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2" r:id="rId4"/>
    <p:sldMasterId id="2147483683" r:id="rId5"/>
    <p:sldMasterId id="214748368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Lst>
  <p:sldSz cy="5143500" cx="9144000"/>
  <p:notesSz cx="6858000" cy="9144000"/>
  <p:embeddedFontLst>
    <p:embeddedFont>
      <p:font typeface="Libre Franklin"/>
      <p:regular r:id="rId23"/>
      <p:bold r:id="rId24"/>
      <p:italic r:id="rId25"/>
      <p:boldItalic r:id="rId26"/>
    </p:embeddedFont>
    <p:embeddedFont>
      <p:font typeface="Libre Franklin Medium"/>
      <p:regular r:id="rId27"/>
      <p:bold r:id="rId28"/>
      <p:italic r:id="rId29"/>
      <p:boldItalic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font" Target="fonts/LibreFranklin-bold.fntdata"/><Relationship Id="rId23" Type="http://schemas.openxmlformats.org/officeDocument/2006/relationships/font" Target="fonts/LibreFranklin-regular.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6" Type="http://schemas.openxmlformats.org/officeDocument/2006/relationships/font" Target="fonts/LibreFranklin-boldItalic.fntdata"/><Relationship Id="rId25" Type="http://schemas.openxmlformats.org/officeDocument/2006/relationships/font" Target="fonts/LibreFranklin-italic.fntdata"/><Relationship Id="rId28" Type="http://schemas.openxmlformats.org/officeDocument/2006/relationships/font" Target="fonts/LibreFranklinMedium-bold.fntdata"/><Relationship Id="rId27" Type="http://schemas.openxmlformats.org/officeDocument/2006/relationships/font" Target="fonts/LibreFranklinMedium-regular.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29" Type="http://schemas.openxmlformats.org/officeDocument/2006/relationships/font" Target="fonts/LibreFranklinMedium-italic.fntdata"/><Relationship Id="rId7" Type="http://schemas.openxmlformats.org/officeDocument/2006/relationships/notesMaster" Target="notesMasters/notesMaster1.xml"/><Relationship Id="rId8" Type="http://schemas.openxmlformats.org/officeDocument/2006/relationships/slide" Target="slides/slide1.xml"/><Relationship Id="rId30" Type="http://schemas.openxmlformats.org/officeDocument/2006/relationships/font" Target="fonts/LibreFranklinMedium-boldItalic.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2" name="Shape 232"/>
        <p:cNvGrpSpPr/>
        <p:nvPr/>
      </p:nvGrpSpPr>
      <p:grpSpPr>
        <a:xfrm>
          <a:off x="0" y="0"/>
          <a:ext cx="0" cy="0"/>
          <a:chOff x="0" y="0"/>
          <a:chExt cx="0" cy="0"/>
        </a:xfrm>
      </p:grpSpPr>
      <p:sp>
        <p:nvSpPr>
          <p:cNvPr id="233" name="Google Shape;233;g36e672c702c_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4" name="Google Shape;234;g36e672c702c_4_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5" name="Google Shape;235;g36e672c702c_4_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36e672c702c_4_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g36e672c702c_4_1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9" name="Google Shape;349;g36e672c702c_4_1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36e672c702c_4_197: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7" name="Google Shape;357;g36e672c702c_4_1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37067e59971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5" name="Google Shape;365;g37067e59971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g37067e59971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0" name="Google Shape;380;g37067e59971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board has hit a delay at Oshpark where they switched to a new facility for flex PCB manufacturing. What normally takes 10 days is on Day 20 and counting.</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6e672c702c_4_130: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g36e672c702c_4_1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7067e59971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7067e59971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7067e59971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37067e59971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6e672c702c_4_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8" name="Google Shape;258;g36e672c702c_4_10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
              <a:t>Original project name is </a:t>
            </a:r>
            <a:r>
              <a:rPr b="1" i="0" lang="en" sz="1200" cap="none">
                <a:solidFill>
                  <a:schemeClr val="dk1"/>
                </a:solidFill>
                <a:latin typeface="Arial"/>
                <a:ea typeface="Arial"/>
                <a:cs typeface="Arial"/>
                <a:sym typeface="Arial"/>
              </a:rPr>
              <a:t>ATTACHING MICRODEVICES TO FIBERS FOR FLOW-THROUGH ELECTRONICS</a:t>
            </a:r>
            <a:endParaRPr/>
          </a:p>
          <a:p>
            <a:pPr indent="0" lvl="0" marL="0" rtl="0" algn="l">
              <a:spcBef>
                <a:spcPts val="0"/>
              </a:spcBef>
              <a:spcAft>
                <a:spcPts val="0"/>
              </a:spcAft>
              <a:buNone/>
            </a:pPr>
            <a:r>
              <a:t/>
            </a:r>
            <a:endParaRPr/>
          </a:p>
        </p:txBody>
      </p:sp>
      <p:sp>
        <p:nvSpPr>
          <p:cNvPr id="259" name="Google Shape;259;g36e672c702c_4_10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6e672c702c_4_1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36e672c702c_4_13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7" name="Google Shape;277;g36e672c702c_4_13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6" name="Shape 286"/>
        <p:cNvGrpSpPr/>
        <p:nvPr/>
      </p:nvGrpSpPr>
      <p:grpSpPr>
        <a:xfrm>
          <a:off x="0" y="0"/>
          <a:ext cx="0" cy="0"/>
          <a:chOff x="0" y="0"/>
          <a:chExt cx="0" cy="0"/>
        </a:xfrm>
      </p:grpSpPr>
      <p:sp>
        <p:nvSpPr>
          <p:cNvPr id="287" name="Google Shape;287;g36e672c702c_4_1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8" name="Google Shape;288;g36e672c702c_4_1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9" name="Google Shape;289;g36e672c702c_4_1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8" name="Shape 298"/>
        <p:cNvGrpSpPr/>
        <p:nvPr/>
      </p:nvGrpSpPr>
      <p:grpSpPr>
        <a:xfrm>
          <a:off x="0" y="0"/>
          <a:ext cx="0" cy="0"/>
          <a:chOff x="0" y="0"/>
          <a:chExt cx="0" cy="0"/>
        </a:xfrm>
      </p:grpSpPr>
      <p:sp>
        <p:nvSpPr>
          <p:cNvPr id="299" name="Google Shape;299;g36e672c702c_4_156: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g36e672c702c_4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36e672c702c_4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4" name="Google Shape;314;g36e672c702c_4_1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5" name="Google Shape;315;g36e672c702c_4_1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6e672c702c_4_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36e672c702c_4_1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6" name="Google Shape;326;g36e672c702c_4_1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6e672c702c_4_182:notes"/>
          <p:cNvSpPr txBox="1"/>
          <p:nvPr>
            <p:ph idx="1" type="body"/>
          </p:nvPr>
        </p:nvSpPr>
        <p:spPr>
          <a:xfrm>
            <a:off x="685800" y="4400550"/>
            <a:ext cx="5486400" cy="360045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g36e672c702c_4_1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jp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59" name="Shape 59"/>
        <p:cNvGrpSpPr/>
        <p:nvPr/>
      </p:nvGrpSpPr>
      <p:grpSpPr>
        <a:xfrm>
          <a:off x="0" y="0"/>
          <a:ext cx="0" cy="0"/>
          <a:chOff x="0" y="0"/>
          <a:chExt cx="0" cy="0"/>
        </a:xfrm>
      </p:grpSpPr>
      <p:sp>
        <p:nvSpPr>
          <p:cNvPr id="60" name="Google Shape;60;p14"/>
          <p:cNvSpPr/>
          <p:nvPr/>
        </p:nvSpPr>
        <p:spPr>
          <a:xfrm>
            <a:off x="2381" y="4800600"/>
            <a:ext cx="9141619" cy="3429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1" name="Google Shape;61;p14"/>
          <p:cNvSpPr/>
          <p:nvPr/>
        </p:nvSpPr>
        <p:spPr>
          <a:xfrm>
            <a:off x="11" y="4750737"/>
            <a:ext cx="9141619" cy="48006"/>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62" name="Google Shape;62;p14"/>
          <p:cNvSpPr txBox="1"/>
          <p:nvPr>
            <p:ph type="ctrTitle"/>
          </p:nvPr>
        </p:nvSpPr>
        <p:spPr>
          <a:xfrm>
            <a:off x="822960" y="569214"/>
            <a:ext cx="7543800" cy="2674620"/>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262626"/>
              </a:buClr>
              <a:buSzPts val="6000"/>
              <a:buFont typeface="Calibri"/>
              <a:buNone/>
              <a:defRPr sz="6000">
                <a:solidFill>
                  <a:srgbClr val="262626"/>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63" name="Google Shape;63;p14"/>
          <p:cNvSpPr txBox="1"/>
          <p:nvPr>
            <p:ph idx="1" type="subTitle"/>
          </p:nvPr>
        </p:nvSpPr>
        <p:spPr>
          <a:xfrm>
            <a:off x="825038" y="3341715"/>
            <a:ext cx="7543800" cy="857250"/>
          </a:xfrm>
          <a:prstGeom prst="rect">
            <a:avLst/>
          </a:prstGeom>
          <a:noFill/>
          <a:ln>
            <a:noFill/>
          </a:ln>
        </p:spPr>
        <p:txBody>
          <a:bodyPr anchorCtr="0" anchor="t" bIns="34275" lIns="68575" spcFirstLastPara="1" rIns="68575" wrap="square" tIns="34275">
            <a:normAutofit/>
          </a:bodyPr>
          <a:lstStyle>
            <a:lvl1pPr lvl="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lvl="1" algn="ctr">
              <a:lnSpc>
                <a:spcPct val="90000"/>
              </a:lnSpc>
              <a:spcBef>
                <a:spcPts val="200"/>
              </a:spcBef>
              <a:spcAft>
                <a:spcPts val="0"/>
              </a:spcAft>
              <a:buSzPts val="1800"/>
              <a:buNone/>
              <a:defRPr sz="1800"/>
            </a:lvl2pPr>
            <a:lvl3pPr lvl="2" algn="ctr">
              <a:lnSpc>
                <a:spcPct val="90000"/>
              </a:lnSpc>
              <a:spcBef>
                <a:spcPts val="300"/>
              </a:spcBef>
              <a:spcAft>
                <a:spcPts val="0"/>
              </a:spcAft>
              <a:buSzPts val="1800"/>
              <a:buNone/>
              <a:defRPr sz="1800"/>
            </a:lvl3pPr>
            <a:lvl4pPr lvl="3" algn="ctr">
              <a:lnSpc>
                <a:spcPct val="90000"/>
              </a:lnSpc>
              <a:spcBef>
                <a:spcPts val="300"/>
              </a:spcBef>
              <a:spcAft>
                <a:spcPts val="0"/>
              </a:spcAft>
              <a:buSzPts val="1500"/>
              <a:buNone/>
              <a:defRPr sz="1500"/>
            </a:lvl4pPr>
            <a:lvl5pPr lvl="4" algn="ctr">
              <a:lnSpc>
                <a:spcPct val="90000"/>
              </a:lnSpc>
              <a:spcBef>
                <a:spcPts val="300"/>
              </a:spcBef>
              <a:spcAft>
                <a:spcPts val="0"/>
              </a:spcAft>
              <a:buSzPts val="1500"/>
              <a:buNone/>
              <a:defRPr sz="1500"/>
            </a:lvl5pPr>
            <a:lvl6pPr lvl="5" algn="ctr">
              <a:lnSpc>
                <a:spcPct val="90000"/>
              </a:lnSpc>
              <a:spcBef>
                <a:spcPts val="300"/>
              </a:spcBef>
              <a:spcAft>
                <a:spcPts val="0"/>
              </a:spcAft>
              <a:buSzPts val="1500"/>
              <a:buNone/>
              <a:defRPr sz="1500"/>
            </a:lvl6pPr>
            <a:lvl7pPr lvl="6" algn="ctr">
              <a:lnSpc>
                <a:spcPct val="90000"/>
              </a:lnSpc>
              <a:spcBef>
                <a:spcPts val="300"/>
              </a:spcBef>
              <a:spcAft>
                <a:spcPts val="0"/>
              </a:spcAft>
              <a:buSzPts val="1500"/>
              <a:buNone/>
              <a:defRPr sz="1500"/>
            </a:lvl7pPr>
            <a:lvl8pPr lvl="7" algn="ctr">
              <a:lnSpc>
                <a:spcPct val="90000"/>
              </a:lnSpc>
              <a:spcBef>
                <a:spcPts val="300"/>
              </a:spcBef>
              <a:spcAft>
                <a:spcPts val="0"/>
              </a:spcAft>
              <a:buSzPts val="1500"/>
              <a:buNone/>
              <a:defRPr sz="1500"/>
            </a:lvl8pPr>
            <a:lvl9pPr lvl="8" algn="ctr">
              <a:lnSpc>
                <a:spcPct val="90000"/>
              </a:lnSpc>
              <a:spcBef>
                <a:spcPts val="300"/>
              </a:spcBef>
              <a:spcAft>
                <a:spcPts val="300"/>
              </a:spcAft>
              <a:buSzPts val="1500"/>
              <a:buNone/>
              <a:defRPr sz="1500"/>
            </a:lvl9pPr>
          </a:lstStyle>
          <a:p/>
        </p:txBody>
      </p:sp>
      <p:sp>
        <p:nvSpPr>
          <p:cNvPr id="64" name="Google Shape;64;p14"/>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5" name="Google Shape;65;p14"/>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66" name="Google Shape;66;p14"/>
          <p:cNvSpPr txBox="1"/>
          <p:nvPr>
            <p:ph idx="12" type="sldNum"/>
          </p:nvPr>
        </p:nvSpPr>
        <p:spPr>
          <a:xfrm>
            <a:off x="7425344"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67" name="Google Shape;67;p14"/>
          <p:cNvCxnSpPr/>
          <p:nvPr/>
        </p:nvCxnSpPr>
        <p:spPr>
          <a:xfrm>
            <a:off x="905743" y="3257550"/>
            <a:ext cx="740664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8" name="Shape 68"/>
        <p:cNvGrpSpPr/>
        <p:nvPr/>
      </p:nvGrpSpPr>
      <p:grpSpPr>
        <a:xfrm>
          <a:off x="0" y="0"/>
          <a:ext cx="0" cy="0"/>
          <a:chOff x="0" y="0"/>
          <a:chExt cx="0" cy="0"/>
        </a:xfrm>
      </p:grpSpPr>
      <p:sp>
        <p:nvSpPr>
          <p:cNvPr id="69" name="Google Shape;69;p15"/>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3F3F3F"/>
              </a:buClr>
              <a:buSzPts val="3600"/>
              <a:buFont typeface="Calibri"/>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0" name="Google Shape;70;p15"/>
          <p:cNvSpPr txBox="1"/>
          <p:nvPr>
            <p:ph idx="1" type="body"/>
          </p:nvPr>
        </p:nvSpPr>
        <p:spPr>
          <a:xfrm>
            <a:off x="822960" y="1384301"/>
            <a:ext cx="7543800" cy="3017520"/>
          </a:xfrm>
          <a:prstGeom prst="rect">
            <a:avLst/>
          </a:prstGeom>
          <a:noFill/>
          <a:ln>
            <a:noFill/>
          </a:ln>
        </p:spPr>
        <p:txBody>
          <a:bodyPr anchorCtr="0" anchor="t" bIns="34275" lIns="0" spcFirstLastPara="1" rIns="0" wrap="square" tIns="34275">
            <a:normAutofit/>
          </a:bodyPr>
          <a:lstStyle>
            <a:lvl1pPr indent="-317500" lvl="0" marL="457200" algn="l">
              <a:lnSpc>
                <a:spcPct val="90000"/>
              </a:lnSpc>
              <a:spcBef>
                <a:spcPts val="900"/>
              </a:spcBef>
              <a:spcAft>
                <a:spcPts val="0"/>
              </a:spcAft>
              <a:buSzPts val="1400"/>
              <a:buChar char=" "/>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71" name="Google Shape;71;p15"/>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2" name="Google Shape;72;p15"/>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73" name="Google Shape;73;p15"/>
          <p:cNvSpPr txBox="1"/>
          <p:nvPr>
            <p:ph idx="12" type="sldNum"/>
          </p:nvPr>
        </p:nvSpPr>
        <p:spPr>
          <a:xfrm>
            <a:off x="7425344"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74" name="Shape 74"/>
        <p:cNvGrpSpPr/>
        <p:nvPr/>
      </p:nvGrpSpPr>
      <p:grpSpPr>
        <a:xfrm>
          <a:off x="0" y="0"/>
          <a:ext cx="0" cy="0"/>
          <a:chOff x="0" y="0"/>
          <a:chExt cx="0" cy="0"/>
        </a:xfrm>
      </p:grpSpPr>
      <p:sp>
        <p:nvSpPr>
          <p:cNvPr id="75" name="Google Shape;75;p16"/>
          <p:cNvSpPr/>
          <p:nvPr/>
        </p:nvSpPr>
        <p:spPr>
          <a:xfrm>
            <a:off x="2381" y="4800600"/>
            <a:ext cx="9141619" cy="3429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6" name="Google Shape;76;p16"/>
          <p:cNvSpPr/>
          <p:nvPr/>
        </p:nvSpPr>
        <p:spPr>
          <a:xfrm>
            <a:off x="11" y="4750737"/>
            <a:ext cx="9141619" cy="48006"/>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77" name="Google Shape;77;p16"/>
          <p:cNvSpPr txBox="1"/>
          <p:nvPr>
            <p:ph type="title"/>
          </p:nvPr>
        </p:nvSpPr>
        <p:spPr>
          <a:xfrm>
            <a:off x="822960" y="569214"/>
            <a:ext cx="7543800" cy="2674620"/>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262626"/>
              </a:buClr>
              <a:buSzPts val="6000"/>
              <a:buFont typeface="Calibri"/>
              <a:buNone/>
              <a:defRPr b="0" sz="6000">
                <a:solidFill>
                  <a:srgbClr val="262626"/>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78" name="Google Shape;78;p16"/>
          <p:cNvSpPr txBox="1"/>
          <p:nvPr>
            <p:ph idx="1" type="body"/>
          </p:nvPr>
        </p:nvSpPr>
        <p:spPr>
          <a:xfrm>
            <a:off x="822960" y="3339846"/>
            <a:ext cx="7543800" cy="857250"/>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900"/>
              </a:spcBef>
              <a:spcAft>
                <a:spcPts val="0"/>
              </a:spcAft>
              <a:buSzPts val="1800"/>
              <a:buNone/>
              <a:defRPr sz="1800" cap="none">
                <a:solidFill>
                  <a:schemeClr val="dk2"/>
                </a:solidFill>
                <a:latin typeface="Calibri"/>
                <a:ea typeface="Calibri"/>
                <a:cs typeface="Calibri"/>
                <a:sym typeface="Calibri"/>
              </a:defRPr>
            </a:lvl1pPr>
            <a:lvl2pPr indent="-228600" lvl="1" marL="914400" algn="l">
              <a:lnSpc>
                <a:spcPct val="90000"/>
              </a:lnSpc>
              <a:spcBef>
                <a:spcPts val="200"/>
              </a:spcBef>
              <a:spcAft>
                <a:spcPts val="0"/>
              </a:spcAft>
              <a:buSzPts val="1400"/>
              <a:buNone/>
              <a:defRPr sz="1400">
                <a:solidFill>
                  <a:srgbClr val="888888"/>
                </a:solidFill>
              </a:defRPr>
            </a:lvl2pPr>
            <a:lvl3pPr indent="-228600" lvl="2" marL="1371600" algn="l">
              <a:lnSpc>
                <a:spcPct val="90000"/>
              </a:lnSpc>
              <a:spcBef>
                <a:spcPts val="300"/>
              </a:spcBef>
              <a:spcAft>
                <a:spcPts val="0"/>
              </a:spcAft>
              <a:buSzPts val="1200"/>
              <a:buNone/>
              <a:defRPr sz="1200">
                <a:solidFill>
                  <a:srgbClr val="888888"/>
                </a:solidFill>
              </a:defRPr>
            </a:lvl3pPr>
            <a:lvl4pPr indent="-228600" lvl="3" marL="1828800" algn="l">
              <a:lnSpc>
                <a:spcPct val="90000"/>
              </a:lnSpc>
              <a:spcBef>
                <a:spcPts val="300"/>
              </a:spcBef>
              <a:spcAft>
                <a:spcPts val="0"/>
              </a:spcAft>
              <a:buSzPts val="1100"/>
              <a:buNone/>
              <a:defRPr sz="1100">
                <a:solidFill>
                  <a:srgbClr val="888888"/>
                </a:solidFill>
              </a:defRPr>
            </a:lvl4pPr>
            <a:lvl5pPr indent="-228600" lvl="4" marL="2286000" algn="l">
              <a:lnSpc>
                <a:spcPct val="90000"/>
              </a:lnSpc>
              <a:spcBef>
                <a:spcPts val="300"/>
              </a:spcBef>
              <a:spcAft>
                <a:spcPts val="0"/>
              </a:spcAft>
              <a:buSzPts val="1100"/>
              <a:buNone/>
              <a:defRPr sz="1100">
                <a:solidFill>
                  <a:srgbClr val="888888"/>
                </a:solidFill>
              </a:defRPr>
            </a:lvl5pPr>
            <a:lvl6pPr indent="-228600" lvl="5" marL="2743200" algn="l">
              <a:lnSpc>
                <a:spcPct val="90000"/>
              </a:lnSpc>
              <a:spcBef>
                <a:spcPts val="300"/>
              </a:spcBef>
              <a:spcAft>
                <a:spcPts val="0"/>
              </a:spcAft>
              <a:buSzPts val="1100"/>
              <a:buNone/>
              <a:defRPr sz="1100">
                <a:solidFill>
                  <a:srgbClr val="888888"/>
                </a:solidFill>
              </a:defRPr>
            </a:lvl6pPr>
            <a:lvl7pPr indent="-228600" lvl="6" marL="3200400" algn="l">
              <a:lnSpc>
                <a:spcPct val="90000"/>
              </a:lnSpc>
              <a:spcBef>
                <a:spcPts val="300"/>
              </a:spcBef>
              <a:spcAft>
                <a:spcPts val="0"/>
              </a:spcAft>
              <a:buSzPts val="1100"/>
              <a:buNone/>
              <a:defRPr sz="1100">
                <a:solidFill>
                  <a:srgbClr val="888888"/>
                </a:solidFill>
              </a:defRPr>
            </a:lvl7pPr>
            <a:lvl8pPr indent="-228600" lvl="7" marL="3657600" algn="l">
              <a:lnSpc>
                <a:spcPct val="90000"/>
              </a:lnSpc>
              <a:spcBef>
                <a:spcPts val="300"/>
              </a:spcBef>
              <a:spcAft>
                <a:spcPts val="0"/>
              </a:spcAft>
              <a:buSzPts val="1100"/>
              <a:buNone/>
              <a:defRPr sz="1100">
                <a:solidFill>
                  <a:srgbClr val="888888"/>
                </a:solidFill>
              </a:defRPr>
            </a:lvl8pPr>
            <a:lvl9pPr indent="-228600" lvl="8" marL="4114800" algn="l">
              <a:lnSpc>
                <a:spcPct val="90000"/>
              </a:lnSpc>
              <a:spcBef>
                <a:spcPts val="300"/>
              </a:spcBef>
              <a:spcAft>
                <a:spcPts val="300"/>
              </a:spcAft>
              <a:buSzPts val="1100"/>
              <a:buNone/>
              <a:defRPr sz="1100">
                <a:solidFill>
                  <a:srgbClr val="888888"/>
                </a:solidFill>
              </a:defRPr>
            </a:lvl9pPr>
          </a:lstStyle>
          <a:p/>
        </p:txBody>
      </p:sp>
      <p:sp>
        <p:nvSpPr>
          <p:cNvPr id="79" name="Google Shape;79;p16"/>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0" name="Google Shape;80;p16"/>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1" name="Google Shape;81;p16"/>
          <p:cNvSpPr txBox="1"/>
          <p:nvPr>
            <p:ph idx="12" type="sldNum"/>
          </p:nvPr>
        </p:nvSpPr>
        <p:spPr>
          <a:xfrm>
            <a:off x="7425344"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cxnSp>
        <p:nvCxnSpPr>
          <p:cNvPr id="82" name="Google Shape;82;p16"/>
          <p:cNvCxnSpPr/>
          <p:nvPr/>
        </p:nvCxnSpPr>
        <p:spPr>
          <a:xfrm>
            <a:off x="905743" y="3257550"/>
            <a:ext cx="7406640" cy="0"/>
          </a:xfrm>
          <a:prstGeom prst="straightConnector1">
            <a:avLst/>
          </a:prstGeom>
          <a:noFill/>
          <a:ln cap="flat" cmpd="sng" w="9525">
            <a:solidFill>
              <a:srgbClr val="7F7F7F"/>
            </a:solidFill>
            <a:prstDash val="solid"/>
            <a:round/>
            <a:headEnd len="sm" w="sm" type="none"/>
            <a:tailEnd len="sm" w="sm"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83" name="Shape 83"/>
        <p:cNvGrpSpPr/>
        <p:nvPr/>
      </p:nvGrpSpPr>
      <p:grpSpPr>
        <a:xfrm>
          <a:off x="0" y="0"/>
          <a:ext cx="0" cy="0"/>
          <a:chOff x="0" y="0"/>
          <a:chExt cx="0" cy="0"/>
        </a:xfrm>
      </p:grpSpPr>
      <p:sp>
        <p:nvSpPr>
          <p:cNvPr id="84" name="Google Shape;84;p17"/>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85" name="Google Shape;85;p17"/>
          <p:cNvSpPr txBox="1"/>
          <p:nvPr>
            <p:ph idx="1" type="body"/>
          </p:nvPr>
        </p:nvSpPr>
        <p:spPr>
          <a:xfrm>
            <a:off x="822959" y="1384301"/>
            <a:ext cx="3703320" cy="3017520"/>
          </a:xfrm>
          <a:prstGeom prst="rect">
            <a:avLst/>
          </a:prstGeom>
          <a:noFill/>
          <a:ln>
            <a:noFill/>
          </a:ln>
        </p:spPr>
        <p:txBody>
          <a:bodyPr anchorCtr="0" anchor="t" bIns="34275" lIns="0" spcFirstLastPara="1" rIns="0" wrap="square" tIns="34275">
            <a:normAutofit/>
          </a:bodyPr>
          <a:lstStyle>
            <a:lvl1pPr indent="-317500" lvl="0" marL="457200" algn="l">
              <a:lnSpc>
                <a:spcPct val="90000"/>
              </a:lnSpc>
              <a:spcBef>
                <a:spcPts val="900"/>
              </a:spcBef>
              <a:spcAft>
                <a:spcPts val="0"/>
              </a:spcAft>
              <a:buSzPts val="1400"/>
              <a:buChar char=" "/>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86" name="Google Shape;86;p17"/>
          <p:cNvSpPr txBox="1"/>
          <p:nvPr>
            <p:ph idx="2" type="body"/>
          </p:nvPr>
        </p:nvSpPr>
        <p:spPr>
          <a:xfrm>
            <a:off x="4663440" y="1384301"/>
            <a:ext cx="3703320" cy="3017520"/>
          </a:xfrm>
          <a:prstGeom prst="rect">
            <a:avLst/>
          </a:prstGeom>
          <a:noFill/>
          <a:ln>
            <a:noFill/>
          </a:ln>
        </p:spPr>
        <p:txBody>
          <a:bodyPr anchorCtr="0" anchor="t" bIns="34275" lIns="0" spcFirstLastPara="1" rIns="0" wrap="square" tIns="34275">
            <a:normAutofit/>
          </a:bodyPr>
          <a:lstStyle>
            <a:lvl1pPr indent="-317500" lvl="0" marL="457200" algn="l">
              <a:lnSpc>
                <a:spcPct val="90000"/>
              </a:lnSpc>
              <a:spcBef>
                <a:spcPts val="900"/>
              </a:spcBef>
              <a:spcAft>
                <a:spcPts val="0"/>
              </a:spcAft>
              <a:buSzPts val="1400"/>
              <a:buChar char=" "/>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87" name="Google Shape;87;p17"/>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8" name="Google Shape;88;p17"/>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89" name="Google Shape;89;p17"/>
          <p:cNvSpPr txBox="1"/>
          <p:nvPr>
            <p:ph idx="12" type="sldNum"/>
          </p:nvPr>
        </p:nvSpPr>
        <p:spPr>
          <a:xfrm>
            <a:off x="7425344"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90" name="Shape 90"/>
        <p:cNvGrpSpPr/>
        <p:nvPr/>
      </p:nvGrpSpPr>
      <p:grpSpPr>
        <a:xfrm>
          <a:off x="0" y="0"/>
          <a:ext cx="0" cy="0"/>
          <a:chOff x="0" y="0"/>
          <a:chExt cx="0" cy="0"/>
        </a:xfrm>
      </p:grpSpPr>
      <p:sp>
        <p:nvSpPr>
          <p:cNvPr id="91" name="Google Shape;91;p18"/>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92" name="Google Shape;92;p18"/>
          <p:cNvSpPr txBox="1"/>
          <p:nvPr>
            <p:ph idx="1" type="body"/>
          </p:nvPr>
        </p:nvSpPr>
        <p:spPr>
          <a:xfrm>
            <a:off x="822960" y="1384539"/>
            <a:ext cx="3703320" cy="552211"/>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900"/>
              </a:spcBef>
              <a:spcAft>
                <a:spcPts val="0"/>
              </a:spcAft>
              <a:buSzPts val="1500"/>
              <a:buNone/>
              <a:defRPr b="0" sz="1500" cap="none">
                <a:solidFill>
                  <a:schemeClr val="dk2"/>
                </a:solidFill>
              </a:defRPr>
            </a:lvl1pPr>
            <a:lvl2pPr indent="-228600" lvl="1" marL="914400" algn="l">
              <a:lnSpc>
                <a:spcPct val="90000"/>
              </a:lnSpc>
              <a:spcBef>
                <a:spcPts val="200"/>
              </a:spcBef>
              <a:spcAft>
                <a:spcPts val="0"/>
              </a:spcAft>
              <a:buSzPts val="1500"/>
              <a:buNone/>
              <a:defRPr b="1" sz="1500"/>
            </a:lvl2pPr>
            <a:lvl3pPr indent="-228600" lvl="2" marL="1371600" algn="l">
              <a:lnSpc>
                <a:spcPct val="90000"/>
              </a:lnSpc>
              <a:spcBef>
                <a:spcPts val="300"/>
              </a:spcBef>
              <a:spcAft>
                <a:spcPts val="0"/>
              </a:spcAft>
              <a:buSzPts val="1400"/>
              <a:buNone/>
              <a:defRPr b="1" sz="1400"/>
            </a:lvl3pPr>
            <a:lvl4pPr indent="-228600" lvl="3" marL="1828800" algn="l">
              <a:lnSpc>
                <a:spcPct val="90000"/>
              </a:lnSpc>
              <a:spcBef>
                <a:spcPts val="300"/>
              </a:spcBef>
              <a:spcAft>
                <a:spcPts val="0"/>
              </a:spcAft>
              <a:buSzPts val="1200"/>
              <a:buNone/>
              <a:defRPr b="1" sz="1200"/>
            </a:lvl4pPr>
            <a:lvl5pPr indent="-228600" lvl="4" marL="2286000" algn="l">
              <a:lnSpc>
                <a:spcPct val="90000"/>
              </a:lnSpc>
              <a:spcBef>
                <a:spcPts val="300"/>
              </a:spcBef>
              <a:spcAft>
                <a:spcPts val="0"/>
              </a:spcAft>
              <a:buSzPts val="1200"/>
              <a:buNone/>
              <a:defRPr b="1" sz="1200"/>
            </a:lvl5pPr>
            <a:lvl6pPr indent="-228600" lvl="5" marL="2743200" algn="l">
              <a:lnSpc>
                <a:spcPct val="90000"/>
              </a:lnSpc>
              <a:spcBef>
                <a:spcPts val="300"/>
              </a:spcBef>
              <a:spcAft>
                <a:spcPts val="0"/>
              </a:spcAft>
              <a:buSzPts val="1200"/>
              <a:buNone/>
              <a:defRPr b="1" sz="1200"/>
            </a:lvl6pPr>
            <a:lvl7pPr indent="-228600" lvl="6" marL="3200400" algn="l">
              <a:lnSpc>
                <a:spcPct val="90000"/>
              </a:lnSpc>
              <a:spcBef>
                <a:spcPts val="300"/>
              </a:spcBef>
              <a:spcAft>
                <a:spcPts val="0"/>
              </a:spcAft>
              <a:buSzPts val="1200"/>
              <a:buNone/>
              <a:defRPr b="1" sz="1200"/>
            </a:lvl7pPr>
            <a:lvl8pPr indent="-228600" lvl="7" marL="3657600" algn="l">
              <a:lnSpc>
                <a:spcPct val="90000"/>
              </a:lnSpc>
              <a:spcBef>
                <a:spcPts val="300"/>
              </a:spcBef>
              <a:spcAft>
                <a:spcPts val="0"/>
              </a:spcAft>
              <a:buSzPts val="1200"/>
              <a:buNone/>
              <a:defRPr b="1" sz="1200"/>
            </a:lvl8pPr>
            <a:lvl9pPr indent="-228600" lvl="8" marL="4114800" algn="l">
              <a:lnSpc>
                <a:spcPct val="90000"/>
              </a:lnSpc>
              <a:spcBef>
                <a:spcPts val="300"/>
              </a:spcBef>
              <a:spcAft>
                <a:spcPts val="300"/>
              </a:spcAft>
              <a:buSzPts val="1200"/>
              <a:buNone/>
              <a:defRPr b="1" sz="1200"/>
            </a:lvl9pPr>
          </a:lstStyle>
          <a:p/>
        </p:txBody>
      </p:sp>
      <p:sp>
        <p:nvSpPr>
          <p:cNvPr id="93" name="Google Shape;93;p18"/>
          <p:cNvSpPr txBox="1"/>
          <p:nvPr>
            <p:ph idx="2" type="body"/>
          </p:nvPr>
        </p:nvSpPr>
        <p:spPr>
          <a:xfrm>
            <a:off x="822960" y="1936751"/>
            <a:ext cx="3703320" cy="2533650"/>
          </a:xfrm>
          <a:prstGeom prst="rect">
            <a:avLst/>
          </a:prstGeom>
          <a:noFill/>
          <a:ln>
            <a:noFill/>
          </a:ln>
        </p:spPr>
        <p:txBody>
          <a:bodyPr anchorCtr="0" anchor="t" bIns="34275" lIns="0" spcFirstLastPara="1" rIns="0" wrap="square" tIns="34275">
            <a:normAutofit/>
          </a:bodyPr>
          <a:lstStyle>
            <a:lvl1pPr indent="-317500" lvl="0" marL="457200" algn="l">
              <a:lnSpc>
                <a:spcPct val="90000"/>
              </a:lnSpc>
              <a:spcBef>
                <a:spcPts val="900"/>
              </a:spcBef>
              <a:spcAft>
                <a:spcPts val="0"/>
              </a:spcAft>
              <a:buSzPts val="1400"/>
              <a:buChar char=" "/>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94" name="Google Shape;94;p18"/>
          <p:cNvSpPr txBox="1"/>
          <p:nvPr>
            <p:ph idx="3" type="body"/>
          </p:nvPr>
        </p:nvSpPr>
        <p:spPr>
          <a:xfrm>
            <a:off x="4663440" y="1384539"/>
            <a:ext cx="3703320" cy="552211"/>
          </a:xfrm>
          <a:prstGeom prst="rect">
            <a:avLst/>
          </a:prstGeom>
          <a:noFill/>
          <a:ln>
            <a:noFill/>
          </a:ln>
        </p:spPr>
        <p:txBody>
          <a:bodyPr anchorCtr="0" anchor="ctr" bIns="34275" lIns="68575" spcFirstLastPara="1" rIns="68575" wrap="square" tIns="34275">
            <a:normAutofit/>
          </a:bodyPr>
          <a:lstStyle>
            <a:lvl1pPr indent="-228600" lvl="0" marL="457200" algn="l">
              <a:lnSpc>
                <a:spcPct val="90000"/>
              </a:lnSpc>
              <a:spcBef>
                <a:spcPts val="900"/>
              </a:spcBef>
              <a:spcAft>
                <a:spcPts val="0"/>
              </a:spcAft>
              <a:buSzPts val="1500"/>
              <a:buNone/>
              <a:defRPr b="0" sz="1500" cap="none">
                <a:solidFill>
                  <a:schemeClr val="dk2"/>
                </a:solidFill>
              </a:defRPr>
            </a:lvl1pPr>
            <a:lvl2pPr indent="-228600" lvl="1" marL="914400" algn="l">
              <a:lnSpc>
                <a:spcPct val="90000"/>
              </a:lnSpc>
              <a:spcBef>
                <a:spcPts val="200"/>
              </a:spcBef>
              <a:spcAft>
                <a:spcPts val="0"/>
              </a:spcAft>
              <a:buSzPts val="1500"/>
              <a:buNone/>
              <a:defRPr b="1" sz="1500"/>
            </a:lvl2pPr>
            <a:lvl3pPr indent="-228600" lvl="2" marL="1371600" algn="l">
              <a:lnSpc>
                <a:spcPct val="90000"/>
              </a:lnSpc>
              <a:spcBef>
                <a:spcPts val="300"/>
              </a:spcBef>
              <a:spcAft>
                <a:spcPts val="0"/>
              </a:spcAft>
              <a:buSzPts val="1400"/>
              <a:buNone/>
              <a:defRPr b="1" sz="1400"/>
            </a:lvl3pPr>
            <a:lvl4pPr indent="-228600" lvl="3" marL="1828800" algn="l">
              <a:lnSpc>
                <a:spcPct val="90000"/>
              </a:lnSpc>
              <a:spcBef>
                <a:spcPts val="300"/>
              </a:spcBef>
              <a:spcAft>
                <a:spcPts val="0"/>
              </a:spcAft>
              <a:buSzPts val="1200"/>
              <a:buNone/>
              <a:defRPr b="1" sz="1200"/>
            </a:lvl4pPr>
            <a:lvl5pPr indent="-228600" lvl="4" marL="2286000" algn="l">
              <a:lnSpc>
                <a:spcPct val="90000"/>
              </a:lnSpc>
              <a:spcBef>
                <a:spcPts val="300"/>
              </a:spcBef>
              <a:spcAft>
                <a:spcPts val="0"/>
              </a:spcAft>
              <a:buSzPts val="1200"/>
              <a:buNone/>
              <a:defRPr b="1" sz="1200"/>
            </a:lvl5pPr>
            <a:lvl6pPr indent="-228600" lvl="5" marL="2743200" algn="l">
              <a:lnSpc>
                <a:spcPct val="90000"/>
              </a:lnSpc>
              <a:spcBef>
                <a:spcPts val="300"/>
              </a:spcBef>
              <a:spcAft>
                <a:spcPts val="0"/>
              </a:spcAft>
              <a:buSzPts val="1200"/>
              <a:buNone/>
              <a:defRPr b="1" sz="1200"/>
            </a:lvl6pPr>
            <a:lvl7pPr indent="-228600" lvl="6" marL="3200400" algn="l">
              <a:lnSpc>
                <a:spcPct val="90000"/>
              </a:lnSpc>
              <a:spcBef>
                <a:spcPts val="300"/>
              </a:spcBef>
              <a:spcAft>
                <a:spcPts val="0"/>
              </a:spcAft>
              <a:buSzPts val="1200"/>
              <a:buNone/>
              <a:defRPr b="1" sz="1200"/>
            </a:lvl7pPr>
            <a:lvl8pPr indent="-228600" lvl="7" marL="3657600" algn="l">
              <a:lnSpc>
                <a:spcPct val="90000"/>
              </a:lnSpc>
              <a:spcBef>
                <a:spcPts val="300"/>
              </a:spcBef>
              <a:spcAft>
                <a:spcPts val="0"/>
              </a:spcAft>
              <a:buSzPts val="1200"/>
              <a:buNone/>
              <a:defRPr b="1" sz="1200"/>
            </a:lvl8pPr>
            <a:lvl9pPr indent="-228600" lvl="8" marL="4114800" algn="l">
              <a:lnSpc>
                <a:spcPct val="90000"/>
              </a:lnSpc>
              <a:spcBef>
                <a:spcPts val="300"/>
              </a:spcBef>
              <a:spcAft>
                <a:spcPts val="300"/>
              </a:spcAft>
              <a:buSzPts val="1200"/>
              <a:buNone/>
              <a:defRPr b="1" sz="1200"/>
            </a:lvl9pPr>
          </a:lstStyle>
          <a:p/>
        </p:txBody>
      </p:sp>
      <p:sp>
        <p:nvSpPr>
          <p:cNvPr id="95" name="Google Shape;95;p18"/>
          <p:cNvSpPr txBox="1"/>
          <p:nvPr>
            <p:ph idx="4" type="body"/>
          </p:nvPr>
        </p:nvSpPr>
        <p:spPr>
          <a:xfrm>
            <a:off x="4663440" y="1936751"/>
            <a:ext cx="3703320" cy="2533650"/>
          </a:xfrm>
          <a:prstGeom prst="rect">
            <a:avLst/>
          </a:prstGeom>
          <a:noFill/>
          <a:ln>
            <a:noFill/>
          </a:ln>
        </p:spPr>
        <p:txBody>
          <a:bodyPr anchorCtr="0" anchor="t" bIns="34275" lIns="0" spcFirstLastPara="1" rIns="0" wrap="square" tIns="34275">
            <a:normAutofit/>
          </a:bodyPr>
          <a:lstStyle>
            <a:lvl1pPr indent="-317500" lvl="0" marL="457200" algn="l">
              <a:lnSpc>
                <a:spcPct val="90000"/>
              </a:lnSpc>
              <a:spcBef>
                <a:spcPts val="900"/>
              </a:spcBef>
              <a:spcAft>
                <a:spcPts val="0"/>
              </a:spcAft>
              <a:buSzPts val="1400"/>
              <a:buChar char=" "/>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96" name="Google Shape;96;p18"/>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7" name="Google Shape;97;p18"/>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98" name="Google Shape;98;p18"/>
          <p:cNvSpPr txBox="1"/>
          <p:nvPr>
            <p:ph idx="12" type="sldNum"/>
          </p:nvPr>
        </p:nvSpPr>
        <p:spPr>
          <a:xfrm>
            <a:off x="7425344"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9" name="Shape 99"/>
        <p:cNvGrpSpPr/>
        <p:nvPr/>
      </p:nvGrpSpPr>
      <p:grpSpPr>
        <a:xfrm>
          <a:off x="0" y="0"/>
          <a:ext cx="0" cy="0"/>
          <a:chOff x="0" y="0"/>
          <a:chExt cx="0" cy="0"/>
        </a:xfrm>
      </p:grpSpPr>
      <p:sp>
        <p:nvSpPr>
          <p:cNvPr id="100" name="Google Shape;100;p19"/>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01" name="Google Shape;101;p19"/>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2" name="Google Shape;102;p19"/>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3" name="Google Shape;103;p19"/>
          <p:cNvSpPr txBox="1"/>
          <p:nvPr>
            <p:ph idx="12" type="sldNum"/>
          </p:nvPr>
        </p:nvSpPr>
        <p:spPr>
          <a:xfrm>
            <a:off x="7425344"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howMasterSp="0" type="blank">
  <p:cSld name="BLANK">
    <p:spTree>
      <p:nvGrpSpPr>
        <p:cNvPr id="104" name="Shape 104"/>
        <p:cNvGrpSpPr/>
        <p:nvPr/>
      </p:nvGrpSpPr>
      <p:grpSpPr>
        <a:xfrm>
          <a:off x="0" y="0"/>
          <a:ext cx="0" cy="0"/>
          <a:chOff x="0" y="0"/>
          <a:chExt cx="0" cy="0"/>
        </a:xfrm>
      </p:grpSpPr>
      <p:sp>
        <p:nvSpPr>
          <p:cNvPr id="105" name="Google Shape;105;p20"/>
          <p:cNvSpPr/>
          <p:nvPr/>
        </p:nvSpPr>
        <p:spPr>
          <a:xfrm>
            <a:off x="2381" y="4800600"/>
            <a:ext cx="9141619" cy="3429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6" name="Google Shape;106;p20"/>
          <p:cNvSpPr/>
          <p:nvPr/>
        </p:nvSpPr>
        <p:spPr>
          <a:xfrm>
            <a:off x="11" y="4750737"/>
            <a:ext cx="9141619" cy="48006"/>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07" name="Google Shape;107;p20"/>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8" name="Google Shape;108;p20"/>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solidFill>
                  <a:srgbClr val="FFFFFF"/>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09" name="Google Shape;109;p20"/>
          <p:cNvSpPr txBox="1"/>
          <p:nvPr>
            <p:ph idx="12" type="sldNum"/>
          </p:nvPr>
        </p:nvSpPr>
        <p:spPr>
          <a:xfrm>
            <a:off x="7425344"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110" name="Shape 110"/>
        <p:cNvGrpSpPr/>
        <p:nvPr/>
      </p:nvGrpSpPr>
      <p:grpSpPr>
        <a:xfrm>
          <a:off x="0" y="0"/>
          <a:ext cx="0" cy="0"/>
          <a:chOff x="0" y="0"/>
          <a:chExt cx="0" cy="0"/>
        </a:xfrm>
      </p:grpSpPr>
      <p:sp>
        <p:nvSpPr>
          <p:cNvPr id="111" name="Google Shape;111;p21"/>
          <p:cNvSpPr/>
          <p:nvPr/>
        </p:nvSpPr>
        <p:spPr>
          <a:xfrm>
            <a:off x="12" y="0"/>
            <a:ext cx="3038093" cy="51435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2" name="Google Shape;112;p21"/>
          <p:cNvSpPr/>
          <p:nvPr/>
        </p:nvSpPr>
        <p:spPr>
          <a:xfrm>
            <a:off x="3030053" y="0"/>
            <a:ext cx="48006" cy="5143500"/>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13" name="Google Shape;113;p21"/>
          <p:cNvSpPr txBox="1"/>
          <p:nvPr>
            <p:ph type="title"/>
          </p:nvPr>
        </p:nvSpPr>
        <p:spPr>
          <a:xfrm>
            <a:off x="342900" y="445769"/>
            <a:ext cx="2400300" cy="1714500"/>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FFFFFF"/>
              </a:buClr>
              <a:buSzPts val="2700"/>
              <a:buFont typeface="Calibri"/>
              <a:buNone/>
              <a:defRPr b="0" sz="2700">
                <a:solidFill>
                  <a:srgbClr val="FFFFF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14" name="Google Shape;114;p21"/>
          <p:cNvSpPr txBox="1"/>
          <p:nvPr>
            <p:ph idx="1" type="body"/>
          </p:nvPr>
        </p:nvSpPr>
        <p:spPr>
          <a:xfrm>
            <a:off x="3600450" y="548640"/>
            <a:ext cx="4869180" cy="3943350"/>
          </a:xfrm>
          <a:prstGeom prst="rect">
            <a:avLst/>
          </a:prstGeom>
          <a:noFill/>
          <a:ln>
            <a:noFill/>
          </a:ln>
        </p:spPr>
        <p:txBody>
          <a:bodyPr anchorCtr="0" anchor="t" bIns="34275" lIns="0" spcFirstLastPara="1" rIns="0" wrap="square" tIns="34275">
            <a:normAutofit/>
          </a:bodyPr>
          <a:lstStyle>
            <a:lvl1pPr indent="-317500" lvl="0" marL="457200" algn="l">
              <a:lnSpc>
                <a:spcPct val="90000"/>
              </a:lnSpc>
              <a:spcBef>
                <a:spcPts val="900"/>
              </a:spcBef>
              <a:spcAft>
                <a:spcPts val="0"/>
              </a:spcAft>
              <a:buSzPts val="1400"/>
              <a:buChar char=" "/>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115" name="Google Shape;115;p21"/>
          <p:cNvSpPr txBox="1"/>
          <p:nvPr>
            <p:ph idx="2" type="body"/>
          </p:nvPr>
        </p:nvSpPr>
        <p:spPr>
          <a:xfrm>
            <a:off x="342900" y="2194560"/>
            <a:ext cx="2400300" cy="2534343"/>
          </a:xfrm>
          <a:prstGeom prst="rect">
            <a:avLst/>
          </a:prstGeom>
          <a:noFill/>
          <a:ln>
            <a:noFill/>
          </a:ln>
        </p:spPr>
        <p:txBody>
          <a:bodyPr anchorCtr="0" anchor="t" bIns="34275" lIns="68575" spcFirstLastPara="1" rIns="68575" wrap="square" tIns="34275">
            <a:normAutofit/>
          </a:bodyPr>
          <a:lstStyle>
            <a:lvl1pPr indent="-228600" lvl="0" marL="457200" algn="l">
              <a:lnSpc>
                <a:spcPct val="90000"/>
              </a:lnSpc>
              <a:spcBef>
                <a:spcPts val="900"/>
              </a:spcBef>
              <a:spcAft>
                <a:spcPts val="0"/>
              </a:spcAft>
              <a:buSzPts val="1100"/>
              <a:buNone/>
              <a:defRPr sz="1100">
                <a:solidFill>
                  <a:srgbClr val="FFFFFF"/>
                </a:solidFill>
              </a:defRPr>
            </a:lvl1pPr>
            <a:lvl2pPr indent="-228600" lvl="1" marL="914400" algn="l">
              <a:lnSpc>
                <a:spcPct val="90000"/>
              </a:lnSpc>
              <a:spcBef>
                <a:spcPts val="200"/>
              </a:spcBef>
              <a:spcAft>
                <a:spcPts val="0"/>
              </a:spcAft>
              <a:buSzPts val="900"/>
              <a:buNone/>
              <a:defRPr sz="900"/>
            </a:lvl2pPr>
            <a:lvl3pPr indent="-228600" lvl="2" marL="1371600" algn="l">
              <a:lnSpc>
                <a:spcPct val="90000"/>
              </a:lnSpc>
              <a:spcBef>
                <a:spcPts val="300"/>
              </a:spcBef>
              <a:spcAft>
                <a:spcPts val="0"/>
              </a:spcAft>
              <a:buSzPts val="800"/>
              <a:buNone/>
              <a:defRPr sz="800"/>
            </a:lvl3pPr>
            <a:lvl4pPr indent="-228600" lvl="3" marL="1828800" algn="l">
              <a:lnSpc>
                <a:spcPct val="90000"/>
              </a:lnSpc>
              <a:spcBef>
                <a:spcPts val="300"/>
              </a:spcBef>
              <a:spcAft>
                <a:spcPts val="0"/>
              </a:spcAft>
              <a:buSzPts val="700"/>
              <a:buNone/>
              <a:defRPr sz="700"/>
            </a:lvl4pPr>
            <a:lvl5pPr indent="-228600" lvl="4" marL="2286000" algn="l">
              <a:lnSpc>
                <a:spcPct val="90000"/>
              </a:lnSpc>
              <a:spcBef>
                <a:spcPts val="300"/>
              </a:spcBef>
              <a:spcAft>
                <a:spcPts val="0"/>
              </a:spcAft>
              <a:buSzPts val="700"/>
              <a:buNone/>
              <a:defRPr sz="700"/>
            </a:lvl5pPr>
            <a:lvl6pPr indent="-228600" lvl="5" marL="2743200" algn="l">
              <a:lnSpc>
                <a:spcPct val="90000"/>
              </a:lnSpc>
              <a:spcBef>
                <a:spcPts val="300"/>
              </a:spcBef>
              <a:spcAft>
                <a:spcPts val="0"/>
              </a:spcAft>
              <a:buSzPts val="700"/>
              <a:buNone/>
              <a:defRPr sz="700"/>
            </a:lvl6pPr>
            <a:lvl7pPr indent="-228600" lvl="6" marL="3200400" algn="l">
              <a:lnSpc>
                <a:spcPct val="90000"/>
              </a:lnSpc>
              <a:spcBef>
                <a:spcPts val="300"/>
              </a:spcBef>
              <a:spcAft>
                <a:spcPts val="0"/>
              </a:spcAft>
              <a:buSzPts val="700"/>
              <a:buNone/>
              <a:defRPr sz="700"/>
            </a:lvl7pPr>
            <a:lvl8pPr indent="-228600" lvl="7" marL="3657600" algn="l">
              <a:lnSpc>
                <a:spcPct val="90000"/>
              </a:lnSpc>
              <a:spcBef>
                <a:spcPts val="300"/>
              </a:spcBef>
              <a:spcAft>
                <a:spcPts val="0"/>
              </a:spcAft>
              <a:buSzPts val="700"/>
              <a:buNone/>
              <a:defRPr sz="700"/>
            </a:lvl8pPr>
            <a:lvl9pPr indent="-228600" lvl="8" marL="4114800" algn="l">
              <a:lnSpc>
                <a:spcPct val="90000"/>
              </a:lnSpc>
              <a:spcBef>
                <a:spcPts val="300"/>
              </a:spcBef>
              <a:spcAft>
                <a:spcPts val="300"/>
              </a:spcAft>
              <a:buSzPts val="700"/>
              <a:buNone/>
              <a:defRPr sz="700"/>
            </a:lvl9pPr>
          </a:lstStyle>
          <a:p/>
        </p:txBody>
      </p:sp>
      <p:sp>
        <p:nvSpPr>
          <p:cNvPr id="116" name="Google Shape;116;p21"/>
          <p:cNvSpPr txBox="1"/>
          <p:nvPr>
            <p:ph idx="10" type="dt"/>
          </p:nvPr>
        </p:nvSpPr>
        <p:spPr>
          <a:xfrm>
            <a:off x="349134" y="4844839"/>
            <a:ext cx="1963882"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7" name="Google Shape;117;p21"/>
          <p:cNvSpPr txBox="1"/>
          <p:nvPr>
            <p:ph idx="11" type="ftr"/>
          </p:nvPr>
        </p:nvSpPr>
        <p:spPr>
          <a:xfrm>
            <a:off x="3600450" y="4844839"/>
            <a:ext cx="3486150"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18" name="Google Shape;118;p21"/>
          <p:cNvSpPr txBox="1"/>
          <p:nvPr>
            <p:ph idx="12" type="sldNum"/>
          </p:nvPr>
        </p:nvSpPr>
        <p:spPr>
          <a:xfrm>
            <a:off x="7425344"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sz="800">
                <a:solidFill>
                  <a:schemeClr val="dk2"/>
                </a:solidFill>
                <a:latin typeface="Calibri"/>
                <a:ea typeface="Calibri"/>
                <a:cs typeface="Calibri"/>
                <a:sym typeface="Calibri"/>
              </a:defRPr>
            </a:lvl1pPr>
            <a:lvl2pPr indent="0" lvl="1" marL="0" algn="r">
              <a:spcBef>
                <a:spcPts val="0"/>
              </a:spcBef>
              <a:buNone/>
              <a:defRPr sz="800">
                <a:solidFill>
                  <a:schemeClr val="dk2"/>
                </a:solidFill>
                <a:latin typeface="Calibri"/>
                <a:ea typeface="Calibri"/>
                <a:cs typeface="Calibri"/>
                <a:sym typeface="Calibri"/>
              </a:defRPr>
            </a:lvl2pPr>
            <a:lvl3pPr indent="0" lvl="2" marL="0" algn="r">
              <a:spcBef>
                <a:spcPts val="0"/>
              </a:spcBef>
              <a:buNone/>
              <a:defRPr sz="800">
                <a:solidFill>
                  <a:schemeClr val="dk2"/>
                </a:solidFill>
                <a:latin typeface="Calibri"/>
                <a:ea typeface="Calibri"/>
                <a:cs typeface="Calibri"/>
                <a:sym typeface="Calibri"/>
              </a:defRPr>
            </a:lvl3pPr>
            <a:lvl4pPr indent="0" lvl="3" marL="0" algn="r">
              <a:spcBef>
                <a:spcPts val="0"/>
              </a:spcBef>
              <a:buNone/>
              <a:defRPr sz="800">
                <a:solidFill>
                  <a:schemeClr val="dk2"/>
                </a:solidFill>
                <a:latin typeface="Calibri"/>
                <a:ea typeface="Calibri"/>
                <a:cs typeface="Calibri"/>
                <a:sym typeface="Calibri"/>
              </a:defRPr>
            </a:lvl4pPr>
            <a:lvl5pPr indent="0" lvl="4" marL="0" algn="r">
              <a:spcBef>
                <a:spcPts val="0"/>
              </a:spcBef>
              <a:buNone/>
              <a:defRPr sz="800">
                <a:solidFill>
                  <a:schemeClr val="dk2"/>
                </a:solidFill>
                <a:latin typeface="Calibri"/>
                <a:ea typeface="Calibri"/>
                <a:cs typeface="Calibri"/>
                <a:sym typeface="Calibri"/>
              </a:defRPr>
            </a:lvl5pPr>
            <a:lvl6pPr indent="0" lvl="5" marL="0" algn="r">
              <a:spcBef>
                <a:spcPts val="0"/>
              </a:spcBef>
              <a:buNone/>
              <a:defRPr sz="800">
                <a:solidFill>
                  <a:schemeClr val="dk2"/>
                </a:solidFill>
                <a:latin typeface="Calibri"/>
                <a:ea typeface="Calibri"/>
                <a:cs typeface="Calibri"/>
                <a:sym typeface="Calibri"/>
              </a:defRPr>
            </a:lvl6pPr>
            <a:lvl7pPr indent="0" lvl="6" marL="0" algn="r">
              <a:spcBef>
                <a:spcPts val="0"/>
              </a:spcBef>
              <a:buNone/>
              <a:defRPr sz="800">
                <a:solidFill>
                  <a:schemeClr val="dk2"/>
                </a:solidFill>
                <a:latin typeface="Calibri"/>
                <a:ea typeface="Calibri"/>
                <a:cs typeface="Calibri"/>
                <a:sym typeface="Calibri"/>
              </a:defRPr>
            </a:lvl7pPr>
            <a:lvl8pPr indent="0" lvl="7" marL="0" algn="r">
              <a:spcBef>
                <a:spcPts val="0"/>
              </a:spcBef>
              <a:buNone/>
              <a:defRPr sz="800">
                <a:solidFill>
                  <a:schemeClr val="dk2"/>
                </a:solidFill>
                <a:latin typeface="Calibri"/>
                <a:ea typeface="Calibri"/>
                <a:cs typeface="Calibri"/>
                <a:sym typeface="Calibri"/>
              </a:defRPr>
            </a:lvl8pPr>
            <a:lvl9pPr indent="0" lvl="8" marL="0" algn="r">
              <a:spcBef>
                <a:spcPts val="0"/>
              </a:spcBef>
              <a:buNone/>
              <a:defRPr sz="80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119" name="Shape 119"/>
        <p:cNvGrpSpPr/>
        <p:nvPr/>
      </p:nvGrpSpPr>
      <p:grpSpPr>
        <a:xfrm>
          <a:off x="0" y="0"/>
          <a:ext cx="0" cy="0"/>
          <a:chOff x="0" y="0"/>
          <a:chExt cx="0" cy="0"/>
        </a:xfrm>
      </p:grpSpPr>
      <p:sp>
        <p:nvSpPr>
          <p:cNvPr id="120" name="Google Shape;120;p22"/>
          <p:cNvSpPr/>
          <p:nvPr/>
        </p:nvSpPr>
        <p:spPr>
          <a:xfrm>
            <a:off x="0" y="3714750"/>
            <a:ext cx="9141619" cy="142875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1" name="Google Shape;121;p22"/>
          <p:cNvSpPr/>
          <p:nvPr/>
        </p:nvSpPr>
        <p:spPr>
          <a:xfrm>
            <a:off x="11" y="3686307"/>
            <a:ext cx="9141619" cy="48006"/>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22" name="Google Shape;122;p22"/>
          <p:cNvSpPr txBox="1"/>
          <p:nvPr>
            <p:ph type="title"/>
          </p:nvPr>
        </p:nvSpPr>
        <p:spPr>
          <a:xfrm>
            <a:off x="822960" y="3806190"/>
            <a:ext cx="7584948" cy="617220"/>
          </a:xfrm>
          <a:prstGeom prst="rect">
            <a:avLst/>
          </a:prstGeom>
          <a:noFill/>
          <a:ln>
            <a:noFill/>
          </a:ln>
        </p:spPr>
        <p:txBody>
          <a:bodyPr anchorCtr="0" anchor="b" bIns="0" lIns="68575" spcFirstLastPara="1" rIns="68575" wrap="square" tIns="0">
            <a:noAutofit/>
          </a:bodyPr>
          <a:lstStyle>
            <a:lvl1pPr lvl="0" algn="l">
              <a:lnSpc>
                <a:spcPct val="85000"/>
              </a:lnSpc>
              <a:spcBef>
                <a:spcPts val="0"/>
              </a:spcBef>
              <a:spcAft>
                <a:spcPts val="0"/>
              </a:spcAft>
              <a:buClr>
                <a:srgbClr val="FFFFFF"/>
              </a:buClr>
              <a:buSzPts val="2700"/>
              <a:buFont typeface="Calibri"/>
              <a:buNone/>
              <a:defRPr b="0" sz="2700">
                <a:solidFill>
                  <a:srgbClr val="FFFFFF"/>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pic>
        <p:nvPicPr>
          <p:cNvPr id="123" name="Google Shape;123;p22"/>
          <p:cNvPicPr preferRelativeResize="0"/>
          <p:nvPr>
            <p:ph idx="2" type="pic"/>
          </p:nvPr>
        </p:nvPicPr>
        <p:blipFill/>
        <p:spPr>
          <a:xfrm>
            <a:off x="11" y="0"/>
            <a:ext cx="9143989" cy="3686307"/>
          </a:xfrm>
          <a:prstGeom prst="rect">
            <a:avLst/>
          </a:prstGeom>
          <a:blipFill rotWithShape="1">
            <a:blip r:embed="rId2">
              <a:alphaModFix/>
            </a:blip>
            <a:stretch>
              <a:fillRect b="0" l="0" r="0" t="0"/>
            </a:stretch>
          </a:blipFill>
          <a:ln>
            <a:noFill/>
          </a:ln>
        </p:spPr>
      </p:pic>
      <p:sp>
        <p:nvSpPr>
          <p:cNvPr id="124" name="Google Shape;124;p22"/>
          <p:cNvSpPr txBox="1"/>
          <p:nvPr>
            <p:ph idx="1" type="body"/>
          </p:nvPr>
        </p:nvSpPr>
        <p:spPr>
          <a:xfrm>
            <a:off x="822960" y="4430267"/>
            <a:ext cx="7584948" cy="445770"/>
          </a:xfrm>
          <a:prstGeom prst="rect">
            <a:avLst/>
          </a:prstGeom>
          <a:noFill/>
          <a:ln>
            <a:noFill/>
          </a:ln>
        </p:spPr>
        <p:txBody>
          <a:bodyPr anchorCtr="0" anchor="t" bIns="0" lIns="68575" spcFirstLastPara="1" rIns="68575" wrap="square" tIns="0">
            <a:normAutofit/>
          </a:bodyPr>
          <a:lstStyle>
            <a:lvl1pPr indent="-228600" lvl="0" marL="457200" algn="l">
              <a:lnSpc>
                <a:spcPct val="90000"/>
              </a:lnSpc>
              <a:spcBef>
                <a:spcPts val="0"/>
              </a:spcBef>
              <a:spcAft>
                <a:spcPts val="0"/>
              </a:spcAft>
              <a:buSzPts val="1100"/>
              <a:buNone/>
              <a:defRPr sz="1100">
                <a:solidFill>
                  <a:srgbClr val="FFFFFF"/>
                </a:solidFill>
              </a:defRPr>
            </a:lvl1pPr>
            <a:lvl2pPr indent="-228600" lvl="1" marL="914400" algn="l">
              <a:lnSpc>
                <a:spcPct val="90000"/>
              </a:lnSpc>
              <a:spcBef>
                <a:spcPts val="500"/>
              </a:spcBef>
              <a:spcAft>
                <a:spcPts val="0"/>
              </a:spcAft>
              <a:buSzPts val="900"/>
              <a:buNone/>
              <a:defRPr sz="900"/>
            </a:lvl2pPr>
            <a:lvl3pPr indent="-228600" lvl="2" marL="1371600" algn="l">
              <a:lnSpc>
                <a:spcPct val="90000"/>
              </a:lnSpc>
              <a:spcBef>
                <a:spcPts val="300"/>
              </a:spcBef>
              <a:spcAft>
                <a:spcPts val="0"/>
              </a:spcAft>
              <a:buSzPts val="800"/>
              <a:buNone/>
              <a:defRPr sz="800"/>
            </a:lvl3pPr>
            <a:lvl4pPr indent="-228600" lvl="3" marL="1828800" algn="l">
              <a:lnSpc>
                <a:spcPct val="90000"/>
              </a:lnSpc>
              <a:spcBef>
                <a:spcPts val="300"/>
              </a:spcBef>
              <a:spcAft>
                <a:spcPts val="0"/>
              </a:spcAft>
              <a:buSzPts val="700"/>
              <a:buNone/>
              <a:defRPr sz="700"/>
            </a:lvl4pPr>
            <a:lvl5pPr indent="-228600" lvl="4" marL="2286000" algn="l">
              <a:lnSpc>
                <a:spcPct val="90000"/>
              </a:lnSpc>
              <a:spcBef>
                <a:spcPts val="300"/>
              </a:spcBef>
              <a:spcAft>
                <a:spcPts val="0"/>
              </a:spcAft>
              <a:buSzPts val="700"/>
              <a:buNone/>
              <a:defRPr sz="700"/>
            </a:lvl5pPr>
            <a:lvl6pPr indent="-228600" lvl="5" marL="2743200" algn="l">
              <a:lnSpc>
                <a:spcPct val="90000"/>
              </a:lnSpc>
              <a:spcBef>
                <a:spcPts val="300"/>
              </a:spcBef>
              <a:spcAft>
                <a:spcPts val="0"/>
              </a:spcAft>
              <a:buSzPts val="700"/>
              <a:buNone/>
              <a:defRPr sz="700"/>
            </a:lvl6pPr>
            <a:lvl7pPr indent="-228600" lvl="6" marL="3200400" algn="l">
              <a:lnSpc>
                <a:spcPct val="90000"/>
              </a:lnSpc>
              <a:spcBef>
                <a:spcPts val="300"/>
              </a:spcBef>
              <a:spcAft>
                <a:spcPts val="0"/>
              </a:spcAft>
              <a:buSzPts val="700"/>
              <a:buNone/>
              <a:defRPr sz="700"/>
            </a:lvl7pPr>
            <a:lvl8pPr indent="-228600" lvl="7" marL="3657600" algn="l">
              <a:lnSpc>
                <a:spcPct val="90000"/>
              </a:lnSpc>
              <a:spcBef>
                <a:spcPts val="300"/>
              </a:spcBef>
              <a:spcAft>
                <a:spcPts val="0"/>
              </a:spcAft>
              <a:buSzPts val="700"/>
              <a:buNone/>
              <a:defRPr sz="700"/>
            </a:lvl8pPr>
            <a:lvl9pPr indent="-228600" lvl="8" marL="4114800" algn="l">
              <a:lnSpc>
                <a:spcPct val="90000"/>
              </a:lnSpc>
              <a:spcBef>
                <a:spcPts val="300"/>
              </a:spcBef>
              <a:spcAft>
                <a:spcPts val="300"/>
              </a:spcAft>
              <a:buSzPts val="700"/>
              <a:buNone/>
              <a:defRPr sz="700"/>
            </a:lvl9pPr>
          </a:lstStyle>
          <a:p/>
        </p:txBody>
      </p:sp>
      <p:sp>
        <p:nvSpPr>
          <p:cNvPr id="125" name="Google Shape;125;p22"/>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6" name="Google Shape;126;p22"/>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27" name="Google Shape;127;p22"/>
          <p:cNvSpPr txBox="1"/>
          <p:nvPr>
            <p:ph idx="12" type="sldNum"/>
          </p:nvPr>
        </p:nvSpPr>
        <p:spPr>
          <a:xfrm>
            <a:off x="7425344"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28" name="Shape 128"/>
        <p:cNvGrpSpPr/>
        <p:nvPr/>
      </p:nvGrpSpPr>
      <p:grpSpPr>
        <a:xfrm>
          <a:off x="0" y="0"/>
          <a:ext cx="0" cy="0"/>
          <a:chOff x="0" y="0"/>
          <a:chExt cx="0" cy="0"/>
        </a:xfrm>
      </p:grpSpPr>
      <p:sp>
        <p:nvSpPr>
          <p:cNvPr id="129" name="Google Shape;129;p23"/>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0" name="Google Shape;130;p23"/>
          <p:cNvSpPr txBox="1"/>
          <p:nvPr>
            <p:ph idx="1" type="body"/>
          </p:nvPr>
        </p:nvSpPr>
        <p:spPr>
          <a:xfrm rot="5400000">
            <a:off x="3086100" y="-878839"/>
            <a:ext cx="3017520" cy="7543800"/>
          </a:xfrm>
          <a:prstGeom prst="rect">
            <a:avLst/>
          </a:prstGeom>
          <a:noFill/>
          <a:ln>
            <a:noFill/>
          </a:ln>
        </p:spPr>
        <p:txBody>
          <a:bodyPr anchorCtr="0" anchor="t" bIns="0" lIns="34275" spcFirstLastPara="1" rIns="34275" wrap="square" tIns="0">
            <a:normAutofit/>
          </a:bodyPr>
          <a:lstStyle>
            <a:lvl1pPr indent="-317500" lvl="0" marL="457200" algn="l">
              <a:lnSpc>
                <a:spcPct val="90000"/>
              </a:lnSpc>
              <a:spcBef>
                <a:spcPts val="900"/>
              </a:spcBef>
              <a:spcAft>
                <a:spcPts val="0"/>
              </a:spcAft>
              <a:buSzPts val="1400"/>
              <a:buChar char=" "/>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131" name="Google Shape;131;p23"/>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2" name="Google Shape;132;p23"/>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33" name="Google Shape;133;p23"/>
          <p:cNvSpPr txBox="1"/>
          <p:nvPr>
            <p:ph idx="12" type="sldNum"/>
          </p:nvPr>
        </p:nvSpPr>
        <p:spPr>
          <a:xfrm>
            <a:off x="7425344"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showMasterSp="0" type="vertTitleAndTx">
  <p:cSld name="VERTICAL_TITLE_AND_VERTICAL_TEXT">
    <p:spTree>
      <p:nvGrpSpPr>
        <p:cNvPr id="134" name="Shape 134"/>
        <p:cNvGrpSpPr/>
        <p:nvPr/>
      </p:nvGrpSpPr>
      <p:grpSpPr>
        <a:xfrm>
          <a:off x="0" y="0"/>
          <a:ext cx="0" cy="0"/>
          <a:chOff x="0" y="0"/>
          <a:chExt cx="0" cy="0"/>
        </a:xfrm>
      </p:grpSpPr>
      <p:sp>
        <p:nvSpPr>
          <p:cNvPr id="135" name="Google Shape;135;p24"/>
          <p:cNvSpPr/>
          <p:nvPr/>
        </p:nvSpPr>
        <p:spPr>
          <a:xfrm>
            <a:off x="2381" y="4800600"/>
            <a:ext cx="9141619" cy="3429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6" name="Google Shape;136;p24"/>
          <p:cNvSpPr/>
          <p:nvPr/>
        </p:nvSpPr>
        <p:spPr>
          <a:xfrm>
            <a:off x="11" y="4750737"/>
            <a:ext cx="9141619" cy="48006"/>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137" name="Google Shape;137;p24"/>
          <p:cNvSpPr txBox="1"/>
          <p:nvPr>
            <p:ph type="title"/>
          </p:nvPr>
        </p:nvSpPr>
        <p:spPr>
          <a:xfrm rot="5400000">
            <a:off x="5370480" y="1484279"/>
            <a:ext cx="4318066" cy="1971675"/>
          </a:xfrm>
          <a:prstGeom prst="rect">
            <a:avLst/>
          </a:prstGeom>
          <a:noFill/>
          <a:ln>
            <a:noFill/>
          </a:ln>
        </p:spPr>
        <p:txBody>
          <a:bodyPr anchorCtr="0" anchor="b" bIns="34275" lIns="68575" spcFirstLastPara="1" rIns="68575" wrap="square" tIns="34275">
            <a:normAutofit/>
          </a:bodyPr>
          <a:lstStyle>
            <a:lvl1pPr lvl="0" algn="l">
              <a:lnSpc>
                <a:spcPct val="85000"/>
              </a:lnSpc>
              <a:spcBef>
                <a:spcPts val="0"/>
              </a:spcBef>
              <a:spcAft>
                <a:spcPts val="0"/>
              </a:spcAft>
              <a:buClr>
                <a:srgbClr val="3F3F3F"/>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38" name="Google Shape;138;p24"/>
          <p:cNvSpPr txBox="1"/>
          <p:nvPr>
            <p:ph idx="1" type="body"/>
          </p:nvPr>
        </p:nvSpPr>
        <p:spPr>
          <a:xfrm rot="5400000">
            <a:off x="1369979" y="-430246"/>
            <a:ext cx="4318067" cy="5800725"/>
          </a:xfrm>
          <a:prstGeom prst="rect">
            <a:avLst/>
          </a:prstGeom>
          <a:noFill/>
          <a:ln>
            <a:noFill/>
          </a:ln>
        </p:spPr>
        <p:txBody>
          <a:bodyPr anchorCtr="0" anchor="t" bIns="0" lIns="34275" spcFirstLastPara="1" rIns="34275" wrap="square" tIns="0">
            <a:normAutofit/>
          </a:bodyPr>
          <a:lstStyle>
            <a:lvl1pPr indent="-317500" lvl="0" marL="457200" algn="l">
              <a:lnSpc>
                <a:spcPct val="90000"/>
              </a:lnSpc>
              <a:spcBef>
                <a:spcPts val="900"/>
              </a:spcBef>
              <a:spcAft>
                <a:spcPts val="0"/>
              </a:spcAft>
              <a:buSzPts val="1400"/>
              <a:buChar char=" "/>
              <a:defRPr/>
            </a:lvl1pPr>
            <a:lvl2pPr indent="-317500" lvl="1" marL="914400" algn="l">
              <a:lnSpc>
                <a:spcPct val="90000"/>
              </a:lnSpc>
              <a:spcBef>
                <a:spcPts val="200"/>
              </a:spcBef>
              <a:spcAft>
                <a:spcPts val="0"/>
              </a:spcAft>
              <a:buSzPts val="1400"/>
              <a:buChar char="◦"/>
              <a:defRPr/>
            </a:lvl2pPr>
            <a:lvl3pPr indent="-317500" lvl="2" marL="1371600" algn="l">
              <a:lnSpc>
                <a:spcPct val="90000"/>
              </a:lnSpc>
              <a:spcBef>
                <a:spcPts val="300"/>
              </a:spcBef>
              <a:spcAft>
                <a:spcPts val="0"/>
              </a:spcAft>
              <a:buSzPts val="1400"/>
              <a:buChar char="◦"/>
              <a:defRPr/>
            </a:lvl3pPr>
            <a:lvl4pPr indent="-317500" lvl="3" marL="1828800" algn="l">
              <a:lnSpc>
                <a:spcPct val="90000"/>
              </a:lnSpc>
              <a:spcBef>
                <a:spcPts val="300"/>
              </a:spcBef>
              <a:spcAft>
                <a:spcPts val="0"/>
              </a:spcAft>
              <a:buSzPts val="1400"/>
              <a:buChar char="◦"/>
              <a:defRPr/>
            </a:lvl4pPr>
            <a:lvl5pPr indent="-317500" lvl="4" marL="2286000" algn="l">
              <a:lnSpc>
                <a:spcPct val="90000"/>
              </a:lnSpc>
              <a:spcBef>
                <a:spcPts val="300"/>
              </a:spcBef>
              <a:spcAft>
                <a:spcPts val="0"/>
              </a:spcAft>
              <a:buSzPts val="1400"/>
              <a:buChar char="◦"/>
              <a:defRPr/>
            </a:lvl5pPr>
            <a:lvl6pPr indent="-317500" lvl="5" marL="2743200" algn="l">
              <a:lnSpc>
                <a:spcPct val="90000"/>
              </a:lnSpc>
              <a:spcBef>
                <a:spcPts val="300"/>
              </a:spcBef>
              <a:spcAft>
                <a:spcPts val="0"/>
              </a:spcAft>
              <a:buSzPts val="1400"/>
              <a:buChar char="◦"/>
              <a:defRPr/>
            </a:lvl6pPr>
            <a:lvl7pPr indent="-317500" lvl="6" marL="3200400" algn="l">
              <a:lnSpc>
                <a:spcPct val="90000"/>
              </a:lnSpc>
              <a:spcBef>
                <a:spcPts val="300"/>
              </a:spcBef>
              <a:spcAft>
                <a:spcPts val="0"/>
              </a:spcAft>
              <a:buSzPts val="1400"/>
              <a:buChar char="◦"/>
              <a:defRPr/>
            </a:lvl7pPr>
            <a:lvl8pPr indent="-317500" lvl="7" marL="3657600" algn="l">
              <a:lnSpc>
                <a:spcPct val="90000"/>
              </a:lnSpc>
              <a:spcBef>
                <a:spcPts val="300"/>
              </a:spcBef>
              <a:spcAft>
                <a:spcPts val="0"/>
              </a:spcAft>
              <a:buSzPts val="1400"/>
              <a:buChar char="◦"/>
              <a:defRPr/>
            </a:lvl8pPr>
            <a:lvl9pPr indent="-317500" lvl="8" marL="4114800" algn="l">
              <a:lnSpc>
                <a:spcPct val="90000"/>
              </a:lnSpc>
              <a:spcBef>
                <a:spcPts val="300"/>
              </a:spcBef>
              <a:spcAft>
                <a:spcPts val="300"/>
              </a:spcAft>
              <a:buSzPts val="1400"/>
              <a:buChar char="◦"/>
              <a:defRPr/>
            </a:lvl9pPr>
          </a:lstStyle>
          <a:p/>
        </p:txBody>
      </p:sp>
      <p:sp>
        <p:nvSpPr>
          <p:cNvPr id="139" name="Google Shape;139;p24"/>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0" name="Google Shape;140;p24"/>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41" name="Google Shape;141;p24"/>
          <p:cNvSpPr txBox="1"/>
          <p:nvPr>
            <p:ph idx="12" type="sldNum"/>
          </p:nvPr>
        </p:nvSpPr>
        <p:spPr>
          <a:xfrm>
            <a:off x="7425344" y="4844839"/>
            <a:ext cx="984019" cy="273844"/>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50" name="Shape 150"/>
        <p:cNvGrpSpPr/>
        <p:nvPr/>
      </p:nvGrpSpPr>
      <p:grpSpPr>
        <a:xfrm>
          <a:off x="0" y="0"/>
          <a:ext cx="0" cy="0"/>
          <a:chOff x="0" y="0"/>
          <a:chExt cx="0" cy="0"/>
        </a:xfrm>
      </p:grpSpPr>
      <p:sp>
        <p:nvSpPr>
          <p:cNvPr id="151" name="Google Shape;151;p26"/>
          <p:cNvSpPr txBox="1"/>
          <p:nvPr>
            <p:ph type="title"/>
          </p:nvPr>
        </p:nvSpPr>
        <p:spPr>
          <a:xfrm>
            <a:off x="822960" y="274320"/>
            <a:ext cx="7520940" cy="41148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52" name="Google Shape;152;p26"/>
          <p:cNvSpPr txBox="1"/>
          <p:nvPr>
            <p:ph idx="1" type="body"/>
          </p:nvPr>
        </p:nvSpPr>
        <p:spPr>
          <a:xfrm>
            <a:off x="822960" y="825472"/>
            <a:ext cx="7520940" cy="2684887"/>
          </a:xfrm>
          <a:prstGeom prst="rect">
            <a:avLst/>
          </a:prstGeom>
          <a:noFill/>
          <a:ln>
            <a:noFill/>
          </a:ln>
        </p:spPr>
        <p:txBody>
          <a:bodyPr anchorCtr="0" anchor="t" bIns="34275" lIns="68575" spcFirstLastPara="1" rIns="68575" wrap="square" tIns="34275">
            <a:normAutofit/>
          </a:bodyPr>
          <a:lstStyle>
            <a:lvl1pPr indent="-228600" lvl="0" marL="457200" algn="l">
              <a:spcBef>
                <a:spcPts val="600"/>
              </a:spcBef>
              <a:spcAft>
                <a:spcPts val="0"/>
              </a:spcAft>
              <a:buClr>
                <a:schemeClr val="dk1"/>
              </a:buClr>
              <a:buSzPts val="1400"/>
              <a:buNone/>
              <a:defRPr/>
            </a:lvl1pPr>
            <a:lvl2pPr indent="-317500" lvl="1" marL="914400" algn="l">
              <a:spcBef>
                <a:spcPts val="200"/>
              </a:spcBef>
              <a:spcAft>
                <a:spcPts val="0"/>
              </a:spcAft>
              <a:buSzPts val="1400"/>
              <a:buChar char="▪"/>
              <a:defRPr/>
            </a:lvl2pPr>
            <a:lvl3pPr indent="-317500" lvl="2" marL="1371600" algn="l">
              <a:spcBef>
                <a:spcPts val="200"/>
              </a:spcBef>
              <a:spcAft>
                <a:spcPts val="0"/>
              </a:spcAft>
              <a:buSzPts val="1400"/>
              <a:buChar char="▪"/>
              <a:defRPr/>
            </a:lvl3pPr>
            <a:lvl4pPr indent="-317500" lvl="3" marL="1828800" algn="l">
              <a:spcBef>
                <a:spcPts val="200"/>
              </a:spcBef>
              <a:spcAft>
                <a:spcPts val="0"/>
              </a:spcAft>
              <a:buSzPts val="1400"/>
              <a:buChar char="▪"/>
              <a:defRPr/>
            </a:lvl4pPr>
            <a:lvl5pPr indent="-317500" lvl="4" marL="2286000" algn="l">
              <a:spcBef>
                <a:spcPts val="200"/>
              </a:spcBef>
              <a:spcAft>
                <a:spcPts val="0"/>
              </a:spcAft>
              <a:buSzPts val="1400"/>
              <a:buChar char="▪"/>
              <a:defRPr/>
            </a:lvl5pPr>
            <a:lvl6pPr indent="-317500" lvl="5" marL="2743200" algn="l">
              <a:spcBef>
                <a:spcPts val="200"/>
              </a:spcBef>
              <a:spcAft>
                <a:spcPts val="0"/>
              </a:spcAft>
              <a:buSzPts val="1400"/>
              <a:buChar char="▪"/>
              <a:defRPr/>
            </a:lvl6pPr>
            <a:lvl7pPr indent="-317500" lvl="6" marL="3200400" algn="l">
              <a:spcBef>
                <a:spcPts val="200"/>
              </a:spcBef>
              <a:spcAft>
                <a:spcPts val="0"/>
              </a:spcAft>
              <a:buSzPts val="1400"/>
              <a:buChar char="▪"/>
              <a:defRPr/>
            </a:lvl7pPr>
            <a:lvl8pPr indent="-317500" lvl="7" marL="3657600" algn="l">
              <a:spcBef>
                <a:spcPts val="200"/>
              </a:spcBef>
              <a:spcAft>
                <a:spcPts val="0"/>
              </a:spcAft>
              <a:buSzPts val="1400"/>
              <a:buChar char="▪"/>
              <a:defRPr/>
            </a:lvl8pPr>
            <a:lvl9pPr indent="-317500" lvl="8" marL="4114800" algn="l">
              <a:spcBef>
                <a:spcPts val="200"/>
              </a:spcBef>
              <a:spcAft>
                <a:spcPts val="0"/>
              </a:spcAft>
              <a:buSzPts val="1400"/>
              <a:buChar char="▪"/>
              <a:defRPr/>
            </a:lvl9pPr>
          </a:lstStyle>
          <a:p/>
        </p:txBody>
      </p:sp>
      <p:sp>
        <p:nvSpPr>
          <p:cNvPr id="153" name="Google Shape;153;p26"/>
          <p:cNvSpPr txBox="1"/>
          <p:nvPr>
            <p:ph idx="10" type="dt"/>
          </p:nvPr>
        </p:nvSpPr>
        <p:spPr>
          <a:xfrm rot="-2460000">
            <a:off x="201168" y="4402836"/>
            <a:ext cx="2176272" cy="150876"/>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4" name="Google Shape;154;p26"/>
          <p:cNvSpPr txBox="1"/>
          <p:nvPr>
            <p:ph idx="11" type="ftr"/>
          </p:nvPr>
        </p:nvSpPr>
        <p:spPr>
          <a:xfrm>
            <a:off x="3517514" y="4713841"/>
            <a:ext cx="4724400" cy="20574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55" name="Google Shape;155;p26"/>
          <p:cNvSpPr/>
          <p:nvPr>
            <p:ph idx="12" type="sldNum"/>
          </p:nvPr>
        </p:nvSpPr>
        <p:spPr>
          <a:xfrm>
            <a:off x="8401038" y="4628116"/>
            <a:ext cx="502920" cy="377190"/>
          </a:xfrm>
          <a:prstGeom prst="ellipse">
            <a:avLst/>
          </a:prstGeom>
          <a:noFill/>
          <a:ln cap="flat" cmpd="sng" w="19050">
            <a:solidFill>
              <a:srgbClr val="FFFFFF"/>
            </a:solidFill>
            <a:prstDash val="solid"/>
            <a:round/>
            <a:headEnd len="sm" w="sm" type="none"/>
            <a:tailEnd len="sm" w="sm" type="none"/>
          </a:ln>
        </p:spPr>
        <p:txBody>
          <a:bodyPr anchorCtr="0" anchor="ctr" bIns="6850" lIns="6850" spcFirstLastPara="1" rIns="6850" wrap="square" tIns="685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56" name="Shape 156"/>
        <p:cNvGrpSpPr/>
        <p:nvPr/>
      </p:nvGrpSpPr>
      <p:grpSpPr>
        <a:xfrm>
          <a:off x="0" y="0"/>
          <a:ext cx="0" cy="0"/>
          <a:chOff x="0" y="0"/>
          <a:chExt cx="0" cy="0"/>
        </a:xfrm>
      </p:grpSpPr>
      <p:sp>
        <p:nvSpPr>
          <p:cNvPr id="157" name="Google Shape;157;p27"/>
          <p:cNvSpPr/>
          <p:nvPr/>
        </p:nvSpPr>
        <p:spPr>
          <a:xfrm>
            <a:off x="1" y="1985962"/>
            <a:ext cx="3571875" cy="3157538"/>
          </a:xfrm>
          <a:prstGeom prst="rtTriangle">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158" name="Google Shape;158;p27"/>
          <p:cNvSpPr/>
          <p:nvPr/>
        </p:nvSpPr>
        <p:spPr>
          <a:xfrm>
            <a:off x="-2380" y="-694"/>
            <a:ext cx="9146380" cy="5144194"/>
          </a:xfrm>
          <a:custGeom>
            <a:rect b="b" l="l" r="r" t="t"/>
            <a:pathLst>
              <a:path extrusionOk="0" h="2002901" w="3352800">
                <a:moveTo>
                  <a:pt x="0" y="2002901"/>
                </a:moveTo>
                <a:lnTo>
                  <a:pt x="2836585" y="0"/>
                </a:lnTo>
                <a:lnTo>
                  <a:pt x="3352800" y="270"/>
                </a:lnTo>
                <a:lnTo>
                  <a:pt x="3352800" y="2002901"/>
                </a:lnTo>
                <a:lnTo>
                  <a:pt x="0" y="2002901"/>
                </a:lnTo>
                <a:close/>
              </a:path>
            </a:pathLst>
          </a:custGeom>
          <a:solidFill>
            <a:schemeClr val="accent3">
              <a:alpha val="800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159" name="Google Shape;159;p27"/>
          <p:cNvSpPr txBox="1"/>
          <p:nvPr>
            <p:ph type="ctrTitle"/>
          </p:nvPr>
        </p:nvSpPr>
        <p:spPr>
          <a:xfrm rot="-2460000">
            <a:off x="817113" y="1297802"/>
            <a:ext cx="5648623" cy="903229"/>
          </a:xfrm>
          <a:prstGeom prst="rect">
            <a:avLst/>
          </a:prstGeom>
          <a:noFill/>
          <a:ln>
            <a:noFill/>
          </a:ln>
        </p:spPr>
        <p:txBody>
          <a:bodyPr anchorCtr="0" anchor="b" bIns="6850" lIns="68575" spcFirstLastPara="1" rIns="68575" wrap="square" tIns="34275">
            <a:noAutofit/>
          </a:bodyPr>
          <a:lstStyle>
            <a:lvl1pPr lvl="0" algn="l">
              <a:spcBef>
                <a:spcPts val="0"/>
              </a:spcBef>
              <a:spcAft>
                <a:spcPts val="0"/>
              </a:spcAft>
              <a:buClr>
                <a:schemeClr val="dk1"/>
              </a:buClr>
              <a:buSzPts val="2400"/>
              <a:buFont typeface="Libre Franklin Medium"/>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0" name="Google Shape;160;p27"/>
          <p:cNvSpPr txBox="1"/>
          <p:nvPr>
            <p:ph idx="1" type="subTitle"/>
          </p:nvPr>
        </p:nvSpPr>
        <p:spPr>
          <a:xfrm rot="-2460000">
            <a:off x="1212277" y="1853195"/>
            <a:ext cx="6511131" cy="246944"/>
          </a:xfrm>
          <a:prstGeom prst="rect">
            <a:avLst/>
          </a:prstGeom>
          <a:noFill/>
          <a:ln>
            <a:noFill/>
          </a:ln>
        </p:spPr>
        <p:txBody>
          <a:bodyPr anchorCtr="0" anchor="t" bIns="34275" lIns="68575" spcFirstLastPara="1" rIns="68575" wrap="square" tIns="6850">
            <a:normAutofit/>
          </a:bodyPr>
          <a:lstStyle>
            <a:lvl1pPr lvl="0" algn="l">
              <a:spcBef>
                <a:spcPts val="600"/>
              </a:spcBef>
              <a:spcAft>
                <a:spcPts val="0"/>
              </a:spcAft>
              <a:buClr>
                <a:schemeClr val="dk1"/>
              </a:buClr>
              <a:buSzPts val="1100"/>
              <a:buNone/>
              <a:defRPr b="0" i="0" sz="1100" u="none" cap="none" strike="noStrike">
                <a:solidFill>
                  <a:schemeClr val="dk1"/>
                </a:solidFill>
                <a:latin typeface="Libre Franklin"/>
                <a:ea typeface="Libre Franklin"/>
                <a:cs typeface="Libre Franklin"/>
                <a:sym typeface="Libre Franklin"/>
              </a:defRPr>
            </a:lvl1pPr>
            <a:lvl2pPr lvl="1" algn="ctr">
              <a:spcBef>
                <a:spcPts val="200"/>
              </a:spcBef>
              <a:spcAft>
                <a:spcPts val="0"/>
              </a:spcAft>
              <a:buSzPts val="1200"/>
              <a:buNone/>
              <a:defRPr>
                <a:solidFill>
                  <a:srgbClr val="888888"/>
                </a:solidFill>
              </a:defRPr>
            </a:lvl2pPr>
            <a:lvl3pPr lvl="2" algn="ctr">
              <a:spcBef>
                <a:spcPts val="200"/>
              </a:spcBef>
              <a:spcAft>
                <a:spcPts val="0"/>
              </a:spcAft>
              <a:buSzPts val="1200"/>
              <a:buNone/>
              <a:defRPr>
                <a:solidFill>
                  <a:srgbClr val="888888"/>
                </a:solidFill>
              </a:defRPr>
            </a:lvl3pPr>
            <a:lvl4pPr lvl="3" algn="ctr">
              <a:spcBef>
                <a:spcPts val="200"/>
              </a:spcBef>
              <a:spcAft>
                <a:spcPts val="0"/>
              </a:spcAft>
              <a:buSzPts val="1200"/>
              <a:buNone/>
              <a:defRPr>
                <a:solidFill>
                  <a:srgbClr val="888888"/>
                </a:solidFill>
              </a:defRPr>
            </a:lvl4pPr>
            <a:lvl5pPr lvl="4" algn="ctr">
              <a:spcBef>
                <a:spcPts val="200"/>
              </a:spcBef>
              <a:spcAft>
                <a:spcPts val="0"/>
              </a:spcAft>
              <a:buSzPts val="1200"/>
              <a:buNone/>
              <a:defRPr>
                <a:solidFill>
                  <a:srgbClr val="888888"/>
                </a:solidFill>
              </a:defRPr>
            </a:lvl5pPr>
            <a:lvl6pPr lvl="5" algn="ctr">
              <a:spcBef>
                <a:spcPts val="200"/>
              </a:spcBef>
              <a:spcAft>
                <a:spcPts val="0"/>
              </a:spcAft>
              <a:buSzPts val="1100"/>
              <a:buNone/>
              <a:defRPr>
                <a:solidFill>
                  <a:srgbClr val="888888"/>
                </a:solidFill>
              </a:defRPr>
            </a:lvl6pPr>
            <a:lvl7pPr lvl="6" algn="ctr">
              <a:spcBef>
                <a:spcPts val="200"/>
              </a:spcBef>
              <a:spcAft>
                <a:spcPts val="0"/>
              </a:spcAft>
              <a:buSzPts val="1100"/>
              <a:buNone/>
              <a:defRPr>
                <a:solidFill>
                  <a:srgbClr val="888888"/>
                </a:solidFill>
              </a:defRPr>
            </a:lvl7pPr>
            <a:lvl8pPr lvl="7" algn="ctr">
              <a:spcBef>
                <a:spcPts val="200"/>
              </a:spcBef>
              <a:spcAft>
                <a:spcPts val="0"/>
              </a:spcAft>
              <a:buSzPts val="1100"/>
              <a:buNone/>
              <a:defRPr>
                <a:solidFill>
                  <a:srgbClr val="888888"/>
                </a:solidFill>
              </a:defRPr>
            </a:lvl8pPr>
            <a:lvl9pPr lvl="8" algn="ctr">
              <a:spcBef>
                <a:spcPts val="200"/>
              </a:spcBef>
              <a:spcAft>
                <a:spcPts val="0"/>
              </a:spcAft>
              <a:buSzPts val="1100"/>
              <a:buNone/>
              <a:defRPr>
                <a:solidFill>
                  <a:srgbClr val="888888"/>
                </a:solidFill>
              </a:defRPr>
            </a:lvl9pPr>
          </a:lstStyle>
          <a:p/>
        </p:txBody>
      </p:sp>
      <p:sp>
        <p:nvSpPr>
          <p:cNvPr id="161" name="Google Shape;161;p27"/>
          <p:cNvSpPr txBox="1"/>
          <p:nvPr>
            <p:ph idx="10" type="dt"/>
          </p:nvPr>
        </p:nvSpPr>
        <p:spPr>
          <a:xfrm rot="-2460000">
            <a:off x="201168" y="4402836"/>
            <a:ext cx="2176272" cy="150876"/>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2" name="Google Shape;162;p27"/>
          <p:cNvSpPr txBox="1"/>
          <p:nvPr>
            <p:ph idx="11" type="ftr"/>
          </p:nvPr>
        </p:nvSpPr>
        <p:spPr>
          <a:xfrm>
            <a:off x="3517514" y="4713841"/>
            <a:ext cx="4724400" cy="20574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63" name="Google Shape;163;p27"/>
          <p:cNvSpPr/>
          <p:nvPr>
            <p:ph idx="12" type="sldNum"/>
          </p:nvPr>
        </p:nvSpPr>
        <p:spPr>
          <a:xfrm>
            <a:off x="8401038" y="4628116"/>
            <a:ext cx="502920" cy="377190"/>
          </a:xfrm>
          <a:prstGeom prst="ellipse">
            <a:avLst/>
          </a:prstGeom>
          <a:noFill/>
          <a:ln cap="flat" cmpd="sng" w="19050">
            <a:solidFill>
              <a:srgbClr val="FFFFFF"/>
            </a:solidFill>
            <a:prstDash val="solid"/>
            <a:round/>
            <a:headEnd len="sm" w="sm" type="none"/>
            <a:tailEnd len="sm" w="sm" type="none"/>
          </a:ln>
        </p:spPr>
        <p:txBody>
          <a:bodyPr anchorCtr="0" anchor="ctr" bIns="6850" lIns="6850" spcFirstLastPara="1" rIns="6850" wrap="square" tIns="685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spTree>
      <p:nvGrpSpPr>
        <p:cNvPr id="164" name="Shape 164"/>
        <p:cNvGrpSpPr/>
        <p:nvPr/>
      </p:nvGrpSpPr>
      <p:grpSpPr>
        <a:xfrm>
          <a:off x="0" y="0"/>
          <a:ext cx="0" cy="0"/>
          <a:chOff x="0" y="0"/>
          <a:chExt cx="0" cy="0"/>
        </a:xfrm>
      </p:grpSpPr>
      <p:sp>
        <p:nvSpPr>
          <p:cNvPr id="165" name="Google Shape;165;p28"/>
          <p:cNvSpPr/>
          <p:nvPr/>
        </p:nvSpPr>
        <p:spPr>
          <a:xfrm>
            <a:off x="-2380" y="-694"/>
            <a:ext cx="9146380" cy="5144194"/>
          </a:xfrm>
          <a:custGeom>
            <a:rect b="b" l="l" r="r" t="t"/>
            <a:pathLst>
              <a:path extrusionOk="0" h="2002901" w="3352800">
                <a:moveTo>
                  <a:pt x="0" y="2002901"/>
                </a:moveTo>
                <a:lnTo>
                  <a:pt x="2836585" y="0"/>
                </a:lnTo>
                <a:lnTo>
                  <a:pt x="3352800" y="270"/>
                </a:lnTo>
                <a:lnTo>
                  <a:pt x="3352800" y="2002901"/>
                </a:lnTo>
                <a:lnTo>
                  <a:pt x="0" y="2002901"/>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166" name="Google Shape;166;p28"/>
          <p:cNvSpPr/>
          <p:nvPr/>
        </p:nvSpPr>
        <p:spPr>
          <a:xfrm>
            <a:off x="1" y="1985962"/>
            <a:ext cx="3571875" cy="3157538"/>
          </a:xfrm>
          <a:prstGeom prst="rtTriangle">
            <a:avLst/>
          </a:prstGeom>
          <a:solidFill>
            <a:schemeClr val="accent3">
              <a:alpha val="800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167" name="Google Shape;167;p28"/>
          <p:cNvSpPr txBox="1"/>
          <p:nvPr>
            <p:ph type="title"/>
          </p:nvPr>
        </p:nvSpPr>
        <p:spPr>
          <a:xfrm rot="-2460000">
            <a:off x="819399" y="1295053"/>
            <a:ext cx="5650992" cy="905632"/>
          </a:xfrm>
          <a:prstGeom prst="rect">
            <a:avLst/>
          </a:prstGeom>
          <a:noFill/>
          <a:ln>
            <a:noFill/>
          </a:ln>
        </p:spPr>
        <p:txBody>
          <a:bodyPr anchorCtr="0" anchor="b" bIns="6850" lIns="68575" spcFirstLastPara="1" rIns="68575" wrap="square" tIns="34275">
            <a:noAutofit/>
          </a:bodyPr>
          <a:lstStyle>
            <a:lvl1pPr lvl="0" algn="l">
              <a:spcBef>
                <a:spcPts val="0"/>
              </a:spcBef>
              <a:spcAft>
                <a:spcPts val="0"/>
              </a:spcAft>
              <a:buClr>
                <a:schemeClr val="dk1"/>
              </a:buClr>
              <a:buSzPts val="2400"/>
              <a:buFont typeface="Libre Franklin Medium"/>
              <a:buNone/>
              <a:defRPr b="0" i="0" sz="2400" u="none" cap="none" strike="noStrike">
                <a:solidFill>
                  <a:schemeClr val="dk1"/>
                </a:solidFill>
                <a:latin typeface="Libre Franklin Medium"/>
                <a:ea typeface="Libre Franklin Medium"/>
                <a:cs typeface="Libre Franklin Medium"/>
                <a:sym typeface="Libre Franklin Medium"/>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68" name="Google Shape;168;p28"/>
          <p:cNvSpPr txBox="1"/>
          <p:nvPr>
            <p:ph idx="1" type="body"/>
          </p:nvPr>
        </p:nvSpPr>
        <p:spPr>
          <a:xfrm rot="-2460000">
            <a:off x="1216152" y="1851228"/>
            <a:ext cx="6510528" cy="246888"/>
          </a:xfrm>
          <a:prstGeom prst="rect">
            <a:avLst/>
          </a:prstGeom>
          <a:noFill/>
          <a:ln>
            <a:noFill/>
          </a:ln>
        </p:spPr>
        <p:txBody>
          <a:bodyPr anchorCtr="0" anchor="t" bIns="34275" lIns="68575" spcFirstLastPara="1" rIns="68575" wrap="square" tIns="34275">
            <a:normAutofit/>
          </a:bodyPr>
          <a:lstStyle>
            <a:lvl1pPr indent="-228600" lvl="0" marL="457200" algn="l">
              <a:spcBef>
                <a:spcPts val="600"/>
              </a:spcBef>
              <a:spcAft>
                <a:spcPts val="0"/>
              </a:spcAft>
              <a:buClr>
                <a:schemeClr val="dk1"/>
              </a:buClr>
              <a:buSzPts val="1100"/>
              <a:buNone/>
              <a:defRPr b="0" i="0" sz="1100" u="none" cap="none" strike="noStrike">
                <a:solidFill>
                  <a:schemeClr val="dk1"/>
                </a:solidFill>
                <a:latin typeface="Libre Franklin"/>
                <a:ea typeface="Libre Franklin"/>
                <a:cs typeface="Libre Franklin"/>
                <a:sym typeface="Libre Franklin"/>
              </a:defRPr>
            </a:lvl1pPr>
            <a:lvl2pPr indent="-228600" lvl="1" marL="914400" algn="l">
              <a:spcBef>
                <a:spcPts val="200"/>
              </a:spcBef>
              <a:spcAft>
                <a:spcPts val="0"/>
              </a:spcAft>
              <a:buSzPts val="1400"/>
              <a:buNone/>
              <a:defRPr sz="1400">
                <a:solidFill>
                  <a:srgbClr val="888888"/>
                </a:solidFill>
              </a:defRPr>
            </a:lvl2pPr>
            <a:lvl3pPr indent="-228600" lvl="2" marL="1371600" algn="l">
              <a:spcBef>
                <a:spcPts val="200"/>
              </a:spcBef>
              <a:spcAft>
                <a:spcPts val="0"/>
              </a:spcAft>
              <a:buSzPts val="1200"/>
              <a:buNone/>
              <a:defRPr sz="1200">
                <a:solidFill>
                  <a:srgbClr val="888888"/>
                </a:solidFill>
              </a:defRPr>
            </a:lvl3pPr>
            <a:lvl4pPr indent="-228600" lvl="3" marL="1828800" algn="l">
              <a:spcBef>
                <a:spcPts val="200"/>
              </a:spcBef>
              <a:spcAft>
                <a:spcPts val="0"/>
              </a:spcAft>
              <a:buSzPts val="1100"/>
              <a:buNone/>
              <a:defRPr sz="1100">
                <a:solidFill>
                  <a:srgbClr val="888888"/>
                </a:solidFill>
              </a:defRPr>
            </a:lvl4pPr>
            <a:lvl5pPr indent="-228600" lvl="4" marL="2286000" algn="l">
              <a:spcBef>
                <a:spcPts val="200"/>
              </a:spcBef>
              <a:spcAft>
                <a:spcPts val="0"/>
              </a:spcAft>
              <a:buSzPts val="1100"/>
              <a:buNone/>
              <a:defRPr sz="1100">
                <a:solidFill>
                  <a:srgbClr val="888888"/>
                </a:solidFill>
              </a:defRPr>
            </a:lvl5pPr>
            <a:lvl6pPr indent="-228600" lvl="5" marL="2743200" algn="l">
              <a:spcBef>
                <a:spcPts val="200"/>
              </a:spcBef>
              <a:spcAft>
                <a:spcPts val="0"/>
              </a:spcAft>
              <a:buSzPts val="1100"/>
              <a:buNone/>
              <a:defRPr sz="1100">
                <a:solidFill>
                  <a:srgbClr val="888888"/>
                </a:solidFill>
              </a:defRPr>
            </a:lvl6pPr>
            <a:lvl7pPr indent="-228600" lvl="6" marL="3200400" algn="l">
              <a:spcBef>
                <a:spcPts val="200"/>
              </a:spcBef>
              <a:spcAft>
                <a:spcPts val="0"/>
              </a:spcAft>
              <a:buSzPts val="1100"/>
              <a:buNone/>
              <a:defRPr sz="1100">
                <a:solidFill>
                  <a:srgbClr val="888888"/>
                </a:solidFill>
              </a:defRPr>
            </a:lvl7pPr>
            <a:lvl8pPr indent="-228600" lvl="7" marL="3657600" algn="l">
              <a:spcBef>
                <a:spcPts val="200"/>
              </a:spcBef>
              <a:spcAft>
                <a:spcPts val="0"/>
              </a:spcAft>
              <a:buSzPts val="1100"/>
              <a:buNone/>
              <a:defRPr sz="1100">
                <a:solidFill>
                  <a:srgbClr val="888888"/>
                </a:solidFill>
              </a:defRPr>
            </a:lvl8pPr>
            <a:lvl9pPr indent="-228600" lvl="8" marL="4114800" algn="l">
              <a:spcBef>
                <a:spcPts val="200"/>
              </a:spcBef>
              <a:spcAft>
                <a:spcPts val="0"/>
              </a:spcAft>
              <a:buSzPts val="1100"/>
              <a:buNone/>
              <a:defRPr sz="1100">
                <a:solidFill>
                  <a:srgbClr val="888888"/>
                </a:solidFill>
              </a:defRPr>
            </a:lvl9pPr>
          </a:lstStyle>
          <a:p/>
        </p:txBody>
      </p:sp>
      <p:sp>
        <p:nvSpPr>
          <p:cNvPr id="169" name="Google Shape;169;p28"/>
          <p:cNvSpPr txBox="1"/>
          <p:nvPr>
            <p:ph idx="10" type="dt"/>
          </p:nvPr>
        </p:nvSpPr>
        <p:spPr>
          <a:xfrm rot="-2460000">
            <a:off x="201168" y="4402836"/>
            <a:ext cx="2176272" cy="150876"/>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0" name="Google Shape;170;p28"/>
          <p:cNvSpPr txBox="1"/>
          <p:nvPr>
            <p:ph idx="11" type="ftr"/>
          </p:nvPr>
        </p:nvSpPr>
        <p:spPr>
          <a:xfrm>
            <a:off x="3517514" y="4713841"/>
            <a:ext cx="4724400" cy="20574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1" name="Google Shape;171;p28"/>
          <p:cNvSpPr/>
          <p:nvPr>
            <p:ph idx="12" type="sldNum"/>
          </p:nvPr>
        </p:nvSpPr>
        <p:spPr>
          <a:xfrm>
            <a:off x="8401038" y="4628116"/>
            <a:ext cx="502920" cy="377190"/>
          </a:xfrm>
          <a:prstGeom prst="ellipse">
            <a:avLst/>
          </a:prstGeom>
          <a:noFill/>
          <a:ln cap="flat" cmpd="sng" w="19050">
            <a:solidFill>
              <a:srgbClr val="FFFFFF"/>
            </a:solidFill>
            <a:prstDash val="solid"/>
            <a:round/>
            <a:headEnd len="sm" w="sm" type="none"/>
            <a:tailEnd len="sm" w="sm" type="none"/>
          </a:ln>
        </p:spPr>
        <p:txBody>
          <a:bodyPr anchorCtr="0" anchor="ctr" bIns="6850" lIns="6850" spcFirstLastPara="1" rIns="6850" wrap="square" tIns="685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2" name="Shape 172"/>
        <p:cNvGrpSpPr/>
        <p:nvPr/>
      </p:nvGrpSpPr>
      <p:grpSpPr>
        <a:xfrm>
          <a:off x="0" y="0"/>
          <a:ext cx="0" cy="0"/>
          <a:chOff x="0" y="0"/>
          <a:chExt cx="0" cy="0"/>
        </a:xfrm>
      </p:grpSpPr>
      <p:sp>
        <p:nvSpPr>
          <p:cNvPr id="173" name="Google Shape;173;p29"/>
          <p:cNvSpPr txBox="1"/>
          <p:nvPr>
            <p:ph idx="1" type="body"/>
          </p:nvPr>
        </p:nvSpPr>
        <p:spPr>
          <a:xfrm>
            <a:off x="822960" y="822960"/>
            <a:ext cx="3200400" cy="2784348"/>
          </a:xfrm>
          <a:prstGeom prst="rect">
            <a:avLst/>
          </a:prstGeom>
          <a:noFill/>
          <a:ln>
            <a:noFill/>
          </a:ln>
        </p:spPr>
        <p:txBody>
          <a:bodyPr anchorCtr="0" anchor="t" bIns="34275" lIns="68575" spcFirstLastPara="1" rIns="68575" wrap="square" tIns="34275">
            <a:normAutofit/>
          </a:bodyPr>
          <a:lstStyle>
            <a:lvl1pPr indent="-228600" lvl="0" marL="457200" algn="l">
              <a:spcBef>
                <a:spcPts val="600"/>
              </a:spcBef>
              <a:spcAft>
                <a:spcPts val="0"/>
              </a:spcAft>
              <a:buClr>
                <a:schemeClr val="dk1"/>
              </a:buClr>
              <a:buSzPts val="2100"/>
              <a:buNone/>
              <a:defRPr sz="2100"/>
            </a:lvl1pPr>
            <a:lvl2pPr indent="-342900" lvl="1" marL="914400" algn="l">
              <a:spcBef>
                <a:spcPts val="200"/>
              </a:spcBef>
              <a:spcAft>
                <a:spcPts val="0"/>
              </a:spcAft>
              <a:buSzPts val="1800"/>
              <a:buChar char="▪"/>
              <a:defRPr sz="1800"/>
            </a:lvl2pPr>
            <a:lvl3pPr indent="-323850" lvl="2" marL="1371600" algn="l">
              <a:spcBef>
                <a:spcPts val="200"/>
              </a:spcBef>
              <a:spcAft>
                <a:spcPts val="0"/>
              </a:spcAft>
              <a:buSzPts val="1500"/>
              <a:buChar char="▪"/>
              <a:defRPr sz="1500"/>
            </a:lvl3pPr>
            <a:lvl4pPr indent="-317500" lvl="3" marL="1828800" algn="l">
              <a:spcBef>
                <a:spcPts val="200"/>
              </a:spcBef>
              <a:spcAft>
                <a:spcPts val="0"/>
              </a:spcAft>
              <a:buSzPts val="1400"/>
              <a:buChar char="▪"/>
              <a:defRPr sz="1400"/>
            </a:lvl4pPr>
            <a:lvl5pPr indent="-317500" lvl="4" marL="2286000" algn="l">
              <a:spcBef>
                <a:spcPts val="200"/>
              </a:spcBef>
              <a:spcAft>
                <a:spcPts val="0"/>
              </a:spcAft>
              <a:buSzPts val="1400"/>
              <a:buChar char="▪"/>
              <a:defRPr sz="1400"/>
            </a:lvl5pPr>
            <a:lvl6pPr indent="-317500" lvl="5" marL="2743200" algn="l">
              <a:spcBef>
                <a:spcPts val="200"/>
              </a:spcBef>
              <a:spcAft>
                <a:spcPts val="0"/>
              </a:spcAft>
              <a:buSzPts val="1400"/>
              <a:buChar char="▪"/>
              <a:defRPr sz="1400"/>
            </a:lvl6pPr>
            <a:lvl7pPr indent="-317500" lvl="6" marL="3200400" algn="l">
              <a:spcBef>
                <a:spcPts val="200"/>
              </a:spcBef>
              <a:spcAft>
                <a:spcPts val="0"/>
              </a:spcAft>
              <a:buSzPts val="1400"/>
              <a:buChar char="▪"/>
              <a:defRPr sz="1400"/>
            </a:lvl7pPr>
            <a:lvl8pPr indent="-317500" lvl="7" marL="3657600" algn="l">
              <a:spcBef>
                <a:spcPts val="200"/>
              </a:spcBef>
              <a:spcAft>
                <a:spcPts val="0"/>
              </a:spcAft>
              <a:buSzPts val="1400"/>
              <a:buChar char="▪"/>
              <a:defRPr sz="1400"/>
            </a:lvl8pPr>
            <a:lvl9pPr indent="-317500" lvl="8" marL="4114800" algn="l">
              <a:spcBef>
                <a:spcPts val="200"/>
              </a:spcBef>
              <a:spcAft>
                <a:spcPts val="0"/>
              </a:spcAft>
              <a:buSzPts val="1400"/>
              <a:buChar char="▪"/>
              <a:defRPr sz="1400"/>
            </a:lvl9pPr>
          </a:lstStyle>
          <a:p/>
        </p:txBody>
      </p:sp>
      <p:sp>
        <p:nvSpPr>
          <p:cNvPr id="174" name="Google Shape;174;p29"/>
          <p:cNvSpPr txBox="1"/>
          <p:nvPr>
            <p:ph idx="2" type="body"/>
          </p:nvPr>
        </p:nvSpPr>
        <p:spPr>
          <a:xfrm>
            <a:off x="4700016" y="822960"/>
            <a:ext cx="3200400" cy="2784348"/>
          </a:xfrm>
          <a:prstGeom prst="rect">
            <a:avLst/>
          </a:prstGeom>
          <a:noFill/>
          <a:ln>
            <a:noFill/>
          </a:ln>
        </p:spPr>
        <p:txBody>
          <a:bodyPr anchorCtr="0" anchor="t" bIns="34275" lIns="68575" spcFirstLastPara="1" rIns="68575" wrap="square" tIns="34275">
            <a:normAutofit/>
          </a:bodyPr>
          <a:lstStyle>
            <a:lvl1pPr indent="-228600" lvl="0" marL="457200" algn="l">
              <a:spcBef>
                <a:spcPts val="600"/>
              </a:spcBef>
              <a:spcAft>
                <a:spcPts val="0"/>
              </a:spcAft>
              <a:buClr>
                <a:schemeClr val="dk1"/>
              </a:buClr>
              <a:buSzPts val="2100"/>
              <a:buNone/>
              <a:defRPr sz="2100"/>
            </a:lvl1pPr>
            <a:lvl2pPr indent="-342900" lvl="1" marL="914400" algn="l">
              <a:spcBef>
                <a:spcPts val="200"/>
              </a:spcBef>
              <a:spcAft>
                <a:spcPts val="0"/>
              </a:spcAft>
              <a:buSzPts val="1800"/>
              <a:buChar char="▪"/>
              <a:defRPr sz="1800"/>
            </a:lvl2pPr>
            <a:lvl3pPr indent="-323850" lvl="2" marL="1371600" algn="l">
              <a:spcBef>
                <a:spcPts val="200"/>
              </a:spcBef>
              <a:spcAft>
                <a:spcPts val="0"/>
              </a:spcAft>
              <a:buSzPts val="1500"/>
              <a:buChar char="▪"/>
              <a:defRPr sz="1500"/>
            </a:lvl3pPr>
            <a:lvl4pPr indent="-317500" lvl="3" marL="1828800" algn="l">
              <a:spcBef>
                <a:spcPts val="200"/>
              </a:spcBef>
              <a:spcAft>
                <a:spcPts val="0"/>
              </a:spcAft>
              <a:buSzPts val="1400"/>
              <a:buChar char="▪"/>
              <a:defRPr sz="1400"/>
            </a:lvl4pPr>
            <a:lvl5pPr indent="-317500" lvl="4" marL="2286000" algn="l">
              <a:spcBef>
                <a:spcPts val="200"/>
              </a:spcBef>
              <a:spcAft>
                <a:spcPts val="0"/>
              </a:spcAft>
              <a:buSzPts val="1400"/>
              <a:buChar char="▪"/>
              <a:defRPr sz="1400"/>
            </a:lvl5pPr>
            <a:lvl6pPr indent="-317500" lvl="5" marL="2743200" algn="l">
              <a:spcBef>
                <a:spcPts val="200"/>
              </a:spcBef>
              <a:spcAft>
                <a:spcPts val="0"/>
              </a:spcAft>
              <a:buSzPts val="1400"/>
              <a:buChar char="▪"/>
              <a:defRPr sz="1400"/>
            </a:lvl6pPr>
            <a:lvl7pPr indent="-317500" lvl="6" marL="3200400" algn="l">
              <a:spcBef>
                <a:spcPts val="200"/>
              </a:spcBef>
              <a:spcAft>
                <a:spcPts val="0"/>
              </a:spcAft>
              <a:buSzPts val="1400"/>
              <a:buChar char="▪"/>
              <a:defRPr sz="1400"/>
            </a:lvl7pPr>
            <a:lvl8pPr indent="-317500" lvl="7" marL="3657600" algn="l">
              <a:spcBef>
                <a:spcPts val="200"/>
              </a:spcBef>
              <a:spcAft>
                <a:spcPts val="0"/>
              </a:spcAft>
              <a:buSzPts val="1400"/>
              <a:buChar char="▪"/>
              <a:defRPr sz="1400"/>
            </a:lvl8pPr>
            <a:lvl9pPr indent="-317500" lvl="8" marL="4114800" algn="l">
              <a:spcBef>
                <a:spcPts val="200"/>
              </a:spcBef>
              <a:spcAft>
                <a:spcPts val="0"/>
              </a:spcAft>
              <a:buSzPts val="1400"/>
              <a:buChar char="▪"/>
              <a:defRPr sz="1400"/>
            </a:lvl9pPr>
          </a:lstStyle>
          <a:p/>
        </p:txBody>
      </p:sp>
      <p:sp>
        <p:nvSpPr>
          <p:cNvPr id="175" name="Google Shape;175;p29"/>
          <p:cNvSpPr txBox="1"/>
          <p:nvPr>
            <p:ph idx="10" type="dt"/>
          </p:nvPr>
        </p:nvSpPr>
        <p:spPr>
          <a:xfrm rot="-2460000">
            <a:off x="201168" y="4402836"/>
            <a:ext cx="2176272" cy="150876"/>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6" name="Google Shape;176;p29"/>
          <p:cNvSpPr txBox="1"/>
          <p:nvPr>
            <p:ph idx="11" type="ftr"/>
          </p:nvPr>
        </p:nvSpPr>
        <p:spPr>
          <a:xfrm>
            <a:off x="3517514" y="4713841"/>
            <a:ext cx="4724400" cy="20574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77" name="Google Shape;177;p29"/>
          <p:cNvSpPr/>
          <p:nvPr>
            <p:ph idx="12" type="sldNum"/>
          </p:nvPr>
        </p:nvSpPr>
        <p:spPr>
          <a:xfrm>
            <a:off x="8401038" y="4628116"/>
            <a:ext cx="502920" cy="377190"/>
          </a:xfrm>
          <a:prstGeom prst="ellipse">
            <a:avLst/>
          </a:prstGeom>
          <a:noFill/>
          <a:ln cap="flat" cmpd="sng" w="19050">
            <a:solidFill>
              <a:srgbClr val="FFFFFF"/>
            </a:solidFill>
            <a:prstDash val="solid"/>
            <a:round/>
            <a:headEnd len="sm" w="sm" type="none"/>
            <a:tailEnd len="sm" w="sm" type="none"/>
          </a:ln>
        </p:spPr>
        <p:txBody>
          <a:bodyPr anchorCtr="0" anchor="ctr" bIns="6850" lIns="6850" spcFirstLastPara="1" rIns="6850" wrap="square" tIns="685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
        <p:nvSpPr>
          <p:cNvPr id="178" name="Google Shape;178;p29"/>
          <p:cNvSpPr txBox="1"/>
          <p:nvPr>
            <p:ph type="title"/>
          </p:nvPr>
        </p:nvSpPr>
        <p:spPr>
          <a:xfrm>
            <a:off x="822960" y="274320"/>
            <a:ext cx="7520940" cy="41148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79" name="Shape 179"/>
        <p:cNvGrpSpPr/>
        <p:nvPr/>
      </p:nvGrpSpPr>
      <p:grpSpPr>
        <a:xfrm>
          <a:off x="0" y="0"/>
          <a:ext cx="0" cy="0"/>
          <a:chOff x="0" y="0"/>
          <a:chExt cx="0" cy="0"/>
        </a:xfrm>
      </p:grpSpPr>
      <p:sp>
        <p:nvSpPr>
          <p:cNvPr id="180" name="Google Shape;180;p30"/>
          <p:cNvSpPr txBox="1"/>
          <p:nvPr>
            <p:ph type="title"/>
          </p:nvPr>
        </p:nvSpPr>
        <p:spPr>
          <a:xfrm>
            <a:off x="822960" y="274320"/>
            <a:ext cx="7520940" cy="41148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Clr>
                <a:schemeClr val="dk1"/>
              </a:buClr>
              <a:buSzPts val="2100"/>
              <a:buFont typeface="Libre Franklin Medium"/>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81" name="Google Shape;181;p30"/>
          <p:cNvSpPr txBox="1"/>
          <p:nvPr>
            <p:ph idx="1" type="body"/>
          </p:nvPr>
        </p:nvSpPr>
        <p:spPr>
          <a:xfrm>
            <a:off x="822960" y="822960"/>
            <a:ext cx="3200400" cy="411480"/>
          </a:xfrm>
          <a:prstGeom prst="rect">
            <a:avLst/>
          </a:prstGeom>
          <a:noFill/>
          <a:ln>
            <a:noFill/>
          </a:ln>
        </p:spPr>
        <p:txBody>
          <a:bodyPr anchorCtr="0" anchor="b" bIns="34275" lIns="68575" spcFirstLastPara="1" rIns="68575" wrap="square" tIns="34275">
            <a:normAutofit/>
          </a:bodyPr>
          <a:lstStyle>
            <a:lvl1pPr indent="-228600" lvl="0" marL="457200" algn="l">
              <a:spcBef>
                <a:spcPts val="600"/>
              </a:spcBef>
              <a:spcAft>
                <a:spcPts val="0"/>
              </a:spcAft>
              <a:buClr>
                <a:schemeClr val="dk1"/>
              </a:buClr>
              <a:buSzPts val="1100"/>
              <a:buNone/>
              <a:defRPr b="0" sz="1100" cap="none">
                <a:solidFill>
                  <a:schemeClr val="dk1"/>
                </a:solidFill>
                <a:latin typeface="Libre Franklin"/>
                <a:ea typeface="Libre Franklin"/>
                <a:cs typeface="Libre Franklin"/>
                <a:sym typeface="Libre Franklin"/>
              </a:defRPr>
            </a:lvl1pPr>
            <a:lvl2pPr indent="-228600" lvl="1" marL="914400" algn="l">
              <a:spcBef>
                <a:spcPts val="200"/>
              </a:spcBef>
              <a:spcAft>
                <a:spcPts val="0"/>
              </a:spcAft>
              <a:buSzPts val="1500"/>
              <a:buNone/>
              <a:defRPr b="1" sz="1500"/>
            </a:lvl2pPr>
            <a:lvl3pPr indent="-228600" lvl="2" marL="1371600" algn="l">
              <a:spcBef>
                <a:spcPts val="200"/>
              </a:spcBef>
              <a:spcAft>
                <a:spcPts val="0"/>
              </a:spcAft>
              <a:buSzPts val="1400"/>
              <a:buNone/>
              <a:defRPr b="1" sz="1400"/>
            </a:lvl3pPr>
            <a:lvl4pPr indent="-228600" lvl="3" marL="1828800" algn="l">
              <a:spcBef>
                <a:spcPts val="200"/>
              </a:spcBef>
              <a:spcAft>
                <a:spcPts val="0"/>
              </a:spcAft>
              <a:buSzPts val="1200"/>
              <a:buNone/>
              <a:defRPr b="1" sz="1200"/>
            </a:lvl4pPr>
            <a:lvl5pPr indent="-228600" lvl="4" marL="2286000" algn="l">
              <a:spcBef>
                <a:spcPts val="200"/>
              </a:spcBef>
              <a:spcAft>
                <a:spcPts val="0"/>
              </a:spcAft>
              <a:buSzPts val="1200"/>
              <a:buNone/>
              <a:defRPr b="1" sz="1200"/>
            </a:lvl5pPr>
            <a:lvl6pPr indent="-228600" lvl="5" marL="2743200" algn="l">
              <a:spcBef>
                <a:spcPts val="200"/>
              </a:spcBef>
              <a:spcAft>
                <a:spcPts val="0"/>
              </a:spcAft>
              <a:buSzPts val="1200"/>
              <a:buNone/>
              <a:defRPr b="1" sz="1200"/>
            </a:lvl6pPr>
            <a:lvl7pPr indent="-228600" lvl="6" marL="3200400" algn="l">
              <a:spcBef>
                <a:spcPts val="200"/>
              </a:spcBef>
              <a:spcAft>
                <a:spcPts val="0"/>
              </a:spcAft>
              <a:buSzPts val="1200"/>
              <a:buNone/>
              <a:defRPr b="1" sz="1200"/>
            </a:lvl7pPr>
            <a:lvl8pPr indent="-228600" lvl="7" marL="3657600" algn="l">
              <a:spcBef>
                <a:spcPts val="200"/>
              </a:spcBef>
              <a:spcAft>
                <a:spcPts val="0"/>
              </a:spcAft>
              <a:buSzPts val="1200"/>
              <a:buNone/>
              <a:defRPr b="1" sz="1200"/>
            </a:lvl8pPr>
            <a:lvl9pPr indent="-228600" lvl="8" marL="4114800" algn="l">
              <a:spcBef>
                <a:spcPts val="200"/>
              </a:spcBef>
              <a:spcAft>
                <a:spcPts val="0"/>
              </a:spcAft>
              <a:buSzPts val="1200"/>
              <a:buNone/>
              <a:defRPr b="1" sz="1200"/>
            </a:lvl9pPr>
          </a:lstStyle>
          <a:p/>
        </p:txBody>
      </p:sp>
      <p:sp>
        <p:nvSpPr>
          <p:cNvPr id="182" name="Google Shape;182;p30"/>
          <p:cNvSpPr txBox="1"/>
          <p:nvPr>
            <p:ph idx="2" type="body"/>
          </p:nvPr>
        </p:nvSpPr>
        <p:spPr>
          <a:xfrm>
            <a:off x="819150" y="1276386"/>
            <a:ext cx="3200400" cy="2331720"/>
          </a:xfrm>
          <a:prstGeom prst="rect">
            <a:avLst/>
          </a:prstGeom>
          <a:noFill/>
          <a:ln>
            <a:noFill/>
          </a:ln>
        </p:spPr>
        <p:txBody>
          <a:bodyPr anchorCtr="0" anchor="t" bIns="34275" lIns="68575" spcFirstLastPara="1" rIns="68575" wrap="square" tIns="34275">
            <a:normAutofit/>
          </a:bodyPr>
          <a:lstStyle>
            <a:lvl1pPr indent="-228600" lvl="0" marL="457200" algn="l">
              <a:spcBef>
                <a:spcPts val="600"/>
              </a:spcBef>
              <a:spcAft>
                <a:spcPts val="0"/>
              </a:spcAft>
              <a:buClr>
                <a:schemeClr val="dk1"/>
              </a:buClr>
              <a:buSzPts val="1800"/>
              <a:buNone/>
              <a:defRPr sz="1800"/>
            </a:lvl1pPr>
            <a:lvl2pPr indent="-323850" lvl="1" marL="914400" algn="l">
              <a:spcBef>
                <a:spcPts val="200"/>
              </a:spcBef>
              <a:spcAft>
                <a:spcPts val="0"/>
              </a:spcAft>
              <a:buSzPts val="1500"/>
              <a:buChar char="▪"/>
              <a:defRPr sz="1500"/>
            </a:lvl2pPr>
            <a:lvl3pPr indent="-317500" lvl="2" marL="1371600" algn="l">
              <a:spcBef>
                <a:spcPts val="200"/>
              </a:spcBef>
              <a:spcAft>
                <a:spcPts val="0"/>
              </a:spcAft>
              <a:buSzPts val="1400"/>
              <a:buChar char="▪"/>
              <a:defRPr sz="1400"/>
            </a:lvl3pPr>
            <a:lvl4pPr indent="-304800" lvl="3" marL="1828800" algn="l">
              <a:spcBef>
                <a:spcPts val="200"/>
              </a:spcBef>
              <a:spcAft>
                <a:spcPts val="0"/>
              </a:spcAft>
              <a:buSzPts val="1200"/>
              <a:buChar char="▪"/>
              <a:defRPr sz="1200"/>
            </a:lvl4pPr>
            <a:lvl5pPr indent="-304800" lvl="4" marL="2286000" algn="l">
              <a:spcBef>
                <a:spcPts val="200"/>
              </a:spcBef>
              <a:spcAft>
                <a:spcPts val="0"/>
              </a:spcAft>
              <a:buSzPts val="1200"/>
              <a:buChar char="▪"/>
              <a:defRPr sz="1200"/>
            </a:lvl5pPr>
            <a:lvl6pPr indent="-304800" lvl="5" marL="2743200" algn="l">
              <a:spcBef>
                <a:spcPts val="200"/>
              </a:spcBef>
              <a:spcAft>
                <a:spcPts val="0"/>
              </a:spcAft>
              <a:buSzPts val="1200"/>
              <a:buChar char="▪"/>
              <a:defRPr sz="1200"/>
            </a:lvl6pPr>
            <a:lvl7pPr indent="-304800" lvl="6" marL="3200400" algn="l">
              <a:spcBef>
                <a:spcPts val="200"/>
              </a:spcBef>
              <a:spcAft>
                <a:spcPts val="0"/>
              </a:spcAft>
              <a:buSzPts val="1200"/>
              <a:buChar char="▪"/>
              <a:defRPr sz="1200"/>
            </a:lvl7pPr>
            <a:lvl8pPr indent="-304800" lvl="7" marL="3657600" algn="l">
              <a:spcBef>
                <a:spcPts val="200"/>
              </a:spcBef>
              <a:spcAft>
                <a:spcPts val="0"/>
              </a:spcAft>
              <a:buSzPts val="1200"/>
              <a:buChar char="▪"/>
              <a:defRPr sz="1200"/>
            </a:lvl8pPr>
            <a:lvl9pPr indent="-304800" lvl="8" marL="4114800" algn="l">
              <a:spcBef>
                <a:spcPts val="200"/>
              </a:spcBef>
              <a:spcAft>
                <a:spcPts val="0"/>
              </a:spcAft>
              <a:buSzPts val="1200"/>
              <a:buChar char="▪"/>
              <a:defRPr sz="1200"/>
            </a:lvl9pPr>
          </a:lstStyle>
          <a:p/>
        </p:txBody>
      </p:sp>
      <p:sp>
        <p:nvSpPr>
          <p:cNvPr id="183" name="Google Shape;183;p30"/>
          <p:cNvSpPr txBox="1"/>
          <p:nvPr>
            <p:ph idx="3" type="body"/>
          </p:nvPr>
        </p:nvSpPr>
        <p:spPr>
          <a:xfrm>
            <a:off x="4700016" y="822960"/>
            <a:ext cx="3200400" cy="411480"/>
          </a:xfrm>
          <a:prstGeom prst="rect">
            <a:avLst/>
          </a:prstGeom>
          <a:noFill/>
          <a:ln>
            <a:noFill/>
          </a:ln>
        </p:spPr>
        <p:txBody>
          <a:bodyPr anchorCtr="0" anchor="b" bIns="34275" lIns="68575" spcFirstLastPara="1" rIns="68575" wrap="square" tIns="34275">
            <a:normAutofit/>
          </a:bodyPr>
          <a:lstStyle>
            <a:lvl1pPr indent="-228600" lvl="0" marL="457200" algn="l">
              <a:spcBef>
                <a:spcPts val="600"/>
              </a:spcBef>
              <a:spcAft>
                <a:spcPts val="0"/>
              </a:spcAft>
              <a:buClr>
                <a:schemeClr val="dk1"/>
              </a:buClr>
              <a:buSzPts val="1100"/>
              <a:buNone/>
              <a:defRPr b="0" sz="1100" cap="none">
                <a:solidFill>
                  <a:schemeClr val="dk1"/>
                </a:solidFill>
                <a:latin typeface="Libre Franklin"/>
                <a:ea typeface="Libre Franklin"/>
                <a:cs typeface="Libre Franklin"/>
                <a:sym typeface="Libre Franklin"/>
              </a:defRPr>
            </a:lvl1pPr>
            <a:lvl2pPr indent="-228600" lvl="1" marL="914400" algn="l">
              <a:spcBef>
                <a:spcPts val="200"/>
              </a:spcBef>
              <a:spcAft>
                <a:spcPts val="0"/>
              </a:spcAft>
              <a:buSzPts val="1500"/>
              <a:buNone/>
              <a:defRPr b="1" sz="1500"/>
            </a:lvl2pPr>
            <a:lvl3pPr indent="-228600" lvl="2" marL="1371600" algn="l">
              <a:spcBef>
                <a:spcPts val="200"/>
              </a:spcBef>
              <a:spcAft>
                <a:spcPts val="0"/>
              </a:spcAft>
              <a:buSzPts val="1400"/>
              <a:buNone/>
              <a:defRPr b="1" sz="1400"/>
            </a:lvl3pPr>
            <a:lvl4pPr indent="-228600" lvl="3" marL="1828800" algn="l">
              <a:spcBef>
                <a:spcPts val="200"/>
              </a:spcBef>
              <a:spcAft>
                <a:spcPts val="0"/>
              </a:spcAft>
              <a:buSzPts val="1200"/>
              <a:buNone/>
              <a:defRPr b="1" sz="1200"/>
            </a:lvl4pPr>
            <a:lvl5pPr indent="-228600" lvl="4" marL="2286000" algn="l">
              <a:spcBef>
                <a:spcPts val="200"/>
              </a:spcBef>
              <a:spcAft>
                <a:spcPts val="0"/>
              </a:spcAft>
              <a:buSzPts val="1200"/>
              <a:buNone/>
              <a:defRPr b="1" sz="1200"/>
            </a:lvl5pPr>
            <a:lvl6pPr indent="-228600" lvl="5" marL="2743200" algn="l">
              <a:spcBef>
                <a:spcPts val="200"/>
              </a:spcBef>
              <a:spcAft>
                <a:spcPts val="0"/>
              </a:spcAft>
              <a:buSzPts val="1200"/>
              <a:buNone/>
              <a:defRPr b="1" sz="1200"/>
            </a:lvl6pPr>
            <a:lvl7pPr indent="-228600" lvl="6" marL="3200400" algn="l">
              <a:spcBef>
                <a:spcPts val="200"/>
              </a:spcBef>
              <a:spcAft>
                <a:spcPts val="0"/>
              </a:spcAft>
              <a:buSzPts val="1200"/>
              <a:buNone/>
              <a:defRPr b="1" sz="1200"/>
            </a:lvl7pPr>
            <a:lvl8pPr indent="-228600" lvl="7" marL="3657600" algn="l">
              <a:spcBef>
                <a:spcPts val="200"/>
              </a:spcBef>
              <a:spcAft>
                <a:spcPts val="0"/>
              </a:spcAft>
              <a:buSzPts val="1200"/>
              <a:buNone/>
              <a:defRPr b="1" sz="1200"/>
            </a:lvl8pPr>
            <a:lvl9pPr indent="-228600" lvl="8" marL="4114800" algn="l">
              <a:spcBef>
                <a:spcPts val="200"/>
              </a:spcBef>
              <a:spcAft>
                <a:spcPts val="0"/>
              </a:spcAft>
              <a:buSzPts val="1200"/>
              <a:buNone/>
              <a:defRPr b="1" sz="1200"/>
            </a:lvl9pPr>
          </a:lstStyle>
          <a:p/>
        </p:txBody>
      </p:sp>
      <p:sp>
        <p:nvSpPr>
          <p:cNvPr id="184" name="Google Shape;184;p30"/>
          <p:cNvSpPr txBox="1"/>
          <p:nvPr>
            <p:ph idx="4" type="body"/>
          </p:nvPr>
        </p:nvSpPr>
        <p:spPr>
          <a:xfrm>
            <a:off x="4700016" y="1276386"/>
            <a:ext cx="3200400" cy="2331720"/>
          </a:xfrm>
          <a:prstGeom prst="rect">
            <a:avLst/>
          </a:prstGeom>
          <a:noFill/>
          <a:ln>
            <a:noFill/>
          </a:ln>
        </p:spPr>
        <p:txBody>
          <a:bodyPr anchorCtr="0" anchor="t" bIns="34275" lIns="68575" spcFirstLastPara="1" rIns="68575" wrap="square" tIns="34275">
            <a:normAutofit/>
          </a:bodyPr>
          <a:lstStyle>
            <a:lvl1pPr indent="-228600" lvl="0" marL="457200" algn="l">
              <a:spcBef>
                <a:spcPts val="600"/>
              </a:spcBef>
              <a:spcAft>
                <a:spcPts val="0"/>
              </a:spcAft>
              <a:buClr>
                <a:schemeClr val="dk1"/>
              </a:buClr>
              <a:buSzPts val="1800"/>
              <a:buNone/>
              <a:defRPr sz="1800"/>
            </a:lvl1pPr>
            <a:lvl2pPr indent="-323850" lvl="1" marL="914400" algn="l">
              <a:spcBef>
                <a:spcPts val="200"/>
              </a:spcBef>
              <a:spcAft>
                <a:spcPts val="0"/>
              </a:spcAft>
              <a:buSzPts val="1500"/>
              <a:buChar char="▪"/>
              <a:defRPr sz="1500"/>
            </a:lvl2pPr>
            <a:lvl3pPr indent="-317500" lvl="2" marL="1371600" algn="l">
              <a:spcBef>
                <a:spcPts val="200"/>
              </a:spcBef>
              <a:spcAft>
                <a:spcPts val="0"/>
              </a:spcAft>
              <a:buSzPts val="1400"/>
              <a:buChar char="▪"/>
              <a:defRPr sz="1400"/>
            </a:lvl3pPr>
            <a:lvl4pPr indent="-304800" lvl="3" marL="1828800" algn="l">
              <a:spcBef>
                <a:spcPts val="200"/>
              </a:spcBef>
              <a:spcAft>
                <a:spcPts val="0"/>
              </a:spcAft>
              <a:buSzPts val="1200"/>
              <a:buChar char="▪"/>
              <a:defRPr sz="1200"/>
            </a:lvl4pPr>
            <a:lvl5pPr indent="-304800" lvl="4" marL="2286000" algn="l">
              <a:spcBef>
                <a:spcPts val="200"/>
              </a:spcBef>
              <a:spcAft>
                <a:spcPts val="0"/>
              </a:spcAft>
              <a:buSzPts val="1200"/>
              <a:buChar char="▪"/>
              <a:defRPr sz="1200"/>
            </a:lvl5pPr>
            <a:lvl6pPr indent="-304800" lvl="5" marL="2743200" algn="l">
              <a:spcBef>
                <a:spcPts val="200"/>
              </a:spcBef>
              <a:spcAft>
                <a:spcPts val="0"/>
              </a:spcAft>
              <a:buSzPts val="1200"/>
              <a:buChar char="▪"/>
              <a:defRPr sz="1200"/>
            </a:lvl6pPr>
            <a:lvl7pPr indent="-304800" lvl="6" marL="3200400" algn="l">
              <a:spcBef>
                <a:spcPts val="200"/>
              </a:spcBef>
              <a:spcAft>
                <a:spcPts val="0"/>
              </a:spcAft>
              <a:buSzPts val="1200"/>
              <a:buChar char="▪"/>
              <a:defRPr sz="1200"/>
            </a:lvl7pPr>
            <a:lvl8pPr indent="-304800" lvl="7" marL="3657600" algn="l">
              <a:spcBef>
                <a:spcPts val="200"/>
              </a:spcBef>
              <a:spcAft>
                <a:spcPts val="0"/>
              </a:spcAft>
              <a:buSzPts val="1200"/>
              <a:buChar char="▪"/>
              <a:defRPr sz="1200"/>
            </a:lvl8pPr>
            <a:lvl9pPr indent="-304800" lvl="8" marL="4114800" algn="l">
              <a:spcBef>
                <a:spcPts val="200"/>
              </a:spcBef>
              <a:spcAft>
                <a:spcPts val="0"/>
              </a:spcAft>
              <a:buSzPts val="1200"/>
              <a:buChar char="▪"/>
              <a:defRPr sz="1200"/>
            </a:lvl9pPr>
          </a:lstStyle>
          <a:p/>
        </p:txBody>
      </p:sp>
      <p:sp>
        <p:nvSpPr>
          <p:cNvPr id="185" name="Google Shape;185;p30"/>
          <p:cNvSpPr txBox="1"/>
          <p:nvPr>
            <p:ph idx="10" type="dt"/>
          </p:nvPr>
        </p:nvSpPr>
        <p:spPr>
          <a:xfrm rot="-2460000">
            <a:off x="201168" y="4402836"/>
            <a:ext cx="2176272" cy="150876"/>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6" name="Google Shape;186;p30"/>
          <p:cNvSpPr txBox="1"/>
          <p:nvPr>
            <p:ph idx="11" type="ftr"/>
          </p:nvPr>
        </p:nvSpPr>
        <p:spPr>
          <a:xfrm>
            <a:off x="3517514" y="4713841"/>
            <a:ext cx="4724400" cy="20574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87" name="Google Shape;187;p30"/>
          <p:cNvSpPr/>
          <p:nvPr>
            <p:ph idx="12" type="sldNum"/>
          </p:nvPr>
        </p:nvSpPr>
        <p:spPr>
          <a:xfrm>
            <a:off x="8401038" y="4628116"/>
            <a:ext cx="502920" cy="377190"/>
          </a:xfrm>
          <a:prstGeom prst="ellipse">
            <a:avLst/>
          </a:prstGeom>
          <a:noFill/>
          <a:ln cap="flat" cmpd="sng" w="19050">
            <a:solidFill>
              <a:srgbClr val="FFFFFF"/>
            </a:solidFill>
            <a:prstDash val="solid"/>
            <a:round/>
            <a:headEnd len="sm" w="sm" type="none"/>
            <a:tailEnd len="sm" w="sm" type="none"/>
          </a:ln>
        </p:spPr>
        <p:txBody>
          <a:bodyPr anchorCtr="0" anchor="ctr" bIns="6850" lIns="6850" spcFirstLastPara="1" rIns="6850" wrap="square" tIns="685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88" name="Shape 188"/>
        <p:cNvGrpSpPr/>
        <p:nvPr/>
      </p:nvGrpSpPr>
      <p:grpSpPr>
        <a:xfrm>
          <a:off x="0" y="0"/>
          <a:ext cx="0" cy="0"/>
          <a:chOff x="0" y="0"/>
          <a:chExt cx="0" cy="0"/>
        </a:xfrm>
      </p:grpSpPr>
      <p:sp>
        <p:nvSpPr>
          <p:cNvPr id="189" name="Google Shape;189;p31"/>
          <p:cNvSpPr txBox="1"/>
          <p:nvPr>
            <p:ph type="title"/>
          </p:nvPr>
        </p:nvSpPr>
        <p:spPr>
          <a:xfrm>
            <a:off x="822960" y="274320"/>
            <a:ext cx="7520940" cy="41148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190" name="Google Shape;190;p31"/>
          <p:cNvSpPr txBox="1"/>
          <p:nvPr>
            <p:ph idx="10" type="dt"/>
          </p:nvPr>
        </p:nvSpPr>
        <p:spPr>
          <a:xfrm rot="-2460000">
            <a:off x="201168" y="4402836"/>
            <a:ext cx="2176272" cy="150876"/>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1" name="Google Shape;191;p31"/>
          <p:cNvSpPr txBox="1"/>
          <p:nvPr>
            <p:ph idx="11" type="ftr"/>
          </p:nvPr>
        </p:nvSpPr>
        <p:spPr>
          <a:xfrm>
            <a:off x="3517514" y="4713841"/>
            <a:ext cx="4724400" cy="20574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2" name="Google Shape;192;p31"/>
          <p:cNvSpPr/>
          <p:nvPr>
            <p:ph idx="12" type="sldNum"/>
          </p:nvPr>
        </p:nvSpPr>
        <p:spPr>
          <a:xfrm>
            <a:off x="8401038" y="4628116"/>
            <a:ext cx="502920" cy="377190"/>
          </a:xfrm>
          <a:prstGeom prst="ellipse">
            <a:avLst/>
          </a:prstGeom>
          <a:noFill/>
          <a:ln cap="flat" cmpd="sng" w="19050">
            <a:solidFill>
              <a:srgbClr val="FFFFFF"/>
            </a:solidFill>
            <a:prstDash val="solid"/>
            <a:round/>
            <a:headEnd len="sm" w="sm" type="none"/>
            <a:tailEnd len="sm" w="sm" type="none"/>
          </a:ln>
        </p:spPr>
        <p:txBody>
          <a:bodyPr anchorCtr="0" anchor="ctr" bIns="6850" lIns="6850" spcFirstLastPara="1" rIns="6850" wrap="square" tIns="685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3" name="Shape 193"/>
        <p:cNvGrpSpPr/>
        <p:nvPr/>
      </p:nvGrpSpPr>
      <p:grpSpPr>
        <a:xfrm>
          <a:off x="0" y="0"/>
          <a:ext cx="0" cy="0"/>
          <a:chOff x="0" y="0"/>
          <a:chExt cx="0" cy="0"/>
        </a:xfrm>
      </p:grpSpPr>
      <p:sp>
        <p:nvSpPr>
          <p:cNvPr id="194" name="Google Shape;194;p32"/>
          <p:cNvSpPr txBox="1"/>
          <p:nvPr>
            <p:ph idx="10" type="dt"/>
          </p:nvPr>
        </p:nvSpPr>
        <p:spPr>
          <a:xfrm rot="-2460000">
            <a:off x="201168" y="4402836"/>
            <a:ext cx="2176272" cy="150876"/>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5" name="Google Shape;195;p32"/>
          <p:cNvSpPr txBox="1"/>
          <p:nvPr>
            <p:ph idx="11" type="ftr"/>
          </p:nvPr>
        </p:nvSpPr>
        <p:spPr>
          <a:xfrm>
            <a:off x="3517514" y="4713841"/>
            <a:ext cx="4724400" cy="20574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196" name="Google Shape;196;p32"/>
          <p:cNvSpPr/>
          <p:nvPr>
            <p:ph idx="12" type="sldNum"/>
          </p:nvPr>
        </p:nvSpPr>
        <p:spPr>
          <a:xfrm>
            <a:off x="8401038" y="4628116"/>
            <a:ext cx="502920" cy="377190"/>
          </a:xfrm>
          <a:prstGeom prst="ellipse">
            <a:avLst/>
          </a:prstGeom>
          <a:noFill/>
          <a:ln cap="flat" cmpd="sng" w="19050">
            <a:solidFill>
              <a:srgbClr val="FFFFFF"/>
            </a:solidFill>
            <a:prstDash val="solid"/>
            <a:round/>
            <a:headEnd len="sm" w="sm" type="none"/>
            <a:tailEnd len="sm" w="sm" type="none"/>
          </a:ln>
        </p:spPr>
        <p:txBody>
          <a:bodyPr anchorCtr="0" anchor="ctr" bIns="6850" lIns="6850" spcFirstLastPara="1" rIns="6850" wrap="square" tIns="685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197" name="Shape 197"/>
        <p:cNvGrpSpPr/>
        <p:nvPr/>
      </p:nvGrpSpPr>
      <p:grpSpPr>
        <a:xfrm>
          <a:off x="0" y="0"/>
          <a:ext cx="0" cy="0"/>
          <a:chOff x="0" y="0"/>
          <a:chExt cx="0" cy="0"/>
        </a:xfrm>
      </p:grpSpPr>
      <p:sp>
        <p:nvSpPr>
          <p:cNvPr id="198" name="Google Shape;198;p33"/>
          <p:cNvSpPr/>
          <p:nvPr/>
        </p:nvSpPr>
        <p:spPr>
          <a:xfrm>
            <a:off x="1" y="1985962"/>
            <a:ext cx="3571875" cy="3157538"/>
          </a:xfrm>
          <a:prstGeom prst="rtTriangle">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199" name="Google Shape;199;p33"/>
          <p:cNvSpPr/>
          <p:nvPr/>
        </p:nvSpPr>
        <p:spPr>
          <a:xfrm rot="5400000">
            <a:off x="1290639" y="-1290637"/>
            <a:ext cx="5143500" cy="7724778"/>
          </a:xfrm>
          <a:prstGeom prst="rtTriangle">
            <a:avLst/>
          </a:prstGeom>
          <a:solidFill>
            <a:schemeClr val="accent3">
              <a:alpha val="800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200" name="Google Shape;200;p33"/>
          <p:cNvSpPr txBox="1"/>
          <p:nvPr>
            <p:ph type="title"/>
          </p:nvPr>
        </p:nvSpPr>
        <p:spPr>
          <a:xfrm rot="-2460000">
            <a:off x="784930" y="1182078"/>
            <a:ext cx="5212080" cy="817070"/>
          </a:xfrm>
          <a:prstGeom prst="rect">
            <a:avLst/>
          </a:prstGeom>
          <a:noFill/>
          <a:ln>
            <a:noFill/>
          </a:ln>
        </p:spPr>
        <p:txBody>
          <a:bodyPr anchorCtr="0" anchor="b" bIns="0" lIns="68575" spcFirstLastPara="1" rIns="68575" wrap="square" tIns="34275">
            <a:noAutofit/>
          </a:bodyPr>
          <a:lstStyle>
            <a:lvl1pPr lvl="0" algn="l">
              <a:spcBef>
                <a:spcPts val="0"/>
              </a:spcBef>
              <a:spcAft>
                <a:spcPts val="0"/>
              </a:spcAft>
              <a:buClr>
                <a:srgbClr val="FFFFFF"/>
              </a:buClr>
              <a:buSzPts val="2100"/>
              <a:buFont typeface="Libre Franklin Medium"/>
              <a:buNone/>
              <a:defRPr b="0" i="0" sz="2100" u="none" cap="none" strike="noStrike">
                <a:solidFill>
                  <a:srgbClr val="FFFFFF"/>
                </a:solidFill>
                <a:latin typeface="Libre Franklin Medium"/>
                <a:ea typeface="Libre Franklin Medium"/>
                <a:cs typeface="Libre Franklin Medium"/>
                <a:sym typeface="Libre Franklin Medium"/>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01" name="Google Shape;201;p33"/>
          <p:cNvSpPr txBox="1"/>
          <p:nvPr>
            <p:ph idx="1" type="body"/>
          </p:nvPr>
        </p:nvSpPr>
        <p:spPr>
          <a:xfrm>
            <a:off x="4749553" y="1964185"/>
            <a:ext cx="3807779" cy="2493515"/>
          </a:xfrm>
          <a:prstGeom prst="rect">
            <a:avLst/>
          </a:prstGeom>
          <a:noFill/>
          <a:ln>
            <a:noFill/>
          </a:ln>
        </p:spPr>
        <p:txBody>
          <a:bodyPr anchorCtr="0" anchor="t" bIns="34275" lIns="68575" spcFirstLastPara="1" rIns="68575" wrap="square" tIns="34275">
            <a:normAutofit/>
          </a:bodyPr>
          <a:lstStyle>
            <a:lvl1pPr indent="-228600" lvl="0" marL="457200" algn="l">
              <a:spcBef>
                <a:spcPts val="600"/>
              </a:spcBef>
              <a:spcAft>
                <a:spcPts val="0"/>
              </a:spcAft>
              <a:buClr>
                <a:schemeClr val="dk1"/>
              </a:buClr>
              <a:buSzPts val="2400"/>
              <a:buNone/>
              <a:defRPr sz="2400"/>
            </a:lvl1pPr>
            <a:lvl2pPr indent="-361950" lvl="1" marL="914400" algn="l">
              <a:spcBef>
                <a:spcPts val="200"/>
              </a:spcBef>
              <a:spcAft>
                <a:spcPts val="0"/>
              </a:spcAft>
              <a:buSzPts val="2100"/>
              <a:buChar char="▪"/>
              <a:defRPr sz="2100"/>
            </a:lvl2pPr>
            <a:lvl3pPr indent="-342900" lvl="2" marL="1371600" algn="l">
              <a:spcBef>
                <a:spcPts val="200"/>
              </a:spcBef>
              <a:spcAft>
                <a:spcPts val="0"/>
              </a:spcAft>
              <a:buSzPts val="1800"/>
              <a:buChar char="▪"/>
              <a:defRPr sz="1800"/>
            </a:lvl3pPr>
            <a:lvl4pPr indent="-323850" lvl="3" marL="1828800" algn="l">
              <a:spcBef>
                <a:spcPts val="200"/>
              </a:spcBef>
              <a:spcAft>
                <a:spcPts val="0"/>
              </a:spcAft>
              <a:buSzPts val="1500"/>
              <a:buChar char="▪"/>
              <a:defRPr sz="1500"/>
            </a:lvl4pPr>
            <a:lvl5pPr indent="-323850" lvl="4" marL="2286000" algn="l">
              <a:spcBef>
                <a:spcPts val="200"/>
              </a:spcBef>
              <a:spcAft>
                <a:spcPts val="0"/>
              </a:spcAft>
              <a:buSzPts val="1500"/>
              <a:buChar char="▪"/>
              <a:defRPr sz="1500"/>
            </a:lvl5pPr>
            <a:lvl6pPr indent="-323850" lvl="5" marL="2743200" algn="l">
              <a:spcBef>
                <a:spcPts val="200"/>
              </a:spcBef>
              <a:spcAft>
                <a:spcPts val="0"/>
              </a:spcAft>
              <a:buSzPts val="1500"/>
              <a:buChar char="▪"/>
              <a:defRPr sz="1500"/>
            </a:lvl6pPr>
            <a:lvl7pPr indent="-323850" lvl="6" marL="3200400" algn="l">
              <a:spcBef>
                <a:spcPts val="200"/>
              </a:spcBef>
              <a:spcAft>
                <a:spcPts val="0"/>
              </a:spcAft>
              <a:buSzPts val="1500"/>
              <a:buChar char="▪"/>
              <a:defRPr sz="1500"/>
            </a:lvl7pPr>
            <a:lvl8pPr indent="-323850" lvl="7" marL="3657600" algn="l">
              <a:spcBef>
                <a:spcPts val="200"/>
              </a:spcBef>
              <a:spcAft>
                <a:spcPts val="0"/>
              </a:spcAft>
              <a:buSzPts val="1500"/>
              <a:buChar char="▪"/>
              <a:defRPr sz="1500"/>
            </a:lvl8pPr>
            <a:lvl9pPr indent="-323850" lvl="8" marL="4114800" algn="l">
              <a:spcBef>
                <a:spcPts val="200"/>
              </a:spcBef>
              <a:spcAft>
                <a:spcPts val="0"/>
              </a:spcAft>
              <a:buSzPts val="1500"/>
              <a:buChar char="▪"/>
              <a:defRPr sz="1500"/>
            </a:lvl9pPr>
          </a:lstStyle>
          <a:p/>
        </p:txBody>
      </p:sp>
      <p:sp>
        <p:nvSpPr>
          <p:cNvPr id="202" name="Google Shape;202;p33"/>
          <p:cNvSpPr txBox="1"/>
          <p:nvPr>
            <p:ph idx="2" type="body"/>
          </p:nvPr>
        </p:nvSpPr>
        <p:spPr>
          <a:xfrm rot="-2460000">
            <a:off x="1297954" y="1690039"/>
            <a:ext cx="5794760" cy="467485"/>
          </a:xfrm>
          <a:prstGeom prst="rect">
            <a:avLst/>
          </a:prstGeom>
          <a:noFill/>
          <a:ln>
            <a:noFill/>
          </a:ln>
        </p:spPr>
        <p:txBody>
          <a:bodyPr anchorCtr="0" anchor="t" bIns="34275" lIns="68575" spcFirstLastPara="1" rIns="68575" wrap="square" tIns="34275">
            <a:normAutofit/>
          </a:bodyPr>
          <a:lstStyle>
            <a:lvl1pPr indent="-228600" lvl="0" marL="457200" algn="l">
              <a:spcBef>
                <a:spcPts val="600"/>
              </a:spcBef>
              <a:spcAft>
                <a:spcPts val="0"/>
              </a:spcAft>
              <a:buClr>
                <a:srgbClr val="FFFFFF"/>
              </a:buClr>
              <a:buSzPts val="1100"/>
              <a:buNone/>
              <a:defRPr b="1" sz="1100">
                <a:solidFill>
                  <a:srgbClr val="FFFFFF"/>
                </a:solidFill>
                <a:latin typeface="Libre Franklin"/>
                <a:ea typeface="Libre Franklin"/>
                <a:cs typeface="Libre Franklin"/>
                <a:sym typeface="Libre Franklin"/>
              </a:defRPr>
            </a:lvl1pPr>
            <a:lvl2pPr indent="-228600" lvl="1" marL="914400" algn="l">
              <a:spcBef>
                <a:spcPts val="200"/>
              </a:spcBef>
              <a:spcAft>
                <a:spcPts val="0"/>
              </a:spcAft>
              <a:buSzPts val="900"/>
              <a:buNone/>
              <a:defRPr sz="900"/>
            </a:lvl2pPr>
            <a:lvl3pPr indent="-228600" lvl="2" marL="1371600" algn="l">
              <a:spcBef>
                <a:spcPts val="200"/>
              </a:spcBef>
              <a:spcAft>
                <a:spcPts val="0"/>
              </a:spcAft>
              <a:buSzPts val="800"/>
              <a:buNone/>
              <a:defRPr sz="800"/>
            </a:lvl3pPr>
            <a:lvl4pPr indent="-228600" lvl="3" marL="1828800" algn="l">
              <a:spcBef>
                <a:spcPts val="200"/>
              </a:spcBef>
              <a:spcAft>
                <a:spcPts val="0"/>
              </a:spcAft>
              <a:buSzPts val="700"/>
              <a:buNone/>
              <a:defRPr sz="700"/>
            </a:lvl4pPr>
            <a:lvl5pPr indent="-228600" lvl="4" marL="2286000" algn="l">
              <a:spcBef>
                <a:spcPts val="200"/>
              </a:spcBef>
              <a:spcAft>
                <a:spcPts val="0"/>
              </a:spcAft>
              <a:buSzPts val="700"/>
              <a:buNone/>
              <a:defRPr sz="700"/>
            </a:lvl5pPr>
            <a:lvl6pPr indent="-228600" lvl="5" marL="2743200" algn="l">
              <a:spcBef>
                <a:spcPts val="200"/>
              </a:spcBef>
              <a:spcAft>
                <a:spcPts val="0"/>
              </a:spcAft>
              <a:buSzPts val="700"/>
              <a:buNone/>
              <a:defRPr sz="700"/>
            </a:lvl6pPr>
            <a:lvl7pPr indent="-228600" lvl="6" marL="3200400" algn="l">
              <a:spcBef>
                <a:spcPts val="200"/>
              </a:spcBef>
              <a:spcAft>
                <a:spcPts val="0"/>
              </a:spcAft>
              <a:buSzPts val="700"/>
              <a:buNone/>
              <a:defRPr sz="700"/>
            </a:lvl7pPr>
            <a:lvl8pPr indent="-228600" lvl="7" marL="3657600" algn="l">
              <a:spcBef>
                <a:spcPts val="200"/>
              </a:spcBef>
              <a:spcAft>
                <a:spcPts val="0"/>
              </a:spcAft>
              <a:buSzPts val="700"/>
              <a:buNone/>
              <a:defRPr sz="700"/>
            </a:lvl8pPr>
            <a:lvl9pPr indent="-228600" lvl="8" marL="4114800" algn="l">
              <a:spcBef>
                <a:spcPts val="200"/>
              </a:spcBef>
              <a:spcAft>
                <a:spcPts val="0"/>
              </a:spcAft>
              <a:buSzPts val="700"/>
              <a:buNone/>
              <a:defRPr sz="700"/>
            </a:lvl9pPr>
          </a:lstStyle>
          <a:p/>
        </p:txBody>
      </p:sp>
      <p:sp>
        <p:nvSpPr>
          <p:cNvPr id="203" name="Google Shape;203;p33"/>
          <p:cNvSpPr txBox="1"/>
          <p:nvPr>
            <p:ph idx="10" type="dt"/>
          </p:nvPr>
        </p:nvSpPr>
        <p:spPr>
          <a:xfrm rot="-2460000">
            <a:off x="201168" y="4402836"/>
            <a:ext cx="2176272" cy="150876"/>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4" name="Google Shape;204;p33"/>
          <p:cNvSpPr txBox="1"/>
          <p:nvPr>
            <p:ph idx="11" type="ftr"/>
          </p:nvPr>
        </p:nvSpPr>
        <p:spPr>
          <a:xfrm>
            <a:off x="3517514" y="4713841"/>
            <a:ext cx="4724400" cy="20574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solidFill>
                  <a:schemeClr val="dk2"/>
                </a:solidFill>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05" name="Google Shape;205;p33"/>
          <p:cNvSpPr/>
          <p:nvPr>
            <p:ph idx="12" type="sldNum"/>
          </p:nvPr>
        </p:nvSpPr>
        <p:spPr>
          <a:xfrm>
            <a:off x="8401038" y="4628116"/>
            <a:ext cx="502920" cy="377190"/>
          </a:xfrm>
          <a:prstGeom prst="ellipse">
            <a:avLst/>
          </a:prstGeom>
          <a:noFill/>
          <a:ln cap="flat" cmpd="sng" w="9525">
            <a:solidFill>
              <a:schemeClr val="dk2"/>
            </a:solidFill>
            <a:prstDash val="solid"/>
            <a:round/>
            <a:headEnd len="sm" w="sm" type="none"/>
            <a:tailEnd len="sm" w="sm" type="none"/>
          </a:ln>
        </p:spPr>
        <p:txBody>
          <a:bodyPr anchorCtr="0" anchor="ctr" bIns="6850" lIns="6850" spcFirstLastPara="1" rIns="6850" wrap="square" tIns="6850">
            <a:noAutofit/>
          </a:bodyPr>
          <a:lstStyle>
            <a:lvl1pPr indent="0" lvl="0" marL="0" algn="ctr">
              <a:spcBef>
                <a:spcPts val="0"/>
              </a:spcBef>
              <a:buNone/>
              <a:defRPr sz="1200">
                <a:solidFill>
                  <a:schemeClr val="dk2"/>
                </a:solidFill>
                <a:latin typeface="Libre Franklin"/>
                <a:ea typeface="Libre Franklin"/>
                <a:cs typeface="Libre Franklin"/>
                <a:sym typeface="Libre Franklin"/>
              </a:defRPr>
            </a:lvl1pPr>
            <a:lvl2pPr indent="0" lvl="1" marL="0" algn="ctr">
              <a:spcBef>
                <a:spcPts val="0"/>
              </a:spcBef>
              <a:buNone/>
              <a:defRPr sz="1200">
                <a:solidFill>
                  <a:schemeClr val="dk2"/>
                </a:solidFill>
                <a:latin typeface="Libre Franklin"/>
                <a:ea typeface="Libre Franklin"/>
                <a:cs typeface="Libre Franklin"/>
                <a:sym typeface="Libre Franklin"/>
              </a:defRPr>
            </a:lvl2pPr>
            <a:lvl3pPr indent="0" lvl="2" marL="0" algn="ctr">
              <a:spcBef>
                <a:spcPts val="0"/>
              </a:spcBef>
              <a:buNone/>
              <a:defRPr sz="1200">
                <a:solidFill>
                  <a:schemeClr val="dk2"/>
                </a:solidFill>
                <a:latin typeface="Libre Franklin"/>
                <a:ea typeface="Libre Franklin"/>
                <a:cs typeface="Libre Franklin"/>
                <a:sym typeface="Libre Franklin"/>
              </a:defRPr>
            </a:lvl3pPr>
            <a:lvl4pPr indent="0" lvl="3" marL="0" algn="ctr">
              <a:spcBef>
                <a:spcPts val="0"/>
              </a:spcBef>
              <a:buNone/>
              <a:defRPr sz="1200">
                <a:solidFill>
                  <a:schemeClr val="dk2"/>
                </a:solidFill>
                <a:latin typeface="Libre Franklin"/>
                <a:ea typeface="Libre Franklin"/>
                <a:cs typeface="Libre Franklin"/>
                <a:sym typeface="Libre Franklin"/>
              </a:defRPr>
            </a:lvl4pPr>
            <a:lvl5pPr indent="0" lvl="4" marL="0" algn="ctr">
              <a:spcBef>
                <a:spcPts val="0"/>
              </a:spcBef>
              <a:buNone/>
              <a:defRPr sz="1200">
                <a:solidFill>
                  <a:schemeClr val="dk2"/>
                </a:solidFill>
                <a:latin typeface="Libre Franklin"/>
                <a:ea typeface="Libre Franklin"/>
                <a:cs typeface="Libre Franklin"/>
                <a:sym typeface="Libre Franklin"/>
              </a:defRPr>
            </a:lvl5pPr>
            <a:lvl6pPr indent="0" lvl="5" marL="0" algn="ctr">
              <a:spcBef>
                <a:spcPts val="0"/>
              </a:spcBef>
              <a:buNone/>
              <a:defRPr sz="1200">
                <a:solidFill>
                  <a:schemeClr val="dk2"/>
                </a:solidFill>
                <a:latin typeface="Libre Franklin"/>
                <a:ea typeface="Libre Franklin"/>
                <a:cs typeface="Libre Franklin"/>
                <a:sym typeface="Libre Franklin"/>
              </a:defRPr>
            </a:lvl6pPr>
            <a:lvl7pPr indent="0" lvl="6" marL="0" algn="ctr">
              <a:spcBef>
                <a:spcPts val="0"/>
              </a:spcBef>
              <a:buNone/>
              <a:defRPr sz="1200">
                <a:solidFill>
                  <a:schemeClr val="dk2"/>
                </a:solidFill>
                <a:latin typeface="Libre Franklin"/>
                <a:ea typeface="Libre Franklin"/>
                <a:cs typeface="Libre Franklin"/>
                <a:sym typeface="Libre Franklin"/>
              </a:defRPr>
            </a:lvl7pPr>
            <a:lvl8pPr indent="0" lvl="7" marL="0" algn="ctr">
              <a:spcBef>
                <a:spcPts val="0"/>
              </a:spcBef>
              <a:buNone/>
              <a:defRPr sz="1200">
                <a:solidFill>
                  <a:schemeClr val="dk2"/>
                </a:solidFill>
                <a:latin typeface="Libre Franklin"/>
                <a:ea typeface="Libre Franklin"/>
                <a:cs typeface="Libre Franklin"/>
                <a:sym typeface="Libre Franklin"/>
              </a:defRPr>
            </a:lvl8pPr>
            <a:lvl9pPr indent="0" lvl="8" marL="0" algn="ctr">
              <a:spcBef>
                <a:spcPts val="0"/>
              </a:spcBef>
              <a:buNone/>
              <a:defRPr sz="1200">
                <a:solidFill>
                  <a:schemeClr val="dk2"/>
                </a:solidFill>
                <a:latin typeface="Libre Franklin"/>
                <a:ea typeface="Libre Franklin"/>
                <a:cs typeface="Libre Franklin"/>
                <a:sym typeface="Libre Franklin"/>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showMasterSp="0" type="picTx">
  <p:cSld name="PICTURE_WITH_CAPTION_TEXT">
    <p:spTree>
      <p:nvGrpSpPr>
        <p:cNvPr id="206" name="Shape 206"/>
        <p:cNvGrpSpPr/>
        <p:nvPr/>
      </p:nvGrpSpPr>
      <p:grpSpPr>
        <a:xfrm>
          <a:off x="0" y="0"/>
          <a:ext cx="0" cy="0"/>
          <a:chOff x="0" y="0"/>
          <a:chExt cx="0" cy="0"/>
        </a:xfrm>
      </p:grpSpPr>
      <p:sp>
        <p:nvSpPr>
          <p:cNvPr id="207" name="Google Shape;207;p34"/>
          <p:cNvSpPr/>
          <p:nvPr>
            <p:ph idx="2" type="pic"/>
          </p:nvPr>
        </p:nvSpPr>
        <p:spPr>
          <a:xfrm>
            <a:off x="2028826" y="0"/>
            <a:ext cx="7115175" cy="5143500"/>
          </a:xfrm>
          <a:prstGeom prst="rect">
            <a:avLst/>
          </a:prstGeom>
          <a:solidFill>
            <a:schemeClr val="accent3">
              <a:alpha val="80000"/>
            </a:schemeClr>
          </a:solidFill>
          <a:ln>
            <a:noFill/>
          </a:ln>
        </p:spPr>
      </p:sp>
      <p:sp>
        <p:nvSpPr>
          <p:cNvPr id="208" name="Google Shape;208;p34"/>
          <p:cNvSpPr/>
          <p:nvPr/>
        </p:nvSpPr>
        <p:spPr>
          <a:xfrm>
            <a:off x="1" y="1985962"/>
            <a:ext cx="3571875" cy="3157538"/>
          </a:xfrm>
          <a:prstGeom prst="rtTriangle">
            <a:avLst/>
          </a:pr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209" name="Google Shape;209;p34"/>
          <p:cNvSpPr/>
          <p:nvPr/>
        </p:nvSpPr>
        <p:spPr>
          <a:xfrm>
            <a:off x="1" y="3786188"/>
            <a:ext cx="3571875" cy="1357313"/>
          </a:xfrm>
          <a:custGeom>
            <a:rect b="b" l="l" r="r" t="t"/>
            <a:pathLst>
              <a:path extrusionOk="0" h="1809750" w="3571875">
                <a:moveTo>
                  <a:pt x="0" y="1809750"/>
                </a:moveTo>
                <a:lnTo>
                  <a:pt x="2038350" y="0"/>
                </a:lnTo>
                <a:lnTo>
                  <a:pt x="3571875" y="1809750"/>
                </a:lnTo>
                <a:lnTo>
                  <a:pt x="0" y="1809750"/>
                </a:lnTo>
                <a:close/>
              </a:path>
            </a:pathLst>
          </a:custGeom>
          <a:solidFill>
            <a:schemeClr val="accent3">
              <a:alpha val="800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210" name="Google Shape;210;p34"/>
          <p:cNvSpPr txBox="1"/>
          <p:nvPr>
            <p:ph type="title"/>
          </p:nvPr>
        </p:nvSpPr>
        <p:spPr>
          <a:xfrm rot="-2460000">
            <a:off x="671197" y="1288126"/>
            <a:ext cx="5486400" cy="650583"/>
          </a:xfrm>
          <a:prstGeom prst="rect">
            <a:avLst/>
          </a:prstGeom>
          <a:noFill/>
          <a:ln>
            <a:noFill/>
          </a:ln>
        </p:spPr>
        <p:txBody>
          <a:bodyPr anchorCtr="0" anchor="b" bIns="34275" lIns="68575" spcFirstLastPara="1" rIns="68575" wrap="square" tIns="34275">
            <a:noAutofit/>
          </a:bodyPr>
          <a:lstStyle>
            <a:lvl1pPr lvl="0" algn="l">
              <a:spcBef>
                <a:spcPts val="0"/>
              </a:spcBef>
              <a:spcAft>
                <a:spcPts val="0"/>
              </a:spcAft>
              <a:buClr>
                <a:schemeClr val="dk1"/>
              </a:buClr>
              <a:buSzPts val="2100"/>
              <a:buFont typeface="Libre Franklin Medium"/>
              <a:buNone/>
              <a:defRPr b="0" sz="2100">
                <a:latin typeface="Libre Franklin Medium"/>
                <a:ea typeface="Libre Franklin Medium"/>
                <a:cs typeface="Libre Franklin Medium"/>
                <a:sym typeface="Libre Franklin Medium"/>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1" name="Google Shape;211;p34"/>
          <p:cNvSpPr txBox="1"/>
          <p:nvPr>
            <p:ph idx="1" type="body"/>
          </p:nvPr>
        </p:nvSpPr>
        <p:spPr>
          <a:xfrm rot="-2460000">
            <a:off x="1143479" y="1635397"/>
            <a:ext cx="6096545" cy="555498"/>
          </a:xfrm>
          <a:prstGeom prst="rect">
            <a:avLst/>
          </a:prstGeom>
          <a:noFill/>
          <a:ln>
            <a:noFill/>
          </a:ln>
        </p:spPr>
        <p:txBody>
          <a:bodyPr anchorCtr="0" anchor="t" bIns="34275" lIns="68575" spcFirstLastPara="1" rIns="68575" wrap="square" tIns="34275">
            <a:normAutofit/>
          </a:bodyPr>
          <a:lstStyle>
            <a:lvl1pPr indent="-228600" lvl="0" marL="457200" algn="l">
              <a:spcBef>
                <a:spcPts val="600"/>
              </a:spcBef>
              <a:spcAft>
                <a:spcPts val="0"/>
              </a:spcAft>
              <a:buClr>
                <a:schemeClr val="dk2"/>
              </a:buClr>
              <a:buSzPts val="1100"/>
              <a:buNone/>
              <a:defRPr sz="1100">
                <a:solidFill>
                  <a:schemeClr val="dk2"/>
                </a:solidFill>
              </a:defRPr>
            </a:lvl1pPr>
            <a:lvl2pPr indent="-228600" lvl="1" marL="914400" algn="l">
              <a:spcBef>
                <a:spcPts val="200"/>
              </a:spcBef>
              <a:spcAft>
                <a:spcPts val="0"/>
              </a:spcAft>
              <a:buSzPts val="900"/>
              <a:buNone/>
              <a:defRPr sz="900"/>
            </a:lvl2pPr>
            <a:lvl3pPr indent="-228600" lvl="2" marL="1371600" algn="l">
              <a:spcBef>
                <a:spcPts val="200"/>
              </a:spcBef>
              <a:spcAft>
                <a:spcPts val="0"/>
              </a:spcAft>
              <a:buSzPts val="800"/>
              <a:buNone/>
              <a:defRPr sz="800"/>
            </a:lvl3pPr>
            <a:lvl4pPr indent="-228600" lvl="3" marL="1828800" algn="l">
              <a:spcBef>
                <a:spcPts val="200"/>
              </a:spcBef>
              <a:spcAft>
                <a:spcPts val="0"/>
              </a:spcAft>
              <a:buSzPts val="700"/>
              <a:buNone/>
              <a:defRPr sz="700"/>
            </a:lvl4pPr>
            <a:lvl5pPr indent="-228600" lvl="4" marL="2286000" algn="l">
              <a:spcBef>
                <a:spcPts val="200"/>
              </a:spcBef>
              <a:spcAft>
                <a:spcPts val="0"/>
              </a:spcAft>
              <a:buSzPts val="700"/>
              <a:buNone/>
              <a:defRPr sz="700"/>
            </a:lvl5pPr>
            <a:lvl6pPr indent="-228600" lvl="5" marL="2743200" algn="l">
              <a:spcBef>
                <a:spcPts val="200"/>
              </a:spcBef>
              <a:spcAft>
                <a:spcPts val="0"/>
              </a:spcAft>
              <a:buSzPts val="700"/>
              <a:buNone/>
              <a:defRPr sz="700"/>
            </a:lvl6pPr>
            <a:lvl7pPr indent="-228600" lvl="6" marL="3200400" algn="l">
              <a:spcBef>
                <a:spcPts val="200"/>
              </a:spcBef>
              <a:spcAft>
                <a:spcPts val="0"/>
              </a:spcAft>
              <a:buSzPts val="700"/>
              <a:buNone/>
              <a:defRPr sz="700"/>
            </a:lvl7pPr>
            <a:lvl8pPr indent="-228600" lvl="7" marL="3657600" algn="l">
              <a:spcBef>
                <a:spcPts val="200"/>
              </a:spcBef>
              <a:spcAft>
                <a:spcPts val="0"/>
              </a:spcAft>
              <a:buSzPts val="700"/>
              <a:buNone/>
              <a:defRPr sz="700"/>
            </a:lvl8pPr>
            <a:lvl9pPr indent="-228600" lvl="8" marL="4114800" algn="l">
              <a:spcBef>
                <a:spcPts val="200"/>
              </a:spcBef>
              <a:spcAft>
                <a:spcPts val="0"/>
              </a:spcAft>
              <a:buSzPts val="700"/>
              <a:buNone/>
              <a:defRPr sz="700"/>
            </a:lvl9pPr>
          </a:lstStyle>
          <a:p/>
        </p:txBody>
      </p:sp>
      <p:sp>
        <p:nvSpPr>
          <p:cNvPr id="212" name="Google Shape;212;p34"/>
          <p:cNvSpPr txBox="1"/>
          <p:nvPr>
            <p:ph idx="10" type="dt"/>
          </p:nvPr>
        </p:nvSpPr>
        <p:spPr>
          <a:xfrm rot="-2460000">
            <a:off x="201168" y="4402836"/>
            <a:ext cx="2176272" cy="150876"/>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3" name="Google Shape;213;p34"/>
          <p:cNvSpPr txBox="1"/>
          <p:nvPr>
            <p:ph idx="11" type="ftr"/>
          </p:nvPr>
        </p:nvSpPr>
        <p:spPr>
          <a:xfrm>
            <a:off x="3517514" y="4713841"/>
            <a:ext cx="4724400" cy="20574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4" name="Google Shape;214;p34"/>
          <p:cNvSpPr/>
          <p:nvPr>
            <p:ph idx="12" type="sldNum"/>
          </p:nvPr>
        </p:nvSpPr>
        <p:spPr>
          <a:xfrm>
            <a:off x="8401038" y="4628116"/>
            <a:ext cx="502920" cy="377190"/>
          </a:xfrm>
          <a:prstGeom prst="ellipse">
            <a:avLst/>
          </a:prstGeom>
          <a:noFill/>
          <a:ln cap="flat" cmpd="sng" w="19050">
            <a:solidFill>
              <a:srgbClr val="FFFFFF"/>
            </a:solidFill>
            <a:prstDash val="solid"/>
            <a:round/>
            <a:headEnd len="sm" w="sm" type="none"/>
            <a:tailEnd len="sm" w="sm" type="none"/>
          </a:ln>
        </p:spPr>
        <p:txBody>
          <a:bodyPr anchorCtr="0" anchor="ctr" bIns="6850" lIns="6850" spcFirstLastPara="1" rIns="6850" wrap="square" tIns="685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215" name="Shape 215"/>
        <p:cNvGrpSpPr/>
        <p:nvPr/>
      </p:nvGrpSpPr>
      <p:grpSpPr>
        <a:xfrm>
          <a:off x="0" y="0"/>
          <a:ext cx="0" cy="0"/>
          <a:chOff x="0" y="0"/>
          <a:chExt cx="0" cy="0"/>
        </a:xfrm>
      </p:grpSpPr>
      <p:sp>
        <p:nvSpPr>
          <p:cNvPr id="216" name="Google Shape;216;p35"/>
          <p:cNvSpPr txBox="1"/>
          <p:nvPr>
            <p:ph type="title"/>
          </p:nvPr>
        </p:nvSpPr>
        <p:spPr>
          <a:xfrm>
            <a:off x="822960" y="274320"/>
            <a:ext cx="7520940" cy="41148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17" name="Google Shape;217;p35"/>
          <p:cNvSpPr txBox="1"/>
          <p:nvPr>
            <p:ph idx="1" type="body"/>
          </p:nvPr>
        </p:nvSpPr>
        <p:spPr>
          <a:xfrm rot="5400000">
            <a:off x="3240987" y="-1592555"/>
            <a:ext cx="2684887" cy="7520940"/>
          </a:xfrm>
          <a:prstGeom prst="rect">
            <a:avLst/>
          </a:prstGeom>
          <a:noFill/>
          <a:ln>
            <a:noFill/>
          </a:ln>
        </p:spPr>
        <p:txBody>
          <a:bodyPr anchorCtr="0" anchor="t" bIns="34275" lIns="68575" spcFirstLastPara="1" rIns="68575" wrap="square" tIns="34275">
            <a:normAutofit/>
          </a:bodyPr>
          <a:lstStyle>
            <a:lvl1pPr indent="-228600" lvl="0" marL="457200" algn="l">
              <a:spcBef>
                <a:spcPts val="600"/>
              </a:spcBef>
              <a:spcAft>
                <a:spcPts val="0"/>
              </a:spcAft>
              <a:buClr>
                <a:schemeClr val="dk1"/>
              </a:buClr>
              <a:buSzPts val="1400"/>
              <a:buNone/>
              <a:defRPr/>
            </a:lvl1pPr>
            <a:lvl2pPr indent="-317500" lvl="1" marL="914400" algn="l">
              <a:spcBef>
                <a:spcPts val="200"/>
              </a:spcBef>
              <a:spcAft>
                <a:spcPts val="0"/>
              </a:spcAft>
              <a:buSzPts val="1400"/>
              <a:buChar char="▪"/>
              <a:defRPr/>
            </a:lvl2pPr>
            <a:lvl3pPr indent="-317500" lvl="2" marL="1371600" algn="l">
              <a:spcBef>
                <a:spcPts val="200"/>
              </a:spcBef>
              <a:spcAft>
                <a:spcPts val="0"/>
              </a:spcAft>
              <a:buSzPts val="1400"/>
              <a:buChar char="▪"/>
              <a:defRPr/>
            </a:lvl3pPr>
            <a:lvl4pPr indent="-317500" lvl="3" marL="1828800" algn="l">
              <a:spcBef>
                <a:spcPts val="200"/>
              </a:spcBef>
              <a:spcAft>
                <a:spcPts val="0"/>
              </a:spcAft>
              <a:buSzPts val="1400"/>
              <a:buChar char="▪"/>
              <a:defRPr/>
            </a:lvl4pPr>
            <a:lvl5pPr indent="-317500" lvl="4" marL="2286000" algn="l">
              <a:spcBef>
                <a:spcPts val="200"/>
              </a:spcBef>
              <a:spcAft>
                <a:spcPts val="0"/>
              </a:spcAft>
              <a:buSzPts val="1400"/>
              <a:buChar char="▪"/>
              <a:defRPr/>
            </a:lvl5pPr>
            <a:lvl6pPr indent="-317500" lvl="5" marL="2743200" algn="l">
              <a:spcBef>
                <a:spcPts val="200"/>
              </a:spcBef>
              <a:spcAft>
                <a:spcPts val="0"/>
              </a:spcAft>
              <a:buSzPts val="1400"/>
              <a:buChar char="▪"/>
              <a:defRPr/>
            </a:lvl6pPr>
            <a:lvl7pPr indent="-317500" lvl="6" marL="3200400" algn="l">
              <a:spcBef>
                <a:spcPts val="200"/>
              </a:spcBef>
              <a:spcAft>
                <a:spcPts val="0"/>
              </a:spcAft>
              <a:buSzPts val="1400"/>
              <a:buChar char="▪"/>
              <a:defRPr/>
            </a:lvl7pPr>
            <a:lvl8pPr indent="-317500" lvl="7" marL="3657600" algn="l">
              <a:spcBef>
                <a:spcPts val="200"/>
              </a:spcBef>
              <a:spcAft>
                <a:spcPts val="0"/>
              </a:spcAft>
              <a:buSzPts val="1400"/>
              <a:buChar char="▪"/>
              <a:defRPr/>
            </a:lvl8pPr>
            <a:lvl9pPr indent="-317500" lvl="8" marL="4114800" algn="l">
              <a:spcBef>
                <a:spcPts val="200"/>
              </a:spcBef>
              <a:spcAft>
                <a:spcPts val="0"/>
              </a:spcAft>
              <a:buSzPts val="1400"/>
              <a:buChar char="▪"/>
              <a:defRPr/>
            </a:lvl9pPr>
          </a:lstStyle>
          <a:p/>
        </p:txBody>
      </p:sp>
      <p:sp>
        <p:nvSpPr>
          <p:cNvPr id="218" name="Google Shape;218;p35"/>
          <p:cNvSpPr txBox="1"/>
          <p:nvPr>
            <p:ph idx="10" type="dt"/>
          </p:nvPr>
        </p:nvSpPr>
        <p:spPr>
          <a:xfrm rot="-2460000">
            <a:off x="201168" y="4402836"/>
            <a:ext cx="2176272" cy="150876"/>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19" name="Google Shape;219;p35"/>
          <p:cNvSpPr txBox="1"/>
          <p:nvPr>
            <p:ph idx="11" type="ftr"/>
          </p:nvPr>
        </p:nvSpPr>
        <p:spPr>
          <a:xfrm>
            <a:off x="3517514" y="4713841"/>
            <a:ext cx="4724400" cy="20574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0" name="Google Shape;220;p35"/>
          <p:cNvSpPr/>
          <p:nvPr>
            <p:ph idx="12" type="sldNum"/>
          </p:nvPr>
        </p:nvSpPr>
        <p:spPr>
          <a:xfrm>
            <a:off x="8401038" y="4628116"/>
            <a:ext cx="502920" cy="377190"/>
          </a:xfrm>
          <a:prstGeom prst="ellipse">
            <a:avLst/>
          </a:prstGeom>
          <a:noFill/>
          <a:ln cap="flat" cmpd="sng" w="19050">
            <a:solidFill>
              <a:srgbClr val="FFFFFF"/>
            </a:solidFill>
            <a:prstDash val="solid"/>
            <a:round/>
            <a:headEnd len="sm" w="sm" type="none"/>
            <a:tailEnd len="sm" w="sm" type="none"/>
          </a:ln>
        </p:spPr>
        <p:txBody>
          <a:bodyPr anchorCtr="0" anchor="ctr" bIns="6850" lIns="6850" spcFirstLastPara="1" rIns="6850" wrap="square" tIns="685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21" name="Shape 221"/>
        <p:cNvGrpSpPr/>
        <p:nvPr/>
      </p:nvGrpSpPr>
      <p:grpSpPr>
        <a:xfrm>
          <a:off x="0" y="0"/>
          <a:ext cx="0" cy="0"/>
          <a:chOff x="0" y="0"/>
          <a:chExt cx="0" cy="0"/>
        </a:xfrm>
      </p:grpSpPr>
      <p:sp>
        <p:nvSpPr>
          <p:cNvPr id="222" name="Google Shape;222;p36"/>
          <p:cNvSpPr txBox="1"/>
          <p:nvPr>
            <p:ph type="title"/>
          </p:nvPr>
        </p:nvSpPr>
        <p:spPr>
          <a:xfrm rot="5400000">
            <a:off x="5903714" y="931665"/>
            <a:ext cx="3508771" cy="20574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3" name="Google Shape;223;p36"/>
          <p:cNvSpPr txBox="1"/>
          <p:nvPr>
            <p:ph idx="1" type="body"/>
          </p:nvPr>
        </p:nvSpPr>
        <p:spPr>
          <a:xfrm rot="5400000">
            <a:off x="1712714" y="-1049535"/>
            <a:ext cx="3508771" cy="6019800"/>
          </a:xfrm>
          <a:prstGeom prst="rect">
            <a:avLst/>
          </a:prstGeom>
          <a:noFill/>
          <a:ln>
            <a:noFill/>
          </a:ln>
        </p:spPr>
        <p:txBody>
          <a:bodyPr anchorCtr="0" anchor="t" bIns="34275" lIns="68575" spcFirstLastPara="1" rIns="68575" wrap="square" tIns="34275">
            <a:normAutofit/>
          </a:bodyPr>
          <a:lstStyle>
            <a:lvl1pPr indent="-228600" lvl="0" marL="457200" algn="l">
              <a:spcBef>
                <a:spcPts val="600"/>
              </a:spcBef>
              <a:spcAft>
                <a:spcPts val="0"/>
              </a:spcAft>
              <a:buClr>
                <a:schemeClr val="dk1"/>
              </a:buClr>
              <a:buSzPts val="1400"/>
              <a:buNone/>
              <a:defRPr/>
            </a:lvl1pPr>
            <a:lvl2pPr indent="-317500" lvl="1" marL="914400" algn="l">
              <a:spcBef>
                <a:spcPts val="200"/>
              </a:spcBef>
              <a:spcAft>
                <a:spcPts val="0"/>
              </a:spcAft>
              <a:buSzPts val="1400"/>
              <a:buChar char="▪"/>
              <a:defRPr/>
            </a:lvl2pPr>
            <a:lvl3pPr indent="-317500" lvl="2" marL="1371600" algn="l">
              <a:spcBef>
                <a:spcPts val="200"/>
              </a:spcBef>
              <a:spcAft>
                <a:spcPts val="0"/>
              </a:spcAft>
              <a:buSzPts val="1400"/>
              <a:buChar char="▪"/>
              <a:defRPr/>
            </a:lvl3pPr>
            <a:lvl4pPr indent="-317500" lvl="3" marL="1828800" algn="l">
              <a:spcBef>
                <a:spcPts val="200"/>
              </a:spcBef>
              <a:spcAft>
                <a:spcPts val="0"/>
              </a:spcAft>
              <a:buSzPts val="1400"/>
              <a:buChar char="▪"/>
              <a:defRPr/>
            </a:lvl4pPr>
            <a:lvl5pPr indent="-317500" lvl="4" marL="2286000" algn="l">
              <a:spcBef>
                <a:spcPts val="200"/>
              </a:spcBef>
              <a:spcAft>
                <a:spcPts val="0"/>
              </a:spcAft>
              <a:buSzPts val="1400"/>
              <a:buChar char="▪"/>
              <a:defRPr/>
            </a:lvl5pPr>
            <a:lvl6pPr indent="-317500" lvl="5" marL="2743200" algn="l">
              <a:spcBef>
                <a:spcPts val="200"/>
              </a:spcBef>
              <a:spcAft>
                <a:spcPts val="0"/>
              </a:spcAft>
              <a:buSzPts val="1400"/>
              <a:buChar char="▪"/>
              <a:defRPr/>
            </a:lvl6pPr>
            <a:lvl7pPr indent="-317500" lvl="6" marL="3200400" algn="l">
              <a:spcBef>
                <a:spcPts val="200"/>
              </a:spcBef>
              <a:spcAft>
                <a:spcPts val="0"/>
              </a:spcAft>
              <a:buSzPts val="1400"/>
              <a:buChar char="▪"/>
              <a:defRPr/>
            </a:lvl7pPr>
            <a:lvl8pPr indent="-317500" lvl="7" marL="3657600" algn="l">
              <a:spcBef>
                <a:spcPts val="200"/>
              </a:spcBef>
              <a:spcAft>
                <a:spcPts val="0"/>
              </a:spcAft>
              <a:buSzPts val="1400"/>
              <a:buChar char="▪"/>
              <a:defRPr/>
            </a:lvl8pPr>
            <a:lvl9pPr indent="-317500" lvl="8" marL="4114800" algn="l">
              <a:spcBef>
                <a:spcPts val="200"/>
              </a:spcBef>
              <a:spcAft>
                <a:spcPts val="0"/>
              </a:spcAft>
              <a:buSzPts val="1400"/>
              <a:buChar char="▪"/>
              <a:defRPr/>
            </a:lvl9pPr>
          </a:lstStyle>
          <a:p/>
        </p:txBody>
      </p:sp>
      <p:sp>
        <p:nvSpPr>
          <p:cNvPr id="224" name="Google Shape;224;p36"/>
          <p:cNvSpPr txBox="1"/>
          <p:nvPr>
            <p:ph idx="10" type="dt"/>
          </p:nvPr>
        </p:nvSpPr>
        <p:spPr>
          <a:xfrm rot="-2460000">
            <a:off x="201168" y="4402836"/>
            <a:ext cx="2176272" cy="150876"/>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5" name="Google Shape;225;p36"/>
          <p:cNvSpPr txBox="1"/>
          <p:nvPr>
            <p:ph idx="11" type="ftr"/>
          </p:nvPr>
        </p:nvSpPr>
        <p:spPr>
          <a:xfrm>
            <a:off x="3517514" y="4713841"/>
            <a:ext cx="4724400" cy="205740"/>
          </a:xfrm>
          <a:prstGeom prst="rect">
            <a:avLst/>
          </a:prstGeom>
          <a:noFill/>
          <a:ln>
            <a:noFill/>
          </a:ln>
        </p:spPr>
        <p:txBody>
          <a:bodyPr anchorCtr="0" anchor="ctr" bIns="34275" lIns="68575" spcFirstLastPara="1" rIns="68575" wrap="square" tIns="34275">
            <a:noAutofit/>
          </a:bodyPr>
          <a:lstStyle>
            <a:lvl1pPr lvl="0" algn="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p:txBody>
      </p:sp>
      <p:sp>
        <p:nvSpPr>
          <p:cNvPr id="226" name="Google Shape;226;p36"/>
          <p:cNvSpPr/>
          <p:nvPr>
            <p:ph idx="12" type="sldNum"/>
          </p:nvPr>
        </p:nvSpPr>
        <p:spPr>
          <a:xfrm>
            <a:off x="8401038" y="4628116"/>
            <a:ext cx="502920" cy="377190"/>
          </a:xfrm>
          <a:prstGeom prst="ellipse">
            <a:avLst/>
          </a:prstGeom>
          <a:noFill/>
          <a:ln cap="flat" cmpd="sng" w="19050">
            <a:solidFill>
              <a:srgbClr val="FFFFFF"/>
            </a:solidFill>
            <a:prstDash val="solid"/>
            <a:round/>
            <a:headEnd len="sm" w="sm" type="none"/>
            <a:tailEnd len="sm" w="sm" type="none"/>
          </a:ln>
        </p:spPr>
        <p:txBody>
          <a:bodyPr anchorCtr="0" anchor="ctr" bIns="6850" lIns="6850" spcFirstLastPara="1" rIns="6850" wrap="square" tIns="685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ext, and 2 Content" type="txAndTwoObj">
  <p:cSld name="TEXT_AND_TWO_OBJECTS">
    <p:spTree>
      <p:nvGrpSpPr>
        <p:cNvPr id="227" name="Shape 227"/>
        <p:cNvGrpSpPr/>
        <p:nvPr/>
      </p:nvGrpSpPr>
      <p:grpSpPr>
        <a:xfrm>
          <a:off x="0" y="0"/>
          <a:ext cx="0" cy="0"/>
          <a:chOff x="0" y="0"/>
          <a:chExt cx="0" cy="0"/>
        </a:xfrm>
      </p:grpSpPr>
      <p:sp>
        <p:nvSpPr>
          <p:cNvPr id="228" name="Google Shape;228;p37"/>
          <p:cNvSpPr txBox="1"/>
          <p:nvPr>
            <p:ph type="title"/>
          </p:nvPr>
        </p:nvSpPr>
        <p:spPr>
          <a:xfrm>
            <a:off x="685800" y="57150"/>
            <a:ext cx="7772400" cy="685800"/>
          </a:xfrm>
          <a:prstGeom prst="rect">
            <a:avLst/>
          </a:prstGeom>
          <a:noFill/>
          <a:ln>
            <a:noFill/>
          </a:ln>
        </p:spPr>
        <p:txBody>
          <a:bodyPr anchorCtr="0" anchor="ctr" bIns="34275" lIns="68575" spcFirstLastPara="1" rIns="68575" wrap="square" tIns="34275">
            <a:noAutofit/>
          </a:bodyPr>
          <a:lstStyle>
            <a:lvl1pPr lvl="0" algn="l">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p:txBody>
      </p:sp>
      <p:sp>
        <p:nvSpPr>
          <p:cNvPr id="229" name="Google Shape;229;p37"/>
          <p:cNvSpPr txBox="1"/>
          <p:nvPr>
            <p:ph idx="1" type="body"/>
          </p:nvPr>
        </p:nvSpPr>
        <p:spPr>
          <a:xfrm>
            <a:off x="457200" y="1200151"/>
            <a:ext cx="4038600" cy="3394472"/>
          </a:xfrm>
          <a:prstGeom prst="rect">
            <a:avLst/>
          </a:prstGeom>
          <a:noFill/>
          <a:ln>
            <a:noFill/>
          </a:ln>
        </p:spPr>
        <p:txBody>
          <a:bodyPr anchorCtr="0" anchor="t" bIns="34275" lIns="68575" spcFirstLastPara="1" rIns="68575" wrap="square" tIns="34275">
            <a:normAutofit/>
          </a:bodyPr>
          <a:lstStyle>
            <a:lvl1pPr indent="-228600" lvl="0" marL="457200" algn="l">
              <a:spcBef>
                <a:spcPts val="600"/>
              </a:spcBef>
              <a:spcAft>
                <a:spcPts val="0"/>
              </a:spcAft>
              <a:buClr>
                <a:schemeClr val="dk1"/>
              </a:buClr>
              <a:buSzPts val="1400"/>
              <a:buNone/>
              <a:defRPr/>
            </a:lvl1pPr>
            <a:lvl2pPr indent="-317500" lvl="1" marL="914400" algn="l">
              <a:spcBef>
                <a:spcPts val="200"/>
              </a:spcBef>
              <a:spcAft>
                <a:spcPts val="0"/>
              </a:spcAft>
              <a:buSzPts val="1400"/>
              <a:buChar char="▪"/>
              <a:defRPr/>
            </a:lvl2pPr>
            <a:lvl3pPr indent="-317500" lvl="2" marL="1371600" algn="l">
              <a:spcBef>
                <a:spcPts val="200"/>
              </a:spcBef>
              <a:spcAft>
                <a:spcPts val="0"/>
              </a:spcAft>
              <a:buSzPts val="1400"/>
              <a:buChar char="▪"/>
              <a:defRPr/>
            </a:lvl3pPr>
            <a:lvl4pPr indent="-317500" lvl="3" marL="1828800" algn="l">
              <a:spcBef>
                <a:spcPts val="200"/>
              </a:spcBef>
              <a:spcAft>
                <a:spcPts val="0"/>
              </a:spcAft>
              <a:buSzPts val="1400"/>
              <a:buChar char="▪"/>
              <a:defRPr/>
            </a:lvl4pPr>
            <a:lvl5pPr indent="-317500" lvl="4" marL="2286000" algn="l">
              <a:spcBef>
                <a:spcPts val="200"/>
              </a:spcBef>
              <a:spcAft>
                <a:spcPts val="0"/>
              </a:spcAft>
              <a:buSzPts val="1400"/>
              <a:buChar char="▪"/>
              <a:defRPr/>
            </a:lvl5pPr>
            <a:lvl6pPr indent="-317500" lvl="5" marL="2743200" algn="l">
              <a:spcBef>
                <a:spcPts val="200"/>
              </a:spcBef>
              <a:spcAft>
                <a:spcPts val="0"/>
              </a:spcAft>
              <a:buSzPts val="1400"/>
              <a:buChar char="▪"/>
              <a:defRPr/>
            </a:lvl6pPr>
            <a:lvl7pPr indent="-317500" lvl="6" marL="3200400" algn="l">
              <a:spcBef>
                <a:spcPts val="200"/>
              </a:spcBef>
              <a:spcAft>
                <a:spcPts val="0"/>
              </a:spcAft>
              <a:buSzPts val="1400"/>
              <a:buChar char="▪"/>
              <a:defRPr/>
            </a:lvl7pPr>
            <a:lvl8pPr indent="-317500" lvl="7" marL="3657600" algn="l">
              <a:spcBef>
                <a:spcPts val="200"/>
              </a:spcBef>
              <a:spcAft>
                <a:spcPts val="0"/>
              </a:spcAft>
              <a:buSzPts val="1400"/>
              <a:buChar char="▪"/>
              <a:defRPr/>
            </a:lvl8pPr>
            <a:lvl9pPr indent="-317500" lvl="8" marL="4114800" algn="l">
              <a:spcBef>
                <a:spcPts val="200"/>
              </a:spcBef>
              <a:spcAft>
                <a:spcPts val="0"/>
              </a:spcAft>
              <a:buSzPts val="1400"/>
              <a:buChar char="▪"/>
              <a:defRPr/>
            </a:lvl9pPr>
          </a:lstStyle>
          <a:p/>
        </p:txBody>
      </p:sp>
      <p:sp>
        <p:nvSpPr>
          <p:cNvPr id="230" name="Google Shape;230;p37"/>
          <p:cNvSpPr txBox="1"/>
          <p:nvPr>
            <p:ph idx="2" type="body"/>
          </p:nvPr>
        </p:nvSpPr>
        <p:spPr>
          <a:xfrm>
            <a:off x="4648200" y="1200150"/>
            <a:ext cx="4038600" cy="1639491"/>
          </a:xfrm>
          <a:prstGeom prst="rect">
            <a:avLst/>
          </a:prstGeom>
          <a:noFill/>
          <a:ln>
            <a:noFill/>
          </a:ln>
        </p:spPr>
        <p:txBody>
          <a:bodyPr anchorCtr="0" anchor="t" bIns="34275" lIns="68575" spcFirstLastPara="1" rIns="68575" wrap="square" tIns="34275">
            <a:normAutofit/>
          </a:bodyPr>
          <a:lstStyle>
            <a:lvl1pPr indent="-228600" lvl="0" marL="457200" algn="l">
              <a:spcBef>
                <a:spcPts val="600"/>
              </a:spcBef>
              <a:spcAft>
                <a:spcPts val="0"/>
              </a:spcAft>
              <a:buClr>
                <a:schemeClr val="dk1"/>
              </a:buClr>
              <a:buSzPts val="1400"/>
              <a:buNone/>
              <a:defRPr/>
            </a:lvl1pPr>
            <a:lvl2pPr indent="-317500" lvl="1" marL="914400" algn="l">
              <a:spcBef>
                <a:spcPts val="200"/>
              </a:spcBef>
              <a:spcAft>
                <a:spcPts val="0"/>
              </a:spcAft>
              <a:buSzPts val="1400"/>
              <a:buChar char="▪"/>
              <a:defRPr/>
            </a:lvl2pPr>
            <a:lvl3pPr indent="-317500" lvl="2" marL="1371600" algn="l">
              <a:spcBef>
                <a:spcPts val="200"/>
              </a:spcBef>
              <a:spcAft>
                <a:spcPts val="0"/>
              </a:spcAft>
              <a:buSzPts val="1400"/>
              <a:buChar char="▪"/>
              <a:defRPr/>
            </a:lvl3pPr>
            <a:lvl4pPr indent="-317500" lvl="3" marL="1828800" algn="l">
              <a:spcBef>
                <a:spcPts val="200"/>
              </a:spcBef>
              <a:spcAft>
                <a:spcPts val="0"/>
              </a:spcAft>
              <a:buSzPts val="1400"/>
              <a:buChar char="▪"/>
              <a:defRPr/>
            </a:lvl4pPr>
            <a:lvl5pPr indent="-317500" lvl="4" marL="2286000" algn="l">
              <a:spcBef>
                <a:spcPts val="200"/>
              </a:spcBef>
              <a:spcAft>
                <a:spcPts val="0"/>
              </a:spcAft>
              <a:buSzPts val="1400"/>
              <a:buChar char="▪"/>
              <a:defRPr/>
            </a:lvl5pPr>
            <a:lvl6pPr indent="-317500" lvl="5" marL="2743200" algn="l">
              <a:spcBef>
                <a:spcPts val="200"/>
              </a:spcBef>
              <a:spcAft>
                <a:spcPts val="0"/>
              </a:spcAft>
              <a:buSzPts val="1400"/>
              <a:buChar char="▪"/>
              <a:defRPr/>
            </a:lvl6pPr>
            <a:lvl7pPr indent="-317500" lvl="6" marL="3200400" algn="l">
              <a:spcBef>
                <a:spcPts val="200"/>
              </a:spcBef>
              <a:spcAft>
                <a:spcPts val="0"/>
              </a:spcAft>
              <a:buSzPts val="1400"/>
              <a:buChar char="▪"/>
              <a:defRPr/>
            </a:lvl7pPr>
            <a:lvl8pPr indent="-317500" lvl="7" marL="3657600" algn="l">
              <a:spcBef>
                <a:spcPts val="200"/>
              </a:spcBef>
              <a:spcAft>
                <a:spcPts val="0"/>
              </a:spcAft>
              <a:buSzPts val="1400"/>
              <a:buChar char="▪"/>
              <a:defRPr/>
            </a:lvl8pPr>
            <a:lvl9pPr indent="-317500" lvl="8" marL="4114800" algn="l">
              <a:spcBef>
                <a:spcPts val="200"/>
              </a:spcBef>
              <a:spcAft>
                <a:spcPts val="0"/>
              </a:spcAft>
              <a:buSzPts val="1400"/>
              <a:buChar char="▪"/>
              <a:defRPr/>
            </a:lvl9pPr>
          </a:lstStyle>
          <a:p/>
        </p:txBody>
      </p:sp>
      <p:sp>
        <p:nvSpPr>
          <p:cNvPr id="231" name="Google Shape;231;p37"/>
          <p:cNvSpPr txBox="1"/>
          <p:nvPr>
            <p:ph idx="3" type="body"/>
          </p:nvPr>
        </p:nvSpPr>
        <p:spPr>
          <a:xfrm>
            <a:off x="4648200" y="2953942"/>
            <a:ext cx="4038600" cy="1640681"/>
          </a:xfrm>
          <a:prstGeom prst="rect">
            <a:avLst/>
          </a:prstGeom>
          <a:noFill/>
          <a:ln>
            <a:noFill/>
          </a:ln>
        </p:spPr>
        <p:txBody>
          <a:bodyPr anchorCtr="0" anchor="t" bIns="34275" lIns="68575" spcFirstLastPara="1" rIns="68575" wrap="square" tIns="34275">
            <a:normAutofit/>
          </a:bodyPr>
          <a:lstStyle>
            <a:lvl1pPr indent="-228600" lvl="0" marL="457200" algn="l">
              <a:spcBef>
                <a:spcPts val="600"/>
              </a:spcBef>
              <a:spcAft>
                <a:spcPts val="0"/>
              </a:spcAft>
              <a:buClr>
                <a:schemeClr val="dk1"/>
              </a:buClr>
              <a:buSzPts val="1400"/>
              <a:buNone/>
              <a:defRPr/>
            </a:lvl1pPr>
            <a:lvl2pPr indent="-317500" lvl="1" marL="914400" algn="l">
              <a:spcBef>
                <a:spcPts val="200"/>
              </a:spcBef>
              <a:spcAft>
                <a:spcPts val="0"/>
              </a:spcAft>
              <a:buSzPts val="1400"/>
              <a:buChar char="▪"/>
              <a:defRPr/>
            </a:lvl2pPr>
            <a:lvl3pPr indent="-317500" lvl="2" marL="1371600" algn="l">
              <a:spcBef>
                <a:spcPts val="200"/>
              </a:spcBef>
              <a:spcAft>
                <a:spcPts val="0"/>
              </a:spcAft>
              <a:buSzPts val="1400"/>
              <a:buChar char="▪"/>
              <a:defRPr/>
            </a:lvl3pPr>
            <a:lvl4pPr indent="-317500" lvl="3" marL="1828800" algn="l">
              <a:spcBef>
                <a:spcPts val="200"/>
              </a:spcBef>
              <a:spcAft>
                <a:spcPts val="0"/>
              </a:spcAft>
              <a:buSzPts val="1400"/>
              <a:buChar char="▪"/>
              <a:defRPr/>
            </a:lvl4pPr>
            <a:lvl5pPr indent="-317500" lvl="4" marL="2286000" algn="l">
              <a:spcBef>
                <a:spcPts val="200"/>
              </a:spcBef>
              <a:spcAft>
                <a:spcPts val="0"/>
              </a:spcAft>
              <a:buSzPts val="1400"/>
              <a:buChar char="▪"/>
              <a:defRPr/>
            </a:lvl5pPr>
            <a:lvl6pPr indent="-317500" lvl="5" marL="2743200" algn="l">
              <a:spcBef>
                <a:spcPts val="200"/>
              </a:spcBef>
              <a:spcAft>
                <a:spcPts val="0"/>
              </a:spcAft>
              <a:buSzPts val="1400"/>
              <a:buChar char="▪"/>
              <a:defRPr/>
            </a:lvl6pPr>
            <a:lvl7pPr indent="-317500" lvl="6" marL="3200400" algn="l">
              <a:spcBef>
                <a:spcPts val="200"/>
              </a:spcBef>
              <a:spcAft>
                <a:spcPts val="0"/>
              </a:spcAft>
              <a:buSzPts val="1400"/>
              <a:buChar char="▪"/>
              <a:defRPr/>
            </a:lvl7pPr>
            <a:lvl8pPr indent="-317500" lvl="7" marL="3657600" algn="l">
              <a:spcBef>
                <a:spcPts val="200"/>
              </a:spcBef>
              <a:spcAft>
                <a:spcPts val="0"/>
              </a:spcAft>
              <a:buSzPts val="1400"/>
              <a:buChar char="▪"/>
              <a:defRPr/>
            </a:lvl8pPr>
            <a:lvl9pPr indent="-317500" lvl="8" marL="4114800" algn="l">
              <a:spcBef>
                <a:spcPts val="200"/>
              </a:spcBef>
              <a:spcAft>
                <a:spcPts val="0"/>
              </a:spcAft>
              <a:buSzPts val="1400"/>
              <a:buChar cha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4.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3" Type="http://schemas.openxmlformats.org/officeDocument/2006/relationships/theme" Target="../theme/theme1.xml"/><Relationship Id="rId12" Type="http://schemas.openxmlformats.org/officeDocument/2006/relationships/slideLayout" Target="../slideLayouts/slideLayout34.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p:nvPr/>
        </p:nvSpPr>
        <p:spPr>
          <a:xfrm>
            <a:off x="1" y="4800600"/>
            <a:ext cx="9144000" cy="342900"/>
          </a:xfrm>
          <a:prstGeom prst="rect">
            <a:avLst/>
          </a:prstGeom>
          <a:solidFill>
            <a:schemeClr val="accent2"/>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2" name="Google Shape;52;p13"/>
          <p:cNvSpPr/>
          <p:nvPr/>
        </p:nvSpPr>
        <p:spPr>
          <a:xfrm>
            <a:off x="0" y="4750737"/>
            <a:ext cx="9144001" cy="49499"/>
          </a:xfrm>
          <a:prstGeom prst="rect">
            <a:avLst/>
          </a:prstGeom>
          <a:solidFill>
            <a:schemeClr val="accent1"/>
          </a:solidFill>
          <a:ln>
            <a:noFill/>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53" name="Google Shape;53;p13"/>
          <p:cNvSpPr txBox="1"/>
          <p:nvPr>
            <p:ph type="title"/>
          </p:nvPr>
        </p:nvSpPr>
        <p:spPr>
          <a:xfrm>
            <a:off x="822960" y="214952"/>
            <a:ext cx="7543800" cy="1088068"/>
          </a:xfrm>
          <a:prstGeom prst="rect">
            <a:avLst/>
          </a:prstGeom>
          <a:noFill/>
          <a:ln>
            <a:noFill/>
          </a:ln>
        </p:spPr>
        <p:txBody>
          <a:bodyPr anchorCtr="0" anchor="b" bIns="34275" lIns="68575" spcFirstLastPara="1" rIns="68575" wrap="square" tIns="34275">
            <a:normAutofit/>
          </a:bodyPr>
          <a:lstStyle>
            <a:lvl1pPr lvl="0" marR="0" rtl="0" algn="l">
              <a:lnSpc>
                <a:spcPct val="85000"/>
              </a:lnSpc>
              <a:spcBef>
                <a:spcPts val="0"/>
              </a:spcBef>
              <a:spcAft>
                <a:spcPts val="0"/>
              </a:spcAft>
              <a:buClr>
                <a:srgbClr val="3F3F3F"/>
              </a:buClr>
              <a:buSzPts val="3600"/>
              <a:buFont typeface="Calibri"/>
              <a:buNone/>
              <a:defRPr b="0" i="0" sz="3600" u="none" cap="none" strike="noStrike">
                <a:solidFill>
                  <a:srgbClr val="3F3F3F"/>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54" name="Google Shape;54;p13"/>
          <p:cNvSpPr txBox="1"/>
          <p:nvPr>
            <p:ph idx="1" type="body"/>
          </p:nvPr>
        </p:nvSpPr>
        <p:spPr>
          <a:xfrm>
            <a:off x="822960" y="1384301"/>
            <a:ext cx="7543800" cy="3017520"/>
          </a:xfrm>
          <a:prstGeom prst="rect">
            <a:avLst/>
          </a:prstGeom>
          <a:noFill/>
          <a:ln>
            <a:noFill/>
          </a:ln>
        </p:spPr>
        <p:txBody>
          <a:bodyPr anchorCtr="0" anchor="t" bIns="34275" lIns="0" spcFirstLastPara="1" rIns="0" wrap="square" tIns="34275">
            <a:normAutofit/>
          </a:bodyPr>
          <a:lstStyle>
            <a:lvl1pPr indent="-323850" lvl="0" marL="457200" marR="0" rtl="0" algn="l">
              <a:lnSpc>
                <a:spcPct val="90000"/>
              </a:lnSpc>
              <a:spcBef>
                <a:spcPts val="900"/>
              </a:spcBef>
              <a:spcAft>
                <a:spcPts val="0"/>
              </a:spcAft>
              <a:buClr>
                <a:schemeClr val="accent1"/>
              </a:buClr>
              <a:buSzPts val="1500"/>
              <a:buFont typeface="Calibri"/>
              <a:buChar char=" "/>
              <a:defRPr b="0" i="0" sz="1500" u="none" cap="none" strike="noStrike">
                <a:solidFill>
                  <a:srgbClr val="3F3F3F"/>
                </a:solidFill>
                <a:latin typeface="Calibri"/>
                <a:ea typeface="Calibri"/>
                <a:cs typeface="Calibri"/>
                <a:sym typeface="Calibri"/>
              </a:defRPr>
            </a:lvl1pPr>
            <a:lvl2pPr indent="-317500" lvl="1" marL="914400" marR="0" rtl="0" algn="l">
              <a:lnSpc>
                <a:spcPct val="90000"/>
              </a:lnSpc>
              <a:spcBef>
                <a:spcPts val="200"/>
              </a:spcBef>
              <a:spcAft>
                <a:spcPts val="0"/>
              </a:spcAft>
              <a:buClr>
                <a:schemeClr val="accent1"/>
              </a:buClr>
              <a:buSzPts val="1400"/>
              <a:buFont typeface="Calibri"/>
              <a:buChar char="◦"/>
              <a:defRPr b="0" i="0" sz="1400" u="none" cap="none" strike="noStrike">
                <a:solidFill>
                  <a:srgbClr val="3F3F3F"/>
                </a:solidFill>
                <a:latin typeface="Calibri"/>
                <a:ea typeface="Calibri"/>
                <a:cs typeface="Calibri"/>
                <a:sym typeface="Calibri"/>
              </a:defRPr>
            </a:lvl2pPr>
            <a:lvl3pPr indent="-298450" lvl="2" marL="13716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3pPr>
            <a:lvl4pPr indent="-298450" lvl="3" marL="18288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4pPr>
            <a:lvl5pPr indent="-298450" lvl="4" marL="22860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5pPr>
            <a:lvl6pPr indent="-298450" lvl="5" marL="27432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6pPr>
            <a:lvl7pPr indent="-298450" lvl="6" marL="32004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7pPr>
            <a:lvl8pPr indent="-298450" lvl="7" marL="3657600" marR="0" rtl="0" algn="l">
              <a:lnSpc>
                <a:spcPct val="90000"/>
              </a:lnSpc>
              <a:spcBef>
                <a:spcPts val="300"/>
              </a:spcBef>
              <a:spcAft>
                <a:spcPts val="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8pPr>
            <a:lvl9pPr indent="-298450" lvl="8" marL="4114800" marR="0" rtl="0" algn="l">
              <a:lnSpc>
                <a:spcPct val="90000"/>
              </a:lnSpc>
              <a:spcBef>
                <a:spcPts val="300"/>
              </a:spcBef>
              <a:spcAft>
                <a:spcPts val="300"/>
              </a:spcAft>
              <a:buClr>
                <a:schemeClr val="accent1"/>
              </a:buClr>
              <a:buSzPts val="1100"/>
              <a:buFont typeface="Calibri"/>
              <a:buChar char="◦"/>
              <a:defRPr b="0" i="0" sz="1100" u="none" cap="none" strike="noStrike">
                <a:solidFill>
                  <a:srgbClr val="3F3F3F"/>
                </a:solidFill>
                <a:latin typeface="Calibri"/>
                <a:ea typeface="Calibri"/>
                <a:cs typeface="Calibri"/>
                <a:sym typeface="Calibri"/>
              </a:defRPr>
            </a:lvl9pPr>
          </a:lstStyle>
          <a:p/>
        </p:txBody>
      </p:sp>
      <p:sp>
        <p:nvSpPr>
          <p:cNvPr id="55" name="Google Shape;55;p13"/>
          <p:cNvSpPr txBox="1"/>
          <p:nvPr>
            <p:ph idx="10" type="dt"/>
          </p:nvPr>
        </p:nvSpPr>
        <p:spPr>
          <a:xfrm>
            <a:off x="822960" y="4844839"/>
            <a:ext cx="1854203" cy="273844"/>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700" u="none" cap="none" strike="noStrike">
                <a:solidFill>
                  <a:srgbClr val="FFFFFF"/>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6" name="Google Shape;56;p13"/>
          <p:cNvSpPr txBox="1"/>
          <p:nvPr>
            <p:ph idx="11" type="ftr"/>
          </p:nvPr>
        </p:nvSpPr>
        <p:spPr>
          <a:xfrm>
            <a:off x="2764639" y="4844839"/>
            <a:ext cx="3617103" cy="273844"/>
          </a:xfrm>
          <a:prstGeom prst="rect">
            <a:avLst/>
          </a:prstGeom>
          <a:noFill/>
          <a:ln>
            <a:noFill/>
          </a:ln>
        </p:spPr>
        <p:txBody>
          <a:bodyPr anchorCtr="0" anchor="ctr" bIns="34275" lIns="68575" spcFirstLastPara="1" rIns="68575" wrap="square" tIns="34275">
            <a:noAutofit/>
          </a:bodyPr>
          <a:lstStyle>
            <a:lvl1pPr lvl="0" marR="0" rtl="0" algn="ctr">
              <a:spcBef>
                <a:spcPts val="0"/>
              </a:spcBef>
              <a:spcAft>
                <a:spcPts val="0"/>
              </a:spcAft>
              <a:buSzPts val="1100"/>
              <a:buNone/>
              <a:defRPr b="0" i="0" sz="700" u="none" cap="none" strike="noStrike">
                <a:solidFill>
                  <a:srgbClr val="FFFFFF"/>
                </a:solidFill>
                <a:latin typeface="Calibri"/>
                <a:ea typeface="Calibri"/>
                <a:cs typeface="Calibri"/>
                <a:sym typeface="Calibri"/>
              </a:defRPr>
            </a:lvl1pPr>
            <a:lvl2pPr lvl="1"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2pPr>
            <a:lvl3pPr lvl="2"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3pPr>
            <a:lvl4pPr lvl="3"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4pPr>
            <a:lvl5pPr lvl="4"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5pPr>
            <a:lvl6pPr lvl="5"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6pPr>
            <a:lvl7pPr lvl="6"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7pPr>
            <a:lvl8pPr lvl="7"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8pPr>
            <a:lvl9pPr lvl="8" marR="0" rtl="0" algn="l">
              <a:spcBef>
                <a:spcPts val="0"/>
              </a:spcBef>
              <a:spcAft>
                <a:spcPts val="0"/>
              </a:spcAft>
              <a:buSzPts val="1100"/>
              <a:buNone/>
              <a:defRPr b="0" i="0" sz="1400" u="none" cap="none" strike="noStrike">
                <a:solidFill>
                  <a:schemeClr val="dk1"/>
                </a:solidFill>
                <a:latin typeface="Calibri"/>
                <a:ea typeface="Calibri"/>
                <a:cs typeface="Calibri"/>
                <a:sym typeface="Calibri"/>
              </a:defRPr>
            </a:lvl9pPr>
          </a:lstStyle>
          <a:p/>
        </p:txBody>
      </p:sp>
      <p:sp>
        <p:nvSpPr>
          <p:cNvPr id="57" name="Google Shape;57;p13"/>
          <p:cNvSpPr txBox="1"/>
          <p:nvPr>
            <p:ph idx="12" type="sldNum"/>
          </p:nvPr>
        </p:nvSpPr>
        <p:spPr>
          <a:xfrm>
            <a:off x="7425344" y="4844839"/>
            <a:ext cx="984019" cy="273844"/>
          </a:xfrm>
          <a:prstGeom prst="rect">
            <a:avLst/>
          </a:prstGeom>
          <a:noFill/>
          <a:ln>
            <a:noFill/>
          </a:ln>
        </p:spPr>
        <p:txBody>
          <a:bodyPr anchorCtr="0" anchor="ctr" bIns="34275" lIns="68575" spcFirstLastPara="1" rIns="68575" wrap="square" tIns="34275">
            <a:noAutofit/>
          </a:bodyPr>
          <a:lstStyle>
            <a:lvl1pPr indent="0" lvl="0" marL="0" marR="0" rtl="0" algn="r">
              <a:spcBef>
                <a:spcPts val="0"/>
              </a:spcBef>
              <a:buNone/>
              <a:defRPr b="0" i="0" sz="800" u="none" cap="none" strike="noStrike">
                <a:solidFill>
                  <a:srgbClr val="FFFFFF"/>
                </a:solidFill>
                <a:latin typeface="Calibri"/>
                <a:ea typeface="Calibri"/>
                <a:cs typeface="Calibri"/>
                <a:sym typeface="Calibri"/>
              </a:defRPr>
            </a:lvl1pPr>
            <a:lvl2pPr indent="0" lvl="1" marL="0" marR="0" rtl="0" algn="r">
              <a:spcBef>
                <a:spcPts val="0"/>
              </a:spcBef>
              <a:buNone/>
              <a:defRPr b="0" i="0" sz="800" u="none" cap="none" strike="noStrike">
                <a:solidFill>
                  <a:srgbClr val="FFFFFF"/>
                </a:solidFill>
                <a:latin typeface="Calibri"/>
                <a:ea typeface="Calibri"/>
                <a:cs typeface="Calibri"/>
                <a:sym typeface="Calibri"/>
              </a:defRPr>
            </a:lvl2pPr>
            <a:lvl3pPr indent="0" lvl="2" marL="0" marR="0" rtl="0" algn="r">
              <a:spcBef>
                <a:spcPts val="0"/>
              </a:spcBef>
              <a:buNone/>
              <a:defRPr b="0" i="0" sz="800" u="none" cap="none" strike="noStrike">
                <a:solidFill>
                  <a:srgbClr val="FFFFFF"/>
                </a:solidFill>
                <a:latin typeface="Calibri"/>
                <a:ea typeface="Calibri"/>
                <a:cs typeface="Calibri"/>
                <a:sym typeface="Calibri"/>
              </a:defRPr>
            </a:lvl3pPr>
            <a:lvl4pPr indent="0" lvl="3" marL="0" marR="0" rtl="0" algn="r">
              <a:spcBef>
                <a:spcPts val="0"/>
              </a:spcBef>
              <a:buNone/>
              <a:defRPr b="0" i="0" sz="800" u="none" cap="none" strike="noStrike">
                <a:solidFill>
                  <a:srgbClr val="FFFFFF"/>
                </a:solidFill>
                <a:latin typeface="Calibri"/>
                <a:ea typeface="Calibri"/>
                <a:cs typeface="Calibri"/>
                <a:sym typeface="Calibri"/>
              </a:defRPr>
            </a:lvl4pPr>
            <a:lvl5pPr indent="0" lvl="4" marL="0" marR="0" rtl="0" algn="r">
              <a:spcBef>
                <a:spcPts val="0"/>
              </a:spcBef>
              <a:buNone/>
              <a:defRPr b="0" i="0" sz="800" u="none" cap="none" strike="noStrike">
                <a:solidFill>
                  <a:srgbClr val="FFFFFF"/>
                </a:solidFill>
                <a:latin typeface="Calibri"/>
                <a:ea typeface="Calibri"/>
                <a:cs typeface="Calibri"/>
                <a:sym typeface="Calibri"/>
              </a:defRPr>
            </a:lvl5pPr>
            <a:lvl6pPr indent="0" lvl="5" marL="0" marR="0" rtl="0" algn="r">
              <a:spcBef>
                <a:spcPts val="0"/>
              </a:spcBef>
              <a:buNone/>
              <a:defRPr b="0" i="0" sz="800" u="none" cap="none" strike="noStrike">
                <a:solidFill>
                  <a:srgbClr val="FFFFFF"/>
                </a:solidFill>
                <a:latin typeface="Calibri"/>
                <a:ea typeface="Calibri"/>
                <a:cs typeface="Calibri"/>
                <a:sym typeface="Calibri"/>
              </a:defRPr>
            </a:lvl6pPr>
            <a:lvl7pPr indent="0" lvl="6" marL="0" marR="0" rtl="0" algn="r">
              <a:spcBef>
                <a:spcPts val="0"/>
              </a:spcBef>
              <a:buNone/>
              <a:defRPr b="0" i="0" sz="800" u="none" cap="none" strike="noStrike">
                <a:solidFill>
                  <a:srgbClr val="FFFFFF"/>
                </a:solidFill>
                <a:latin typeface="Calibri"/>
                <a:ea typeface="Calibri"/>
                <a:cs typeface="Calibri"/>
                <a:sym typeface="Calibri"/>
              </a:defRPr>
            </a:lvl7pPr>
            <a:lvl8pPr indent="0" lvl="7" marL="0" marR="0" rtl="0" algn="r">
              <a:spcBef>
                <a:spcPts val="0"/>
              </a:spcBef>
              <a:buNone/>
              <a:defRPr b="0" i="0" sz="800" u="none" cap="none" strike="noStrike">
                <a:solidFill>
                  <a:srgbClr val="FFFFFF"/>
                </a:solidFill>
                <a:latin typeface="Calibri"/>
                <a:ea typeface="Calibri"/>
                <a:cs typeface="Calibri"/>
                <a:sym typeface="Calibri"/>
              </a:defRPr>
            </a:lvl8pPr>
            <a:lvl9pPr indent="0" lvl="8" marL="0" marR="0" rtl="0" algn="r">
              <a:spcBef>
                <a:spcPts val="0"/>
              </a:spcBef>
              <a:buNone/>
              <a:defRPr b="0" i="0" sz="800" u="none" cap="none" strike="noStrike">
                <a:solidFill>
                  <a:srgbClr val="FFFFFF"/>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cxnSp>
        <p:nvCxnSpPr>
          <p:cNvPr id="58" name="Google Shape;58;p13"/>
          <p:cNvCxnSpPr/>
          <p:nvPr/>
        </p:nvCxnSpPr>
        <p:spPr>
          <a:xfrm>
            <a:off x="895149" y="1303384"/>
            <a:ext cx="7475220" cy="0"/>
          </a:xfrm>
          <a:prstGeom prst="straightConnector1">
            <a:avLst/>
          </a:prstGeom>
          <a:noFill/>
          <a:ln cap="flat" cmpd="sng" w="9525">
            <a:solidFill>
              <a:srgbClr val="7F7F7F"/>
            </a:solidFill>
            <a:prstDash val="solid"/>
            <a:round/>
            <a:headEnd len="sm" w="sm" type="none"/>
            <a:tailEnd len="sm" w="sm" type="none"/>
          </a:ln>
        </p:spPr>
      </p:cxn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2" name="Shape 142"/>
        <p:cNvGrpSpPr/>
        <p:nvPr/>
      </p:nvGrpSpPr>
      <p:grpSpPr>
        <a:xfrm>
          <a:off x="0" y="0"/>
          <a:ext cx="0" cy="0"/>
          <a:chOff x="0" y="0"/>
          <a:chExt cx="0" cy="0"/>
        </a:xfrm>
      </p:grpSpPr>
      <p:sp>
        <p:nvSpPr>
          <p:cNvPr id="143" name="Google Shape;143;p25"/>
          <p:cNvSpPr/>
          <p:nvPr/>
        </p:nvSpPr>
        <p:spPr>
          <a:xfrm>
            <a:off x="-2381" y="3787975"/>
            <a:ext cx="3574257" cy="1355526"/>
          </a:xfrm>
          <a:custGeom>
            <a:rect b="b" l="l" r="r" t="t"/>
            <a:pathLst>
              <a:path extrusionOk="0" h="1807368" w="3574257">
                <a:moveTo>
                  <a:pt x="2382" y="1807368"/>
                </a:moveTo>
                <a:lnTo>
                  <a:pt x="0" y="0"/>
                </a:lnTo>
                <a:lnTo>
                  <a:pt x="2045494" y="1"/>
                </a:lnTo>
                <a:lnTo>
                  <a:pt x="3574257" y="1807368"/>
                </a:lnTo>
                <a:lnTo>
                  <a:pt x="2382" y="1807368"/>
                </a:lnTo>
                <a:close/>
              </a:path>
            </a:pathLst>
          </a:custGeom>
          <a:solidFill>
            <a:schemeClr val="accent2"/>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144" name="Google Shape;144;p25"/>
          <p:cNvSpPr/>
          <p:nvPr/>
        </p:nvSpPr>
        <p:spPr>
          <a:xfrm>
            <a:off x="-2380" y="3788470"/>
            <a:ext cx="9146380" cy="1355032"/>
          </a:xfrm>
          <a:custGeom>
            <a:rect b="b" l="l" r="r" t="t"/>
            <a:pathLst>
              <a:path extrusionOk="0" h="527584" w="3352800">
                <a:moveTo>
                  <a:pt x="0" y="527584"/>
                </a:moveTo>
                <a:lnTo>
                  <a:pt x="748227" y="0"/>
                </a:lnTo>
                <a:lnTo>
                  <a:pt x="3352800" y="271"/>
                </a:lnTo>
                <a:lnTo>
                  <a:pt x="3352800" y="527584"/>
                </a:lnTo>
                <a:lnTo>
                  <a:pt x="0" y="527584"/>
                </a:lnTo>
                <a:close/>
              </a:path>
            </a:pathLst>
          </a:custGeom>
          <a:solidFill>
            <a:schemeClr val="accent3">
              <a:alpha val="80000"/>
            </a:schemeClr>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Libre Franklin"/>
              <a:ea typeface="Libre Franklin"/>
              <a:cs typeface="Libre Franklin"/>
              <a:sym typeface="Libre Franklin"/>
            </a:endParaRPr>
          </a:p>
        </p:txBody>
      </p:sp>
      <p:sp>
        <p:nvSpPr>
          <p:cNvPr id="145" name="Google Shape;145;p25"/>
          <p:cNvSpPr txBox="1"/>
          <p:nvPr>
            <p:ph type="title"/>
          </p:nvPr>
        </p:nvSpPr>
        <p:spPr>
          <a:xfrm>
            <a:off x="822960" y="274320"/>
            <a:ext cx="7520940" cy="411480"/>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Clr>
                <a:schemeClr val="dk1"/>
              </a:buClr>
              <a:buSzPts val="2100"/>
              <a:buFont typeface="Libre Franklin Medium"/>
              <a:buNone/>
              <a:defRPr b="0" i="0" sz="2100" u="none" cap="none" strike="noStrike">
                <a:solidFill>
                  <a:schemeClr val="dk1"/>
                </a:solidFill>
                <a:latin typeface="Libre Franklin Medium"/>
                <a:ea typeface="Libre Franklin Medium"/>
                <a:cs typeface="Libre Franklin Medium"/>
                <a:sym typeface="Libre Franklin Medium"/>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46" name="Google Shape;146;p25"/>
          <p:cNvSpPr txBox="1"/>
          <p:nvPr>
            <p:ph idx="1" type="body"/>
          </p:nvPr>
        </p:nvSpPr>
        <p:spPr>
          <a:xfrm>
            <a:off x="822960" y="825472"/>
            <a:ext cx="7520940" cy="2684887"/>
          </a:xfrm>
          <a:prstGeom prst="rect">
            <a:avLst/>
          </a:prstGeom>
          <a:noFill/>
          <a:ln>
            <a:noFill/>
          </a:ln>
        </p:spPr>
        <p:txBody>
          <a:bodyPr anchorCtr="0" anchor="t" bIns="34275" lIns="68575" spcFirstLastPara="1" rIns="68575" wrap="square" tIns="34275">
            <a:normAutofit/>
          </a:bodyPr>
          <a:lstStyle>
            <a:lvl1pPr indent="-228600" lvl="0" marL="457200" marR="0" rtl="0" algn="l">
              <a:spcBef>
                <a:spcPts val="600"/>
              </a:spcBef>
              <a:spcAft>
                <a:spcPts val="0"/>
              </a:spcAft>
              <a:buClr>
                <a:schemeClr val="dk1"/>
              </a:buClr>
              <a:buSzPts val="1200"/>
              <a:buFont typeface="Arial"/>
              <a:buNone/>
              <a:defRPr b="1" i="0" sz="1200" u="none" cap="none" strike="noStrike">
                <a:solidFill>
                  <a:schemeClr val="dk1"/>
                </a:solidFill>
                <a:latin typeface="Libre Franklin"/>
                <a:ea typeface="Libre Franklin"/>
                <a:cs typeface="Libre Franklin"/>
                <a:sym typeface="Libre Franklin"/>
              </a:defRPr>
            </a:lvl1pPr>
            <a:lvl2pPr indent="-304800" lvl="1" marL="914400" marR="0" rtl="0" algn="l">
              <a:spcBef>
                <a:spcPts val="200"/>
              </a:spcBef>
              <a:spcAft>
                <a:spcPts val="0"/>
              </a:spcAft>
              <a:buClr>
                <a:schemeClr val="accent2"/>
              </a:buClr>
              <a:buSzPts val="1200"/>
              <a:buFont typeface="Noto Sans Symbols"/>
              <a:buChar char="▪"/>
              <a:defRPr b="0" i="0" sz="1200" u="none" cap="none" strike="noStrike">
                <a:solidFill>
                  <a:schemeClr val="dk1"/>
                </a:solidFill>
                <a:latin typeface="Libre Franklin"/>
                <a:ea typeface="Libre Franklin"/>
                <a:cs typeface="Libre Franklin"/>
                <a:sym typeface="Libre Franklin"/>
              </a:defRPr>
            </a:lvl2pPr>
            <a:lvl3pPr indent="-304800" lvl="2" marL="1371600" marR="0" rtl="0" algn="l">
              <a:spcBef>
                <a:spcPts val="200"/>
              </a:spcBef>
              <a:spcAft>
                <a:spcPts val="0"/>
              </a:spcAft>
              <a:buClr>
                <a:schemeClr val="accent2"/>
              </a:buClr>
              <a:buSzPts val="1200"/>
              <a:buFont typeface="Noto Sans Symbols"/>
              <a:buChar char="▪"/>
              <a:defRPr b="0" i="0" sz="1200" u="none" cap="none" strike="noStrike">
                <a:solidFill>
                  <a:schemeClr val="dk1"/>
                </a:solidFill>
                <a:latin typeface="Libre Franklin"/>
                <a:ea typeface="Libre Franklin"/>
                <a:cs typeface="Libre Franklin"/>
                <a:sym typeface="Libre Franklin"/>
              </a:defRPr>
            </a:lvl3pPr>
            <a:lvl4pPr indent="-304800" lvl="3" marL="1828800" marR="0" rtl="0" algn="l">
              <a:spcBef>
                <a:spcPts val="200"/>
              </a:spcBef>
              <a:spcAft>
                <a:spcPts val="0"/>
              </a:spcAft>
              <a:buClr>
                <a:schemeClr val="accent2"/>
              </a:buClr>
              <a:buSzPts val="1200"/>
              <a:buFont typeface="Noto Sans Symbols"/>
              <a:buChar char="▪"/>
              <a:defRPr b="0" i="0" sz="1200" u="none" cap="none" strike="noStrike">
                <a:solidFill>
                  <a:schemeClr val="dk1"/>
                </a:solidFill>
                <a:latin typeface="Libre Franklin"/>
                <a:ea typeface="Libre Franklin"/>
                <a:cs typeface="Libre Franklin"/>
                <a:sym typeface="Libre Franklin"/>
              </a:defRPr>
            </a:lvl4pPr>
            <a:lvl5pPr indent="-304800" lvl="4" marL="2286000" marR="0" rtl="0" algn="l">
              <a:spcBef>
                <a:spcPts val="200"/>
              </a:spcBef>
              <a:spcAft>
                <a:spcPts val="0"/>
              </a:spcAft>
              <a:buClr>
                <a:schemeClr val="accent2"/>
              </a:buClr>
              <a:buSzPts val="1200"/>
              <a:buFont typeface="Noto Sans Symbols"/>
              <a:buChar char="▪"/>
              <a:defRPr b="0" i="0" sz="1200" u="none" cap="none" strike="noStrike">
                <a:solidFill>
                  <a:schemeClr val="dk1"/>
                </a:solidFill>
                <a:latin typeface="Libre Franklin"/>
                <a:ea typeface="Libre Franklin"/>
                <a:cs typeface="Libre Franklin"/>
                <a:sym typeface="Libre Franklin"/>
              </a:defRPr>
            </a:lvl5pPr>
            <a:lvl6pPr indent="-298450" lvl="5" marL="2743200" marR="0" rtl="0" algn="l">
              <a:spcBef>
                <a:spcPts val="200"/>
              </a:spcBef>
              <a:spcAft>
                <a:spcPts val="0"/>
              </a:spcAft>
              <a:buClr>
                <a:schemeClr val="accent2"/>
              </a:buClr>
              <a:buSzPts val="1100"/>
              <a:buFont typeface="Noto Sans Symbols"/>
              <a:buChar char="▪"/>
              <a:defRPr b="0" i="0" sz="1100" u="none" cap="none" strike="noStrike">
                <a:solidFill>
                  <a:schemeClr val="dk1"/>
                </a:solidFill>
                <a:latin typeface="Libre Franklin"/>
                <a:ea typeface="Libre Franklin"/>
                <a:cs typeface="Libre Franklin"/>
                <a:sym typeface="Libre Franklin"/>
              </a:defRPr>
            </a:lvl6pPr>
            <a:lvl7pPr indent="-298450" lvl="6" marL="3200400" marR="0" rtl="0" algn="l">
              <a:spcBef>
                <a:spcPts val="200"/>
              </a:spcBef>
              <a:spcAft>
                <a:spcPts val="0"/>
              </a:spcAft>
              <a:buClr>
                <a:schemeClr val="accent2"/>
              </a:buClr>
              <a:buSzPts val="1100"/>
              <a:buFont typeface="Noto Sans Symbols"/>
              <a:buChar char="▪"/>
              <a:defRPr b="0" i="0" sz="1100" u="none" cap="none" strike="noStrike">
                <a:solidFill>
                  <a:schemeClr val="dk1"/>
                </a:solidFill>
                <a:latin typeface="Libre Franklin"/>
                <a:ea typeface="Libre Franklin"/>
                <a:cs typeface="Libre Franklin"/>
                <a:sym typeface="Libre Franklin"/>
              </a:defRPr>
            </a:lvl7pPr>
            <a:lvl8pPr indent="-298450" lvl="7" marL="3657600" marR="0" rtl="0" algn="l">
              <a:spcBef>
                <a:spcPts val="200"/>
              </a:spcBef>
              <a:spcAft>
                <a:spcPts val="0"/>
              </a:spcAft>
              <a:buClr>
                <a:schemeClr val="accent2"/>
              </a:buClr>
              <a:buSzPts val="1100"/>
              <a:buFont typeface="Noto Sans Symbols"/>
              <a:buChar char="▪"/>
              <a:defRPr b="0" i="0" sz="1100" u="none" cap="none" strike="noStrike">
                <a:solidFill>
                  <a:schemeClr val="dk1"/>
                </a:solidFill>
                <a:latin typeface="Libre Franklin"/>
                <a:ea typeface="Libre Franklin"/>
                <a:cs typeface="Libre Franklin"/>
                <a:sym typeface="Libre Franklin"/>
              </a:defRPr>
            </a:lvl8pPr>
            <a:lvl9pPr indent="-298450" lvl="8" marL="4114800" marR="0" rtl="0" algn="l">
              <a:spcBef>
                <a:spcPts val="200"/>
              </a:spcBef>
              <a:spcAft>
                <a:spcPts val="0"/>
              </a:spcAft>
              <a:buClr>
                <a:schemeClr val="accent2"/>
              </a:buClr>
              <a:buSzPts val="1100"/>
              <a:buFont typeface="Noto Sans Symbols"/>
              <a:buChar char="▪"/>
              <a:defRPr b="0" i="0" sz="1100" u="none" cap="none" strike="noStrike">
                <a:solidFill>
                  <a:schemeClr val="dk1"/>
                </a:solidFill>
                <a:latin typeface="Libre Franklin"/>
                <a:ea typeface="Libre Franklin"/>
                <a:cs typeface="Libre Franklin"/>
                <a:sym typeface="Libre Franklin"/>
              </a:defRPr>
            </a:lvl9pPr>
          </a:lstStyle>
          <a:p/>
        </p:txBody>
      </p:sp>
      <p:sp>
        <p:nvSpPr>
          <p:cNvPr id="147" name="Google Shape;147;p25"/>
          <p:cNvSpPr txBox="1"/>
          <p:nvPr>
            <p:ph idx="10" type="dt"/>
          </p:nvPr>
        </p:nvSpPr>
        <p:spPr>
          <a:xfrm rot="-2460000">
            <a:off x="201168" y="4402836"/>
            <a:ext cx="2176272" cy="150876"/>
          </a:xfrm>
          <a:prstGeom prst="rect">
            <a:avLst/>
          </a:prstGeom>
          <a:noFill/>
          <a:ln>
            <a:noFill/>
          </a:ln>
        </p:spPr>
        <p:txBody>
          <a:bodyPr anchorCtr="0" anchor="ctr" bIns="34275" lIns="68575" spcFirstLastPara="1" rIns="68575" wrap="square" tIns="34275">
            <a:noAutofit/>
          </a:bodyPr>
          <a:lstStyle>
            <a:lvl1pPr lvl="0" marR="0" rtl="0" algn="l">
              <a:spcBef>
                <a:spcPts val="0"/>
              </a:spcBef>
              <a:spcAft>
                <a:spcPts val="0"/>
              </a:spcAft>
              <a:buSzPts val="1100"/>
              <a:buNone/>
              <a:defRPr b="0" i="0" sz="900" u="none" cap="none" strike="noStrike">
                <a:solidFill>
                  <a:srgbClr val="FFFFFF"/>
                </a:solidFill>
                <a:latin typeface="Libre Franklin"/>
                <a:ea typeface="Libre Franklin"/>
                <a:cs typeface="Libre Franklin"/>
                <a:sym typeface="Libre Franklin"/>
              </a:defRPr>
            </a:lvl1pPr>
            <a:lvl2pPr lvl="1"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2pPr>
            <a:lvl3pPr lvl="2"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3pPr>
            <a:lvl4pPr lvl="3"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4pPr>
            <a:lvl5pPr lvl="4"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5pPr>
            <a:lvl6pPr lvl="5"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6pPr>
            <a:lvl7pPr lvl="6"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7pPr>
            <a:lvl8pPr lvl="7"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8pPr>
            <a:lvl9pPr lvl="8"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9pPr>
          </a:lstStyle>
          <a:p/>
        </p:txBody>
      </p:sp>
      <p:sp>
        <p:nvSpPr>
          <p:cNvPr id="148" name="Google Shape;148;p25"/>
          <p:cNvSpPr txBox="1"/>
          <p:nvPr>
            <p:ph idx="11" type="ftr"/>
          </p:nvPr>
        </p:nvSpPr>
        <p:spPr>
          <a:xfrm>
            <a:off x="3517514" y="4713841"/>
            <a:ext cx="4724400" cy="205740"/>
          </a:xfrm>
          <a:prstGeom prst="rect">
            <a:avLst/>
          </a:prstGeom>
          <a:noFill/>
          <a:ln>
            <a:noFill/>
          </a:ln>
        </p:spPr>
        <p:txBody>
          <a:bodyPr anchorCtr="0" anchor="ctr" bIns="34275" lIns="68575" spcFirstLastPara="1" rIns="68575" wrap="square" tIns="34275">
            <a:noAutofit/>
          </a:bodyPr>
          <a:lstStyle>
            <a:lvl1pPr lvl="0" marR="0" rtl="0" algn="r">
              <a:spcBef>
                <a:spcPts val="0"/>
              </a:spcBef>
              <a:spcAft>
                <a:spcPts val="0"/>
              </a:spcAft>
              <a:buSzPts val="1100"/>
              <a:buNone/>
              <a:defRPr b="0" i="0" sz="800" u="none" cap="none" strike="noStrike">
                <a:solidFill>
                  <a:srgbClr val="FFFFFF"/>
                </a:solidFill>
                <a:latin typeface="Libre Franklin"/>
                <a:ea typeface="Libre Franklin"/>
                <a:cs typeface="Libre Franklin"/>
                <a:sym typeface="Libre Franklin"/>
              </a:defRPr>
            </a:lvl1pPr>
            <a:lvl2pPr lvl="1"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2pPr>
            <a:lvl3pPr lvl="2"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3pPr>
            <a:lvl4pPr lvl="3"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4pPr>
            <a:lvl5pPr lvl="4"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5pPr>
            <a:lvl6pPr lvl="5"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6pPr>
            <a:lvl7pPr lvl="6"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7pPr>
            <a:lvl8pPr lvl="7"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8pPr>
            <a:lvl9pPr lvl="8" marR="0" rtl="0" algn="l">
              <a:spcBef>
                <a:spcPts val="0"/>
              </a:spcBef>
              <a:spcAft>
                <a:spcPts val="0"/>
              </a:spcAft>
              <a:buSzPts val="1100"/>
              <a:buNone/>
              <a:defRPr b="0" i="0" sz="1400" u="none" cap="none" strike="noStrike">
                <a:solidFill>
                  <a:schemeClr val="dk1"/>
                </a:solidFill>
                <a:latin typeface="Libre Franklin"/>
                <a:ea typeface="Libre Franklin"/>
                <a:cs typeface="Libre Franklin"/>
                <a:sym typeface="Libre Franklin"/>
              </a:defRPr>
            </a:lvl9pPr>
          </a:lstStyle>
          <a:p/>
        </p:txBody>
      </p:sp>
      <p:sp>
        <p:nvSpPr>
          <p:cNvPr id="149" name="Google Shape;149;p25"/>
          <p:cNvSpPr/>
          <p:nvPr>
            <p:ph idx="12" type="sldNum"/>
          </p:nvPr>
        </p:nvSpPr>
        <p:spPr>
          <a:xfrm>
            <a:off x="8401038" y="4628116"/>
            <a:ext cx="502920" cy="377190"/>
          </a:xfrm>
          <a:prstGeom prst="ellipse">
            <a:avLst/>
          </a:prstGeom>
          <a:noFill/>
          <a:ln cap="flat" cmpd="sng" w="19050">
            <a:solidFill>
              <a:srgbClr val="FFFFFF"/>
            </a:solidFill>
            <a:prstDash val="solid"/>
            <a:round/>
            <a:headEnd len="sm" w="sm" type="none"/>
            <a:tailEnd len="sm" w="sm" type="none"/>
          </a:ln>
        </p:spPr>
        <p:txBody>
          <a:bodyPr anchorCtr="0" anchor="ctr" bIns="6850" lIns="6850" spcFirstLastPara="1" rIns="6850" wrap="square" tIns="6850">
            <a:noAutofit/>
          </a:bodyPr>
          <a:lstStyle>
            <a:lvl1pPr indent="0" lvl="0" marL="0" marR="0" rtl="0" algn="ctr">
              <a:spcBef>
                <a:spcPts val="0"/>
              </a:spcBef>
              <a:buNone/>
              <a:defRPr b="0" i="0" sz="1200" u="none" cap="none" strike="noStrike">
                <a:solidFill>
                  <a:srgbClr val="FFFFFF"/>
                </a:solidFill>
                <a:latin typeface="Libre Franklin"/>
                <a:ea typeface="Libre Franklin"/>
                <a:cs typeface="Libre Franklin"/>
                <a:sym typeface="Libre Franklin"/>
              </a:defRPr>
            </a:lvl1pPr>
            <a:lvl2pPr indent="0" lvl="1" marL="0" marR="0" rtl="0" algn="ctr">
              <a:spcBef>
                <a:spcPts val="0"/>
              </a:spcBef>
              <a:buNone/>
              <a:defRPr b="0" i="0" sz="1200" u="none" cap="none" strike="noStrike">
                <a:solidFill>
                  <a:srgbClr val="FFFFFF"/>
                </a:solidFill>
                <a:latin typeface="Libre Franklin"/>
                <a:ea typeface="Libre Franklin"/>
                <a:cs typeface="Libre Franklin"/>
                <a:sym typeface="Libre Franklin"/>
              </a:defRPr>
            </a:lvl2pPr>
            <a:lvl3pPr indent="0" lvl="2" marL="0" marR="0" rtl="0" algn="ctr">
              <a:spcBef>
                <a:spcPts val="0"/>
              </a:spcBef>
              <a:buNone/>
              <a:defRPr b="0" i="0" sz="1200" u="none" cap="none" strike="noStrike">
                <a:solidFill>
                  <a:srgbClr val="FFFFFF"/>
                </a:solidFill>
                <a:latin typeface="Libre Franklin"/>
                <a:ea typeface="Libre Franklin"/>
                <a:cs typeface="Libre Franklin"/>
                <a:sym typeface="Libre Franklin"/>
              </a:defRPr>
            </a:lvl3pPr>
            <a:lvl4pPr indent="0" lvl="3" marL="0" marR="0" rtl="0" algn="ctr">
              <a:spcBef>
                <a:spcPts val="0"/>
              </a:spcBef>
              <a:buNone/>
              <a:defRPr b="0" i="0" sz="1200" u="none" cap="none" strike="noStrike">
                <a:solidFill>
                  <a:srgbClr val="FFFFFF"/>
                </a:solidFill>
                <a:latin typeface="Libre Franklin"/>
                <a:ea typeface="Libre Franklin"/>
                <a:cs typeface="Libre Franklin"/>
                <a:sym typeface="Libre Franklin"/>
              </a:defRPr>
            </a:lvl4pPr>
            <a:lvl5pPr indent="0" lvl="4" marL="0" marR="0" rtl="0" algn="ctr">
              <a:spcBef>
                <a:spcPts val="0"/>
              </a:spcBef>
              <a:buNone/>
              <a:defRPr b="0" i="0" sz="1200" u="none" cap="none" strike="noStrike">
                <a:solidFill>
                  <a:srgbClr val="FFFFFF"/>
                </a:solidFill>
                <a:latin typeface="Libre Franklin"/>
                <a:ea typeface="Libre Franklin"/>
                <a:cs typeface="Libre Franklin"/>
                <a:sym typeface="Libre Franklin"/>
              </a:defRPr>
            </a:lvl5pPr>
            <a:lvl6pPr indent="0" lvl="5" marL="0" marR="0" rtl="0" algn="ctr">
              <a:spcBef>
                <a:spcPts val="0"/>
              </a:spcBef>
              <a:buNone/>
              <a:defRPr b="0" i="0" sz="1200" u="none" cap="none" strike="noStrike">
                <a:solidFill>
                  <a:srgbClr val="FFFFFF"/>
                </a:solidFill>
                <a:latin typeface="Libre Franklin"/>
                <a:ea typeface="Libre Franklin"/>
                <a:cs typeface="Libre Franklin"/>
                <a:sym typeface="Libre Franklin"/>
              </a:defRPr>
            </a:lvl6pPr>
            <a:lvl7pPr indent="0" lvl="6" marL="0" marR="0" rtl="0" algn="ctr">
              <a:spcBef>
                <a:spcPts val="0"/>
              </a:spcBef>
              <a:buNone/>
              <a:defRPr b="0" i="0" sz="1200" u="none" cap="none" strike="noStrike">
                <a:solidFill>
                  <a:srgbClr val="FFFFFF"/>
                </a:solidFill>
                <a:latin typeface="Libre Franklin"/>
                <a:ea typeface="Libre Franklin"/>
                <a:cs typeface="Libre Franklin"/>
                <a:sym typeface="Libre Franklin"/>
              </a:defRPr>
            </a:lvl7pPr>
            <a:lvl8pPr indent="0" lvl="7" marL="0" marR="0" rtl="0" algn="ctr">
              <a:spcBef>
                <a:spcPts val="0"/>
              </a:spcBef>
              <a:buNone/>
              <a:defRPr b="0" i="0" sz="1200" u="none" cap="none" strike="noStrike">
                <a:solidFill>
                  <a:srgbClr val="FFFFFF"/>
                </a:solidFill>
                <a:latin typeface="Libre Franklin"/>
                <a:ea typeface="Libre Franklin"/>
                <a:cs typeface="Libre Franklin"/>
                <a:sym typeface="Libre Franklin"/>
              </a:defRPr>
            </a:lvl8pPr>
            <a:lvl9pPr indent="0" lvl="8" marL="0" marR="0" rtl="0" algn="ctr">
              <a:spcBef>
                <a:spcPts val="0"/>
              </a:spcBef>
              <a:buNone/>
              <a:defRPr b="0" i="0" sz="1200" u="none" cap="none" strike="noStrike">
                <a:solidFill>
                  <a:srgbClr val="FFFFFF"/>
                </a:solidFill>
                <a:latin typeface="Libre Franklin"/>
                <a:ea typeface="Libre Franklin"/>
                <a:cs typeface="Libre Franklin"/>
                <a:sym typeface="Libre Franklin"/>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6.jpg"/><Relationship Id="rId4" Type="http://schemas.openxmlformats.org/officeDocument/2006/relationships/image" Target="../media/image3.png"/><Relationship Id="rId5" Type="http://schemas.openxmlformats.org/officeDocument/2006/relationships/image" Target="../media/image5.jpg"/><Relationship Id="rId6" Type="http://schemas.openxmlformats.org/officeDocument/2006/relationships/image" Target="../media/image2.png"/><Relationship Id="rId7"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 Id="rId3" Type="http://schemas.openxmlformats.org/officeDocument/2006/relationships/image" Target="../media/image37.gif"/><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5.xml"/><Relationship Id="rId3" Type="http://schemas.openxmlformats.org/officeDocument/2006/relationships/hyperlink" Target="https://doi.org/10.1007/s12213-025-00183-6" TargetMode="External"/><Relationship Id="rId4" Type="http://schemas.openxmlformats.org/officeDocument/2006/relationships/hyperlink" Target="https://doi.org/10.1126/scitranslmed.aaf3925" TargetMode="External"/><Relationship Id="rId5" Type="http://schemas.openxmlformats.org/officeDocument/2006/relationships/hyperlink" Target="https://doi.org/10.1073/pnas.2013292117"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xml"/><Relationship Id="rId3" Type="http://schemas.openxmlformats.org/officeDocument/2006/relationships/image" Target="../media/image11.png"/><Relationship Id="rId4" Type="http://schemas.openxmlformats.org/officeDocument/2006/relationships/image" Target="../media/image7.png"/><Relationship Id="rId5" Type="http://schemas.openxmlformats.org/officeDocument/2006/relationships/image" Target="../media/image10.png"/><Relationship Id="rId6" Type="http://schemas.openxmlformats.org/officeDocument/2006/relationships/image" Target="../media/image17.png"/><Relationship Id="rId7" Type="http://schemas.openxmlformats.org/officeDocument/2006/relationships/image" Target="../media/image1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4.xml"/><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xml"/><Relationship Id="rId3" Type="http://schemas.openxmlformats.org/officeDocument/2006/relationships/image" Target="../media/image22.png"/><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6.xml"/><Relationship Id="rId3" Type="http://schemas.openxmlformats.org/officeDocument/2006/relationships/image" Target="../media/image28.jpg"/><Relationship Id="rId4" Type="http://schemas.openxmlformats.org/officeDocument/2006/relationships/image" Target="../media/image16.png"/><Relationship Id="rId5" Type="http://schemas.openxmlformats.org/officeDocument/2006/relationships/image" Target="../media/image15.png"/><Relationship Id="rId6" Type="http://schemas.openxmlformats.org/officeDocument/2006/relationships/image" Target="../media/image36.png"/><Relationship Id="rId7"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7.xml"/><Relationship Id="rId3" Type="http://schemas.openxmlformats.org/officeDocument/2006/relationships/image" Target="../media/image25.png"/><Relationship Id="rId4" Type="http://schemas.openxmlformats.org/officeDocument/2006/relationships/image" Target="../media/image20.png"/><Relationship Id="rId5" Type="http://schemas.openxmlformats.org/officeDocument/2006/relationships/image" Target="../media/image27.png"/><Relationship Id="rId6"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8.xml"/><Relationship Id="rId3" Type="http://schemas.openxmlformats.org/officeDocument/2006/relationships/image" Target="../media/image24.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9.xml"/><Relationship Id="rId3"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36" name="Shape 236"/>
        <p:cNvGrpSpPr/>
        <p:nvPr/>
      </p:nvGrpSpPr>
      <p:grpSpPr>
        <a:xfrm>
          <a:off x="0" y="0"/>
          <a:ext cx="0" cy="0"/>
          <a:chOff x="0" y="0"/>
          <a:chExt cx="0" cy="0"/>
        </a:xfrm>
      </p:grpSpPr>
      <p:sp>
        <p:nvSpPr>
          <p:cNvPr id="237" name="Google Shape;237;p38"/>
          <p:cNvSpPr txBox="1"/>
          <p:nvPr>
            <p:ph type="ctrTitle"/>
          </p:nvPr>
        </p:nvSpPr>
        <p:spPr>
          <a:xfrm>
            <a:off x="915601" y="1089675"/>
            <a:ext cx="7754700" cy="1697100"/>
          </a:xfrm>
          <a:prstGeom prst="rect">
            <a:avLst/>
          </a:prstGeom>
          <a:noFill/>
          <a:ln>
            <a:noFill/>
          </a:ln>
        </p:spPr>
        <p:txBody>
          <a:bodyPr anchorCtr="0" anchor="b" bIns="34275" lIns="68575" spcFirstLastPara="1" rIns="68575" wrap="square" tIns="34275">
            <a:normAutofit/>
          </a:bodyPr>
          <a:lstStyle/>
          <a:p>
            <a:pPr indent="0" lvl="0" marL="0" rtl="0" algn="l">
              <a:lnSpc>
                <a:spcPct val="85000"/>
              </a:lnSpc>
              <a:spcBef>
                <a:spcPts val="0"/>
              </a:spcBef>
              <a:spcAft>
                <a:spcPts val="0"/>
              </a:spcAft>
              <a:buClr>
                <a:schemeClr val="dk2"/>
              </a:buClr>
              <a:buSzPts val="3300"/>
              <a:buFont typeface="Times New Roman"/>
              <a:buNone/>
            </a:pPr>
            <a:r>
              <a:rPr b="1" lang="en" sz="3300">
                <a:solidFill>
                  <a:schemeClr val="dk2"/>
                </a:solidFill>
                <a:latin typeface="Times New Roman"/>
                <a:ea typeface="Times New Roman"/>
                <a:cs typeface="Times New Roman"/>
                <a:sym typeface="Times New Roman"/>
              </a:rPr>
              <a:t>MEMS Magnetic Vector Sensor Detecting Hinge Angles for Soft Robotics</a:t>
            </a:r>
            <a:endParaRPr sz="1100"/>
          </a:p>
        </p:txBody>
      </p:sp>
      <p:sp>
        <p:nvSpPr>
          <p:cNvPr id="238" name="Google Shape;238;p38"/>
          <p:cNvSpPr txBox="1"/>
          <p:nvPr>
            <p:ph idx="1" type="subTitle"/>
          </p:nvPr>
        </p:nvSpPr>
        <p:spPr>
          <a:xfrm>
            <a:off x="915650" y="3002125"/>
            <a:ext cx="7754700" cy="9456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0"/>
              </a:spcAft>
              <a:buSzPts val="1800"/>
              <a:buNone/>
            </a:pPr>
            <a:r>
              <a:rPr lang="en" sz="1100" u="sng">
                <a:solidFill>
                  <a:srgbClr val="C00000"/>
                </a:solidFill>
              </a:rPr>
              <a:t>BOSTON MCGARRAHAN</a:t>
            </a:r>
            <a:r>
              <a:rPr lang="en" sz="1100">
                <a:solidFill>
                  <a:srgbClr val="C00000"/>
                </a:solidFill>
              </a:rPr>
              <a:t>, UNIVERSITY OF ARIZONA </a:t>
            </a:r>
            <a:endParaRPr sz="1100"/>
          </a:p>
          <a:p>
            <a:pPr indent="0" lvl="0" marL="0" rtl="0" algn="l">
              <a:lnSpc>
                <a:spcPct val="90000"/>
              </a:lnSpc>
              <a:spcBef>
                <a:spcPts val="1100"/>
              </a:spcBef>
              <a:spcAft>
                <a:spcPts val="0"/>
              </a:spcAft>
              <a:buSzPts val="1800"/>
              <a:buNone/>
            </a:pPr>
            <a:r>
              <a:rPr lang="en" sz="1100">
                <a:solidFill>
                  <a:srgbClr val="C00000"/>
                </a:solidFill>
              </a:rPr>
              <a:t>DR. CINDY HARNETT, UNIVERSITY OF LOUISVILLE</a:t>
            </a:r>
            <a:endParaRPr sz="1100"/>
          </a:p>
        </p:txBody>
      </p:sp>
      <p:pic>
        <p:nvPicPr>
          <p:cNvPr descr="A picture containing text, clipart, sign&#10;&#10;Description automatically generated" id="239" name="Google Shape;239;p38"/>
          <p:cNvPicPr preferRelativeResize="0"/>
          <p:nvPr/>
        </p:nvPicPr>
        <p:blipFill rotWithShape="1">
          <a:blip r:embed="rId3">
            <a:alphaModFix/>
          </a:blip>
          <a:srcRect b="0" l="0" r="0" t="0"/>
          <a:stretch/>
        </p:blipFill>
        <p:spPr>
          <a:xfrm>
            <a:off x="117274" y="4330301"/>
            <a:ext cx="2339632" cy="416521"/>
          </a:xfrm>
          <a:prstGeom prst="rect">
            <a:avLst/>
          </a:prstGeom>
          <a:noFill/>
          <a:ln>
            <a:noFill/>
          </a:ln>
        </p:spPr>
      </p:pic>
      <p:pic>
        <p:nvPicPr>
          <p:cNvPr descr="A picture containing text, transport, wheel&#10;&#10;Description automatically generated" id="240" name="Google Shape;240;p38"/>
          <p:cNvPicPr preferRelativeResize="0"/>
          <p:nvPr/>
        </p:nvPicPr>
        <p:blipFill rotWithShape="1">
          <a:blip r:embed="rId4">
            <a:alphaModFix/>
          </a:blip>
          <a:srcRect b="0" l="0" r="0" t="0"/>
          <a:stretch/>
        </p:blipFill>
        <p:spPr>
          <a:xfrm>
            <a:off x="8164286" y="111034"/>
            <a:ext cx="759293" cy="763262"/>
          </a:xfrm>
          <a:prstGeom prst="rect">
            <a:avLst/>
          </a:prstGeom>
          <a:noFill/>
          <a:ln>
            <a:noFill/>
          </a:ln>
        </p:spPr>
      </p:pic>
      <p:pic>
        <p:nvPicPr>
          <p:cNvPr id="241" name="Google Shape;241;p38"/>
          <p:cNvPicPr preferRelativeResize="0"/>
          <p:nvPr/>
        </p:nvPicPr>
        <p:blipFill rotWithShape="1">
          <a:blip r:embed="rId5">
            <a:alphaModFix/>
          </a:blip>
          <a:srcRect b="0" l="0" r="0" t="0"/>
          <a:stretch/>
        </p:blipFill>
        <p:spPr>
          <a:xfrm>
            <a:off x="5659889" y="4097042"/>
            <a:ext cx="3455030" cy="658101"/>
          </a:xfrm>
          <a:prstGeom prst="rect">
            <a:avLst/>
          </a:prstGeom>
          <a:noFill/>
          <a:ln>
            <a:noFill/>
          </a:ln>
        </p:spPr>
      </p:pic>
      <p:sp>
        <p:nvSpPr>
          <p:cNvPr id="242" name="Google Shape;242;p38"/>
          <p:cNvSpPr txBox="1"/>
          <p:nvPr/>
        </p:nvSpPr>
        <p:spPr>
          <a:xfrm>
            <a:off x="6270925" y="4779700"/>
            <a:ext cx="2755800" cy="284700"/>
          </a:xfrm>
          <a:prstGeom prst="rect">
            <a:avLst/>
          </a:prstGeom>
          <a:noFill/>
          <a:ln>
            <a:noFill/>
          </a:ln>
        </p:spPr>
        <p:txBody>
          <a:bodyPr anchorCtr="0" anchor="t" bIns="34275" lIns="68575" spcFirstLastPara="1" rIns="68575" wrap="square" tIns="34275">
            <a:spAutoFit/>
          </a:bodyPr>
          <a:lstStyle/>
          <a:p>
            <a:pPr indent="0" lvl="0" marL="0" marR="0" rtl="0" algn="r">
              <a:lnSpc>
                <a:spcPct val="100000"/>
              </a:lnSpc>
              <a:spcBef>
                <a:spcPts val="0"/>
              </a:spcBef>
              <a:spcAft>
                <a:spcPts val="0"/>
              </a:spcAft>
              <a:buClr>
                <a:srgbClr val="000000"/>
              </a:buClr>
              <a:buSzPts val="1400"/>
              <a:buFont typeface="Calibri"/>
              <a:buNone/>
            </a:pPr>
            <a:r>
              <a:rPr b="1" i="0" lang="en" sz="1400" u="none" cap="none" strike="noStrike">
                <a:solidFill>
                  <a:srgbClr val="000000"/>
                </a:solidFill>
                <a:latin typeface="Calibri"/>
                <a:ea typeface="Calibri"/>
                <a:cs typeface="Calibri"/>
                <a:sym typeface="Calibri"/>
              </a:rPr>
              <a:t>NSF NNCI Award ID # 2025075</a:t>
            </a:r>
            <a:endParaRPr sz="1100"/>
          </a:p>
        </p:txBody>
      </p:sp>
      <p:pic>
        <p:nvPicPr>
          <p:cNvPr id="243" name="Google Shape;243;p38"/>
          <p:cNvPicPr preferRelativeResize="0"/>
          <p:nvPr/>
        </p:nvPicPr>
        <p:blipFill rotWithShape="1">
          <a:blip r:embed="rId6">
            <a:alphaModFix/>
          </a:blip>
          <a:srcRect b="34628" l="24643" r="21714" t="43936"/>
          <a:stretch/>
        </p:blipFill>
        <p:spPr>
          <a:xfrm>
            <a:off x="3379757" y="293668"/>
            <a:ext cx="2384485" cy="535961"/>
          </a:xfrm>
          <a:prstGeom prst="rect">
            <a:avLst/>
          </a:prstGeom>
          <a:noFill/>
          <a:ln>
            <a:noFill/>
          </a:ln>
        </p:spPr>
      </p:pic>
      <p:sp>
        <p:nvSpPr>
          <p:cNvPr id="244" name="Google Shape;244;p38"/>
          <p:cNvSpPr txBox="1"/>
          <p:nvPr/>
        </p:nvSpPr>
        <p:spPr>
          <a:xfrm>
            <a:off x="117275" y="4779700"/>
            <a:ext cx="27558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b="1" i="0" lang="en" sz="1400" u="none" cap="none" strike="noStrike">
                <a:solidFill>
                  <a:srgbClr val="000000"/>
                </a:solidFill>
                <a:latin typeface="Calibri"/>
                <a:ea typeface="Calibri"/>
                <a:cs typeface="Calibri"/>
                <a:sym typeface="Calibri"/>
              </a:rPr>
              <a:t>NSF REU Award ID #</a:t>
            </a:r>
            <a:r>
              <a:rPr b="1" i="0" lang="en" sz="1400" u="none" cap="none" strike="noStrike">
                <a:solidFill>
                  <a:schemeClr val="dk1"/>
                </a:solidFill>
                <a:latin typeface="Calibri"/>
                <a:ea typeface="Calibri"/>
                <a:cs typeface="Calibri"/>
                <a:sym typeface="Calibri"/>
              </a:rPr>
              <a:t>2348869</a:t>
            </a:r>
            <a:endParaRPr b="1" i="0" sz="1400" u="none" cap="none" strike="noStrike">
              <a:solidFill>
                <a:srgbClr val="000000"/>
              </a:solidFill>
              <a:latin typeface="Calibri"/>
              <a:ea typeface="Calibri"/>
              <a:cs typeface="Calibri"/>
              <a:sym typeface="Calibri"/>
            </a:endParaRPr>
          </a:p>
        </p:txBody>
      </p:sp>
      <p:pic>
        <p:nvPicPr>
          <p:cNvPr id="245" name="Google Shape;245;p38"/>
          <p:cNvPicPr preferRelativeResize="0"/>
          <p:nvPr/>
        </p:nvPicPr>
        <p:blipFill rotWithShape="1">
          <a:blip r:embed="rId7">
            <a:alphaModFix/>
          </a:blip>
          <a:srcRect b="0" l="0" r="0" t="0"/>
          <a:stretch/>
        </p:blipFill>
        <p:spPr>
          <a:xfrm>
            <a:off x="220421" y="138703"/>
            <a:ext cx="874493" cy="70792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47"/>
          <p:cNvSpPr/>
          <p:nvPr/>
        </p:nvSpPr>
        <p:spPr>
          <a:xfrm>
            <a:off x="3092054" y="1082279"/>
            <a:ext cx="9144000" cy="3429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pic>
        <p:nvPicPr>
          <p:cNvPr descr="A person holding a piece of electronics&#10;&#10;AI-generated content may be incorrect." id="352" name="Google Shape;352;p47"/>
          <p:cNvPicPr preferRelativeResize="0"/>
          <p:nvPr/>
        </p:nvPicPr>
        <p:blipFill rotWithShape="1">
          <a:blip r:embed="rId3">
            <a:alphaModFix/>
          </a:blip>
          <a:srcRect b="0" l="21067" r="21767" t="0"/>
          <a:stretch/>
        </p:blipFill>
        <p:spPr>
          <a:xfrm>
            <a:off x="4780713" y="740658"/>
            <a:ext cx="3885883" cy="3818246"/>
          </a:xfrm>
          <a:prstGeom prst="rect">
            <a:avLst/>
          </a:prstGeom>
          <a:noFill/>
          <a:ln>
            <a:noFill/>
          </a:ln>
        </p:spPr>
      </p:pic>
      <p:sp>
        <p:nvSpPr>
          <p:cNvPr id="353" name="Google Shape;353;p47"/>
          <p:cNvSpPr txBox="1"/>
          <p:nvPr>
            <p:ph type="title"/>
          </p:nvPr>
        </p:nvSpPr>
        <p:spPr>
          <a:xfrm>
            <a:off x="344814" y="137160"/>
            <a:ext cx="4512564" cy="41148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Clr>
                <a:schemeClr val="dk1"/>
              </a:buClr>
              <a:buSzPts val="2100"/>
              <a:buFont typeface="Libre Franklin Medium"/>
              <a:buNone/>
            </a:pPr>
            <a:r>
              <a:rPr lang="en"/>
              <a:t>Magnetic Angle Sensor Test Stand</a:t>
            </a:r>
            <a:endParaRPr/>
          </a:p>
        </p:txBody>
      </p:sp>
      <p:pic>
        <p:nvPicPr>
          <p:cNvPr id="354" name="Google Shape;354;p47"/>
          <p:cNvPicPr preferRelativeResize="0"/>
          <p:nvPr/>
        </p:nvPicPr>
        <p:blipFill>
          <a:blip r:embed="rId4">
            <a:alphaModFix/>
          </a:blip>
          <a:stretch>
            <a:fillRect/>
          </a:stretch>
        </p:blipFill>
        <p:spPr>
          <a:xfrm>
            <a:off x="477413" y="819725"/>
            <a:ext cx="3885875" cy="366008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sp>
        <p:nvSpPr>
          <p:cNvPr id="359" name="Google Shape;359;p48"/>
          <p:cNvSpPr txBox="1"/>
          <p:nvPr>
            <p:ph type="title"/>
          </p:nvPr>
        </p:nvSpPr>
        <p:spPr>
          <a:xfrm>
            <a:off x="822960" y="274320"/>
            <a:ext cx="7520940" cy="41148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Clr>
                <a:schemeClr val="dk1"/>
              </a:buClr>
              <a:buSzPts val="2100"/>
              <a:buFont typeface="Libre Franklin Medium"/>
              <a:buNone/>
            </a:pPr>
            <a:r>
              <a:rPr lang="en"/>
              <a:t>FITTING DATA: MLX90393 MAGNETOMETER</a:t>
            </a:r>
            <a:endParaRPr/>
          </a:p>
        </p:txBody>
      </p:sp>
      <p:sp>
        <p:nvSpPr>
          <p:cNvPr id="360" name="Google Shape;360;p48"/>
          <p:cNvSpPr txBox="1"/>
          <p:nvPr>
            <p:ph idx="1" type="body"/>
          </p:nvPr>
        </p:nvSpPr>
        <p:spPr>
          <a:xfrm>
            <a:off x="3515400" y="4057200"/>
            <a:ext cx="5051700" cy="1086300"/>
          </a:xfrm>
          <a:prstGeom prst="rect">
            <a:avLst/>
          </a:prstGeom>
          <a:noFill/>
          <a:ln>
            <a:noFill/>
          </a:ln>
        </p:spPr>
        <p:txBody>
          <a:bodyPr anchorCtr="0" anchor="t" bIns="34275" lIns="68575" spcFirstLastPara="1" rIns="68575" wrap="square" tIns="34275">
            <a:normAutofit/>
          </a:bodyPr>
          <a:lstStyle/>
          <a:p>
            <a:pPr indent="-330200" lvl="0" marL="457200" rtl="0" algn="l">
              <a:spcBef>
                <a:spcPts val="600"/>
              </a:spcBef>
              <a:spcAft>
                <a:spcPts val="0"/>
              </a:spcAft>
              <a:buSzPts val="1600"/>
              <a:buChar char="-"/>
            </a:pPr>
            <a:r>
              <a:rPr lang="en" sz="1400"/>
              <a:t>Using either fit with too many significant digits causes integer overflow on microcontroller</a:t>
            </a:r>
            <a:endParaRPr sz="1400"/>
          </a:p>
          <a:p>
            <a:pPr indent="-330200" lvl="0" marL="457200" rtl="0" algn="l">
              <a:spcBef>
                <a:spcPts val="0"/>
              </a:spcBef>
              <a:spcAft>
                <a:spcPts val="0"/>
              </a:spcAft>
              <a:buSzPts val="1600"/>
              <a:buChar char="-"/>
            </a:pPr>
            <a:r>
              <a:rPr lang="en" sz="1400"/>
              <a:t>Noticing a hysteresis effect over longer sampling periods</a:t>
            </a:r>
            <a:endParaRPr sz="1400"/>
          </a:p>
        </p:txBody>
      </p:sp>
      <p:pic>
        <p:nvPicPr>
          <p:cNvPr id="361" name="Google Shape;361;p48"/>
          <p:cNvPicPr preferRelativeResize="0"/>
          <p:nvPr/>
        </p:nvPicPr>
        <p:blipFill>
          <a:blip r:embed="rId3">
            <a:alphaModFix/>
          </a:blip>
          <a:stretch>
            <a:fillRect/>
          </a:stretch>
        </p:blipFill>
        <p:spPr>
          <a:xfrm>
            <a:off x="1094075" y="820325"/>
            <a:ext cx="3730701" cy="2966115"/>
          </a:xfrm>
          <a:prstGeom prst="rect">
            <a:avLst/>
          </a:prstGeom>
          <a:noFill/>
          <a:ln>
            <a:noFill/>
          </a:ln>
        </p:spPr>
      </p:pic>
      <p:pic>
        <p:nvPicPr>
          <p:cNvPr id="362" name="Google Shape;362;p48"/>
          <p:cNvPicPr preferRelativeResize="0"/>
          <p:nvPr/>
        </p:nvPicPr>
        <p:blipFill>
          <a:blip r:embed="rId4">
            <a:alphaModFix/>
          </a:blip>
          <a:stretch>
            <a:fillRect/>
          </a:stretch>
        </p:blipFill>
        <p:spPr>
          <a:xfrm>
            <a:off x="4824776" y="820325"/>
            <a:ext cx="3695747" cy="292955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6" name="Shape 366"/>
        <p:cNvGrpSpPr/>
        <p:nvPr/>
      </p:nvGrpSpPr>
      <p:grpSpPr>
        <a:xfrm>
          <a:off x="0" y="0"/>
          <a:ext cx="0" cy="0"/>
          <a:chOff x="0" y="0"/>
          <a:chExt cx="0" cy="0"/>
        </a:xfrm>
      </p:grpSpPr>
      <p:sp>
        <p:nvSpPr>
          <p:cNvPr id="367" name="Google Shape;367;p49"/>
          <p:cNvSpPr txBox="1"/>
          <p:nvPr>
            <p:ph type="title"/>
          </p:nvPr>
        </p:nvSpPr>
        <p:spPr>
          <a:xfrm>
            <a:off x="822960" y="274320"/>
            <a:ext cx="7521000" cy="41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MLX90393 ERROR: HYSTERESIS EFFECT</a:t>
            </a:r>
            <a:endParaRPr/>
          </a:p>
        </p:txBody>
      </p:sp>
      <p:pic>
        <p:nvPicPr>
          <p:cNvPr id="368" name="Google Shape;368;p49"/>
          <p:cNvPicPr preferRelativeResize="0"/>
          <p:nvPr/>
        </p:nvPicPr>
        <p:blipFill>
          <a:blip r:embed="rId3">
            <a:alphaModFix/>
          </a:blip>
          <a:stretch>
            <a:fillRect/>
          </a:stretch>
        </p:blipFill>
        <p:spPr>
          <a:xfrm>
            <a:off x="876938" y="825475"/>
            <a:ext cx="3729537" cy="3137274"/>
          </a:xfrm>
          <a:prstGeom prst="rect">
            <a:avLst/>
          </a:prstGeom>
          <a:noFill/>
          <a:ln>
            <a:noFill/>
          </a:ln>
        </p:spPr>
      </p:pic>
      <p:pic>
        <p:nvPicPr>
          <p:cNvPr id="369" name="Google Shape;369;p49"/>
          <p:cNvPicPr preferRelativeResize="0"/>
          <p:nvPr/>
        </p:nvPicPr>
        <p:blipFill>
          <a:blip r:embed="rId4">
            <a:alphaModFix/>
          </a:blip>
          <a:stretch>
            <a:fillRect/>
          </a:stretch>
        </p:blipFill>
        <p:spPr>
          <a:xfrm>
            <a:off x="4606483" y="1046923"/>
            <a:ext cx="3683469" cy="2915827"/>
          </a:xfrm>
          <a:prstGeom prst="rect">
            <a:avLst/>
          </a:prstGeom>
          <a:noFill/>
          <a:ln>
            <a:noFill/>
          </a:ln>
        </p:spPr>
      </p:pic>
      <p:sp>
        <p:nvSpPr>
          <p:cNvPr id="370" name="Google Shape;370;p49"/>
          <p:cNvSpPr txBox="1"/>
          <p:nvPr>
            <p:ph idx="1" type="body"/>
          </p:nvPr>
        </p:nvSpPr>
        <p:spPr>
          <a:xfrm>
            <a:off x="3427550" y="4158300"/>
            <a:ext cx="5567400" cy="871500"/>
          </a:xfrm>
          <a:prstGeom prst="rect">
            <a:avLst/>
          </a:prstGeom>
          <a:noFill/>
          <a:ln>
            <a:noFill/>
          </a:ln>
        </p:spPr>
        <p:txBody>
          <a:bodyPr anchorCtr="0" anchor="t" bIns="34275" lIns="68575" spcFirstLastPara="1" rIns="68575" wrap="square" tIns="34275">
            <a:noAutofit/>
          </a:bodyPr>
          <a:lstStyle/>
          <a:p>
            <a:pPr indent="-266700" lvl="0" marL="254000" rtl="0" algn="l">
              <a:spcBef>
                <a:spcPts val="0"/>
              </a:spcBef>
              <a:spcAft>
                <a:spcPts val="0"/>
              </a:spcAft>
              <a:buClr>
                <a:schemeClr val="dk1"/>
              </a:buClr>
              <a:buSzPts val="1400"/>
              <a:buFont typeface="Libre Franklin"/>
              <a:buChar char="-"/>
            </a:pPr>
            <a:r>
              <a:rPr lang="en" sz="1400"/>
              <a:t>Unknown if this is due to sensor fatigue or the potentiometer having a nonlinear resistance</a:t>
            </a:r>
            <a:endParaRPr sz="1400"/>
          </a:p>
          <a:p>
            <a:pPr indent="-355600" lvl="0" marL="254000" rtl="0" algn="l">
              <a:spcBef>
                <a:spcPts val="0"/>
              </a:spcBef>
              <a:spcAft>
                <a:spcPts val="0"/>
              </a:spcAft>
              <a:buSzPts val="1600"/>
              <a:buChar char="-"/>
            </a:pPr>
            <a:r>
              <a:rPr lang="en" sz="1400"/>
              <a:t>Angle error is 2.64 ± 1.77°</a:t>
            </a:r>
            <a:endParaRPr sz="1400"/>
          </a:p>
          <a:p>
            <a:pPr indent="0" lvl="0" marL="0" rtl="0" algn="l">
              <a:spcBef>
                <a:spcPts val="0"/>
              </a:spcBef>
              <a:spcAft>
                <a:spcPts val="0"/>
              </a:spcAft>
              <a:buNone/>
            </a:pPr>
            <a:r>
              <a:t/>
            </a:r>
            <a:endParaRPr/>
          </a:p>
        </p:txBody>
      </p:sp>
      <p:cxnSp>
        <p:nvCxnSpPr>
          <p:cNvPr id="371" name="Google Shape;371;p49"/>
          <p:cNvCxnSpPr>
            <a:stCxn id="372" idx="1"/>
          </p:cNvCxnSpPr>
          <p:nvPr/>
        </p:nvCxnSpPr>
        <p:spPr>
          <a:xfrm rot="10800000">
            <a:off x="2010325" y="2749875"/>
            <a:ext cx="266700" cy="674100"/>
          </a:xfrm>
          <a:prstGeom prst="straightConnector1">
            <a:avLst/>
          </a:prstGeom>
          <a:noFill/>
          <a:ln cap="flat" cmpd="sng" w="9525">
            <a:solidFill>
              <a:schemeClr val="accent1"/>
            </a:solidFill>
            <a:prstDash val="solid"/>
            <a:round/>
            <a:headEnd len="med" w="med" type="none"/>
            <a:tailEnd len="med" w="med" type="triangle"/>
          </a:ln>
        </p:spPr>
      </p:cxnSp>
      <p:cxnSp>
        <p:nvCxnSpPr>
          <p:cNvPr id="373" name="Google Shape;373;p49"/>
          <p:cNvCxnSpPr>
            <a:stCxn id="374" idx="0"/>
          </p:cNvCxnSpPr>
          <p:nvPr/>
        </p:nvCxnSpPr>
        <p:spPr>
          <a:xfrm flipH="1" rot="10800000">
            <a:off x="7807175" y="1605750"/>
            <a:ext cx="28200" cy="851700"/>
          </a:xfrm>
          <a:prstGeom prst="straightConnector1">
            <a:avLst/>
          </a:prstGeom>
          <a:noFill/>
          <a:ln cap="flat" cmpd="sng" w="9525">
            <a:solidFill>
              <a:schemeClr val="accent1"/>
            </a:solidFill>
            <a:prstDash val="solid"/>
            <a:round/>
            <a:headEnd len="med" w="med" type="none"/>
            <a:tailEnd len="med" w="med" type="triangle"/>
          </a:ln>
        </p:spPr>
      </p:cxnSp>
      <p:cxnSp>
        <p:nvCxnSpPr>
          <p:cNvPr id="375" name="Google Shape;375;p49"/>
          <p:cNvCxnSpPr/>
          <p:nvPr/>
        </p:nvCxnSpPr>
        <p:spPr>
          <a:xfrm rot="10800000">
            <a:off x="5932375" y="2346400"/>
            <a:ext cx="440400" cy="564900"/>
          </a:xfrm>
          <a:prstGeom prst="straightConnector1">
            <a:avLst/>
          </a:prstGeom>
          <a:noFill/>
          <a:ln cap="flat" cmpd="sng" w="9525">
            <a:solidFill>
              <a:schemeClr val="dk1"/>
            </a:solidFill>
            <a:prstDash val="solid"/>
            <a:round/>
            <a:headEnd len="med" w="med" type="none"/>
            <a:tailEnd len="med" w="med" type="triangle"/>
          </a:ln>
        </p:spPr>
      </p:cxnSp>
      <p:sp>
        <p:nvSpPr>
          <p:cNvPr id="372" name="Google Shape;372;p49"/>
          <p:cNvSpPr txBox="1"/>
          <p:nvPr/>
        </p:nvSpPr>
        <p:spPr>
          <a:xfrm>
            <a:off x="2277025" y="3258675"/>
            <a:ext cx="627600" cy="33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Libre Franklin"/>
                <a:ea typeface="Libre Franklin"/>
                <a:cs typeface="Libre Franklin"/>
                <a:sym typeface="Libre Franklin"/>
              </a:rPr>
              <a:t>~160</a:t>
            </a:r>
            <a:r>
              <a:rPr b="1" lang="en" sz="1200">
                <a:solidFill>
                  <a:schemeClr val="dk1"/>
                </a:solidFill>
                <a:latin typeface="Libre Franklin"/>
                <a:ea typeface="Libre Franklin"/>
                <a:cs typeface="Libre Franklin"/>
                <a:sym typeface="Libre Franklin"/>
              </a:rPr>
              <a:t>°</a:t>
            </a:r>
            <a:endParaRPr sz="1200">
              <a:solidFill>
                <a:schemeClr val="dk1"/>
              </a:solidFill>
              <a:latin typeface="Libre Franklin"/>
              <a:ea typeface="Libre Franklin"/>
              <a:cs typeface="Libre Franklin"/>
              <a:sym typeface="Libre Franklin"/>
            </a:endParaRPr>
          </a:p>
        </p:txBody>
      </p:sp>
      <p:sp>
        <p:nvSpPr>
          <p:cNvPr id="374" name="Google Shape;374;p49"/>
          <p:cNvSpPr txBox="1"/>
          <p:nvPr/>
        </p:nvSpPr>
        <p:spPr>
          <a:xfrm>
            <a:off x="7493375" y="2457450"/>
            <a:ext cx="627600" cy="33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Libre Franklin"/>
                <a:ea typeface="Libre Franklin"/>
                <a:cs typeface="Libre Franklin"/>
                <a:sym typeface="Libre Franklin"/>
              </a:rPr>
              <a:t>~160</a:t>
            </a:r>
            <a:r>
              <a:rPr b="1" lang="en" sz="1200">
                <a:solidFill>
                  <a:schemeClr val="dk1"/>
                </a:solidFill>
                <a:latin typeface="Libre Franklin"/>
                <a:ea typeface="Libre Franklin"/>
                <a:cs typeface="Libre Franklin"/>
                <a:sym typeface="Libre Franklin"/>
              </a:rPr>
              <a:t>°</a:t>
            </a:r>
            <a:endParaRPr sz="1200">
              <a:solidFill>
                <a:schemeClr val="dk1"/>
              </a:solidFill>
              <a:latin typeface="Libre Franklin"/>
              <a:ea typeface="Libre Franklin"/>
              <a:cs typeface="Libre Franklin"/>
              <a:sym typeface="Libre Franklin"/>
            </a:endParaRPr>
          </a:p>
        </p:txBody>
      </p:sp>
      <p:sp>
        <p:nvSpPr>
          <p:cNvPr id="376" name="Google Shape;376;p49"/>
          <p:cNvSpPr txBox="1"/>
          <p:nvPr/>
        </p:nvSpPr>
        <p:spPr>
          <a:xfrm>
            <a:off x="6233950" y="2856375"/>
            <a:ext cx="627600" cy="33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Libre Franklin"/>
                <a:ea typeface="Libre Franklin"/>
                <a:cs typeface="Libre Franklin"/>
                <a:sym typeface="Libre Franklin"/>
              </a:rPr>
              <a:t>~</a:t>
            </a:r>
            <a:r>
              <a:rPr lang="en" sz="1200">
                <a:solidFill>
                  <a:schemeClr val="dk1"/>
                </a:solidFill>
                <a:latin typeface="Libre Franklin"/>
                <a:ea typeface="Libre Franklin"/>
                <a:cs typeface="Libre Franklin"/>
                <a:sym typeface="Libre Franklin"/>
              </a:rPr>
              <a:t>60</a:t>
            </a:r>
            <a:r>
              <a:rPr b="1" lang="en" sz="1200">
                <a:solidFill>
                  <a:schemeClr val="dk1"/>
                </a:solidFill>
                <a:latin typeface="Libre Franklin"/>
                <a:ea typeface="Libre Franklin"/>
                <a:cs typeface="Libre Franklin"/>
                <a:sym typeface="Libre Franklin"/>
              </a:rPr>
              <a:t>°</a:t>
            </a:r>
            <a:endParaRPr sz="1200">
              <a:solidFill>
                <a:schemeClr val="dk1"/>
              </a:solidFill>
              <a:latin typeface="Libre Franklin"/>
              <a:ea typeface="Libre Franklin"/>
              <a:cs typeface="Libre Franklin"/>
              <a:sym typeface="Libre Franklin"/>
            </a:endParaRPr>
          </a:p>
        </p:txBody>
      </p:sp>
      <p:cxnSp>
        <p:nvCxnSpPr>
          <p:cNvPr id="377" name="Google Shape;377;p49"/>
          <p:cNvCxnSpPr/>
          <p:nvPr/>
        </p:nvCxnSpPr>
        <p:spPr>
          <a:xfrm rot="10800000">
            <a:off x="5887475" y="2027075"/>
            <a:ext cx="5700" cy="610800"/>
          </a:xfrm>
          <a:prstGeom prst="straightConnector1">
            <a:avLst/>
          </a:prstGeom>
          <a:noFill/>
          <a:ln cap="flat" cmpd="sng" w="9525">
            <a:solidFill>
              <a:schemeClr val="dk1"/>
            </a:solidFill>
            <a:prstDash val="solid"/>
            <a:round/>
            <a:headEnd len="med" w="med" type="none"/>
            <a:tailEnd len="med" w="med" type="none"/>
          </a:ln>
        </p:spPr>
      </p:cxn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sp>
        <p:nvSpPr>
          <p:cNvPr id="382" name="Google Shape;382;p50"/>
          <p:cNvSpPr txBox="1"/>
          <p:nvPr>
            <p:ph type="title"/>
          </p:nvPr>
        </p:nvSpPr>
        <p:spPr>
          <a:xfrm>
            <a:off x="822960" y="274320"/>
            <a:ext cx="7521000" cy="41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DISCUSSION:</a:t>
            </a:r>
            <a:endParaRPr/>
          </a:p>
        </p:txBody>
      </p:sp>
      <p:pic>
        <p:nvPicPr>
          <p:cNvPr id="383" name="Google Shape;383;p50"/>
          <p:cNvPicPr preferRelativeResize="0"/>
          <p:nvPr/>
        </p:nvPicPr>
        <p:blipFill>
          <a:blip r:embed="rId3">
            <a:alphaModFix/>
          </a:blip>
          <a:stretch>
            <a:fillRect/>
          </a:stretch>
        </p:blipFill>
        <p:spPr>
          <a:xfrm>
            <a:off x="4096825" y="1556050"/>
            <a:ext cx="4838301" cy="3424250"/>
          </a:xfrm>
          <a:prstGeom prst="rect">
            <a:avLst/>
          </a:prstGeom>
          <a:noFill/>
          <a:ln>
            <a:noFill/>
          </a:ln>
        </p:spPr>
      </p:pic>
      <p:sp>
        <p:nvSpPr>
          <p:cNvPr id="384" name="Google Shape;384;p50"/>
          <p:cNvSpPr txBox="1"/>
          <p:nvPr/>
        </p:nvSpPr>
        <p:spPr>
          <a:xfrm>
            <a:off x="437825" y="932600"/>
            <a:ext cx="7425300" cy="2834100"/>
          </a:xfrm>
          <a:prstGeom prst="rect">
            <a:avLst/>
          </a:prstGeom>
          <a:noFill/>
          <a:ln>
            <a:noFill/>
          </a:ln>
        </p:spPr>
        <p:txBody>
          <a:bodyPr anchorCtr="0" anchor="t" bIns="34275" lIns="68575" spcFirstLastPara="1" rIns="68575" wrap="square" tIns="34275">
            <a:noAutofit/>
          </a:bodyPr>
          <a:lstStyle/>
          <a:p>
            <a:pPr indent="-260350" lvl="0" marL="254000" marR="0" rtl="0" algn="l">
              <a:lnSpc>
                <a:spcPct val="200000"/>
              </a:lnSpc>
              <a:spcBef>
                <a:spcPts val="0"/>
              </a:spcBef>
              <a:spcAft>
                <a:spcPts val="0"/>
              </a:spcAft>
              <a:buClr>
                <a:schemeClr val="dk1"/>
              </a:buClr>
              <a:buSzPts val="1700"/>
              <a:buFont typeface="Courier New"/>
              <a:buChar char="o"/>
            </a:pPr>
            <a:r>
              <a:rPr b="1" lang="en" sz="1700">
                <a:solidFill>
                  <a:schemeClr val="dk1"/>
                </a:solidFill>
                <a:latin typeface="Libre Franklin"/>
                <a:ea typeface="Libre Franklin"/>
                <a:cs typeface="Libre Franklin"/>
                <a:sym typeface="Libre Franklin"/>
              </a:rPr>
              <a:t>B</a:t>
            </a:r>
            <a:r>
              <a:rPr b="1" baseline="-25000" lang="en" sz="1700">
                <a:solidFill>
                  <a:schemeClr val="dk1"/>
                </a:solidFill>
                <a:latin typeface="Libre Franklin"/>
                <a:ea typeface="Libre Franklin"/>
                <a:cs typeface="Libre Franklin"/>
                <a:sym typeface="Libre Franklin"/>
              </a:rPr>
              <a:t>Earth</a:t>
            </a:r>
            <a:r>
              <a:rPr b="1" lang="en" sz="1700">
                <a:solidFill>
                  <a:schemeClr val="dk1"/>
                </a:solidFill>
                <a:latin typeface="Libre Franklin"/>
                <a:ea typeface="Libre Franklin"/>
                <a:cs typeface="Libre Franklin"/>
                <a:sym typeface="Libre Franklin"/>
              </a:rPr>
              <a:t> is subject to change across hemispheres, is potentially another source of angle error </a:t>
            </a:r>
            <a:endParaRPr b="1" sz="1700">
              <a:solidFill>
                <a:schemeClr val="dk1"/>
              </a:solidFill>
              <a:latin typeface="Libre Franklin"/>
              <a:ea typeface="Libre Franklin"/>
              <a:cs typeface="Libre Franklin"/>
              <a:sym typeface="Libre Franklin"/>
            </a:endParaRPr>
          </a:p>
          <a:p>
            <a:pPr indent="-260350" lvl="0" marL="254000" marR="0" rtl="0" algn="l">
              <a:lnSpc>
                <a:spcPct val="150000"/>
              </a:lnSpc>
              <a:spcBef>
                <a:spcPts val="0"/>
              </a:spcBef>
              <a:spcAft>
                <a:spcPts val="0"/>
              </a:spcAft>
              <a:buClr>
                <a:schemeClr val="dk1"/>
              </a:buClr>
              <a:buSzPts val="1700"/>
              <a:buFont typeface="Courier New"/>
              <a:buChar char="o"/>
            </a:pPr>
            <a:r>
              <a:rPr b="1" lang="en" sz="1700">
                <a:solidFill>
                  <a:schemeClr val="dk1"/>
                </a:solidFill>
                <a:latin typeface="Libre Franklin"/>
                <a:ea typeface="Libre Franklin"/>
                <a:cs typeface="Libre Franklin"/>
                <a:sym typeface="Libre Franklin"/>
              </a:rPr>
              <a:t>0.7x1” Polyimide PCB printing</a:t>
            </a:r>
            <a:endParaRPr b="1" sz="1700">
              <a:solidFill>
                <a:schemeClr val="dk1"/>
              </a:solidFill>
              <a:latin typeface="Libre Franklin"/>
              <a:ea typeface="Libre Franklin"/>
              <a:cs typeface="Libre Franklin"/>
              <a:sym typeface="Libre Franklin"/>
            </a:endParaRPr>
          </a:p>
          <a:p>
            <a:pPr indent="0" lvl="0" marL="0" marR="0" rtl="0" algn="l">
              <a:lnSpc>
                <a:spcPct val="150000"/>
              </a:lnSpc>
              <a:spcBef>
                <a:spcPts val="0"/>
              </a:spcBef>
              <a:spcAft>
                <a:spcPts val="0"/>
              </a:spcAft>
              <a:buNone/>
            </a:pPr>
            <a:r>
              <a:rPr b="1" lang="en" sz="1700">
                <a:solidFill>
                  <a:schemeClr val="dk1"/>
                </a:solidFill>
                <a:latin typeface="Libre Franklin"/>
                <a:ea typeface="Libre Franklin"/>
                <a:cs typeface="Libre Franklin"/>
                <a:sym typeface="Libre Franklin"/>
              </a:rPr>
              <a:t>      </a:t>
            </a:r>
            <a:r>
              <a:rPr b="1" lang="en" sz="1700">
                <a:solidFill>
                  <a:schemeClr val="dk1"/>
                </a:solidFill>
                <a:latin typeface="Libre Franklin"/>
                <a:ea typeface="Libre Franklin"/>
                <a:cs typeface="Libre Franklin"/>
                <a:sym typeface="Libre Franklin"/>
              </a:rPr>
              <a:t>h</a:t>
            </a:r>
            <a:r>
              <a:rPr b="1" lang="en" sz="1700">
                <a:solidFill>
                  <a:schemeClr val="dk1"/>
                </a:solidFill>
                <a:latin typeface="Libre Franklin"/>
                <a:ea typeface="Libre Franklin"/>
                <a:cs typeface="Libre Franklin"/>
                <a:sym typeface="Libre Franklin"/>
              </a:rPr>
              <a:t>as been delayed</a:t>
            </a:r>
            <a:endParaRPr b="1" sz="1700">
              <a:solidFill>
                <a:schemeClr val="dk1"/>
              </a:solidFill>
              <a:latin typeface="Libre Franklin"/>
              <a:ea typeface="Libre Franklin"/>
              <a:cs typeface="Libre Franklin"/>
              <a:sym typeface="Libre Franklin"/>
            </a:endParaRPr>
          </a:p>
          <a:p>
            <a:pPr indent="-260350" lvl="0" marL="254000" rtl="0" algn="l">
              <a:lnSpc>
                <a:spcPct val="150000"/>
              </a:lnSpc>
              <a:spcBef>
                <a:spcPts val="0"/>
              </a:spcBef>
              <a:spcAft>
                <a:spcPts val="0"/>
              </a:spcAft>
              <a:buClr>
                <a:schemeClr val="dk1"/>
              </a:buClr>
              <a:buSzPts val="1700"/>
              <a:buFont typeface="Courier New"/>
              <a:buChar char="o"/>
            </a:pPr>
            <a:r>
              <a:rPr b="1" lang="en" sz="1700">
                <a:solidFill>
                  <a:schemeClr val="dk1"/>
                </a:solidFill>
                <a:latin typeface="Libre Franklin"/>
                <a:ea typeface="Libre Franklin"/>
                <a:cs typeface="Libre Franklin"/>
                <a:sym typeface="Libre Franklin"/>
              </a:rPr>
              <a:t>MEMS carrier will make further</a:t>
            </a:r>
            <a:endParaRPr b="1" sz="1700">
              <a:solidFill>
                <a:schemeClr val="dk1"/>
              </a:solidFill>
              <a:latin typeface="Libre Franklin"/>
              <a:ea typeface="Libre Franklin"/>
              <a:cs typeface="Libre Franklin"/>
              <a:sym typeface="Libre Franklin"/>
            </a:endParaRPr>
          </a:p>
          <a:p>
            <a:pPr indent="0" lvl="0" marL="0" rtl="0" algn="l">
              <a:lnSpc>
                <a:spcPct val="150000"/>
              </a:lnSpc>
              <a:spcBef>
                <a:spcPts val="0"/>
              </a:spcBef>
              <a:spcAft>
                <a:spcPts val="0"/>
              </a:spcAft>
              <a:buNone/>
            </a:pPr>
            <a:r>
              <a:rPr b="1" lang="en" sz="1700">
                <a:solidFill>
                  <a:schemeClr val="dk1"/>
                </a:solidFill>
                <a:latin typeface="Libre Franklin"/>
                <a:ea typeface="Libre Franklin"/>
                <a:cs typeface="Libre Franklin"/>
                <a:sym typeface="Libre Franklin"/>
              </a:rPr>
              <a:t>      miniaturization possible</a:t>
            </a:r>
            <a:endParaRPr b="1" sz="1700">
              <a:solidFill>
                <a:schemeClr val="dk1"/>
              </a:solidFill>
              <a:latin typeface="Libre Franklin"/>
              <a:ea typeface="Libre Franklin"/>
              <a:cs typeface="Libre Franklin"/>
              <a:sym typeface="Libre Franklin"/>
            </a:endParaRPr>
          </a:p>
          <a:p>
            <a:pPr indent="0" lvl="0" marL="0" marR="0" rtl="0" algn="l">
              <a:lnSpc>
                <a:spcPct val="150000"/>
              </a:lnSpc>
              <a:spcBef>
                <a:spcPts val="0"/>
              </a:spcBef>
              <a:spcAft>
                <a:spcPts val="0"/>
              </a:spcAft>
              <a:buNone/>
            </a:pPr>
            <a:r>
              <a:t/>
            </a:r>
            <a:endParaRPr b="1" sz="1700">
              <a:solidFill>
                <a:schemeClr val="dk1"/>
              </a:solidFill>
              <a:latin typeface="Libre Franklin"/>
              <a:ea typeface="Libre Franklin"/>
              <a:cs typeface="Libre Franklin"/>
              <a:sym typeface="Libre Franklin"/>
            </a:endParaRPr>
          </a:p>
        </p:txBody>
      </p:sp>
      <p:cxnSp>
        <p:nvCxnSpPr>
          <p:cNvPr id="385" name="Google Shape;385;p50"/>
          <p:cNvCxnSpPr/>
          <p:nvPr/>
        </p:nvCxnSpPr>
        <p:spPr>
          <a:xfrm>
            <a:off x="5388750" y="3212225"/>
            <a:ext cx="1105800" cy="0"/>
          </a:xfrm>
          <a:prstGeom prst="straightConnector1">
            <a:avLst/>
          </a:prstGeom>
          <a:noFill/>
          <a:ln cap="flat" cmpd="sng" w="76200">
            <a:solidFill>
              <a:schemeClr val="lt1"/>
            </a:solidFill>
            <a:prstDash val="solid"/>
            <a:round/>
            <a:headEnd len="med" w="med" type="none"/>
            <a:tailEnd len="med" w="med" type="none"/>
          </a:ln>
        </p:spPr>
      </p:cxnSp>
      <p:cxnSp>
        <p:nvCxnSpPr>
          <p:cNvPr id="386" name="Google Shape;386;p50"/>
          <p:cNvCxnSpPr/>
          <p:nvPr/>
        </p:nvCxnSpPr>
        <p:spPr>
          <a:xfrm flipH="1" rot="10800000">
            <a:off x="6520075" y="3342950"/>
            <a:ext cx="1409400" cy="2400"/>
          </a:xfrm>
          <a:prstGeom prst="straightConnector1">
            <a:avLst/>
          </a:prstGeom>
          <a:noFill/>
          <a:ln cap="flat" cmpd="sng" w="76200">
            <a:solidFill>
              <a:schemeClr val="lt1"/>
            </a:solidFill>
            <a:prstDash val="solid"/>
            <a:round/>
            <a:headEnd len="med" w="med" type="none"/>
            <a:tailEnd len="med" w="med" type="none"/>
          </a:ln>
        </p:spPr>
      </p:cxnSp>
      <p:sp>
        <p:nvSpPr>
          <p:cNvPr id="387" name="Google Shape;387;p50"/>
          <p:cNvSpPr txBox="1"/>
          <p:nvPr/>
        </p:nvSpPr>
        <p:spPr>
          <a:xfrm>
            <a:off x="5695300" y="2785250"/>
            <a:ext cx="405000" cy="3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Libre Franklin"/>
                <a:ea typeface="Libre Franklin"/>
                <a:cs typeface="Libre Franklin"/>
                <a:sym typeface="Libre Franklin"/>
              </a:rPr>
              <a:t>L1</a:t>
            </a:r>
            <a:endParaRPr sz="1200">
              <a:solidFill>
                <a:schemeClr val="lt1"/>
              </a:solidFill>
              <a:latin typeface="Libre Franklin"/>
              <a:ea typeface="Libre Franklin"/>
              <a:cs typeface="Libre Franklin"/>
              <a:sym typeface="Libre Franklin"/>
            </a:endParaRPr>
          </a:p>
        </p:txBody>
      </p:sp>
      <p:sp>
        <p:nvSpPr>
          <p:cNvPr id="388" name="Google Shape;388;p50"/>
          <p:cNvSpPr txBox="1"/>
          <p:nvPr/>
        </p:nvSpPr>
        <p:spPr>
          <a:xfrm>
            <a:off x="6817500" y="2872925"/>
            <a:ext cx="405000" cy="3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Libre Franklin"/>
                <a:ea typeface="Libre Franklin"/>
                <a:cs typeface="Libre Franklin"/>
                <a:sym typeface="Libre Franklin"/>
              </a:rPr>
              <a:t>L2</a:t>
            </a:r>
            <a:endParaRPr sz="1200">
              <a:solidFill>
                <a:schemeClr val="lt1"/>
              </a:solidFill>
              <a:latin typeface="Libre Franklin"/>
              <a:ea typeface="Libre Franklin"/>
              <a:cs typeface="Libre Franklin"/>
              <a:sym typeface="Libre Franklin"/>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51"/>
          <p:cNvSpPr txBox="1"/>
          <p:nvPr>
            <p:ph type="title"/>
          </p:nvPr>
        </p:nvSpPr>
        <p:spPr>
          <a:xfrm>
            <a:off x="822960" y="274320"/>
            <a:ext cx="7520940" cy="41148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Clr>
                <a:schemeClr val="dk1"/>
              </a:buClr>
              <a:buSzPts val="2100"/>
              <a:buFont typeface="Libre Franklin Medium"/>
              <a:buNone/>
            </a:pPr>
            <a:r>
              <a:rPr lang="en"/>
              <a:t>ACKNOWLEDGMENTS</a:t>
            </a:r>
            <a:endParaRPr/>
          </a:p>
        </p:txBody>
      </p:sp>
      <p:sp>
        <p:nvSpPr>
          <p:cNvPr id="394" name="Google Shape;394;p51"/>
          <p:cNvSpPr txBox="1"/>
          <p:nvPr>
            <p:ph idx="1" type="body"/>
          </p:nvPr>
        </p:nvSpPr>
        <p:spPr>
          <a:xfrm>
            <a:off x="822925" y="825475"/>
            <a:ext cx="7521000" cy="4173900"/>
          </a:xfrm>
          <a:prstGeom prst="rect">
            <a:avLst/>
          </a:prstGeom>
          <a:noFill/>
          <a:ln>
            <a:noFill/>
          </a:ln>
        </p:spPr>
        <p:txBody>
          <a:bodyPr anchorCtr="0" anchor="t" bIns="34275" lIns="68575" spcFirstLastPara="1" rIns="68575" wrap="square" tIns="34275">
            <a:normAutofit/>
          </a:bodyPr>
          <a:lstStyle/>
          <a:p>
            <a:pPr indent="-254000" lvl="0" marL="254000" rtl="0" algn="l">
              <a:lnSpc>
                <a:spcPct val="150000"/>
              </a:lnSpc>
              <a:spcBef>
                <a:spcPts val="0"/>
              </a:spcBef>
              <a:spcAft>
                <a:spcPts val="0"/>
              </a:spcAft>
              <a:buClr>
                <a:schemeClr val="dk1"/>
              </a:buClr>
              <a:buSzPts val="1700"/>
              <a:buNone/>
            </a:pPr>
            <a:r>
              <a:rPr lang="en" sz="1700"/>
              <a:t>Dr. Cindy Harnett, Department of Electrical and Computer Engineering</a:t>
            </a:r>
            <a:endParaRPr/>
          </a:p>
          <a:p>
            <a:pPr indent="-254000" lvl="0" marL="254000" rtl="0" algn="l">
              <a:lnSpc>
                <a:spcPct val="150000"/>
              </a:lnSpc>
              <a:spcBef>
                <a:spcPts val="600"/>
              </a:spcBef>
              <a:spcAft>
                <a:spcPts val="0"/>
              </a:spcAft>
              <a:buClr>
                <a:schemeClr val="dk1"/>
              </a:buClr>
              <a:buSzPts val="1700"/>
              <a:buNone/>
            </a:pPr>
            <a:r>
              <a:rPr lang="en" sz="1700"/>
              <a:t>Ana Sanchez Galiano, J.B. Speed School of Engineering</a:t>
            </a:r>
            <a:endParaRPr/>
          </a:p>
          <a:p>
            <a:pPr indent="-254000" lvl="0" marL="254000" rtl="0" algn="l">
              <a:lnSpc>
                <a:spcPct val="150000"/>
              </a:lnSpc>
              <a:spcBef>
                <a:spcPts val="600"/>
              </a:spcBef>
              <a:spcAft>
                <a:spcPts val="0"/>
              </a:spcAft>
              <a:buClr>
                <a:schemeClr val="dk1"/>
              </a:buClr>
              <a:buSzPts val="1700"/>
              <a:buNone/>
            </a:pPr>
            <a:r>
              <a:rPr lang="en" sz="1700"/>
              <a:t>James (JD) Morris, PhD, MNTC Process Engineer</a:t>
            </a:r>
            <a:endParaRPr/>
          </a:p>
          <a:p>
            <a:pPr indent="-254000" lvl="0" marL="254000" rtl="0" algn="l">
              <a:lnSpc>
                <a:spcPct val="150000"/>
              </a:lnSpc>
              <a:spcBef>
                <a:spcPts val="600"/>
              </a:spcBef>
              <a:spcAft>
                <a:spcPts val="0"/>
              </a:spcAft>
              <a:buClr>
                <a:schemeClr val="dk1"/>
              </a:buClr>
              <a:buSzPts val="1700"/>
              <a:buNone/>
            </a:pPr>
            <a:r>
              <a:rPr lang="en" sz="1700"/>
              <a:t>Jasmin Beharic, PhD, MNTC Process Engineer</a:t>
            </a:r>
            <a:endParaRPr sz="1700"/>
          </a:p>
          <a:p>
            <a:pPr indent="-254000" lvl="0" marL="254000" rtl="0" algn="l">
              <a:lnSpc>
                <a:spcPct val="150000"/>
              </a:lnSpc>
              <a:spcBef>
                <a:spcPts val="600"/>
              </a:spcBef>
              <a:spcAft>
                <a:spcPts val="0"/>
              </a:spcAft>
              <a:buClr>
                <a:schemeClr val="dk1"/>
              </a:buClr>
              <a:buSzPts val="1700"/>
              <a:buNone/>
            </a:pPr>
            <a:r>
              <a:rPr lang="en" sz="1700"/>
              <a:t>Dr. George Lin, LARRI/ECE Staff </a:t>
            </a:r>
            <a:endParaRPr sz="1700"/>
          </a:p>
          <a:p>
            <a:pPr indent="-254000" lvl="0" marL="254000" rtl="0" algn="l">
              <a:lnSpc>
                <a:spcPct val="150000"/>
              </a:lnSpc>
              <a:spcBef>
                <a:spcPts val="600"/>
              </a:spcBef>
              <a:spcAft>
                <a:spcPts val="0"/>
              </a:spcAft>
              <a:buClr>
                <a:schemeClr val="dk1"/>
              </a:buClr>
              <a:buSzPts val="1700"/>
              <a:buNone/>
            </a:pPr>
            <a:r>
              <a:rPr lang="en" sz="1700"/>
              <a:t>All of my IMPACT-NG REU Cohort</a:t>
            </a:r>
            <a:endParaRPr sz="1700"/>
          </a:p>
          <a:p>
            <a:pPr indent="-254000" lvl="0" marL="254000" rtl="0" algn="l">
              <a:spcBef>
                <a:spcPts val="600"/>
              </a:spcBef>
              <a:spcAft>
                <a:spcPts val="0"/>
              </a:spcAft>
              <a:buClr>
                <a:schemeClr val="dk1"/>
              </a:buClr>
              <a:buSzPts val="1700"/>
              <a:buNone/>
            </a:pPr>
            <a:r>
              <a:t/>
            </a:r>
            <a:endParaRPr sz="1700"/>
          </a:p>
          <a:p>
            <a:pPr indent="0" lvl="0" marL="0" rtl="0" algn="l">
              <a:spcBef>
                <a:spcPts val="600"/>
              </a:spcBef>
              <a:spcAft>
                <a:spcPts val="0"/>
              </a:spcAft>
              <a:buClr>
                <a:schemeClr val="dk1"/>
              </a:buClr>
              <a:buSzPts val="2700"/>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52"/>
          <p:cNvSpPr txBox="1"/>
          <p:nvPr>
            <p:ph type="title"/>
          </p:nvPr>
        </p:nvSpPr>
        <p:spPr>
          <a:xfrm>
            <a:off x="822960" y="274320"/>
            <a:ext cx="7521000" cy="41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References</a:t>
            </a:r>
            <a:endParaRPr/>
          </a:p>
        </p:txBody>
      </p:sp>
      <p:sp>
        <p:nvSpPr>
          <p:cNvPr id="400" name="Google Shape;400;p52"/>
          <p:cNvSpPr txBox="1"/>
          <p:nvPr>
            <p:ph idx="1" type="body"/>
          </p:nvPr>
        </p:nvSpPr>
        <p:spPr>
          <a:xfrm>
            <a:off x="746750" y="685926"/>
            <a:ext cx="7521000" cy="3854700"/>
          </a:xfrm>
          <a:prstGeom prst="rect">
            <a:avLst/>
          </a:prstGeom>
        </p:spPr>
        <p:txBody>
          <a:bodyPr anchorCtr="0" anchor="t" bIns="34275" lIns="68575" spcFirstLastPara="1" rIns="68575" wrap="square" tIns="34275">
            <a:noAutofit/>
          </a:bodyPr>
          <a:lstStyle/>
          <a:p>
            <a:pPr indent="0" lvl="0" marL="0" rtl="0" algn="l">
              <a:spcBef>
                <a:spcPts val="0"/>
              </a:spcBef>
              <a:spcAft>
                <a:spcPts val="0"/>
              </a:spcAft>
              <a:buSzPts val="1100"/>
              <a:buNone/>
            </a:pPr>
            <a:r>
              <a:rPr b="0" baseline="30000" lang="en" sz="1100">
                <a:latin typeface="Verdana"/>
                <a:ea typeface="Verdana"/>
                <a:cs typeface="Verdana"/>
                <a:sym typeface="Verdana"/>
              </a:rPr>
              <a:t>1</a:t>
            </a:r>
            <a:r>
              <a:rPr b="0" lang="en" sz="1100">
                <a:latin typeface="Verdana"/>
                <a:ea typeface="Verdana"/>
                <a:cs typeface="Verdana"/>
                <a:sym typeface="Verdana"/>
              </a:rPr>
              <a:t>A.S. Meeussen, G. Bordiga, A.X. Chang, B. Spoettling, K.P. Becker, L. Mahadevan, K. Bertoldi, Textile </a:t>
            </a:r>
            <a:endParaRPr b="0" sz="1100">
              <a:latin typeface="Verdana"/>
              <a:ea typeface="Verdana"/>
              <a:cs typeface="Verdana"/>
              <a:sym typeface="Verdana"/>
            </a:endParaRPr>
          </a:p>
          <a:p>
            <a:pPr indent="457200" lvl="0" marL="0" rtl="0" algn="l">
              <a:spcBef>
                <a:spcPts val="0"/>
              </a:spcBef>
              <a:spcAft>
                <a:spcPts val="0"/>
              </a:spcAft>
              <a:buSzPts val="1100"/>
              <a:buNone/>
            </a:pPr>
            <a:r>
              <a:rPr b="0" lang="en" sz="1100">
                <a:latin typeface="Verdana"/>
                <a:ea typeface="Verdana"/>
                <a:cs typeface="Verdana"/>
                <a:sym typeface="Verdana"/>
              </a:rPr>
              <a:t>hinges enable extreme properties of mechanical metamaterials, arXiv [Cond-Mat.Soft] (2024). </a:t>
            </a:r>
            <a:endParaRPr b="0" sz="1100">
              <a:latin typeface="Verdana"/>
              <a:ea typeface="Verdana"/>
              <a:cs typeface="Verdana"/>
              <a:sym typeface="Verdana"/>
            </a:endParaRPr>
          </a:p>
          <a:p>
            <a:pPr indent="457200" lvl="0" marL="0" rtl="0" algn="l">
              <a:spcBef>
                <a:spcPts val="0"/>
              </a:spcBef>
              <a:spcAft>
                <a:spcPts val="0"/>
              </a:spcAft>
              <a:buClr>
                <a:schemeClr val="dk1"/>
              </a:buClr>
              <a:buSzPts val="1100"/>
              <a:buFont typeface="Arial"/>
              <a:buNone/>
            </a:pPr>
            <a:r>
              <a:rPr b="0" lang="en" sz="1100">
                <a:latin typeface="Verdana"/>
                <a:ea typeface="Verdana"/>
                <a:cs typeface="Verdana"/>
                <a:sym typeface="Verdana"/>
              </a:rPr>
              <a:t>http://arxiv.org/abs/2408.16059. </a:t>
            </a:r>
            <a:endParaRPr b="0" sz="1100">
              <a:latin typeface="Verdana"/>
              <a:ea typeface="Verdana"/>
              <a:cs typeface="Verdana"/>
              <a:sym typeface="Verdana"/>
            </a:endParaRPr>
          </a:p>
          <a:p>
            <a:pPr indent="0" lvl="0" marL="0" rtl="0" algn="l">
              <a:spcBef>
                <a:spcPts val="0"/>
              </a:spcBef>
              <a:spcAft>
                <a:spcPts val="0"/>
              </a:spcAft>
              <a:buSzPts val="1100"/>
              <a:buNone/>
            </a:pPr>
            <a:r>
              <a:rPr b="0" baseline="30000" lang="en" sz="1100">
                <a:latin typeface="Verdana"/>
                <a:ea typeface="Verdana"/>
                <a:cs typeface="Verdana"/>
                <a:sym typeface="Verdana"/>
              </a:rPr>
              <a:t>2</a:t>
            </a:r>
            <a:r>
              <a:rPr b="0" lang="en" sz="1100">
                <a:latin typeface="Verdana"/>
                <a:ea typeface="Verdana"/>
                <a:cs typeface="Verdana"/>
                <a:sym typeface="Verdana"/>
              </a:rPr>
              <a:t>Beharic, Jasmin, and Cindy Harnett. 2025. “Thermally Switchable Tethers for Rapid Release of Strained </a:t>
            </a:r>
            <a:endParaRPr b="0" sz="1100">
              <a:latin typeface="Verdana"/>
              <a:ea typeface="Verdana"/>
              <a:cs typeface="Verdana"/>
              <a:sym typeface="Verdana"/>
            </a:endParaRPr>
          </a:p>
          <a:p>
            <a:pPr indent="457200" lvl="0" marL="0" rtl="0" algn="l">
              <a:spcBef>
                <a:spcPts val="0"/>
              </a:spcBef>
              <a:spcAft>
                <a:spcPts val="0"/>
              </a:spcAft>
              <a:buClr>
                <a:schemeClr val="dk1"/>
              </a:buClr>
              <a:buSzPts val="1100"/>
              <a:buFont typeface="Arial"/>
              <a:buNone/>
            </a:pPr>
            <a:r>
              <a:rPr b="0" lang="en" sz="1100">
                <a:latin typeface="Verdana"/>
                <a:ea typeface="Verdana"/>
                <a:cs typeface="Verdana"/>
                <a:sym typeface="Verdana"/>
              </a:rPr>
              <a:t>Microstructures.” J. Microbio Robot. 21 (1): 3. </a:t>
            </a:r>
            <a:r>
              <a:rPr b="0" lang="en" sz="1100">
                <a:uFill>
                  <a:noFill/>
                </a:uFill>
                <a:latin typeface="Verdana"/>
                <a:ea typeface="Verdana"/>
                <a:cs typeface="Verdana"/>
                <a:sym typeface="Verdana"/>
                <a:hlinkClick r:id="rId3"/>
              </a:rPr>
              <a:t>https://doi.org/10.1007/s12213-025-00183-6</a:t>
            </a:r>
            <a:r>
              <a:rPr b="0" lang="en" sz="1100">
                <a:latin typeface="Verdana"/>
                <a:ea typeface="Verdana"/>
                <a:cs typeface="Verdana"/>
                <a:sym typeface="Verdana"/>
              </a:rPr>
              <a:t>.</a:t>
            </a:r>
            <a:endParaRPr b="0" sz="1100">
              <a:latin typeface="Verdana"/>
              <a:ea typeface="Verdana"/>
              <a:cs typeface="Verdana"/>
              <a:sym typeface="Verdana"/>
            </a:endParaRPr>
          </a:p>
          <a:p>
            <a:pPr indent="0" lvl="0" marL="0" rtl="0" algn="l">
              <a:spcBef>
                <a:spcPts val="0"/>
              </a:spcBef>
              <a:spcAft>
                <a:spcPts val="0"/>
              </a:spcAft>
              <a:buSzPts val="1100"/>
              <a:buNone/>
            </a:pPr>
            <a:r>
              <a:rPr b="0" baseline="30000" lang="en" sz="1100">
                <a:latin typeface="Verdana"/>
                <a:ea typeface="Verdana"/>
                <a:cs typeface="Verdana"/>
                <a:sym typeface="Verdana"/>
              </a:rPr>
              <a:t>3</a:t>
            </a:r>
            <a:r>
              <a:rPr b="0" lang="en" sz="1100">
                <a:latin typeface="Verdana"/>
                <a:ea typeface="Verdana"/>
                <a:cs typeface="Verdana"/>
                <a:sym typeface="Verdana"/>
              </a:rPr>
              <a:t>Ellen T. Roche et al.,Soft robotic sleeve supports heart function.Sci. Transl. </a:t>
            </a:r>
            <a:endParaRPr b="0" sz="1100">
              <a:latin typeface="Verdana"/>
              <a:ea typeface="Verdana"/>
              <a:cs typeface="Verdana"/>
              <a:sym typeface="Verdana"/>
            </a:endParaRPr>
          </a:p>
          <a:p>
            <a:pPr indent="457200" lvl="0" marL="0" rtl="0" algn="l">
              <a:spcBef>
                <a:spcPts val="0"/>
              </a:spcBef>
              <a:spcAft>
                <a:spcPts val="0"/>
              </a:spcAft>
              <a:buClr>
                <a:schemeClr val="dk1"/>
              </a:buClr>
              <a:buSzPts val="1100"/>
              <a:buFont typeface="Arial"/>
              <a:buNone/>
            </a:pPr>
            <a:r>
              <a:rPr b="0" lang="en" sz="1100">
                <a:latin typeface="Verdana"/>
                <a:ea typeface="Verdana"/>
                <a:cs typeface="Verdana"/>
                <a:sym typeface="Verdana"/>
              </a:rPr>
              <a:t>Med.9,eaaf3925(2017).DOI:</a:t>
            </a:r>
            <a:r>
              <a:rPr b="0" lang="en" sz="1100">
                <a:uFill>
                  <a:noFill/>
                </a:uFill>
                <a:latin typeface="Verdana"/>
                <a:ea typeface="Verdana"/>
                <a:cs typeface="Verdana"/>
                <a:sym typeface="Verdana"/>
                <a:hlinkClick r:id="rId4"/>
              </a:rPr>
              <a:t>10.1126/scitranslmed.aaf3925</a:t>
            </a:r>
            <a:endParaRPr b="0" sz="1100">
              <a:latin typeface="Verdana"/>
              <a:ea typeface="Verdana"/>
              <a:cs typeface="Verdana"/>
              <a:sym typeface="Verdana"/>
            </a:endParaRPr>
          </a:p>
          <a:p>
            <a:pPr indent="0" lvl="0" marL="0" rtl="0" algn="l">
              <a:spcBef>
                <a:spcPts val="0"/>
              </a:spcBef>
              <a:spcAft>
                <a:spcPts val="0"/>
              </a:spcAft>
              <a:buSzPts val="1100"/>
              <a:buNone/>
            </a:pPr>
            <a:r>
              <a:rPr b="0" baseline="30000" lang="en" sz="1100">
                <a:latin typeface="Verdana"/>
                <a:ea typeface="Verdana"/>
                <a:cs typeface="Verdana"/>
                <a:sym typeface="Verdana"/>
              </a:rPr>
              <a:t>4</a:t>
            </a:r>
            <a:r>
              <a:rPr b="0" lang="en" sz="1100">
                <a:latin typeface="Verdana"/>
                <a:ea typeface="Verdana"/>
                <a:cs typeface="Verdana"/>
                <a:sym typeface="Verdana"/>
              </a:rPr>
              <a:t>L.S. Novelino, Q. Ze, S. Wu, G.H. Paulino, &amp; R. Zhao, Untethered control of functional origami </a:t>
            </a:r>
            <a:endParaRPr b="0" sz="1100">
              <a:latin typeface="Verdana"/>
              <a:ea typeface="Verdana"/>
              <a:cs typeface="Verdana"/>
              <a:sym typeface="Verdana"/>
            </a:endParaRPr>
          </a:p>
          <a:p>
            <a:pPr indent="457200" lvl="0" marL="0" rtl="0" algn="l">
              <a:spcBef>
                <a:spcPts val="0"/>
              </a:spcBef>
              <a:spcAft>
                <a:spcPts val="0"/>
              </a:spcAft>
              <a:buClr>
                <a:schemeClr val="dk1"/>
              </a:buClr>
              <a:buSzPts val="1100"/>
              <a:buFont typeface="Arial"/>
              <a:buNone/>
            </a:pPr>
            <a:r>
              <a:rPr b="0" lang="en" sz="1100">
                <a:latin typeface="Verdana"/>
                <a:ea typeface="Verdana"/>
                <a:cs typeface="Verdana"/>
                <a:sym typeface="Verdana"/>
              </a:rPr>
              <a:t>microrobots with distributed actuation, Proc. Natl.  Acad. Sci. U.S.A. 117 (39) 24096-24101, </a:t>
            </a:r>
            <a:endParaRPr b="0" sz="1100">
              <a:latin typeface="Verdana"/>
              <a:ea typeface="Verdana"/>
              <a:cs typeface="Verdana"/>
              <a:sym typeface="Verdana"/>
            </a:endParaRPr>
          </a:p>
          <a:p>
            <a:pPr indent="457200" lvl="0" marL="0" rtl="0" algn="l">
              <a:spcBef>
                <a:spcPts val="0"/>
              </a:spcBef>
              <a:spcAft>
                <a:spcPts val="0"/>
              </a:spcAft>
              <a:buClr>
                <a:schemeClr val="dk1"/>
              </a:buClr>
              <a:buSzPts val="1100"/>
              <a:buFont typeface="Arial"/>
              <a:buNone/>
            </a:pPr>
            <a:r>
              <a:rPr b="0" lang="en" sz="1100">
                <a:uFill>
                  <a:noFill/>
                </a:uFill>
                <a:latin typeface="Verdana"/>
                <a:ea typeface="Verdana"/>
                <a:cs typeface="Verdana"/>
                <a:sym typeface="Verdana"/>
                <a:hlinkClick r:id="rId5"/>
              </a:rPr>
              <a:t>https://doi.org/10.1073/pnas.2013292117</a:t>
            </a:r>
            <a:r>
              <a:rPr b="0" lang="en" sz="1100">
                <a:latin typeface="Verdana"/>
                <a:ea typeface="Verdana"/>
                <a:cs typeface="Verdana"/>
                <a:sym typeface="Verdana"/>
              </a:rPr>
              <a:t> (2020).</a:t>
            </a:r>
            <a:endParaRPr b="0" sz="1100">
              <a:latin typeface="Verdana"/>
              <a:ea typeface="Verdana"/>
              <a:cs typeface="Verdana"/>
              <a:sym typeface="Verdana"/>
            </a:endParaRPr>
          </a:p>
          <a:p>
            <a:pPr indent="0" lvl="0" marL="0" rtl="0" algn="l">
              <a:spcBef>
                <a:spcPts val="0"/>
              </a:spcBef>
              <a:spcAft>
                <a:spcPts val="0"/>
              </a:spcAft>
              <a:buSzPts val="1100"/>
              <a:buNone/>
            </a:pPr>
            <a:r>
              <a:rPr b="0" baseline="30000" lang="en" sz="1100">
                <a:latin typeface="Verdana"/>
                <a:ea typeface="Verdana"/>
                <a:cs typeface="Verdana"/>
                <a:sym typeface="Verdana"/>
              </a:rPr>
              <a:t>5</a:t>
            </a:r>
            <a:r>
              <a:rPr b="0" lang="en" sz="1100">
                <a:latin typeface="Verdana"/>
                <a:ea typeface="Verdana"/>
                <a:cs typeface="Verdana"/>
                <a:sym typeface="Verdana"/>
              </a:rPr>
              <a:t>N. Song, D. Wei and C. K. Harnett, "Powering Wire-Mesh Circuits through MEMS Fiber-Grippers," 2023 </a:t>
            </a:r>
            <a:endParaRPr b="0" sz="1100">
              <a:latin typeface="Verdana"/>
              <a:ea typeface="Verdana"/>
              <a:cs typeface="Verdana"/>
              <a:sym typeface="Verdana"/>
            </a:endParaRPr>
          </a:p>
          <a:p>
            <a:pPr indent="0" lvl="0" marL="457200" rtl="0" algn="l">
              <a:spcBef>
                <a:spcPts val="0"/>
              </a:spcBef>
              <a:spcAft>
                <a:spcPts val="0"/>
              </a:spcAft>
              <a:buClr>
                <a:schemeClr val="dk1"/>
              </a:buClr>
              <a:buSzPts val="1100"/>
              <a:buFont typeface="Arial"/>
              <a:buNone/>
            </a:pPr>
            <a:r>
              <a:rPr b="0" lang="en" sz="1100">
                <a:latin typeface="Verdana"/>
                <a:ea typeface="Verdana"/>
                <a:cs typeface="Verdana"/>
                <a:sym typeface="Verdana"/>
              </a:rPr>
              <a:t>IEEE International Conference on Flexible and Printable Sensors and Systems (FLEPS), Boston, MA, USA, 2023,  pp. 1-4, doi: 10.1109/FLEPS57599.2023.10220225.</a:t>
            </a:r>
            <a:endParaRPr b="0" sz="1100">
              <a:latin typeface="Verdana"/>
              <a:ea typeface="Verdana"/>
              <a:cs typeface="Verdana"/>
              <a:sym typeface="Verdana"/>
            </a:endParaRPr>
          </a:p>
          <a:p>
            <a:pPr indent="0" lvl="0" marL="0" rtl="0" algn="l">
              <a:spcBef>
                <a:spcPts val="0"/>
              </a:spcBef>
              <a:spcAft>
                <a:spcPts val="0"/>
              </a:spcAft>
              <a:buSzPts val="1100"/>
              <a:buNone/>
            </a:pPr>
            <a:r>
              <a:rPr b="0" baseline="30000" lang="en" sz="1100">
                <a:latin typeface="Verdana"/>
                <a:ea typeface="Verdana"/>
                <a:cs typeface="Verdana"/>
                <a:sym typeface="Verdana"/>
              </a:rPr>
              <a:t>6</a:t>
            </a:r>
            <a:r>
              <a:rPr b="0" lang="en" sz="1100">
                <a:latin typeface="Verdana"/>
                <a:ea typeface="Verdana"/>
                <a:cs typeface="Verdana"/>
                <a:sym typeface="Verdana"/>
              </a:rPr>
              <a:t>Su, H., Hou, X., Zhang, X., Qi, W., Cai, S., Xiong, X., &amp; Guo, J. (2022). Pneumatic Soft Robots: </a:t>
            </a:r>
            <a:endParaRPr b="0" sz="1100">
              <a:latin typeface="Verdana"/>
              <a:ea typeface="Verdana"/>
              <a:cs typeface="Verdana"/>
              <a:sym typeface="Verdana"/>
            </a:endParaRPr>
          </a:p>
          <a:p>
            <a:pPr indent="457200" lvl="0" marL="0" rtl="0" algn="l">
              <a:spcBef>
                <a:spcPts val="0"/>
              </a:spcBef>
              <a:spcAft>
                <a:spcPts val="0"/>
              </a:spcAft>
              <a:buClr>
                <a:schemeClr val="dk1"/>
              </a:buClr>
              <a:buSzPts val="1100"/>
              <a:buFont typeface="Arial"/>
              <a:buNone/>
            </a:pPr>
            <a:r>
              <a:rPr b="0" lang="en" sz="1100">
                <a:latin typeface="Verdana"/>
                <a:ea typeface="Verdana"/>
                <a:cs typeface="Verdana"/>
                <a:sym typeface="Verdana"/>
              </a:rPr>
              <a:t>Challenges and Benefits. Actuators, 11(3), 92. https://doi.org/10.3390/act11030092</a:t>
            </a:r>
            <a:endParaRPr b="0" baseline="30000" sz="1100">
              <a:latin typeface="Verdana"/>
              <a:ea typeface="Verdana"/>
              <a:cs typeface="Verdana"/>
              <a:sym typeface="Verdana"/>
            </a:endParaRPr>
          </a:p>
          <a:p>
            <a:pPr indent="457200" lvl="0" marL="0" rtl="0" algn="l">
              <a:lnSpc>
                <a:spcPct val="80000"/>
              </a:lnSpc>
              <a:spcBef>
                <a:spcPts val="0"/>
              </a:spcBef>
              <a:spcAft>
                <a:spcPts val="0"/>
              </a:spcAft>
              <a:buClr>
                <a:schemeClr val="dk1"/>
              </a:buClr>
              <a:buSzPts val="440"/>
              <a:buFont typeface="Arial"/>
              <a:buNone/>
            </a:pPr>
            <a:r>
              <a:t/>
            </a:r>
            <a:endParaRPr b="0" baseline="30000" sz="580">
              <a:latin typeface="Verdana"/>
              <a:ea typeface="Verdana"/>
              <a:cs typeface="Verdana"/>
              <a:sym typeface="Verdana"/>
            </a:endParaRPr>
          </a:p>
          <a:p>
            <a:pPr indent="0" lvl="0" marL="0" rtl="0" algn="l">
              <a:lnSpc>
                <a:spcPct val="80000"/>
              </a:lnSpc>
              <a:spcBef>
                <a:spcPts val="600"/>
              </a:spcBef>
              <a:spcAft>
                <a:spcPts val="0"/>
              </a:spcAft>
              <a:buSzPts val="440"/>
              <a:buNone/>
            </a:pPr>
            <a:r>
              <a:t/>
            </a:r>
            <a:endParaRPr sz="48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p39"/>
          <p:cNvSpPr txBox="1"/>
          <p:nvPr>
            <p:ph type="title"/>
          </p:nvPr>
        </p:nvSpPr>
        <p:spPr>
          <a:xfrm>
            <a:off x="822960" y="274320"/>
            <a:ext cx="7521000" cy="411600"/>
          </a:xfrm>
          <a:prstGeom prst="rect">
            <a:avLst/>
          </a:prstGeom>
        </p:spPr>
        <p:txBody>
          <a:bodyPr anchorCtr="0" anchor="ctr" bIns="34275" lIns="68575" spcFirstLastPara="1" rIns="68575" wrap="square" tIns="34275">
            <a:noAutofit/>
          </a:bodyPr>
          <a:lstStyle/>
          <a:p>
            <a:pPr indent="0" lvl="0" marL="0" rtl="0" algn="l">
              <a:spcBef>
                <a:spcPts val="0"/>
              </a:spcBef>
              <a:spcAft>
                <a:spcPts val="0"/>
              </a:spcAft>
              <a:buNone/>
            </a:pPr>
            <a:r>
              <a:rPr lang="en"/>
              <a:t>BACKGROUND: SOFT ROBOTICS</a:t>
            </a:r>
            <a:endParaRPr/>
          </a:p>
        </p:txBody>
      </p:sp>
      <p:pic>
        <p:nvPicPr>
          <p:cNvPr id="251" name="Google Shape;251;p39"/>
          <p:cNvPicPr preferRelativeResize="0"/>
          <p:nvPr/>
        </p:nvPicPr>
        <p:blipFill>
          <a:blip r:embed="rId3">
            <a:alphaModFix/>
          </a:blip>
          <a:stretch>
            <a:fillRect/>
          </a:stretch>
        </p:blipFill>
        <p:spPr>
          <a:xfrm>
            <a:off x="6666587" y="-1"/>
            <a:ext cx="1819326" cy="1819326"/>
          </a:xfrm>
          <a:prstGeom prst="rect">
            <a:avLst/>
          </a:prstGeom>
          <a:noFill/>
          <a:ln>
            <a:noFill/>
          </a:ln>
        </p:spPr>
      </p:pic>
      <p:pic>
        <p:nvPicPr>
          <p:cNvPr id="252" name="Google Shape;252;p39"/>
          <p:cNvPicPr preferRelativeResize="0"/>
          <p:nvPr/>
        </p:nvPicPr>
        <p:blipFill>
          <a:blip r:embed="rId4">
            <a:alphaModFix/>
          </a:blip>
          <a:stretch>
            <a:fillRect/>
          </a:stretch>
        </p:blipFill>
        <p:spPr>
          <a:xfrm>
            <a:off x="6184432" y="2609126"/>
            <a:ext cx="2783652" cy="1909676"/>
          </a:xfrm>
          <a:prstGeom prst="rect">
            <a:avLst/>
          </a:prstGeom>
          <a:noFill/>
          <a:ln>
            <a:noFill/>
          </a:ln>
        </p:spPr>
      </p:pic>
      <p:sp>
        <p:nvSpPr>
          <p:cNvPr id="253" name="Google Shape;253;p39"/>
          <p:cNvSpPr txBox="1"/>
          <p:nvPr/>
        </p:nvSpPr>
        <p:spPr>
          <a:xfrm>
            <a:off x="6341825" y="1907325"/>
            <a:ext cx="2566200" cy="61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Libre Franklin"/>
                <a:ea typeface="Libre Franklin"/>
                <a:cs typeface="Libre Franklin"/>
                <a:sym typeface="Libre Franklin"/>
              </a:rPr>
              <a:t>Pneumatic soft heart sleeve that assists the heart in beating  [3]</a:t>
            </a:r>
            <a:endParaRPr sz="1200">
              <a:solidFill>
                <a:schemeClr val="dk1"/>
              </a:solidFill>
              <a:latin typeface="Libre Franklin"/>
              <a:ea typeface="Libre Franklin"/>
              <a:cs typeface="Libre Franklin"/>
              <a:sym typeface="Libre Franklin"/>
            </a:endParaRPr>
          </a:p>
        </p:txBody>
      </p:sp>
      <p:sp>
        <p:nvSpPr>
          <p:cNvPr id="254" name="Google Shape;254;p39"/>
          <p:cNvSpPr txBox="1"/>
          <p:nvPr/>
        </p:nvSpPr>
        <p:spPr>
          <a:xfrm>
            <a:off x="6293150" y="4518800"/>
            <a:ext cx="2674800" cy="61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Libre Franklin"/>
                <a:ea typeface="Libre Franklin"/>
                <a:cs typeface="Libre Franklin"/>
                <a:sym typeface="Libre Franklin"/>
              </a:rPr>
              <a:t>Soft robotic glove for rehabilitation [6]</a:t>
            </a:r>
            <a:endParaRPr sz="1200">
              <a:solidFill>
                <a:schemeClr val="dk1"/>
              </a:solidFill>
              <a:latin typeface="Libre Franklin"/>
              <a:ea typeface="Libre Franklin"/>
              <a:cs typeface="Libre Franklin"/>
              <a:sym typeface="Libre Franklin"/>
            </a:endParaRPr>
          </a:p>
        </p:txBody>
      </p:sp>
      <p:sp>
        <p:nvSpPr>
          <p:cNvPr id="255" name="Google Shape;255;p39"/>
          <p:cNvSpPr txBox="1"/>
          <p:nvPr/>
        </p:nvSpPr>
        <p:spPr>
          <a:xfrm>
            <a:off x="344975" y="871275"/>
            <a:ext cx="6051300" cy="2685900"/>
          </a:xfrm>
          <a:prstGeom prst="rect">
            <a:avLst/>
          </a:prstGeom>
          <a:noFill/>
          <a:ln>
            <a:noFill/>
          </a:ln>
        </p:spPr>
        <p:txBody>
          <a:bodyPr anchorCtr="0" anchor="t" bIns="34275" lIns="68575" spcFirstLastPara="1" rIns="68575" wrap="square" tIns="34275">
            <a:spAutoFit/>
          </a:bodyPr>
          <a:lstStyle/>
          <a:p>
            <a:pPr indent="-260350" lvl="0" marL="254000" marR="0" rtl="0" algn="l">
              <a:lnSpc>
                <a:spcPct val="180000"/>
              </a:lnSpc>
              <a:spcBef>
                <a:spcPts val="0"/>
              </a:spcBef>
              <a:spcAft>
                <a:spcPts val="0"/>
              </a:spcAft>
              <a:buClr>
                <a:schemeClr val="dk1"/>
              </a:buClr>
              <a:buSzPts val="1700"/>
              <a:buFont typeface="Courier New"/>
              <a:buChar char="o"/>
            </a:pPr>
            <a:r>
              <a:rPr b="1" lang="en" sz="1700">
                <a:solidFill>
                  <a:schemeClr val="dk1"/>
                </a:solidFill>
                <a:latin typeface="Libre Franklin"/>
                <a:ea typeface="Libre Franklin"/>
                <a:cs typeface="Libre Franklin"/>
                <a:sym typeface="Libre Franklin"/>
              </a:rPr>
              <a:t>A type of robot made from flexible, deformable materials</a:t>
            </a:r>
            <a:endParaRPr b="1" sz="1700">
              <a:solidFill>
                <a:schemeClr val="dk1"/>
              </a:solidFill>
              <a:latin typeface="Libre Franklin"/>
              <a:ea typeface="Libre Franklin"/>
              <a:cs typeface="Libre Franklin"/>
              <a:sym typeface="Libre Franklin"/>
            </a:endParaRPr>
          </a:p>
          <a:p>
            <a:pPr indent="-260350" lvl="0" marL="254000" marR="0" rtl="0" algn="l">
              <a:lnSpc>
                <a:spcPct val="180000"/>
              </a:lnSpc>
              <a:spcBef>
                <a:spcPts val="0"/>
              </a:spcBef>
              <a:spcAft>
                <a:spcPts val="0"/>
              </a:spcAft>
              <a:buClr>
                <a:schemeClr val="dk1"/>
              </a:buClr>
              <a:buSzPts val="1700"/>
              <a:buFont typeface="Courier New"/>
              <a:buChar char="o"/>
            </a:pPr>
            <a:r>
              <a:rPr b="1" lang="en" sz="1700">
                <a:solidFill>
                  <a:schemeClr val="dk1"/>
                </a:solidFill>
                <a:latin typeface="Libre Franklin"/>
                <a:ea typeface="Libre Franklin"/>
                <a:cs typeface="Libre Franklin"/>
                <a:sym typeface="Libre Franklin"/>
              </a:rPr>
              <a:t>Conforms to irregular shapes to meet unique demands</a:t>
            </a:r>
            <a:endParaRPr b="1" sz="1700">
              <a:solidFill>
                <a:schemeClr val="dk1"/>
              </a:solidFill>
              <a:latin typeface="Libre Franklin"/>
              <a:ea typeface="Libre Franklin"/>
              <a:cs typeface="Libre Franklin"/>
              <a:sym typeface="Libre Franklin"/>
            </a:endParaRPr>
          </a:p>
          <a:p>
            <a:pPr indent="-260350" lvl="0" marL="254000" marR="0" rtl="0" algn="l">
              <a:lnSpc>
                <a:spcPct val="180000"/>
              </a:lnSpc>
              <a:spcBef>
                <a:spcPts val="0"/>
              </a:spcBef>
              <a:spcAft>
                <a:spcPts val="0"/>
              </a:spcAft>
              <a:buClr>
                <a:schemeClr val="dk1"/>
              </a:buClr>
              <a:buSzPts val="1700"/>
              <a:buFont typeface="Courier New"/>
              <a:buChar char="o"/>
            </a:pPr>
            <a:r>
              <a:rPr b="1" lang="en" sz="1700">
                <a:solidFill>
                  <a:schemeClr val="dk1"/>
                </a:solidFill>
                <a:latin typeface="Libre Franklin"/>
                <a:ea typeface="Libre Franklin"/>
                <a:cs typeface="Libre Franklin"/>
                <a:sym typeface="Libre Franklin"/>
              </a:rPr>
              <a:t>Safe for human contact, ideal for wearables</a:t>
            </a:r>
            <a:endParaRPr b="1" sz="1700">
              <a:solidFill>
                <a:schemeClr val="dk1"/>
              </a:solidFill>
              <a:latin typeface="Libre Franklin"/>
              <a:ea typeface="Libre Franklin"/>
              <a:cs typeface="Libre Franklin"/>
              <a:sym typeface="Libre Franklin"/>
            </a:endParaRPr>
          </a:p>
          <a:p>
            <a:pPr indent="-260350" lvl="0" marL="254000" marR="0" rtl="0" algn="l">
              <a:lnSpc>
                <a:spcPct val="180000"/>
              </a:lnSpc>
              <a:spcBef>
                <a:spcPts val="0"/>
              </a:spcBef>
              <a:spcAft>
                <a:spcPts val="0"/>
              </a:spcAft>
              <a:buClr>
                <a:schemeClr val="dk1"/>
              </a:buClr>
              <a:buSzPts val="1700"/>
              <a:buFont typeface="Courier New"/>
              <a:buChar char="o"/>
            </a:pPr>
            <a:r>
              <a:rPr b="1" lang="en" sz="1700">
                <a:solidFill>
                  <a:schemeClr val="dk1"/>
                </a:solidFill>
                <a:latin typeface="Libre Franklin"/>
                <a:ea typeface="Libre Franklin"/>
                <a:cs typeface="Libre Franklin"/>
                <a:sym typeface="Libre Franklin"/>
              </a:rPr>
              <a:t>Often powered using pneumatics or hydraulics, electrical power requires high voltage (not skin safe)</a:t>
            </a:r>
            <a:endParaRPr b="1" sz="1700">
              <a:solidFill>
                <a:schemeClr val="dk1"/>
              </a:solidFill>
              <a:latin typeface="Libre Franklin"/>
              <a:ea typeface="Libre Franklin"/>
              <a:cs typeface="Libre Franklin"/>
              <a:sym typeface="Libre Franklin"/>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descr="A graph with lines and numbers&#10;&#10;AI-generated content may be incorrect." id="261" name="Google Shape;261;p40"/>
          <p:cNvPicPr preferRelativeResize="0"/>
          <p:nvPr/>
        </p:nvPicPr>
        <p:blipFill rotWithShape="1">
          <a:blip r:embed="rId3">
            <a:alphaModFix/>
          </a:blip>
          <a:srcRect b="9236" l="46009" r="36424" t="0"/>
          <a:stretch/>
        </p:blipFill>
        <p:spPr>
          <a:xfrm>
            <a:off x="126164" y="1880399"/>
            <a:ext cx="1477328" cy="1090709"/>
          </a:xfrm>
          <a:prstGeom prst="rect">
            <a:avLst/>
          </a:prstGeom>
          <a:noFill/>
          <a:ln>
            <a:noFill/>
          </a:ln>
        </p:spPr>
      </p:pic>
      <p:sp>
        <p:nvSpPr>
          <p:cNvPr id="262" name="Google Shape;262;p40"/>
          <p:cNvSpPr txBox="1"/>
          <p:nvPr>
            <p:ph type="title"/>
          </p:nvPr>
        </p:nvSpPr>
        <p:spPr>
          <a:xfrm>
            <a:off x="1304517" y="158356"/>
            <a:ext cx="6572250" cy="411480"/>
          </a:xfrm>
          <a:prstGeom prst="rect">
            <a:avLst/>
          </a:prstGeom>
          <a:noFill/>
          <a:ln>
            <a:noFill/>
          </a:ln>
        </p:spPr>
        <p:txBody>
          <a:bodyPr anchorCtr="0" anchor="ctr" bIns="34275" lIns="68575" spcFirstLastPara="1" rIns="68575" wrap="square" tIns="34275">
            <a:noAutofit/>
          </a:bodyPr>
          <a:lstStyle/>
          <a:p>
            <a:pPr indent="0" lvl="0" marL="0" rtl="0" algn="ctr">
              <a:spcBef>
                <a:spcPts val="0"/>
              </a:spcBef>
              <a:spcAft>
                <a:spcPts val="0"/>
              </a:spcAft>
              <a:buClr>
                <a:schemeClr val="dk1"/>
              </a:buClr>
              <a:buSzPts val="1400"/>
              <a:buFont typeface="Libre Franklin Medium"/>
              <a:buNone/>
            </a:pPr>
            <a:r>
              <a:rPr b="1" lang="en" sz="1400"/>
              <a:t>EMBEDDING SENSORS IN SOFT MATERIALS: SUMMER 2025 REU PROJECT</a:t>
            </a:r>
            <a:br>
              <a:rPr b="1" lang="en" sz="1500"/>
            </a:br>
            <a:r>
              <a:rPr b="1" lang="en" sz="1500" cap="none">
                <a:solidFill>
                  <a:srgbClr val="DF695B"/>
                </a:solidFill>
              </a:rPr>
              <a:t>STUDENT: Boston McGarrahan. MENTOR: Dr. Cindy Harnett.</a:t>
            </a:r>
            <a:endParaRPr/>
          </a:p>
        </p:txBody>
      </p:sp>
      <p:sp>
        <p:nvSpPr>
          <p:cNvPr id="263" name="Google Shape;263;p40"/>
          <p:cNvSpPr txBox="1"/>
          <p:nvPr>
            <p:ph idx="1" type="body"/>
          </p:nvPr>
        </p:nvSpPr>
        <p:spPr>
          <a:xfrm>
            <a:off x="1891425" y="621926"/>
            <a:ext cx="5422800" cy="1342500"/>
          </a:xfrm>
          <a:prstGeom prst="rect">
            <a:avLst/>
          </a:prstGeom>
          <a:noFill/>
          <a:ln>
            <a:noFill/>
          </a:ln>
        </p:spPr>
        <p:txBody>
          <a:bodyPr anchorCtr="0" anchor="t" bIns="34275" lIns="68575" spcFirstLastPara="1" rIns="68575" wrap="square" tIns="34275">
            <a:normAutofit/>
          </a:bodyPr>
          <a:lstStyle/>
          <a:p>
            <a:pPr indent="0" lvl="0" marL="0" rtl="0" algn="just">
              <a:spcBef>
                <a:spcPts val="0"/>
              </a:spcBef>
              <a:spcAft>
                <a:spcPts val="0"/>
              </a:spcAft>
              <a:buClr>
                <a:schemeClr val="dk1"/>
              </a:buClr>
              <a:buSzPts val="1200"/>
              <a:buNone/>
            </a:pPr>
            <a:r>
              <a:rPr lang="en"/>
              <a:t>Soft, deformable, and breathable circuit boards will put electronics in new places. The specific goal for this REU is to measure folding in fabric and other thin materials using tiny sensors. The goal is a sticker that uses a small magnet embedded in fabric to sense a bending angle at a hinge in a folding structure without interfering with motion.</a:t>
            </a:r>
            <a:endParaRPr/>
          </a:p>
          <a:p>
            <a:pPr indent="-177800" lvl="0" marL="254000" rtl="0" algn="just">
              <a:spcBef>
                <a:spcPts val="600"/>
              </a:spcBef>
              <a:spcAft>
                <a:spcPts val="0"/>
              </a:spcAft>
              <a:buClr>
                <a:schemeClr val="dk1"/>
              </a:buClr>
              <a:buSzPts val="1200"/>
              <a:buFont typeface="Arial"/>
              <a:buNone/>
            </a:pPr>
            <a:r>
              <a:t/>
            </a:r>
            <a:endParaRPr/>
          </a:p>
        </p:txBody>
      </p:sp>
      <p:pic>
        <p:nvPicPr>
          <p:cNvPr id="264" name="Google Shape;264;p40"/>
          <p:cNvPicPr preferRelativeResize="0"/>
          <p:nvPr/>
        </p:nvPicPr>
        <p:blipFill rotWithShape="1">
          <a:blip r:embed="rId4">
            <a:alphaModFix/>
          </a:blip>
          <a:srcRect b="0" l="0" r="0" t="0"/>
          <a:stretch/>
        </p:blipFill>
        <p:spPr>
          <a:xfrm>
            <a:off x="1391384" y="3200572"/>
            <a:ext cx="2053544" cy="1681041"/>
          </a:xfrm>
          <a:prstGeom prst="rect">
            <a:avLst/>
          </a:prstGeom>
          <a:noFill/>
          <a:ln>
            <a:noFill/>
          </a:ln>
        </p:spPr>
      </p:pic>
      <p:pic>
        <p:nvPicPr>
          <p:cNvPr descr="A diagram of a magnet&#10;&#10;AI-generated content may be incorrect." id="265" name="Google Shape;265;p40"/>
          <p:cNvPicPr preferRelativeResize="0"/>
          <p:nvPr/>
        </p:nvPicPr>
        <p:blipFill rotWithShape="1">
          <a:blip r:embed="rId5">
            <a:alphaModFix/>
          </a:blip>
          <a:srcRect b="0" l="0" r="0" t="0"/>
          <a:stretch/>
        </p:blipFill>
        <p:spPr>
          <a:xfrm>
            <a:off x="1794013" y="1964531"/>
            <a:ext cx="1704975" cy="1214437"/>
          </a:xfrm>
          <a:prstGeom prst="rect">
            <a:avLst/>
          </a:prstGeom>
          <a:noFill/>
          <a:ln>
            <a:noFill/>
          </a:ln>
        </p:spPr>
      </p:pic>
      <p:sp>
        <p:nvSpPr>
          <p:cNvPr id="266" name="Google Shape;266;p40"/>
          <p:cNvSpPr txBox="1"/>
          <p:nvPr/>
        </p:nvSpPr>
        <p:spPr>
          <a:xfrm>
            <a:off x="5785463" y="1667725"/>
            <a:ext cx="13749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Libre Franklin"/>
                <a:ea typeface="Libre Franklin"/>
                <a:cs typeface="Libre Franklin"/>
                <a:sym typeface="Libre Franklin"/>
              </a:rPr>
              <a:t>Miniaturizing</a:t>
            </a:r>
            <a:endParaRPr sz="1100"/>
          </a:p>
        </p:txBody>
      </p:sp>
      <p:sp>
        <p:nvSpPr>
          <p:cNvPr id="267" name="Google Shape;267;p40"/>
          <p:cNvSpPr txBox="1"/>
          <p:nvPr/>
        </p:nvSpPr>
        <p:spPr>
          <a:xfrm>
            <a:off x="2225923" y="1667725"/>
            <a:ext cx="1174500" cy="2847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r>
              <a:rPr lang="en" sz="1400">
                <a:solidFill>
                  <a:schemeClr val="dk1"/>
                </a:solidFill>
                <a:latin typeface="Libre Franklin"/>
                <a:ea typeface="Libre Franklin"/>
                <a:cs typeface="Libre Franklin"/>
                <a:sym typeface="Libre Franklin"/>
              </a:rPr>
              <a:t>Prototyping</a:t>
            </a:r>
            <a:endParaRPr sz="1100"/>
          </a:p>
        </p:txBody>
      </p:sp>
      <p:sp>
        <p:nvSpPr>
          <p:cNvPr id="268" name="Google Shape;268;p40"/>
          <p:cNvSpPr/>
          <p:nvPr/>
        </p:nvSpPr>
        <p:spPr>
          <a:xfrm flipH="1" rot="-3664563">
            <a:off x="-13475" y="1592014"/>
            <a:ext cx="1845241" cy="1703343"/>
          </a:xfrm>
          <a:prstGeom prst="wedgeEllipseCallout">
            <a:avLst>
              <a:gd fmla="val -20833" name="adj1"/>
              <a:gd fmla="val 62500" name="adj2"/>
            </a:avLst>
          </a:prstGeom>
          <a:noFill/>
          <a:ln cap="flat" cmpd="sng" w="25400">
            <a:solidFill>
              <a:srgbClr val="41120D"/>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sz="1400">
              <a:solidFill>
                <a:schemeClr val="lt1"/>
              </a:solidFill>
              <a:latin typeface="Libre Franklin"/>
              <a:ea typeface="Libre Franklin"/>
              <a:cs typeface="Libre Franklin"/>
              <a:sym typeface="Libre Franklin"/>
            </a:endParaRPr>
          </a:p>
        </p:txBody>
      </p:sp>
      <p:sp>
        <p:nvSpPr>
          <p:cNvPr id="269" name="Google Shape;269;p40"/>
          <p:cNvSpPr/>
          <p:nvPr/>
        </p:nvSpPr>
        <p:spPr>
          <a:xfrm>
            <a:off x="5111552" y="3491192"/>
            <a:ext cx="1499700" cy="304800"/>
          </a:xfrm>
          <a:prstGeom prst="rect">
            <a:avLst/>
          </a:prstGeom>
          <a:no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900">
                <a:solidFill>
                  <a:schemeClr val="lt1"/>
                </a:solidFill>
                <a:latin typeface="Libre Franklin"/>
                <a:ea typeface="Libre Franklin"/>
                <a:cs typeface="Libre Franklin"/>
                <a:sym typeface="Libre Franklin"/>
              </a:rPr>
              <a:t>MMC5603 temperature/</a:t>
            </a:r>
            <a:endParaRPr sz="1100"/>
          </a:p>
          <a:p>
            <a:pPr indent="0" lvl="0" marL="0" marR="0" rtl="0" algn="ctr">
              <a:spcBef>
                <a:spcPts val="0"/>
              </a:spcBef>
              <a:spcAft>
                <a:spcPts val="0"/>
              </a:spcAft>
              <a:buNone/>
            </a:pPr>
            <a:r>
              <a:rPr lang="en" sz="900">
                <a:solidFill>
                  <a:schemeClr val="lt1"/>
                </a:solidFill>
                <a:latin typeface="Libre Franklin"/>
                <a:ea typeface="Libre Franklin"/>
                <a:cs typeface="Libre Franklin"/>
                <a:sym typeface="Libre Franklin"/>
              </a:rPr>
              <a:t>magnetic vector sensor</a:t>
            </a:r>
            <a:endParaRPr sz="1100"/>
          </a:p>
        </p:txBody>
      </p:sp>
      <p:pic>
        <p:nvPicPr>
          <p:cNvPr id="270" name="Google Shape;270;p40"/>
          <p:cNvPicPr preferRelativeResize="0"/>
          <p:nvPr/>
        </p:nvPicPr>
        <p:blipFill>
          <a:blip r:embed="rId6">
            <a:alphaModFix/>
          </a:blip>
          <a:stretch>
            <a:fillRect/>
          </a:stretch>
        </p:blipFill>
        <p:spPr>
          <a:xfrm>
            <a:off x="4854900" y="2017475"/>
            <a:ext cx="1606550" cy="1420675"/>
          </a:xfrm>
          <a:prstGeom prst="rect">
            <a:avLst/>
          </a:prstGeom>
          <a:noFill/>
          <a:ln>
            <a:noFill/>
          </a:ln>
        </p:spPr>
      </p:pic>
      <p:pic>
        <p:nvPicPr>
          <p:cNvPr id="271" name="Google Shape;271;p40"/>
          <p:cNvPicPr preferRelativeResize="0"/>
          <p:nvPr/>
        </p:nvPicPr>
        <p:blipFill>
          <a:blip r:embed="rId7">
            <a:alphaModFix/>
          </a:blip>
          <a:stretch>
            <a:fillRect/>
          </a:stretch>
        </p:blipFill>
        <p:spPr>
          <a:xfrm>
            <a:off x="7035049" y="1924524"/>
            <a:ext cx="1606550" cy="1606570"/>
          </a:xfrm>
          <a:prstGeom prst="rect">
            <a:avLst/>
          </a:prstGeom>
          <a:noFill/>
          <a:ln>
            <a:noFill/>
          </a:ln>
        </p:spPr>
      </p:pic>
      <p:sp>
        <p:nvSpPr>
          <p:cNvPr id="272" name="Google Shape;272;p40"/>
          <p:cNvSpPr txBox="1"/>
          <p:nvPr/>
        </p:nvSpPr>
        <p:spPr>
          <a:xfrm>
            <a:off x="6727675" y="3491200"/>
            <a:ext cx="2339400" cy="4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chemeClr val="dk1"/>
                </a:solidFill>
                <a:latin typeface="Libre Franklin"/>
                <a:ea typeface="Libre Franklin"/>
                <a:cs typeface="Libre Franklin"/>
                <a:sym typeface="Libre Franklin"/>
              </a:rPr>
              <a:t>Binding sites for microgrippers</a:t>
            </a:r>
            <a:endParaRPr sz="1100">
              <a:solidFill>
                <a:schemeClr val="dk1"/>
              </a:solidFill>
              <a:latin typeface="Libre Franklin"/>
              <a:ea typeface="Libre Franklin"/>
              <a:cs typeface="Libre Franklin"/>
              <a:sym typeface="Libre Franklin"/>
            </a:endParaRPr>
          </a:p>
        </p:txBody>
      </p:sp>
      <p:sp>
        <p:nvSpPr>
          <p:cNvPr id="273" name="Google Shape;273;p40"/>
          <p:cNvSpPr txBox="1"/>
          <p:nvPr/>
        </p:nvSpPr>
        <p:spPr>
          <a:xfrm>
            <a:off x="4588675" y="3371500"/>
            <a:ext cx="2139000" cy="42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solidFill>
                  <a:schemeClr val="dk1"/>
                </a:solidFill>
                <a:latin typeface="Libre Franklin"/>
                <a:ea typeface="Libre Franklin"/>
                <a:cs typeface="Libre Franklin"/>
                <a:sym typeface="Libre Franklin"/>
              </a:rPr>
              <a:t>Mask layout with pins for sensor and four microgrippers</a:t>
            </a:r>
            <a:endParaRPr sz="1100">
              <a:solidFill>
                <a:schemeClr val="dk1"/>
              </a:solidFill>
              <a:latin typeface="Libre Franklin"/>
              <a:ea typeface="Libre Franklin"/>
              <a:cs typeface="Libre Franklin"/>
              <a:sym typeface="Libre Frankli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pic>
        <p:nvPicPr>
          <p:cNvPr id="279" name="Google Shape;279;p41"/>
          <p:cNvPicPr preferRelativeResize="0"/>
          <p:nvPr/>
        </p:nvPicPr>
        <p:blipFill rotWithShape="1">
          <a:blip r:embed="rId3">
            <a:alphaModFix/>
          </a:blip>
          <a:srcRect b="0" l="0" r="0" t="0"/>
          <a:stretch/>
        </p:blipFill>
        <p:spPr>
          <a:xfrm>
            <a:off x="4379570" y="3864774"/>
            <a:ext cx="4506709" cy="1109236"/>
          </a:xfrm>
          <a:prstGeom prst="rect">
            <a:avLst/>
          </a:prstGeom>
          <a:noFill/>
          <a:ln>
            <a:noFill/>
          </a:ln>
        </p:spPr>
      </p:pic>
      <p:sp>
        <p:nvSpPr>
          <p:cNvPr id="280" name="Google Shape;280;p41"/>
          <p:cNvSpPr txBox="1"/>
          <p:nvPr/>
        </p:nvSpPr>
        <p:spPr>
          <a:xfrm>
            <a:off x="4474353" y="4462936"/>
            <a:ext cx="4572000" cy="315600"/>
          </a:xfrm>
          <a:prstGeom prst="rect">
            <a:avLst/>
          </a:prstGeom>
          <a:noFill/>
          <a:ln>
            <a:noFill/>
          </a:ln>
        </p:spPr>
        <p:txBody>
          <a:bodyPr anchorCtr="0" anchor="t" bIns="34275" lIns="68575" spcFirstLastPara="1" rIns="68575" wrap="square" tIns="34275">
            <a:spAutoFit/>
          </a:bodyPr>
          <a:lstStyle/>
          <a:p>
            <a:pPr indent="0" lvl="0" marL="0" marR="0" rtl="0" algn="l">
              <a:spcBef>
                <a:spcPts val="0"/>
              </a:spcBef>
              <a:spcAft>
                <a:spcPts val="0"/>
              </a:spcAft>
              <a:buNone/>
            </a:pPr>
            <a:br>
              <a:rPr lang="en" sz="800">
                <a:solidFill>
                  <a:schemeClr val="dk1"/>
                </a:solidFill>
                <a:latin typeface="Libre Franklin"/>
                <a:ea typeface="Libre Franklin"/>
                <a:cs typeface="Libre Franklin"/>
                <a:sym typeface="Libre Franklin"/>
              </a:rPr>
            </a:br>
            <a:endParaRPr sz="800">
              <a:solidFill>
                <a:schemeClr val="dk1"/>
              </a:solidFill>
              <a:latin typeface="Libre Franklin"/>
              <a:ea typeface="Libre Franklin"/>
              <a:cs typeface="Libre Franklin"/>
              <a:sym typeface="Libre Franklin"/>
            </a:endParaRPr>
          </a:p>
        </p:txBody>
      </p:sp>
      <p:pic>
        <p:nvPicPr>
          <p:cNvPr id="281" name="Google Shape;281;p41"/>
          <p:cNvPicPr preferRelativeResize="0"/>
          <p:nvPr/>
        </p:nvPicPr>
        <p:blipFill rotWithShape="1">
          <a:blip r:embed="rId4">
            <a:alphaModFix/>
          </a:blip>
          <a:srcRect b="0" l="0" r="0" t="0"/>
          <a:stretch/>
        </p:blipFill>
        <p:spPr>
          <a:xfrm>
            <a:off x="7464697" y="2781849"/>
            <a:ext cx="1581663" cy="872772"/>
          </a:xfrm>
          <a:prstGeom prst="rect">
            <a:avLst/>
          </a:prstGeom>
          <a:noFill/>
          <a:ln>
            <a:noFill/>
          </a:ln>
        </p:spPr>
      </p:pic>
      <p:pic>
        <p:nvPicPr>
          <p:cNvPr id="282" name="Google Shape;282;p41"/>
          <p:cNvPicPr preferRelativeResize="0"/>
          <p:nvPr/>
        </p:nvPicPr>
        <p:blipFill rotWithShape="1">
          <a:blip r:embed="rId5">
            <a:alphaModFix/>
          </a:blip>
          <a:srcRect b="0" l="0" r="0" t="0"/>
          <a:stretch/>
        </p:blipFill>
        <p:spPr>
          <a:xfrm>
            <a:off x="231378" y="3467283"/>
            <a:ext cx="3930649" cy="1415428"/>
          </a:xfrm>
          <a:prstGeom prst="rect">
            <a:avLst/>
          </a:prstGeom>
          <a:noFill/>
          <a:ln>
            <a:noFill/>
          </a:ln>
        </p:spPr>
      </p:pic>
      <p:sp>
        <p:nvSpPr>
          <p:cNvPr id="283" name="Google Shape;283;p41"/>
          <p:cNvSpPr txBox="1"/>
          <p:nvPr/>
        </p:nvSpPr>
        <p:spPr>
          <a:xfrm>
            <a:off x="822960" y="274320"/>
            <a:ext cx="7520940" cy="41148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chemeClr val="dk1"/>
              </a:buClr>
              <a:buSzPts val="2100"/>
              <a:buFont typeface="Libre Franklin Medium"/>
              <a:buNone/>
            </a:pPr>
            <a:r>
              <a:rPr lang="en" sz="2100" cap="none">
                <a:solidFill>
                  <a:schemeClr val="dk1"/>
                </a:solidFill>
                <a:latin typeface="Libre Franklin Medium"/>
                <a:ea typeface="Libre Franklin Medium"/>
                <a:cs typeface="Libre Franklin Medium"/>
                <a:sym typeface="Libre Franklin Medium"/>
              </a:rPr>
              <a:t>MOTIVATION: </a:t>
            </a:r>
            <a:r>
              <a:rPr lang="en" sz="2100">
                <a:solidFill>
                  <a:schemeClr val="dk1"/>
                </a:solidFill>
                <a:latin typeface="Libre Franklin Medium"/>
                <a:ea typeface="Libre Franklin Medium"/>
                <a:cs typeface="Libre Franklin Medium"/>
                <a:sym typeface="Libre Franklin Medium"/>
              </a:rPr>
              <a:t>SELF-RESTORING </a:t>
            </a:r>
            <a:r>
              <a:rPr lang="en" sz="2100" cap="none">
                <a:solidFill>
                  <a:schemeClr val="dk1"/>
                </a:solidFill>
                <a:latin typeface="Libre Franklin Medium"/>
                <a:ea typeface="Libre Franklin Medium"/>
                <a:cs typeface="Libre Franklin Medium"/>
                <a:sym typeface="Libre Franklin Medium"/>
              </a:rPr>
              <a:t>HINGES</a:t>
            </a:r>
            <a:endParaRPr sz="1100"/>
          </a:p>
        </p:txBody>
      </p:sp>
      <p:sp>
        <p:nvSpPr>
          <p:cNvPr id="284" name="Google Shape;284;p41"/>
          <p:cNvSpPr txBox="1"/>
          <p:nvPr/>
        </p:nvSpPr>
        <p:spPr>
          <a:xfrm>
            <a:off x="491525" y="1063125"/>
            <a:ext cx="7403700" cy="1900800"/>
          </a:xfrm>
          <a:prstGeom prst="rect">
            <a:avLst/>
          </a:prstGeom>
          <a:noFill/>
          <a:ln>
            <a:noFill/>
          </a:ln>
        </p:spPr>
        <p:txBody>
          <a:bodyPr anchorCtr="0" anchor="t" bIns="34275" lIns="68575" spcFirstLastPara="1" rIns="68575" wrap="square" tIns="34275">
            <a:spAutoFit/>
          </a:bodyPr>
          <a:lstStyle/>
          <a:p>
            <a:pPr indent="-260350" lvl="0" marL="254000" marR="0" rtl="0" algn="l">
              <a:lnSpc>
                <a:spcPct val="200000"/>
              </a:lnSpc>
              <a:spcBef>
                <a:spcPts val="0"/>
              </a:spcBef>
              <a:spcAft>
                <a:spcPts val="0"/>
              </a:spcAft>
              <a:buClr>
                <a:schemeClr val="dk1"/>
              </a:buClr>
              <a:buSzPts val="1700"/>
              <a:buFont typeface="Courier New"/>
              <a:buChar char="o"/>
            </a:pPr>
            <a:r>
              <a:rPr b="1" lang="en" sz="1700">
                <a:solidFill>
                  <a:schemeClr val="dk1"/>
                </a:solidFill>
                <a:latin typeface="Libre Franklin"/>
                <a:ea typeface="Libre Franklin"/>
                <a:cs typeface="Libre Franklin"/>
                <a:sym typeface="Libre Franklin"/>
              </a:rPr>
              <a:t>Actuate to open hinge, will return to stable condition automatically</a:t>
            </a:r>
            <a:endParaRPr sz="1100"/>
          </a:p>
          <a:p>
            <a:pPr indent="-260350" lvl="0" marL="254000" marR="0" rtl="0" algn="l">
              <a:lnSpc>
                <a:spcPct val="200000"/>
              </a:lnSpc>
              <a:spcBef>
                <a:spcPts val="0"/>
              </a:spcBef>
              <a:spcAft>
                <a:spcPts val="0"/>
              </a:spcAft>
              <a:buClr>
                <a:schemeClr val="dk1"/>
              </a:buClr>
              <a:buSzPts val="1700"/>
              <a:buFont typeface="Courier New"/>
              <a:buChar char="o"/>
            </a:pPr>
            <a:r>
              <a:rPr b="1" lang="en" sz="1700">
                <a:solidFill>
                  <a:schemeClr val="dk1"/>
                </a:solidFill>
                <a:latin typeface="Libre Franklin"/>
                <a:ea typeface="Libre Franklin"/>
                <a:cs typeface="Libre Franklin"/>
                <a:sym typeface="Libre Franklin"/>
              </a:rPr>
              <a:t>Angle sensors are a necessary step in developing these devices </a:t>
            </a:r>
            <a:endParaRPr sz="1100"/>
          </a:p>
          <a:p>
            <a:pPr indent="-260350" lvl="0" marL="254000" marR="0" rtl="0" algn="l">
              <a:lnSpc>
                <a:spcPct val="200000"/>
              </a:lnSpc>
              <a:spcBef>
                <a:spcPts val="0"/>
              </a:spcBef>
              <a:spcAft>
                <a:spcPts val="0"/>
              </a:spcAft>
              <a:buClr>
                <a:schemeClr val="dk1"/>
              </a:buClr>
              <a:buSzPts val="1700"/>
              <a:buFont typeface="Courier New"/>
              <a:buChar char="o"/>
            </a:pPr>
            <a:r>
              <a:rPr b="1" lang="en" sz="1700">
                <a:solidFill>
                  <a:schemeClr val="dk1"/>
                </a:solidFill>
                <a:latin typeface="Libre Franklin"/>
                <a:ea typeface="Libre Franklin"/>
                <a:cs typeface="Libre Franklin"/>
                <a:sym typeface="Libre Franklin"/>
              </a:rPr>
              <a:t>Collaborator at RWTH Aachen U. is also developing 3D folding structures to pair with our sensor</a:t>
            </a:r>
            <a:endParaRPr sz="1100"/>
          </a:p>
        </p:txBody>
      </p:sp>
      <p:sp>
        <p:nvSpPr>
          <p:cNvPr id="285" name="Google Shape;285;p41"/>
          <p:cNvSpPr txBox="1"/>
          <p:nvPr/>
        </p:nvSpPr>
        <p:spPr>
          <a:xfrm>
            <a:off x="231375" y="4778525"/>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rPr>
              <a:t>(A.S. Meussen et al)</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0" name="Shape 290"/>
        <p:cNvGrpSpPr/>
        <p:nvPr/>
      </p:nvGrpSpPr>
      <p:grpSpPr>
        <a:xfrm>
          <a:off x="0" y="0"/>
          <a:ext cx="0" cy="0"/>
          <a:chOff x="0" y="0"/>
          <a:chExt cx="0" cy="0"/>
        </a:xfrm>
      </p:grpSpPr>
      <p:sp>
        <p:nvSpPr>
          <p:cNvPr id="291" name="Google Shape;291;p42"/>
          <p:cNvSpPr txBox="1"/>
          <p:nvPr>
            <p:ph type="title"/>
          </p:nvPr>
        </p:nvSpPr>
        <p:spPr>
          <a:xfrm>
            <a:off x="822960" y="274320"/>
            <a:ext cx="7520940" cy="41148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Clr>
                <a:schemeClr val="dk1"/>
              </a:buClr>
              <a:buSzPts val="2100"/>
              <a:buFont typeface="Libre Franklin Medium"/>
              <a:buNone/>
            </a:pPr>
            <a:r>
              <a:rPr lang="en"/>
              <a:t>MOTIVATION: DETECTING CURRENTS IN NEARBY WIRES</a:t>
            </a:r>
            <a:endParaRPr/>
          </a:p>
        </p:txBody>
      </p:sp>
      <p:sp>
        <p:nvSpPr>
          <p:cNvPr id="292" name="Google Shape;292;p42"/>
          <p:cNvSpPr txBox="1"/>
          <p:nvPr/>
        </p:nvSpPr>
        <p:spPr>
          <a:xfrm>
            <a:off x="822960" y="908603"/>
            <a:ext cx="7991700" cy="1508400"/>
          </a:xfrm>
          <a:prstGeom prst="rect">
            <a:avLst/>
          </a:prstGeom>
          <a:noFill/>
          <a:ln>
            <a:noFill/>
          </a:ln>
        </p:spPr>
        <p:txBody>
          <a:bodyPr anchorCtr="0" anchor="t" bIns="34275" lIns="68575" spcFirstLastPara="1" rIns="68575" wrap="square" tIns="34275">
            <a:spAutoFit/>
          </a:bodyPr>
          <a:lstStyle/>
          <a:p>
            <a:pPr indent="-260350" lvl="0" marL="254000" marR="0" rtl="0" algn="l">
              <a:lnSpc>
                <a:spcPct val="150000"/>
              </a:lnSpc>
              <a:spcBef>
                <a:spcPts val="0"/>
              </a:spcBef>
              <a:spcAft>
                <a:spcPts val="0"/>
              </a:spcAft>
              <a:buClr>
                <a:schemeClr val="dk1"/>
              </a:buClr>
              <a:buSzPts val="1700"/>
              <a:buFont typeface="Courier New"/>
              <a:buChar char="o"/>
            </a:pPr>
            <a:r>
              <a:rPr b="1" lang="en" sz="1700">
                <a:solidFill>
                  <a:schemeClr val="dk1"/>
                </a:solidFill>
                <a:latin typeface="Libre Franklin"/>
                <a:ea typeface="Libre Franklin"/>
                <a:cs typeface="Libre Franklin"/>
                <a:sym typeface="Libre Franklin"/>
              </a:rPr>
              <a:t>MEMS microgrippers flex across a seam to power devices</a:t>
            </a:r>
            <a:endParaRPr sz="1100"/>
          </a:p>
          <a:p>
            <a:pPr indent="-260350" lvl="0" marL="254000" marR="0" rtl="0" algn="l">
              <a:lnSpc>
                <a:spcPct val="150000"/>
              </a:lnSpc>
              <a:spcBef>
                <a:spcPts val="0"/>
              </a:spcBef>
              <a:spcAft>
                <a:spcPts val="0"/>
              </a:spcAft>
              <a:buClr>
                <a:schemeClr val="dk1"/>
              </a:buClr>
              <a:buSzPts val="1700"/>
              <a:buFont typeface="Courier New"/>
              <a:buChar char="o"/>
            </a:pPr>
            <a:r>
              <a:rPr b="1" lang="en" sz="1700">
                <a:solidFill>
                  <a:schemeClr val="dk1"/>
                </a:solidFill>
                <a:latin typeface="Libre Franklin"/>
                <a:ea typeface="Libre Franklin"/>
                <a:cs typeface="Libre Franklin"/>
                <a:sym typeface="Libre Franklin"/>
              </a:rPr>
              <a:t>Magnetic field sensors can characterize currents through these wires to track performance and power loss</a:t>
            </a:r>
            <a:endParaRPr sz="1100"/>
          </a:p>
          <a:p>
            <a:pPr indent="-152400" lvl="0" marL="254000" marR="0" rtl="0" algn="l">
              <a:lnSpc>
                <a:spcPct val="150000"/>
              </a:lnSpc>
              <a:spcBef>
                <a:spcPts val="0"/>
              </a:spcBef>
              <a:spcAft>
                <a:spcPts val="0"/>
              </a:spcAft>
              <a:buClr>
                <a:schemeClr val="dk1"/>
              </a:buClr>
              <a:buSzPts val="1700"/>
              <a:buFont typeface="Libre Franklin"/>
              <a:buNone/>
            </a:pPr>
            <a:r>
              <a:t/>
            </a:r>
            <a:endParaRPr b="1" sz="1700">
              <a:solidFill>
                <a:schemeClr val="dk1"/>
              </a:solidFill>
              <a:latin typeface="Libre Franklin"/>
              <a:ea typeface="Libre Franklin"/>
              <a:cs typeface="Libre Franklin"/>
              <a:sym typeface="Libre Franklin"/>
            </a:endParaRPr>
          </a:p>
        </p:txBody>
      </p:sp>
      <p:sp>
        <p:nvSpPr>
          <p:cNvPr descr="Figure 3. - Left: row of gripper-wire clasps. First four from the left are successfully released, the last failed due to twisting. Contact pads visible as large rectangles; etch caverns visible." id="293" name="Google Shape;293;p42"/>
          <p:cNvSpPr/>
          <p:nvPr/>
        </p:nvSpPr>
        <p:spPr>
          <a:xfrm>
            <a:off x="4457700" y="2457450"/>
            <a:ext cx="2077571" cy="2077571"/>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sp>
        <p:nvSpPr>
          <p:cNvPr descr="Figure 3. - Left: row of gripper-wire clasps. First four from the left are successfully released, the last failed due to twisting. Contact pads visible as large rectangles; etch caverns visible." id="294" name="Google Shape;294;p42"/>
          <p:cNvSpPr/>
          <p:nvPr/>
        </p:nvSpPr>
        <p:spPr>
          <a:xfrm>
            <a:off x="4457700" y="2457450"/>
            <a:ext cx="3139888" cy="3139888"/>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t/>
            </a:r>
            <a:endParaRPr sz="1400">
              <a:solidFill>
                <a:schemeClr val="dk1"/>
              </a:solidFill>
              <a:latin typeface="Libre Franklin"/>
              <a:ea typeface="Libre Franklin"/>
              <a:cs typeface="Libre Franklin"/>
              <a:sym typeface="Libre Franklin"/>
            </a:endParaRPr>
          </a:p>
        </p:txBody>
      </p:sp>
      <p:pic>
        <p:nvPicPr>
          <p:cNvPr id="295" name="Google Shape;295;p42"/>
          <p:cNvPicPr preferRelativeResize="0"/>
          <p:nvPr/>
        </p:nvPicPr>
        <p:blipFill rotWithShape="1">
          <a:blip r:embed="rId3">
            <a:alphaModFix/>
          </a:blip>
          <a:srcRect b="0" l="0" r="0" t="0"/>
          <a:stretch/>
        </p:blipFill>
        <p:spPr>
          <a:xfrm>
            <a:off x="4244942" y="2571750"/>
            <a:ext cx="4822704" cy="2164859"/>
          </a:xfrm>
          <a:prstGeom prst="rect">
            <a:avLst/>
          </a:prstGeom>
          <a:noFill/>
          <a:ln>
            <a:noFill/>
          </a:ln>
        </p:spPr>
      </p:pic>
      <p:pic>
        <p:nvPicPr>
          <p:cNvPr id="296" name="Google Shape;296;p42"/>
          <p:cNvPicPr preferRelativeResize="0"/>
          <p:nvPr/>
        </p:nvPicPr>
        <p:blipFill rotWithShape="1">
          <a:blip r:embed="rId4">
            <a:alphaModFix/>
          </a:blip>
          <a:srcRect b="0" l="0" r="0" t="0"/>
          <a:stretch/>
        </p:blipFill>
        <p:spPr>
          <a:xfrm>
            <a:off x="313272" y="2571754"/>
            <a:ext cx="3792437" cy="2300782"/>
          </a:xfrm>
          <a:prstGeom prst="rect">
            <a:avLst/>
          </a:prstGeom>
          <a:noFill/>
          <a:ln>
            <a:noFill/>
          </a:ln>
        </p:spPr>
      </p:pic>
      <p:sp>
        <p:nvSpPr>
          <p:cNvPr id="297" name="Google Shape;297;p42"/>
          <p:cNvSpPr txBox="1"/>
          <p:nvPr/>
        </p:nvSpPr>
        <p:spPr>
          <a:xfrm>
            <a:off x="313275" y="4789500"/>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latin typeface="Verdana"/>
                <a:ea typeface="Verdana"/>
                <a:cs typeface="Verdana"/>
                <a:sym typeface="Verdana"/>
              </a:rPr>
              <a:t>(</a:t>
            </a:r>
            <a:r>
              <a:rPr lang="en" sz="1100">
                <a:solidFill>
                  <a:schemeClr val="dk1"/>
                </a:solidFill>
                <a:latin typeface="Verdana"/>
                <a:ea typeface="Verdana"/>
                <a:cs typeface="Verdana"/>
                <a:sym typeface="Verdana"/>
              </a:rPr>
              <a:t>N. Song et. al)</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3"/>
          <p:cNvSpPr txBox="1"/>
          <p:nvPr/>
        </p:nvSpPr>
        <p:spPr>
          <a:xfrm>
            <a:off x="315025" y="862488"/>
            <a:ext cx="6306300" cy="2160000"/>
          </a:xfrm>
          <a:prstGeom prst="rect">
            <a:avLst/>
          </a:prstGeom>
          <a:noFill/>
          <a:ln>
            <a:noFill/>
          </a:ln>
        </p:spPr>
        <p:txBody>
          <a:bodyPr anchorCtr="0" anchor="t" bIns="34275" lIns="68575" spcFirstLastPara="1" rIns="68575" wrap="square" tIns="34275">
            <a:noAutofit/>
          </a:bodyPr>
          <a:lstStyle/>
          <a:p>
            <a:pPr indent="-260350" lvl="0" marL="254000" marR="0" rtl="0" algn="l">
              <a:lnSpc>
                <a:spcPct val="150000"/>
              </a:lnSpc>
              <a:spcBef>
                <a:spcPts val="0"/>
              </a:spcBef>
              <a:spcAft>
                <a:spcPts val="0"/>
              </a:spcAft>
              <a:buClr>
                <a:schemeClr val="dk1"/>
              </a:buClr>
              <a:buSzPts val="1700"/>
              <a:buFont typeface="Courier New"/>
              <a:buChar char="o"/>
            </a:pPr>
            <a:r>
              <a:rPr b="1" lang="en" sz="1700">
                <a:solidFill>
                  <a:schemeClr val="dk1"/>
                </a:solidFill>
                <a:latin typeface="Libre Franklin"/>
                <a:ea typeface="Libre Franklin"/>
                <a:cs typeface="Libre Franklin"/>
                <a:sym typeface="Libre Franklin"/>
              </a:rPr>
              <a:t>Oxidized silicon wafers create compressive stress, creating ‘pop-up’ structures for rapid microassembly of circuits</a:t>
            </a:r>
            <a:endParaRPr b="1" sz="1700">
              <a:solidFill>
                <a:schemeClr val="dk1"/>
              </a:solidFill>
              <a:latin typeface="Libre Franklin"/>
              <a:ea typeface="Libre Franklin"/>
              <a:cs typeface="Libre Franklin"/>
              <a:sym typeface="Libre Franklin"/>
            </a:endParaRPr>
          </a:p>
          <a:p>
            <a:pPr indent="-260350" lvl="0" marL="254000" marR="0" rtl="0" algn="l">
              <a:lnSpc>
                <a:spcPct val="150000"/>
              </a:lnSpc>
              <a:spcBef>
                <a:spcPts val="0"/>
              </a:spcBef>
              <a:spcAft>
                <a:spcPts val="0"/>
              </a:spcAft>
              <a:buClr>
                <a:schemeClr val="dk1"/>
              </a:buClr>
              <a:buSzPts val="1700"/>
              <a:buFont typeface="Courier New"/>
              <a:buChar char="o"/>
            </a:pPr>
            <a:r>
              <a:rPr b="1" lang="en" sz="1700">
                <a:solidFill>
                  <a:schemeClr val="dk1"/>
                </a:solidFill>
                <a:latin typeface="Libre Franklin"/>
                <a:ea typeface="Libre Franklin"/>
                <a:cs typeface="Libre Franklin"/>
                <a:sym typeface="Libre Franklin"/>
              </a:rPr>
              <a:t>Sensor pins are mapped to specific grippers, allowing for each binding site to represent a pin header</a:t>
            </a:r>
            <a:endParaRPr b="1" sz="1700">
              <a:solidFill>
                <a:schemeClr val="dk1"/>
              </a:solidFill>
              <a:latin typeface="Libre Franklin"/>
              <a:ea typeface="Libre Franklin"/>
              <a:cs typeface="Libre Franklin"/>
              <a:sym typeface="Libre Franklin"/>
            </a:endParaRPr>
          </a:p>
        </p:txBody>
      </p:sp>
      <p:sp>
        <p:nvSpPr>
          <p:cNvPr id="303" name="Google Shape;303;p43"/>
          <p:cNvSpPr txBox="1"/>
          <p:nvPr>
            <p:ph type="title"/>
          </p:nvPr>
        </p:nvSpPr>
        <p:spPr>
          <a:xfrm>
            <a:off x="822960" y="274320"/>
            <a:ext cx="7520940" cy="41148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Clr>
                <a:schemeClr val="dk1"/>
              </a:buClr>
              <a:buSzPts val="2100"/>
              <a:buFont typeface="Libre Franklin Medium"/>
              <a:buNone/>
            </a:pPr>
            <a:r>
              <a:rPr lang="en"/>
              <a:t>MEMS MICROFABRICATION</a:t>
            </a:r>
            <a:endParaRPr/>
          </a:p>
        </p:txBody>
      </p:sp>
      <p:pic>
        <p:nvPicPr>
          <p:cNvPr descr="A close up of a circuit board&#10;&#10;AI-generated content may be incorrect." id="304" name="Google Shape;304;p43"/>
          <p:cNvPicPr preferRelativeResize="0"/>
          <p:nvPr/>
        </p:nvPicPr>
        <p:blipFill rotWithShape="1">
          <a:blip r:embed="rId3">
            <a:alphaModFix/>
          </a:blip>
          <a:srcRect b="0" l="0" r="0" t="0"/>
          <a:stretch/>
        </p:blipFill>
        <p:spPr>
          <a:xfrm>
            <a:off x="6985838" y="155666"/>
            <a:ext cx="1704976" cy="1779617"/>
          </a:xfrm>
          <a:prstGeom prst="rect">
            <a:avLst/>
          </a:prstGeom>
          <a:noFill/>
          <a:ln>
            <a:noFill/>
          </a:ln>
        </p:spPr>
      </p:pic>
      <p:sp>
        <p:nvSpPr>
          <p:cNvPr id="305" name="Google Shape;305;p43"/>
          <p:cNvSpPr txBox="1"/>
          <p:nvPr/>
        </p:nvSpPr>
        <p:spPr>
          <a:xfrm>
            <a:off x="6765925" y="1973550"/>
            <a:ext cx="2098800" cy="59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Libre Franklin"/>
                <a:ea typeface="Libre Franklin"/>
                <a:cs typeface="Libre Franklin"/>
                <a:sym typeface="Libre Franklin"/>
              </a:rPr>
              <a:t>Magnetic field sensor attached to MEMS device </a:t>
            </a:r>
            <a:endParaRPr sz="1200">
              <a:solidFill>
                <a:schemeClr val="dk1"/>
              </a:solidFill>
              <a:latin typeface="Libre Franklin"/>
              <a:ea typeface="Libre Franklin"/>
              <a:cs typeface="Libre Franklin"/>
              <a:sym typeface="Libre Franklin"/>
            </a:endParaRPr>
          </a:p>
        </p:txBody>
      </p:sp>
      <p:sp>
        <p:nvSpPr>
          <p:cNvPr id="306" name="Google Shape;306;p43"/>
          <p:cNvSpPr txBox="1"/>
          <p:nvPr/>
        </p:nvSpPr>
        <p:spPr>
          <a:xfrm>
            <a:off x="4696425" y="4729425"/>
            <a:ext cx="2948700" cy="598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solidFill>
                  <a:schemeClr val="dk1"/>
                </a:solidFill>
                <a:latin typeface="Libre Franklin"/>
                <a:ea typeface="Libre Franklin"/>
                <a:cs typeface="Libre Franklin"/>
                <a:sym typeface="Libre Franklin"/>
              </a:rPr>
              <a:t>SEM images of grippers after release</a:t>
            </a:r>
            <a:endParaRPr sz="1200">
              <a:solidFill>
                <a:schemeClr val="dk1"/>
              </a:solidFill>
              <a:latin typeface="Libre Franklin"/>
              <a:ea typeface="Libre Franklin"/>
              <a:cs typeface="Libre Franklin"/>
              <a:sym typeface="Libre Franklin"/>
            </a:endParaRPr>
          </a:p>
        </p:txBody>
      </p:sp>
      <p:pic>
        <p:nvPicPr>
          <p:cNvPr id="307" name="Google Shape;307;p43"/>
          <p:cNvPicPr preferRelativeResize="0"/>
          <p:nvPr/>
        </p:nvPicPr>
        <p:blipFill>
          <a:blip r:embed="rId4">
            <a:alphaModFix/>
          </a:blip>
          <a:stretch>
            <a:fillRect/>
          </a:stretch>
        </p:blipFill>
        <p:spPr>
          <a:xfrm>
            <a:off x="6183650" y="2744350"/>
            <a:ext cx="2785296" cy="1985075"/>
          </a:xfrm>
          <a:prstGeom prst="rect">
            <a:avLst/>
          </a:prstGeom>
          <a:noFill/>
          <a:ln>
            <a:noFill/>
          </a:ln>
        </p:spPr>
      </p:pic>
      <p:pic>
        <p:nvPicPr>
          <p:cNvPr id="308" name="Google Shape;308;p43"/>
          <p:cNvPicPr preferRelativeResize="0"/>
          <p:nvPr/>
        </p:nvPicPr>
        <p:blipFill>
          <a:blip r:embed="rId5">
            <a:alphaModFix/>
          </a:blip>
          <a:stretch>
            <a:fillRect/>
          </a:stretch>
        </p:blipFill>
        <p:spPr>
          <a:xfrm>
            <a:off x="3245500" y="2744350"/>
            <a:ext cx="2785300" cy="1981000"/>
          </a:xfrm>
          <a:prstGeom prst="rect">
            <a:avLst/>
          </a:prstGeom>
          <a:noFill/>
          <a:ln>
            <a:noFill/>
          </a:ln>
        </p:spPr>
      </p:pic>
      <p:pic>
        <p:nvPicPr>
          <p:cNvPr descr="A diagram of a layer of thermal release&#10;&#10;AI-generated content may be incorrect." id="309" name="Google Shape;309;p43"/>
          <p:cNvPicPr preferRelativeResize="0"/>
          <p:nvPr>
            <p:ph idx="1" type="body"/>
          </p:nvPr>
        </p:nvPicPr>
        <p:blipFill rotWithShape="1">
          <a:blip r:embed="rId6">
            <a:alphaModFix/>
          </a:blip>
          <a:srcRect b="0" l="0" r="0" t="0"/>
          <a:stretch/>
        </p:blipFill>
        <p:spPr>
          <a:xfrm>
            <a:off x="9944675" y="2874828"/>
            <a:ext cx="4848600" cy="1876200"/>
          </a:xfrm>
          <a:prstGeom prst="rect">
            <a:avLst/>
          </a:prstGeom>
          <a:noFill/>
          <a:ln>
            <a:noFill/>
          </a:ln>
        </p:spPr>
      </p:pic>
      <p:pic>
        <p:nvPicPr>
          <p:cNvPr id="310" name="Google Shape;310;p43"/>
          <p:cNvPicPr preferRelativeResize="0"/>
          <p:nvPr/>
        </p:nvPicPr>
        <p:blipFill>
          <a:blip r:embed="rId7">
            <a:alphaModFix/>
          </a:blip>
          <a:stretch>
            <a:fillRect/>
          </a:stretch>
        </p:blipFill>
        <p:spPr>
          <a:xfrm>
            <a:off x="315025" y="2904813"/>
            <a:ext cx="2434335" cy="1816213"/>
          </a:xfrm>
          <a:prstGeom prst="rect">
            <a:avLst/>
          </a:prstGeom>
          <a:noFill/>
          <a:ln>
            <a:noFill/>
          </a:ln>
        </p:spPr>
      </p:pic>
      <p:sp>
        <p:nvSpPr>
          <p:cNvPr id="311" name="Google Shape;311;p43"/>
          <p:cNvSpPr txBox="1"/>
          <p:nvPr/>
        </p:nvSpPr>
        <p:spPr>
          <a:xfrm>
            <a:off x="32188" y="4674550"/>
            <a:ext cx="3000000" cy="35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100">
                <a:solidFill>
                  <a:schemeClr val="dk1"/>
                </a:solidFill>
                <a:latin typeface="Verdana"/>
                <a:ea typeface="Verdana"/>
                <a:cs typeface="Verdana"/>
                <a:sym typeface="Verdana"/>
              </a:rPr>
              <a:t>(</a:t>
            </a:r>
            <a:r>
              <a:rPr lang="en" sz="1100">
                <a:solidFill>
                  <a:schemeClr val="dk1"/>
                </a:solidFill>
                <a:latin typeface="Verdana"/>
                <a:ea typeface="Verdana"/>
                <a:cs typeface="Verdana"/>
                <a:sym typeface="Verdana"/>
              </a:rPr>
              <a:t>Beharic, Jasmin, and Cindy Harnett)</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sp>
        <p:nvSpPr>
          <p:cNvPr id="317" name="Google Shape;317;p44"/>
          <p:cNvSpPr txBox="1"/>
          <p:nvPr>
            <p:ph type="title"/>
          </p:nvPr>
        </p:nvSpPr>
        <p:spPr>
          <a:xfrm>
            <a:off x="822960" y="274320"/>
            <a:ext cx="7520940" cy="41148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Clr>
                <a:schemeClr val="dk1"/>
              </a:buClr>
              <a:buSzPts val="2100"/>
              <a:buFont typeface="Libre Franklin Medium"/>
              <a:buNone/>
            </a:pPr>
            <a:r>
              <a:rPr lang="en"/>
              <a:t>MAGNETIC FIELD VECTORS</a:t>
            </a:r>
            <a:endParaRPr/>
          </a:p>
        </p:txBody>
      </p:sp>
      <p:pic>
        <p:nvPicPr>
          <p:cNvPr id="318" name="Google Shape;318;p44"/>
          <p:cNvPicPr preferRelativeResize="0"/>
          <p:nvPr/>
        </p:nvPicPr>
        <p:blipFill rotWithShape="1">
          <a:blip r:embed="rId3">
            <a:alphaModFix/>
          </a:blip>
          <a:srcRect b="0" l="0" r="0" t="0"/>
          <a:stretch/>
        </p:blipFill>
        <p:spPr>
          <a:xfrm>
            <a:off x="6184768" y="3125216"/>
            <a:ext cx="2959232" cy="2034102"/>
          </a:xfrm>
          <a:prstGeom prst="rect">
            <a:avLst/>
          </a:prstGeom>
          <a:noFill/>
          <a:ln>
            <a:noFill/>
          </a:ln>
        </p:spPr>
      </p:pic>
      <p:pic>
        <p:nvPicPr>
          <p:cNvPr id="319" name="Google Shape;319;p44"/>
          <p:cNvPicPr preferRelativeResize="0"/>
          <p:nvPr/>
        </p:nvPicPr>
        <p:blipFill rotWithShape="1">
          <a:blip r:embed="rId4">
            <a:alphaModFix/>
          </a:blip>
          <a:srcRect b="0" l="0" r="0" t="0"/>
          <a:stretch/>
        </p:blipFill>
        <p:spPr>
          <a:xfrm>
            <a:off x="2512700" y="3650030"/>
            <a:ext cx="3672068" cy="1499764"/>
          </a:xfrm>
          <a:prstGeom prst="rect">
            <a:avLst/>
          </a:prstGeom>
          <a:noFill/>
          <a:ln>
            <a:noFill/>
          </a:ln>
        </p:spPr>
      </p:pic>
      <p:pic>
        <p:nvPicPr>
          <p:cNvPr id="320" name="Google Shape;320;p44"/>
          <p:cNvPicPr preferRelativeResize="0"/>
          <p:nvPr/>
        </p:nvPicPr>
        <p:blipFill rotWithShape="1">
          <a:blip r:embed="rId5">
            <a:alphaModFix/>
          </a:blip>
          <a:srcRect b="0" l="0" r="0" t="0"/>
          <a:stretch/>
        </p:blipFill>
        <p:spPr>
          <a:xfrm>
            <a:off x="2512695" y="3650025"/>
            <a:ext cx="2524933" cy="300344"/>
          </a:xfrm>
          <a:prstGeom prst="rect">
            <a:avLst/>
          </a:prstGeom>
          <a:noFill/>
          <a:ln>
            <a:noFill/>
          </a:ln>
        </p:spPr>
      </p:pic>
      <p:pic>
        <p:nvPicPr>
          <p:cNvPr id="321" name="Google Shape;321;p44"/>
          <p:cNvPicPr preferRelativeResize="0"/>
          <p:nvPr/>
        </p:nvPicPr>
        <p:blipFill rotWithShape="1">
          <a:blip r:embed="rId6">
            <a:alphaModFix/>
          </a:blip>
          <a:srcRect b="0" l="0" r="0" t="0"/>
          <a:stretch/>
        </p:blipFill>
        <p:spPr>
          <a:xfrm>
            <a:off x="2512701" y="3945724"/>
            <a:ext cx="2611239" cy="411475"/>
          </a:xfrm>
          <a:prstGeom prst="rect">
            <a:avLst/>
          </a:prstGeom>
          <a:noFill/>
          <a:ln>
            <a:noFill/>
          </a:ln>
        </p:spPr>
      </p:pic>
      <p:sp>
        <p:nvSpPr>
          <p:cNvPr id="322" name="Google Shape;322;p44"/>
          <p:cNvSpPr txBox="1"/>
          <p:nvPr/>
        </p:nvSpPr>
        <p:spPr>
          <a:xfrm>
            <a:off x="822950" y="826625"/>
            <a:ext cx="7885800" cy="2562900"/>
          </a:xfrm>
          <a:prstGeom prst="rect">
            <a:avLst/>
          </a:prstGeom>
          <a:noFill/>
          <a:ln>
            <a:noFill/>
          </a:ln>
        </p:spPr>
        <p:txBody>
          <a:bodyPr anchorCtr="0" anchor="t" bIns="91425" lIns="91425" spcFirstLastPara="1" rIns="91425" wrap="square" tIns="91425">
            <a:spAutoFit/>
          </a:bodyPr>
          <a:lstStyle/>
          <a:p>
            <a:pPr indent="-260350" lvl="0" marL="254000" rtl="0" algn="l">
              <a:lnSpc>
                <a:spcPct val="150000"/>
              </a:lnSpc>
              <a:spcBef>
                <a:spcPts val="0"/>
              </a:spcBef>
              <a:spcAft>
                <a:spcPts val="0"/>
              </a:spcAft>
              <a:buClr>
                <a:schemeClr val="dk1"/>
              </a:buClr>
              <a:buSzPts val="1700"/>
              <a:buFont typeface="Courier New"/>
              <a:buChar char="o"/>
            </a:pPr>
            <a:r>
              <a:rPr b="1" lang="en" sz="1700">
                <a:solidFill>
                  <a:schemeClr val="dk1"/>
                </a:solidFill>
                <a:latin typeface="Libre Franklin"/>
                <a:ea typeface="Libre Franklin"/>
                <a:cs typeface="Libre Franklin"/>
                <a:sym typeface="Libre Franklin"/>
              </a:rPr>
              <a:t>Magnetic dipoles: a simplified model that represents the magnetic field of a volume as if it were a single point</a:t>
            </a:r>
            <a:endParaRPr b="1" sz="1200">
              <a:solidFill>
                <a:schemeClr val="dk1"/>
              </a:solidFill>
              <a:latin typeface="Libre Franklin"/>
              <a:ea typeface="Libre Franklin"/>
              <a:cs typeface="Libre Franklin"/>
              <a:sym typeface="Libre Franklin"/>
            </a:endParaRPr>
          </a:p>
          <a:p>
            <a:pPr indent="-260350" lvl="0" marL="254000" rtl="0" algn="l">
              <a:lnSpc>
                <a:spcPct val="150000"/>
              </a:lnSpc>
              <a:spcBef>
                <a:spcPts val="600"/>
              </a:spcBef>
              <a:spcAft>
                <a:spcPts val="0"/>
              </a:spcAft>
              <a:buClr>
                <a:schemeClr val="dk1"/>
              </a:buClr>
              <a:buSzPts val="1700"/>
              <a:buFont typeface="Courier New"/>
              <a:buChar char="o"/>
            </a:pPr>
            <a:r>
              <a:rPr b="1" lang="en" sz="1700">
                <a:solidFill>
                  <a:schemeClr val="dk1"/>
                </a:solidFill>
                <a:latin typeface="Libre Franklin"/>
                <a:ea typeface="Libre Franklin"/>
                <a:cs typeface="Libre Franklin"/>
                <a:sym typeface="Libre Franklin"/>
              </a:rPr>
              <a:t>As radius decreases, the geometry of the magnet becomes increasingly </a:t>
            </a:r>
            <a:r>
              <a:rPr b="1" lang="en" sz="1700">
                <a:solidFill>
                  <a:schemeClr val="dk1"/>
                </a:solidFill>
                <a:latin typeface="Libre Franklin"/>
                <a:ea typeface="Libre Franklin"/>
                <a:cs typeface="Libre Franklin"/>
                <a:sym typeface="Libre Franklin"/>
              </a:rPr>
              <a:t>relevant</a:t>
            </a:r>
            <a:endParaRPr b="1" sz="1200">
              <a:solidFill>
                <a:schemeClr val="dk1"/>
              </a:solidFill>
              <a:latin typeface="Libre Franklin"/>
              <a:ea typeface="Libre Franklin"/>
              <a:cs typeface="Libre Franklin"/>
              <a:sym typeface="Libre Franklin"/>
            </a:endParaRPr>
          </a:p>
          <a:p>
            <a:pPr indent="-260350" lvl="0" marL="254000" rtl="0" algn="l">
              <a:lnSpc>
                <a:spcPct val="150000"/>
              </a:lnSpc>
              <a:spcBef>
                <a:spcPts val="600"/>
              </a:spcBef>
              <a:spcAft>
                <a:spcPts val="0"/>
              </a:spcAft>
              <a:buClr>
                <a:schemeClr val="dk1"/>
              </a:buClr>
              <a:buSzPts val="1700"/>
              <a:buFont typeface="Courier New"/>
              <a:buChar char="o"/>
            </a:pPr>
            <a:r>
              <a:rPr b="1" lang="en" sz="1700">
                <a:solidFill>
                  <a:schemeClr val="dk1"/>
                </a:solidFill>
                <a:latin typeface="Libre Franklin"/>
                <a:ea typeface="Libre Franklin"/>
                <a:cs typeface="Libre Franklin"/>
                <a:sym typeface="Libre Franklin"/>
              </a:rPr>
              <a:t>The most precise model uses a sum of sine and cosine terms, which isn’t </a:t>
            </a:r>
            <a:r>
              <a:rPr b="1" lang="en" sz="1700">
                <a:solidFill>
                  <a:schemeClr val="dk1"/>
                </a:solidFill>
                <a:latin typeface="Libre Franklin"/>
                <a:ea typeface="Libre Franklin"/>
                <a:cs typeface="Libre Franklin"/>
                <a:sym typeface="Libre Franklin"/>
              </a:rPr>
              <a:t>feasible</a:t>
            </a:r>
            <a:r>
              <a:rPr b="1" lang="en" sz="1700">
                <a:solidFill>
                  <a:schemeClr val="dk1"/>
                </a:solidFill>
                <a:latin typeface="Libre Franklin"/>
                <a:ea typeface="Libre Franklin"/>
                <a:cs typeface="Libre Franklin"/>
                <a:sym typeface="Libre Franklin"/>
              </a:rPr>
              <a:t> for our design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p45"/>
          <p:cNvSpPr txBox="1"/>
          <p:nvPr>
            <p:ph type="title"/>
          </p:nvPr>
        </p:nvSpPr>
        <p:spPr>
          <a:xfrm>
            <a:off x="610878" y="201784"/>
            <a:ext cx="7520940" cy="41148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Clr>
                <a:schemeClr val="dk1"/>
              </a:buClr>
              <a:buSzPts val="2100"/>
              <a:buFont typeface="Libre Franklin Medium"/>
              <a:buNone/>
            </a:pPr>
            <a:r>
              <a:rPr lang="en"/>
              <a:t>GOAL: CURVE FITTING IN C++</a:t>
            </a:r>
            <a:endParaRPr/>
          </a:p>
        </p:txBody>
      </p:sp>
      <p:pic>
        <p:nvPicPr>
          <p:cNvPr id="329" name="Google Shape;329;p45"/>
          <p:cNvPicPr preferRelativeResize="0"/>
          <p:nvPr/>
        </p:nvPicPr>
        <p:blipFill rotWithShape="1">
          <a:blip r:embed="rId3">
            <a:alphaModFix/>
          </a:blip>
          <a:srcRect b="0" l="0" r="0" t="0"/>
          <a:stretch/>
        </p:blipFill>
        <p:spPr>
          <a:xfrm>
            <a:off x="5556639" y="417287"/>
            <a:ext cx="3449171" cy="3332329"/>
          </a:xfrm>
          <a:prstGeom prst="rect">
            <a:avLst/>
          </a:prstGeom>
          <a:noFill/>
          <a:ln>
            <a:noFill/>
          </a:ln>
        </p:spPr>
      </p:pic>
      <p:pic>
        <p:nvPicPr>
          <p:cNvPr id="330" name="Google Shape;330;p45"/>
          <p:cNvPicPr preferRelativeResize="0"/>
          <p:nvPr/>
        </p:nvPicPr>
        <p:blipFill rotWithShape="1">
          <a:blip r:embed="rId4">
            <a:alphaModFix/>
          </a:blip>
          <a:srcRect b="0" l="0" r="0" t="0"/>
          <a:stretch/>
        </p:blipFill>
        <p:spPr>
          <a:xfrm>
            <a:off x="5586107" y="515100"/>
            <a:ext cx="3419703" cy="3224602"/>
          </a:xfrm>
          <a:prstGeom prst="rect">
            <a:avLst/>
          </a:prstGeom>
          <a:noFill/>
          <a:ln>
            <a:noFill/>
          </a:ln>
        </p:spPr>
      </p:pic>
      <p:cxnSp>
        <p:nvCxnSpPr>
          <p:cNvPr id="331" name="Google Shape;331;p45"/>
          <p:cNvCxnSpPr/>
          <p:nvPr/>
        </p:nvCxnSpPr>
        <p:spPr>
          <a:xfrm>
            <a:off x="8743950" y="2880360"/>
            <a:ext cx="0" cy="720090"/>
          </a:xfrm>
          <a:prstGeom prst="straightConnector1">
            <a:avLst/>
          </a:prstGeom>
          <a:noFill/>
          <a:ln cap="flat" cmpd="sng" w="9525">
            <a:solidFill>
              <a:srgbClr val="9A281A"/>
            </a:solidFill>
            <a:prstDash val="solid"/>
            <a:round/>
            <a:headEnd len="sm" w="sm" type="none"/>
            <a:tailEnd len="sm" w="sm" type="none"/>
          </a:ln>
        </p:spPr>
      </p:cxnSp>
      <p:cxnSp>
        <p:nvCxnSpPr>
          <p:cNvPr id="332" name="Google Shape;332;p45"/>
          <p:cNvCxnSpPr/>
          <p:nvPr/>
        </p:nvCxnSpPr>
        <p:spPr>
          <a:xfrm>
            <a:off x="8450580" y="1287780"/>
            <a:ext cx="0" cy="754380"/>
          </a:xfrm>
          <a:prstGeom prst="straightConnector1">
            <a:avLst/>
          </a:prstGeom>
          <a:noFill/>
          <a:ln cap="flat" cmpd="sng" w="9525">
            <a:solidFill>
              <a:srgbClr val="9A281A"/>
            </a:solidFill>
            <a:prstDash val="solid"/>
            <a:round/>
            <a:headEnd len="sm" w="sm" type="none"/>
            <a:tailEnd len="sm" w="sm" type="none"/>
          </a:ln>
        </p:spPr>
      </p:cxnSp>
      <p:sp>
        <p:nvSpPr>
          <p:cNvPr id="333" name="Google Shape;333;p45"/>
          <p:cNvSpPr txBox="1"/>
          <p:nvPr/>
        </p:nvSpPr>
        <p:spPr>
          <a:xfrm>
            <a:off x="6983056" y="1834411"/>
            <a:ext cx="100989" cy="207749"/>
          </a:xfrm>
          <a:prstGeom prst="rect">
            <a:avLst/>
          </a:prstGeom>
          <a:noFill/>
          <a:ln>
            <a:noFill/>
          </a:ln>
        </p:spPr>
        <p:txBody>
          <a:bodyPr anchorCtr="0" anchor="t" bIns="0" lIns="0" spcFirstLastPara="1" rIns="0" wrap="square" tIns="0">
            <a:spAutoFit/>
          </a:bodyPr>
          <a:lstStyle/>
          <a:p>
            <a:pPr indent="0" lvl="0" marL="0" marR="0" rtl="0" algn="l">
              <a:spcBef>
                <a:spcPts val="0"/>
              </a:spcBef>
              <a:spcAft>
                <a:spcPts val="0"/>
              </a:spcAft>
              <a:buNone/>
            </a:pPr>
            <a:r>
              <a:rPr lang="en" sz="1400">
                <a:solidFill>
                  <a:schemeClr val="dk1"/>
                </a:solidFill>
                <a:latin typeface="Libre Franklin"/>
                <a:ea typeface="Libre Franklin"/>
                <a:cs typeface="Libre Franklin"/>
                <a:sym typeface="Libre Franklin"/>
              </a:rPr>
              <a:t>α</a:t>
            </a:r>
            <a:endParaRPr sz="1400">
              <a:solidFill>
                <a:schemeClr val="dk1"/>
              </a:solidFill>
              <a:latin typeface="Libre Franklin"/>
              <a:ea typeface="Libre Franklin"/>
              <a:cs typeface="Libre Franklin"/>
              <a:sym typeface="Libre Franklin"/>
            </a:endParaRPr>
          </a:p>
        </p:txBody>
      </p:sp>
      <p:sp>
        <p:nvSpPr>
          <p:cNvPr id="334" name="Google Shape;334;p45"/>
          <p:cNvSpPr txBox="1"/>
          <p:nvPr/>
        </p:nvSpPr>
        <p:spPr>
          <a:xfrm>
            <a:off x="224275" y="802000"/>
            <a:ext cx="5139600" cy="2562900"/>
          </a:xfrm>
          <a:prstGeom prst="rect">
            <a:avLst/>
          </a:prstGeom>
          <a:noFill/>
          <a:ln>
            <a:noFill/>
          </a:ln>
        </p:spPr>
        <p:txBody>
          <a:bodyPr anchorCtr="0" anchor="t" bIns="91425" lIns="91425" spcFirstLastPara="1" rIns="91425" wrap="square" tIns="91425">
            <a:spAutoFit/>
          </a:bodyPr>
          <a:lstStyle/>
          <a:p>
            <a:pPr indent="-260350" lvl="0" marL="254000" rtl="0" algn="l">
              <a:lnSpc>
                <a:spcPct val="150000"/>
              </a:lnSpc>
              <a:spcBef>
                <a:spcPts val="0"/>
              </a:spcBef>
              <a:spcAft>
                <a:spcPts val="0"/>
              </a:spcAft>
              <a:buClr>
                <a:schemeClr val="dk1"/>
              </a:buClr>
              <a:buSzPts val="1700"/>
              <a:buFont typeface="Courier New"/>
              <a:buChar char="o"/>
            </a:pPr>
            <a:r>
              <a:rPr b="1" lang="en" sz="1700">
                <a:solidFill>
                  <a:schemeClr val="dk1"/>
                </a:solidFill>
                <a:latin typeface="Libre Franklin"/>
                <a:ea typeface="Libre Franklin"/>
                <a:cs typeface="Libre Franklin"/>
                <a:sym typeface="Libre Franklin"/>
              </a:rPr>
              <a:t>Problem: Final product is a small microcontroller with limited library access</a:t>
            </a:r>
            <a:endParaRPr b="1" sz="1200">
              <a:solidFill>
                <a:schemeClr val="dk1"/>
              </a:solidFill>
              <a:latin typeface="Libre Franklin"/>
              <a:ea typeface="Libre Franklin"/>
              <a:cs typeface="Libre Franklin"/>
              <a:sym typeface="Libre Franklin"/>
            </a:endParaRPr>
          </a:p>
          <a:p>
            <a:pPr indent="-260350" lvl="0" marL="254000" rtl="0" algn="l">
              <a:lnSpc>
                <a:spcPct val="150000"/>
              </a:lnSpc>
              <a:spcBef>
                <a:spcPts val="600"/>
              </a:spcBef>
              <a:spcAft>
                <a:spcPts val="0"/>
              </a:spcAft>
              <a:buClr>
                <a:schemeClr val="dk1"/>
              </a:buClr>
              <a:buSzPts val="1700"/>
              <a:buFont typeface="Courier New"/>
              <a:buChar char="o"/>
            </a:pPr>
            <a:r>
              <a:rPr b="1" lang="en" sz="1700">
                <a:solidFill>
                  <a:schemeClr val="dk1"/>
                </a:solidFill>
                <a:latin typeface="Libre Franklin"/>
                <a:ea typeface="Libre Franklin"/>
                <a:cs typeface="Libre Franklin"/>
                <a:sym typeface="Libre Franklin"/>
              </a:rPr>
              <a:t>Solution: Calculate angle as </a:t>
            </a:r>
            <a:r>
              <a:rPr b="1" lang="en" sz="1700">
                <a:solidFill>
                  <a:schemeClr val="dk1"/>
                </a:solidFill>
                <a:latin typeface="Libre Franklin"/>
                <a:ea typeface="Libre Franklin"/>
                <a:cs typeface="Libre Franklin"/>
                <a:sym typeface="Libre Franklin"/>
              </a:rPr>
              <a:t>𝜶 = tan</a:t>
            </a:r>
            <a:r>
              <a:rPr b="1" baseline="30000" lang="en" sz="1700">
                <a:solidFill>
                  <a:schemeClr val="dk1"/>
                </a:solidFill>
                <a:latin typeface="Libre Franklin"/>
                <a:ea typeface="Libre Franklin"/>
                <a:cs typeface="Libre Franklin"/>
                <a:sym typeface="Libre Franklin"/>
              </a:rPr>
              <a:t>-1</a:t>
            </a:r>
            <a:r>
              <a:rPr b="1" lang="en" sz="1700">
                <a:solidFill>
                  <a:schemeClr val="dk1"/>
                </a:solidFill>
                <a:latin typeface="Libre Franklin"/>
                <a:ea typeface="Libre Franklin"/>
                <a:cs typeface="Libre Franklin"/>
                <a:sym typeface="Libre Franklin"/>
              </a:rPr>
              <a:t> (B</a:t>
            </a:r>
            <a:r>
              <a:rPr b="1" baseline="-25000" lang="en" sz="1700">
                <a:solidFill>
                  <a:schemeClr val="dk1"/>
                </a:solidFill>
                <a:latin typeface="Libre Franklin"/>
                <a:ea typeface="Libre Franklin"/>
                <a:cs typeface="Libre Franklin"/>
                <a:sym typeface="Libre Franklin"/>
              </a:rPr>
              <a:t>z</a:t>
            </a:r>
            <a:r>
              <a:rPr b="1" lang="en" sz="1700">
                <a:solidFill>
                  <a:schemeClr val="dk1"/>
                </a:solidFill>
                <a:latin typeface="Libre Franklin"/>
                <a:ea typeface="Libre Franklin"/>
                <a:cs typeface="Libre Franklin"/>
                <a:sym typeface="Libre Franklin"/>
              </a:rPr>
              <a:t> / B</a:t>
            </a:r>
            <a:r>
              <a:rPr b="1" baseline="-25000" lang="en" sz="1700">
                <a:solidFill>
                  <a:schemeClr val="dk1"/>
                </a:solidFill>
                <a:latin typeface="Libre Franklin"/>
                <a:ea typeface="Libre Franklin"/>
                <a:cs typeface="Libre Franklin"/>
                <a:sym typeface="Libre Franklin"/>
              </a:rPr>
              <a:t>x</a:t>
            </a:r>
            <a:r>
              <a:rPr b="1" lang="en" sz="1700">
                <a:solidFill>
                  <a:schemeClr val="dk1"/>
                </a:solidFill>
                <a:latin typeface="Libre Franklin"/>
                <a:ea typeface="Libre Franklin"/>
                <a:cs typeface="Libre Franklin"/>
                <a:sym typeface="Libre Franklin"/>
              </a:rPr>
              <a:t>) and fitting that to known hinge angle where 𝛉 = A𝜶</a:t>
            </a:r>
            <a:r>
              <a:rPr b="1" baseline="30000" lang="en" sz="1700">
                <a:solidFill>
                  <a:schemeClr val="dk1"/>
                </a:solidFill>
                <a:latin typeface="Libre Franklin"/>
                <a:ea typeface="Libre Franklin"/>
                <a:cs typeface="Libre Franklin"/>
                <a:sym typeface="Libre Franklin"/>
              </a:rPr>
              <a:t>2</a:t>
            </a:r>
            <a:r>
              <a:rPr b="1" lang="en" sz="1700">
                <a:solidFill>
                  <a:schemeClr val="dk1"/>
                </a:solidFill>
                <a:latin typeface="Libre Franklin"/>
                <a:ea typeface="Libre Franklin"/>
                <a:cs typeface="Libre Franklin"/>
                <a:sym typeface="Libre Franklin"/>
              </a:rPr>
              <a:t> +B𝜶 + C </a:t>
            </a:r>
            <a:endParaRPr b="1" sz="1700">
              <a:solidFill>
                <a:schemeClr val="dk1"/>
              </a:solidFill>
              <a:latin typeface="Libre Franklin"/>
              <a:ea typeface="Libre Franklin"/>
              <a:cs typeface="Libre Franklin"/>
              <a:sym typeface="Libre Franklin"/>
            </a:endParaRPr>
          </a:p>
          <a:p>
            <a:pPr indent="-260350" lvl="0" marL="254000" rtl="0" algn="l">
              <a:lnSpc>
                <a:spcPct val="150000"/>
              </a:lnSpc>
              <a:spcBef>
                <a:spcPts val="600"/>
              </a:spcBef>
              <a:spcAft>
                <a:spcPts val="0"/>
              </a:spcAft>
              <a:buClr>
                <a:schemeClr val="dk1"/>
              </a:buClr>
              <a:buSzPts val="1700"/>
              <a:buFont typeface="Courier New"/>
              <a:buChar char="o"/>
            </a:pPr>
            <a:r>
              <a:rPr b="1" lang="en" sz="1700">
                <a:solidFill>
                  <a:schemeClr val="dk1"/>
                </a:solidFill>
                <a:latin typeface="Libre Franklin"/>
                <a:ea typeface="Libre Franklin"/>
                <a:cs typeface="Libre Franklin"/>
                <a:sym typeface="Libre Franklin"/>
              </a:rPr>
              <a:t>A, B, and C will be determined experimentally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46"/>
          <p:cNvSpPr txBox="1"/>
          <p:nvPr>
            <p:ph type="title"/>
          </p:nvPr>
        </p:nvSpPr>
        <p:spPr>
          <a:xfrm>
            <a:off x="675476" y="4020632"/>
            <a:ext cx="7520940" cy="411480"/>
          </a:xfrm>
          <a:prstGeom prst="rect">
            <a:avLst/>
          </a:prstGeom>
          <a:noFill/>
          <a:ln>
            <a:noFill/>
          </a:ln>
        </p:spPr>
        <p:txBody>
          <a:bodyPr anchorCtr="0" anchor="ctr" bIns="34275" lIns="68575" spcFirstLastPara="1" rIns="68575" wrap="square" tIns="34275">
            <a:noAutofit/>
          </a:bodyPr>
          <a:lstStyle/>
          <a:p>
            <a:pPr indent="0" lvl="0" marL="0" rtl="0" algn="l">
              <a:spcBef>
                <a:spcPts val="0"/>
              </a:spcBef>
              <a:spcAft>
                <a:spcPts val="0"/>
              </a:spcAft>
              <a:buClr>
                <a:schemeClr val="dk1"/>
              </a:buClr>
              <a:buSzPts val="2100"/>
              <a:buFont typeface="Libre Franklin Medium"/>
              <a:buNone/>
            </a:pPr>
            <a:r>
              <a:rPr lang="en"/>
              <a:t>Magnetic Angle Sensor Testing Circuit Diagram</a:t>
            </a:r>
            <a:endParaRPr/>
          </a:p>
        </p:txBody>
      </p:sp>
      <p:sp>
        <p:nvSpPr>
          <p:cNvPr id="340" name="Google Shape;340;p46"/>
          <p:cNvSpPr txBox="1"/>
          <p:nvPr>
            <p:ph idx="1" type="body"/>
          </p:nvPr>
        </p:nvSpPr>
        <p:spPr>
          <a:xfrm>
            <a:off x="822960" y="825472"/>
            <a:ext cx="7520940" cy="2684887"/>
          </a:xfrm>
          <a:prstGeom prst="rect">
            <a:avLst/>
          </a:prstGeom>
          <a:noFill/>
          <a:ln>
            <a:noFill/>
          </a:ln>
        </p:spPr>
        <p:txBody>
          <a:bodyPr anchorCtr="0" anchor="t" bIns="34275" lIns="68575" spcFirstLastPara="1" rIns="68575" wrap="square" tIns="34275">
            <a:normAutofit/>
          </a:bodyPr>
          <a:lstStyle/>
          <a:p>
            <a:pPr indent="-254000" lvl="0" marL="254000" rtl="0" algn="l">
              <a:spcBef>
                <a:spcPts val="0"/>
              </a:spcBef>
              <a:spcAft>
                <a:spcPts val="0"/>
              </a:spcAft>
              <a:buClr>
                <a:schemeClr val="dk1"/>
              </a:buClr>
              <a:buSzPts val="1200"/>
              <a:buNone/>
            </a:pPr>
            <a:r>
              <a:t/>
            </a:r>
            <a:endParaRPr/>
          </a:p>
        </p:txBody>
      </p:sp>
      <p:pic>
        <p:nvPicPr>
          <p:cNvPr id="341" name="Google Shape;341;p46"/>
          <p:cNvPicPr preferRelativeResize="0"/>
          <p:nvPr/>
        </p:nvPicPr>
        <p:blipFill rotWithShape="1">
          <a:blip r:embed="rId3">
            <a:alphaModFix/>
          </a:blip>
          <a:srcRect b="0" l="0" r="0" t="0"/>
          <a:stretch/>
        </p:blipFill>
        <p:spPr>
          <a:xfrm>
            <a:off x="432100" y="325526"/>
            <a:ext cx="8007724" cy="3184831"/>
          </a:xfrm>
          <a:prstGeom prst="rect">
            <a:avLst/>
          </a:prstGeom>
          <a:noFill/>
          <a:ln>
            <a:noFill/>
          </a:ln>
        </p:spPr>
      </p:pic>
      <p:sp>
        <p:nvSpPr>
          <p:cNvPr id="342" name="Google Shape;342;p46"/>
          <p:cNvSpPr/>
          <p:nvPr/>
        </p:nvSpPr>
        <p:spPr>
          <a:xfrm>
            <a:off x="4474651" y="1559349"/>
            <a:ext cx="660000" cy="236700"/>
          </a:xfrm>
          <a:prstGeom prst="rect">
            <a:avLst/>
          </a:prstGeom>
          <a:solidFill>
            <a:schemeClr val="dk1"/>
          </a:solidFill>
          <a:ln cap="flat" cmpd="sng" w="25400">
            <a:solidFill>
              <a:schemeClr val="dk1"/>
            </a:solidFill>
            <a:prstDash val="solid"/>
            <a:round/>
            <a:headEnd len="sm" w="sm" type="none"/>
            <a:tailEnd len="sm" w="sm" type="none"/>
          </a:ln>
        </p:spPr>
        <p:txBody>
          <a:bodyPr anchorCtr="0" anchor="ctr" bIns="34275" lIns="68575" spcFirstLastPara="1" rIns="68575" wrap="square" tIns="34275">
            <a:noAutofit/>
          </a:bodyPr>
          <a:lstStyle/>
          <a:p>
            <a:pPr indent="0" lvl="0" marL="0" marR="0" rtl="0" algn="ctr">
              <a:spcBef>
                <a:spcPts val="0"/>
              </a:spcBef>
              <a:spcAft>
                <a:spcPts val="0"/>
              </a:spcAft>
              <a:buNone/>
            </a:pPr>
            <a:r>
              <a:rPr lang="en" sz="700">
                <a:solidFill>
                  <a:schemeClr val="lt1"/>
                </a:solidFill>
                <a:latin typeface="Libre Franklin"/>
                <a:ea typeface="Libre Franklin"/>
                <a:cs typeface="Libre Franklin"/>
                <a:sym typeface="Libre Franklin"/>
              </a:rPr>
              <a:t>MLX90393</a:t>
            </a:r>
            <a:endParaRPr sz="700"/>
          </a:p>
        </p:txBody>
      </p:sp>
      <p:sp>
        <p:nvSpPr>
          <p:cNvPr id="343" name="Google Shape;343;p46"/>
          <p:cNvSpPr txBox="1"/>
          <p:nvPr/>
        </p:nvSpPr>
        <p:spPr>
          <a:xfrm>
            <a:off x="8126750" y="1471900"/>
            <a:ext cx="5226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Libre Franklin"/>
                <a:ea typeface="Libre Franklin"/>
                <a:cs typeface="Libre Franklin"/>
                <a:sym typeface="Libre Franklin"/>
              </a:rPr>
              <a:t>N</a:t>
            </a:r>
            <a:endParaRPr b="1" sz="2400">
              <a:solidFill>
                <a:schemeClr val="dk1"/>
              </a:solidFill>
              <a:latin typeface="Libre Franklin"/>
              <a:ea typeface="Libre Franklin"/>
              <a:cs typeface="Libre Franklin"/>
              <a:sym typeface="Libre Franklin"/>
            </a:endParaRPr>
          </a:p>
        </p:txBody>
      </p:sp>
      <p:sp>
        <p:nvSpPr>
          <p:cNvPr id="344" name="Google Shape;344;p46"/>
          <p:cNvSpPr txBox="1"/>
          <p:nvPr/>
        </p:nvSpPr>
        <p:spPr>
          <a:xfrm>
            <a:off x="6334538" y="1471900"/>
            <a:ext cx="5226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dk1"/>
                </a:solidFill>
                <a:latin typeface="Libre Franklin"/>
                <a:ea typeface="Libre Franklin"/>
                <a:cs typeface="Libre Franklin"/>
                <a:sym typeface="Libre Franklin"/>
              </a:rPr>
              <a:t>S</a:t>
            </a:r>
            <a:endParaRPr b="1" sz="2400">
              <a:solidFill>
                <a:schemeClr val="dk1"/>
              </a:solidFill>
              <a:latin typeface="Libre Franklin"/>
              <a:ea typeface="Libre Franklin"/>
              <a:cs typeface="Libre Franklin"/>
              <a:sym typeface="Libre Franklin"/>
            </a:endParaRPr>
          </a:p>
        </p:txBody>
      </p:sp>
      <p:sp>
        <p:nvSpPr>
          <p:cNvPr id="345" name="Google Shape;345;p46"/>
          <p:cNvSpPr txBox="1"/>
          <p:nvPr/>
        </p:nvSpPr>
        <p:spPr>
          <a:xfrm>
            <a:off x="7417725" y="2513675"/>
            <a:ext cx="1022100" cy="41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Libre Franklin"/>
                <a:ea typeface="Libre Franklin"/>
                <a:cs typeface="Libre Franklin"/>
                <a:sym typeface="Libre Franklin"/>
              </a:rPr>
              <a:t>Magnetic Dipole</a:t>
            </a:r>
            <a:endParaRPr sz="1200">
              <a:solidFill>
                <a:schemeClr val="dk1"/>
              </a:solidFill>
              <a:latin typeface="Libre Franklin"/>
              <a:ea typeface="Libre Franklin"/>
              <a:cs typeface="Libre Franklin"/>
              <a:sym typeface="Libre Franklin"/>
            </a:endParaRPr>
          </a:p>
        </p:txBody>
      </p:sp>
    </p:spTree>
  </p:cSld>
  <p:clrMapOvr>
    <a:masterClrMapping/>
  </p:clrMapOvr>
</p:sld>
</file>

<file path=ppt/theme/theme1.xml><?xml version="1.0" encoding="utf-8"?>
<a:theme xmlns:a="http://schemas.openxmlformats.org/drawingml/2006/main" xmlns:r="http://schemas.openxmlformats.org/officeDocument/2006/relationships" name="Louisville">
  <a:themeElements>
    <a:clrScheme name="Custom 3">
      <a:dk1>
        <a:srgbClr val="000000"/>
      </a:dk1>
      <a:lt1>
        <a:srgbClr val="FFFFFF"/>
      </a:lt1>
      <a:dk2>
        <a:srgbClr val="997200"/>
      </a:dk2>
      <a:lt2>
        <a:srgbClr val="E9E5DC"/>
      </a:lt2>
      <a:accent1>
        <a:srgbClr val="9B2D1F"/>
      </a:accent1>
      <a:accent2>
        <a:srgbClr val="9B2D1F"/>
      </a:accent2>
      <a:accent3>
        <a:srgbClr val="7F7F7F"/>
      </a:accent3>
      <a:accent4>
        <a:srgbClr val="956251"/>
      </a:accent4>
      <a:accent5>
        <a:srgbClr val="918485"/>
      </a:accent5>
      <a:accent6>
        <a:srgbClr val="855D5D"/>
      </a:accent6>
      <a:hlink>
        <a:srgbClr val="CC9900"/>
      </a:hlink>
      <a:folHlink>
        <a:srgbClr val="96A9A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Retrospect">
  <a:themeElements>
    <a:clrScheme name="Retrospect">
      <a:dk1>
        <a:srgbClr val="000000"/>
      </a:dk1>
      <a:lt1>
        <a:srgbClr val="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