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embeddedFontLst>
    <p:embeddedFont>
      <p:font typeface="Robot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3" roundtripDataSignature="AMtx7mjfuVUBM4CRbS5M6x9kjCYqEbw+1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Roboto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Roboto-italic.fntdata"/><Relationship Id="rId30" Type="http://schemas.openxmlformats.org/officeDocument/2006/relationships/font" Target="fonts/Roboto-bold.fntdata"/><Relationship Id="rId11" Type="http://schemas.openxmlformats.org/officeDocument/2006/relationships/slide" Target="slides/slide7.xml"/><Relationship Id="rId33" Type="http://customschemas.google.com/relationships/presentationmetadata" Target="metadata"/><Relationship Id="rId10" Type="http://schemas.openxmlformats.org/officeDocument/2006/relationships/slide" Target="slides/slide6.xml"/><Relationship Id="rId32" Type="http://schemas.openxmlformats.org/officeDocument/2006/relationships/font" Target="fonts/Roboto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9" name="Google Shape;170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10" name="Google Shape;1710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6" name="Shape 1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7" name="Google Shape;1887;g35a1c6f9249_0_69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88" name="Google Shape;1888;g35a1c6f9249_0_69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89" name="Google Shape;1889;g35a1c6f9249_0_698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0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g36f715b543c_0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72" name="Google Shape;2072;g36f715b543c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73" name="Google Shape;2073;g36f715b543c_0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9" name="Shape 2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" name="Google Shape;2250;g36f715b543c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51" name="Google Shape;2251;g36f715b543c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52" name="Google Shape;2252;g36f715b543c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0" name="Shape 2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Google Shape;2441;g36f6073cf20_0_2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42" name="Google Shape;2442;g36f6073cf20_0_22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43" name="Google Shape;2443;g36f6073cf20_0_22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6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37167af0d02_0_7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18" name="Google Shape;2618;g37167af0d02_0_7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9" name="Google Shape;2619;g37167af0d02_0_7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2" name="Shape 2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Google Shape;2803;g36e626241da_0_7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4" name="Google Shape;2804;g36e626241da_0_71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05" name="Google Shape;2805;g36e626241da_0_71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3" name="Shape 2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4" name="Google Shape;2984;g35a1c6f9249_0_5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85" name="Google Shape;2985;g35a1c6f9249_0_52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986" name="Google Shape;2986;g35a1c6f9249_0_525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4" name="Shape 3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5" name="Google Shape;3165;g36f6073cf20_0_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66" name="Google Shape;3166;g36f6073cf20_0_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167" name="Google Shape;3167;g36f6073cf20_0_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7" name="Shape 3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" name="Google Shape;3338;g36e626241da_0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9" name="Google Shape;3339;g36e626241da_0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40" name="Google Shape;3340;g36e626241da_0_1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274e2b6e32d_0_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0" name="Google Shape;260;g274e2b6e32d_0_1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1" name="Google Shape;261;g274e2b6e32d_0_1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5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g36f989caccc_0_18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7" name="Google Shape;3517;g36f989caccc_0_18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18" name="Google Shape;3518;g36f989caccc_0_18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0" name="Shape 3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1" name="Google Shape;3691;g37167af0d02_0_2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92" name="Google Shape;3692;g37167af0d02_0_2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3" name="Google Shape;3693;g37167af0d02_0_257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65" name="Shape 3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6" name="Google Shape;3866;g36f989caccc_0_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67" name="Google Shape;3867;g36f989caccc_0_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68" name="Google Shape;3868;g36f989caccc_0_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9" name="Shape 4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0" name="Google Shape;4040;g36e8c9c226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41" name="Google Shape;4041;g36e8c9c226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42" name="Google Shape;4042;g36e8c9c2264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6" name="Shape 4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7" name="Google Shape;4217;g37163124572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18" name="Google Shape;4218;g37163124572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219" name="Google Shape;4219;g37163124572_0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6f275b3ac8_0_17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8" name="Google Shape;438;g36f275b3ac8_0_17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9" name="Google Shape;439;g36f275b3ac8_0_17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6e626241da_0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8" name="Google Shape;618;g36e626241da_0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9" name="Google Shape;619;g36e626241da_0_3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g37214eb7947_1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4" name="Google Shape;794;g37214eb7947_1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5" name="Google Shape;795;g37214eb7947_1_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8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9" name="Google Shape;969;g36f989caccc_0_36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70" name="Google Shape;970;g36f989caccc_0_36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71" name="Google Shape;971;g36f989caccc_0_36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35a1c6f9249_0_3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1" name="Google Shape;1171;g35a1c6f9249_0_34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2" name="Google Shape;1172;g35a1c6f9249_0_346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g36b17195bf4_0_1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0" name="Google Shape;1350;g36b17195bf4_0_1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51" name="Google Shape;1351;g36b17195bf4_0_18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6" name="Shape 1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7" name="Google Shape;1527;g36f6073cf20_0_7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8" name="Google Shape;1528;g36f6073cf20_0_7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29" name="Google Shape;1529;g36f6073cf20_0_749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1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2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1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1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1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1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1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1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1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1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16.png"/><Relationship Id="rId5" Type="http://schemas.openxmlformats.org/officeDocument/2006/relationships/image" Target="../media/image1.png"/><Relationship Id="rId6" Type="http://schemas.openxmlformats.org/officeDocument/2006/relationships/image" Target="../media/image2.jpg"/><Relationship Id="rId7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6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36.png"/></Relationships>
</file>

<file path=ppt/slides/_rels/slide11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5.jp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0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47.png"/><Relationship Id="rId10" Type="http://schemas.openxmlformats.org/officeDocument/2006/relationships/image" Target="../media/image41.png"/><Relationship Id="rId13" Type="http://schemas.openxmlformats.org/officeDocument/2006/relationships/image" Target="../media/image38.png"/><Relationship Id="rId1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3.png"/><Relationship Id="rId15" Type="http://schemas.openxmlformats.org/officeDocument/2006/relationships/image" Target="../media/image31.png"/><Relationship Id="rId14" Type="http://schemas.openxmlformats.org/officeDocument/2006/relationships/image" Target="../media/image35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3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1" Type="http://schemas.openxmlformats.org/officeDocument/2006/relationships/image" Target="../media/image24.png"/><Relationship Id="rId10" Type="http://schemas.openxmlformats.org/officeDocument/2006/relationships/image" Target="../media/image32.png"/><Relationship Id="rId1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3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3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44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mailto:nattwongse@gmail.com" TargetMode="External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4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44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4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46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49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5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53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1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.png"/><Relationship Id="rId10" Type="http://schemas.openxmlformats.org/officeDocument/2006/relationships/image" Target="../media/image20.png"/><Relationship Id="rId13" Type="http://schemas.openxmlformats.org/officeDocument/2006/relationships/image" Target="../media/image54.jpg"/><Relationship Id="rId1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8.png"/><Relationship Id="rId15" Type="http://schemas.openxmlformats.org/officeDocument/2006/relationships/image" Target="../media/image25.png"/><Relationship Id="rId14" Type="http://schemas.openxmlformats.org/officeDocument/2006/relationships/image" Target="../media/image12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42.jp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0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5" Type="http://schemas.openxmlformats.org/officeDocument/2006/relationships/image" Target="../media/image16.png"/><Relationship Id="rId6" Type="http://schemas.openxmlformats.org/officeDocument/2006/relationships/image" Target="../media/image2.jpg"/><Relationship Id="rId7" Type="http://schemas.openxmlformats.org/officeDocument/2006/relationships/image" Target="../media/image3.jpg"/><Relationship Id="rId8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 txBox="1"/>
          <p:nvPr>
            <p:ph type="ctrTitle"/>
          </p:nvPr>
        </p:nvSpPr>
        <p:spPr>
          <a:xfrm>
            <a:off x="849800" y="872775"/>
            <a:ext cx="10238700" cy="2943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b="1" lang="en-US">
                <a:latin typeface="Times New Roman"/>
                <a:ea typeface="Times New Roman"/>
                <a:cs typeface="Times New Roman"/>
                <a:sym typeface="Times New Roman"/>
              </a:rPr>
              <a:t>Dynamic Energy Transfer in Hierarchical Multicomponent Alginate Composite Materials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0" name="Google Shape;90;p1"/>
          <p:cNvSpPr txBox="1"/>
          <p:nvPr>
            <p:ph idx="1" type="subTitle"/>
          </p:nvPr>
        </p:nvSpPr>
        <p:spPr>
          <a:xfrm>
            <a:off x="947651" y="4282957"/>
            <a:ext cx="10513106" cy="15454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500"/>
              <a:t>Participant: </a:t>
            </a:r>
            <a:r>
              <a:rPr b="1" lang="en-US" sz="2500"/>
              <a:t>Nattasha Wongse-Sanit</a:t>
            </a:r>
            <a:r>
              <a:rPr lang="en-US" sz="2500"/>
              <a:t>, </a:t>
            </a:r>
            <a:r>
              <a:rPr i="1" lang="en-US" sz="2500"/>
              <a:t>Northern Arizona University</a:t>
            </a:r>
            <a:endParaRPr i="1" sz="25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500"/>
              <a:t>Mentors: </a:t>
            </a:r>
            <a:r>
              <a:rPr b="1" lang="en-US" sz="2500"/>
              <a:t>Ysaris Sosa and Manuel Guerrero</a:t>
            </a:r>
            <a:r>
              <a:rPr lang="en-US" sz="2500"/>
              <a:t>, </a:t>
            </a:r>
            <a:r>
              <a:rPr i="1" lang="en-US" sz="2500"/>
              <a:t>Northern Arizona University</a:t>
            </a:r>
            <a:endParaRPr i="1" sz="25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rPr lang="en-US" sz="2500"/>
              <a:t>Advisor: </a:t>
            </a:r>
            <a:r>
              <a:rPr b="1" lang="en-US" sz="2500"/>
              <a:t>Dr. </a:t>
            </a:r>
            <a:r>
              <a:rPr b="1" lang="en-US" sz="2500"/>
              <a:t>Gabriel Montaño</a:t>
            </a:r>
            <a:r>
              <a:rPr lang="en-US" sz="2500"/>
              <a:t>, </a:t>
            </a:r>
            <a:r>
              <a:rPr i="1" lang="en-US" sz="2500"/>
              <a:t>Northern Arizona University</a:t>
            </a:r>
            <a:endParaRPr i="1" sz="2500"/>
          </a:p>
        </p:txBody>
      </p:sp>
      <p:grpSp>
        <p:nvGrpSpPr>
          <p:cNvPr id="91" name="Google Shape;91;p1"/>
          <p:cNvGrpSpPr/>
          <p:nvPr/>
        </p:nvGrpSpPr>
        <p:grpSpPr>
          <a:xfrm>
            <a:off x="-7684" y="6325066"/>
            <a:ext cx="12207240" cy="91440"/>
            <a:chOff x="931657" y="4540947"/>
            <a:chExt cx="31986743" cy="311502"/>
          </a:xfrm>
        </p:grpSpPr>
        <p:grpSp>
          <p:nvGrpSpPr>
            <p:cNvPr id="92" name="Google Shape;92;p1"/>
            <p:cNvGrpSpPr/>
            <p:nvPr/>
          </p:nvGrpSpPr>
          <p:grpSpPr>
            <a:xfrm>
              <a:off x="931657" y="4540947"/>
              <a:ext cx="16002000" cy="311502"/>
              <a:chOff x="1874938" y="4228518"/>
              <a:chExt cx="12714316" cy="3738021"/>
            </a:xfrm>
          </p:grpSpPr>
          <p:grpSp>
            <p:nvGrpSpPr>
              <p:cNvPr id="93" name="Google Shape;93;p1"/>
              <p:cNvGrpSpPr/>
              <p:nvPr/>
            </p:nvGrpSpPr>
            <p:grpSpPr>
              <a:xfrm>
                <a:off x="1874938" y="4228519"/>
                <a:ext cx="724002" cy="3738020"/>
                <a:chOff x="6763779" y="3610074"/>
                <a:chExt cx="724002" cy="2516350"/>
              </a:xfrm>
            </p:grpSpPr>
            <p:sp>
              <p:nvSpPr>
                <p:cNvPr id="94" name="Google Shape;94;p1"/>
                <p:cNvSpPr txBox="1"/>
                <p:nvPr/>
              </p:nvSpPr>
              <p:spPr>
                <a:xfrm>
                  <a:off x="7304901" y="3610074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" name="Google Shape;95;p1"/>
                <p:cNvSpPr txBox="1"/>
                <p:nvPr/>
              </p:nvSpPr>
              <p:spPr>
                <a:xfrm>
                  <a:off x="7124526" y="3610074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6" name="Google Shape;96;p1"/>
                <p:cNvSpPr txBox="1"/>
                <p:nvPr/>
              </p:nvSpPr>
              <p:spPr>
                <a:xfrm>
                  <a:off x="6944153" y="3610074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" name="Google Shape;97;p1"/>
                <p:cNvSpPr txBox="1"/>
                <p:nvPr/>
              </p:nvSpPr>
              <p:spPr>
                <a:xfrm>
                  <a:off x="6763779" y="3610074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" name="Google Shape;98;p1"/>
              <p:cNvGrpSpPr/>
              <p:nvPr/>
            </p:nvGrpSpPr>
            <p:grpSpPr>
              <a:xfrm>
                <a:off x="2589876" y="4228519"/>
                <a:ext cx="4171502" cy="3738020"/>
                <a:chOff x="589212" y="5453559"/>
                <a:chExt cx="4171502" cy="2492013"/>
              </a:xfrm>
            </p:grpSpPr>
            <p:grpSp>
              <p:nvGrpSpPr>
                <p:cNvPr id="99" name="Google Shape;99;p1"/>
                <p:cNvGrpSpPr/>
                <p:nvPr/>
              </p:nvGrpSpPr>
              <p:grpSpPr>
                <a:xfrm>
                  <a:off x="2213483" y="5453559"/>
                  <a:ext cx="2547231" cy="2492013"/>
                  <a:chOff x="2126394" y="6201753"/>
                  <a:chExt cx="2547231" cy="2492013"/>
                </a:xfrm>
              </p:grpSpPr>
              <p:sp>
                <p:nvSpPr>
                  <p:cNvPr id="100" name="Google Shape;100;p1"/>
                  <p:cNvSpPr txBox="1"/>
                  <p:nvPr/>
                </p:nvSpPr>
                <p:spPr>
                  <a:xfrm>
                    <a:off x="2126394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1" name="Google Shape;101;p1"/>
                  <p:cNvSpPr txBox="1"/>
                  <p:nvPr/>
                </p:nvSpPr>
                <p:spPr>
                  <a:xfrm>
                    <a:off x="2853887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2" name="Google Shape;102;p1"/>
                  <p:cNvSpPr txBox="1"/>
                  <p:nvPr/>
                </p:nvSpPr>
                <p:spPr>
                  <a:xfrm>
                    <a:off x="2672013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3" name="Google Shape;103;p1"/>
                  <p:cNvSpPr txBox="1"/>
                  <p:nvPr/>
                </p:nvSpPr>
                <p:spPr>
                  <a:xfrm>
                    <a:off x="2308267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4" name="Google Shape;104;p1"/>
                  <p:cNvSpPr txBox="1"/>
                  <p:nvPr/>
                </p:nvSpPr>
                <p:spPr>
                  <a:xfrm>
                    <a:off x="2490140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5" name="Google Shape;105;p1"/>
                  <p:cNvSpPr txBox="1"/>
                  <p:nvPr/>
                </p:nvSpPr>
                <p:spPr>
                  <a:xfrm>
                    <a:off x="303576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" name="Google Shape;106;p1"/>
                  <p:cNvSpPr txBox="1"/>
                  <p:nvPr/>
                </p:nvSpPr>
                <p:spPr>
                  <a:xfrm>
                    <a:off x="3217631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" name="Google Shape;107;p1"/>
                  <p:cNvSpPr txBox="1"/>
                  <p:nvPr/>
                </p:nvSpPr>
                <p:spPr>
                  <a:xfrm>
                    <a:off x="3399505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" name="Google Shape;108;p1"/>
                  <p:cNvSpPr txBox="1"/>
                  <p:nvPr/>
                </p:nvSpPr>
                <p:spPr>
                  <a:xfrm>
                    <a:off x="3581378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9" name="Google Shape;109;p1"/>
                  <p:cNvSpPr txBox="1"/>
                  <p:nvPr/>
                </p:nvSpPr>
                <p:spPr>
                  <a:xfrm>
                    <a:off x="3945124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0" name="Google Shape;110;p1"/>
                  <p:cNvSpPr txBox="1"/>
                  <p:nvPr/>
                </p:nvSpPr>
                <p:spPr>
                  <a:xfrm>
                    <a:off x="4126997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1" name="Google Shape;111;p1"/>
                  <p:cNvSpPr txBox="1"/>
                  <p:nvPr/>
                </p:nvSpPr>
                <p:spPr>
                  <a:xfrm>
                    <a:off x="430887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2" name="Google Shape;112;p1"/>
                  <p:cNvSpPr txBox="1"/>
                  <p:nvPr/>
                </p:nvSpPr>
                <p:spPr>
                  <a:xfrm>
                    <a:off x="4490745" y="6201753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3" name="Google Shape;113;p1"/>
                  <p:cNvSpPr txBox="1"/>
                  <p:nvPr/>
                </p:nvSpPr>
                <p:spPr>
                  <a:xfrm>
                    <a:off x="3763251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4" name="Google Shape;114;p1"/>
                <p:cNvGrpSpPr/>
                <p:nvPr/>
              </p:nvGrpSpPr>
              <p:grpSpPr>
                <a:xfrm>
                  <a:off x="589212" y="5453559"/>
                  <a:ext cx="1621983" cy="2492013"/>
                  <a:chOff x="589212" y="5453048"/>
                  <a:chExt cx="1621983" cy="2492013"/>
                </a:xfrm>
              </p:grpSpPr>
              <p:sp>
                <p:nvSpPr>
                  <p:cNvPr id="115" name="Google Shape;115;p1"/>
                  <p:cNvSpPr txBox="1"/>
                  <p:nvPr/>
                </p:nvSpPr>
                <p:spPr>
                  <a:xfrm>
                    <a:off x="1128876" y="5453048"/>
                    <a:ext cx="182880" cy="2492013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6" name="Google Shape;116;p1"/>
                  <p:cNvSpPr txBox="1"/>
                  <p:nvPr/>
                </p:nvSpPr>
                <p:spPr>
                  <a:xfrm>
                    <a:off x="948988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7" name="Google Shape;117;p1"/>
                  <p:cNvSpPr txBox="1"/>
                  <p:nvPr/>
                </p:nvSpPr>
                <p:spPr>
                  <a:xfrm>
                    <a:off x="769101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" name="Google Shape;118;p1"/>
                  <p:cNvSpPr txBox="1"/>
                  <p:nvPr/>
                </p:nvSpPr>
                <p:spPr>
                  <a:xfrm>
                    <a:off x="589212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" name="Google Shape;119;p1"/>
                  <p:cNvSpPr txBox="1"/>
                  <p:nvPr/>
                </p:nvSpPr>
                <p:spPr>
                  <a:xfrm>
                    <a:off x="2028315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" name="Google Shape;120;p1"/>
                  <p:cNvSpPr txBox="1"/>
                  <p:nvPr/>
                </p:nvSpPr>
                <p:spPr>
                  <a:xfrm>
                    <a:off x="1308765" y="5453048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1" name="Google Shape;121;p1"/>
                  <p:cNvSpPr txBox="1"/>
                  <p:nvPr/>
                </p:nvSpPr>
                <p:spPr>
                  <a:xfrm>
                    <a:off x="1488652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2" name="Google Shape;122;p1"/>
                  <p:cNvSpPr txBox="1"/>
                  <p:nvPr/>
                </p:nvSpPr>
                <p:spPr>
                  <a:xfrm>
                    <a:off x="1668540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3" name="Google Shape;123;p1"/>
                  <p:cNvSpPr txBox="1"/>
                  <p:nvPr/>
                </p:nvSpPr>
                <p:spPr>
                  <a:xfrm>
                    <a:off x="1848427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4" name="Google Shape;124;p1"/>
              <p:cNvGrpSpPr/>
              <p:nvPr/>
            </p:nvGrpSpPr>
            <p:grpSpPr>
              <a:xfrm>
                <a:off x="6752314" y="4228519"/>
                <a:ext cx="911203" cy="3738020"/>
                <a:chOff x="11540841" y="6900050"/>
                <a:chExt cx="911203" cy="2516350"/>
              </a:xfrm>
            </p:grpSpPr>
            <p:sp>
              <p:nvSpPr>
                <p:cNvPr id="125" name="Google Shape;125;p1"/>
                <p:cNvSpPr txBox="1"/>
                <p:nvPr/>
              </p:nvSpPr>
              <p:spPr>
                <a:xfrm>
                  <a:off x="12087084" y="6900050"/>
                  <a:ext cx="182881" cy="251635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" name="Google Shape;126;p1"/>
                <p:cNvSpPr txBox="1"/>
                <p:nvPr/>
              </p:nvSpPr>
              <p:spPr>
                <a:xfrm>
                  <a:off x="11905003" y="6900050"/>
                  <a:ext cx="182881" cy="251635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7" name="Google Shape;127;p1"/>
                <p:cNvSpPr txBox="1"/>
                <p:nvPr/>
              </p:nvSpPr>
              <p:spPr>
                <a:xfrm>
                  <a:off x="11722922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" name="Google Shape;128;p1"/>
                <p:cNvSpPr txBox="1"/>
                <p:nvPr/>
              </p:nvSpPr>
              <p:spPr>
                <a:xfrm>
                  <a:off x="11540841" y="6900050"/>
                  <a:ext cx="182881" cy="251635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" name="Google Shape;129;p1"/>
                <p:cNvSpPr txBox="1"/>
                <p:nvPr/>
              </p:nvSpPr>
              <p:spPr>
                <a:xfrm>
                  <a:off x="12269163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0" name="Google Shape;130;p1"/>
              <p:cNvGrpSpPr/>
              <p:nvPr/>
            </p:nvGrpSpPr>
            <p:grpSpPr>
              <a:xfrm>
                <a:off x="7654454" y="4228518"/>
                <a:ext cx="2782532" cy="3738020"/>
                <a:chOff x="13486776" y="5144310"/>
                <a:chExt cx="2782532" cy="2516350"/>
              </a:xfrm>
            </p:grpSpPr>
            <p:sp>
              <p:nvSpPr>
                <p:cNvPr id="131" name="Google Shape;131;p1"/>
                <p:cNvSpPr txBox="1"/>
                <p:nvPr/>
              </p:nvSpPr>
              <p:spPr>
                <a:xfrm>
                  <a:off x="13486776" y="5144310"/>
                  <a:ext cx="182880" cy="251635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" name="Google Shape;132;p1"/>
                <p:cNvSpPr txBox="1"/>
                <p:nvPr/>
              </p:nvSpPr>
              <p:spPr>
                <a:xfrm>
                  <a:off x="13660086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" name="Google Shape;133;p1"/>
                <p:cNvSpPr txBox="1"/>
                <p:nvPr/>
              </p:nvSpPr>
              <p:spPr>
                <a:xfrm>
                  <a:off x="13833397" y="5144310"/>
                  <a:ext cx="182880" cy="251635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4" name="Google Shape;134;p1"/>
                <p:cNvSpPr txBox="1"/>
                <p:nvPr/>
              </p:nvSpPr>
              <p:spPr>
                <a:xfrm>
                  <a:off x="1400670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" name="Google Shape;135;p1"/>
                <p:cNvSpPr txBox="1"/>
                <p:nvPr/>
              </p:nvSpPr>
              <p:spPr>
                <a:xfrm>
                  <a:off x="1418001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" name="Google Shape;136;p1"/>
                <p:cNvSpPr txBox="1"/>
                <p:nvPr/>
              </p:nvSpPr>
              <p:spPr>
                <a:xfrm>
                  <a:off x="14353326" y="5144310"/>
                  <a:ext cx="182880" cy="251635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7" name="Google Shape;137;p1"/>
                <p:cNvSpPr txBox="1"/>
                <p:nvPr/>
              </p:nvSpPr>
              <p:spPr>
                <a:xfrm>
                  <a:off x="1452663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" name="Google Shape;138;p1"/>
                <p:cNvSpPr txBox="1"/>
                <p:nvPr/>
              </p:nvSpPr>
              <p:spPr>
                <a:xfrm>
                  <a:off x="14699947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" name="Google Shape;139;p1"/>
                <p:cNvSpPr txBox="1"/>
                <p:nvPr/>
              </p:nvSpPr>
              <p:spPr>
                <a:xfrm>
                  <a:off x="15046566" y="5144310"/>
                  <a:ext cx="182880" cy="251635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" name="Google Shape;140;p1"/>
                <p:cNvSpPr txBox="1"/>
                <p:nvPr/>
              </p:nvSpPr>
              <p:spPr>
                <a:xfrm>
                  <a:off x="1591311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" name="Google Shape;141;p1"/>
                <p:cNvSpPr txBox="1"/>
                <p:nvPr/>
              </p:nvSpPr>
              <p:spPr>
                <a:xfrm>
                  <a:off x="15566495" y="5144310"/>
                  <a:ext cx="182880" cy="251635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" name="Google Shape;142;p1"/>
                <p:cNvSpPr txBox="1"/>
                <p:nvPr/>
              </p:nvSpPr>
              <p:spPr>
                <a:xfrm>
                  <a:off x="1521987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" name="Google Shape;143;p1"/>
                <p:cNvSpPr txBox="1"/>
                <p:nvPr/>
              </p:nvSpPr>
              <p:spPr>
                <a:xfrm>
                  <a:off x="15393186" y="5144310"/>
                  <a:ext cx="182880" cy="251635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4" name="Google Shape;144;p1"/>
                <p:cNvSpPr txBox="1"/>
                <p:nvPr/>
              </p:nvSpPr>
              <p:spPr>
                <a:xfrm>
                  <a:off x="1487325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5" name="Google Shape;145;p1"/>
                <p:cNvSpPr txBox="1"/>
                <p:nvPr/>
              </p:nvSpPr>
              <p:spPr>
                <a:xfrm>
                  <a:off x="1573980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" name="Google Shape;146;p1"/>
                <p:cNvSpPr txBox="1"/>
                <p:nvPr/>
              </p:nvSpPr>
              <p:spPr>
                <a:xfrm>
                  <a:off x="16086428" y="5144310"/>
                  <a:ext cx="182880" cy="251635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7" name="Google Shape;147;p1"/>
              <p:cNvGrpSpPr/>
              <p:nvPr/>
            </p:nvGrpSpPr>
            <p:grpSpPr>
              <a:xfrm>
                <a:off x="10427923" y="4228518"/>
                <a:ext cx="4161331" cy="3738020"/>
                <a:chOff x="16176528" y="4317489"/>
                <a:chExt cx="4161331" cy="2516350"/>
              </a:xfrm>
            </p:grpSpPr>
            <p:sp>
              <p:nvSpPr>
                <p:cNvPr id="148" name="Google Shape;148;p1"/>
                <p:cNvSpPr txBox="1"/>
                <p:nvPr/>
              </p:nvSpPr>
              <p:spPr>
                <a:xfrm>
                  <a:off x="19974147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" name="Google Shape;149;p1"/>
                <p:cNvSpPr txBox="1"/>
                <p:nvPr/>
              </p:nvSpPr>
              <p:spPr>
                <a:xfrm>
                  <a:off x="19612469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" name="Google Shape;150;p1"/>
                <p:cNvSpPr txBox="1"/>
                <p:nvPr/>
              </p:nvSpPr>
              <p:spPr>
                <a:xfrm>
                  <a:off x="19793308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" name="Google Shape;151;p1"/>
                <p:cNvSpPr txBox="1"/>
                <p:nvPr/>
              </p:nvSpPr>
              <p:spPr>
                <a:xfrm>
                  <a:off x="20154979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2" name="Google Shape;152;p1"/>
                <p:cNvSpPr txBox="1"/>
                <p:nvPr/>
              </p:nvSpPr>
              <p:spPr>
                <a:xfrm>
                  <a:off x="16357367" y="4317489"/>
                  <a:ext cx="182880" cy="251635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" name="Google Shape;153;p1"/>
                <p:cNvSpPr txBox="1"/>
                <p:nvPr/>
              </p:nvSpPr>
              <p:spPr>
                <a:xfrm>
                  <a:off x="1617652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4" name="Google Shape;154;p1"/>
                <p:cNvSpPr txBox="1"/>
                <p:nvPr/>
              </p:nvSpPr>
              <p:spPr>
                <a:xfrm>
                  <a:off x="18527435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5" name="Google Shape;155;p1"/>
                <p:cNvSpPr txBox="1"/>
                <p:nvPr/>
              </p:nvSpPr>
              <p:spPr>
                <a:xfrm>
                  <a:off x="19250791" y="4317489"/>
                  <a:ext cx="182880" cy="251635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" name="Google Shape;156;p1"/>
                <p:cNvSpPr txBox="1"/>
                <p:nvPr/>
              </p:nvSpPr>
              <p:spPr>
                <a:xfrm>
                  <a:off x="19069953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" name="Google Shape;157;p1"/>
                <p:cNvSpPr txBox="1"/>
                <p:nvPr/>
              </p:nvSpPr>
              <p:spPr>
                <a:xfrm>
                  <a:off x="19431630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" name="Google Shape;158;p1"/>
                <p:cNvSpPr txBox="1"/>
                <p:nvPr/>
              </p:nvSpPr>
              <p:spPr>
                <a:xfrm>
                  <a:off x="1888911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" name="Google Shape;159;p1"/>
                <p:cNvSpPr txBox="1"/>
                <p:nvPr/>
              </p:nvSpPr>
              <p:spPr>
                <a:xfrm>
                  <a:off x="18708274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" name="Google Shape;160;p1"/>
                <p:cNvSpPr txBox="1"/>
                <p:nvPr/>
              </p:nvSpPr>
              <p:spPr>
                <a:xfrm>
                  <a:off x="18165757" y="4317489"/>
                  <a:ext cx="182880" cy="251635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" name="Google Shape;161;p1"/>
                <p:cNvSpPr txBox="1"/>
                <p:nvPr/>
              </p:nvSpPr>
              <p:spPr>
                <a:xfrm>
                  <a:off x="1834659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" name="Google Shape;162;p1"/>
                <p:cNvSpPr txBox="1"/>
                <p:nvPr/>
              </p:nvSpPr>
              <p:spPr>
                <a:xfrm>
                  <a:off x="17984919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" name="Google Shape;163;p1"/>
                <p:cNvSpPr txBox="1"/>
                <p:nvPr/>
              </p:nvSpPr>
              <p:spPr>
                <a:xfrm>
                  <a:off x="1780407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" name="Google Shape;164;p1"/>
                <p:cNvSpPr txBox="1"/>
                <p:nvPr/>
              </p:nvSpPr>
              <p:spPr>
                <a:xfrm>
                  <a:off x="17623240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" name="Google Shape;165;p1"/>
                <p:cNvSpPr txBox="1"/>
                <p:nvPr/>
              </p:nvSpPr>
              <p:spPr>
                <a:xfrm>
                  <a:off x="17442401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" name="Google Shape;166;p1"/>
                <p:cNvSpPr txBox="1"/>
                <p:nvPr/>
              </p:nvSpPr>
              <p:spPr>
                <a:xfrm>
                  <a:off x="17261562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" name="Google Shape;167;p1"/>
                <p:cNvSpPr txBox="1"/>
                <p:nvPr/>
              </p:nvSpPr>
              <p:spPr>
                <a:xfrm>
                  <a:off x="1708072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" name="Google Shape;168;p1"/>
                <p:cNvSpPr txBox="1"/>
                <p:nvPr/>
              </p:nvSpPr>
              <p:spPr>
                <a:xfrm>
                  <a:off x="16899885" y="4317489"/>
                  <a:ext cx="182880" cy="251635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9" name="Google Shape;169;p1"/>
                <p:cNvSpPr txBox="1"/>
                <p:nvPr/>
              </p:nvSpPr>
              <p:spPr>
                <a:xfrm>
                  <a:off x="16719044" y="4317489"/>
                  <a:ext cx="182880" cy="251635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0" name="Google Shape;170;p1"/>
                <p:cNvSpPr txBox="1"/>
                <p:nvPr/>
              </p:nvSpPr>
              <p:spPr>
                <a:xfrm>
                  <a:off x="1653820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1" name="Google Shape;171;p1"/>
            <p:cNvGrpSpPr/>
            <p:nvPr/>
          </p:nvGrpSpPr>
          <p:grpSpPr>
            <a:xfrm>
              <a:off x="16916400" y="4540947"/>
              <a:ext cx="16002000" cy="311502"/>
              <a:chOff x="1874938" y="4228518"/>
              <a:chExt cx="12714316" cy="3738021"/>
            </a:xfrm>
          </p:grpSpPr>
          <p:grpSp>
            <p:nvGrpSpPr>
              <p:cNvPr id="172" name="Google Shape;172;p1"/>
              <p:cNvGrpSpPr/>
              <p:nvPr/>
            </p:nvGrpSpPr>
            <p:grpSpPr>
              <a:xfrm>
                <a:off x="1874938" y="4228519"/>
                <a:ext cx="724002" cy="3738020"/>
                <a:chOff x="6763779" y="3610074"/>
                <a:chExt cx="724002" cy="2516350"/>
              </a:xfrm>
            </p:grpSpPr>
            <p:sp>
              <p:nvSpPr>
                <p:cNvPr id="173" name="Google Shape;173;p1"/>
                <p:cNvSpPr txBox="1"/>
                <p:nvPr/>
              </p:nvSpPr>
              <p:spPr>
                <a:xfrm>
                  <a:off x="7304901" y="3610074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" name="Google Shape;174;p1"/>
                <p:cNvSpPr txBox="1"/>
                <p:nvPr/>
              </p:nvSpPr>
              <p:spPr>
                <a:xfrm>
                  <a:off x="7124526" y="3610074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" name="Google Shape;175;p1"/>
                <p:cNvSpPr txBox="1"/>
                <p:nvPr/>
              </p:nvSpPr>
              <p:spPr>
                <a:xfrm>
                  <a:off x="6944153" y="3610074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" name="Google Shape;176;p1"/>
                <p:cNvSpPr txBox="1"/>
                <p:nvPr/>
              </p:nvSpPr>
              <p:spPr>
                <a:xfrm>
                  <a:off x="6763779" y="3610074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7" name="Google Shape;177;p1"/>
              <p:cNvGrpSpPr/>
              <p:nvPr/>
            </p:nvGrpSpPr>
            <p:grpSpPr>
              <a:xfrm>
                <a:off x="2589876" y="4228519"/>
                <a:ext cx="4171502" cy="3738020"/>
                <a:chOff x="589212" y="5453559"/>
                <a:chExt cx="4171502" cy="2492013"/>
              </a:xfrm>
            </p:grpSpPr>
            <p:grpSp>
              <p:nvGrpSpPr>
                <p:cNvPr id="178" name="Google Shape;178;p1"/>
                <p:cNvGrpSpPr/>
                <p:nvPr/>
              </p:nvGrpSpPr>
              <p:grpSpPr>
                <a:xfrm>
                  <a:off x="2213483" y="5453559"/>
                  <a:ext cx="2547231" cy="2492013"/>
                  <a:chOff x="2126394" y="6201753"/>
                  <a:chExt cx="2547231" cy="2492013"/>
                </a:xfrm>
              </p:grpSpPr>
              <p:sp>
                <p:nvSpPr>
                  <p:cNvPr id="179" name="Google Shape;179;p1"/>
                  <p:cNvSpPr txBox="1"/>
                  <p:nvPr/>
                </p:nvSpPr>
                <p:spPr>
                  <a:xfrm>
                    <a:off x="2126394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1"/>
                  <p:cNvSpPr txBox="1"/>
                  <p:nvPr/>
                </p:nvSpPr>
                <p:spPr>
                  <a:xfrm>
                    <a:off x="2853887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" name="Google Shape;181;p1"/>
                  <p:cNvSpPr txBox="1"/>
                  <p:nvPr/>
                </p:nvSpPr>
                <p:spPr>
                  <a:xfrm>
                    <a:off x="2672013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" name="Google Shape;182;p1"/>
                  <p:cNvSpPr txBox="1"/>
                  <p:nvPr/>
                </p:nvSpPr>
                <p:spPr>
                  <a:xfrm>
                    <a:off x="2308267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3" name="Google Shape;183;p1"/>
                  <p:cNvSpPr txBox="1"/>
                  <p:nvPr/>
                </p:nvSpPr>
                <p:spPr>
                  <a:xfrm>
                    <a:off x="2490140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4" name="Google Shape;184;p1"/>
                  <p:cNvSpPr txBox="1"/>
                  <p:nvPr/>
                </p:nvSpPr>
                <p:spPr>
                  <a:xfrm>
                    <a:off x="303576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5" name="Google Shape;185;p1"/>
                  <p:cNvSpPr txBox="1"/>
                  <p:nvPr/>
                </p:nvSpPr>
                <p:spPr>
                  <a:xfrm>
                    <a:off x="3217631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6" name="Google Shape;186;p1"/>
                  <p:cNvSpPr txBox="1"/>
                  <p:nvPr/>
                </p:nvSpPr>
                <p:spPr>
                  <a:xfrm>
                    <a:off x="3399505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1"/>
                  <p:cNvSpPr txBox="1"/>
                  <p:nvPr/>
                </p:nvSpPr>
                <p:spPr>
                  <a:xfrm>
                    <a:off x="3581378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8" name="Google Shape;188;p1"/>
                  <p:cNvSpPr txBox="1"/>
                  <p:nvPr/>
                </p:nvSpPr>
                <p:spPr>
                  <a:xfrm>
                    <a:off x="3945124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9" name="Google Shape;189;p1"/>
                  <p:cNvSpPr txBox="1"/>
                  <p:nvPr/>
                </p:nvSpPr>
                <p:spPr>
                  <a:xfrm>
                    <a:off x="4126997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" name="Google Shape;190;p1"/>
                  <p:cNvSpPr txBox="1"/>
                  <p:nvPr/>
                </p:nvSpPr>
                <p:spPr>
                  <a:xfrm>
                    <a:off x="430887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" name="Google Shape;191;p1"/>
                  <p:cNvSpPr txBox="1"/>
                  <p:nvPr/>
                </p:nvSpPr>
                <p:spPr>
                  <a:xfrm>
                    <a:off x="4490745" y="6201753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" name="Google Shape;192;p1"/>
                  <p:cNvSpPr txBox="1"/>
                  <p:nvPr/>
                </p:nvSpPr>
                <p:spPr>
                  <a:xfrm>
                    <a:off x="3763251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3" name="Google Shape;193;p1"/>
                <p:cNvGrpSpPr/>
                <p:nvPr/>
              </p:nvGrpSpPr>
              <p:grpSpPr>
                <a:xfrm>
                  <a:off x="589212" y="5453559"/>
                  <a:ext cx="1621983" cy="2492013"/>
                  <a:chOff x="589212" y="5453048"/>
                  <a:chExt cx="1621983" cy="2492013"/>
                </a:xfrm>
              </p:grpSpPr>
              <p:sp>
                <p:nvSpPr>
                  <p:cNvPr id="194" name="Google Shape;194;p1"/>
                  <p:cNvSpPr txBox="1"/>
                  <p:nvPr/>
                </p:nvSpPr>
                <p:spPr>
                  <a:xfrm>
                    <a:off x="1128876" y="5453048"/>
                    <a:ext cx="182880" cy="2492013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5" name="Google Shape;195;p1"/>
                  <p:cNvSpPr txBox="1"/>
                  <p:nvPr/>
                </p:nvSpPr>
                <p:spPr>
                  <a:xfrm>
                    <a:off x="948988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6" name="Google Shape;196;p1"/>
                  <p:cNvSpPr txBox="1"/>
                  <p:nvPr/>
                </p:nvSpPr>
                <p:spPr>
                  <a:xfrm>
                    <a:off x="769101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7" name="Google Shape;197;p1"/>
                  <p:cNvSpPr txBox="1"/>
                  <p:nvPr/>
                </p:nvSpPr>
                <p:spPr>
                  <a:xfrm>
                    <a:off x="589212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" name="Google Shape;198;p1"/>
                  <p:cNvSpPr txBox="1"/>
                  <p:nvPr/>
                </p:nvSpPr>
                <p:spPr>
                  <a:xfrm>
                    <a:off x="2028315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" name="Google Shape;199;p1"/>
                  <p:cNvSpPr txBox="1"/>
                  <p:nvPr/>
                </p:nvSpPr>
                <p:spPr>
                  <a:xfrm>
                    <a:off x="1308765" y="5453048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" name="Google Shape;200;p1"/>
                  <p:cNvSpPr txBox="1"/>
                  <p:nvPr/>
                </p:nvSpPr>
                <p:spPr>
                  <a:xfrm>
                    <a:off x="1488652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1" name="Google Shape;201;p1"/>
                  <p:cNvSpPr txBox="1"/>
                  <p:nvPr/>
                </p:nvSpPr>
                <p:spPr>
                  <a:xfrm>
                    <a:off x="1668540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2" name="Google Shape;202;p1"/>
                  <p:cNvSpPr txBox="1"/>
                  <p:nvPr/>
                </p:nvSpPr>
                <p:spPr>
                  <a:xfrm>
                    <a:off x="1848427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3" name="Google Shape;203;p1"/>
              <p:cNvGrpSpPr/>
              <p:nvPr/>
            </p:nvGrpSpPr>
            <p:grpSpPr>
              <a:xfrm>
                <a:off x="6752314" y="4228519"/>
                <a:ext cx="911203" cy="3738020"/>
                <a:chOff x="11540841" y="6900050"/>
                <a:chExt cx="911203" cy="2516350"/>
              </a:xfrm>
            </p:grpSpPr>
            <p:sp>
              <p:nvSpPr>
                <p:cNvPr id="204" name="Google Shape;204;p1"/>
                <p:cNvSpPr txBox="1"/>
                <p:nvPr/>
              </p:nvSpPr>
              <p:spPr>
                <a:xfrm>
                  <a:off x="12087084" y="6900050"/>
                  <a:ext cx="182881" cy="251635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11905003" y="6900050"/>
                  <a:ext cx="182881" cy="251635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6" name="Google Shape;206;p1"/>
                <p:cNvSpPr txBox="1"/>
                <p:nvPr/>
              </p:nvSpPr>
              <p:spPr>
                <a:xfrm>
                  <a:off x="11722922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" name="Google Shape;207;p1"/>
                <p:cNvSpPr txBox="1"/>
                <p:nvPr/>
              </p:nvSpPr>
              <p:spPr>
                <a:xfrm>
                  <a:off x="11540841" y="6900050"/>
                  <a:ext cx="182881" cy="251635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" name="Google Shape;208;p1"/>
                <p:cNvSpPr txBox="1"/>
                <p:nvPr/>
              </p:nvSpPr>
              <p:spPr>
                <a:xfrm>
                  <a:off x="12269163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9" name="Google Shape;209;p1"/>
              <p:cNvGrpSpPr/>
              <p:nvPr/>
            </p:nvGrpSpPr>
            <p:grpSpPr>
              <a:xfrm>
                <a:off x="7654454" y="4228518"/>
                <a:ext cx="2782532" cy="3738020"/>
                <a:chOff x="13486776" y="5144310"/>
                <a:chExt cx="2782532" cy="2516350"/>
              </a:xfrm>
            </p:grpSpPr>
            <p:sp>
              <p:nvSpPr>
                <p:cNvPr id="210" name="Google Shape;210;p1"/>
                <p:cNvSpPr txBox="1"/>
                <p:nvPr/>
              </p:nvSpPr>
              <p:spPr>
                <a:xfrm>
                  <a:off x="13486776" y="5144310"/>
                  <a:ext cx="182880" cy="251635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" name="Google Shape;211;p1"/>
                <p:cNvSpPr txBox="1"/>
                <p:nvPr/>
              </p:nvSpPr>
              <p:spPr>
                <a:xfrm>
                  <a:off x="13660086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13833397" y="5144310"/>
                  <a:ext cx="182880" cy="251635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" name="Google Shape;213;p1"/>
                <p:cNvSpPr txBox="1"/>
                <p:nvPr/>
              </p:nvSpPr>
              <p:spPr>
                <a:xfrm>
                  <a:off x="1400670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" name="Google Shape;214;p1"/>
                <p:cNvSpPr txBox="1"/>
                <p:nvPr/>
              </p:nvSpPr>
              <p:spPr>
                <a:xfrm>
                  <a:off x="1418001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" name="Google Shape;215;p1"/>
                <p:cNvSpPr txBox="1"/>
                <p:nvPr/>
              </p:nvSpPr>
              <p:spPr>
                <a:xfrm>
                  <a:off x="14353326" y="5144310"/>
                  <a:ext cx="182880" cy="251635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" name="Google Shape;216;p1"/>
                <p:cNvSpPr txBox="1"/>
                <p:nvPr/>
              </p:nvSpPr>
              <p:spPr>
                <a:xfrm>
                  <a:off x="1452663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7" name="Google Shape;217;p1"/>
                <p:cNvSpPr txBox="1"/>
                <p:nvPr/>
              </p:nvSpPr>
              <p:spPr>
                <a:xfrm>
                  <a:off x="14699947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" name="Google Shape;218;p1"/>
                <p:cNvSpPr txBox="1"/>
                <p:nvPr/>
              </p:nvSpPr>
              <p:spPr>
                <a:xfrm>
                  <a:off x="15046566" y="5144310"/>
                  <a:ext cx="182880" cy="251635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" name="Google Shape;219;p1"/>
                <p:cNvSpPr txBox="1"/>
                <p:nvPr/>
              </p:nvSpPr>
              <p:spPr>
                <a:xfrm>
                  <a:off x="1591311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" name="Google Shape;220;p1"/>
                <p:cNvSpPr txBox="1"/>
                <p:nvPr/>
              </p:nvSpPr>
              <p:spPr>
                <a:xfrm>
                  <a:off x="15566495" y="5144310"/>
                  <a:ext cx="182880" cy="251635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" name="Google Shape;221;p1"/>
                <p:cNvSpPr txBox="1"/>
                <p:nvPr/>
              </p:nvSpPr>
              <p:spPr>
                <a:xfrm>
                  <a:off x="1521987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" name="Google Shape;222;p1"/>
                <p:cNvSpPr txBox="1"/>
                <p:nvPr/>
              </p:nvSpPr>
              <p:spPr>
                <a:xfrm>
                  <a:off x="15393186" y="5144310"/>
                  <a:ext cx="182880" cy="251635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" name="Google Shape;223;p1"/>
                <p:cNvSpPr txBox="1"/>
                <p:nvPr/>
              </p:nvSpPr>
              <p:spPr>
                <a:xfrm>
                  <a:off x="1487325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4" name="Google Shape;224;p1"/>
                <p:cNvSpPr txBox="1"/>
                <p:nvPr/>
              </p:nvSpPr>
              <p:spPr>
                <a:xfrm>
                  <a:off x="1573980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" name="Google Shape;225;p1"/>
                <p:cNvSpPr txBox="1"/>
                <p:nvPr/>
              </p:nvSpPr>
              <p:spPr>
                <a:xfrm>
                  <a:off x="16086428" y="5144310"/>
                  <a:ext cx="182880" cy="251635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6" name="Google Shape;226;p1"/>
              <p:cNvGrpSpPr/>
              <p:nvPr/>
            </p:nvGrpSpPr>
            <p:grpSpPr>
              <a:xfrm>
                <a:off x="10427923" y="4228518"/>
                <a:ext cx="4161331" cy="3738020"/>
                <a:chOff x="16176528" y="4317489"/>
                <a:chExt cx="4161331" cy="2516350"/>
              </a:xfrm>
            </p:grpSpPr>
            <p:sp>
              <p:nvSpPr>
                <p:cNvPr id="227" name="Google Shape;227;p1"/>
                <p:cNvSpPr txBox="1"/>
                <p:nvPr/>
              </p:nvSpPr>
              <p:spPr>
                <a:xfrm>
                  <a:off x="19974147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" name="Google Shape;228;p1"/>
                <p:cNvSpPr txBox="1"/>
                <p:nvPr/>
              </p:nvSpPr>
              <p:spPr>
                <a:xfrm>
                  <a:off x="19612469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" name="Google Shape;229;p1"/>
                <p:cNvSpPr txBox="1"/>
                <p:nvPr/>
              </p:nvSpPr>
              <p:spPr>
                <a:xfrm>
                  <a:off x="19793308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" name="Google Shape;230;p1"/>
                <p:cNvSpPr txBox="1"/>
                <p:nvPr/>
              </p:nvSpPr>
              <p:spPr>
                <a:xfrm>
                  <a:off x="20154979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" name="Google Shape;231;p1"/>
                <p:cNvSpPr txBox="1"/>
                <p:nvPr/>
              </p:nvSpPr>
              <p:spPr>
                <a:xfrm>
                  <a:off x="16357367" y="4317489"/>
                  <a:ext cx="182880" cy="251635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" name="Google Shape;232;p1"/>
                <p:cNvSpPr txBox="1"/>
                <p:nvPr/>
              </p:nvSpPr>
              <p:spPr>
                <a:xfrm>
                  <a:off x="1617652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" name="Google Shape;233;p1"/>
                <p:cNvSpPr txBox="1"/>
                <p:nvPr/>
              </p:nvSpPr>
              <p:spPr>
                <a:xfrm>
                  <a:off x="18527435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4" name="Google Shape;234;p1"/>
                <p:cNvSpPr txBox="1"/>
                <p:nvPr/>
              </p:nvSpPr>
              <p:spPr>
                <a:xfrm>
                  <a:off x="19250791" y="4317489"/>
                  <a:ext cx="182880" cy="251635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5" name="Google Shape;235;p1"/>
                <p:cNvSpPr txBox="1"/>
                <p:nvPr/>
              </p:nvSpPr>
              <p:spPr>
                <a:xfrm>
                  <a:off x="19069953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" name="Google Shape;236;p1"/>
                <p:cNvSpPr txBox="1"/>
                <p:nvPr/>
              </p:nvSpPr>
              <p:spPr>
                <a:xfrm>
                  <a:off x="19431630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" name="Google Shape;237;p1"/>
                <p:cNvSpPr txBox="1"/>
                <p:nvPr/>
              </p:nvSpPr>
              <p:spPr>
                <a:xfrm>
                  <a:off x="1888911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" name="Google Shape;238;p1"/>
                <p:cNvSpPr txBox="1"/>
                <p:nvPr/>
              </p:nvSpPr>
              <p:spPr>
                <a:xfrm>
                  <a:off x="18708274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" name="Google Shape;239;p1"/>
                <p:cNvSpPr txBox="1"/>
                <p:nvPr/>
              </p:nvSpPr>
              <p:spPr>
                <a:xfrm>
                  <a:off x="18165757" y="4317489"/>
                  <a:ext cx="182880" cy="251635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" name="Google Shape;240;p1"/>
                <p:cNvSpPr txBox="1"/>
                <p:nvPr/>
              </p:nvSpPr>
              <p:spPr>
                <a:xfrm>
                  <a:off x="1834659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" name="Google Shape;241;p1"/>
                <p:cNvSpPr txBox="1"/>
                <p:nvPr/>
              </p:nvSpPr>
              <p:spPr>
                <a:xfrm>
                  <a:off x="17984919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2" name="Google Shape;242;p1"/>
                <p:cNvSpPr txBox="1"/>
                <p:nvPr/>
              </p:nvSpPr>
              <p:spPr>
                <a:xfrm>
                  <a:off x="1780407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3" name="Google Shape;243;p1"/>
                <p:cNvSpPr txBox="1"/>
                <p:nvPr/>
              </p:nvSpPr>
              <p:spPr>
                <a:xfrm>
                  <a:off x="17623240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" name="Google Shape;244;p1"/>
                <p:cNvSpPr txBox="1"/>
                <p:nvPr/>
              </p:nvSpPr>
              <p:spPr>
                <a:xfrm>
                  <a:off x="17442401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" name="Google Shape;245;p1"/>
                <p:cNvSpPr txBox="1"/>
                <p:nvPr/>
              </p:nvSpPr>
              <p:spPr>
                <a:xfrm>
                  <a:off x="17261562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6" name="Google Shape;246;p1"/>
                <p:cNvSpPr txBox="1"/>
                <p:nvPr/>
              </p:nvSpPr>
              <p:spPr>
                <a:xfrm>
                  <a:off x="1708072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7" name="Google Shape;247;p1"/>
                <p:cNvSpPr txBox="1"/>
                <p:nvPr/>
              </p:nvSpPr>
              <p:spPr>
                <a:xfrm>
                  <a:off x="16899885" y="4317489"/>
                  <a:ext cx="182880" cy="251635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" name="Google Shape;248;p1"/>
                <p:cNvSpPr txBox="1"/>
                <p:nvPr/>
              </p:nvSpPr>
              <p:spPr>
                <a:xfrm>
                  <a:off x="16719044" y="4317489"/>
                  <a:ext cx="182880" cy="251635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" name="Google Shape;249;p1"/>
                <p:cNvSpPr txBox="1"/>
                <p:nvPr/>
              </p:nvSpPr>
              <p:spPr>
                <a:xfrm>
                  <a:off x="1653820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50" name="Google Shape;250;p1"/>
          <p:cNvSpPr/>
          <p:nvPr/>
        </p:nvSpPr>
        <p:spPr>
          <a:xfrm>
            <a:off x="-7812" y="6498003"/>
            <a:ext cx="12207240" cy="36576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251" name="Google Shape;25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0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252" name="Google Shape;252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53" name="Google Shape;253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1"/>
          <p:cNvSpPr txBox="1"/>
          <p:nvPr/>
        </p:nvSpPr>
        <p:spPr>
          <a:xfrm>
            <a:off x="5934410" y="6480374"/>
            <a:ext cx="33150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https://commguide.asu.edu/downloads/asulogo/jpg/logo_mg.jpg" id="256" name="Google Shape;256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257" name="Google Shape;257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1" name="Shape 1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2" name="Google Shape;1712;p2"/>
          <p:cNvGrpSpPr/>
          <p:nvPr/>
        </p:nvGrpSpPr>
        <p:grpSpPr>
          <a:xfrm>
            <a:off x="-7684" y="6325066"/>
            <a:ext cx="12207240" cy="91440"/>
            <a:chOff x="931657" y="4540947"/>
            <a:chExt cx="31986743" cy="311502"/>
          </a:xfrm>
        </p:grpSpPr>
        <p:grpSp>
          <p:nvGrpSpPr>
            <p:cNvPr id="1713" name="Google Shape;1713;p2"/>
            <p:cNvGrpSpPr/>
            <p:nvPr/>
          </p:nvGrpSpPr>
          <p:grpSpPr>
            <a:xfrm>
              <a:off x="931657" y="4540947"/>
              <a:ext cx="16002000" cy="311502"/>
              <a:chOff x="1874938" y="4228518"/>
              <a:chExt cx="12714316" cy="3738021"/>
            </a:xfrm>
          </p:grpSpPr>
          <p:grpSp>
            <p:nvGrpSpPr>
              <p:cNvPr id="1714" name="Google Shape;1714;p2"/>
              <p:cNvGrpSpPr/>
              <p:nvPr/>
            </p:nvGrpSpPr>
            <p:grpSpPr>
              <a:xfrm>
                <a:off x="1874938" y="4228519"/>
                <a:ext cx="724002" cy="3738020"/>
                <a:chOff x="6763779" y="3610074"/>
                <a:chExt cx="724002" cy="2516350"/>
              </a:xfrm>
            </p:grpSpPr>
            <p:sp>
              <p:nvSpPr>
                <p:cNvPr id="1715" name="Google Shape;1715;p2"/>
                <p:cNvSpPr txBox="1"/>
                <p:nvPr/>
              </p:nvSpPr>
              <p:spPr>
                <a:xfrm>
                  <a:off x="7304901" y="3610074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6" name="Google Shape;1716;p2"/>
                <p:cNvSpPr txBox="1"/>
                <p:nvPr/>
              </p:nvSpPr>
              <p:spPr>
                <a:xfrm>
                  <a:off x="7124526" y="3610074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7" name="Google Shape;1717;p2"/>
                <p:cNvSpPr txBox="1"/>
                <p:nvPr/>
              </p:nvSpPr>
              <p:spPr>
                <a:xfrm>
                  <a:off x="6944153" y="3610074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18" name="Google Shape;1718;p2"/>
                <p:cNvSpPr txBox="1"/>
                <p:nvPr/>
              </p:nvSpPr>
              <p:spPr>
                <a:xfrm>
                  <a:off x="6763779" y="3610074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19" name="Google Shape;1719;p2"/>
              <p:cNvGrpSpPr/>
              <p:nvPr/>
            </p:nvGrpSpPr>
            <p:grpSpPr>
              <a:xfrm>
                <a:off x="2589876" y="4228519"/>
                <a:ext cx="4171502" cy="3738020"/>
                <a:chOff x="589212" y="5453559"/>
                <a:chExt cx="4171502" cy="2492013"/>
              </a:xfrm>
            </p:grpSpPr>
            <p:grpSp>
              <p:nvGrpSpPr>
                <p:cNvPr id="1720" name="Google Shape;1720;p2"/>
                <p:cNvGrpSpPr/>
                <p:nvPr/>
              </p:nvGrpSpPr>
              <p:grpSpPr>
                <a:xfrm>
                  <a:off x="2213483" y="5453559"/>
                  <a:ext cx="2547231" cy="2492013"/>
                  <a:chOff x="2126394" y="6201753"/>
                  <a:chExt cx="2547231" cy="2492013"/>
                </a:xfrm>
              </p:grpSpPr>
              <p:sp>
                <p:nvSpPr>
                  <p:cNvPr id="1721" name="Google Shape;1721;p2"/>
                  <p:cNvSpPr txBox="1"/>
                  <p:nvPr/>
                </p:nvSpPr>
                <p:spPr>
                  <a:xfrm>
                    <a:off x="2126394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2" name="Google Shape;1722;p2"/>
                  <p:cNvSpPr txBox="1"/>
                  <p:nvPr/>
                </p:nvSpPr>
                <p:spPr>
                  <a:xfrm>
                    <a:off x="2853887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3" name="Google Shape;1723;p2"/>
                  <p:cNvSpPr txBox="1"/>
                  <p:nvPr/>
                </p:nvSpPr>
                <p:spPr>
                  <a:xfrm>
                    <a:off x="2672013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4" name="Google Shape;1724;p2"/>
                  <p:cNvSpPr txBox="1"/>
                  <p:nvPr/>
                </p:nvSpPr>
                <p:spPr>
                  <a:xfrm>
                    <a:off x="2308267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5" name="Google Shape;1725;p2"/>
                  <p:cNvSpPr txBox="1"/>
                  <p:nvPr/>
                </p:nvSpPr>
                <p:spPr>
                  <a:xfrm>
                    <a:off x="2490140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6" name="Google Shape;1726;p2"/>
                  <p:cNvSpPr txBox="1"/>
                  <p:nvPr/>
                </p:nvSpPr>
                <p:spPr>
                  <a:xfrm>
                    <a:off x="303576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7" name="Google Shape;1727;p2"/>
                  <p:cNvSpPr txBox="1"/>
                  <p:nvPr/>
                </p:nvSpPr>
                <p:spPr>
                  <a:xfrm>
                    <a:off x="3217631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8" name="Google Shape;1728;p2"/>
                  <p:cNvSpPr txBox="1"/>
                  <p:nvPr/>
                </p:nvSpPr>
                <p:spPr>
                  <a:xfrm>
                    <a:off x="3399505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29" name="Google Shape;1729;p2"/>
                  <p:cNvSpPr txBox="1"/>
                  <p:nvPr/>
                </p:nvSpPr>
                <p:spPr>
                  <a:xfrm>
                    <a:off x="3581378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0" name="Google Shape;1730;p2"/>
                  <p:cNvSpPr txBox="1"/>
                  <p:nvPr/>
                </p:nvSpPr>
                <p:spPr>
                  <a:xfrm>
                    <a:off x="3945124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1" name="Google Shape;1731;p2"/>
                  <p:cNvSpPr txBox="1"/>
                  <p:nvPr/>
                </p:nvSpPr>
                <p:spPr>
                  <a:xfrm>
                    <a:off x="4126997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2" name="Google Shape;1732;p2"/>
                  <p:cNvSpPr txBox="1"/>
                  <p:nvPr/>
                </p:nvSpPr>
                <p:spPr>
                  <a:xfrm>
                    <a:off x="430887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3" name="Google Shape;1733;p2"/>
                  <p:cNvSpPr txBox="1"/>
                  <p:nvPr/>
                </p:nvSpPr>
                <p:spPr>
                  <a:xfrm>
                    <a:off x="4490745" y="6201753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4" name="Google Shape;1734;p2"/>
                  <p:cNvSpPr txBox="1"/>
                  <p:nvPr/>
                </p:nvSpPr>
                <p:spPr>
                  <a:xfrm>
                    <a:off x="3763251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735" name="Google Shape;1735;p2"/>
                <p:cNvGrpSpPr/>
                <p:nvPr/>
              </p:nvGrpSpPr>
              <p:grpSpPr>
                <a:xfrm>
                  <a:off x="589212" y="5453559"/>
                  <a:ext cx="1621983" cy="2492013"/>
                  <a:chOff x="589212" y="5453048"/>
                  <a:chExt cx="1621983" cy="2492013"/>
                </a:xfrm>
              </p:grpSpPr>
              <p:sp>
                <p:nvSpPr>
                  <p:cNvPr id="1736" name="Google Shape;1736;p2"/>
                  <p:cNvSpPr txBox="1"/>
                  <p:nvPr/>
                </p:nvSpPr>
                <p:spPr>
                  <a:xfrm>
                    <a:off x="1128876" y="5453048"/>
                    <a:ext cx="182880" cy="2492013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7" name="Google Shape;1737;p2"/>
                  <p:cNvSpPr txBox="1"/>
                  <p:nvPr/>
                </p:nvSpPr>
                <p:spPr>
                  <a:xfrm>
                    <a:off x="948988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8" name="Google Shape;1738;p2"/>
                  <p:cNvSpPr txBox="1"/>
                  <p:nvPr/>
                </p:nvSpPr>
                <p:spPr>
                  <a:xfrm>
                    <a:off x="769101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39" name="Google Shape;1739;p2"/>
                  <p:cNvSpPr txBox="1"/>
                  <p:nvPr/>
                </p:nvSpPr>
                <p:spPr>
                  <a:xfrm>
                    <a:off x="589212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0" name="Google Shape;1740;p2"/>
                  <p:cNvSpPr txBox="1"/>
                  <p:nvPr/>
                </p:nvSpPr>
                <p:spPr>
                  <a:xfrm>
                    <a:off x="2028315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1" name="Google Shape;1741;p2"/>
                  <p:cNvSpPr txBox="1"/>
                  <p:nvPr/>
                </p:nvSpPr>
                <p:spPr>
                  <a:xfrm>
                    <a:off x="1308765" y="5453048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2" name="Google Shape;1742;p2"/>
                  <p:cNvSpPr txBox="1"/>
                  <p:nvPr/>
                </p:nvSpPr>
                <p:spPr>
                  <a:xfrm>
                    <a:off x="1488652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3" name="Google Shape;1743;p2"/>
                  <p:cNvSpPr txBox="1"/>
                  <p:nvPr/>
                </p:nvSpPr>
                <p:spPr>
                  <a:xfrm>
                    <a:off x="1668540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744" name="Google Shape;1744;p2"/>
                  <p:cNvSpPr txBox="1"/>
                  <p:nvPr/>
                </p:nvSpPr>
                <p:spPr>
                  <a:xfrm>
                    <a:off x="1848427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745" name="Google Shape;1745;p2"/>
              <p:cNvGrpSpPr/>
              <p:nvPr/>
            </p:nvGrpSpPr>
            <p:grpSpPr>
              <a:xfrm>
                <a:off x="6752314" y="4228519"/>
                <a:ext cx="911203" cy="3738020"/>
                <a:chOff x="11540841" y="6900050"/>
                <a:chExt cx="911203" cy="2516350"/>
              </a:xfrm>
            </p:grpSpPr>
            <p:sp>
              <p:nvSpPr>
                <p:cNvPr id="1746" name="Google Shape;1746;p2"/>
                <p:cNvSpPr txBox="1"/>
                <p:nvPr/>
              </p:nvSpPr>
              <p:spPr>
                <a:xfrm>
                  <a:off x="12087084" y="6900050"/>
                  <a:ext cx="182881" cy="251635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7" name="Google Shape;1747;p2"/>
                <p:cNvSpPr txBox="1"/>
                <p:nvPr/>
              </p:nvSpPr>
              <p:spPr>
                <a:xfrm>
                  <a:off x="11905003" y="6900050"/>
                  <a:ext cx="182881" cy="251635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8" name="Google Shape;1748;p2"/>
                <p:cNvSpPr txBox="1"/>
                <p:nvPr/>
              </p:nvSpPr>
              <p:spPr>
                <a:xfrm>
                  <a:off x="11722922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49" name="Google Shape;1749;p2"/>
                <p:cNvSpPr txBox="1"/>
                <p:nvPr/>
              </p:nvSpPr>
              <p:spPr>
                <a:xfrm>
                  <a:off x="11540841" y="6900050"/>
                  <a:ext cx="182881" cy="251635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0" name="Google Shape;1750;p2"/>
                <p:cNvSpPr txBox="1"/>
                <p:nvPr/>
              </p:nvSpPr>
              <p:spPr>
                <a:xfrm>
                  <a:off x="12269163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51" name="Google Shape;1751;p2"/>
              <p:cNvGrpSpPr/>
              <p:nvPr/>
            </p:nvGrpSpPr>
            <p:grpSpPr>
              <a:xfrm>
                <a:off x="7654454" y="4228518"/>
                <a:ext cx="2782532" cy="3738020"/>
                <a:chOff x="13486776" y="5144310"/>
                <a:chExt cx="2782532" cy="2516350"/>
              </a:xfrm>
            </p:grpSpPr>
            <p:sp>
              <p:nvSpPr>
                <p:cNvPr id="1752" name="Google Shape;1752;p2"/>
                <p:cNvSpPr txBox="1"/>
                <p:nvPr/>
              </p:nvSpPr>
              <p:spPr>
                <a:xfrm>
                  <a:off x="13486776" y="5144310"/>
                  <a:ext cx="182880" cy="251635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3" name="Google Shape;1753;p2"/>
                <p:cNvSpPr txBox="1"/>
                <p:nvPr/>
              </p:nvSpPr>
              <p:spPr>
                <a:xfrm>
                  <a:off x="13660086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4" name="Google Shape;1754;p2"/>
                <p:cNvSpPr txBox="1"/>
                <p:nvPr/>
              </p:nvSpPr>
              <p:spPr>
                <a:xfrm>
                  <a:off x="13833397" y="5144310"/>
                  <a:ext cx="182880" cy="251635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5" name="Google Shape;1755;p2"/>
                <p:cNvSpPr txBox="1"/>
                <p:nvPr/>
              </p:nvSpPr>
              <p:spPr>
                <a:xfrm>
                  <a:off x="1400670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6" name="Google Shape;1756;p2"/>
                <p:cNvSpPr txBox="1"/>
                <p:nvPr/>
              </p:nvSpPr>
              <p:spPr>
                <a:xfrm>
                  <a:off x="1418001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7" name="Google Shape;1757;p2"/>
                <p:cNvSpPr txBox="1"/>
                <p:nvPr/>
              </p:nvSpPr>
              <p:spPr>
                <a:xfrm>
                  <a:off x="14353326" y="5144310"/>
                  <a:ext cx="182880" cy="251635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8" name="Google Shape;1758;p2"/>
                <p:cNvSpPr txBox="1"/>
                <p:nvPr/>
              </p:nvSpPr>
              <p:spPr>
                <a:xfrm>
                  <a:off x="1452663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59" name="Google Shape;1759;p2"/>
                <p:cNvSpPr txBox="1"/>
                <p:nvPr/>
              </p:nvSpPr>
              <p:spPr>
                <a:xfrm>
                  <a:off x="14699947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0" name="Google Shape;1760;p2"/>
                <p:cNvSpPr txBox="1"/>
                <p:nvPr/>
              </p:nvSpPr>
              <p:spPr>
                <a:xfrm>
                  <a:off x="15046566" y="5144310"/>
                  <a:ext cx="182880" cy="251635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1" name="Google Shape;1761;p2"/>
                <p:cNvSpPr txBox="1"/>
                <p:nvPr/>
              </p:nvSpPr>
              <p:spPr>
                <a:xfrm>
                  <a:off x="1591311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2" name="Google Shape;1762;p2"/>
                <p:cNvSpPr txBox="1"/>
                <p:nvPr/>
              </p:nvSpPr>
              <p:spPr>
                <a:xfrm>
                  <a:off x="15566495" y="5144310"/>
                  <a:ext cx="182880" cy="251635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3" name="Google Shape;1763;p2"/>
                <p:cNvSpPr txBox="1"/>
                <p:nvPr/>
              </p:nvSpPr>
              <p:spPr>
                <a:xfrm>
                  <a:off x="1521987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4" name="Google Shape;1764;p2"/>
                <p:cNvSpPr txBox="1"/>
                <p:nvPr/>
              </p:nvSpPr>
              <p:spPr>
                <a:xfrm>
                  <a:off x="15393186" y="5144310"/>
                  <a:ext cx="182880" cy="251635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5" name="Google Shape;1765;p2"/>
                <p:cNvSpPr txBox="1"/>
                <p:nvPr/>
              </p:nvSpPr>
              <p:spPr>
                <a:xfrm>
                  <a:off x="1487325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6" name="Google Shape;1766;p2"/>
                <p:cNvSpPr txBox="1"/>
                <p:nvPr/>
              </p:nvSpPr>
              <p:spPr>
                <a:xfrm>
                  <a:off x="1573980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67" name="Google Shape;1767;p2"/>
                <p:cNvSpPr txBox="1"/>
                <p:nvPr/>
              </p:nvSpPr>
              <p:spPr>
                <a:xfrm>
                  <a:off x="16086428" y="5144310"/>
                  <a:ext cx="182880" cy="251635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68" name="Google Shape;1768;p2"/>
              <p:cNvGrpSpPr/>
              <p:nvPr/>
            </p:nvGrpSpPr>
            <p:grpSpPr>
              <a:xfrm>
                <a:off x="10427923" y="4228518"/>
                <a:ext cx="4161331" cy="3738020"/>
                <a:chOff x="16176528" y="4317489"/>
                <a:chExt cx="4161331" cy="2516350"/>
              </a:xfrm>
            </p:grpSpPr>
            <p:sp>
              <p:nvSpPr>
                <p:cNvPr id="1769" name="Google Shape;1769;p2"/>
                <p:cNvSpPr txBox="1"/>
                <p:nvPr/>
              </p:nvSpPr>
              <p:spPr>
                <a:xfrm>
                  <a:off x="19974147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0" name="Google Shape;1770;p2"/>
                <p:cNvSpPr txBox="1"/>
                <p:nvPr/>
              </p:nvSpPr>
              <p:spPr>
                <a:xfrm>
                  <a:off x="19612469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1" name="Google Shape;1771;p2"/>
                <p:cNvSpPr txBox="1"/>
                <p:nvPr/>
              </p:nvSpPr>
              <p:spPr>
                <a:xfrm>
                  <a:off x="19793308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2" name="Google Shape;1772;p2"/>
                <p:cNvSpPr txBox="1"/>
                <p:nvPr/>
              </p:nvSpPr>
              <p:spPr>
                <a:xfrm>
                  <a:off x="20154979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3" name="Google Shape;1773;p2"/>
                <p:cNvSpPr txBox="1"/>
                <p:nvPr/>
              </p:nvSpPr>
              <p:spPr>
                <a:xfrm>
                  <a:off x="16357367" y="4317489"/>
                  <a:ext cx="182880" cy="251635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4" name="Google Shape;1774;p2"/>
                <p:cNvSpPr txBox="1"/>
                <p:nvPr/>
              </p:nvSpPr>
              <p:spPr>
                <a:xfrm>
                  <a:off x="1617652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5" name="Google Shape;1775;p2"/>
                <p:cNvSpPr txBox="1"/>
                <p:nvPr/>
              </p:nvSpPr>
              <p:spPr>
                <a:xfrm>
                  <a:off x="18527435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6" name="Google Shape;1776;p2"/>
                <p:cNvSpPr txBox="1"/>
                <p:nvPr/>
              </p:nvSpPr>
              <p:spPr>
                <a:xfrm>
                  <a:off x="19250791" y="4317489"/>
                  <a:ext cx="182880" cy="251635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7" name="Google Shape;1777;p2"/>
                <p:cNvSpPr txBox="1"/>
                <p:nvPr/>
              </p:nvSpPr>
              <p:spPr>
                <a:xfrm>
                  <a:off x="19069953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8" name="Google Shape;1778;p2"/>
                <p:cNvSpPr txBox="1"/>
                <p:nvPr/>
              </p:nvSpPr>
              <p:spPr>
                <a:xfrm>
                  <a:off x="19431630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79" name="Google Shape;1779;p2"/>
                <p:cNvSpPr txBox="1"/>
                <p:nvPr/>
              </p:nvSpPr>
              <p:spPr>
                <a:xfrm>
                  <a:off x="1888911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0" name="Google Shape;1780;p2"/>
                <p:cNvSpPr txBox="1"/>
                <p:nvPr/>
              </p:nvSpPr>
              <p:spPr>
                <a:xfrm>
                  <a:off x="18708274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1" name="Google Shape;1781;p2"/>
                <p:cNvSpPr txBox="1"/>
                <p:nvPr/>
              </p:nvSpPr>
              <p:spPr>
                <a:xfrm>
                  <a:off x="18165757" y="4317489"/>
                  <a:ext cx="182880" cy="251635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2" name="Google Shape;1782;p2"/>
                <p:cNvSpPr txBox="1"/>
                <p:nvPr/>
              </p:nvSpPr>
              <p:spPr>
                <a:xfrm>
                  <a:off x="1834659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3" name="Google Shape;1783;p2"/>
                <p:cNvSpPr txBox="1"/>
                <p:nvPr/>
              </p:nvSpPr>
              <p:spPr>
                <a:xfrm>
                  <a:off x="17984919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4" name="Google Shape;1784;p2"/>
                <p:cNvSpPr txBox="1"/>
                <p:nvPr/>
              </p:nvSpPr>
              <p:spPr>
                <a:xfrm>
                  <a:off x="1780407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5" name="Google Shape;1785;p2"/>
                <p:cNvSpPr txBox="1"/>
                <p:nvPr/>
              </p:nvSpPr>
              <p:spPr>
                <a:xfrm>
                  <a:off x="17623240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6" name="Google Shape;1786;p2"/>
                <p:cNvSpPr txBox="1"/>
                <p:nvPr/>
              </p:nvSpPr>
              <p:spPr>
                <a:xfrm>
                  <a:off x="17442401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7" name="Google Shape;1787;p2"/>
                <p:cNvSpPr txBox="1"/>
                <p:nvPr/>
              </p:nvSpPr>
              <p:spPr>
                <a:xfrm>
                  <a:off x="17261562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8" name="Google Shape;1788;p2"/>
                <p:cNvSpPr txBox="1"/>
                <p:nvPr/>
              </p:nvSpPr>
              <p:spPr>
                <a:xfrm>
                  <a:off x="1708072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89" name="Google Shape;1789;p2"/>
                <p:cNvSpPr txBox="1"/>
                <p:nvPr/>
              </p:nvSpPr>
              <p:spPr>
                <a:xfrm>
                  <a:off x="16899885" y="4317489"/>
                  <a:ext cx="182880" cy="251635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0" name="Google Shape;1790;p2"/>
                <p:cNvSpPr txBox="1"/>
                <p:nvPr/>
              </p:nvSpPr>
              <p:spPr>
                <a:xfrm>
                  <a:off x="16719044" y="4317489"/>
                  <a:ext cx="182880" cy="251635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1" name="Google Shape;1791;p2"/>
                <p:cNvSpPr txBox="1"/>
                <p:nvPr/>
              </p:nvSpPr>
              <p:spPr>
                <a:xfrm>
                  <a:off x="1653820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792" name="Google Shape;1792;p2"/>
            <p:cNvGrpSpPr/>
            <p:nvPr/>
          </p:nvGrpSpPr>
          <p:grpSpPr>
            <a:xfrm>
              <a:off x="16916400" y="4540947"/>
              <a:ext cx="16002000" cy="311502"/>
              <a:chOff x="1874938" y="4228518"/>
              <a:chExt cx="12714316" cy="3738021"/>
            </a:xfrm>
          </p:grpSpPr>
          <p:grpSp>
            <p:nvGrpSpPr>
              <p:cNvPr id="1793" name="Google Shape;1793;p2"/>
              <p:cNvGrpSpPr/>
              <p:nvPr/>
            </p:nvGrpSpPr>
            <p:grpSpPr>
              <a:xfrm>
                <a:off x="1874938" y="4228519"/>
                <a:ext cx="724002" cy="3738020"/>
                <a:chOff x="6763779" y="3610074"/>
                <a:chExt cx="724002" cy="2516350"/>
              </a:xfrm>
            </p:grpSpPr>
            <p:sp>
              <p:nvSpPr>
                <p:cNvPr id="1794" name="Google Shape;1794;p2"/>
                <p:cNvSpPr txBox="1"/>
                <p:nvPr/>
              </p:nvSpPr>
              <p:spPr>
                <a:xfrm>
                  <a:off x="7304901" y="3610074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5" name="Google Shape;1795;p2"/>
                <p:cNvSpPr txBox="1"/>
                <p:nvPr/>
              </p:nvSpPr>
              <p:spPr>
                <a:xfrm>
                  <a:off x="7124526" y="3610074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6" name="Google Shape;1796;p2"/>
                <p:cNvSpPr txBox="1"/>
                <p:nvPr/>
              </p:nvSpPr>
              <p:spPr>
                <a:xfrm>
                  <a:off x="6944153" y="3610074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97" name="Google Shape;1797;p2"/>
                <p:cNvSpPr txBox="1"/>
                <p:nvPr/>
              </p:nvSpPr>
              <p:spPr>
                <a:xfrm>
                  <a:off x="6763779" y="3610074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798" name="Google Shape;1798;p2"/>
              <p:cNvGrpSpPr/>
              <p:nvPr/>
            </p:nvGrpSpPr>
            <p:grpSpPr>
              <a:xfrm>
                <a:off x="2589876" y="4228519"/>
                <a:ext cx="4171502" cy="3738020"/>
                <a:chOff x="589212" y="5453559"/>
                <a:chExt cx="4171502" cy="2492013"/>
              </a:xfrm>
            </p:grpSpPr>
            <p:grpSp>
              <p:nvGrpSpPr>
                <p:cNvPr id="1799" name="Google Shape;1799;p2"/>
                <p:cNvGrpSpPr/>
                <p:nvPr/>
              </p:nvGrpSpPr>
              <p:grpSpPr>
                <a:xfrm>
                  <a:off x="2213483" y="5453559"/>
                  <a:ext cx="2547231" cy="2492013"/>
                  <a:chOff x="2126394" y="6201753"/>
                  <a:chExt cx="2547231" cy="2492013"/>
                </a:xfrm>
              </p:grpSpPr>
              <p:sp>
                <p:nvSpPr>
                  <p:cNvPr id="1800" name="Google Shape;1800;p2"/>
                  <p:cNvSpPr txBox="1"/>
                  <p:nvPr/>
                </p:nvSpPr>
                <p:spPr>
                  <a:xfrm>
                    <a:off x="2126394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1" name="Google Shape;1801;p2"/>
                  <p:cNvSpPr txBox="1"/>
                  <p:nvPr/>
                </p:nvSpPr>
                <p:spPr>
                  <a:xfrm>
                    <a:off x="2853887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2" name="Google Shape;1802;p2"/>
                  <p:cNvSpPr txBox="1"/>
                  <p:nvPr/>
                </p:nvSpPr>
                <p:spPr>
                  <a:xfrm>
                    <a:off x="2672013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3" name="Google Shape;1803;p2"/>
                  <p:cNvSpPr txBox="1"/>
                  <p:nvPr/>
                </p:nvSpPr>
                <p:spPr>
                  <a:xfrm>
                    <a:off x="2308267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4" name="Google Shape;1804;p2"/>
                  <p:cNvSpPr txBox="1"/>
                  <p:nvPr/>
                </p:nvSpPr>
                <p:spPr>
                  <a:xfrm>
                    <a:off x="2490140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5" name="Google Shape;1805;p2"/>
                  <p:cNvSpPr txBox="1"/>
                  <p:nvPr/>
                </p:nvSpPr>
                <p:spPr>
                  <a:xfrm>
                    <a:off x="303576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6" name="Google Shape;1806;p2"/>
                  <p:cNvSpPr txBox="1"/>
                  <p:nvPr/>
                </p:nvSpPr>
                <p:spPr>
                  <a:xfrm>
                    <a:off x="3217631" y="6201753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7" name="Google Shape;1807;p2"/>
                  <p:cNvSpPr txBox="1"/>
                  <p:nvPr/>
                </p:nvSpPr>
                <p:spPr>
                  <a:xfrm>
                    <a:off x="3399505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8" name="Google Shape;1808;p2"/>
                  <p:cNvSpPr txBox="1"/>
                  <p:nvPr/>
                </p:nvSpPr>
                <p:spPr>
                  <a:xfrm>
                    <a:off x="3581378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9" name="Google Shape;1809;p2"/>
                  <p:cNvSpPr txBox="1"/>
                  <p:nvPr/>
                </p:nvSpPr>
                <p:spPr>
                  <a:xfrm>
                    <a:off x="3945124" y="6201753"/>
                    <a:ext cx="182880" cy="2492013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0" name="Google Shape;1810;p2"/>
                  <p:cNvSpPr txBox="1"/>
                  <p:nvPr/>
                </p:nvSpPr>
                <p:spPr>
                  <a:xfrm>
                    <a:off x="4126997" y="6201753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1" name="Google Shape;1811;p2"/>
                  <p:cNvSpPr txBox="1"/>
                  <p:nvPr/>
                </p:nvSpPr>
                <p:spPr>
                  <a:xfrm>
                    <a:off x="4308870" y="6201753"/>
                    <a:ext cx="182880" cy="2492013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2" name="Google Shape;1812;p2"/>
                  <p:cNvSpPr txBox="1"/>
                  <p:nvPr/>
                </p:nvSpPr>
                <p:spPr>
                  <a:xfrm>
                    <a:off x="4490745" y="6201753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3" name="Google Shape;1813;p2"/>
                  <p:cNvSpPr txBox="1"/>
                  <p:nvPr/>
                </p:nvSpPr>
                <p:spPr>
                  <a:xfrm>
                    <a:off x="3763251" y="6201753"/>
                    <a:ext cx="182880" cy="2492013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814" name="Google Shape;1814;p2"/>
                <p:cNvGrpSpPr/>
                <p:nvPr/>
              </p:nvGrpSpPr>
              <p:grpSpPr>
                <a:xfrm>
                  <a:off x="589212" y="5453559"/>
                  <a:ext cx="1621983" cy="2492013"/>
                  <a:chOff x="589212" y="5453048"/>
                  <a:chExt cx="1621983" cy="2492013"/>
                </a:xfrm>
              </p:grpSpPr>
              <p:sp>
                <p:nvSpPr>
                  <p:cNvPr id="1815" name="Google Shape;1815;p2"/>
                  <p:cNvSpPr txBox="1"/>
                  <p:nvPr/>
                </p:nvSpPr>
                <p:spPr>
                  <a:xfrm>
                    <a:off x="1128876" y="5453048"/>
                    <a:ext cx="182880" cy="2492013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6" name="Google Shape;1816;p2"/>
                  <p:cNvSpPr txBox="1"/>
                  <p:nvPr/>
                </p:nvSpPr>
                <p:spPr>
                  <a:xfrm>
                    <a:off x="948988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7" name="Google Shape;1817;p2"/>
                  <p:cNvSpPr txBox="1"/>
                  <p:nvPr/>
                </p:nvSpPr>
                <p:spPr>
                  <a:xfrm>
                    <a:off x="769101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8" name="Google Shape;1818;p2"/>
                  <p:cNvSpPr txBox="1"/>
                  <p:nvPr/>
                </p:nvSpPr>
                <p:spPr>
                  <a:xfrm>
                    <a:off x="589212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19" name="Google Shape;1819;p2"/>
                  <p:cNvSpPr txBox="1"/>
                  <p:nvPr/>
                </p:nvSpPr>
                <p:spPr>
                  <a:xfrm>
                    <a:off x="2028315" y="5453048"/>
                    <a:ext cx="182880" cy="2492013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0" name="Google Shape;1820;p2"/>
                  <p:cNvSpPr txBox="1"/>
                  <p:nvPr/>
                </p:nvSpPr>
                <p:spPr>
                  <a:xfrm>
                    <a:off x="1308765" y="5453048"/>
                    <a:ext cx="182880" cy="2492013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1" name="Google Shape;1821;p2"/>
                  <p:cNvSpPr txBox="1"/>
                  <p:nvPr/>
                </p:nvSpPr>
                <p:spPr>
                  <a:xfrm>
                    <a:off x="1488652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2" name="Google Shape;1822;p2"/>
                  <p:cNvSpPr txBox="1"/>
                  <p:nvPr/>
                </p:nvSpPr>
                <p:spPr>
                  <a:xfrm>
                    <a:off x="1668540" y="5453048"/>
                    <a:ext cx="182880" cy="2492013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23" name="Google Shape;1823;p2"/>
                  <p:cNvSpPr txBox="1"/>
                  <p:nvPr/>
                </p:nvSpPr>
                <p:spPr>
                  <a:xfrm>
                    <a:off x="1848427" y="5453048"/>
                    <a:ext cx="182880" cy="2492013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824" name="Google Shape;1824;p2"/>
              <p:cNvGrpSpPr/>
              <p:nvPr/>
            </p:nvGrpSpPr>
            <p:grpSpPr>
              <a:xfrm>
                <a:off x="6752314" y="4228519"/>
                <a:ext cx="911203" cy="3738020"/>
                <a:chOff x="11540841" y="6900050"/>
                <a:chExt cx="911203" cy="2516350"/>
              </a:xfrm>
            </p:grpSpPr>
            <p:sp>
              <p:nvSpPr>
                <p:cNvPr id="1825" name="Google Shape;1825;p2"/>
                <p:cNvSpPr txBox="1"/>
                <p:nvPr/>
              </p:nvSpPr>
              <p:spPr>
                <a:xfrm>
                  <a:off x="12087084" y="6900050"/>
                  <a:ext cx="182881" cy="251635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6" name="Google Shape;1826;p2"/>
                <p:cNvSpPr txBox="1"/>
                <p:nvPr/>
              </p:nvSpPr>
              <p:spPr>
                <a:xfrm>
                  <a:off x="11905003" y="6900050"/>
                  <a:ext cx="182881" cy="251635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7" name="Google Shape;1827;p2"/>
                <p:cNvSpPr txBox="1"/>
                <p:nvPr/>
              </p:nvSpPr>
              <p:spPr>
                <a:xfrm>
                  <a:off x="11722922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8" name="Google Shape;1828;p2"/>
                <p:cNvSpPr txBox="1"/>
                <p:nvPr/>
              </p:nvSpPr>
              <p:spPr>
                <a:xfrm>
                  <a:off x="11540841" y="6900050"/>
                  <a:ext cx="182881" cy="251635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29" name="Google Shape;1829;p2"/>
                <p:cNvSpPr txBox="1"/>
                <p:nvPr/>
              </p:nvSpPr>
              <p:spPr>
                <a:xfrm>
                  <a:off x="12269163" y="6900050"/>
                  <a:ext cx="182881" cy="251635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30" name="Google Shape;1830;p2"/>
              <p:cNvGrpSpPr/>
              <p:nvPr/>
            </p:nvGrpSpPr>
            <p:grpSpPr>
              <a:xfrm>
                <a:off x="7654454" y="4228518"/>
                <a:ext cx="2782532" cy="3738020"/>
                <a:chOff x="13486776" y="5144310"/>
                <a:chExt cx="2782532" cy="2516350"/>
              </a:xfrm>
            </p:grpSpPr>
            <p:sp>
              <p:nvSpPr>
                <p:cNvPr id="1831" name="Google Shape;1831;p2"/>
                <p:cNvSpPr txBox="1"/>
                <p:nvPr/>
              </p:nvSpPr>
              <p:spPr>
                <a:xfrm>
                  <a:off x="13486776" y="5144310"/>
                  <a:ext cx="182880" cy="251635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2" name="Google Shape;1832;p2"/>
                <p:cNvSpPr txBox="1"/>
                <p:nvPr/>
              </p:nvSpPr>
              <p:spPr>
                <a:xfrm>
                  <a:off x="13660086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3" name="Google Shape;1833;p2"/>
                <p:cNvSpPr txBox="1"/>
                <p:nvPr/>
              </p:nvSpPr>
              <p:spPr>
                <a:xfrm>
                  <a:off x="13833397" y="5144310"/>
                  <a:ext cx="182880" cy="251635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4" name="Google Shape;1834;p2"/>
                <p:cNvSpPr txBox="1"/>
                <p:nvPr/>
              </p:nvSpPr>
              <p:spPr>
                <a:xfrm>
                  <a:off x="1400670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5" name="Google Shape;1835;p2"/>
                <p:cNvSpPr txBox="1"/>
                <p:nvPr/>
              </p:nvSpPr>
              <p:spPr>
                <a:xfrm>
                  <a:off x="1418001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6" name="Google Shape;1836;p2"/>
                <p:cNvSpPr txBox="1"/>
                <p:nvPr/>
              </p:nvSpPr>
              <p:spPr>
                <a:xfrm>
                  <a:off x="14353326" y="5144310"/>
                  <a:ext cx="182880" cy="251635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7" name="Google Shape;1837;p2"/>
                <p:cNvSpPr txBox="1"/>
                <p:nvPr/>
              </p:nvSpPr>
              <p:spPr>
                <a:xfrm>
                  <a:off x="1452663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8" name="Google Shape;1838;p2"/>
                <p:cNvSpPr txBox="1"/>
                <p:nvPr/>
              </p:nvSpPr>
              <p:spPr>
                <a:xfrm>
                  <a:off x="14699947" y="5144310"/>
                  <a:ext cx="182880" cy="251635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39" name="Google Shape;1839;p2"/>
                <p:cNvSpPr txBox="1"/>
                <p:nvPr/>
              </p:nvSpPr>
              <p:spPr>
                <a:xfrm>
                  <a:off x="15046566" y="5144310"/>
                  <a:ext cx="182880" cy="251635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0" name="Google Shape;1840;p2"/>
                <p:cNvSpPr txBox="1"/>
                <p:nvPr/>
              </p:nvSpPr>
              <p:spPr>
                <a:xfrm>
                  <a:off x="1591311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1" name="Google Shape;1841;p2"/>
                <p:cNvSpPr txBox="1"/>
                <p:nvPr/>
              </p:nvSpPr>
              <p:spPr>
                <a:xfrm>
                  <a:off x="15566495" y="5144310"/>
                  <a:ext cx="182880" cy="251635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2" name="Google Shape;1842;p2"/>
                <p:cNvSpPr txBox="1"/>
                <p:nvPr/>
              </p:nvSpPr>
              <p:spPr>
                <a:xfrm>
                  <a:off x="1521987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3" name="Google Shape;1843;p2"/>
                <p:cNvSpPr txBox="1"/>
                <p:nvPr/>
              </p:nvSpPr>
              <p:spPr>
                <a:xfrm>
                  <a:off x="15393186" y="5144310"/>
                  <a:ext cx="182880" cy="251635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4" name="Google Shape;1844;p2"/>
                <p:cNvSpPr txBox="1"/>
                <p:nvPr/>
              </p:nvSpPr>
              <p:spPr>
                <a:xfrm>
                  <a:off x="14873256" y="5144310"/>
                  <a:ext cx="182880" cy="251635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5" name="Google Shape;1845;p2"/>
                <p:cNvSpPr txBox="1"/>
                <p:nvPr/>
              </p:nvSpPr>
              <p:spPr>
                <a:xfrm>
                  <a:off x="15739806" y="5144310"/>
                  <a:ext cx="182880" cy="251635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6" name="Google Shape;1846;p2"/>
                <p:cNvSpPr txBox="1"/>
                <p:nvPr/>
              </p:nvSpPr>
              <p:spPr>
                <a:xfrm>
                  <a:off x="16086428" y="5144310"/>
                  <a:ext cx="182880" cy="251635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47" name="Google Shape;1847;p2"/>
              <p:cNvGrpSpPr/>
              <p:nvPr/>
            </p:nvGrpSpPr>
            <p:grpSpPr>
              <a:xfrm>
                <a:off x="10427923" y="4228518"/>
                <a:ext cx="4161331" cy="3738020"/>
                <a:chOff x="16176528" y="4317489"/>
                <a:chExt cx="4161331" cy="2516350"/>
              </a:xfrm>
            </p:grpSpPr>
            <p:sp>
              <p:nvSpPr>
                <p:cNvPr id="1848" name="Google Shape;1848;p2"/>
                <p:cNvSpPr txBox="1"/>
                <p:nvPr/>
              </p:nvSpPr>
              <p:spPr>
                <a:xfrm>
                  <a:off x="19974147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49" name="Google Shape;1849;p2"/>
                <p:cNvSpPr txBox="1"/>
                <p:nvPr/>
              </p:nvSpPr>
              <p:spPr>
                <a:xfrm>
                  <a:off x="19612469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0" name="Google Shape;1850;p2"/>
                <p:cNvSpPr txBox="1"/>
                <p:nvPr/>
              </p:nvSpPr>
              <p:spPr>
                <a:xfrm>
                  <a:off x="19793308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1" name="Google Shape;1851;p2"/>
                <p:cNvSpPr txBox="1"/>
                <p:nvPr/>
              </p:nvSpPr>
              <p:spPr>
                <a:xfrm>
                  <a:off x="20154979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2" name="Google Shape;1852;p2"/>
                <p:cNvSpPr txBox="1"/>
                <p:nvPr/>
              </p:nvSpPr>
              <p:spPr>
                <a:xfrm>
                  <a:off x="16357367" y="4317489"/>
                  <a:ext cx="182880" cy="251635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3" name="Google Shape;1853;p2"/>
                <p:cNvSpPr txBox="1"/>
                <p:nvPr/>
              </p:nvSpPr>
              <p:spPr>
                <a:xfrm>
                  <a:off x="1617652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4" name="Google Shape;1854;p2"/>
                <p:cNvSpPr txBox="1"/>
                <p:nvPr/>
              </p:nvSpPr>
              <p:spPr>
                <a:xfrm>
                  <a:off x="18527435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5" name="Google Shape;1855;p2"/>
                <p:cNvSpPr txBox="1"/>
                <p:nvPr/>
              </p:nvSpPr>
              <p:spPr>
                <a:xfrm>
                  <a:off x="19250791" y="4317489"/>
                  <a:ext cx="182880" cy="251635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6" name="Google Shape;1856;p2"/>
                <p:cNvSpPr txBox="1"/>
                <p:nvPr/>
              </p:nvSpPr>
              <p:spPr>
                <a:xfrm>
                  <a:off x="19069953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7" name="Google Shape;1857;p2"/>
                <p:cNvSpPr txBox="1"/>
                <p:nvPr/>
              </p:nvSpPr>
              <p:spPr>
                <a:xfrm>
                  <a:off x="19431630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8" name="Google Shape;1858;p2"/>
                <p:cNvSpPr txBox="1"/>
                <p:nvPr/>
              </p:nvSpPr>
              <p:spPr>
                <a:xfrm>
                  <a:off x="1888911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59" name="Google Shape;1859;p2"/>
                <p:cNvSpPr txBox="1"/>
                <p:nvPr/>
              </p:nvSpPr>
              <p:spPr>
                <a:xfrm>
                  <a:off x="18708274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0" name="Google Shape;1860;p2"/>
                <p:cNvSpPr txBox="1"/>
                <p:nvPr/>
              </p:nvSpPr>
              <p:spPr>
                <a:xfrm>
                  <a:off x="18165757" y="4317489"/>
                  <a:ext cx="182880" cy="251635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1" name="Google Shape;1861;p2"/>
                <p:cNvSpPr txBox="1"/>
                <p:nvPr/>
              </p:nvSpPr>
              <p:spPr>
                <a:xfrm>
                  <a:off x="1834659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2" name="Google Shape;1862;p2"/>
                <p:cNvSpPr txBox="1"/>
                <p:nvPr/>
              </p:nvSpPr>
              <p:spPr>
                <a:xfrm>
                  <a:off x="17984919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3" name="Google Shape;1863;p2"/>
                <p:cNvSpPr txBox="1"/>
                <p:nvPr/>
              </p:nvSpPr>
              <p:spPr>
                <a:xfrm>
                  <a:off x="17804078" y="4317489"/>
                  <a:ext cx="182880" cy="251635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4" name="Google Shape;1864;p2"/>
                <p:cNvSpPr txBox="1"/>
                <p:nvPr/>
              </p:nvSpPr>
              <p:spPr>
                <a:xfrm>
                  <a:off x="17623240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5" name="Google Shape;1865;p2"/>
                <p:cNvSpPr txBox="1"/>
                <p:nvPr/>
              </p:nvSpPr>
              <p:spPr>
                <a:xfrm>
                  <a:off x="17442401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6" name="Google Shape;1866;p2"/>
                <p:cNvSpPr txBox="1"/>
                <p:nvPr/>
              </p:nvSpPr>
              <p:spPr>
                <a:xfrm>
                  <a:off x="17261562" y="4317489"/>
                  <a:ext cx="182880" cy="251635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7" name="Google Shape;1867;p2"/>
                <p:cNvSpPr txBox="1"/>
                <p:nvPr/>
              </p:nvSpPr>
              <p:spPr>
                <a:xfrm>
                  <a:off x="17080723" y="4317489"/>
                  <a:ext cx="182880" cy="251635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8" name="Google Shape;1868;p2"/>
                <p:cNvSpPr txBox="1"/>
                <p:nvPr/>
              </p:nvSpPr>
              <p:spPr>
                <a:xfrm>
                  <a:off x="16899885" y="4317489"/>
                  <a:ext cx="182880" cy="251635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69" name="Google Shape;1869;p2"/>
                <p:cNvSpPr txBox="1"/>
                <p:nvPr/>
              </p:nvSpPr>
              <p:spPr>
                <a:xfrm>
                  <a:off x="16719044" y="4317489"/>
                  <a:ext cx="182880" cy="251635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70" name="Google Shape;1870;p2"/>
                <p:cNvSpPr txBox="1"/>
                <p:nvPr/>
              </p:nvSpPr>
              <p:spPr>
                <a:xfrm>
                  <a:off x="16538206" y="4317489"/>
                  <a:ext cx="182880" cy="251635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871" name="Google Shape;1871;p2"/>
          <p:cNvSpPr/>
          <p:nvPr/>
        </p:nvSpPr>
        <p:spPr>
          <a:xfrm>
            <a:off x="-7812" y="6498003"/>
            <a:ext cx="12207240" cy="36576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1872" name="Google Shape;187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0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873" name="Google Shape;187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874" name="Google Shape;1874;p2"/>
          <p:cNvSpPr txBox="1"/>
          <p:nvPr/>
        </p:nvSpPr>
        <p:spPr>
          <a:xfrm>
            <a:off x="5934391" y="6480375"/>
            <a:ext cx="63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1876" name="Google Shape;187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1877" name="Google Shape;187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1878" name="Google Shape;187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0750" y="787500"/>
            <a:ext cx="4670149" cy="4953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2" title="Chart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18400" y="636325"/>
            <a:ext cx="4467126" cy="3101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2" title="Chart"/>
          <p:cNvPicPr preferRelativeResize="0"/>
          <p:nvPr/>
        </p:nvPicPr>
        <p:blipFill rotWithShape="1">
          <a:blip r:embed="rId10">
            <a:alphaModFix/>
          </a:blip>
          <a:srcRect b="0" l="2846" r="0" t="0"/>
          <a:stretch/>
        </p:blipFill>
        <p:spPr>
          <a:xfrm>
            <a:off x="-7800" y="3453000"/>
            <a:ext cx="4190376" cy="2871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82" name="Google Shape;1882;p2"/>
          <p:cNvSpPr txBox="1"/>
          <p:nvPr>
            <p:ph type="title"/>
          </p:nvPr>
        </p:nvSpPr>
        <p:spPr>
          <a:xfrm>
            <a:off x="1763847" y="48150"/>
            <a:ext cx="61563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/>
              <a:t>Centrifuge Speed Variable</a:t>
            </a:r>
            <a:endParaRPr b="1" u="sng"/>
          </a:p>
        </p:txBody>
      </p:sp>
      <p:sp>
        <p:nvSpPr>
          <p:cNvPr id="1883" name="Google Shape;1883;p2"/>
          <p:cNvSpPr txBox="1"/>
          <p:nvPr/>
        </p:nvSpPr>
        <p:spPr>
          <a:xfrm>
            <a:off x="-7812" y="30010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[13]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4" name="Google Shape;1884;p2"/>
          <p:cNvSpPr txBox="1"/>
          <p:nvPr/>
        </p:nvSpPr>
        <p:spPr>
          <a:xfrm>
            <a:off x="1763838" y="78750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[14]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5" name="Google Shape;1885;p2"/>
          <p:cNvSpPr txBox="1"/>
          <p:nvPr/>
        </p:nvSpPr>
        <p:spPr>
          <a:xfrm>
            <a:off x="6664038" y="87277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[15]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1" name="Google Shape;1891;g35a1c6f9249_0_698"/>
          <p:cNvSpPr txBox="1"/>
          <p:nvPr>
            <p:ph type="title"/>
          </p:nvPr>
        </p:nvSpPr>
        <p:spPr>
          <a:xfrm>
            <a:off x="1810875" y="1700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The “a⋂b” Sequence</a:t>
            </a:r>
            <a:endParaRPr b="1" u="sng"/>
          </a:p>
        </p:txBody>
      </p:sp>
      <p:grpSp>
        <p:nvGrpSpPr>
          <p:cNvPr id="1892" name="Google Shape;1892;g35a1c6f9249_0_698"/>
          <p:cNvGrpSpPr/>
          <p:nvPr/>
        </p:nvGrpSpPr>
        <p:grpSpPr>
          <a:xfrm>
            <a:off x="-7703" y="6324818"/>
            <a:ext cx="12206290" cy="332281"/>
            <a:chOff x="931692" y="4540806"/>
            <a:chExt cx="31987132" cy="1132133"/>
          </a:xfrm>
        </p:grpSpPr>
        <p:grpSp>
          <p:nvGrpSpPr>
            <p:cNvPr id="1893" name="Google Shape;1893;g35a1c6f9249_0_698"/>
            <p:cNvGrpSpPr/>
            <p:nvPr/>
          </p:nvGrpSpPr>
          <p:grpSpPr>
            <a:xfrm>
              <a:off x="931692" y="4540806"/>
              <a:ext cx="16002389" cy="1132133"/>
              <a:chOff x="1874938" y="4228518"/>
              <a:chExt cx="12714436" cy="13591038"/>
            </a:xfrm>
          </p:grpSpPr>
          <p:grpSp>
            <p:nvGrpSpPr>
              <p:cNvPr id="1894" name="Google Shape;1894;g35a1c6f9249_0_698"/>
              <p:cNvGrpSpPr/>
              <p:nvPr/>
            </p:nvGrpSpPr>
            <p:grpSpPr>
              <a:xfrm>
                <a:off x="1874938" y="4228545"/>
                <a:ext cx="724122" cy="13590988"/>
                <a:chOff x="6763779" y="3610074"/>
                <a:chExt cx="724122" cy="9149100"/>
              </a:xfrm>
            </p:grpSpPr>
            <p:sp>
              <p:nvSpPr>
                <p:cNvPr id="1895" name="Google Shape;1895;g35a1c6f9249_0_698"/>
                <p:cNvSpPr txBox="1"/>
                <p:nvPr/>
              </p:nvSpPr>
              <p:spPr>
                <a:xfrm>
                  <a:off x="7304901" y="3610074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6" name="Google Shape;1896;g35a1c6f9249_0_698"/>
                <p:cNvSpPr txBox="1"/>
                <p:nvPr/>
              </p:nvSpPr>
              <p:spPr>
                <a:xfrm>
                  <a:off x="7124526" y="3610074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7" name="Google Shape;1897;g35a1c6f9249_0_698"/>
                <p:cNvSpPr txBox="1"/>
                <p:nvPr/>
              </p:nvSpPr>
              <p:spPr>
                <a:xfrm>
                  <a:off x="6944153" y="3610074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898" name="Google Shape;1898;g35a1c6f9249_0_698"/>
                <p:cNvSpPr txBox="1"/>
                <p:nvPr/>
              </p:nvSpPr>
              <p:spPr>
                <a:xfrm>
                  <a:off x="6763779" y="3610074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899" name="Google Shape;1899;g35a1c6f9249_0_698"/>
              <p:cNvGrpSpPr/>
              <p:nvPr/>
            </p:nvGrpSpPr>
            <p:grpSpPr>
              <a:xfrm>
                <a:off x="2589876" y="4228518"/>
                <a:ext cx="4171622" cy="13590900"/>
                <a:chOff x="589212" y="5453559"/>
                <a:chExt cx="4171622" cy="9060600"/>
              </a:xfrm>
            </p:grpSpPr>
            <p:grpSp>
              <p:nvGrpSpPr>
                <p:cNvPr id="1900" name="Google Shape;1900;g35a1c6f9249_0_698"/>
                <p:cNvGrpSpPr/>
                <p:nvPr/>
              </p:nvGrpSpPr>
              <p:grpSpPr>
                <a:xfrm>
                  <a:off x="2213483" y="5453559"/>
                  <a:ext cx="2547351" cy="9060600"/>
                  <a:chOff x="2126394" y="6201753"/>
                  <a:chExt cx="2547351" cy="9060600"/>
                </a:xfrm>
              </p:grpSpPr>
              <p:sp>
                <p:nvSpPr>
                  <p:cNvPr id="1901" name="Google Shape;1901;g35a1c6f9249_0_698"/>
                  <p:cNvSpPr txBox="1"/>
                  <p:nvPr/>
                </p:nvSpPr>
                <p:spPr>
                  <a:xfrm>
                    <a:off x="2126394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2" name="Google Shape;1902;g35a1c6f9249_0_698"/>
                  <p:cNvSpPr txBox="1"/>
                  <p:nvPr/>
                </p:nvSpPr>
                <p:spPr>
                  <a:xfrm>
                    <a:off x="2853887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3" name="Google Shape;1903;g35a1c6f9249_0_698"/>
                  <p:cNvSpPr txBox="1"/>
                  <p:nvPr/>
                </p:nvSpPr>
                <p:spPr>
                  <a:xfrm>
                    <a:off x="2672013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4" name="Google Shape;1904;g35a1c6f9249_0_698"/>
                  <p:cNvSpPr txBox="1"/>
                  <p:nvPr/>
                </p:nvSpPr>
                <p:spPr>
                  <a:xfrm>
                    <a:off x="2308267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5" name="Google Shape;1905;g35a1c6f9249_0_698"/>
                  <p:cNvSpPr txBox="1"/>
                  <p:nvPr/>
                </p:nvSpPr>
                <p:spPr>
                  <a:xfrm>
                    <a:off x="2490140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6" name="Google Shape;1906;g35a1c6f9249_0_698"/>
                  <p:cNvSpPr txBox="1"/>
                  <p:nvPr/>
                </p:nvSpPr>
                <p:spPr>
                  <a:xfrm>
                    <a:off x="303576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7" name="Google Shape;1907;g35a1c6f9249_0_698"/>
                  <p:cNvSpPr txBox="1"/>
                  <p:nvPr/>
                </p:nvSpPr>
                <p:spPr>
                  <a:xfrm>
                    <a:off x="3217631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8" name="Google Shape;1908;g35a1c6f9249_0_698"/>
                  <p:cNvSpPr txBox="1"/>
                  <p:nvPr/>
                </p:nvSpPr>
                <p:spPr>
                  <a:xfrm>
                    <a:off x="3399505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09" name="Google Shape;1909;g35a1c6f9249_0_698"/>
                  <p:cNvSpPr txBox="1"/>
                  <p:nvPr/>
                </p:nvSpPr>
                <p:spPr>
                  <a:xfrm>
                    <a:off x="3581378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0" name="Google Shape;1910;g35a1c6f9249_0_698"/>
                  <p:cNvSpPr txBox="1"/>
                  <p:nvPr/>
                </p:nvSpPr>
                <p:spPr>
                  <a:xfrm>
                    <a:off x="3945124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1" name="Google Shape;1911;g35a1c6f9249_0_698"/>
                  <p:cNvSpPr txBox="1"/>
                  <p:nvPr/>
                </p:nvSpPr>
                <p:spPr>
                  <a:xfrm>
                    <a:off x="4126997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2" name="Google Shape;1912;g35a1c6f9249_0_698"/>
                  <p:cNvSpPr txBox="1"/>
                  <p:nvPr/>
                </p:nvSpPr>
                <p:spPr>
                  <a:xfrm>
                    <a:off x="430887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3" name="Google Shape;1913;g35a1c6f9249_0_698"/>
                  <p:cNvSpPr txBox="1"/>
                  <p:nvPr/>
                </p:nvSpPr>
                <p:spPr>
                  <a:xfrm>
                    <a:off x="4490745" y="6201753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4" name="Google Shape;1914;g35a1c6f9249_0_698"/>
                  <p:cNvSpPr txBox="1"/>
                  <p:nvPr/>
                </p:nvSpPr>
                <p:spPr>
                  <a:xfrm>
                    <a:off x="3763251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15" name="Google Shape;1915;g35a1c6f9249_0_698"/>
                <p:cNvGrpSpPr/>
                <p:nvPr/>
              </p:nvGrpSpPr>
              <p:grpSpPr>
                <a:xfrm>
                  <a:off x="589212" y="5453559"/>
                  <a:ext cx="1622103" cy="9060600"/>
                  <a:chOff x="589212" y="5453048"/>
                  <a:chExt cx="1622103" cy="9060600"/>
                </a:xfrm>
              </p:grpSpPr>
              <p:sp>
                <p:nvSpPr>
                  <p:cNvPr id="1916" name="Google Shape;1916;g35a1c6f9249_0_698"/>
                  <p:cNvSpPr txBox="1"/>
                  <p:nvPr/>
                </p:nvSpPr>
                <p:spPr>
                  <a:xfrm>
                    <a:off x="1128876" y="5453048"/>
                    <a:ext cx="183000" cy="90606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7" name="Google Shape;1917;g35a1c6f9249_0_698"/>
                  <p:cNvSpPr txBox="1"/>
                  <p:nvPr/>
                </p:nvSpPr>
                <p:spPr>
                  <a:xfrm>
                    <a:off x="948988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8" name="Google Shape;1918;g35a1c6f9249_0_698"/>
                  <p:cNvSpPr txBox="1"/>
                  <p:nvPr/>
                </p:nvSpPr>
                <p:spPr>
                  <a:xfrm>
                    <a:off x="769101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19" name="Google Shape;1919;g35a1c6f9249_0_698"/>
                  <p:cNvSpPr txBox="1"/>
                  <p:nvPr/>
                </p:nvSpPr>
                <p:spPr>
                  <a:xfrm>
                    <a:off x="589212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0" name="Google Shape;1920;g35a1c6f9249_0_698"/>
                  <p:cNvSpPr txBox="1"/>
                  <p:nvPr/>
                </p:nvSpPr>
                <p:spPr>
                  <a:xfrm>
                    <a:off x="2028315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1" name="Google Shape;1921;g35a1c6f9249_0_698"/>
                  <p:cNvSpPr txBox="1"/>
                  <p:nvPr/>
                </p:nvSpPr>
                <p:spPr>
                  <a:xfrm>
                    <a:off x="1308765" y="5453048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2" name="Google Shape;1922;g35a1c6f9249_0_698"/>
                  <p:cNvSpPr txBox="1"/>
                  <p:nvPr/>
                </p:nvSpPr>
                <p:spPr>
                  <a:xfrm>
                    <a:off x="1488652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3" name="Google Shape;1923;g35a1c6f9249_0_698"/>
                  <p:cNvSpPr txBox="1"/>
                  <p:nvPr/>
                </p:nvSpPr>
                <p:spPr>
                  <a:xfrm>
                    <a:off x="1668540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24" name="Google Shape;1924;g35a1c6f9249_0_698"/>
                  <p:cNvSpPr txBox="1"/>
                  <p:nvPr/>
                </p:nvSpPr>
                <p:spPr>
                  <a:xfrm>
                    <a:off x="1848427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925" name="Google Shape;1925;g35a1c6f9249_0_698"/>
              <p:cNvGrpSpPr/>
              <p:nvPr/>
            </p:nvGrpSpPr>
            <p:grpSpPr>
              <a:xfrm>
                <a:off x="6752314" y="4228568"/>
                <a:ext cx="911322" cy="13590988"/>
                <a:chOff x="11540841" y="6900050"/>
                <a:chExt cx="911322" cy="9149100"/>
              </a:xfrm>
            </p:grpSpPr>
            <p:sp>
              <p:nvSpPr>
                <p:cNvPr id="1926" name="Google Shape;1926;g35a1c6f9249_0_698"/>
                <p:cNvSpPr txBox="1"/>
                <p:nvPr/>
              </p:nvSpPr>
              <p:spPr>
                <a:xfrm>
                  <a:off x="12087084" y="6900050"/>
                  <a:ext cx="183000" cy="91491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7" name="Google Shape;1927;g35a1c6f9249_0_698"/>
                <p:cNvSpPr txBox="1"/>
                <p:nvPr/>
              </p:nvSpPr>
              <p:spPr>
                <a:xfrm>
                  <a:off x="11905003" y="6900050"/>
                  <a:ext cx="183000" cy="91491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8" name="Google Shape;1928;g35a1c6f9249_0_698"/>
                <p:cNvSpPr txBox="1"/>
                <p:nvPr/>
              </p:nvSpPr>
              <p:spPr>
                <a:xfrm>
                  <a:off x="11722922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9" name="Google Shape;1929;g35a1c6f9249_0_698"/>
                <p:cNvSpPr txBox="1"/>
                <p:nvPr/>
              </p:nvSpPr>
              <p:spPr>
                <a:xfrm>
                  <a:off x="11540841" y="6900050"/>
                  <a:ext cx="183000" cy="91491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0" name="Google Shape;1930;g35a1c6f9249_0_698"/>
                <p:cNvSpPr txBox="1"/>
                <p:nvPr/>
              </p:nvSpPr>
              <p:spPr>
                <a:xfrm>
                  <a:off x="12269163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31" name="Google Shape;1931;g35a1c6f9249_0_698"/>
              <p:cNvGrpSpPr/>
              <p:nvPr/>
            </p:nvGrpSpPr>
            <p:grpSpPr>
              <a:xfrm>
                <a:off x="7654454" y="4228555"/>
                <a:ext cx="2782652" cy="13590988"/>
                <a:chOff x="13486776" y="5144310"/>
                <a:chExt cx="2782652" cy="9149100"/>
              </a:xfrm>
            </p:grpSpPr>
            <p:sp>
              <p:nvSpPr>
                <p:cNvPr id="1932" name="Google Shape;1932;g35a1c6f9249_0_698"/>
                <p:cNvSpPr txBox="1"/>
                <p:nvPr/>
              </p:nvSpPr>
              <p:spPr>
                <a:xfrm>
                  <a:off x="13486776" y="5144310"/>
                  <a:ext cx="183000" cy="91491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3" name="Google Shape;1933;g35a1c6f9249_0_698"/>
                <p:cNvSpPr txBox="1"/>
                <p:nvPr/>
              </p:nvSpPr>
              <p:spPr>
                <a:xfrm>
                  <a:off x="13660086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4" name="Google Shape;1934;g35a1c6f9249_0_698"/>
                <p:cNvSpPr txBox="1"/>
                <p:nvPr/>
              </p:nvSpPr>
              <p:spPr>
                <a:xfrm>
                  <a:off x="13833397" y="5144310"/>
                  <a:ext cx="183000" cy="91491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5" name="Google Shape;1935;g35a1c6f9249_0_698"/>
                <p:cNvSpPr txBox="1"/>
                <p:nvPr/>
              </p:nvSpPr>
              <p:spPr>
                <a:xfrm>
                  <a:off x="1400670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6" name="Google Shape;1936;g35a1c6f9249_0_698"/>
                <p:cNvSpPr txBox="1"/>
                <p:nvPr/>
              </p:nvSpPr>
              <p:spPr>
                <a:xfrm>
                  <a:off x="1418001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7" name="Google Shape;1937;g35a1c6f9249_0_698"/>
                <p:cNvSpPr txBox="1"/>
                <p:nvPr/>
              </p:nvSpPr>
              <p:spPr>
                <a:xfrm>
                  <a:off x="14353326" y="5144310"/>
                  <a:ext cx="183000" cy="91491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8" name="Google Shape;1938;g35a1c6f9249_0_698"/>
                <p:cNvSpPr txBox="1"/>
                <p:nvPr/>
              </p:nvSpPr>
              <p:spPr>
                <a:xfrm>
                  <a:off x="1452663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9" name="Google Shape;1939;g35a1c6f9249_0_698"/>
                <p:cNvSpPr txBox="1"/>
                <p:nvPr/>
              </p:nvSpPr>
              <p:spPr>
                <a:xfrm>
                  <a:off x="14699947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0" name="Google Shape;1940;g35a1c6f9249_0_698"/>
                <p:cNvSpPr txBox="1"/>
                <p:nvPr/>
              </p:nvSpPr>
              <p:spPr>
                <a:xfrm>
                  <a:off x="15046566" y="5144310"/>
                  <a:ext cx="183000" cy="91491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1" name="Google Shape;1941;g35a1c6f9249_0_698"/>
                <p:cNvSpPr txBox="1"/>
                <p:nvPr/>
              </p:nvSpPr>
              <p:spPr>
                <a:xfrm>
                  <a:off x="1591311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2" name="Google Shape;1942;g35a1c6f9249_0_698"/>
                <p:cNvSpPr txBox="1"/>
                <p:nvPr/>
              </p:nvSpPr>
              <p:spPr>
                <a:xfrm>
                  <a:off x="15566495" y="5144310"/>
                  <a:ext cx="183000" cy="91491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3" name="Google Shape;1943;g35a1c6f9249_0_698"/>
                <p:cNvSpPr txBox="1"/>
                <p:nvPr/>
              </p:nvSpPr>
              <p:spPr>
                <a:xfrm>
                  <a:off x="1521987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4" name="Google Shape;1944;g35a1c6f9249_0_698"/>
                <p:cNvSpPr txBox="1"/>
                <p:nvPr/>
              </p:nvSpPr>
              <p:spPr>
                <a:xfrm>
                  <a:off x="15393186" y="5144310"/>
                  <a:ext cx="183000" cy="91491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5" name="Google Shape;1945;g35a1c6f9249_0_698"/>
                <p:cNvSpPr txBox="1"/>
                <p:nvPr/>
              </p:nvSpPr>
              <p:spPr>
                <a:xfrm>
                  <a:off x="1487325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6" name="Google Shape;1946;g35a1c6f9249_0_698"/>
                <p:cNvSpPr txBox="1"/>
                <p:nvPr/>
              </p:nvSpPr>
              <p:spPr>
                <a:xfrm>
                  <a:off x="1573980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7" name="Google Shape;1947;g35a1c6f9249_0_698"/>
                <p:cNvSpPr txBox="1"/>
                <p:nvPr/>
              </p:nvSpPr>
              <p:spPr>
                <a:xfrm>
                  <a:off x="16086428" y="5144310"/>
                  <a:ext cx="183000" cy="91491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48" name="Google Shape;1948;g35a1c6f9249_0_698"/>
              <p:cNvGrpSpPr/>
              <p:nvPr/>
            </p:nvGrpSpPr>
            <p:grpSpPr>
              <a:xfrm>
                <a:off x="10427923" y="4228549"/>
                <a:ext cx="4161451" cy="13590988"/>
                <a:chOff x="16176528" y="4317489"/>
                <a:chExt cx="4161451" cy="9149100"/>
              </a:xfrm>
            </p:grpSpPr>
            <p:sp>
              <p:nvSpPr>
                <p:cNvPr id="1949" name="Google Shape;1949;g35a1c6f9249_0_698"/>
                <p:cNvSpPr txBox="1"/>
                <p:nvPr/>
              </p:nvSpPr>
              <p:spPr>
                <a:xfrm>
                  <a:off x="19974147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0" name="Google Shape;1950;g35a1c6f9249_0_698"/>
                <p:cNvSpPr txBox="1"/>
                <p:nvPr/>
              </p:nvSpPr>
              <p:spPr>
                <a:xfrm>
                  <a:off x="19612469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1" name="Google Shape;1951;g35a1c6f9249_0_698"/>
                <p:cNvSpPr txBox="1"/>
                <p:nvPr/>
              </p:nvSpPr>
              <p:spPr>
                <a:xfrm>
                  <a:off x="19793308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2" name="Google Shape;1952;g35a1c6f9249_0_698"/>
                <p:cNvSpPr txBox="1"/>
                <p:nvPr/>
              </p:nvSpPr>
              <p:spPr>
                <a:xfrm>
                  <a:off x="20154979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3" name="Google Shape;1953;g35a1c6f9249_0_698"/>
                <p:cNvSpPr txBox="1"/>
                <p:nvPr/>
              </p:nvSpPr>
              <p:spPr>
                <a:xfrm>
                  <a:off x="16357367" y="4317489"/>
                  <a:ext cx="183000" cy="91491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954;g35a1c6f9249_0_698"/>
                <p:cNvSpPr txBox="1"/>
                <p:nvPr/>
              </p:nvSpPr>
              <p:spPr>
                <a:xfrm>
                  <a:off x="1617652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955;g35a1c6f9249_0_698"/>
                <p:cNvSpPr txBox="1"/>
                <p:nvPr/>
              </p:nvSpPr>
              <p:spPr>
                <a:xfrm>
                  <a:off x="18527435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6" name="Google Shape;1956;g35a1c6f9249_0_698"/>
                <p:cNvSpPr txBox="1"/>
                <p:nvPr/>
              </p:nvSpPr>
              <p:spPr>
                <a:xfrm>
                  <a:off x="19250791" y="4317489"/>
                  <a:ext cx="183000" cy="91491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7" name="Google Shape;1957;g35a1c6f9249_0_698"/>
                <p:cNvSpPr txBox="1"/>
                <p:nvPr/>
              </p:nvSpPr>
              <p:spPr>
                <a:xfrm>
                  <a:off x="19069953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8" name="Google Shape;1958;g35a1c6f9249_0_698"/>
                <p:cNvSpPr txBox="1"/>
                <p:nvPr/>
              </p:nvSpPr>
              <p:spPr>
                <a:xfrm>
                  <a:off x="19431630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9" name="Google Shape;1959;g35a1c6f9249_0_698"/>
                <p:cNvSpPr txBox="1"/>
                <p:nvPr/>
              </p:nvSpPr>
              <p:spPr>
                <a:xfrm>
                  <a:off x="1888911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0" name="Google Shape;1960;g35a1c6f9249_0_698"/>
                <p:cNvSpPr txBox="1"/>
                <p:nvPr/>
              </p:nvSpPr>
              <p:spPr>
                <a:xfrm>
                  <a:off x="18708274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961;g35a1c6f9249_0_698"/>
                <p:cNvSpPr txBox="1"/>
                <p:nvPr/>
              </p:nvSpPr>
              <p:spPr>
                <a:xfrm>
                  <a:off x="18165757" y="4317489"/>
                  <a:ext cx="183000" cy="91491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2" name="Google Shape;1962;g35a1c6f9249_0_698"/>
                <p:cNvSpPr txBox="1"/>
                <p:nvPr/>
              </p:nvSpPr>
              <p:spPr>
                <a:xfrm>
                  <a:off x="1834659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3" name="Google Shape;1963;g35a1c6f9249_0_698"/>
                <p:cNvSpPr txBox="1"/>
                <p:nvPr/>
              </p:nvSpPr>
              <p:spPr>
                <a:xfrm>
                  <a:off x="17984919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4" name="Google Shape;1964;g35a1c6f9249_0_698"/>
                <p:cNvSpPr txBox="1"/>
                <p:nvPr/>
              </p:nvSpPr>
              <p:spPr>
                <a:xfrm>
                  <a:off x="1780407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5" name="Google Shape;1965;g35a1c6f9249_0_698"/>
                <p:cNvSpPr txBox="1"/>
                <p:nvPr/>
              </p:nvSpPr>
              <p:spPr>
                <a:xfrm>
                  <a:off x="17623240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6" name="Google Shape;1966;g35a1c6f9249_0_698"/>
                <p:cNvSpPr txBox="1"/>
                <p:nvPr/>
              </p:nvSpPr>
              <p:spPr>
                <a:xfrm>
                  <a:off x="17442401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7" name="Google Shape;1967;g35a1c6f9249_0_698"/>
                <p:cNvSpPr txBox="1"/>
                <p:nvPr/>
              </p:nvSpPr>
              <p:spPr>
                <a:xfrm>
                  <a:off x="17261562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8" name="Google Shape;1968;g35a1c6f9249_0_698"/>
                <p:cNvSpPr txBox="1"/>
                <p:nvPr/>
              </p:nvSpPr>
              <p:spPr>
                <a:xfrm>
                  <a:off x="1708072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9" name="Google Shape;1969;g35a1c6f9249_0_698"/>
                <p:cNvSpPr txBox="1"/>
                <p:nvPr/>
              </p:nvSpPr>
              <p:spPr>
                <a:xfrm>
                  <a:off x="16899885" y="4317489"/>
                  <a:ext cx="183000" cy="91491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0" name="Google Shape;1970;g35a1c6f9249_0_698"/>
                <p:cNvSpPr txBox="1"/>
                <p:nvPr/>
              </p:nvSpPr>
              <p:spPr>
                <a:xfrm>
                  <a:off x="16719044" y="4317489"/>
                  <a:ext cx="183000" cy="91491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1" name="Google Shape;1971;g35a1c6f9249_0_698"/>
                <p:cNvSpPr txBox="1"/>
                <p:nvPr/>
              </p:nvSpPr>
              <p:spPr>
                <a:xfrm>
                  <a:off x="1653820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972" name="Google Shape;1972;g35a1c6f9249_0_698"/>
            <p:cNvGrpSpPr/>
            <p:nvPr/>
          </p:nvGrpSpPr>
          <p:grpSpPr>
            <a:xfrm>
              <a:off x="16916435" y="4540806"/>
              <a:ext cx="16002389" cy="1132133"/>
              <a:chOff x="1874938" y="4228518"/>
              <a:chExt cx="12714436" cy="13591038"/>
            </a:xfrm>
          </p:grpSpPr>
          <p:grpSp>
            <p:nvGrpSpPr>
              <p:cNvPr id="1973" name="Google Shape;1973;g35a1c6f9249_0_698"/>
              <p:cNvGrpSpPr/>
              <p:nvPr/>
            </p:nvGrpSpPr>
            <p:grpSpPr>
              <a:xfrm>
                <a:off x="1874938" y="4228545"/>
                <a:ext cx="724122" cy="13590988"/>
                <a:chOff x="6763779" y="3610074"/>
                <a:chExt cx="724122" cy="9149100"/>
              </a:xfrm>
            </p:grpSpPr>
            <p:sp>
              <p:nvSpPr>
                <p:cNvPr id="1974" name="Google Shape;1974;g35a1c6f9249_0_698"/>
                <p:cNvSpPr txBox="1"/>
                <p:nvPr/>
              </p:nvSpPr>
              <p:spPr>
                <a:xfrm>
                  <a:off x="7304901" y="3610074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5" name="Google Shape;1975;g35a1c6f9249_0_698"/>
                <p:cNvSpPr txBox="1"/>
                <p:nvPr/>
              </p:nvSpPr>
              <p:spPr>
                <a:xfrm>
                  <a:off x="7124526" y="3610074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6" name="Google Shape;1976;g35a1c6f9249_0_698"/>
                <p:cNvSpPr txBox="1"/>
                <p:nvPr/>
              </p:nvSpPr>
              <p:spPr>
                <a:xfrm>
                  <a:off x="6944153" y="3610074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7" name="Google Shape;1977;g35a1c6f9249_0_698"/>
                <p:cNvSpPr txBox="1"/>
                <p:nvPr/>
              </p:nvSpPr>
              <p:spPr>
                <a:xfrm>
                  <a:off x="6763779" y="3610074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978" name="Google Shape;1978;g35a1c6f9249_0_698"/>
              <p:cNvGrpSpPr/>
              <p:nvPr/>
            </p:nvGrpSpPr>
            <p:grpSpPr>
              <a:xfrm>
                <a:off x="2589876" y="4228518"/>
                <a:ext cx="4171622" cy="13590900"/>
                <a:chOff x="589212" y="5453559"/>
                <a:chExt cx="4171622" cy="9060600"/>
              </a:xfrm>
            </p:grpSpPr>
            <p:grpSp>
              <p:nvGrpSpPr>
                <p:cNvPr id="1979" name="Google Shape;1979;g35a1c6f9249_0_698"/>
                <p:cNvGrpSpPr/>
                <p:nvPr/>
              </p:nvGrpSpPr>
              <p:grpSpPr>
                <a:xfrm>
                  <a:off x="2213483" y="5453559"/>
                  <a:ext cx="2547351" cy="9060600"/>
                  <a:chOff x="2126394" y="6201753"/>
                  <a:chExt cx="2547351" cy="9060600"/>
                </a:xfrm>
              </p:grpSpPr>
              <p:sp>
                <p:nvSpPr>
                  <p:cNvPr id="1980" name="Google Shape;1980;g35a1c6f9249_0_698"/>
                  <p:cNvSpPr txBox="1"/>
                  <p:nvPr/>
                </p:nvSpPr>
                <p:spPr>
                  <a:xfrm>
                    <a:off x="2126394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1" name="Google Shape;1981;g35a1c6f9249_0_698"/>
                  <p:cNvSpPr txBox="1"/>
                  <p:nvPr/>
                </p:nvSpPr>
                <p:spPr>
                  <a:xfrm>
                    <a:off x="2853887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2" name="Google Shape;1982;g35a1c6f9249_0_698"/>
                  <p:cNvSpPr txBox="1"/>
                  <p:nvPr/>
                </p:nvSpPr>
                <p:spPr>
                  <a:xfrm>
                    <a:off x="2672013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3" name="Google Shape;1983;g35a1c6f9249_0_698"/>
                  <p:cNvSpPr txBox="1"/>
                  <p:nvPr/>
                </p:nvSpPr>
                <p:spPr>
                  <a:xfrm>
                    <a:off x="2308267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4" name="Google Shape;1984;g35a1c6f9249_0_698"/>
                  <p:cNvSpPr txBox="1"/>
                  <p:nvPr/>
                </p:nvSpPr>
                <p:spPr>
                  <a:xfrm>
                    <a:off x="2490140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5" name="Google Shape;1985;g35a1c6f9249_0_698"/>
                  <p:cNvSpPr txBox="1"/>
                  <p:nvPr/>
                </p:nvSpPr>
                <p:spPr>
                  <a:xfrm>
                    <a:off x="303576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6" name="Google Shape;1986;g35a1c6f9249_0_698"/>
                  <p:cNvSpPr txBox="1"/>
                  <p:nvPr/>
                </p:nvSpPr>
                <p:spPr>
                  <a:xfrm>
                    <a:off x="3217631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7" name="Google Shape;1987;g35a1c6f9249_0_698"/>
                  <p:cNvSpPr txBox="1"/>
                  <p:nvPr/>
                </p:nvSpPr>
                <p:spPr>
                  <a:xfrm>
                    <a:off x="3399505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8" name="Google Shape;1988;g35a1c6f9249_0_698"/>
                  <p:cNvSpPr txBox="1"/>
                  <p:nvPr/>
                </p:nvSpPr>
                <p:spPr>
                  <a:xfrm>
                    <a:off x="3581378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89" name="Google Shape;1989;g35a1c6f9249_0_698"/>
                  <p:cNvSpPr txBox="1"/>
                  <p:nvPr/>
                </p:nvSpPr>
                <p:spPr>
                  <a:xfrm>
                    <a:off x="3945124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0" name="Google Shape;1990;g35a1c6f9249_0_698"/>
                  <p:cNvSpPr txBox="1"/>
                  <p:nvPr/>
                </p:nvSpPr>
                <p:spPr>
                  <a:xfrm>
                    <a:off x="4126997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1" name="Google Shape;1991;g35a1c6f9249_0_698"/>
                  <p:cNvSpPr txBox="1"/>
                  <p:nvPr/>
                </p:nvSpPr>
                <p:spPr>
                  <a:xfrm>
                    <a:off x="430887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2" name="Google Shape;1992;g35a1c6f9249_0_698"/>
                  <p:cNvSpPr txBox="1"/>
                  <p:nvPr/>
                </p:nvSpPr>
                <p:spPr>
                  <a:xfrm>
                    <a:off x="4490745" y="6201753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3" name="Google Shape;1993;g35a1c6f9249_0_698"/>
                  <p:cNvSpPr txBox="1"/>
                  <p:nvPr/>
                </p:nvSpPr>
                <p:spPr>
                  <a:xfrm>
                    <a:off x="3763251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994" name="Google Shape;1994;g35a1c6f9249_0_698"/>
                <p:cNvGrpSpPr/>
                <p:nvPr/>
              </p:nvGrpSpPr>
              <p:grpSpPr>
                <a:xfrm>
                  <a:off x="589212" y="5453559"/>
                  <a:ext cx="1622103" cy="9060600"/>
                  <a:chOff x="589212" y="5453048"/>
                  <a:chExt cx="1622103" cy="9060600"/>
                </a:xfrm>
              </p:grpSpPr>
              <p:sp>
                <p:nvSpPr>
                  <p:cNvPr id="1995" name="Google Shape;1995;g35a1c6f9249_0_698"/>
                  <p:cNvSpPr txBox="1"/>
                  <p:nvPr/>
                </p:nvSpPr>
                <p:spPr>
                  <a:xfrm>
                    <a:off x="1128876" y="5453048"/>
                    <a:ext cx="183000" cy="90606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6" name="Google Shape;1996;g35a1c6f9249_0_698"/>
                  <p:cNvSpPr txBox="1"/>
                  <p:nvPr/>
                </p:nvSpPr>
                <p:spPr>
                  <a:xfrm>
                    <a:off x="948988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7" name="Google Shape;1997;g35a1c6f9249_0_698"/>
                  <p:cNvSpPr txBox="1"/>
                  <p:nvPr/>
                </p:nvSpPr>
                <p:spPr>
                  <a:xfrm>
                    <a:off x="769101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8" name="Google Shape;1998;g35a1c6f9249_0_698"/>
                  <p:cNvSpPr txBox="1"/>
                  <p:nvPr/>
                </p:nvSpPr>
                <p:spPr>
                  <a:xfrm>
                    <a:off x="589212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999" name="Google Shape;1999;g35a1c6f9249_0_698"/>
                  <p:cNvSpPr txBox="1"/>
                  <p:nvPr/>
                </p:nvSpPr>
                <p:spPr>
                  <a:xfrm>
                    <a:off x="2028315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0" name="Google Shape;2000;g35a1c6f9249_0_698"/>
                  <p:cNvSpPr txBox="1"/>
                  <p:nvPr/>
                </p:nvSpPr>
                <p:spPr>
                  <a:xfrm>
                    <a:off x="1308765" y="5453048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1" name="Google Shape;2001;g35a1c6f9249_0_698"/>
                  <p:cNvSpPr txBox="1"/>
                  <p:nvPr/>
                </p:nvSpPr>
                <p:spPr>
                  <a:xfrm>
                    <a:off x="1488652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2" name="Google Shape;2002;g35a1c6f9249_0_698"/>
                  <p:cNvSpPr txBox="1"/>
                  <p:nvPr/>
                </p:nvSpPr>
                <p:spPr>
                  <a:xfrm>
                    <a:off x="1668540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03" name="Google Shape;2003;g35a1c6f9249_0_698"/>
                  <p:cNvSpPr txBox="1"/>
                  <p:nvPr/>
                </p:nvSpPr>
                <p:spPr>
                  <a:xfrm>
                    <a:off x="1848427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004" name="Google Shape;2004;g35a1c6f9249_0_698"/>
              <p:cNvGrpSpPr/>
              <p:nvPr/>
            </p:nvGrpSpPr>
            <p:grpSpPr>
              <a:xfrm>
                <a:off x="6752314" y="4228568"/>
                <a:ext cx="911322" cy="13590988"/>
                <a:chOff x="11540841" y="6900050"/>
                <a:chExt cx="911322" cy="9149100"/>
              </a:xfrm>
            </p:grpSpPr>
            <p:sp>
              <p:nvSpPr>
                <p:cNvPr id="2005" name="Google Shape;2005;g35a1c6f9249_0_698"/>
                <p:cNvSpPr txBox="1"/>
                <p:nvPr/>
              </p:nvSpPr>
              <p:spPr>
                <a:xfrm>
                  <a:off x="12087084" y="6900050"/>
                  <a:ext cx="183000" cy="91491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6" name="Google Shape;2006;g35a1c6f9249_0_698"/>
                <p:cNvSpPr txBox="1"/>
                <p:nvPr/>
              </p:nvSpPr>
              <p:spPr>
                <a:xfrm>
                  <a:off x="11905003" y="6900050"/>
                  <a:ext cx="183000" cy="91491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7" name="Google Shape;2007;g35a1c6f9249_0_698"/>
                <p:cNvSpPr txBox="1"/>
                <p:nvPr/>
              </p:nvSpPr>
              <p:spPr>
                <a:xfrm>
                  <a:off x="11722922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8" name="Google Shape;2008;g35a1c6f9249_0_698"/>
                <p:cNvSpPr txBox="1"/>
                <p:nvPr/>
              </p:nvSpPr>
              <p:spPr>
                <a:xfrm>
                  <a:off x="11540841" y="6900050"/>
                  <a:ext cx="183000" cy="91491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9" name="Google Shape;2009;g35a1c6f9249_0_698"/>
                <p:cNvSpPr txBox="1"/>
                <p:nvPr/>
              </p:nvSpPr>
              <p:spPr>
                <a:xfrm>
                  <a:off x="12269163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10" name="Google Shape;2010;g35a1c6f9249_0_698"/>
              <p:cNvGrpSpPr/>
              <p:nvPr/>
            </p:nvGrpSpPr>
            <p:grpSpPr>
              <a:xfrm>
                <a:off x="7654454" y="4228555"/>
                <a:ext cx="2782652" cy="13590988"/>
                <a:chOff x="13486776" y="5144310"/>
                <a:chExt cx="2782652" cy="9149100"/>
              </a:xfrm>
            </p:grpSpPr>
            <p:sp>
              <p:nvSpPr>
                <p:cNvPr id="2011" name="Google Shape;2011;g35a1c6f9249_0_698"/>
                <p:cNvSpPr txBox="1"/>
                <p:nvPr/>
              </p:nvSpPr>
              <p:spPr>
                <a:xfrm>
                  <a:off x="13486776" y="5144310"/>
                  <a:ext cx="183000" cy="91491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2" name="Google Shape;2012;g35a1c6f9249_0_698"/>
                <p:cNvSpPr txBox="1"/>
                <p:nvPr/>
              </p:nvSpPr>
              <p:spPr>
                <a:xfrm>
                  <a:off x="13660086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3" name="Google Shape;2013;g35a1c6f9249_0_698"/>
                <p:cNvSpPr txBox="1"/>
                <p:nvPr/>
              </p:nvSpPr>
              <p:spPr>
                <a:xfrm>
                  <a:off x="13833397" y="5144310"/>
                  <a:ext cx="183000" cy="91491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4" name="Google Shape;2014;g35a1c6f9249_0_698"/>
                <p:cNvSpPr txBox="1"/>
                <p:nvPr/>
              </p:nvSpPr>
              <p:spPr>
                <a:xfrm>
                  <a:off x="1400670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5" name="Google Shape;2015;g35a1c6f9249_0_698"/>
                <p:cNvSpPr txBox="1"/>
                <p:nvPr/>
              </p:nvSpPr>
              <p:spPr>
                <a:xfrm>
                  <a:off x="1418001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6" name="Google Shape;2016;g35a1c6f9249_0_698"/>
                <p:cNvSpPr txBox="1"/>
                <p:nvPr/>
              </p:nvSpPr>
              <p:spPr>
                <a:xfrm>
                  <a:off x="14353326" y="5144310"/>
                  <a:ext cx="183000" cy="91491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7" name="Google Shape;2017;g35a1c6f9249_0_698"/>
                <p:cNvSpPr txBox="1"/>
                <p:nvPr/>
              </p:nvSpPr>
              <p:spPr>
                <a:xfrm>
                  <a:off x="1452663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8" name="Google Shape;2018;g35a1c6f9249_0_698"/>
                <p:cNvSpPr txBox="1"/>
                <p:nvPr/>
              </p:nvSpPr>
              <p:spPr>
                <a:xfrm>
                  <a:off x="14699947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9" name="Google Shape;2019;g35a1c6f9249_0_698"/>
                <p:cNvSpPr txBox="1"/>
                <p:nvPr/>
              </p:nvSpPr>
              <p:spPr>
                <a:xfrm>
                  <a:off x="15046566" y="5144310"/>
                  <a:ext cx="183000" cy="91491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0" name="Google Shape;2020;g35a1c6f9249_0_698"/>
                <p:cNvSpPr txBox="1"/>
                <p:nvPr/>
              </p:nvSpPr>
              <p:spPr>
                <a:xfrm>
                  <a:off x="1591311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1" name="Google Shape;2021;g35a1c6f9249_0_698"/>
                <p:cNvSpPr txBox="1"/>
                <p:nvPr/>
              </p:nvSpPr>
              <p:spPr>
                <a:xfrm>
                  <a:off x="15566495" y="5144310"/>
                  <a:ext cx="183000" cy="91491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2" name="Google Shape;2022;g35a1c6f9249_0_698"/>
                <p:cNvSpPr txBox="1"/>
                <p:nvPr/>
              </p:nvSpPr>
              <p:spPr>
                <a:xfrm>
                  <a:off x="1521987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3" name="Google Shape;2023;g35a1c6f9249_0_698"/>
                <p:cNvSpPr txBox="1"/>
                <p:nvPr/>
              </p:nvSpPr>
              <p:spPr>
                <a:xfrm>
                  <a:off x="15393186" y="5144310"/>
                  <a:ext cx="183000" cy="91491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4" name="Google Shape;2024;g35a1c6f9249_0_698"/>
                <p:cNvSpPr txBox="1"/>
                <p:nvPr/>
              </p:nvSpPr>
              <p:spPr>
                <a:xfrm>
                  <a:off x="1487325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5" name="Google Shape;2025;g35a1c6f9249_0_698"/>
                <p:cNvSpPr txBox="1"/>
                <p:nvPr/>
              </p:nvSpPr>
              <p:spPr>
                <a:xfrm>
                  <a:off x="1573980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6" name="Google Shape;2026;g35a1c6f9249_0_698"/>
                <p:cNvSpPr txBox="1"/>
                <p:nvPr/>
              </p:nvSpPr>
              <p:spPr>
                <a:xfrm>
                  <a:off x="16086428" y="5144310"/>
                  <a:ext cx="183000" cy="91491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27" name="Google Shape;2027;g35a1c6f9249_0_698"/>
              <p:cNvGrpSpPr/>
              <p:nvPr/>
            </p:nvGrpSpPr>
            <p:grpSpPr>
              <a:xfrm>
                <a:off x="10427923" y="4228549"/>
                <a:ext cx="4161451" cy="13590988"/>
                <a:chOff x="16176528" y="4317489"/>
                <a:chExt cx="4161451" cy="9149100"/>
              </a:xfrm>
            </p:grpSpPr>
            <p:sp>
              <p:nvSpPr>
                <p:cNvPr id="2028" name="Google Shape;2028;g35a1c6f9249_0_698"/>
                <p:cNvSpPr txBox="1"/>
                <p:nvPr/>
              </p:nvSpPr>
              <p:spPr>
                <a:xfrm>
                  <a:off x="19974147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9" name="Google Shape;2029;g35a1c6f9249_0_698"/>
                <p:cNvSpPr txBox="1"/>
                <p:nvPr/>
              </p:nvSpPr>
              <p:spPr>
                <a:xfrm>
                  <a:off x="19612469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0" name="Google Shape;2030;g35a1c6f9249_0_698"/>
                <p:cNvSpPr txBox="1"/>
                <p:nvPr/>
              </p:nvSpPr>
              <p:spPr>
                <a:xfrm>
                  <a:off x="19793308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1" name="Google Shape;2031;g35a1c6f9249_0_698"/>
                <p:cNvSpPr txBox="1"/>
                <p:nvPr/>
              </p:nvSpPr>
              <p:spPr>
                <a:xfrm>
                  <a:off x="20154979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2" name="Google Shape;2032;g35a1c6f9249_0_698"/>
                <p:cNvSpPr txBox="1"/>
                <p:nvPr/>
              </p:nvSpPr>
              <p:spPr>
                <a:xfrm>
                  <a:off x="16357367" y="4317489"/>
                  <a:ext cx="183000" cy="91491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3" name="Google Shape;2033;g35a1c6f9249_0_698"/>
                <p:cNvSpPr txBox="1"/>
                <p:nvPr/>
              </p:nvSpPr>
              <p:spPr>
                <a:xfrm>
                  <a:off x="1617652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4" name="Google Shape;2034;g35a1c6f9249_0_698"/>
                <p:cNvSpPr txBox="1"/>
                <p:nvPr/>
              </p:nvSpPr>
              <p:spPr>
                <a:xfrm>
                  <a:off x="18527435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5" name="Google Shape;2035;g35a1c6f9249_0_698"/>
                <p:cNvSpPr txBox="1"/>
                <p:nvPr/>
              </p:nvSpPr>
              <p:spPr>
                <a:xfrm>
                  <a:off x="19250791" y="4317489"/>
                  <a:ext cx="183000" cy="91491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6" name="Google Shape;2036;g35a1c6f9249_0_698"/>
                <p:cNvSpPr txBox="1"/>
                <p:nvPr/>
              </p:nvSpPr>
              <p:spPr>
                <a:xfrm>
                  <a:off x="19069953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7" name="Google Shape;2037;g35a1c6f9249_0_698"/>
                <p:cNvSpPr txBox="1"/>
                <p:nvPr/>
              </p:nvSpPr>
              <p:spPr>
                <a:xfrm>
                  <a:off x="19431630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8" name="Google Shape;2038;g35a1c6f9249_0_698"/>
                <p:cNvSpPr txBox="1"/>
                <p:nvPr/>
              </p:nvSpPr>
              <p:spPr>
                <a:xfrm>
                  <a:off x="1888911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9" name="Google Shape;2039;g35a1c6f9249_0_698"/>
                <p:cNvSpPr txBox="1"/>
                <p:nvPr/>
              </p:nvSpPr>
              <p:spPr>
                <a:xfrm>
                  <a:off x="18708274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0" name="Google Shape;2040;g35a1c6f9249_0_698"/>
                <p:cNvSpPr txBox="1"/>
                <p:nvPr/>
              </p:nvSpPr>
              <p:spPr>
                <a:xfrm>
                  <a:off x="18165757" y="4317489"/>
                  <a:ext cx="183000" cy="91491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1" name="Google Shape;2041;g35a1c6f9249_0_698"/>
                <p:cNvSpPr txBox="1"/>
                <p:nvPr/>
              </p:nvSpPr>
              <p:spPr>
                <a:xfrm>
                  <a:off x="1834659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2" name="Google Shape;2042;g35a1c6f9249_0_698"/>
                <p:cNvSpPr txBox="1"/>
                <p:nvPr/>
              </p:nvSpPr>
              <p:spPr>
                <a:xfrm>
                  <a:off x="17984919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3" name="Google Shape;2043;g35a1c6f9249_0_698"/>
                <p:cNvSpPr txBox="1"/>
                <p:nvPr/>
              </p:nvSpPr>
              <p:spPr>
                <a:xfrm>
                  <a:off x="1780407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4" name="Google Shape;2044;g35a1c6f9249_0_698"/>
                <p:cNvSpPr txBox="1"/>
                <p:nvPr/>
              </p:nvSpPr>
              <p:spPr>
                <a:xfrm>
                  <a:off x="17623240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5" name="Google Shape;2045;g35a1c6f9249_0_698"/>
                <p:cNvSpPr txBox="1"/>
                <p:nvPr/>
              </p:nvSpPr>
              <p:spPr>
                <a:xfrm>
                  <a:off x="17442401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6" name="Google Shape;2046;g35a1c6f9249_0_698"/>
                <p:cNvSpPr txBox="1"/>
                <p:nvPr/>
              </p:nvSpPr>
              <p:spPr>
                <a:xfrm>
                  <a:off x="17261562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7" name="Google Shape;2047;g35a1c6f9249_0_698"/>
                <p:cNvSpPr txBox="1"/>
                <p:nvPr/>
              </p:nvSpPr>
              <p:spPr>
                <a:xfrm>
                  <a:off x="1708072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8" name="Google Shape;2048;g35a1c6f9249_0_698"/>
                <p:cNvSpPr txBox="1"/>
                <p:nvPr/>
              </p:nvSpPr>
              <p:spPr>
                <a:xfrm>
                  <a:off x="16899885" y="4317489"/>
                  <a:ext cx="183000" cy="91491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9" name="Google Shape;2049;g35a1c6f9249_0_698"/>
                <p:cNvSpPr txBox="1"/>
                <p:nvPr/>
              </p:nvSpPr>
              <p:spPr>
                <a:xfrm>
                  <a:off x="16719044" y="4317489"/>
                  <a:ext cx="183000" cy="91491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0" name="Google Shape;2050;g35a1c6f9249_0_698"/>
                <p:cNvSpPr txBox="1"/>
                <p:nvPr/>
              </p:nvSpPr>
              <p:spPr>
                <a:xfrm>
                  <a:off x="1653820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051" name="Google Shape;2051;g35a1c6f9249_0_698"/>
          <p:cNvSpPr/>
          <p:nvPr/>
        </p:nvSpPr>
        <p:spPr>
          <a:xfrm>
            <a:off x="-7812" y="6498003"/>
            <a:ext cx="12207300" cy="3657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2052" name="Google Shape;2052;g35a1c6f9249_0_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053" name="Google Shape;2053;g35a1c6f9249_0_69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054" name="Google Shape;2054;g35a1c6f9249_0_698"/>
          <p:cNvSpPr txBox="1"/>
          <p:nvPr/>
        </p:nvSpPr>
        <p:spPr>
          <a:xfrm>
            <a:off x="5934394" y="6480375"/>
            <a:ext cx="528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5" name="Google Shape;2055;g35a1c6f9249_0_698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2056" name="Google Shape;2056;g35a1c6f9249_0_69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2057" name="Google Shape;2057;g35a1c6f9249_0_69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2058" name="Google Shape;2058;g35a1c6f9249_0_69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g35a1c6f9249_0_698"/>
          <p:cNvPicPr preferRelativeResize="0"/>
          <p:nvPr/>
        </p:nvPicPr>
        <p:blipFill rotWithShape="1">
          <a:blip r:embed="rId8">
            <a:alphaModFix/>
          </a:blip>
          <a:srcRect b="31204" l="4232" r="0" t="35136"/>
          <a:stretch/>
        </p:blipFill>
        <p:spPr>
          <a:xfrm>
            <a:off x="5707050" y="1073288"/>
            <a:ext cx="5988400" cy="1757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0" name="Google Shape;2060;g35a1c6f9249_0_698" title="13D001DF-0343-498E-A126-F86FF0FA983B.jpeg"/>
          <p:cNvPicPr preferRelativeResize="0"/>
          <p:nvPr/>
        </p:nvPicPr>
        <p:blipFill rotWithShape="1">
          <a:blip r:embed="rId9">
            <a:alphaModFix/>
          </a:blip>
          <a:srcRect b="16844" l="31773" r="33138" t="17148"/>
          <a:stretch/>
        </p:blipFill>
        <p:spPr>
          <a:xfrm>
            <a:off x="1504225" y="1214525"/>
            <a:ext cx="2112376" cy="4726799"/>
          </a:xfrm>
          <a:prstGeom prst="rect">
            <a:avLst/>
          </a:prstGeom>
          <a:noFill/>
          <a:ln>
            <a:noFill/>
          </a:ln>
        </p:spPr>
      </p:pic>
      <p:sp>
        <p:nvSpPr>
          <p:cNvPr id="2061" name="Google Shape;2061;g35a1c6f9249_0_698"/>
          <p:cNvSpPr txBox="1"/>
          <p:nvPr/>
        </p:nvSpPr>
        <p:spPr>
          <a:xfrm>
            <a:off x="342250" y="6102250"/>
            <a:ext cx="115158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Kang, Sung-Min, et al. “Centrifugal Force-Driven Modular Micronozzle System: Generation of Engineered Alginate Microspheres.” Scientific Reports, vol. 9, no. 1, 4 Sept. 2019, https://doi.org/10.1038/s41598-019-49244-4. Accessed 31 July 2020.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62" name="Google Shape;2062;g35a1c6f9249_0_698"/>
          <p:cNvPicPr preferRelativeResize="0"/>
          <p:nvPr/>
        </p:nvPicPr>
        <p:blipFill rotWithShape="1">
          <a:blip r:embed="rId10">
            <a:alphaModFix/>
          </a:blip>
          <a:srcRect b="0" l="0" r="4789" t="25350"/>
          <a:stretch/>
        </p:blipFill>
        <p:spPr>
          <a:xfrm>
            <a:off x="7453825" y="3084775"/>
            <a:ext cx="2626850" cy="298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3" name="Google Shape;2063;g35a1c6f9249_0_698"/>
          <p:cNvSpPr txBox="1"/>
          <p:nvPr/>
        </p:nvSpPr>
        <p:spPr>
          <a:xfrm>
            <a:off x="509138" y="134095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[16]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4" name="Google Shape;2064;g35a1c6f9249_0_698"/>
          <p:cNvSpPr txBox="1"/>
          <p:nvPr/>
        </p:nvSpPr>
        <p:spPr>
          <a:xfrm>
            <a:off x="4784513" y="134095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[17]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5" name="Google Shape;2065;g35a1c6f9249_0_698"/>
          <p:cNvSpPr txBox="1"/>
          <p:nvPr/>
        </p:nvSpPr>
        <p:spPr>
          <a:xfrm>
            <a:off x="6719438" y="3319113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[18]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6" name="Google Shape;2066;g35a1c6f9249_0_698"/>
          <p:cNvSpPr/>
          <p:nvPr/>
        </p:nvSpPr>
        <p:spPr>
          <a:xfrm>
            <a:off x="3327600" y="2009300"/>
            <a:ext cx="989400" cy="449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7" name="Google Shape;2067;g35a1c6f9249_0_698"/>
          <p:cNvSpPr/>
          <p:nvPr/>
        </p:nvSpPr>
        <p:spPr>
          <a:xfrm>
            <a:off x="3327600" y="3204300"/>
            <a:ext cx="989400" cy="449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8" name="Google Shape;2068;g35a1c6f9249_0_698"/>
          <p:cNvSpPr/>
          <p:nvPr/>
        </p:nvSpPr>
        <p:spPr>
          <a:xfrm>
            <a:off x="6096050" y="1540675"/>
            <a:ext cx="1453800" cy="15441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9" name="Google Shape;2069;g35a1c6f9249_0_698"/>
          <p:cNvSpPr/>
          <p:nvPr/>
        </p:nvSpPr>
        <p:spPr>
          <a:xfrm>
            <a:off x="11004025" y="2840900"/>
            <a:ext cx="600300" cy="983700"/>
          </a:xfrm>
          <a:prstGeom prst="up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0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4" name="Shape 2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5" name="Google Shape;2075;g36f715b543c_0_174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2076" name="Google Shape;2076;g36f715b543c_0_174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077" name="Google Shape;2077;g36f715b543c_0_174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078" name="Google Shape;2078;g36f715b543c_0_174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79" name="Google Shape;2079;g36f715b543c_0_174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0" name="Google Shape;2080;g36f715b543c_0_174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1" name="Google Shape;2081;g36f715b543c_0_174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082" name="Google Shape;2082;g36f715b543c_0_174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083" name="Google Shape;2083;g36f715b543c_0_174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084" name="Google Shape;2084;g36f715b543c_0_174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5" name="Google Shape;2085;g36f715b543c_0_174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6" name="Google Shape;2086;g36f715b543c_0_174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7" name="Google Shape;2087;g36f715b543c_0_174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8" name="Google Shape;2088;g36f715b543c_0_174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89" name="Google Shape;2089;g36f715b543c_0_174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0" name="Google Shape;2090;g36f715b543c_0_174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1" name="Google Shape;2091;g36f715b543c_0_174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2" name="Google Shape;2092;g36f715b543c_0_174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3" name="Google Shape;2093;g36f715b543c_0_174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4" name="Google Shape;2094;g36f715b543c_0_174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5" name="Google Shape;2095;g36f715b543c_0_174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6" name="Google Shape;2096;g36f715b543c_0_174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097" name="Google Shape;2097;g36f715b543c_0_174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098" name="Google Shape;2098;g36f715b543c_0_174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099" name="Google Shape;2099;g36f715b543c_0_174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0" name="Google Shape;2100;g36f715b543c_0_174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1" name="Google Shape;2101;g36f715b543c_0_174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2" name="Google Shape;2102;g36f715b543c_0_174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3" name="Google Shape;2103;g36f715b543c_0_174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4" name="Google Shape;2104;g36f715b543c_0_174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5" name="Google Shape;2105;g36f715b543c_0_174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6" name="Google Shape;2106;g36f715b543c_0_174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07" name="Google Shape;2107;g36f715b543c_0_174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08" name="Google Shape;2108;g36f715b543c_0_174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109" name="Google Shape;2109;g36f715b543c_0_174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0" name="Google Shape;2110;g36f715b543c_0_174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1" name="Google Shape;2111;g36f715b543c_0_174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2" name="Google Shape;2112;g36f715b543c_0_174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3" name="Google Shape;2113;g36f715b543c_0_174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14" name="Google Shape;2114;g36f715b543c_0_174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115" name="Google Shape;2115;g36f715b543c_0_174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6" name="Google Shape;2116;g36f715b543c_0_174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7" name="Google Shape;2117;g36f715b543c_0_174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8" name="Google Shape;2118;g36f715b543c_0_174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19" name="Google Shape;2119;g36f715b543c_0_174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0" name="Google Shape;2120;g36f715b543c_0_174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1" name="Google Shape;2121;g36f715b543c_0_174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2" name="Google Shape;2122;g36f715b543c_0_174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3" name="Google Shape;2123;g36f715b543c_0_174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4" name="Google Shape;2124;g36f715b543c_0_174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5" name="Google Shape;2125;g36f715b543c_0_174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6" name="Google Shape;2126;g36f715b543c_0_174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7" name="Google Shape;2127;g36f715b543c_0_174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8" name="Google Shape;2128;g36f715b543c_0_174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9" name="Google Shape;2129;g36f715b543c_0_174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0" name="Google Shape;2130;g36f715b543c_0_174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31" name="Google Shape;2131;g36f715b543c_0_174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132" name="Google Shape;2132;g36f715b543c_0_174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3" name="Google Shape;2133;g36f715b543c_0_174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4" name="Google Shape;2134;g36f715b543c_0_174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5" name="Google Shape;2135;g36f715b543c_0_174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6" name="Google Shape;2136;g36f715b543c_0_174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7" name="Google Shape;2137;g36f715b543c_0_174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8" name="Google Shape;2138;g36f715b543c_0_174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39" name="Google Shape;2139;g36f715b543c_0_174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0" name="Google Shape;2140;g36f715b543c_0_174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1" name="Google Shape;2141;g36f715b543c_0_174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2" name="Google Shape;2142;g36f715b543c_0_174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3" name="Google Shape;2143;g36f715b543c_0_174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4" name="Google Shape;2144;g36f715b543c_0_174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5" name="Google Shape;2145;g36f715b543c_0_174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6" name="Google Shape;2146;g36f715b543c_0_174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7" name="Google Shape;2147;g36f715b543c_0_174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8" name="Google Shape;2148;g36f715b543c_0_174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49" name="Google Shape;2149;g36f715b543c_0_174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0" name="Google Shape;2150;g36f715b543c_0_174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1" name="Google Shape;2151;g36f715b543c_0_174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2" name="Google Shape;2152;g36f715b543c_0_174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3" name="Google Shape;2153;g36f715b543c_0_174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4" name="Google Shape;2154;g36f715b543c_0_174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155" name="Google Shape;2155;g36f715b543c_0_174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156" name="Google Shape;2156;g36f715b543c_0_174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157" name="Google Shape;2157;g36f715b543c_0_174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8" name="Google Shape;2158;g36f715b543c_0_174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59" name="Google Shape;2159;g36f715b543c_0_174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60" name="Google Shape;2160;g36f715b543c_0_174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61" name="Google Shape;2161;g36f715b543c_0_174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162" name="Google Shape;2162;g36f715b543c_0_174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163" name="Google Shape;2163;g36f715b543c_0_174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4" name="Google Shape;2164;g36f715b543c_0_174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5" name="Google Shape;2165;g36f715b543c_0_174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6" name="Google Shape;2166;g36f715b543c_0_174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7" name="Google Shape;2167;g36f715b543c_0_174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8" name="Google Shape;2168;g36f715b543c_0_174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69" name="Google Shape;2169;g36f715b543c_0_174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0" name="Google Shape;2170;g36f715b543c_0_174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1" name="Google Shape;2171;g36f715b543c_0_174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2" name="Google Shape;2172;g36f715b543c_0_174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3" name="Google Shape;2173;g36f715b543c_0_174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4" name="Google Shape;2174;g36f715b543c_0_174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5" name="Google Shape;2175;g36f715b543c_0_174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6" name="Google Shape;2176;g36f715b543c_0_174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177" name="Google Shape;2177;g36f715b543c_0_174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178" name="Google Shape;2178;g36f715b543c_0_174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79" name="Google Shape;2179;g36f715b543c_0_174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0" name="Google Shape;2180;g36f715b543c_0_174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1" name="Google Shape;2181;g36f715b543c_0_174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2" name="Google Shape;2182;g36f715b543c_0_174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3" name="Google Shape;2183;g36f715b543c_0_174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4" name="Google Shape;2184;g36f715b543c_0_174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5" name="Google Shape;2185;g36f715b543c_0_174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6" name="Google Shape;2186;g36f715b543c_0_174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187" name="Google Shape;2187;g36f715b543c_0_174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188" name="Google Shape;2188;g36f715b543c_0_174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89" name="Google Shape;2189;g36f715b543c_0_174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0" name="Google Shape;2190;g36f715b543c_0_174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1" name="Google Shape;2191;g36f715b543c_0_174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2" name="Google Shape;2192;g36f715b543c_0_174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193" name="Google Shape;2193;g36f715b543c_0_174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194" name="Google Shape;2194;g36f715b543c_0_174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5" name="Google Shape;2195;g36f715b543c_0_174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6" name="Google Shape;2196;g36f715b543c_0_174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7" name="Google Shape;2197;g36f715b543c_0_174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8" name="Google Shape;2198;g36f715b543c_0_174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99" name="Google Shape;2199;g36f715b543c_0_174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0" name="Google Shape;2200;g36f715b543c_0_174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1" name="Google Shape;2201;g36f715b543c_0_174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2" name="Google Shape;2202;g36f715b543c_0_174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3" name="Google Shape;2203;g36f715b543c_0_174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4" name="Google Shape;2204;g36f715b543c_0_174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5" name="Google Shape;2205;g36f715b543c_0_174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6" name="Google Shape;2206;g36f715b543c_0_174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7" name="Google Shape;2207;g36f715b543c_0_174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8" name="Google Shape;2208;g36f715b543c_0_174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09" name="Google Shape;2209;g36f715b543c_0_174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10" name="Google Shape;2210;g36f715b543c_0_174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211" name="Google Shape;2211;g36f715b543c_0_174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2" name="Google Shape;2212;g36f715b543c_0_174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3" name="Google Shape;2213;g36f715b543c_0_174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4" name="Google Shape;2214;g36f715b543c_0_174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5" name="Google Shape;2215;g36f715b543c_0_174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6" name="Google Shape;2216;g36f715b543c_0_174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7" name="Google Shape;2217;g36f715b543c_0_174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8" name="Google Shape;2218;g36f715b543c_0_174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19" name="Google Shape;2219;g36f715b543c_0_174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0" name="Google Shape;2220;g36f715b543c_0_174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1" name="Google Shape;2221;g36f715b543c_0_174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2" name="Google Shape;2222;g36f715b543c_0_174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3" name="Google Shape;2223;g36f715b543c_0_174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4" name="Google Shape;2224;g36f715b543c_0_174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5" name="Google Shape;2225;g36f715b543c_0_174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6" name="Google Shape;2226;g36f715b543c_0_174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7" name="Google Shape;2227;g36f715b543c_0_174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8" name="Google Shape;2228;g36f715b543c_0_174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29" name="Google Shape;2229;g36f715b543c_0_174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0" name="Google Shape;2230;g36f715b543c_0_174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1" name="Google Shape;2231;g36f715b543c_0_174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2" name="Google Shape;2232;g36f715b543c_0_174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33" name="Google Shape;2233;g36f715b543c_0_174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234" name="Google Shape;2234;g36f715b543c_0_174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2235" name="Google Shape;2235;g36f715b543c_0_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236" name="Google Shape;2236;g36f715b543c_0_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237" name="Google Shape;2237;g36f715b543c_0_174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8" name="Google Shape;2238;g36f715b543c_0_1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2239" name="Google Shape;2239;g36f715b543c_0_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2240" name="Google Shape;2240;g36f715b543c_0_1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2241" name="Google Shape;2241;g36f715b543c_0_1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242" name="Google Shape;2242;g36f715b543c_0_174"/>
          <p:cNvSpPr txBox="1"/>
          <p:nvPr>
            <p:ph type="title"/>
          </p:nvPr>
        </p:nvSpPr>
        <p:spPr>
          <a:xfrm>
            <a:off x="1810775" y="41725"/>
            <a:ext cx="67410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Encapsulation Attempts</a:t>
            </a:r>
            <a:endParaRPr b="1" u="sng"/>
          </a:p>
        </p:txBody>
      </p:sp>
      <p:pic>
        <p:nvPicPr>
          <p:cNvPr id="2243" name="Google Shape;2243;g36f715b543c_0_1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7901" y="1261513"/>
            <a:ext cx="4529976" cy="45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4" name="Google Shape;2244;g36f715b543c_0_17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58450" y="1301388"/>
            <a:ext cx="4529974" cy="453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45" name="Google Shape;2245;g36f715b543c_0_174"/>
          <p:cNvSpPr txBox="1"/>
          <p:nvPr/>
        </p:nvSpPr>
        <p:spPr>
          <a:xfrm>
            <a:off x="-109312" y="130140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[19]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6" name="Google Shape;2246;g36f715b543c_0_174"/>
          <p:cNvSpPr txBox="1"/>
          <p:nvPr/>
        </p:nvSpPr>
        <p:spPr>
          <a:xfrm>
            <a:off x="6264113" y="130140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[20]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7" name="Google Shape;2247;g36f715b543c_0_174"/>
          <p:cNvSpPr txBox="1"/>
          <p:nvPr/>
        </p:nvSpPr>
        <p:spPr>
          <a:xfrm>
            <a:off x="1992088" y="5782125"/>
            <a:ext cx="17016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Brightfield</a:t>
            </a:r>
            <a:endParaRPr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8" name="Google Shape;2248;g36f715b543c_0_174"/>
          <p:cNvSpPr txBox="1"/>
          <p:nvPr/>
        </p:nvSpPr>
        <p:spPr>
          <a:xfrm>
            <a:off x="8165038" y="5782125"/>
            <a:ext cx="21168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Fluorescence</a:t>
            </a:r>
            <a:endParaRPr i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3" name="Shape 2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4" name="Google Shape;2254;g36f715b543c_0_0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2255" name="Google Shape;2255;g36f715b543c_0_0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256" name="Google Shape;2256;g36f715b543c_0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257" name="Google Shape;2257;g36f715b543c_0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8" name="Google Shape;2258;g36f715b543c_0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59" name="Google Shape;2259;g36f715b543c_0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60" name="Google Shape;2260;g36f715b543c_0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61" name="Google Shape;2261;g36f715b543c_0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262" name="Google Shape;2262;g36f715b543c_0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263" name="Google Shape;2263;g36f715b543c_0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4" name="Google Shape;2264;g36f715b543c_0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5" name="Google Shape;2265;g36f715b543c_0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6" name="Google Shape;2266;g36f715b543c_0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7" name="Google Shape;2267;g36f715b543c_0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8" name="Google Shape;2268;g36f715b543c_0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69" name="Google Shape;2269;g36f715b543c_0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0" name="Google Shape;2270;g36f715b543c_0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1" name="Google Shape;2271;g36f715b543c_0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2" name="Google Shape;2272;g36f715b543c_0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3" name="Google Shape;2273;g36f715b543c_0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4" name="Google Shape;2274;g36f715b543c_0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5" name="Google Shape;2275;g36f715b543c_0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6" name="Google Shape;2276;g36f715b543c_0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277" name="Google Shape;2277;g36f715b543c_0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278" name="Google Shape;2278;g36f715b543c_0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79" name="Google Shape;2279;g36f715b543c_0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0" name="Google Shape;2280;g36f715b543c_0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1" name="Google Shape;2281;g36f715b543c_0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2" name="Google Shape;2282;g36f715b543c_0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3" name="Google Shape;2283;g36f715b543c_0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4" name="Google Shape;2284;g36f715b543c_0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5" name="Google Shape;2285;g36f715b543c_0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86" name="Google Shape;2286;g36f715b543c_0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287" name="Google Shape;2287;g36f715b543c_0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288" name="Google Shape;2288;g36f715b543c_0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89" name="Google Shape;2289;g36f715b543c_0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0" name="Google Shape;2290;g36f715b543c_0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1" name="Google Shape;2291;g36f715b543c_0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2" name="Google Shape;2292;g36f715b543c_0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293" name="Google Shape;2293;g36f715b543c_0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294" name="Google Shape;2294;g36f715b543c_0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5" name="Google Shape;2295;g36f715b543c_0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6" name="Google Shape;2296;g36f715b543c_0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7" name="Google Shape;2297;g36f715b543c_0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8" name="Google Shape;2298;g36f715b543c_0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299" name="Google Shape;2299;g36f715b543c_0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0" name="Google Shape;2300;g36f715b543c_0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1" name="Google Shape;2301;g36f715b543c_0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2" name="Google Shape;2302;g36f715b543c_0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3" name="Google Shape;2303;g36f715b543c_0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4" name="Google Shape;2304;g36f715b543c_0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5" name="Google Shape;2305;g36f715b543c_0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6" name="Google Shape;2306;g36f715b543c_0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7" name="Google Shape;2307;g36f715b543c_0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8" name="Google Shape;2308;g36f715b543c_0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09" name="Google Shape;2309;g36f715b543c_0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10" name="Google Shape;2310;g36f715b543c_0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311" name="Google Shape;2311;g36f715b543c_0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2" name="Google Shape;2312;g36f715b543c_0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3" name="Google Shape;2313;g36f715b543c_0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4" name="Google Shape;2314;g36f715b543c_0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5" name="Google Shape;2315;g36f715b543c_0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6" name="Google Shape;2316;g36f715b543c_0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7" name="Google Shape;2317;g36f715b543c_0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8" name="Google Shape;2318;g36f715b543c_0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19" name="Google Shape;2319;g36f715b543c_0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0" name="Google Shape;2320;g36f715b543c_0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1" name="Google Shape;2321;g36f715b543c_0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2" name="Google Shape;2322;g36f715b543c_0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3" name="Google Shape;2323;g36f715b543c_0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4" name="Google Shape;2324;g36f715b543c_0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5" name="Google Shape;2325;g36f715b543c_0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6" name="Google Shape;2326;g36f715b543c_0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7" name="Google Shape;2327;g36f715b543c_0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8" name="Google Shape;2328;g36f715b543c_0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29" name="Google Shape;2329;g36f715b543c_0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0" name="Google Shape;2330;g36f715b543c_0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1" name="Google Shape;2331;g36f715b543c_0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2" name="Google Shape;2332;g36f715b543c_0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3" name="Google Shape;2333;g36f715b543c_0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334" name="Google Shape;2334;g36f715b543c_0_0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335" name="Google Shape;2335;g36f715b543c_0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336" name="Google Shape;2336;g36f715b543c_0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7" name="Google Shape;2337;g36f715b543c_0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8" name="Google Shape;2338;g36f715b543c_0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39" name="Google Shape;2339;g36f715b543c_0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40" name="Google Shape;2340;g36f715b543c_0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341" name="Google Shape;2341;g36f715b543c_0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342" name="Google Shape;2342;g36f715b543c_0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3" name="Google Shape;2343;g36f715b543c_0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4" name="Google Shape;2344;g36f715b543c_0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5" name="Google Shape;2345;g36f715b543c_0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6" name="Google Shape;2346;g36f715b543c_0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7" name="Google Shape;2347;g36f715b543c_0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8" name="Google Shape;2348;g36f715b543c_0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9" name="Google Shape;2349;g36f715b543c_0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0" name="Google Shape;2350;g36f715b543c_0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1" name="Google Shape;2351;g36f715b543c_0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2" name="Google Shape;2352;g36f715b543c_0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3" name="Google Shape;2353;g36f715b543c_0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4" name="Google Shape;2354;g36f715b543c_0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5" name="Google Shape;2355;g36f715b543c_0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356" name="Google Shape;2356;g36f715b543c_0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357" name="Google Shape;2357;g36f715b543c_0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8" name="Google Shape;2358;g36f715b543c_0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59" name="Google Shape;2359;g36f715b543c_0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0" name="Google Shape;2360;g36f715b543c_0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1" name="Google Shape;2361;g36f715b543c_0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2" name="Google Shape;2362;g36f715b543c_0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3" name="Google Shape;2363;g36f715b543c_0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4" name="Google Shape;2364;g36f715b543c_0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5" name="Google Shape;2365;g36f715b543c_0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366" name="Google Shape;2366;g36f715b543c_0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367" name="Google Shape;2367;g36f715b543c_0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8" name="Google Shape;2368;g36f715b543c_0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69" name="Google Shape;2369;g36f715b543c_0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0" name="Google Shape;2370;g36f715b543c_0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1" name="Google Shape;2371;g36f715b543c_0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72" name="Google Shape;2372;g36f715b543c_0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373" name="Google Shape;2373;g36f715b543c_0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4" name="Google Shape;2374;g36f715b543c_0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5" name="Google Shape;2375;g36f715b543c_0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6" name="Google Shape;2376;g36f715b543c_0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7" name="Google Shape;2377;g36f715b543c_0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8" name="Google Shape;2378;g36f715b543c_0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79" name="Google Shape;2379;g36f715b543c_0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0" name="Google Shape;2380;g36f715b543c_0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1" name="Google Shape;2381;g36f715b543c_0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2" name="Google Shape;2382;g36f715b543c_0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3" name="Google Shape;2383;g36f715b543c_0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4" name="Google Shape;2384;g36f715b543c_0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5" name="Google Shape;2385;g36f715b543c_0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6" name="Google Shape;2386;g36f715b543c_0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7" name="Google Shape;2387;g36f715b543c_0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88" name="Google Shape;2388;g36f715b543c_0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389" name="Google Shape;2389;g36f715b543c_0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390" name="Google Shape;2390;g36f715b543c_0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1" name="Google Shape;2391;g36f715b543c_0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2" name="Google Shape;2392;g36f715b543c_0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3" name="Google Shape;2393;g36f715b543c_0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4" name="Google Shape;2394;g36f715b543c_0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5" name="Google Shape;2395;g36f715b543c_0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6" name="Google Shape;2396;g36f715b543c_0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7" name="Google Shape;2397;g36f715b543c_0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8" name="Google Shape;2398;g36f715b543c_0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399" name="Google Shape;2399;g36f715b543c_0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0" name="Google Shape;2400;g36f715b543c_0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1" name="Google Shape;2401;g36f715b543c_0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2" name="Google Shape;2402;g36f715b543c_0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3" name="Google Shape;2403;g36f715b543c_0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4" name="Google Shape;2404;g36f715b543c_0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5" name="Google Shape;2405;g36f715b543c_0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6" name="Google Shape;2406;g36f715b543c_0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7" name="Google Shape;2407;g36f715b543c_0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8" name="Google Shape;2408;g36f715b543c_0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09" name="Google Shape;2409;g36f715b543c_0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0" name="Google Shape;2410;g36f715b543c_0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1" name="Google Shape;2411;g36f715b543c_0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12" name="Google Shape;2412;g36f715b543c_0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413" name="Google Shape;2413;g36f715b543c_0_0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2414" name="Google Shape;2414;g36f715b543c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415" name="Google Shape;2415;g36f715b543c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416" name="Google Shape;2416;g36f715b543c_0_0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g36f715b543c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2418" name="Google Shape;2418;g36f715b543c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2419" name="Google Shape;2419;g36f715b543c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2420" name="Google Shape;2420;g36f715b543c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1" name="Google Shape;2421;g36f715b543c_0_0"/>
          <p:cNvSpPr txBox="1"/>
          <p:nvPr>
            <p:ph type="title"/>
          </p:nvPr>
        </p:nvSpPr>
        <p:spPr>
          <a:xfrm>
            <a:off x="1810775" y="41725"/>
            <a:ext cx="6614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Encapsulation Success</a:t>
            </a:r>
            <a:endParaRPr b="1" u="sng"/>
          </a:p>
        </p:txBody>
      </p:sp>
      <p:pic>
        <p:nvPicPr>
          <p:cNvPr id="2422" name="Google Shape;2422;g36f715b543c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234225" y="1032000"/>
            <a:ext cx="2545438" cy="2545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3" name="Google Shape;2423;g36f715b543c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8309075" y="1033325"/>
            <a:ext cx="2545450" cy="25427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4" name="Google Shape;2424;g36f715b543c_0_0" title="Screenshot 2025-07-22 at 11.57.42 AM.pn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044057">
            <a:off x="5796752" y="989671"/>
            <a:ext cx="1063119" cy="1252682"/>
          </a:xfrm>
          <a:prstGeom prst="rect">
            <a:avLst/>
          </a:prstGeom>
          <a:noFill/>
          <a:ln>
            <a:noFill/>
          </a:ln>
        </p:spPr>
      </p:pic>
      <p:sp>
        <p:nvSpPr>
          <p:cNvPr id="2425" name="Google Shape;2425;g36f715b543c_0_0"/>
          <p:cNvSpPr/>
          <p:nvPr/>
        </p:nvSpPr>
        <p:spPr>
          <a:xfrm>
            <a:off x="4412825" y="3117488"/>
            <a:ext cx="3263100" cy="44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6" name="Google Shape;2426;g36f715b543c_0_0" title="Screenshot 2025-07-22 at 11.59.16 AM.png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151775" y="2251171"/>
            <a:ext cx="782625" cy="936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27" name="Google Shape;2427;g36f715b543c_0_0"/>
          <p:cNvSpPr/>
          <p:nvPr/>
        </p:nvSpPr>
        <p:spPr>
          <a:xfrm>
            <a:off x="4412825" y="5672450"/>
            <a:ext cx="3263100" cy="4494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28" name="Google Shape;2428;g36f715b543c_0_0" title="Screenshot 2025-07-22 at 12.03.27 PM.png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58625" y="4236823"/>
            <a:ext cx="1281933" cy="145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9" name="Google Shape;2429;g36f715b543c_0_0" title="Screenshot 2025-07-22 at 12.14.11 PM.png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77600" y="4434822"/>
            <a:ext cx="256700" cy="1177628"/>
          </a:xfrm>
          <a:prstGeom prst="rect">
            <a:avLst/>
          </a:prstGeom>
          <a:noFill/>
          <a:ln>
            <a:noFill/>
          </a:ln>
        </p:spPr>
      </p:pic>
      <p:sp>
        <p:nvSpPr>
          <p:cNvPr id="2430" name="Google Shape;2430;g36f715b543c_0_0"/>
          <p:cNvSpPr/>
          <p:nvPr/>
        </p:nvSpPr>
        <p:spPr>
          <a:xfrm>
            <a:off x="5315775" y="2531638"/>
            <a:ext cx="141900" cy="13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1" name="Google Shape;2431;g36f715b543c_0_0"/>
          <p:cNvSpPr/>
          <p:nvPr/>
        </p:nvSpPr>
        <p:spPr>
          <a:xfrm>
            <a:off x="5543500" y="2673038"/>
            <a:ext cx="141900" cy="13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2" name="Google Shape;2432;g36f715b543c_0_0"/>
          <p:cNvSpPr/>
          <p:nvPr/>
        </p:nvSpPr>
        <p:spPr>
          <a:xfrm>
            <a:off x="5395225" y="2960975"/>
            <a:ext cx="141900" cy="13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3" name="Google Shape;2433;g36f715b543c_0_0"/>
          <p:cNvSpPr/>
          <p:nvPr/>
        </p:nvSpPr>
        <p:spPr>
          <a:xfrm>
            <a:off x="5395225" y="1945763"/>
            <a:ext cx="141900" cy="13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34" name="Google Shape;2434;g36f715b543c_0_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234225" y="3682379"/>
            <a:ext cx="2545449" cy="25375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5" name="Google Shape;2435;g36f715b543c_0_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8309069" y="3679074"/>
            <a:ext cx="2545450" cy="2542814"/>
          </a:xfrm>
          <a:prstGeom prst="rect">
            <a:avLst/>
          </a:prstGeom>
          <a:noFill/>
          <a:ln>
            <a:noFill/>
          </a:ln>
        </p:spPr>
      </p:pic>
      <p:sp>
        <p:nvSpPr>
          <p:cNvPr id="2436" name="Google Shape;2436;g36f715b543c_0_0"/>
          <p:cNvSpPr txBox="1"/>
          <p:nvPr/>
        </p:nvSpPr>
        <p:spPr>
          <a:xfrm>
            <a:off x="426488" y="10333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[21]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7" name="Google Shape;2437;g36f715b543c_0_0"/>
          <p:cNvSpPr txBox="1"/>
          <p:nvPr/>
        </p:nvSpPr>
        <p:spPr>
          <a:xfrm>
            <a:off x="7478663" y="10333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[22]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8" name="Google Shape;2438;g36f715b543c_0_0"/>
          <p:cNvSpPr txBox="1"/>
          <p:nvPr/>
        </p:nvSpPr>
        <p:spPr>
          <a:xfrm>
            <a:off x="426488" y="3679088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[23]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9" name="Google Shape;2439;g36f715b543c_0_0"/>
          <p:cNvSpPr txBox="1"/>
          <p:nvPr/>
        </p:nvSpPr>
        <p:spPr>
          <a:xfrm>
            <a:off x="7478663" y="3679088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[24]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4" name="Shape 2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5" name="Google Shape;2445;g36f6073cf20_0_223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2446" name="Google Shape;2446;g36f6073cf20_0_223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447" name="Google Shape;2447;g36f6073cf20_0_22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448" name="Google Shape;2448;g36f6073cf20_0_22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49" name="Google Shape;2449;g36f6073cf20_0_22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0" name="Google Shape;2450;g36f6073cf20_0_22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51" name="Google Shape;2451;g36f6073cf20_0_22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52" name="Google Shape;2452;g36f6073cf20_0_22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453" name="Google Shape;2453;g36f6073cf20_0_22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454" name="Google Shape;2454;g36f6073cf20_0_22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5" name="Google Shape;2455;g36f6073cf20_0_22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6" name="Google Shape;2456;g36f6073cf20_0_22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7" name="Google Shape;2457;g36f6073cf20_0_22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8" name="Google Shape;2458;g36f6073cf20_0_22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59" name="Google Shape;2459;g36f6073cf20_0_22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0" name="Google Shape;2460;g36f6073cf20_0_22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1" name="Google Shape;2461;g36f6073cf20_0_22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2" name="Google Shape;2462;g36f6073cf20_0_22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3" name="Google Shape;2463;g36f6073cf20_0_22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4" name="Google Shape;2464;g36f6073cf20_0_22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5" name="Google Shape;2465;g36f6073cf20_0_22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6" name="Google Shape;2466;g36f6073cf20_0_22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67" name="Google Shape;2467;g36f6073cf20_0_22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468" name="Google Shape;2468;g36f6073cf20_0_22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469" name="Google Shape;2469;g36f6073cf20_0_22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0" name="Google Shape;2470;g36f6073cf20_0_22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1" name="Google Shape;2471;g36f6073cf20_0_22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2" name="Google Shape;2472;g36f6073cf20_0_22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3" name="Google Shape;2473;g36f6073cf20_0_22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4" name="Google Shape;2474;g36f6073cf20_0_22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5" name="Google Shape;2475;g36f6073cf20_0_22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6" name="Google Shape;2476;g36f6073cf20_0_22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77" name="Google Shape;2477;g36f6073cf20_0_22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478" name="Google Shape;2478;g36f6073cf20_0_22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479" name="Google Shape;2479;g36f6073cf20_0_22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0" name="Google Shape;2480;g36f6073cf20_0_22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1" name="Google Shape;2481;g36f6073cf20_0_22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2" name="Google Shape;2482;g36f6073cf20_0_22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3" name="Google Shape;2483;g36f6073cf20_0_22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484" name="Google Shape;2484;g36f6073cf20_0_22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485" name="Google Shape;2485;g36f6073cf20_0_22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6" name="Google Shape;2486;g36f6073cf20_0_22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7" name="Google Shape;2487;g36f6073cf20_0_22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8" name="Google Shape;2488;g36f6073cf20_0_22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89" name="Google Shape;2489;g36f6073cf20_0_22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0" name="Google Shape;2490;g36f6073cf20_0_22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1" name="Google Shape;2491;g36f6073cf20_0_22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2" name="Google Shape;2492;g36f6073cf20_0_22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3" name="Google Shape;2493;g36f6073cf20_0_22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4" name="Google Shape;2494;g36f6073cf20_0_22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5" name="Google Shape;2495;g36f6073cf20_0_22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6" name="Google Shape;2496;g36f6073cf20_0_22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7" name="Google Shape;2497;g36f6073cf20_0_22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8" name="Google Shape;2498;g36f6073cf20_0_22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499" name="Google Shape;2499;g36f6073cf20_0_22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0" name="Google Shape;2500;g36f6073cf20_0_22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01" name="Google Shape;2501;g36f6073cf20_0_22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502" name="Google Shape;2502;g36f6073cf20_0_22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3" name="Google Shape;2503;g36f6073cf20_0_22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4" name="Google Shape;2504;g36f6073cf20_0_22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5" name="Google Shape;2505;g36f6073cf20_0_22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6" name="Google Shape;2506;g36f6073cf20_0_22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7" name="Google Shape;2507;g36f6073cf20_0_22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8" name="Google Shape;2508;g36f6073cf20_0_22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09" name="Google Shape;2509;g36f6073cf20_0_22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0" name="Google Shape;2510;g36f6073cf20_0_22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1" name="Google Shape;2511;g36f6073cf20_0_22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2" name="Google Shape;2512;g36f6073cf20_0_22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3" name="Google Shape;2513;g36f6073cf20_0_22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4" name="Google Shape;2514;g36f6073cf20_0_22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5" name="Google Shape;2515;g36f6073cf20_0_22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6" name="Google Shape;2516;g36f6073cf20_0_22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7" name="Google Shape;2517;g36f6073cf20_0_22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8" name="Google Shape;2518;g36f6073cf20_0_22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19" name="Google Shape;2519;g36f6073cf20_0_22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0" name="Google Shape;2520;g36f6073cf20_0_22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1" name="Google Shape;2521;g36f6073cf20_0_22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2" name="Google Shape;2522;g36f6073cf20_0_22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3" name="Google Shape;2523;g36f6073cf20_0_22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4" name="Google Shape;2524;g36f6073cf20_0_22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525" name="Google Shape;2525;g36f6073cf20_0_223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526" name="Google Shape;2526;g36f6073cf20_0_22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527" name="Google Shape;2527;g36f6073cf20_0_22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8" name="Google Shape;2528;g36f6073cf20_0_22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29" name="Google Shape;2529;g36f6073cf20_0_22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30" name="Google Shape;2530;g36f6073cf20_0_22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31" name="Google Shape;2531;g36f6073cf20_0_22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532" name="Google Shape;2532;g36f6073cf20_0_22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533" name="Google Shape;2533;g36f6073cf20_0_22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4" name="Google Shape;2534;g36f6073cf20_0_22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5" name="Google Shape;2535;g36f6073cf20_0_22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6" name="Google Shape;2536;g36f6073cf20_0_22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7" name="Google Shape;2537;g36f6073cf20_0_22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8" name="Google Shape;2538;g36f6073cf20_0_22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39" name="Google Shape;2539;g36f6073cf20_0_22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0" name="Google Shape;2540;g36f6073cf20_0_22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1" name="Google Shape;2541;g36f6073cf20_0_22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2" name="Google Shape;2542;g36f6073cf20_0_22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3" name="Google Shape;2543;g36f6073cf20_0_22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4" name="Google Shape;2544;g36f6073cf20_0_22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5" name="Google Shape;2545;g36f6073cf20_0_22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6" name="Google Shape;2546;g36f6073cf20_0_22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547" name="Google Shape;2547;g36f6073cf20_0_22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548" name="Google Shape;2548;g36f6073cf20_0_22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9" name="Google Shape;2549;g36f6073cf20_0_22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0" name="Google Shape;2550;g36f6073cf20_0_22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1" name="Google Shape;2551;g36f6073cf20_0_22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2" name="Google Shape;2552;g36f6073cf20_0_22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3" name="Google Shape;2553;g36f6073cf20_0_22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4" name="Google Shape;2554;g36f6073cf20_0_22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5" name="Google Shape;2555;g36f6073cf20_0_22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6" name="Google Shape;2556;g36f6073cf20_0_22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557" name="Google Shape;2557;g36f6073cf20_0_22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558" name="Google Shape;2558;g36f6073cf20_0_22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59" name="Google Shape;2559;g36f6073cf20_0_22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0" name="Google Shape;2560;g36f6073cf20_0_22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1" name="Google Shape;2561;g36f6073cf20_0_22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2" name="Google Shape;2562;g36f6073cf20_0_22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63" name="Google Shape;2563;g36f6073cf20_0_22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564" name="Google Shape;2564;g36f6073cf20_0_22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5" name="Google Shape;2565;g36f6073cf20_0_22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6" name="Google Shape;2566;g36f6073cf20_0_22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7" name="Google Shape;2567;g36f6073cf20_0_22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8" name="Google Shape;2568;g36f6073cf20_0_22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69" name="Google Shape;2569;g36f6073cf20_0_22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0" name="Google Shape;2570;g36f6073cf20_0_22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1" name="Google Shape;2571;g36f6073cf20_0_22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2" name="Google Shape;2572;g36f6073cf20_0_22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3" name="Google Shape;2573;g36f6073cf20_0_22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4" name="Google Shape;2574;g36f6073cf20_0_22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5" name="Google Shape;2575;g36f6073cf20_0_22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6" name="Google Shape;2576;g36f6073cf20_0_22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7" name="Google Shape;2577;g36f6073cf20_0_22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8" name="Google Shape;2578;g36f6073cf20_0_22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79" name="Google Shape;2579;g36f6073cf20_0_22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80" name="Google Shape;2580;g36f6073cf20_0_22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581" name="Google Shape;2581;g36f6073cf20_0_22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2" name="Google Shape;2582;g36f6073cf20_0_22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3" name="Google Shape;2583;g36f6073cf20_0_22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g36f6073cf20_0_22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g36f6073cf20_0_22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6" name="Google Shape;2586;g36f6073cf20_0_22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7" name="Google Shape;2587;g36f6073cf20_0_22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g36f6073cf20_0_22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g36f6073cf20_0_22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0" name="Google Shape;2590;g36f6073cf20_0_22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1" name="Google Shape;2591;g36f6073cf20_0_22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2" name="Google Shape;2592;g36f6073cf20_0_22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3" name="Google Shape;2593;g36f6073cf20_0_22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4" name="Google Shape;2594;g36f6073cf20_0_22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5" name="Google Shape;2595;g36f6073cf20_0_22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6" name="Google Shape;2596;g36f6073cf20_0_22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7" name="Google Shape;2597;g36f6073cf20_0_22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8" name="Google Shape;2598;g36f6073cf20_0_22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9" name="Google Shape;2599;g36f6073cf20_0_22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0" name="Google Shape;2600;g36f6073cf20_0_22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1" name="Google Shape;2601;g36f6073cf20_0_22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2" name="Google Shape;2602;g36f6073cf20_0_22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03" name="Google Shape;2603;g36f6073cf20_0_22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604" name="Google Shape;2604;g36f6073cf20_0_223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2605" name="Google Shape;2605;g36f6073cf20_0_2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606" name="Google Shape;2606;g36f6073cf20_0_2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607" name="Google Shape;2607;g36f6073cf20_0_223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8" name="Google Shape;2608;g36f6073cf20_0_22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2609" name="Google Shape;2609;g36f6073cf20_0_2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2610" name="Google Shape;2610;g36f6073cf20_0_2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2611" name="Google Shape;2611;g36f6073cf20_0_2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612" name="Google Shape;2612;g36f6073cf20_0_223"/>
          <p:cNvSpPr txBox="1"/>
          <p:nvPr>
            <p:ph type="title"/>
          </p:nvPr>
        </p:nvSpPr>
        <p:spPr>
          <a:xfrm>
            <a:off x="1810775" y="41725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Data &amp; Findings</a:t>
            </a:r>
            <a:endParaRPr b="1" u="sng"/>
          </a:p>
        </p:txBody>
      </p:sp>
      <p:sp>
        <p:nvSpPr>
          <p:cNvPr id="2613" name="Google Shape;2613;g36f6073cf20_0_223"/>
          <p:cNvSpPr txBox="1"/>
          <p:nvPr/>
        </p:nvSpPr>
        <p:spPr>
          <a:xfrm>
            <a:off x="353200" y="1373550"/>
            <a:ext cx="5101800" cy="46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★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Microbeads were thoroughly rinsed to remove excess micelles.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★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They were characterized via fluorescence spectroscopy.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indent="-3810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★"/>
            </a:pPr>
            <a:r>
              <a:rPr lang="en-US" sz="2400">
                <a:latin typeface="Calibri"/>
                <a:ea typeface="Calibri"/>
                <a:cs typeface="Calibri"/>
                <a:sym typeface="Calibri"/>
              </a:rPr>
              <a:t>The microbeads remained fluorescent post rinsing, indicating micelles were located within the alginate microbeads. 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14" name="Google Shape;2614;g36f6073cf20_0_223" title="Chart"/>
          <p:cNvPicPr preferRelativeResize="0"/>
          <p:nvPr/>
        </p:nvPicPr>
        <p:blipFill rotWithShape="1">
          <a:blip r:embed="rId8">
            <a:alphaModFix/>
          </a:blip>
          <a:srcRect b="4253" l="2854" r="694" t="4070"/>
          <a:stretch/>
        </p:blipFill>
        <p:spPr>
          <a:xfrm>
            <a:off x="5529675" y="1373549"/>
            <a:ext cx="6238524" cy="43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2615" name="Google Shape;2615;g36f6073cf20_0_223"/>
          <p:cNvSpPr txBox="1"/>
          <p:nvPr/>
        </p:nvSpPr>
        <p:spPr>
          <a:xfrm>
            <a:off x="5311463" y="81405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[25]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0" name="Shape 2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1" name="Google Shape;2621;g37167af0d02_0_70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2622" name="Google Shape;2622;g37167af0d02_0_70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623" name="Google Shape;2623;g37167af0d02_0_7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624" name="Google Shape;2624;g37167af0d02_0_7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5" name="Google Shape;2625;g37167af0d02_0_7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6" name="Google Shape;2626;g37167af0d02_0_7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7" name="Google Shape;2627;g37167af0d02_0_7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28" name="Google Shape;2628;g37167af0d02_0_7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629" name="Google Shape;2629;g37167af0d02_0_7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630" name="Google Shape;2630;g37167af0d02_0_7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1" name="Google Shape;2631;g37167af0d02_0_7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2" name="Google Shape;2632;g37167af0d02_0_7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3" name="Google Shape;2633;g37167af0d02_0_7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4" name="Google Shape;2634;g37167af0d02_0_7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5" name="Google Shape;2635;g37167af0d02_0_7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6" name="Google Shape;2636;g37167af0d02_0_7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7" name="Google Shape;2637;g37167af0d02_0_7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8" name="Google Shape;2638;g37167af0d02_0_7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39" name="Google Shape;2639;g37167af0d02_0_7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0" name="Google Shape;2640;g37167af0d02_0_7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1" name="Google Shape;2641;g37167af0d02_0_7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g37167af0d02_0_7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3" name="Google Shape;2643;g37167af0d02_0_7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644" name="Google Shape;2644;g37167af0d02_0_7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645" name="Google Shape;2645;g37167af0d02_0_7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6" name="Google Shape;2646;g37167af0d02_0_7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7" name="Google Shape;2647;g37167af0d02_0_7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8" name="Google Shape;2648;g37167af0d02_0_7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9" name="Google Shape;2649;g37167af0d02_0_7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0" name="Google Shape;2650;g37167af0d02_0_7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1" name="Google Shape;2651;g37167af0d02_0_7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2" name="Google Shape;2652;g37167af0d02_0_7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53" name="Google Shape;2653;g37167af0d02_0_7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654" name="Google Shape;2654;g37167af0d02_0_7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655" name="Google Shape;2655;g37167af0d02_0_7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6" name="Google Shape;2656;g37167af0d02_0_7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7" name="Google Shape;2657;g37167af0d02_0_7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8" name="Google Shape;2658;g37167af0d02_0_7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59" name="Google Shape;2659;g37167af0d02_0_7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60" name="Google Shape;2660;g37167af0d02_0_7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661" name="Google Shape;2661;g37167af0d02_0_7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2" name="Google Shape;2662;g37167af0d02_0_7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3" name="Google Shape;2663;g37167af0d02_0_7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4" name="Google Shape;2664;g37167af0d02_0_7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5" name="Google Shape;2665;g37167af0d02_0_7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6" name="Google Shape;2666;g37167af0d02_0_7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7" name="Google Shape;2667;g37167af0d02_0_7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8" name="Google Shape;2668;g37167af0d02_0_7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9" name="Google Shape;2669;g37167af0d02_0_7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0" name="Google Shape;2670;g37167af0d02_0_7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1" name="Google Shape;2671;g37167af0d02_0_7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2" name="Google Shape;2672;g37167af0d02_0_7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3" name="Google Shape;2673;g37167af0d02_0_7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4" name="Google Shape;2674;g37167af0d02_0_7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5" name="Google Shape;2675;g37167af0d02_0_7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6" name="Google Shape;2676;g37167af0d02_0_7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677" name="Google Shape;2677;g37167af0d02_0_7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678" name="Google Shape;2678;g37167af0d02_0_7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79" name="Google Shape;2679;g37167af0d02_0_7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0" name="Google Shape;2680;g37167af0d02_0_7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1" name="Google Shape;2681;g37167af0d02_0_7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2" name="Google Shape;2682;g37167af0d02_0_7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3" name="Google Shape;2683;g37167af0d02_0_7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4" name="Google Shape;2684;g37167af0d02_0_7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5" name="Google Shape;2685;g37167af0d02_0_7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6" name="Google Shape;2686;g37167af0d02_0_7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7" name="Google Shape;2687;g37167af0d02_0_7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8" name="Google Shape;2688;g37167af0d02_0_7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9" name="Google Shape;2689;g37167af0d02_0_7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0" name="Google Shape;2690;g37167af0d02_0_7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1" name="Google Shape;2691;g37167af0d02_0_7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2" name="Google Shape;2692;g37167af0d02_0_7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3" name="Google Shape;2693;g37167af0d02_0_7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4" name="Google Shape;2694;g37167af0d02_0_7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5" name="Google Shape;2695;g37167af0d02_0_7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6" name="Google Shape;2696;g37167af0d02_0_7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7" name="Google Shape;2697;g37167af0d02_0_7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8" name="Google Shape;2698;g37167af0d02_0_7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9" name="Google Shape;2699;g37167af0d02_0_7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0" name="Google Shape;2700;g37167af0d02_0_7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701" name="Google Shape;2701;g37167af0d02_0_70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702" name="Google Shape;2702;g37167af0d02_0_7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703" name="Google Shape;2703;g37167af0d02_0_7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4" name="Google Shape;2704;g37167af0d02_0_7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5" name="Google Shape;2705;g37167af0d02_0_7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6" name="Google Shape;2706;g37167af0d02_0_7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07" name="Google Shape;2707;g37167af0d02_0_7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708" name="Google Shape;2708;g37167af0d02_0_7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709" name="Google Shape;2709;g37167af0d02_0_7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0" name="Google Shape;2710;g37167af0d02_0_7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1" name="Google Shape;2711;g37167af0d02_0_7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2" name="Google Shape;2712;g37167af0d02_0_7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3" name="Google Shape;2713;g37167af0d02_0_7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4" name="Google Shape;2714;g37167af0d02_0_7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5" name="Google Shape;2715;g37167af0d02_0_7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6" name="Google Shape;2716;g37167af0d02_0_7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7" name="Google Shape;2717;g37167af0d02_0_7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8" name="Google Shape;2718;g37167af0d02_0_7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19" name="Google Shape;2719;g37167af0d02_0_7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0" name="Google Shape;2720;g37167af0d02_0_7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1" name="Google Shape;2721;g37167af0d02_0_7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2" name="Google Shape;2722;g37167af0d02_0_7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723" name="Google Shape;2723;g37167af0d02_0_7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724" name="Google Shape;2724;g37167af0d02_0_7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5" name="Google Shape;2725;g37167af0d02_0_7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6" name="Google Shape;2726;g37167af0d02_0_7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7" name="Google Shape;2727;g37167af0d02_0_7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8" name="Google Shape;2728;g37167af0d02_0_7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29" name="Google Shape;2729;g37167af0d02_0_7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0" name="Google Shape;2730;g37167af0d02_0_7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1" name="Google Shape;2731;g37167af0d02_0_7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32" name="Google Shape;2732;g37167af0d02_0_7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733" name="Google Shape;2733;g37167af0d02_0_7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734" name="Google Shape;2734;g37167af0d02_0_7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5" name="Google Shape;2735;g37167af0d02_0_7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6" name="Google Shape;2736;g37167af0d02_0_7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7" name="Google Shape;2737;g37167af0d02_0_7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8" name="Google Shape;2738;g37167af0d02_0_7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39" name="Google Shape;2739;g37167af0d02_0_7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740" name="Google Shape;2740;g37167af0d02_0_7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1" name="Google Shape;2741;g37167af0d02_0_7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2" name="Google Shape;2742;g37167af0d02_0_7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3" name="Google Shape;2743;g37167af0d02_0_7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4" name="Google Shape;2744;g37167af0d02_0_7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5" name="Google Shape;2745;g37167af0d02_0_7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6" name="Google Shape;2746;g37167af0d02_0_7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7" name="Google Shape;2747;g37167af0d02_0_7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8" name="Google Shape;2748;g37167af0d02_0_7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49" name="Google Shape;2749;g37167af0d02_0_7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0" name="Google Shape;2750;g37167af0d02_0_7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1" name="Google Shape;2751;g37167af0d02_0_7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2" name="Google Shape;2752;g37167af0d02_0_7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3" name="Google Shape;2753;g37167af0d02_0_7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4" name="Google Shape;2754;g37167af0d02_0_7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5" name="Google Shape;2755;g37167af0d02_0_7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56" name="Google Shape;2756;g37167af0d02_0_7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757" name="Google Shape;2757;g37167af0d02_0_7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8" name="Google Shape;2758;g37167af0d02_0_7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59" name="Google Shape;2759;g37167af0d02_0_7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0" name="Google Shape;2760;g37167af0d02_0_7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1" name="Google Shape;2761;g37167af0d02_0_7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2" name="Google Shape;2762;g37167af0d02_0_7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3" name="Google Shape;2763;g37167af0d02_0_7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4" name="Google Shape;2764;g37167af0d02_0_7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5" name="Google Shape;2765;g37167af0d02_0_7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6" name="Google Shape;2766;g37167af0d02_0_7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7" name="Google Shape;2767;g37167af0d02_0_7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8" name="Google Shape;2768;g37167af0d02_0_7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69" name="Google Shape;2769;g37167af0d02_0_7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0" name="Google Shape;2770;g37167af0d02_0_7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1" name="Google Shape;2771;g37167af0d02_0_7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2" name="Google Shape;2772;g37167af0d02_0_7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3" name="Google Shape;2773;g37167af0d02_0_7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4" name="Google Shape;2774;g37167af0d02_0_7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5" name="Google Shape;2775;g37167af0d02_0_7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6" name="Google Shape;2776;g37167af0d02_0_7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7" name="Google Shape;2777;g37167af0d02_0_7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8" name="Google Shape;2778;g37167af0d02_0_7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79" name="Google Shape;2779;g37167af0d02_0_7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780" name="Google Shape;2780;g37167af0d02_0_70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2781" name="Google Shape;2781;g37167af0d02_0_7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782" name="Google Shape;2782;g37167af0d02_0_7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783" name="Google Shape;2783;g37167af0d02_0_70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4" name="Google Shape;2784;g37167af0d02_0_7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2785" name="Google Shape;2785;g37167af0d02_0_7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2786" name="Google Shape;2786;g37167af0d02_0_7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2787" name="Google Shape;2787;g37167af0d02_0_7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88" name="Google Shape;2788;g37167af0d02_0_70"/>
          <p:cNvSpPr txBox="1"/>
          <p:nvPr>
            <p:ph type="title"/>
          </p:nvPr>
        </p:nvSpPr>
        <p:spPr>
          <a:xfrm>
            <a:off x="1810775" y="41725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Results &amp; Takeaways</a:t>
            </a:r>
            <a:endParaRPr b="1" u="sng"/>
          </a:p>
        </p:txBody>
      </p:sp>
      <p:pic>
        <p:nvPicPr>
          <p:cNvPr id="2789" name="Google Shape;2789;g37167af0d02_0_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2925" y="1033325"/>
            <a:ext cx="2181975" cy="2175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0" name="Google Shape;2790;g37167af0d02_0_7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95299" y="1031062"/>
            <a:ext cx="2181975" cy="217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1" name="Google Shape;2791;g37167af0d02_0_70" title="Chart"/>
          <p:cNvPicPr preferRelativeResize="0"/>
          <p:nvPr/>
        </p:nvPicPr>
        <p:blipFill rotWithShape="1">
          <a:blip r:embed="rId10">
            <a:alphaModFix/>
          </a:blip>
          <a:srcRect b="4253" l="2854" r="694" t="4070"/>
          <a:stretch/>
        </p:blipFill>
        <p:spPr>
          <a:xfrm>
            <a:off x="1012100" y="3309450"/>
            <a:ext cx="4500456" cy="29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2" name="Google Shape;2792;g37167af0d02_0_70"/>
          <p:cNvSpPr txBox="1"/>
          <p:nvPr/>
        </p:nvSpPr>
        <p:spPr>
          <a:xfrm>
            <a:off x="5937525" y="728775"/>
            <a:ext cx="6058800" cy="29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★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Results indicate successful encapsulation of polymer micelles in alginate microbeads.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★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Resulting structures appear to be in a non-equilibrium state.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★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While this was not predicted, it does make sense and resembles organizations such as thylakoid membranes.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3" name="Google Shape;2793;g37167af0d02_0_70"/>
          <p:cNvPicPr preferRelativeResize="0"/>
          <p:nvPr/>
        </p:nvPicPr>
        <p:blipFill rotWithShape="1">
          <a:blip r:embed="rId11">
            <a:alphaModFix/>
          </a:blip>
          <a:srcRect b="0" l="0" r="4789" t="25350"/>
          <a:stretch/>
        </p:blipFill>
        <p:spPr>
          <a:xfrm>
            <a:off x="6342950" y="3910875"/>
            <a:ext cx="2181975" cy="231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4" name="Google Shape;2794;g37167af0d02_0_7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715953" y="4104200"/>
            <a:ext cx="3128684" cy="21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95" name="Google Shape;2795;g37167af0d02_0_70"/>
          <p:cNvSpPr/>
          <p:nvPr/>
        </p:nvSpPr>
        <p:spPr>
          <a:xfrm>
            <a:off x="6189688" y="3865128"/>
            <a:ext cx="2488500" cy="2402100"/>
          </a:xfrm>
          <a:prstGeom prst="noSmoking">
            <a:avLst>
              <a:gd fmla="val 18750" name="adj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6" name="Google Shape;2796;g37167af0d02_0_70"/>
          <p:cNvSpPr txBox="1"/>
          <p:nvPr/>
        </p:nvSpPr>
        <p:spPr>
          <a:xfrm>
            <a:off x="-7812" y="10333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[26]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7" name="Google Shape;2797;g37167af0d02_0_70"/>
          <p:cNvSpPr txBox="1"/>
          <p:nvPr/>
        </p:nvSpPr>
        <p:spPr>
          <a:xfrm>
            <a:off x="3010963" y="10333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[27]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8" name="Google Shape;2798;g37167af0d02_0_70"/>
          <p:cNvSpPr txBox="1"/>
          <p:nvPr/>
        </p:nvSpPr>
        <p:spPr>
          <a:xfrm>
            <a:off x="258213" y="3441413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[28]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9" name="Google Shape;2799;g37167af0d02_0_70"/>
          <p:cNvSpPr txBox="1"/>
          <p:nvPr/>
        </p:nvSpPr>
        <p:spPr>
          <a:xfrm>
            <a:off x="5512538" y="35628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[29]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0" name="Google Shape;2800;g37167af0d02_0_70"/>
          <p:cNvSpPr txBox="1"/>
          <p:nvPr/>
        </p:nvSpPr>
        <p:spPr>
          <a:xfrm>
            <a:off x="8551713" y="35628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[30]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1" name="Google Shape;2801;g37167af0d02_0_70"/>
          <p:cNvSpPr/>
          <p:nvPr/>
        </p:nvSpPr>
        <p:spPr>
          <a:xfrm>
            <a:off x="10026150" y="5025775"/>
            <a:ext cx="369900" cy="559500"/>
          </a:xfrm>
          <a:prstGeom prst="ellipse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6" name="Shape 2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07" name="Google Shape;2807;g36e626241da_0_713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2808" name="Google Shape;2808;g36e626241da_0_713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809" name="Google Shape;2809;g36e626241da_0_71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810" name="Google Shape;2810;g36e626241da_0_71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1" name="Google Shape;2811;g36e626241da_0_71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2" name="Google Shape;2812;g36e626241da_0_71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13" name="Google Shape;2813;g36e626241da_0_71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14" name="Google Shape;2814;g36e626241da_0_71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815" name="Google Shape;2815;g36e626241da_0_71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816" name="Google Shape;2816;g36e626241da_0_71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7" name="Google Shape;2817;g36e626241da_0_71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8" name="Google Shape;2818;g36e626241da_0_71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9" name="Google Shape;2819;g36e626241da_0_71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0" name="Google Shape;2820;g36e626241da_0_71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1" name="Google Shape;2821;g36e626241da_0_71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2" name="Google Shape;2822;g36e626241da_0_71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3" name="Google Shape;2823;g36e626241da_0_71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4" name="Google Shape;2824;g36e626241da_0_71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5" name="Google Shape;2825;g36e626241da_0_71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6" name="Google Shape;2826;g36e626241da_0_71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7" name="Google Shape;2827;g36e626241da_0_71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8" name="Google Shape;2828;g36e626241da_0_71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9" name="Google Shape;2829;g36e626241da_0_71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30" name="Google Shape;2830;g36e626241da_0_71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831" name="Google Shape;2831;g36e626241da_0_71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2" name="Google Shape;2832;g36e626241da_0_71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3" name="Google Shape;2833;g36e626241da_0_71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4" name="Google Shape;2834;g36e626241da_0_71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5" name="Google Shape;2835;g36e626241da_0_71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6" name="Google Shape;2836;g36e626241da_0_71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7" name="Google Shape;2837;g36e626241da_0_71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8" name="Google Shape;2838;g36e626241da_0_71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9" name="Google Shape;2839;g36e626241da_0_71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840" name="Google Shape;2840;g36e626241da_0_71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841" name="Google Shape;2841;g36e626241da_0_71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2" name="Google Shape;2842;g36e626241da_0_71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3" name="Google Shape;2843;g36e626241da_0_71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4" name="Google Shape;2844;g36e626241da_0_71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5" name="Google Shape;2845;g36e626241da_0_71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46" name="Google Shape;2846;g36e626241da_0_71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847" name="Google Shape;2847;g36e626241da_0_71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8" name="Google Shape;2848;g36e626241da_0_71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9" name="Google Shape;2849;g36e626241da_0_71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0" name="Google Shape;2850;g36e626241da_0_71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1" name="Google Shape;2851;g36e626241da_0_71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2" name="Google Shape;2852;g36e626241da_0_71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3" name="Google Shape;2853;g36e626241da_0_71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4" name="Google Shape;2854;g36e626241da_0_71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5" name="Google Shape;2855;g36e626241da_0_71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6" name="Google Shape;2856;g36e626241da_0_71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7" name="Google Shape;2857;g36e626241da_0_71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8" name="Google Shape;2858;g36e626241da_0_71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59" name="Google Shape;2859;g36e626241da_0_71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0" name="Google Shape;2860;g36e626241da_0_71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1" name="Google Shape;2861;g36e626241da_0_71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2" name="Google Shape;2862;g36e626241da_0_71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63" name="Google Shape;2863;g36e626241da_0_71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864" name="Google Shape;2864;g36e626241da_0_71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5" name="Google Shape;2865;g36e626241da_0_71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6" name="Google Shape;2866;g36e626241da_0_71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7" name="Google Shape;2867;g36e626241da_0_71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8" name="Google Shape;2868;g36e626241da_0_71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69" name="Google Shape;2869;g36e626241da_0_71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0" name="Google Shape;2870;g36e626241da_0_71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1" name="Google Shape;2871;g36e626241da_0_71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2" name="Google Shape;2872;g36e626241da_0_71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3" name="Google Shape;2873;g36e626241da_0_71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4" name="Google Shape;2874;g36e626241da_0_71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5" name="Google Shape;2875;g36e626241da_0_71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6" name="Google Shape;2876;g36e626241da_0_71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7" name="Google Shape;2877;g36e626241da_0_71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8" name="Google Shape;2878;g36e626241da_0_71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79" name="Google Shape;2879;g36e626241da_0_71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0" name="Google Shape;2880;g36e626241da_0_71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1" name="Google Shape;2881;g36e626241da_0_71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2" name="Google Shape;2882;g36e626241da_0_71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3" name="Google Shape;2883;g36e626241da_0_71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4" name="Google Shape;2884;g36e626241da_0_71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5" name="Google Shape;2885;g36e626241da_0_71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86" name="Google Shape;2886;g36e626241da_0_71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887" name="Google Shape;2887;g36e626241da_0_713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888" name="Google Shape;2888;g36e626241da_0_71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889" name="Google Shape;2889;g36e626241da_0_71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0" name="Google Shape;2890;g36e626241da_0_71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1" name="Google Shape;2891;g36e626241da_0_71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92" name="Google Shape;2892;g36e626241da_0_71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893" name="Google Shape;2893;g36e626241da_0_71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894" name="Google Shape;2894;g36e626241da_0_71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895" name="Google Shape;2895;g36e626241da_0_71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6" name="Google Shape;2896;g36e626241da_0_71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7" name="Google Shape;2897;g36e626241da_0_71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8" name="Google Shape;2898;g36e626241da_0_71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9" name="Google Shape;2899;g36e626241da_0_71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0" name="Google Shape;2900;g36e626241da_0_71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1" name="Google Shape;2901;g36e626241da_0_71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2" name="Google Shape;2902;g36e626241da_0_71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3" name="Google Shape;2903;g36e626241da_0_71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4" name="Google Shape;2904;g36e626241da_0_71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5" name="Google Shape;2905;g36e626241da_0_71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6" name="Google Shape;2906;g36e626241da_0_71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7" name="Google Shape;2907;g36e626241da_0_71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8" name="Google Shape;2908;g36e626241da_0_71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909" name="Google Shape;2909;g36e626241da_0_71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910" name="Google Shape;2910;g36e626241da_0_71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1" name="Google Shape;2911;g36e626241da_0_71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2" name="Google Shape;2912;g36e626241da_0_71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3" name="Google Shape;2913;g36e626241da_0_71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4" name="Google Shape;2914;g36e626241da_0_71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5" name="Google Shape;2915;g36e626241da_0_71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6" name="Google Shape;2916;g36e626241da_0_71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7" name="Google Shape;2917;g36e626241da_0_71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8" name="Google Shape;2918;g36e626241da_0_71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19" name="Google Shape;2919;g36e626241da_0_71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920" name="Google Shape;2920;g36e626241da_0_71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1" name="Google Shape;2921;g36e626241da_0_71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2" name="Google Shape;2922;g36e626241da_0_71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3" name="Google Shape;2923;g36e626241da_0_71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4" name="Google Shape;2924;g36e626241da_0_71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25" name="Google Shape;2925;g36e626241da_0_71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2926" name="Google Shape;2926;g36e626241da_0_71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7" name="Google Shape;2927;g36e626241da_0_71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8" name="Google Shape;2928;g36e626241da_0_71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29" name="Google Shape;2929;g36e626241da_0_71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0" name="Google Shape;2930;g36e626241da_0_71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1" name="Google Shape;2931;g36e626241da_0_71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2" name="Google Shape;2932;g36e626241da_0_71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3" name="Google Shape;2933;g36e626241da_0_71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4" name="Google Shape;2934;g36e626241da_0_71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5" name="Google Shape;2935;g36e626241da_0_71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6" name="Google Shape;2936;g36e626241da_0_71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7" name="Google Shape;2937;g36e626241da_0_71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8" name="Google Shape;2938;g36e626241da_0_71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39" name="Google Shape;2939;g36e626241da_0_71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0" name="Google Shape;2940;g36e626241da_0_71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1" name="Google Shape;2941;g36e626241da_0_71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42" name="Google Shape;2942;g36e626241da_0_71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2943" name="Google Shape;2943;g36e626241da_0_71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4" name="Google Shape;2944;g36e626241da_0_71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5" name="Google Shape;2945;g36e626241da_0_71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6" name="Google Shape;2946;g36e626241da_0_71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7" name="Google Shape;2947;g36e626241da_0_71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8" name="Google Shape;2948;g36e626241da_0_71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49" name="Google Shape;2949;g36e626241da_0_71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0" name="Google Shape;2950;g36e626241da_0_71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1" name="Google Shape;2951;g36e626241da_0_71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2" name="Google Shape;2952;g36e626241da_0_71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3" name="Google Shape;2953;g36e626241da_0_71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4" name="Google Shape;2954;g36e626241da_0_71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5" name="Google Shape;2955;g36e626241da_0_71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6" name="Google Shape;2956;g36e626241da_0_71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7" name="Google Shape;2957;g36e626241da_0_71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8" name="Google Shape;2958;g36e626241da_0_71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59" name="Google Shape;2959;g36e626241da_0_71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0" name="Google Shape;2960;g36e626241da_0_71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1" name="Google Shape;2961;g36e626241da_0_71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2" name="Google Shape;2962;g36e626241da_0_71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3" name="Google Shape;2963;g36e626241da_0_71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4" name="Google Shape;2964;g36e626241da_0_71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65" name="Google Shape;2965;g36e626241da_0_71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2966" name="Google Shape;2966;g36e626241da_0_713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2967" name="Google Shape;2967;g36e626241da_0_7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2968" name="Google Shape;2968;g36e626241da_0_7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2969" name="Google Shape;2969;g36e626241da_0_713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0" name="Google Shape;2970;g36e626241da_0_71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2971" name="Google Shape;2971;g36e626241da_0_7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2972" name="Google Shape;2972;g36e626241da_0_7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2973" name="Google Shape;2973;g36e626241da_0_7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2974" name="Google Shape;2974;g36e626241da_0_713"/>
          <p:cNvSpPr txBox="1"/>
          <p:nvPr>
            <p:ph type="title"/>
          </p:nvPr>
        </p:nvSpPr>
        <p:spPr>
          <a:xfrm>
            <a:off x="1810775" y="41725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Next Steps</a:t>
            </a:r>
            <a:endParaRPr b="1" u="sng"/>
          </a:p>
        </p:txBody>
      </p:sp>
      <p:sp>
        <p:nvSpPr>
          <p:cNvPr id="2975" name="Google Shape;2975;g36e626241da_0_713"/>
          <p:cNvSpPr txBox="1"/>
          <p:nvPr/>
        </p:nvSpPr>
        <p:spPr>
          <a:xfrm>
            <a:off x="59500" y="1210963"/>
            <a:ext cx="6420900" cy="477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★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Encapsulate micelles using the “a∩b” micronozzle sequence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★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Encapsulate donor and acceptor micelles to investigated controlled intercompartmental energy transfer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★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Explore non-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equilibrium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structures and impact on energy transfer efficiency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★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Encapsulate multiple cargos, such as carbon dots toward complex photonic properties.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76" name="Google Shape;2976;g36e626241da_0_713"/>
          <p:cNvPicPr preferRelativeResize="0"/>
          <p:nvPr/>
        </p:nvPicPr>
        <p:blipFill rotWithShape="1">
          <a:blip r:embed="rId8">
            <a:alphaModFix/>
          </a:blip>
          <a:srcRect b="30902" l="4961" r="0" t="35245"/>
          <a:stretch/>
        </p:blipFill>
        <p:spPr>
          <a:xfrm>
            <a:off x="7224975" y="912925"/>
            <a:ext cx="4930250" cy="146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7" name="Google Shape;2977;g36e626241da_0_713" title="Screenshot 2025-07-18 at 10.02.25 AM.png"/>
          <p:cNvPicPr preferRelativeResize="0"/>
          <p:nvPr/>
        </p:nvPicPr>
        <p:blipFill rotWithShape="1">
          <a:blip r:embed="rId9">
            <a:alphaModFix/>
          </a:blip>
          <a:srcRect b="0" l="714" r="0" t="0"/>
          <a:stretch/>
        </p:blipFill>
        <p:spPr>
          <a:xfrm>
            <a:off x="7224975" y="2377707"/>
            <a:ext cx="4930251" cy="1549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8" name="Google Shape;2978;g36e626241da_0_713"/>
          <p:cNvPicPr preferRelativeResize="0"/>
          <p:nvPr/>
        </p:nvPicPr>
        <p:blipFill rotWithShape="1">
          <a:blip r:embed="rId8">
            <a:alphaModFix/>
          </a:blip>
          <a:srcRect b="0" l="5908" r="0" t="68415"/>
          <a:stretch/>
        </p:blipFill>
        <p:spPr>
          <a:xfrm>
            <a:off x="7310800" y="4071650"/>
            <a:ext cx="4881200" cy="1368250"/>
          </a:xfrm>
          <a:prstGeom prst="rect">
            <a:avLst/>
          </a:prstGeom>
          <a:noFill/>
          <a:ln>
            <a:noFill/>
          </a:ln>
        </p:spPr>
      </p:pic>
      <p:sp>
        <p:nvSpPr>
          <p:cNvPr id="2979" name="Google Shape;2979;g36e626241da_0_713"/>
          <p:cNvSpPr txBox="1"/>
          <p:nvPr/>
        </p:nvSpPr>
        <p:spPr>
          <a:xfrm>
            <a:off x="342250" y="6102250"/>
            <a:ext cx="115158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Kang, Sung-Min, et al. “Centrifugal Force-Driven Modular Micronozzle System: Generation of Engineered Alginate Microspheres.” Scientific Reports, vol. 9, no. 1, 4 Sept. 2019, https://doi.org/10.1038/s41598-019-49244-4. Accessed 31 July 2020.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0" name="Google Shape;2980;g36e626241da_0_713"/>
          <p:cNvSpPr txBox="1"/>
          <p:nvPr/>
        </p:nvSpPr>
        <p:spPr>
          <a:xfrm>
            <a:off x="6480388" y="87277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[31]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1" name="Google Shape;2981;g36e626241da_0_713"/>
          <p:cNvSpPr txBox="1"/>
          <p:nvPr/>
        </p:nvSpPr>
        <p:spPr>
          <a:xfrm>
            <a:off x="6480388" y="2274063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[32]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2" name="Google Shape;2982;g36e626241da_0_713"/>
          <p:cNvSpPr txBox="1"/>
          <p:nvPr/>
        </p:nvSpPr>
        <p:spPr>
          <a:xfrm>
            <a:off x="6480388" y="419470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[33]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7" name="Shape 2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8" name="Google Shape;2988;g35a1c6f9249_0_525"/>
          <p:cNvSpPr txBox="1"/>
          <p:nvPr>
            <p:ph type="title"/>
          </p:nvPr>
        </p:nvSpPr>
        <p:spPr>
          <a:xfrm rot="503">
            <a:off x="2097901" y="-84382"/>
            <a:ext cx="61563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sz="5000" u="sng"/>
              <a:t>Acknowledgements</a:t>
            </a:r>
            <a:endParaRPr b="1" u="sng"/>
          </a:p>
        </p:txBody>
      </p:sp>
      <p:grpSp>
        <p:nvGrpSpPr>
          <p:cNvPr id="2989" name="Google Shape;2989;g35a1c6f9249_0_525"/>
          <p:cNvGrpSpPr/>
          <p:nvPr/>
        </p:nvGrpSpPr>
        <p:grpSpPr>
          <a:xfrm>
            <a:off x="-7703" y="6324818"/>
            <a:ext cx="12206290" cy="332281"/>
            <a:chOff x="931692" y="4540806"/>
            <a:chExt cx="31987132" cy="1132133"/>
          </a:xfrm>
        </p:grpSpPr>
        <p:grpSp>
          <p:nvGrpSpPr>
            <p:cNvPr id="2990" name="Google Shape;2990;g35a1c6f9249_0_525"/>
            <p:cNvGrpSpPr/>
            <p:nvPr/>
          </p:nvGrpSpPr>
          <p:grpSpPr>
            <a:xfrm>
              <a:off x="931692" y="4540806"/>
              <a:ext cx="16002389" cy="1132133"/>
              <a:chOff x="1874938" y="4228518"/>
              <a:chExt cx="12714436" cy="13591038"/>
            </a:xfrm>
          </p:grpSpPr>
          <p:grpSp>
            <p:nvGrpSpPr>
              <p:cNvPr id="2991" name="Google Shape;2991;g35a1c6f9249_0_525"/>
              <p:cNvGrpSpPr/>
              <p:nvPr/>
            </p:nvGrpSpPr>
            <p:grpSpPr>
              <a:xfrm>
                <a:off x="1874938" y="4228545"/>
                <a:ext cx="724122" cy="13590988"/>
                <a:chOff x="6763779" y="3610074"/>
                <a:chExt cx="724122" cy="9149100"/>
              </a:xfrm>
            </p:grpSpPr>
            <p:sp>
              <p:nvSpPr>
                <p:cNvPr id="2992" name="Google Shape;2992;g35a1c6f9249_0_525"/>
                <p:cNvSpPr txBox="1"/>
                <p:nvPr/>
              </p:nvSpPr>
              <p:spPr>
                <a:xfrm>
                  <a:off x="7304901" y="3610074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3" name="Google Shape;2993;g35a1c6f9249_0_525"/>
                <p:cNvSpPr txBox="1"/>
                <p:nvPr/>
              </p:nvSpPr>
              <p:spPr>
                <a:xfrm>
                  <a:off x="7124526" y="3610074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4" name="Google Shape;2994;g35a1c6f9249_0_525"/>
                <p:cNvSpPr txBox="1"/>
                <p:nvPr/>
              </p:nvSpPr>
              <p:spPr>
                <a:xfrm>
                  <a:off x="6944153" y="3610074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5" name="Google Shape;2995;g35a1c6f9249_0_525"/>
                <p:cNvSpPr txBox="1"/>
                <p:nvPr/>
              </p:nvSpPr>
              <p:spPr>
                <a:xfrm>
                  <a:off x="6763779" y="3610074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996" name="Google Shape;2996;g35a1c6f9249_0_525"/>
              <p:cNvGrpSpPr/>
              <p:nvPr/>
            </p:nvGrpSpPr>
            <p:grpSpPr>
              <a:xfrm>
                <a:off x="2589876" y="4228518"/>
                <a:ext cx="4171622" cy="13590900"/>
                <a:chOff x="589212" y="5453559"/>
                <a:chExt cx="4171622" cy="9060600"/>
              </a:xfrm>
            </p:grpSpPr>
            <p:grpSp>
              <p:nvGrpSpPr>
                <p:cNvPr id="2997" name="Google Shape;2997;g35a1c6f9249_0_525"/>
                <p:cNvGrpSpPr/>
                <p:nvPr/>
              </p:nvGrpSpPr>
              <p:grpSpPr>
                <a:xfrm>
                  <a:off x="2213483" y="5453559"/>
                  <a:ext cx="2547351" cy="9060600"/>
                  <a:chOff x="2126394" y="6201753"/>
                  <a:chExt cx="2547351" cy="9060600"/>
                </a:xfrm>
              </p:grpSpPr>
              <p:sp>
                <p:nvSpPr>
                  <p:cNvPr id="2998" name="Google Shape;2998;g35a1c6f9249_0_525"/>
                  <p:cNvSpPr txBox="1"/>
                  <p:nvPr/>
                </p:nvSpPr>
                <p:spPr>
                  <a:xfrm>
                    <a:off x="2126394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99" name="Google Shape;2999;g35a1c6f9249_0_525"/>
                  <p:cNvSpPr txBox="1"/>
                  <p:nvPr/>
                </p:nvSpPr>
                <p:spPr>
                  <a:xfrm>
                    <a:off x="2853887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0" name="Google Shape;3000;g35a1c6f9249_0_525"/>
                  <p:cNvSpPr txBox="1"/>
                  <p:nvPr/>
                </p:nvSpPr>
                <p:spPr>
                  <a:xfrm>
                    <a:off x="2672013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1" name="Google Shape;3001;g35a1c6f9249_0_525"/>
                  <p:cNvSpPr txBox="1"/>
                  <p:nvPr/>
                </p:nvSpPr>
                <p:spPr>
                  <a:xfrm>
                    <a:off x="2308267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2" name="Google Shape;3002;g35a1c6f9249_0_525"/>
                  <p:cNvSpPr txBox="1"/>
                  <p:nvPr/>
                </p:nvSpPr>
                <p:spPr>
                  <a:xfrm>
                    <a:off x="2490140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3" name="Google Shape;3003;g35a1c6f9249_0_525"/>
                  <p:cNvSpPr txBox="1"/>
                  <p:nvPr/>
                </p:nvSpPr>
                <p:spPr>
                  <a:xfrm>
                    <a:off x="303576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4" name="Google Shape;3004;g35a1c6f9249_0_525"/>
                  <p:cNvSpPr txBox="1"/>
                  <p:nvPr/>
                </p:nvSpPr>
                <p:spPr>
                  <a:xfrm>
                    <a:off x="3217631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5" name="Google Shape;3005;g35a1c6f9249_0_525"/>
                  <p:cNvSpPr txBox="1"/>
                  <p:nvPr/>
                </p:nvSpPr>
                <p:spPr>
                  <a:xfrm>
                    <a:off x="3399505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6" name="Google Shape;3006;g35a1c6f9249_0_525"/>
                  <p:cNvSpPr txBox="1"/>
                  <p:nvPr/>
                </p:nvSpPr>
                <p:spPr>
                  <a:xfrm>
                    <a:off x="3581378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7" name="Google Shape;3007;g35a1c6f9249_0_525"/>
                  <p:cNvSpPr txBox="1"/>
                  <p:nvPr/>
                </p:nvSpPr>
                <p:spPr>
                  <a:xfrm>
                    <a:off x="3945124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8" name="Google Shape;3008;g35a1c6f9249_0_525"/>
                  <p:cNvSpPr txBox="1"/>
                  <p:nvPr/>
                </p:nvSpPr>
                <p:spPr>
                  <a:xfrm>
                    <a:off x="4126997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09" name="Google Shape;3009;g35a1c6f9249_0_525"/>
                  <p:cNvSpPr txBox="1"/>
                  <p:nvPr/>
                </p:nvSpPr>
                <p:spPr>
                  <a:xfrm>
                    <a:off x="430887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0" name="Google Shape;3010;g35a1c6f9249_0_525"/>
                  <p:cNvSpPr txBox="1"/>
                  <p:nvPr/>
                </p:nvSpPr>
                <p:spPr>
                  <a:xfrm>
                    <a:off x="4490745" y="6201753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1" name="Google Shape;3011;g35a1c6f9249_0_525"/>
                  <p:cNvSpPr txBox="1"/>
                  <p:nvPr/>
                </p:nvSpPr>
                <p:spPr>
                  <a:xfrm>
                    <a:off x="3763251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12" name="Google Shape;3012;g35a1c6f9249_0_525"/>
                <p:cNvGrpSpPr/>
                <p:nvPr/>
              </p:nvGrpSpPr>
              <p:grpSpPr>
                <a:xfrm>
                  <a:off x="589212" y="5453559"/>
                  <a:ext cx="1622103" cy="9060600"/>
                  <a:chOff x="589212" y="5453048"/>
                  <a:chExt cx="1622103" cy="9060600"/>
                </a:xfrm>
              </p:grpSpPr>
              <p:sp>
                <p:nvSpPr>
                  <p:cNvPr id="3013" name="Google Shape;3013;g35a1c6f9249_0_525"/>
                  <p:cNvSpPr txBox="1"/>
                  <p:nvPr/>
                </p:nvSpPr>
                <p:spPr>
                  <a:xfrm>
                    <a:off x="1128876" y="5453048"/>
                    <a:ext cx="183000" cy="90606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4" name="Google Shape;3014;g35a1c6f9249_0_525"/>
                  <p:cNvSpPr txBox="1"/>
                  <p:nvPr/>
                </p:nvSpPr>
                <p:spPr>
                  <a:xfrm>
                    <a:off x="948988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5" name="Google Shape;3015;g35a1c6f9249_0_525"/>
                  <p:cNvSpPr txBox="1"/>
                  <p:nvPr/>
                </p:nvSpPr>
                <p:spPr>
                  <a:xfrm>
                    <a:off x="769101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6" name="Google Shape;3016;g35a1c6f9249_0_525"/>
                  <p:cNvSpPr txBox="1"/>
                  <p:nvPr/>
                </p:nvSpPr>
                <p:spPr>
                  <a:xfrm>
                    <a:off x="589212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7" name="Google Shape;3017;g35a1c6f9249_0_525"/>
                  <p:cNvSpPr txBox="1"/>
                  <p:nvPr/>
                </p:nvSpPr>
                <p:spPr>
                  <a:xfrm>
                    <a:off x="2028315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8" name="Google Shape;3018;g35a1c6f9249_0_525"/>
                  <p:cNvSpPr txBox="1"/>
                  <p:nvPr/>
                </p:nvSpPr>
                <p:spPr>
                  <a:xfrm>
                    <a:off x="1308765" y="5453048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19" name="Google Shape;3019;g35a1c6f9249_0_525"/>
                  <p:cNvSpPr txBox="1"/>
                  <p:nvPr/>
                </p:nvSpPr>
                <p:spPr>
                  <a:xfrm>
                    <a:off x="1488652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0" name="Google Shape;3020;g35a1c6f9249_0_525"/>
                  <p:cNvSpPr txBox="1"/>
                  <p:nvPr/>
                </p:nvSpPr>
                <p:spPr>
                  <a:xfrm>
                    <a:off x="1668540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21" name="Google Shape;3021;g35a1c6f9249_0_525"/>
                  <p:cNvSpPr txBox="1"/>
                  <p:nvPr/>
                </p:nvSpPr>
                <p:spPr>
                  <a:xfrm>
                    <a:off x="1848427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022" name="Google Shape;3022;g35a1c6f9249_0_525"/>
              <p:cNvGrpSpPr/>
              <p:nvPr/>
            </p:nvGrpSpPr>
            <p:grpSpPr>
              <a:xfrm>
                <a:off x="6752314" y="4228568"/>
                <a:ext cx="911322" cy="13590988"/>
                <a:chOff x="11540841" y="6900050"/>
                <a:chExt cx="911322" cy="9149100"/>
              </a:xfrm>
            </p:grpSpPr>
            <p:sp>
              <p:nvSpPr>
                <p:cNvPr id="3023" name="Google Shape;3023;g35a1c6f9249_0_525"/>
                <p:cNvSpPr txBox="1"/>
                <p:nvPr/>
              </p:nvSpPr>
              <p:spPr>
                <a:xfrm>
                  <a:off x="12087084" y="6900050"/>
                  <a:ext cx="183000" cy="91491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4" name="Google Shape;3024;g35a1c6f9249_0_525"/>
                <p:cNvSpPr txBox="1"/>
                <p:nvPr/>
              </p:nvSpPr>
              <p:spPr>
                <a:xfrm>
                  <a:off x="11905003" y="6900050"/>
                  <a:ext cx="183000" cy="91491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5" name="Google Shape;3025;g35a1c6f9249_0_525"/>
                <p:cNvSpPr txBox="1"/>
                <p:nvPr/>
              </p:nvSpPr>
              <p:spPr>
                <a:xfrm>
                  <a:off x="11722922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6" name="Google Shape;3026;g35a1c6f9249_0_525"/>
                <p:cNvSpPr txBox="1"/>
                <p:nvPr/>
              </p:nvSpPr>
              <p:spPr>
                <a:xfrm>
                  <a:off x="11540841" y="6900050"/>
                  <a:ext cx="183000" cy="91491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7" name="Google Shape;3027;g35a1c6f9249_0_525"/>
                <p:cNvSpPr txBox="1"/>
                <p:nvPr/>
              </p:nvSpPr>
              <p:spPr>
                <a:xfrm>
                  <a:off x="12269163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28" name="Google Shape;3028;g35a1c6f9249_0_525"/>
              <p:cNvGrpSpPr/>
              <p:nvPr/>
            </p:nvGrpSpPr>
            <p:grpSpPr>
              <a:xfrm>
                <a:off x="7654454" y="4228555"/>
                <a:ext cx="2782652" cy="13590988"/>
                <a:chOff x="13486776" y="5144310"/>
                <a:chExt cx="2782652" cy="9149100"/>
              </a:xfrm>
            </p:grpSpPr>
            <p:sp>
              <p:nvSpPr>
                <p:cNvPr id="3029" name="Google Shape;3029;g35a1c6f9249_0_525"/>
                <p:cNvSpPr txBox="1"/>
                <p:nvPr/>
              </p:nvSpPr>
              <p:spPr>
                <a:xfrm>
                  <a:off x="13486776" y="5144310"/>
                  <a:ext cx="183000" cy="91491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0" name="Google Shape;3030;g35a1c6f9249_0_525"/>
                <p:cNvSpPr txBox="1"/>
                <p:nvPr/>
              </p:nvSpPr>
              <p:spPr>
                <a:xfrm>
                  <a:off x="13660086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1" name="Google Shape;3031;g35a1c6f9249_0_525"/>
                <p:cNvSpPr txBox="1"/>
                <p:nvPr/>
              </p:nvSpPr>
              <p:spPr>
                <a:xfrm>
                  <a:off x="13833397" y="5144310"/>
                  <a:ext cx="183000" cy="91491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2" name="Google Shape;3032;g35a1c6f9249_0_525"/>
                <p:cNvSpPr txBox="1"/>
                <p:nvPr/>
              </p:nvSpPr>
              <p:spPr>
                <a:xfrm>
                  <a:off x="1400670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3" name="Google Shape;3033;g35a1c6f9249_0_525"/>
                <p:cNvSpPr txBox="1"/>
                <p:nvPr/>
              </p:nvSpPr>
              <p:spPr>
                <a:xfrm>
                  <a:off x="1418001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4" name="Google Shape;3034;g35a1c6f9249_0_525"/>
                <p:cNvSpPr txBox="1"/>
                <p:nvPr/>
              </p:nvSpPr>
              <p:spPr>
                <a:xfrm>
                  <a:off x="14353326" y="5144310"/>
                  <a:ext cx="183000" cy="91491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5" name="Google Shape;3035;g35a1c6f9249_0_525"/>
                <p:cNvSpPr txBox="1"/>
                <p:nvPr/>
              </p:nvSpPr>
              <p:spPr>
                <a:xfrm>
                  <a:off x="1452663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6" name="Google Shape;3036;g35a1c6f9249_0_525"/>
                <p:cNvSpPr txBox="1"/>
                <p:nvPr/>
              </p:nvSpPr>
              <p:spPr>
                <a:xfrm>
                  <a:off x="14699947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7" name="Google Shape;3037;g35a1c6f9249_0_525"/>
                <p:cNvSpPr txBox="1"/>
                <p:nvPr/>
              </p:nvSpPr>
              <p:spPr>
                <a:xfrm>
                  <a:off x="15046566" y="5144310"/>
                  <a:ext cx="183000" cy="91491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8" name="Google Shape;3038;g35a1c6f9249_0_525"/>
                <p:cNvSpPr txBox="1"/>
                <p:nvPr/>
              </p:nvSpPr>
              <p:spPr>
                <a:xfrm>
                  <a:off x="1591311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39" name="Google Shape;3039;g35a1c6f9249_0_525"/>
                <p:cNvSpPr txBox="1"/>
                <p:nvPr/>
              </p:nvSpPr>
              <p:spPr>
                <a:xfrm>
                  <a:off x="15566495" y="5144310"/>
                  <a:ext cx="183000" cy="91491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0" name="Google Shape;3040;g35a1c6f9249_0_525"/>
                <p:cNvSpPr txBox="1"/>
                <p:nvPr/>
              </p:nvSpPr>
              <p:spPr>
                <a:xfrm>
                  <a:off x="1521987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1" name="Google Shape;3041;g35a1c6f9249_0_525"/>
                <p:cNvSpPr txBox="1"/>
                <p:nvPr/>
              </p:nvSpPr>
              <p:spPr>
                <a:xfrm>
                  <a:off x="15393186" y="5144310"/>
                  <a:ext cx="183000" cy="91491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2" name="Google Shape;3042;g35a1c6f9249_0_525"/>
                <p:cNvSpPr txBox="1"/>
                <p:nvPr/>
              </p:nvSpPr>
              <p:spPr>
                <a:xfrm>
                  <a:off x="1487325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3" name="Google Shape;3043;g35a1c6f9249_0_525"/>
                <p:cNvSpPr txBox="1"/>
                <p:nvPr/>
              </p:nvSpPr>
              <p:spPr>
                <a:xfrm>
                  <a:off x="1573980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4" name="Google Shape;3044;g35a1c6f9249_0_525"/>
                <p:cNvSpPr txBox="1"/>
                <p:nvPr/>
              </p:nvSpPr>
              <p:spPr>
                <a:xfrm>
                  <a:off x="16086428" y="5144310"/>
                  <a:ext cx="183000" cy="91491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45" name="Google Shape;3045;g35a1c6f9249_0_525"/>
              <p:cNvGrpSpPr/>
              <p:nvPr/>
            </p:nvGrpSpPr>
            <p:grpSpPr>
              <a:xfrm>
                <a:off x="10427923" y="4228549"/>
                <a:ext cx="4161451" cy="13590988"/>
                <a:chOff x="16176528" y="4317489"/>
                <a:chExt cx="4161451" cy="9149100"/>
              </a:xfrm>
            </p:grpSpPr>
            <p:sp>
              <p:nvSpPr>
                <p:cNvPr id="3046" name="Google Shape;3046;g35a1c6f9249_0_525"/>
                <p:cNvSpPr txBox="1"/>
                <p:nvPr/>
              </p:nvSpPr>
              <p:spPr>
                <a:xfrm>
                  <a:off x="19974147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7" name="Google Shape;3047;g35a1c6f9249_0_525"/>
                <p:cNvSpPr txBox="1"/>
                <p:nvPr/>
              </p:nvSpPr>
              <p:spPr>
                <a:xfrm>
                  <a:off x="19612469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8" name="Google Shape;3048;g35a1c6f9249_0_525"/>
                <p:cNvSpPr txBox="1"/>
                <p:nvPr/>
              </p:nvSpPr>
              <p:spPr>
                <a:xfrm>
                  <a:off x="19793308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49" name="Google Shape;3049;g35a1c6f9249_0_525"/>
                <p:cNvSpPr txBox="1"/>
                <p:nvPr/>
              </p:nvSpPr>
              <p:spPr>
                <a:xfrm>
                  <a:off x="20154979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0" name="Google Shape;3050;g35a1c6f9249_0_525"/>
                <p:cNvSpPr txBox="1"/>
                <p:nvPr/>
              </p:nvSpPr>
              <p:spPr>
                <a:xfrm>
                  <a:off x="16357367" y="4317489"/>
                  <a:ext cx="183000" cy="91491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1" name="Google Shape;3051;g35a1c6f9249_0_525"/>
                <p:cNvSpPr txBox="1"/>
                <p:nvPr/>
              </p:nvSpPr>
              <p:spPr>
                <a:xfrm>
                  <a:off x="1617652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2" name="Google Shape;3052;g35a1c6f9249_0_525"/>
                <p:cNvSpPr txBox="1"/>
                <p:nvPr/>
              </p:nvSpPr>
              <p:spPr>
                <a:xfrm>
                  <a:off x="18527435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3" name="Google Shape;3053;g35a1c6f9249_0_525"/>
                <p:cNvSpPr txBox="1"/>
                <p:nvPr/>
              </p:nvSpPr>
              <p:spPr>
                <a:xfrm>
                  <a:off x="19250791" y="4317489"/>
                  <a:ext cx="183000" cy="91491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4" name="Google Shape;3054;g35a1c6f9249_0_525"/>
                <p:cNvSpPr txBox="1"/>
                <p:nvPr/>
              </p:nvSpPr>
              <p:spPr>
                <a:xfrm>
                  <a:off x="19069953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5" name="Google Shape;3055;g35a1c6f9249_0_525"/>
                <p:cNvSpPr txBox="1"/>
                <p:nvPr/>
              </p:nvSpPr>
              <p:spPr>
                <a:xfrm>
                  <a:off x="19431630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6" name="Google Shape;3056;g35a1c6f9249_0_525"/>
                <p:cNvSpPr txBox="1"/>
                <p:nvPr/>
              </p:nvSpPr>
              <p:spPr>
                <a:xfrm>
                  <a:off x="1888911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7" name="Google Shape;3057;g35a1c6f9249_0_525"/>
                <p:cNvSpPr txBox="1"/>
                <p:nvPr/>
              </p:nvSpPr>
              <p:spPr>
                <a:xfrm>
                  <a:off x="18708274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8" name="Google Shape;3058;g35a1c6f9249_0_525"/>
                <p:cNvSpPr txBox="1"/>
                <p:nvPr/>
              </p:nvSpPr>
              <p:spPr>
                <a:xfrm>
                  <a:off x="18165757" y="4317489"/>
                  <a:ext cx="183000" cy="91491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9" name="Google Shape;3059;g35a1c6f9249_0_525"/>
                <p:cNvSpPr txBox="1"/>
                <p:nvPr/>
              </p:nvSpPr>
              <p:spPr>
                <a:xfrm>
                  <a:off x="1834659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0" name="Google Shape;3060;g35a1c6f9249_0_525"/>
                <p:cNvSpPr txBox="1"/>
                <p:nvPr/>
              </p:nvSpPr>
              <p:spPr>
                <a:xfrm>
                  <a:off x="17984919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1" name="Google Shape;3061;g35a1c6f9249_0_525"/>
                <p:cNvSpPr txBox="1"/>
                <p:nvPr/>
              </p:nvSpPr>
              <p:spPr>
                <a:xfrm>
                  <a:off x="1780407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2" name="Google Shape;3062;g35a1c6f9249_0_525"/>
                <p:cNvSpPr txBox="1"/>
                <p:nvPr/>
              </p:nvSpPr>
              <p:spPr>
                <a:xfrm>
                  <a:off x="17623240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3" name="Google Shape;3063;g35a1c6f9249_0_525"/>
                <p:cNvSpPr txBox="1"/>
                <p:nvPr/>
              </p:nvSpPr>
              <p:spPr>
                <a:xfrm>
                  <a:off x="17442401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4" name="Google Shape;3064;g35a1c6f9249_0_525"/>
                <p:cNvSpPr txBox="1"/>
                <p:nvPr/>
              </p:nvSpPr>
              <p:spPr>
                <a:xfrm>
                  <a:off x="17261562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5" name="Google Shape;3065;g35a1c6f9249_0_525"/>
                <p:cNvSpPr txBox="1"/>
                <p:nvPr/>
              </p:nvSpPr>
              <p:spPr>
                <a:xfrm>
                  <a:off x="1708072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6" name="Google Shape;3066;g35a1c6f9249_0_525"/>
                <p:cNvSpPr txBox="1"/>
                <p:nvPr/>
              </p:nvSpPr>
              <p:spPr>
                <a:xfrm>
                  <a:off x="16899885" y="4317489"/>
                  <a:ext cx="183000" cy="91491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7" name="Google Shape;3067;g35a1c6f9249_0_525"/>
                <p:cNvSpPr txBox="1"/>
                <p:nvPr/>
              </p:nvSpPr>
              <p:spPr>
                <a:xfrm>
                  <a:off x="16719044" y="4317489"/>
                  <a:ext cx="183000" cy="91491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8" name="Google Shape;3068;g35a1c6f9249_0_525"/>
                <p:cNvSpPr txBox="1"/>
                <p:nvPr/>
              </p:nvSpPr>
              <p:spPr>
                <a:xfrm>
                  <a:off x="1653820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069" name="Google Shape;3069;g35a1c6f9249_0_525"/>
            <p:cNvGrpSpPr/>
            <p:nvPr/>
          </p:nvGrpSpPr>
          <p:grpSpPr>
            <a:xfrm>
              <a:off x="16916435" y="4540806"/>
              <a:ext cx="16002389" cy="1132133"/>
              <a:chOff x="1874938" y="4228518"/>
              <a:chExt cx="12714436" cy="13591038"/>
            </a:xfrm>
          </p:grpSpPr>
          <p:grpSp>
            <p:nvGrpSpPr>
              <p:cNvPr id="3070" name="Google Shape;3070;g35a1c6f9249_0_525"/>
              <p:cNvGrpSpPr/>
              <p:nvPr/>
            </p:nvGrpSpPr>
            <p:grpSpPr>
              <a:xfrm>
                <a:off x="1874938" y="4228545"/>
                <a:ext cx="724122" cy="13590988"/>
                <a:chOff x="6763779" y="3610074"/>
                <a:chExt cx="724122" cy="9149100"/>
              </a:xfrm>
            </p:grpSpPr>
            <p:sp>
              <p:nvSpPr>
                <p:cNvPr id="3071" name="Google Shape;3071;g35a1c6f9249_0_525"/>
                <p:cNvSpPr txBox="1"/>
                <p:nvPr/>
              </p:nvSpPr>
              <p:spPr>
                <a:xfrm>
                  <a:off x="7304901" y="3610074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2" name="Google Shape;3072;g35a1c6f9249_0_525"/>
                <p:cNvSpPr txBox="1"/>
                <p:nvPr/>
              </p:nvSpPr>
              <p:spPr>
                <a:xfrm>
                  <a:off x="7124526" y="3610074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3" name="Google Shape;3073;g35a1c6f9249_0_525"/>
                <p:cNvSpPr txBox="1"/>
                <p:nvPr/>
              </p:nvSpPr>
              <p:spPr>
                <a:xfrm>
                  <a:off x="6944153" y="3610074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4" name="Google Shape;3074;g35a1c6f9249_0_525"/>
                <p:cNvSpPr txBox="1"/>
                <p:nvPr/>
              </p:nvSpPr>
              <p:spPr>
                <a:xfrm>
                  <a:off x="6763779" y="3610074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75" name="Google Shape;3075;g35a1c6f9249_0_525"/>
              <p:cNvGrpSpPr/>
              <p:nvPr/>
            </p:nvGrpSpPr>
            <p:grpSpPr>
              <a:xfrm>
                <a:off x="2589876" y="4228518"/>
                <a:ext cx="4171622" cy="13590900"/>
                <a:chOff x="589212" y="5453559"/>
                <a:chExt cx="4171622" cy="9060600"/>
              </a:xfrm>
            </p:grpSpPr>
            <p:grpSp>
              <p:nvGrpSpPr>
                <p:cNvPr id="3076" name="Google Shape;3076;g35a1c6f9249_0_525"/>
                <p:cNvGrpSpPr/>
                <p:nvPr/>
              </p:nvGrpSpPr>
              <p:grpSpPr>
                <a:xfrm>
                  <a:off x="2213483" y="5453559"/>
                  <a:ext cx="2547351" cy="9060600"/>
                  <a:chOff x="2126394" y="6201753"/>
                  <a:chExt cx="2547351" cy="9060600"/>
                </a:xfrm>
              </p:grpSpPr>
              <p:sp>
                <p:nvSpPr>
                  <p:cNvPr id="3077" name="Google Shape;3077;g35a1c6f9249_0_525"/>
                  <p:cNvSpPr txBox="1"/>
                  <p:nvPr/>
                </p:nvSpPr>
                <p:spPr>
                  <a:xfrm>
                    <a:off x="2126394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8" name="Google Shape;3078;g35a1c6f9249_0_525"/>
                  <p:cNvSpPr txBox="1"/>
                  <p:nvPr/>
                </p:nvSpPr>
                <p:spPr>
                  <a:xfrm>
                    <a:off x="2853887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79" name="Google Shape;3079;g35a1c6f9249_0_525"/>
                  <p:cNvSpPr txBox="1"/>
                  <p:nvPr/>
                </p:nvSpPr>
                <p:spPr>
                  <a:xfrm>
                    <a:off x="2672013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0" name="Google Shape;3080;g35a1c6f9249_0_525"/>
                  <p:cNvSpPr txBox="1"/>
                  <p:nvPr/>
                </p:nvSpPr>
                <p:spPr>
                  <a:xfrm>
                    <a:off x="2308267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1" name="Google Shape;3081;g35a1c6f9249_0_525"/>
                  <p:cNvSpPr txBox="1"/>
                  <p:nvPr/>
                </p:nvSpPr>
                <p:spPr>
                  <a:xfrm>
                    <a:off x="2490140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2" name="Google Shape;3082;g35a1c6f9249_0_525"/>
                  <p:cNvSpPr txBox="1"/>
                  <p:nvPr/>
                </p:nvSpPr>
                <p:spPr>
                  <a:xfrm>
                    <a:off x="303576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3" name="Google Shape;3083;g35a1c6f9249_0_525"/>
                  <p:cNvSpPr txBox="1"/>
                  <p:nvPr/>
                </p:nvSpPr>
                <p:spPr>
                  <a:xfrm>
                    <a:off x="3217631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4" name="Google Shape;3084;g35a1c6f9249_0_525"/>
                  <p:cNvSpPr txBox="1"/>
                  <p:nvPr/>
                </p:nvSpPr>
                <p:spPr>
                  <a:xfrm>
                    <a:off x="3399505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5" name="Google Shape;3085;g35a1c6f9249_0_525"/>
                  <p:cNvSpPr txBox="1"/>
                  <p:nvPr/>
                </p:nvSpPr>
                <p:spPr>
                  <a:xfrm>
                    <a:off x="3581378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6" name="Google Shape;3086;g35a1c6f9249_0_525"/>
                  <p:cNvSpPr txBox="1"/>
                  <p:nvPr/>
                </p:nvSpPr>
                <p:spPr>
                  <a:xfrm>
                    <a:off x="3945124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7" name="Google Shape;3087;g35a1c6f9249_0_525"/>
                  <p:cNvSpPr txBox="1"/>
                  <p:nvPr/>
                </p:nvSpPr>
                <p:spPr>
                  <a:xfrm>
                    <a:off x="4126997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8" name="Google Shape;3088;g35a1c6f9249_0_525"/>
                  <p:cNvSpPr txBox="1"/>
                  <p:nvPr/>
                </p:nvSpPr>
                <p:spPr>
                  <a:xfrm>
                    <a:off x="430887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89" name="Google Shape;3089;g35a1c6f9249_0_525"/>
                  <p:cNvSpPr txBox="1"/>
                  <p:nvPr/>
                </p:nvSpPr>
                <p:spPr>
                  <a:xfrm>
                    <a:off x="4490745" y="6201753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0" name="Google Shape;3090;g35a1c6f9249_0_525"/>
                  <p:cNvSpPr txBox="1"/>
                  <p:nvPr/>
                </p:nvSpPr>
                <p:spPr>
                  <a:xfrm>
                    <a:off x="3763251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091" name="Google Shape;3091;g35a1c6f9249_0_525"/>
                <p:cNvGrpSpPr/>
                <p:nvPr/>
              </p:nvGrpSpPr>
              <p:grpSpPr>
                <a:xfrm>
                  <a:off x="589212" y="5453559"/>
                  <a:ext cx="1622103" cy="9060600"/>
                  <a:chOff x="589212" y="5453048"/>
                  <a:chExt cx="1622103" cy="9060600"/>
                </a:xfrm>
              </p:grpSpPr>
              <p:sp>
                <p:nvSpPr>
                  <p:cNvPr id="3092" name="Google Shape;3092;g35a1c6f9249_0_525"/>
                  <p:cNvSpPr txBox="1"/>
                  <p:nvPr/>
                </p:nvSpPr>
                <p:spPr>
                  <a:xfrm>
                    <a:off x="1128876" y="5453048"/>
                    <a:ext cx="183000" cy="90606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3" name="Google Shape;3093;g35a1c6f9249_0_525"/>
                  <p:cNvSpPr txBox="1"/>
                  <p:nvPr/>
                </p:nvSpPr>
                <p:spPr>
                  <a:xfrm>
                    <a:off x="948988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4" name="Google Shape;3094;g35a1c6f9249_0_525"/>
                  <p:cNvSpPr txBox="1"/>
                  <p:nvPr/>
                </p:nvSpPr>
                <p:spPr>
                  <a:xfrm>
                    <a:off x="769101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5" name="Google Shape;3095;g35a1c6f9249_0_525"/>
                  <p:cNvSpPr txBox="1"/>
                  <p:nvPr/>
                </p:nvSpPr>
                <p:spPr>
                  <a:xfrm>
                    <a:off x="589212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6" name="Google Shape;3096;g35a1c6f9249_0_525"/>
                  <p:cNvSpPr txBox="1"/>
                  <p:nvPr/>
                </p:nvSpPr>
                <p:spPr>
                  <a:xfrm>
                    <a:off x="2028315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7" name="Google Shape;3097;g35a1c6f9249_0_525"/>
                  <p:cNvSpPr txBox="1"/>
                  <p:nvPr/>
                </p:nvSpPr>
                <p:spPr>
                  <a:xfrm>
                    <a:off x="1308765" y="5453048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8" name="Google Shape;3098;g35a1c6f9249_0_525"/>
                  <p:cNvSpPr txBox="1"/>
                  <p:nvPr/>
                </p:nvSpPr>
                <p:spPr>
                  <a:xfrm>
                    <a:off x="1488652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99" name="Google Shape;3099;g35a1c6f9249_0_525"/>
                  <p:cNvSpPr txBox="1"/>
                  <p:nvPr/>
                </p:nvSpPr>
                <p:spPr>
                  <a:xfrm>
                    <a:off x="1668540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00" name="Google Shape;3100;g35a1c6f9249_0_525"/>
                  <p:cNvSpPr txBox="1"/>
                  <p:nvPr/>
                </p:nvSpPr>
                <p:spPr>
                  <a:xfrm>
                    <a:off x="1848427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101" name="Google Shape;3101;g35a1c6f9249_0_525"/>
              <p:cNvGrpSpPr/>
              <p:nvPr/>
            </p:nvGrpSpPr>
            <p:grpSpPr>
              <a:xfrm>
                <a:off x="6752314" y="4228568"/>
                <a:ext cx="911322" cy="13590988"/>
                <a:chOff x="11540841" y="6900050"/>
                <a:chExt cx="911322" cy="9149100"/>
              </a:xfrm>
            </p:grpSpPr>
            <p:sp>
              <p:nvSpPr>
                <p:cNvPr id="3102" name="Google Shape;3102;g35a1c6f9249_0_525"/>
                <p:cNvSpPr txBox="1"/>
                <p:nvPr/>
              </p:nvSpPr>
              <p:spPr>
                <a:xfrm>
                  <a:off x="12087084" y="6900050"/>
                  <a:ext cx="183000" cy="91491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3" name="Google Shape;3103;g35a1c6f9249_0_525"/>
                <p:cNvSpPr txBox="1"/>
                <p:nvPr/>
              </p:nvSpPr>
              <p:spPr>
                <a:xfrm>
                  <a:off x="11905003" y="6900050"/>
                  <a:ext cx="183000" cy="91491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4" name="Google Shape;3104;g35a1c6f9249_0_525"/>
                <p:cNvSpPr txBox="1"/>
                <p:nvPr/>
              </p:nvSpPr>
              <p:spPr>
                <a:xfrm>
                  <a:off x="11722922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5" name="Google Shape;3105;g35a1c6f9249_0_525"/>
                <p:cNvSpPr txBox="1"/>
                <p:nvPr/>
              </p:nvSpPr>
              <p:spPr>
                <a:xfrm>
                  <a:off x="11540841" y="6900050"/>
                  <a:ext cx="183000" cy="91491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6" name="Google Shape;3106;g35a1c6f9249_0_525"/>
                <p:cNvSpPr txBox="1"/>
                <p:nvPr/>
              </p:nvSpPr>
              <p:spPr>
                <a:xfrm>
                  <a:off x="12269163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07" name="Google Shape;3107;g35a1c6f9249_0_525"/>
              <p:cNvGrpSpPr/>
              <p:nvPr/>
            </p:nvGrpSpPr>
            <p:grpSpPr>
              <a:xfrm>
                <a:off x="7654454" y="4228555"/>
                <a:ext cx="2782652" cy="13590988"/>
                <a:chOff x="13486776" y="5144310"/>
                <a:chExt cx="2782652" cy="9149100"/>
              </a:xfrm>
            </p:grpSpPr>
            <p:sp>
              <p:nvSpPr>
                <p:cNvPr id="3108" name="Google Shape;3108;g35a1c6f9249_0_525"/>
                <p:cNvSpPr txBox="1"/>
                <p:nvPr/>
              </p:nvSpPr>
              <p:spPr>
                <a:xfrm>
                  <a:off x="13486776" y="5144310"/>
                  <a:ext cx="183000" cy="91491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9" name="Google Shape;3109;g35a1c6f9249_0_525"/>
                <p:cNvSpPr txBox="1"/>
                <p:nvPr/>
              </p:nvSpPr>
              <p:spPr>
                <a:xfrm>
                  <a:off x="13660086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0" name="Google Shape;3110;g35a1c6f9249_0_525"/>
                <p:cNvSpPr txBox="1"/>
                <p:nvPr/>
              </p:nvSpPr>
              <p:spPr>
                <a:xfrm>
                  <a:off x="13833397" y="5144310"/>
                  <a:ext cx="183000" cy="91491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1" name="Google Shape;3111;g35a1c6f9249_0_525"/>
                <p:cNvSpPr txBox="1"/>
                <p:nvPr/>
              </p:nvSpPr>
              <p:spPr>
                <a:xfrm>
                  <a:off x="1400670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2" name="Google Shape;3112;g35a1c6f9249_0_525"/>
                <p:cNvSpPr txBox="1"/>
                <p:nvPr/>
              </p:nvSpPr>
              <p:spPr>
                <a:xfrm>
                  <a:off x="1418001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3" name="Google Shape;3113;g35a1c6f9249_0_525"/>
                <p:cNvSpPr txBox="1"/>
                <p:nvPr/>
              </p:nvSpPr>
              <p:spPr>
                <a:xfrm>
                  <a:off x="14353326" y="5144310"/>
                  <a:ext cx="183000" cy="91491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4" name="Google Shape;3114;g35a1c6f9249_0_525"/>
                <p:cNvSpPr txBox="1"/>
                <p:nvPr/>
              </p:nvSpPr>
              <p:spPr>
                <a:xfrm>
                  <a:off x="1452663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5" name="Google Shape;3115;g35a1c6f9249_0_525"/>
                <p:cNvSpPr txBox="1"/>
                <p:nvPr/>
              </p:nvSpPr>
              <p:spPr>
                <a:xfrm>
                  <a:off x="14699947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6" name="Google Shape;3116;g35a1c6f9249_0_525"/>
                <p:cNvSpPr txBox="1"/>
                <p:nvPr/>
              </p:nvSpPr>
              <p:spPr>
                <a:xfrm>
                  <a:off x="15046566" y="5144310"/>
                  <a:ext cx="183000" cy="91491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7" name="Google Shape;3117;g35a1c6f9249_0_525"/>
                <p:cNvSpPr txBox="1"/>
                <p:nvPr/>
              </p:nvSpPr>
              <p:spPr>
                <a:xfrm>
                  <a:off x="1591311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8" name="Google Shape;3118;g35a1c6f9249_0_525"/>
                <p:cNvSpPr txBox="1"/>
                <p:nvPr/>
              </p:nvSpPr>
              <p:spPr>
                <a:xfrm>
                  <a:off x="15566495" y="5144310"/>
                  <a:ext cx="183000" cy="91491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9" name="Google Shape;3119;g35a1c6f9249_0_525"/>
                <p:cNvSpPr txBox="1"/>
                <p:nvPr/>
              </p:nvSpPr>
              <p:spPr>
                <a:xfrm>
                  <a:off x="1521987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0" name="Google Shape;3120;g35a1c6f9249_0_525"/>
                <p:cNvSpPr txBox="1"/>
                <p:nvPr/>
              </p:nvSpPr>
              <p:spPr>
                <a:xfrm>
                  <a:off x="15393186" y="5144310"/>
                  <a:ext cx="183000" cy="91491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1" name="Google Shape;3121;g35a1c6f9249_0_525"/>
                <p:cNvSpPr txBox="1"/>
                <p:nvPr/>
              </p:nvSpPr>
              <p:spPr>
                <a:xfrm>
                  <a:off x="1487325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2" name="Google Shape;3122;g35a1c6f9249_0_525"/>
                <p:cNvSpPr txBox="1"/>
                <p:nvPr/>
              </p:nvSpPr>
              <p:spPr>
                <a:xfrm>
                  <a:off x="1573980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3" name="Google Shape;3123;g35a1c6f9249_0_525"/>
                <p:cNvSpPr txBox="1"/>
                <p:nvPr/>
              </p:nvSpPr>
              <p:spPr>
                <a:xfrm>
                  <a:off x="16086428" y="5144310"/>
                  <a:ext cx="183000" cy="91491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24" name="Google Shape;3124;g35a1c6f9249_0_525"/>
              <p:cNvGrpSpPr/>
              <p:nvPr/>
            </p:nvGrpSpPr>
            <p:grpSpPr>
              <a:xfrm>
                <a:off x="10427923" y="4228549"/>
                <a:ext cx="4161451" cy="13590988"/>
                <a:chOff x="16176528" y="4317489"/>
                <a:chExt cx="4161451" cy="9149100"/>
              </a:xfrm>
            </p:grpSpPr>
            <p:sp>
              <p:nvSpPr>
                <p:cNvPr id="3125" name="Google Shape;3125;g35a1c6f9249_0_525"/>
                <p:cNvSpPr txBox="1"/>
                <p:nvPr/>
              </p:nvSpPr>
              <p:spPr>
                <a:xfrm>
                  <a:off x="19974147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6" name="Google Shape;3126;g35a1c6f9249_0_525"/>
                <p:cNvSpPr txBox="1"/>
                <p:nvPr/>
              </p:nvSpPr>
              <p:spPr>
                <a:xfrm>
                  <a:off x="19612469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7" name="Google Shape;3127;g35a1c6f9249_0_525"/>
                <p:cNvSpPr txBox="1"/>
                <p:nvPr/>
              </p:nvSpPr>
              <p:spPr>
                <a:xfrm>
                  <a:off x="19793308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8" name="Google Shape;3128;g35a1c6f9249_0_525"/>
                <p:cNvSpPr txBox="1"/>
                <p:nvPr/>
              </p:nvSpPr>
              <p:spPr>
                <a:xfrm>
                  <a:off x="20154979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9" name="Google Shape;3129;g35a1c6f9249_0_525"/>
                <p:cNvSpPr txBox="1"/>
                <p:nvPr/>
              </p:nvSpPr>
              <p:spPr>
                <a:xfrm>
                  <a:off x="16357367" y="4317489"/>
                  <a:ext cx="183000" cy="91491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0" name="Google Shape;3130;g35a1c6f9249_0_525"/>
                <p:cNvSpPr txBox="1"/>
                <p:nvPr/>
              </p:nvSpPr>
              <p:spPr>
                <a:xfrm>
                  <a:off x="1617652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1" name="Google Shape;3131;g35a1c6f9249_0_525"/>
                <p:cNvSpPr txBox="1"/>
                <p:nvPr/>
              </p:nvSpPr>
              <p:spPr>
                <a:xfrm>
                  <a:off x="18527435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2" name="Google Shape;3132;g35a1c6f9249_0_525"/>
                <p:cNvSpPr txBox="1"/>
                <p:nvPr/>
              </p:nvSpPr>
              <p:spPr>
                <a:xfrm>
                  <a:off x="19250791" y="4317489"/>
                  <a:ext cx="183000" cy="91491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3" name="Google Shape;3133;g35a1c6f9249_0_525"/>
                <p:cNvSpPr txBox="1"/>
                <p:nvPr/>
              </p:nvSpPr>
              <p:spPr>
                <a:xfrm>
                  <a:off x="19069953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4" name="Google Shape;3134;g35a1c6f9249_0_525"/>
                <p:cNvSpPr txBox="1"/>
                <p:nvPr/>
              </p:nvSpPr>
              <p:spPr>
                <a:xfrm>
                  <a:off x="19431630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5" name="Google Shape;3135;g35a1c6f9249_0_525"/>
                <p:cNvSpPr txBox="1"/>
                <p:nvPr/>
              </p:nvSpPr>
              <p:spPr>
                <a:xfrm>
                  <a:off x="1888911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6" name="Google Shape;3136;g35a1c6f9249_0_525"/>
                <p:cNvSpPr txBox="1"/>
                <p:nvPr/>
              </p:nvSpPr>
              <p:spPr>
                <a:xfrm>
                  <a:off x="18708274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7" name="Google Shape;3137;g35a1c6f9249_0_525"/>
                <p:cNvSpPr txBox="1"/>
                <p:nvPr/>
              </p:nvSpPr>
              <p:spPr>
                <a:xfrm>
                  <a:off x="18165757" y="4317489"/>
                  <a:ext cx="183000" cy="91491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8" name="Google Shape;3138;g35a1c6f9249_0_525"/>
                <p:cNvSpPr txBox="1"/>
                <p:nvPr/>
              </p:nvSpPr>
              <p:spPr>
                <a:xfrm>
                  <a:off x="1834659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9" name="Google Shape;3139;g35a1c6f9249_0_525"/>
                <p:cNvSpPr txBox="1"/>
                <p:nvPr/>
              </p:nvSpPr>
              <p:spPr>
                <a:xfrm>
                  <a:off x="17984919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0" name="Google Shape;3140;g35a1c6f9249_0_525"/>
                <p:cNvSpPr txBox="1"/>
                <p:nvPr/>
              </p:nvSpPr>
              <p:spPr>
                <a:xfrm>
                  <a:off x="1780407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1" name="Google Shape;3141;g35a1c6f9249_0_525"/>
                <p:cNvSpPr txBox="1"/>
                <p:nvPr/>
              </p:nvSpPr>
              <p:spPr>
                <a:xfrm>
                  <a:off x="17623240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2" name="Google Shape;3142;g35a1c6f9249_0_525"/>
                <p:cNvSpPr txBox="1"/>
                <p:nvPr/>
              </p:nvSpPr>
              <p:spPr>
                <a:xfrm>
                  <a:off x="17442401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3" name="Google Shape;3143;g35a1c6f9249_0_525"/>
                <p:cNvSpPr txBox="1"/>
                <p:nvPr/>
              </p:nvSpPr>
              <p:spPr>
                <a:xfrm>
                  <a:off x="17261562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4" name="Google Shape;3144;g35a1c6f9249_0_525"/>
                <p:cNvSpPr txBox="1"/>
                <p:nvPr/>
              </p:nvSpPr>
              <p:spPr>
                <a:xfrm>
                  <a:off x="1708072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5" name="Google Shape;3145;g35a1c6f9249_0_525"/>
                <p:cNvSpPr txBox="1"/>
                <p:nvPr/>
              </p:nvSpPr>
              <p:spPr>
                <a:xfrm>
                  <a:off x="16899885" y="4317489"/>
                  <a:ext cx="183000" cy="91491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6" name="Google Shape;3146;g35a1c6f9249_0_525"/>
                <p:cNvSpPr txBox="1"/>
                <p:nvPr/>
              </p:nvSpPr>
              <p:spPr>
                <a:xfrm>
                  <a:off x="16719044" y="4317489"/>
                  <a:ext cx="183000" cy="91491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7" name="Google Shape;3147;g35a1c6f9249_0_525"/>
                <p:cNvSpPr txBox="1"/>
                <p:nvPr/>
              </p:nvSpPr>
              <p:spPr>
                <a:xfrm>
                  <a:off x="1653820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148" name="Google Shape;3148;g35a1c6f9249_0_525"/>
          <p:cNvSpPr/>
          <p:nvPr/>
        </p:nvSpPr>
        <p:spPr>
          <a:xfrm>
            <a:off x="-7812" y="6498003"/>
            <a:ext cx="12207300" cy="3657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3149" name="Google Shape;3149;g35a1c6f9249_0_5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150" name="Google Shape;3150;g35a1c6f9249_0_5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3151" name="Google Shape;3151;g35a1c6f9249_0_525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2" name="Google Shape;3152;g35a1c6f9249_0_525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3153" name="Google Shape;3153;g35a1c6f9249_0_5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3154" name="Google Shape;3154;g35a1c6f9249_0_5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3155" name="Google Shape;3155;g35a1c6f9249_0_5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156" name="Google Shape;3156;g35a1c6f9249_0_525"/>
          <p:cNvSpPr txBox="1"/>
          <p:nvPr/>
        </p:nvSpPr>
        <p:spPr>
          <a:xfrm>
            <a:off x="445675" y="1068813"/>
            <a:ext cx="3606900" cy="25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Dr. Gabriel Montaño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Ysaris Sosa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Manuel Guerrero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Celedonio Rodriguez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●"/>
            </a:pPr>
            <a:r>
              <a:rPr b="1"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Hauer</a:t>
            </a:r>
            <a:endParaRPr b="1"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&#10;&#10;Description automatically generated" id="3157" name="Google Shape;3157;g35a1c6f9249_0_5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15322" y="872772"/>
            <a:ext cx="4184675" cy="23119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3158" name="Google Shape;3158;g35a1c6f9249_0_5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610602" y="979373"/>
            <a:ext cx="3395306" cy="176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9" name="Google Shape;3159;g35a1c6f9249_0_5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630375" y="3393904"/>
            <a:ext cx="2490551" cy="1768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3160" name="Google Shape;3160;g35a1c6f9249_0_5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0" y="3779075"/>
            <a:ext cx="3731126" cy="16782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3161" name="Google Shape;3161;g35a1c6f9249_0_5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32875" y="3590575"/>
            <a:ext cx="3415398" cy="1866751"/>
          </a:xfrm>
          <a:prstGeom prst="rect">
            <a:avLst/>
          </a:prstGeom>
          <a:noFill/>
          <a:ln>
            <a:noFill/>
          </a:ln>
        </p:spPr>
      </p:pic>
      <p:sp>
        <p:nvSpPr>
          <p:cNvPr id="3162" name="Google Shape;3162;g35a1c6f9249_0_525"/>
          <p:cNvSpPr txBox="1"/>
          <p:nvPr/>
        </p:nvSpPr>
        <p:spPr>
          <a:xfrm>
            <a:off x="4052575" y="5722638"/>
            <a:ext cx="7914600" cy="84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Contact: </a:t>
            </a:r>
            <a:r>
              <a:rPr lang="en-US" sz="2800" u="sng">
                <a:solidFill>
                  <a:schemeClr val="hlink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nattwongse@gmail.com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/ (702)-764-4515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3" name="Google Shape;3163;g35a1c6f9249_0_5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48275" y="2844975"/>
            <a:ext cx="2976724" cy="29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8" name="Shape 3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9" name="Google Shape;3169;g36f6073cf20_0_1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3170" name="Google Shape;3170;g36f6073cf20_0_1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171" name="Google Shape;3171;g36f6073cf20_0_1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172" name="Google Shape;3172;g36f6073cf20_0_1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3" name="Google Shape;3173;g36f6073cf20_0_1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4" name="Google Shape;3174;g36f6073cf20_0_1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5" name="Google Shape;3175;g36f6073cf20_0_1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176" name="Google Shape;3176;g36f6073cf20_0_1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177" name="Google Shape;3177;g36f6073cf20_0_1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178" name="Google Shape;3178;g36f6073cf20_0_1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79" name="Google Shape;3179;g36f6073cf20_0_1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0" name="Google Shape;3180;g36f6073cf20_0_1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1" name="Google Shape;3181;g36f6073cf20_0_1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2" name="Google Shape;3182;g36f6073cf20_0_1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3" name="Google Shape;3183;g36f6073cf20_0_1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4" name="Google Shape;3184;g36f6073cf20_0_1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5" name="Google Shape;3185;g36f6073cf20_0_1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6" name="Google Shape;3186;g36f6073cf20_0_1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7" name="Google Shape;3187;g36f6073cf20_0_1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8" name="Google Shape;3188;g36f6073cf20_0_1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89" name="Google Shape;3189;g36f6073cf20_0_1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0" name="Google Shape;3190;g36f6073cf20_0_1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1" name="Google Shape;3191;g36f6073cf20_0_1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192" name="Google Shape;3192;g36f6073cf20_0_1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193" name="Google Shape;3193;g36f6073cf20_0_1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4" name="Google Shape;3194;g36f6073cf20_0_1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5" name="Google Shape;3195;g36f6073cf20_0_1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6" name="Google Shape;3196;g36f6073cf20_0_1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7" name="Google Shape;3197;g36f6073cf20_0_1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8" name="Google Shape;3198;g36f6073cf20_0_1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199" name="Google Shape;3199;g36f6073cf20_0_1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00" name="Google Shape;3200;g36f6073cf20_0_1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01" name="Google Shape;3201;g36f6073cf20_0_1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202" name="Google Shape;3202;g36f6073cf20_0_1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203" name="Google Shape;3203;g36f6073cf20_0_1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4" name="Google Shape;3204;g36f6073cf20_0_1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5" name="Google Shape;3205;g36f6073cf20_0_1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6" name="Google Shape;3206;g36f6073cf20_0_1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07" name="Google Shape;3207;g36f6073cf20_0_1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8" name="Google Shape;3208;g36f6073cf20_0_1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209" name="Google Shape;3209;g36f6073cf20_0_1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0" name="Google Shape;3210;g36f6073cf20_0_1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1" name="Google Shape;3211;g36f6073cf20_0_1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2" name="Google Shape;3212;g36f6073cf20_0_1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3" name="Google Shape;3213;g36f6073cf20_0_1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4" name="Google Shape;3214;g36f6073cf20_0_1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5" name="Google Shape;3215;g36f6073cf20_0_1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6" name="Google Shape;3216;g36f6073cf20_0_1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7" name="Google Shape;3217;g36f6073cf20_0_1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8" name="Google Shape;3218;g36f6073cf20_0_1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19" name="Google Shape;3219;g36f6073cf20_0_1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0" name="Google Shape;3220;g36f6073cf20_0_1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1" name="Google Shape;3221;g36f6073cf20_0_1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2" name="Google Shape;3222;g36f6073cf20_0_1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3" name="Google Shape;3223;g36f6073cf20_0_1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4" name="Google Shape;3224;g36f6073cf20_0_1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25" name="Google Shape;3225;g36f6073cf20_0_1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226" name="Google Shape;3226;g36f6073cf20_0_1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7" name="Google Shape;3227;g36f6073cf20_0_1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8" name="Google Shape;3228;g36f6073cf20_0_1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9" name="Google Shape;3229;g36f6073cf20_0_1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0" name="Google Shape;3230;g36f6073cf20_0_1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1" name="Google Shape;3231;g36f6073cf20_0_1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2" name="Google Shape;3232;g36f6073cf20_0_1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3" name="Google Shape;3233;g36f6073cf20_0_1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4" name="Google Shape;3234;g36f6073cf20_0_1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5" name="Google Shape;3235;g36f6073cf20_0_1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6" name="Google Shape;3236;g36f6073cf20_0_1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7" name="Google Shape;3237;g36f6073cf20_0_1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8" name="Google Shape;3238;g36f6073cf20_0_1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9" name="Google Shape;3239;g36f6073cf20_0_1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0" name="Google Shape;3240;g36f6073cf20_0_1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1" name="Google Shape;3241;g36f6073cf20_0_1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2" name="Google Shape;3242;g36f6073cf20_0_1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3" name="Google Shape;3243;g36f6073cf20_0_1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4" name="Google Shape;3244;g36f6073cf20_0_1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5" name="Google Shape;3245;g36f6073cf20_0_1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6" name="Google Shape;3246;g36f6073cf20_0_1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7" name="Google Shape;3247;g36f6073cf20_0_1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8" name="Google Shape;3248;g36f6073cf20_0_1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249" name="Google Shape;3249;g36f6073cf20_0_1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250" name="Google Shape;3250;g36f6073cf20_0_1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251" name="Google Shape;3251;g36f6073cf20_0_1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2" name="Google Shape;3252;g36f6073cf20_0_1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3" name="Google Shape;3253;g36f6073cf20_0_1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4" name="Google Shape;3254;g36f6073cf20_0_1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55" name="Google Shape;3255;g36f6073cf20_0_1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256" name="Google Shape;3256;g36f6073cf20_0_1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257" name="Google Shape;3257;g36f6073cf20_0_1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8" name="Google Shape;3258;g36f6073cf20_0_1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9" name="Google Shape;3259;g36f6073cf20_0_1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0" name="Google Shape;3260;g36f6073cf20_0_1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1" name="Google Shape;3261;g36f6073cf20_0_1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2" name="Google Shape;3262;g36f6073cf20_0_1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3" name="Google Shape;3263;g36f6073cf20_0_1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4" name="Google Shape;3264;g36f6073cf20_0_1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5" name="Google Shape;3265;g36f6073cf20_0_1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6" name="Google Shape;3266;g36f6073cf20_0_1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7" name="Google Shape;3267;g36f6073cf20_0_1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8" name="Google Shape;3268;g36f6073cf20_0_1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69" name="Google Shape;3269;g36f6073cf20_0_1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0" name="Google Shape;3270;g36f6073cf20_0_1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71" name="Google Shape;3271;g36f6073cf20_0_1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272" name="Google Shape;3272;g36f6073cf20_0_1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3" name="Google Shape;3273;g36f6073cf20_0_1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4" name="Google Shape;3274;g36f6073cf20_0_1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5" name="Google Shape;3275;g36f6073cf20_0_1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6" name="Google Shape;3276;g36f6073cf20_0_1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7" name="Google Shape;3277;g36f6073cf20_0_1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8" name="Google Shape;3278;g36f6073cf20_0_1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79" name="Google Shape;3279;g36f6073cf20_0_1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0" name="Google Shape;3280;g36f6073cf20_0_1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281" name="Google Shape;3281;g36f6073cf20_0_1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282" name="Google Shape;3282;g36f6073cf20_0_1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3" name="Google Shape;3283;g36f6073cf20_0_1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4" name="Google Shape;3284;g36f6073cf20_0_1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5" name="Google Shape;3285;g36f6073cf20_0_1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6" name="Google Shape;3286;g36f6073cf20_0_1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87" name="Google Shape;3287;g36f6073cf20_0_1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288" name="Google Shape;3288;g36f6073cf20_0_1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9" name="Google Shape;3289;g36f6073cf20_0_1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0" name="Google Shape;3290;g36f6073cf20_0_1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1" name="Google Shape;3291;g36f6073cf20_0_1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2" name="Google Shape;3292;g36f6073cf20_0_1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3" name="Google Shape;3293;g36f6073cf20_0_1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4" name="Google Shape;3294;g36f6073cf20_0_1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5" name="Google Shape;3295;g36f6073cf20_0_1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6" name="Google Shape;3296;g36f6073cf20_0_1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7" name="Google Shape;3297;g36f6073cf20_0_1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8" name="Google Shape;3298;g36f6073cf20_0_1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9" name="Google Shape;3299;g36f6073cf20_0_1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0" name="Google Shape;3300;g36f6073cf20_0_1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1" name="Google Shape;3301;g36f6073cf20_0_1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2" name="Google Shape;3302;g36f6073cf20_0_1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3" name="Google Shape;3303;g36f6073cf20_0_1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04" name="Google Shape;3304;g36f6073cf20_0_1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305" name="Google Shape;3305;g36f6073cf20_0_1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6" name="Google Shape;3306;g36f6073cf20_0_1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7" name="Google Shape;3307;g36f6073cf20_0_1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8" name="Google Shape;3308;g36f6073cf20_0_1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9" name="Google Shape;3309;g36f6073cf20_0_1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0" name="Google Shape;3310;g36f6073cf20_0_1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1" name="Google Shape;3311;g36f6073cf20_0_1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2" name="Google Shape;3312;g36f6073cf20_0_1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3" name="Google Shape;3313;g36f6073cf20_0_1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4" name="Google Shape;3314;g36f6073cf20_0_1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5" name="Google Shape;3315;g36f6073cf20_0_1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6" name="Google Shape;3316;g36f6073cf20_0_1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7" name="Google Shape;3317;g36f6073cf20_0_1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8" name="Google Shape;3318;g36f6073cf20_0_1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9" name="Google Shape;3319;g36f6073cf20_0_1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0" name="Google Shape;3320;g36f6073cf20_0_1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1" name="Google Shape;3321;g36f6073cf20_0_1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2" name="Google Shape;3322;g36f6073cf20_0_1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3" name="Google Shape;3323;g36f6073cf20_0_1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4" name="Google Shape;3324;g36f6073cf20_0_1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5" name="Google Shape;3325;g36f6073cf20_0_1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6" name="Google Shape;3326;g36f6073cf20_0_1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7" name="Google Shape;3327;g36f6073cf20_0_1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328" name="Google Shape;3328;g36f6073cf20_0_1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3329" name="Google Shape;3329;g36f6073cf20_0_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330" name="Google Shape;3330;g36f6073cf20_0_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3331" name="Google Shape;3331;g36f6073cf20_0_1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2" name="Google Shape;3332;g36f6073cf20_0_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3333" name="Google Shape;3333;g36f6073cf20_0_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3334" name="Google Shape;3334;g36f6073cf20_0_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3335" name="Google Shape;3335;g36f6073cf20_0_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336" name="Google Shape;3336;g36f6073cf20_0_1"/>
          <p:cNvSpPr txBox="1"/>
          <p:nvPr/>
        </p:nvSpPr>
        <p:spPr>
          <a:xfrm>
            <a:off x="0" y="2637725"/>
            <a:ext cx="12060300" cy="188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7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Thank you! Any Questions?</a:t>
            </a:r>
            <a:endParaRPr b="1" sz="7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1" name="Shape 3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2" name="Google Shape;3342;g36e626241da_0_183"/>
          <p:cNvSpPr txBox="1"/>
          <p:nvPr>
            <p:ph type="title"/>
          </p:nvPr>
        </p:nvSpPr>
        <p:spPr>
          <a:xfrm>
            <a:off x="2419300" y="32050"/>
            <a:ext cx="59016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Donors &amp; Acceptors</a:t>
            </a:r>
            <a:endParaRPr b="1" u="sng"/>
          </a:p>
        </p:txBody>
      </p:sp>
      <p:grpSp>
        <p:nvGrpSpPr>
          <p:cNvPr id="3343" name="Google Shape;3343;g36e626241da_0_183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3344" name="Google Shape;3344;g36e626241da_0_183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345" name="Google Shape;3345;g36e626241da_0_18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346" name="Google Shape;3346;g36e626241da_0_18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7" name="Google Shape;3347;g36e626241da_0_18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8" name="Google Shape;3348;g36e626241da_0_18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9" name="Google Shape;3349;g36e626241da_0_18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50" name="Google Shape;3350;g36e626241da_0_18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351" name="Google Shape;3351;g36e626241da_0_18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352" name="Google Shape;3352;g36e626241da_0_18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3" name="Google Shape;3353;g36e626241da_0_18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4" name="Google Shape;3354;g36e626241da_0_18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5" name="Google Shape;3355;g36e626241da_0_18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6" name="Google Shape;3356;g36e626241da_0_18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7" name="Google Shape;3357;g36e626241da_0_18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8" name="Google Shape;3358;g36e626241da_0_18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59" name="Google Shape;3359;g36e626241da_0_18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0" name="Google Shape;3360;g36e626241da_0_18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1" name="Google Shape;3361;g36e626241da_0_18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2" name="Google Shape;3362;g36e626241da_0_18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3" name="Google Shape;3363;g36e626241da_0_18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4" name="Google Shape;3364;g36e626241da_0_18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5" name="Google Shape;3365;g36e626241da_0_18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66" name="Google Shape;3366;g36e626241da_0_18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367" name="Google Shape;3367;g36e626241da_0_18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8" name="Google Shape;3368;g36e626241da_0_18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69" name="Google Shape;3369;g36e626241da_0_18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0" name="Google Shape;3370;g36e626241da_0_18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1" name="Google Shape;3371;g36e626241da_0_18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2" name="Google Shape;3372;g36e626241da_0_18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3" name="Google Shape;3373;g36e626241da_0_18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4" name="Google Shape;3374;g36e626241da_0_18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5" name="Google Shape;3375;g36e626241da_0_18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376" name="Google Shape;3376;g36e626241da_0_18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377" name="Google Shape;3377;g36e626241da_0_18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8" name="Google Shape;3378;g36e626241da_0_18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9" name="Google Shape;3379;g36e626241da_0_18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0" name="Google Shape;3380;g36e626241da_0_18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1" name="Google Shape;3381;g36e626241da_0_18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82" name="Google Shape;3382;g36e626241da_0_18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383" name="Google Shape;3383;g36e626241da_0_18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4" name="Google Shape;3384;g36e626241da_0_18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5" name="Google Shape;3385;g36e626241da_0_18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6" name="Google Shape;3386;g36e626241da_0_18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7" name="Google Shape;3387;g36e626241da_0_18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8" name="Google Shape;3388;g36e626241da_0_18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9" name="Google Shape;3389;g36e626241da_0_18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0" name="Google Shape;3390;g36e626241da_0_18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1" name="Google Shape;3391;g36e626241da_0_18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2" name="Google Shape;3392;g36e626241da_0_18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3" name="Google Shape;3393;g36e626241da_0_18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4" name="Google Shape;3394;g36e626241da_0_18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5" name="Google Shape;3395;g36e626241da_0_18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6" name="Google Shape;3396;g36e626241da_0_18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7" name="Google Shape;3397;g36e626241da_0_18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8" name="Google Shape;3398;g36e626241da_0_18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399" name="Google Shape;3399;g36e626241da_0_18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400" name="Google Shape;3400;g36e626241da_0_18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1" name="Google Shape;3401;g36e626241da_0_18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2" name="Google Shape;3402;g36e626241da_0_18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3" name="Google Shape;3403;g36e626241da_0_18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4" name="Google Shape;3404;g36e626241da_0_18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5" name="Google Shape;3405;g36e626241da_0_18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6" name="Google Shape;3406;g36e626241da_0_18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7" name="Google Shape;3407;g36e626241da_0_18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8" name="Google Shape;3408;g36e626241da_0_18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9" name="Google Shape;3409;g36e626241da_0_18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0" name="Google Shape;3410;g36e626241da_0_18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1" name="Google Shape;3411;g36e626241da_0_18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2" name="Google Shape;3412;g36e626241da_0_18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3" name="Google Shape;3413;g36e626241da_0_18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4" name="Google Shape;3414;g36e626241da_0_18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5" name="Google Shape;3415;g36e626241da_0_18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6" name="Google Shape;3416;g36e626241da_0_18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7" name="Google Shape;3417;g36e626241da_0_18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8" name="Google Shape;3418;g36e626241da_0_18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9" name="Google Shape;3419;g36e626241da_0_18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0" name="Google Shape;3420;g36e626241da_0_18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1" name="Google Shape;3421;g36e626241da_0_18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2" name="Google Shape;3422;g36e626241da_0_18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23" name="Google Shape;3423;g36e626241da_0_183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424" name="Google Shape;3424;g36e626241da_0_18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425" name="Google Shape;3425;g36e626241da_0_18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6" name="Google Shape;3426;g36e626241da_0_18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7" name="Google Shape;3427;g36e626241da_0_18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8" name="Google Shape;3428;g36e626241da_0_18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29" name="Google Shape;3429;g36e626241da_0_18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430" name="Google Shape;3430;g36e626241da_0_18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431" name="Google Shape;3431;g36e626241da_0_18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2" name="Google Shape;3432;g36e626241da_0_18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3" name="Google Shape;3433;g36e626241da_0_18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4" name="Google Shape;3434;g36e626241da_0_18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5" name="Google Shape;3435;g36e626241da_0_18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6" name="Google Shape;3436;g36e626241da_0_18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7" name="Google Shape;3437;g36e626241da_0_18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8" name="Google Shape;3438;g36e626241da_0_18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9" name="Google Shape;3439;g36e626241da_0_18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0" name="Google Shape;3440;g36e626241da_0_18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1" name="Google Shape;3441;g36e626241da_0_18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2" name="Google Shape;3442;g36e626241da_0_18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3" name="Google Shape;3443;g36e626241da_0_18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4" name="Google Shape;3444;g36e626241da_0_18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5" name="Google Shape;3445;g36e626241da_0_18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446" name="Google Shape;3446;g36e626241da_0_18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7" name="Google Shape;3447;g36e626241da_0_18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8" name="Google Shape;3448;g36e626241da_0_18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49" name="Google Shape;3449;g36e626241da_0_18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50" name="Google Shape;3450;g36e626241da_0_18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51" name="Google Shape;3451;g36e626241da_0_18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52" name="Google Shape;3452;g36e626241da_0_18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53" name="Google Shape;3453;g36e626241da_0_18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54" name="Google Shape;3454;g36e626241da_0_18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455" name="Google Shape;3455;g36e626241da_0_18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456" name="Google Shape;3456;g36e626241da_0_18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7" name="Google Shape;3457;g36e626241da_0_18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8" name="Google Shape;3458;g36e626241da_0_18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59" name="Google Shape;3459;g36e626241da_0_18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0" name="Google Shape;3460;g36e626241da_0_18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61" name="Google Shape;3461;g36e626241da_0_18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462" name="Google Shape;3462;g36e626241da_0_18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3" name="Google Shape;3463;g36e626241da_0_18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4" name="Google Shape;3464;g36e626241da_0_18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5" name="Google Shape;3465;g36e626241da_0_18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6" name="Google Shape;3466;g36e626241da_0_18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7" name="Google Shape;3467;g36e626241da_0_18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8" name="Google Shape;3468;g36e626241da_0_18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69" name="Google Shape;3469;g36e626241da_0_18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0" name="Google Shape;3470;g36e626241da_0_18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1" name="Google Shape;3471;g36e626241da_0_18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2" name="Google Shape;3472;g36e626241da_0_18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3" name="Google Shape;3473;g36e626241da_0_18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4" name="Google Shape;3474;g36e626241da_0_18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5" name="Google Shape;3475;g36e626241da_0_18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6" name="Google Shape;3476;g36e626241da_0_18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7" name="Google Shape;3477;g36e626241da_0_18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478" name="Google Shape;3478;g36e626241da_0_18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479" name="Google Shape;3479;g36e626241da_0_18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0" name="Google Shape;3480;g36e626241da_0_18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1" name="Google Shape;3481;g36e626241da_0_18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2" name="Google Shape;3482;g36e626241da_0_18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3" name="Google Shape;3483;g36e626241da_0_18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4" name="Google Shape;3484;g36e626241da_0_18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5" name="Google Shape;3485;g36e626241da_0_18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6" name="Google Shape;3486;g36e626241da_0_18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7" name="Google Shape;3487;g36e626241da_0_18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8" name="Google Shape;3488;g36e626241da_0_18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9" name="Google Shape;3489;g36e626241da_0_18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0" name="Google Shape;3490;g36e626241da_0_18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1" name="Google Shape;3491;g36e626241da_0_18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2" name="Google Shape;3492;g36e626241da_0_18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3" name="Google Shape;3493;g36e626241da_0_18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4" name="Google Shape;3494;g36e626241da_0_18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5" name="Google Shape;3495;g36e626241da_0_18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6" name="Google Shape;3496;g36e626241da_0_18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7" name="Google Shape;3497;g36e626241da_0_18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8" name="Google Shape;3498;g36e626241da_0_18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9" name="Google Shape;3499;g36e626241da_0_18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0" name="Google Shape;3500;g36e626241da_0_18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01" name="Google Shape;3501;g36e626241da_0_18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502" name="Google Shape;3502;g36e626241da_0_183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3503" name="Google Shape;3503;g36e626241da_0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504" name="Google Shape;3504;g36e626241da_0_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3505" name="Google Shape;3505;g36e626241da_0_183"/>
          <p:cNvSpPr txBox="1"/>
          <p:nvPr/>
        </p:nvSpPr>
        <p:spPr>
          <a:xfrm>
            <a:off x="5934394" y="6480375"/>
            <a:ext cx="53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6" name="Google Shape;3506;g36e626241da_0_1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3507" name="Google Shape;3507;g36e626241da_0_1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3508" name="Google Shape;3508;g36e626241da_0_1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3509" name="Google Shape;3509;g36e626241da_0_1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0" name="Google Shape;3510;g36e626241da_0_183" title="Screenshot 2025-07-18 at 10.25.05 AM.png"/>
          <p:cNvPicPr preferRelativeResize="0"/>
          <p:nvPr/>
        </p:nvPicPr>
        <p:blipFill rotWithShape="1">
          <a:blip r:embed="rId8">
            <a:alphaModFix/>
          </a:blip>
          <a:srcRect b="1681" l="0" r="0" t="0"/>
          <a:stretch/>
        </p:blipFill>
        <p:spPr>
          <a:xfrm>
            <a:off x="7806425" y="2387428"/>
            <a:ext cx="4189500" cy="3566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1" name="Google Shape;3511;g36e626241da_0_183" title="Screenshot 2025-07-18 at 10.02.25 AM.png"/>
          <p:cNvPicPr preferRelativeResize="0"/>
          <p:nvPr/>
        </p:nvPicPr>
        <p:blipFill rotWithShape="1">
          <a:blip r:embed="rId9">
            <a:alphaModFix/>
          </a:blip>
          <a:srcRect b="0" l="714" r="0" t="0"/>
          <a:stretch/>
        </p:blipFill>
        <p:spPr>
          <a:xfrm>
            <a:off x="934150" y="835450"/>
            <a:ext cx="6872276" cy="21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512" name="Google Shape;3512;g36e626241da_0_183"/>
          <p:cNvSpPr txBox="1"/>
          <p:nvPr/>
        </p:nvSpPr>
        <p:spPr>
          <a:xfrm>
            <a:off x="704050" y="6001750"/>
            <a:ext cx="10792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McNeil, A. R. (2021) Synthesis Of Multi-Compartment Architectures For Use In Synthetic Cellular Communication (Publication No. 28714038) [Master's Dissertation, Northern Arizona University] ProQuest Dissertations Publishing</a:t>
            </a:r>
            <a:endParaRPr sz="900">
              <a:solidFill>
                <a:srgbClr val="747F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3" name="Google Shape;3513;g36e626241da_0_183"/>
          <p:cNvSpPr txBox="1"/>
          <p:nvPr/>
        </p:nvSpPr>
        <p:spPr>
          <a:xfrm>
            <a:off x="704050" y="3426652"/>
            <a:ext cx="6357900" cy="24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Donors emit light at a specific wavelength where acceptors will absorb it (energy transfer).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will only transfer energy when within a certain distance of each other.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4" name="Google Shape;3514;g36e626241da_0_183"/>
          <p:cNvSpPr txBox="1"/>
          <p:nvPr/>
        </p:nvSpPr>
        <p:spPr>
          <a:xfrm>
            <a:off x="7887450" y="1691725"/>
            <a:ext cx="41895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boron-dipyrromethene (BODIPY) = donor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zinc tetraphenylporphyrin (ZnTPP) = acceptor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74e2b6e32d_0_14"/>
          <p:cNvSpPr txBox="1"/>
          <p:nvPr>
            <p:ph type="title"/>
          </p:nvPr>
        </p:nvSpPr>
        <p:spPr>
          <a:xfrm>
            <a:off x="1702000" y="32075"/>
            <a:ext cx="45639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Why Biomimetics?</a:t>
            </a:r>
            <a:endParaRPr b="1" u="sng"/>
          </a:p>
        </p:txBody>
      </p:sp>
      <p:grpSp>
        <p:nvGrpSpPr>
          <p:cNvPr id="264" name="Google Shape;264;g274e2b6e32d_0_14"/>
          <p:cNvGrpSpPr/>
          <p:nvPr/>
        </p:nvGrpSpPr>
        <p:grpSpPr>
          <a:xfrm>
            <a:off x="-7700" y="6324842"/>
            <a:ext cx="12206290" cy="332283"/>
            <a:chOff x="931692" y="4540806"/>
            <a:chExt cx="31987132" cy="2418359"/>
          </a:xfrm>
        </p:grpSpPr>
        <p:grpSp>
          <p:nvGrpSpPr>
            <p:cNvPr id="265" name="Google Shape;265;g274e2b6e32d_0_14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266" name="Google Shape;266;g274e2b6e32d_0_14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267" name="Google Shape;267;g274e2b6e32d_0_14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8" name="Google Shape;268;g274e2b6e32d_0_14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9" name="Google Shape;269;g274e2b6e32d_0_14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0" name="Google Shape;270;g274e2b6e32d_0_14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71" name="Google Shape;271;g274e2b6e32d_0_14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272" name="Google Shape;272;g274e2b6e32d_0_14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273" name="Google Shape;273;g274e2b6e32d_0_14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4" name="Google Shape;274;g274e2b6e32d_0_14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5" name="Google Shape;275;g274e2b6e32d_0_14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6" name="Google Shape;276;g274e2b6e32d_0_14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7" name="Google Shape;277;g274e2b6e32d_0_14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8" name="Google Shape;278;g274e2b6e32d_0_14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79" name="Google Shape;279;g274e2b6e32d_0_14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0" name="Google Shape;280;g274e2b6e32d_0_14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1" name="Google Shape;281;g274e2b6e32d_0_14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2" name="Google Shape;282;g274e2b6e32d_0_14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3" name="Google Shape;283;g274e2b6e32d_0_14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4" name="Google Shape;284;g274e2b6e32d_0_14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5" name="Google Shape;285;g274e2b6e32d_0_14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6" name="Google Shape;286;g274e2b6e32d_0_14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287" name="Google Shape;287;g274e2b6e32d_0_14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288" name="Google Shape;288;g274e2b6e32d_0_14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89" name="Google Shape;289;g274e2b6e32d_0_14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0" name="Google Shape;290;g274e2b6e32d_0_14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1" name="Google Shape;291;g274e2b6e32d_0_14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2" name="Google Shape;292;g274e2b6e32d_0_14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3" name="Google Shape;293;g274e2b6e32d_0_14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4" name="Google Shape;294;g274e2b6e32d_0_14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5" name="Google Shape;295;g274e2b6e32d_0_14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96" name="Google Shape;296;g274e2b6e32d_0_14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297" name="Google Shape;297;g274e2b6e32d_0_14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298" name="Google Shape;298;g274e2b6e32d_0_14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9" name="Google Shape;299;g274e2b6e32d_0_14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0" name="Google Shape;300;g274e2b6e32d_0_14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1" name="Google Shape;301;g274e2b6e32d_0_14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2" name="Google Shape;302;g274e2b6e32d_0_14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03" name="Google Shape;303;g274e2b6e32d_0_14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04" name="Google Shape;304;g274e2b6e32d_0_14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5" name="Google Shape;305;g274e2b6e32d_0_14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6" name="Google Shape;306;g274e2b6e32d_0_14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7" name="Google Shape;307;g274e2b6e32d_0_14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8" name="Google Shape;308;g274e2b6e32d_0_14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09" name="Google Shape;309;g274e2b6e32d_0_14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0" name="Google Shape;310;g274e2b6e32d_0_14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1" name="Google Shape;311;g274e2b6e32d_0_14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2" name="Google Shape;312;g274e2b6e32d_0_14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3" name="Google Shape;313;g274e2b6e32d_0_14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4" name="Google Shape;314;g274e2b6e32d_0_14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5" name="Google Shape;315;g274e2b6e32d_0_14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6" name="Google Shape;316;g274e2b6e32d_0_14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7" name="Google Shape;317;g274e2b6e32d_0_14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8" name="Google Shape;318;g274e2b6e32d_0_14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9" name="Google Shape;319;g274e2b6e32d_0_14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20" name="Google Shape;320;g274e2b6e32d_0_14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21" name="Google Shape;321;g274e2b6e32d_0_14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2" name="Google Shape;322;g274e2b6e32d_0_14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3" name="Google Shape;323;g274e2b6e32d_0_14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4" name="Google Shape;324;g274e2b6e32d_0_14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5" name="Google Shape;325;g274e2b6e32d_0_14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6" name="Google Shape;326;g274e2b6e32d_0_14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7" name="Google Shape;327;g274e2b6e32d_0_14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8" name="Google Shape;328;g274e2b6e32d_0_14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29" name="Google Shape;329;g274e2b6e32d_0_14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0" name="Google Shape;330;g274e2b6e32d_0_14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1" name="Google Shape;331;g274e2b6e32d_0_14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2" name="Google Shape;332;g274e2b6e32d_0_14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3" name="Google Shape;333;g274e2b6e32d_0_14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4" name="Google Shape;334;g274e2b6e32d_0_14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5" name="Google Shape;335;g274e2b6e32d_0_14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6" name="Google Shape;336;g274e2b6e32d_0_14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7" name="Google Shape;337;g274e2b6e32d_0_14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8" name="Google Shape;338;g274e2b6e32d_0_14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39" name="Google Shape;339;g274e2b6e32d_0_14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0" name="Google Shape;340;g274e2b6e32d_0_14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1" name="Google Shape;341;g274e2b6e32d_0_14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2" name="Google Shape;342;g274e2b6e32d_0_14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3" name="Google Shape;343;g274e2b6e32d_0_14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44" name="Google Shape;344;g274e2b6e32d_0_14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45" name="Google Shape;345;g274e2b6e32d_0_14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46" name="Google Shape;346;g274e2b6e32d_0_14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7" name="Google Shape;347;g274e2b6e32d_0_14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8" name="Google Shape;348;g274e2b6e32d_0_14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49" name="Google Shape;349;g274e2b6e32d_0_14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0" name="Google Shape;350;g274e2b6e32d_0_14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51" name="Google Shape;351;g274e2b6e32d_0_14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52" name="Google Shape;352;g274e2b6e32d_0_14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g274e2b6e32d_0_14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" name="Google Shape;354;g274e2b6e32d_0_14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" name="Google Shape;355;g274e2b6e32d_0_14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g274e2b6e32d_0_14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7" name="Google Shape;357;g274e2b6e32d_0_14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8" name="Google Shape;358;g274e2b6e32d_0_14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g274e2b6e32d_0_14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" name="Google Shape;360;g274e2b6e32d_0_14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" name="Google Shape;361;g274e2b6e32d_0_14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g274e2b6e32d_0_14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" name="Google Shape;363;g274e2b6e32d_0_14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4" name="Google Shape;364;g274e2b6e32d_0_14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g274e2b6e32d_0_14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g274e2b6e32d_0_14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67" name="Google Shape;367;g274e2b6e32d_0_14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g274e2b6e32d_0_14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9" name="Google Shape;369;g274e2b6e32d_0_14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" name="Google Shape;370;g274e2b6e32d_0_14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g274e2b6e32d_0_14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" name="Google Shape;372;g274e2b6e32d_0_14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3" name="Google Shape;373;g274e2b6e32d_0_14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g274e2b6e32d_0_14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5" name="Google Shape;375;g274e2b6e32d_0_14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6" name="Google Shape;376;g274e2b6e32d_0_14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77" name="Google Shape;377;g274e2b6e32d_0_14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" name="Google Shape;378;g274e2b6e32d_0_14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9" name="Google Shape;379;g274e2b6e32d_0_14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" name="Google Shape;380;g274e2b6e32d_0_14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" name="Google Shape;381;g274e2b6e32d_0_14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2" name="Google Shape;382;g274e2b6e32d_0_14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83" name="Google Shape;383;g274e2b6e32d_0_14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" name="Google Shape;384;g274e2b6e32d_0_14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" name="Google Shape;385;g274e2b6e32d_0_14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6" name="Google Shape;386;g274e2b6e32d_0_14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" name="Google Shape;387;g274e2b6e32d_0_14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8" name="Google Shape;388;g274e2b6e32d_0_14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9" name="Google Shape;389;g274e2b6e32d_0_14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" name="Google Shape;390;g274e2b6e32d_0_14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" name="Google Shape;391;g274e2b6e32d_0_14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" name="Google Shape;392;g274e2b6e32d_0_14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" name="Google Shape;393;g274e2b6e32d_0_14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" name="Google Shape;394;g274e2b6e32d_0_14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" name="Google Shape;395;g274e2b6e32d_0_14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g274e2b6e32d_0_14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g274e2b6e32d_0_14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" name="Google Shape;398;g274e2b6e32d_0_14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9" name="Google Shape;399;g274e2b6e32d_0_14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400" name="Google Shape;400;g274e2b6e32d_0_14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g274e2b6e32d_0_14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" name="Google Shape;402;g274e2b6e32d_0_14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3" name="Google Shape;403;g274e2b6e32d_0_14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g274e2b6e32d_0_14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g274e2b6e32d_0_14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6" name="Google Shape;406;g274e2b6e32d_0_14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" name="Google Shape;407;g274e2b6e32d_0_14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" name="Google Shape;408;g274e2b6e32d_0_14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" name="Google Shape;409;g274e2b6e32d_0_14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" name="Google Shape;410;g274e2b6e32d_0_14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" name="Google Shape;411;g274e2b6e32d_0_14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" name="Google Shape;412;g274e2b6e32d_0_14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3" name="Google Shape;413;g274e2b6e32d_0_14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4" name="Google Shape;414;g274e2b6e32d_0_14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" name="Google Shape;415;g274e2b6e32d_0_14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" name="Google Shape;416;g274e2b6e32d_0_14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" name="Google Shape;417;g274e2b6e32d_0_14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" name="Google Shape;418;g274e2b6e32d_0_14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" name="Google Shape;419;g274e2b6e32d_0_14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" name="Google Shape;420;g274e2b6e32d_0_14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1" name="Google Shape;421;g274e2b6e32d_0_14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" name="Google Shape;422;g274e2b6e32d_0_14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23" name="Google Shape;423;g274e2b6e32d_0_14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424" name="Google Shape;424;g274e2b6e32d_0_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25" name="Google Shape;425;g274e2b6e32d_0_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426" name="Google Shape;426;g274e2b6e32d_0_14"/>
          <p:cNvSpPr txBox="1"/>
          <p:nvPr/>
        </p:nvSpPr>
        <p:spPr>
          <a:xfrm>
            <a:off x="5934410" y="6480374"/>
            <a:ext cx="3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274e2b6e32d_0_1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428" name="Google Shape;428;g274e2b6e32d_0_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429" name="Google Shape;429;g274e2b6e32d_0_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430" name="Google Shape;430;g274e2b6e32d_0_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274e2b6e32d_0_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33125" y="1310075"/>
            <a:ext cx="5921801" cy="4229576"/>
          </a:xfrm>
          <a:prstGeom prst="rect">
            <a:avLst/>
          </a:prstGeom>
          <a:noFill/>
          <a:ln>
            <a:noFill/>
          </a:ln>
        </p:spPr>
      </p:pic>
      <p:sp>
        <p:nvSpPr>
          <p:cNvPr id="432" name="Google Shape;432;g274e2b6e32d_0_14"/>
          <p:cNvSpPr txBox="1"/>
          <p:nvPr/>
        </p:nvSpPr>
        <p:spPr>
          <a:xfrm>
            <a:off x="114750" y="1008225"/>
            <a:ext cx="5224500" cy="48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en-US" sz="2000">
                <a:solidFill>
                  <a:schemeClr val="dk1"/>
                </a:solidFill>
              </a:rPr>
              <a:t>Biomimetics </a:t>
            </a:r>
            <a:r>
              <a:rPr lang="en-US" sz="2000">
                <a:solidFill>
                  <a:schemeClr val="dk1"/>
                </a:solidFill>
              </a:rPr>
              <a:t>seeks to replicate structural and functional biological properties in synthetic materials.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en-US" sz="2000">
                <a:solidFill>
                  <a:schemeClr val="dk1"/>
                </a:solidFill>
              </a:rPr>
              <a:t>Structural mimicry involves generating materials that physically resemble a structure in nature, while functional mimicry involves generating materials that functionally mimic the behavior of a biological structure/complex.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en-US" sz="2000">
                <a:solidFill>
                  <a:schemeClr val="dk1"/>
                </a:solidFill>
              </a:rPr>
              <a:t>Example: the kingfisher bird’s beak inspired the design of the Japanese Bullet Train</a:t>
            </a:r>
            <a:endParaRPr sz="20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433" name="Google Shape;433;g274e2b6e32d_0_14"/>
          <p:cNvSpPr txBox="1"/>
          <p:nvPr/>
        </p:nvSpPr>
        <p:spPr>
          <a:xfrm>
            <a:off x="634100" y="6014275"/>
            <a:ext cx="11130000" cy="3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Kondos, Rebecca. “What Happens When You Combine a Kingfisher and a Bullet Train? Innovation.” </a:t>
            </a:r>
            <a:r>
              <a:rPr i="1"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O’Reilly Media</a:t>
            </a: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, 6 June 2017, www.oreilly.com/content/what-happens-when-you-combine-a-kingfisher-and-a-bullet-train-innovation/.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g274e2b6e32d_0_14"/>
          <p:cNvSpPr/>
          <p:nvPr/>
        </p:nvSpPr>
        <p:spPr>
          <a:xfrm>
            <a:off x="8610600" y="2163225"/>
            <a:ext cx="1543200" cy="803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g274e2b6e32d_0_14"/>
          <p:cNvSpPr txBox="1"/>
          <p:nvPr/>
        </p:nvSpPr>
        <p:spPr>
          <a:xfrm>
            <a:off x="5472200" y="1247125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9" name="Shape 3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0" name="Google Shape;3520;g36f989caccc_0_183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3521" name="Google Shape;3521;g36f989caccc_0_183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522" name="Google Shape;3522;g36f989caccc_0_18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523" name="Google Shape;3523;g36f989caccc_0_18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4" name="Google Shape;3524;g36f989caccc_0_18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5" name="Google Shape;3525;g36f989caccc_0_18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26" name="Google Shape;3526;g36f989caccc_0_18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27" name="Google Shape;3527;g36f989caccc_0_18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528" name="Google Shape;3528;g36f989caccc_0_18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529" name="Google Shape;3529;g36f989caccc_0_18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0" name="Google Shape;3530;g36f989caccc_0_18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1" name="Google Shape;3531;g36f989caccc_0_18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2" name="Google Shape;3532;g36f989caccc_0_18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3" name="Google Shape;3533;g36f989caccc_0_18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4" name="Google Shape;3534;g36f989caccc_0_18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5" name="Google Shape;3535;g36f989caccc_0_18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6" name="Google Shape;3536;g36f989caccc_0_18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7" name="Google Shape;3537;g36f989caccc_0_18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8" name="Google Shape;3538;g36f989caccc_0_18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9" name="Google Shape;3539;g36f989caccc_0_18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0" name="Google Shape;3540;g36f989caccc_0_18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1" name="Google Shape;3541;g36f989caccc_0_18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2" name="Google Shape;3542;g36f989caccc_0_18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3" name="Google Shape;3543;g36f989caccc_0_18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544" name="Google Shape;3544;g36f989caccc_0_18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5" name="Google Shape;3545;g36f989caccc_0_18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6" name="Google Shape;3546;g36f989caccc_0_18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7" name="Google Shape;3547;g36f989caccc_0_18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8" name="Google Shape;3548;g36f989caccc_0_18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49" name="Google Shape;3549;g36f989caccc_0_18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0" name="Google Shape;3550;g36f989caccc_0_18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1" name="Google Shape;3551;g36f989caccc_0_18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52" name="Google Shape;3552;g36f989caccc_0_18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53" name="Google Shape;3553;g36f989caccc_0_18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554" name="Google Shape;3554;g36f989caccc_0_18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5" name="Google Shape;3555;g36f989caccc_0_18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6" name="Google Shape;3556;g36f989caccc_0_18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7" name="Google Shape;3557;g36f989caccc_0_18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58" name="Google Shape;3558;g36f989caccc_0_18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59" name="Google Shape;3559;g36f989caccc_0_18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560" name="Google Shape;3560;g36f989caccc_0_18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1" name="Google Shape;3561;g36f989caccc_0_18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2" name="Google Shape;3562;g36f989caccc_0_18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3" name="Google Shape;3563;g36f989caccc_0_18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4" name="Google Shape;3564;g36f989caccc_0_18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5" name="Google Shape;3565;g36f989caccc_0_18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6" name="Google Shape;3566;g36f989caccc_0_18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7" name="Google Shape;3567;g36f989caccc_0_18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8" name="Google Shape;3568;g36f989caccc_0_18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69" name="Google Shape;3569;g36f989caccc_0_18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0" name="Google Shape;3570;g36f989caccc_0_18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1" name="Google Shape;3571;g36f989caccc_0_18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2" name="Google Shape;3572;g36f989caccc_0_18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3" name="Google Shape;3573;g36f989caccc_0_18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4" name="Google Shape;3574;g36f989caccc_0_18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5" name="Google Shape;3575;g36f989caccc_0_18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576" name="Google Shape;3576;g36f989caccc_0_18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577" name="Google Shape;3577;g36f989caccc_0_18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8" name="Google Shape;3578;g36f989caccc_0_18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79" name="Google Shape;3579;g36f989caccc_0_18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0" name="Google Shape;3580;g36f989caccc_0_18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1" name="Google Shape;3581;g36f989caccc_0_18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2" name="Google Shape;3582;g36f989caccc_0_18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3" name="Google Shape;3583;g36f989caccc_0_18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4" name="Google Shape;3584;g36f989caccc_0_18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5" name="Google Shape;3585;g36f989caccc_0_18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6" name="Google Shape;3586;g36f989caccc_0_18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7" name="Google Shape;3587;g36f989caccc_0_18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8" name="Google Shape;3588;g36f989caccc_0_18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89" name="Google Shape;3589;g36f989caccc_0_18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0" name="Google Shape;3590;g36f989caccc_0_18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1" name="Google Shape;3591;g36f989caccc_0_18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2" name="Google Shape;3592;g36f989caccc_0_18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3" name="Google Shape;3593;g36f989caccc_0_18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4" name="Google Shape;3594;g36f989caccc_0_18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5" name="Google Shape;3595;g36f989caccc_0_18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6" name="Google Shape;3596;g36f989caccc_0_18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7" name="Google Shape;3597;g36f989caccc_0_18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8" name="Google Shape;3598;g36f989caccc_0_18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599" name="Google Shape;3599;g36f989caccc_0_18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600" name="Google Shape;3600;g36f989caccc_0_183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601" name="Google Shape;3601;g36f989caccc_0_18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602" name="Google Shape;3602;g36f989caccc_0_18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3" name="Google Shape;3603;g36f989caccc_0_18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4" name="Google Shape;3604;g36f989caccc_0_18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05" name="Google Shape;3605;g36f989caccc_0_18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06" name="Google Shape;3606;g36f989caccc_0_18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607" name="Google Shape;3607;g36f989caccc_0_18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608" name="Google Shape;3608;g36f989caccc_0_18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09" name="Google Shape;3609;g36f989caccc_0_18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0" name="Google Shape;3610;g36f989caccc_0_18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1" name="Google Shape;3611;g36f989caccc_0_18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2" name="Google Shape;3612;g36f989caccc_0_18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3" name="Google Shape;3613;g36f989caccc_0_18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4" name="Google Shape;3614;g36f989caccc_0_18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5" name="Google Shape;3615;g36f989caccc_0_18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6" name="Google Shape;3616;g36f989caccc_0_18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7" name="Google Shape;3617;g36f989caccc_0_18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8" name="Google Shape;3618;g36f989caccc_0_18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19" name="Google Shape;3619;g36f989caccc_0_18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0" name="Google Shape;3620;g36f989caccc_0_18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1" name="Google Shape;3621;g36f989caccc_0_18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22" name="Google Shape;3622;g36f989caccc_0_18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623" name="Google Shape;3623;g36f989caccc_0_18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4" name="Google Shape;3624;g36f989caccc_0_18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5" name="Google Shape;3625;g36f989caccc_0_18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6" name="Google Shape;3626;g36f989caccc_0_18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7" name="Google Shape;3627;g36f989caccc_0_18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8" name="Google Shape;3628;g36f989caccc_0_18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9" name="Google Shape;3629;g36f989caccc_0_18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0" name="Google Shape;3630;g36f989caccc_0_18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31" name="Google Shape;3631;g36f989caccc_0_18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632" name="Google Shape;3632;g36f989caccc_0_18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633" name="Google Shape;3633;g36f989caccc_0_18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4" name="Google Shape;3634;g36f989caccc_0_18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5" name="Google Shape;3635;g36f989caccc_0_18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6" name="Google Shape;3636;g36f989caccc_0_18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37" name="Google Shape;3637;g36f989caccc_0_18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38" name="Google Shape;3638;g36f989caccc_0_18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639" name="Google Shape;3639;g36f989caccc_0_18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0" name="Google Shape;3640;g36f989caccc_0_18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1" name="Google Shape;3641;g36f989caccc_0_18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2" name="Google Shape;3642;g36f989caccc_0_18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3" name="Google Shape;3643;g36f989caccc_0_18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4" name="Google Shape;3644;g36f989caccc_0_18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5" name="Google Shape;3645;g36f989caccc_0_18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6" name="Google Shape;3646;g36f989caccc_0_18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7" name="Google Shape;3647;g36f989caccc_0_18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8" name="Google Shape;3648;g36f989caccc_0_18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49" name="Google Shape;3649;g36f989caccc_0_18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0" name="Google Shape;3650;g36f989caccc_0_18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1" name="Google Shape;3651;g36f989caccc_0_18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2" name="Google Shape;3652;g36f989caccc_0_18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3" name="Google Shape;3653;g36f989caccc_0_18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4" name="Google Shape;3654;g36f989caccc_0_18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55" name="Google Shape;3655;g36f989caccc_0_18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656" name="Google Shape;3656;g36f989caccc_0_18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7" name="Google Shape;3657;g36f989caccc_0_18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8" name="Google Shape;3658;g36f989caccc_0_18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9" name="Google Shape;3659;g36f989caccc_0_18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0" name="Google Shape;3660;g36f989caccc_0_18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1" name="Google Shape;3661;g36f989caccc_0_18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2" name="Google Shape;3662;g36f989caccc_0_18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3" name="Google Shape;3663;g36f989caccc_0_18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4" name="Google Shape;3664;g36f989caccc_0_18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5" name="Google Shape;3665;g36f989caccc_0_18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6" name="Google Shape;3666;g36f989caccc_0_18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7" name="Google Shape;3667;g36f989caccc_0_18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8" name="Google Shape;3668;g36f989caccc_0_18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9" name="Google Shape;3669;g36f989caccc_0_18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0" name="Google Shape;3670;g36f989caccc_0_18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1" name="Google Shape;3671;g36f989caccc_0_18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2" name="Google Shape;3672;g36f989caccc_0_18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3" name="Google Shape;3673;g36f989caccc_0_18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4" name="Google Shape;3674;g36f989caccc_0_18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5" name="Google Shape;3675;g36f989caccc_0_18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6" name="Google Shape;3676;g36f989caccc_0_18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7" name="Google Shape;3677;g36f989caccc_0_18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78" name="Google Shape;3678;g36f989caccc_0_18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679" name="Google Shape;3679;g36f989caccc_0_183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3680" name="Google Shape;3680;g36f989caccc_0_18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681" name="Google Shape;3681;g36f989caccc_0_1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3682" name="Google Shape;3682;g36f989caccc_0_183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3" name="Google Shape;3683;g36f989caccc_0_18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3684" name="Google Shape;3684;g36f989caccc_0_1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3685" name="Google Shape;3685;g36f989caccc_0_18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3686" name="Google Shape;3686;g36f989caccc_0_18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687" name="Google Shape;3687;g36f989caccc_0_183"/>
          <p:cNvSpPr txBox="1"/>
          <p:nvPr>
            <p:ph type="title"/>
          </p:nvPr>
        </p:nvSpPr>
        <p:spPr>
          <a:xfrm>
            <a:off x="1810775" y="41725"/>
            <a:ext cx="67410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Inverted Light Microscopy</a:t>
            </a:r>
            <a:endParaRPr b="1" u="sng"/>
          </a:p>
        </p:txBody>
      </p:sp>
      <p:pic>
        <p:nvPicPr>
          <p:cNvPr id="3688" name="Google Shape;3688;g36f989caccc_0_18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23350" y="1258639"/>
            <a:ext cx="4436800" cy="4596048"/>
          </a:xfrm>
          <a:prstGeom prst="rect">
            <a:avLst/>
          </a:prstGeom>
          <a:noFill/>
          <a:ln>
            <a:noFill/>
          </a:ln>
        </p:spPr>
      </p:pic>
      <p:sp>
        <p:nvSpPr>
          <p:cNvPr id="3689" name="Google Shape;3689;g36f989caccc_0_183"/>
          <p:cNvSpPr txBox="1"/>
          <p:nvPr/>
        </p:nvSpPr>
        <p:spPr>
          <a:xfrm>
            <a:off x="1918150" y="5928200"/>
            <a:ext cx="8647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Inverted microscopes. MicroscopeGenius.com. (n.d.). https://microscopegenius.com/microscope-basics/compound-microscopes/inverted-microscopes/ </a:t>
            </a:r>
            <a:endParaRPr sz="900">
              <a:solidFill>
                <a:srgbClr val="747F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4" name="Shape 3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5" name="Google Shape;3695;g37167af0d02_0_257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3696" name="Google Shape;3696;g37167af0d02_0_257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697" name="Google Shape;3697;g37167af0d02_0_257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698" name="Google Shape;3698;g37167af0d02_0_257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9" name="Google Shape;3699;g37167af0d02_0_257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0" name="Google Shape;3700;g37167af0d02_0_257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1" name="Google Shape;3701;g37167af0d02_0_257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02" name="Google Shape;3702;g37167af0d02_0_257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703" name="Google Shape;3703;g37167af0d02_0_257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704" name="Google Shape;3704;g37167af0d02_0_257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5" name="Google Shape;3705;g37167af0d02_0_257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6" name="Google Shape;3706;g37167af0d02_0_257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7" name="Google Shape;3707;g37167af0d02_0_257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8" name="Google Shape;3708;g37167af0d02_0_257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09" name="Google Shape;3709;g37167af0d02_0_257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0" name="Google Shape;3710;g37167af0d02_0_257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1" name="Google Shape;3711;g37167af0d02_0_257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2" name="Google Shape;3712;g37167af0d02_0_257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3" name="Google Shape;3713;g37167af0d02_0_257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4" name="Google Shape;3714;g37167af0d02_0_257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5" name="Google Shape;3715;g37167af0d02_0_257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6" name="Google Shape;3716;g37167af0d02_0_257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7" name="Google Shape;3717;g37167af0d02_0_257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18" name="Google Shape;3718;g37167af0d02_0_257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719" name="Google Shape;3719;g37167af0d02_0_257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0" name="Google Shape;3720;g37167af0d02_0_257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1" name="Google Shape;3721;g37167af0d02_0_257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2" name="Google Shape;3722;g37167af0d02_0_257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3" name="Google Shape;3723;g37167af0d02_0_257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4" name="Google Shape;3724;g37167af0d02_0_257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5" name="Google Shape;3725;g37167af0d02_0_257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6" name="Google Shape;3726;g37167af0d02_0_257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27" name="Google Shape;3727;g37167af0d02_0_257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28" name="Google Shape;3728;g37167af0d02_0_257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729" name="Google Shape;3729;g37167af0d02_0_257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0" name="Google Shape;3730;g37167af0d02_0_257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1" name="Google Shape;3731;g37167af0d02_0_257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2" name="Google Shape;3732;g37167af0d02_0_257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3" name="Google Shape;3733;g37167af0d02_0_257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34" name="Google Shape;3734;g37167af0d02_0_257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735" name="Google Shape;3735;g37167af0d02_0_257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6" name="Google Shape;3736;g37167af0d02_0_257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7" name="Google Shape;3737;g37167af0d02_0_257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8" name="Google Shape;3738;g37167af0d02_0_257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9" name="Google Shape;3739;g37167af0d02_0_257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0" name="Google Shape;3740;g37167af0d02_0_257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1" name="Google Shape;3741;g37167af0d02_0_257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2" name="Google Shape;3742;g37167af0d02_0_257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3" name="Google Shape;3743;g37167af0d02_0_257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4" name="Google Shape;3744;g37167af0d02_0_257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5" name="Google Shape;3745;g37167af0d02_0_257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6" name="Google Shape;3746;g37167af0d02_0_257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7" name="Google Shape;3747;g37167af0d02_0_257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8" name="Google Shape;3748;g37167af0d02_0_257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9" name="Google Shape;3749;g37167af0d02_0_257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0" name="Google Shape;3750;g37167af0d02_0_257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51" name="Google Shape;3751;g37167af0d02_0_257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752" name="Google Shape;3752;g37167af0d02_0_257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3" name="Google Shape;3753;g37167af0d02_0_257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4" name="Google Shape;3754;g37167af0d02_0_257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5" name="Google Shape;3755;g37167af0d02_0_257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6" name="Google Shape;3756;g37167af0d02_0_257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7" name="Google Shape;3757;g37167af0d02_0_257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8" name="Google Shape;3758;g37167af0d02_0_257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59" name="Google Shape;3759;g37167af0d02_0_257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0" name="Google Shape;3760;g37167af0d02_0_257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1" name="Google Shape;3761;g37167af0d02_0_257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2" name="Google Shape;3762;g37167af0d02_0_257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3" name="Google Shape;3763;g37167af0d02_0_257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4" name="Google Shape;3764;g37167af0d02_0_257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5" name="Google Shape;3765;g37167af0d02_0_257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6" name="Google Shape;3766;g37167af0d02_0_257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7" name="Google Shape;3767;g37167af0d02_0_257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8" name="Google Shape;3768;g37167af0d02_0_257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69" name="Google Shape;3769;g37167af0d02_0_257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0" name="Google Shape;3770;g37167af0d02_0_257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1" name="Google Shape;3771;g37167af0d02_0_257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2" name="Google Shape;3772;g37167af0d02_0_257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3" name="Google Shape;3773;g37167af0d02_0_257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4" name="Google Shape;3774;g37167af0d02_0_257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775" name="Google Shape;3775;g37167af0d02_0_257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776" name="Google Shape;3776;g37167af0d02_0_257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777" name="Google Shape;3777;g37167af0d02_0_257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8" name="Google Shape;3778;g37167af0d02_0_257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79" name="Google Shape;3779;g37167af0d02_0_257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80" name="Google Shape;3780;g37167af0d02_0_257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81" name="Google Shape;3781;g37167af0d02_0_257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782" name="Google Shape;3782;g37167af0d02_0_257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783" name="Google Shape;3783;g37167af0d02_0_257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4" name="Google Shape;3784;g37167af0d02_0_257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5" name="Google Shape;3785;g37167af0d02_0_257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6" name="Google Shape;3786;g37167af0d02_0_257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7" name="Google Shape;3787;g37167af0d02_0_257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8" name="Google Shape;3788;g37167af0d02_0_257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89" name="Google Shape;3789;g37167af0d02_0_257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0" name="Google Shape;3790;g37167af0d02_0_257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1" name="Google Shape;3791;g37167af0d02_0_257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2" name="Google Shape;3792;g37167af0d02_0_257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3" name="Google Shape;3793;g37167af0d02_0_257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4" name="Google Shape;3794;g37167af0d02_0_257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5" name="Google Shape;3795;g37167af0d02_0_257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6" name="Google Shape;3796;g37167af0d02_0_257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97" name="Google Shape;3797;g37167af0d02_0_257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798" name="Google Shape;3798;g37167af0d02_0_257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99" name="Google Shape;3799;g37167af0d02_0_257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0" name="Google Shape;3800;g37167af0d02_0_257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1" name="Google Shape;3801;g37167af0d02_0_257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2" name="Google Shape;3802;g37167af0d02_0_257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3" name="Google Shape;3803;g37167af0d02_0_257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4" name="Google Shape;3804;g37167af0d02_0_257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5" name="Google Shape;3805;g37167af0d02_0_257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06" name="Google Shape;3806;g37167af0d02_0_257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807" name="Google Shape;3807;g37167af0d02_0_257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808" name="Google Shape;3808;g37167af0d02_0_257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09" name="Google Shape;3809;g37167af0d02_0_257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0" name="Google Shape;3810;g37167af0d02_0_257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1" name="Google Shape;3811;g37167af0d02_0_257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2" name="Google Shape;3812;g37167af0d02_0_257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13" name="Google Shape;3813;g37167af0d02_0_257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814" name="Google Shape;3814;g37167af0d02_0_257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5" name="Google Shape;3815;g37167af0d02_0_257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6" name="Google Shape;3816;g37167af0d02_0_257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7" name="Google Shape;3817;g37167af0d02_0_257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8" name="Google Shape;3818;g37167af0d02_0_257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19" name="Google Shape;3819;g37167af0d02_0_257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0" name="Google Shape;3820;g37167af0d02_0_257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1" name="Google Shape;3821;g37167af0d02_0_257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2" name="Google Shape;3822;g37167af0d02_0_257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3" name="Google Shape;3823;g37167af0d02_0_257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4" name="Google Shape;3824;g37167af0d02_0_257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5" name="Google Shape;3825;g37167af0d02_0_257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6" name="Google Shape;3826;g37167af0d02_0_257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7" name="Google Shape;3827;g37167af0d02_0_257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8" name="Google Shape;3828;g37167af0d02_0_257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29" name="Google Shape;3829;g37167af0d02_0_257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30" name="Google Shape;3830;g37167af0d02_0_257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831" name="Google Shape;3831;g37167af0d02_0_257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2" name="Google Shape;3832;g37167af0d02_0_257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3" name="Google Shape;3833;g37167af0d02_0_257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4" name="Google Shape;3834;g37167af0d02_0_257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5" name="Google Shape;3835;g37167af0d02_0_257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6" name="Google Shape;3836;g37167af0d02_0_257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7" name="Google Shape;3837;g37167af0d02_0_257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8" name="Google Shape;3838;g37167af0d02_0_257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39" name="Google Shape;3839;g37167af0d02_0_257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0" name="Google Shape;3840;g37167af0d02_0_257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1" name="Google Shape;3841;g37167af0d02_0_257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2" name="Google Shape;3842;g37167af0d02_0_257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3" name="Google Shape;3843;g37167af0d02_0_257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4" name="Google Shape;3844;g37167af0d02_0_257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5" name="Google Shape;3845;g37167af0d02_0_257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6" name="Google Shape;3846;g37167af0d02_0_257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7" name="Google Shape;3847;g37167af0d02_0_257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8" name="Google Shape;3848;g37167af0d02_0_257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49" name="Google Shape;3849;g37167af0d02_0_257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0" name="Google Shape;3850;g37167af0d02_0_257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1" name="Google Shape;3851;g37167af0d02_0_257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2" name="Google Shape;3852;g37167af0d02_0_257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53" name="Google Shape;3853;g37167af0d02_0_257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3854" name="Google Shape;3854;g37167af0d02_0_257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3855" name="Google Shape;3855;g37167af0d02_0_2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3856" name="Google Shape;3856;g37167af0d02_0_2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3857" name="Google Shape;3857;g37167af0d02_0_257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21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58" name="Google Shape;3858;g37167af0d02_0_257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3859" name="Google Shape;3859;g37167af0d02_0_25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3860" name="Google Shape;3860;g37167af0d02_0_25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3861" name="Google Shape;3861;g37167af0d02_0_25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3862" name="Google Shape;3862;g37167af0d02_0_257"/>
          <p:cNvSpPr txBox="1"/>
          <p:nvPr>
            <p:ph type="title"/>
          </p:nvPr>
        </p:nvSpPr>
        <p:spPr>
          <a:xfrm>
            <a:off x="1810775" y="41725"/>
            <a:ext cx="67410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Fluorescence Spectroscopy</a:t>
            </a:r>
            <a:endParaRPr b="1" u="sng"/>
          </a:p>
        </p:txBody>
      </p:sp>
      <p:pic>
        <p:nvPicPr>
          <p:cNvPr id="3863" name="Google Shape;3863;g37167af0d02_0_25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402162" y="1070439"/>
            <a:ext cx="7387676" cy="4778713"/>
          </a:xfrm>
          <a:prstGeom prst="rect">
            <a:avLst/>
          </a:prstGeom>
          <a:noFill/>
          <a:ln>
            <a:noFill/>
          </a:ln>
        </p:spPr>
      </p:pic>
      <p:sp>
        <p:nvSpPr>
          <p:cNvPr id="3864" name="Google Shape;3864;g37167af0d02_0_257"/>
          <p:cNvSpPr txBox="1"/>
          <p:nvPr/>
        </p:nvSpPr>
        <p:spPr>
          <a:xfrm>
            <a:off x="1020900" y="5924438"/>
            <a:ext cx="10150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“Fluorescence Spectrometry - Fluorescence Spectrometry - Chromedia.” Chromedia.org, 2019, www.chromedia.org/chromedia?waxtrapp=mkqjtbEsHiemBpdmBlIEcCArB&amp;subNav=cczbdbEsHiemBpdmBlIEcCArBP.</a:t>
            </a:r>
            <a:endParaRPr sz="900">
              <a:solidFill>
                <a:srgbClr val="747F8B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69" name="Shape 3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70" name="Google Shape;3870;g36f989caccc_0_3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3871" name="Google Shape;3871;g36f989caccc_0_3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872" name="Google Shape;3872;g36f989caccc_0_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873" name="Google Shape;3873;g36f989caccc_0_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4" name="Google Shape;3874;g36f989caccc_0_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5" name="Google Shape;3875;g36f989caccc_0_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876" name="Google Shape;3876;g36f989caccc_0_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877" name="Google Shape;3877;g36f989caccc_0_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878" name="Google Shape;3878;g36f989caccc_0_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879" name="Google Shape;3879;g36f989caccc_0_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0" name="Google Shape;3880;g36f989caccc_0_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1" name="Google Shape;3881;g36f989caccc_0_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2" name="Google Shape;3882;g36f989caccc_0_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3" name="Google Shape;3883;g36f989caccc_0_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4" name="Google Shape;3884;g36f989caccc_0_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5" name="Google Shape;3885;g36f989caccc_0_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6" name="Google Shape;3886;g36f989caccc_0_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7" name="Google Shape;3887;g36f989caccc_0_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8" name="Google Shape;3888;g36f989caccc_0_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89" name="Google Shape;3889;g36f989caccc_0_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0" name="Google Shape;3890;g36f989caccc_0_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1" name="Google Shape;3891;g36f989caccc_0_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2" name="Google Shape;3892;g36f989caccc_0_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93" name="Google Shape;3893;g36f989caccc_0_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894" name="Google Shape;3894;g36f989caccc_0_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5" name="Google Shape;3895;g36f989caccc_0_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6" name="Google Shape;3896;g36f989caccc_0_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7" name="Google Shape;3897;g36f989caccc_0_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8" name="Google Shape;3898;g36f989caccc_0_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99" name="Google Shape;3899;g36f989caccc_0_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0" name="Google Shape;3900;g36f989caccc_0_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1" name="Google Shape;3901;g36f989caccc_0_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2" name="Google Shape;3902;g36f989caccc_0_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03" name="Google Shape;3903;g36f989caccc_0_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904" name="Google Shape;3904;g36f989caccc_0_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5" name="Google Shape;3905;g36f989caccc_0_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6" name="Google Shape;3906;g36f989caccc_0_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7" name="Google Shape;3907;g36f989caccc_0_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08" name="Google Shape;3908;g36f989caccc_0_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09" name="Google Shape;3909;g36f989caccc_0_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910" name="Google Shape;3910;g36f989caccc_0_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1" name="Google Shape;3911;g36f989caccc_0_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2" name="Google Shape;3912;g36f989caccc_0_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3" name="Google Shape;3913;g36f989caccc_0_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4" name="Google Shape;3914;g36f989caccc_0_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5" name="Google Shape;3915;g36f989caccc_0_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6" name="Google Shape;3916;g36f989caccc_0_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7" name="Google Shape;3917;g36f989caccc_0_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8" name="Google Shape;3918;g36f989caccc_0_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19" name="Google Shape;3919;g36f989caccc_0_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0" name="Google Shape;3920;g36f989caccc_0_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1" name="Google Shape;3921;g36f989caccc_0_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2" name="Google Shape;3922;g36f989caccc_0_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3" name="Google Shape;3923;g36f989caccc_0_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4" name="Google Shape;3924;g36f989caccc_0_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5" name="Google Shape;3925;g36f989caccc_0_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26" name="Google Shape;3926;g36f989caccc_0_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3927" name="Google Shape;3927;g36f989caccc_0_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8" name="Google Shape;3928;g36f989caccc_0_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29" name="Google Shape;3929;g36f989caccc_0_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0" name="Google Shape;3930;g36f989caccc_0_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1" name="Google Shape;3931;g36f989caccc_0_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2" name="Google Shape;3932;g36f989caccc_0_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3" name="Google Shape;3933;g36f989caccc_0_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4" name="Google Shape;3934;g36f989caccc_0_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5" name="Google Shape;3935;g36f989caccc_0_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6" name="Google Shape;3936;g36f989caccc_0_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7" name="Google Shape;3937;g36f989caccc_0_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8" name="Google Shape;3938;g36f989caccc_0_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39" name="Google Shape;3939;g36f989caccc_0_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0" name="Google Shape;3940;g36f989caccc_0_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1" name="Google Shape;3941;g36f989caccc_0_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2" name="Google Shape;3942;g36f989caccc_0_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3" name="Google Shape;3943;g36f989caccc_0_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4" name="Google Shape;3944;g36f989caccc_0_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5" name="Google Shape;3945;g36f989caccc_0_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6" name="Google Shape;3946;g36f989caccc_0_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7" name="Google Shape;3947;g36f989caccc_0_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8" name="Google Shape;3948;g36f989caccc_0_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49" name="Google Shape;3949;g36f989caccc_0_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3950" name="Google Shape;3950;g36f989caccc_0_3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3951" name="Google Shape;3951;g36f989caccc_0_3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3952" name="Google Shape;3952;g36f989caccc_0_3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3" name="Google Shape;3953;g36f989caccc_0_3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4" name="Google Shape;3954;g36f989caccc_0_3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55" name="Google Shape;3955;g36f989caccc_0_3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56" name="Google Shape;3956;g36f989caccc_0_3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3957" name="Google Shape;3957;g36f989caccc_0_3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3958" name="Google Shape;3958;g36f989caccc_0_3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59" name="Google Shape;3959;g36f989caccc_0_3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0" name="Google Shape;3960;g36f989caccc_0_3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1" name="Google Shape;3961;g36f989caccc_0_3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2" name="Google Shape;3962;g36f989caccc_0_3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3" name="Google Shape;3963;g36f989caccc_0_3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4" name="Google Shape;3964;g36f989caccc_0_3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5" name="Google Shape;3965;g36f989caccc_0_3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6" name="Google Shape;3966;g36f989caccc_0_3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7" name="Google Shape;3967;g36f989caccc_0_3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8" name="Google Shape;3968;g36f989caccc_0_3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9" name="Google Shape;3969;g36f989caccc_0_3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0" name="Google Shape;3970;g36f989caccc_0_3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1" name="Google Shape;3971;g36f989caccc_0_3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2" name="Google Shape;3972;g36f989caccc_0_3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3973" name="Google Shape;3973;g36f989caccc_0_3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4" name="Google Shape;3974;g36f989caccc_0_3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5" name="Google Shape;3975;g36f989caccc_0_3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6" name="Google Shape;3976;g36f989caccc_0_3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7" name="Google Shape;3977;g36f989caccc_0_3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8" name="Google Shape;3978;g36f989caccc_0_3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79" name="Google Shape;3979;g36f989caccc_0_3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0" name="Google Shape;3980;g36f989caccc_0_3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81" name="Google Shape;3981;g36f989caccc_0_3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982" name="Google Shape;3982;g36f989caccc_0_3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3983" name="Google Shape;3983;g36f989caccc_0_3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4" name="Google Shape;3984;g36f989caccc_0_3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5" name="Google Shape;3985;g36f989caccc_0_3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6" name="Google Shape;3986;g36f989caccc_0_3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87" name="Google Shape;3987;g36f989caccc_0_3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88" name="Google Shape;3988;g36f989caccc_0_3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3989" name="Google Shape;3989;g36f989caccc_0_3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0" name="Google Shape;3990;g36f989caccc_0_3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1" name="Google Shape;3991;g36f989caccc_0_3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2" name="Google Shape;3992;g36f989caccc_0_3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3" name="Google Shape;3993;g36f989caccc_0_3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4" name="Google Shape;3994;g36f989caccc_0_3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5" name="Google Shape;3995;g36f989caccc_0_3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6" name="Google Shape;3996;g36f989caccc_0_3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7" name="Google Shape;3997;g36f989caccc_0_3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8" name="Google Shape;3998;g36f989caccc_0_3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99" name="Google Shape;3999;g36f989caccc_0_3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0" name="Google Shape;4000;g36f989caccc_0_3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1" name="Google Shape;4001;g36f989caccc_0_3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2" name="Google Shape;4002;g36f989caccc_0_3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3" name="Google Shape;4003;g36f989caccc_0_3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4" name="Google Shape;4004;g36f989caccc_0_3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05" name="Google Shape;4005;g36f989caccc_0_3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4006" name="Google Shape;4006;g36f989caccc_0_3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7" name="Google Shape;4007;g36f989caccc_0_3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8" name="Google Shape;4008;g36f989caccc_0_3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9" name="Google Shape;4009;g36f989caccc_0_3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0" name="Google Shape;4010;g36f989caccc_0_3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1" name="Google Shape;4011;g36f989caccc_0_3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2" name="Google Shape;4012;g36f989caccc_0_3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3" name="Google Shape;4013;g36f989caccc_0_3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4" name="Google Shape;4014;g36f989caccc_0_3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5" name="Google Shape;4015;g36f989caccc_0_3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6" name="Google Shape;4016;g36f989caccc_0_3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7" name="Google Shape;4017;g36f989caccc_0_3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8" name="Google Shape;4018;g36f989caccc_0_3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9" name="Google Shape;4019;g36f989caccc_0_3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0" name="Google Shape;4020;g36f989caccc_0_3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1" name="Google Shape;4021;g36f989caccc_0_3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2" name="Google Shape;4022;g36f989caccc_0_3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3" name="Google Shape;4023;g36f989caccc_0_3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4" name="Google Shape;4024;g36f989caccc_0_3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5" name="Google Shape;4025;g36f989caccc_0_3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6" name="Google Shape;4026;g36f989caccc_0_3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7" name="Google Shape;4027;g36f989caccc_0_3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28" name="Google Shape;4028;g36f989caccc_0_3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029" name="Google Shape;4029;g36f989caccc_0_3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4030" name="Google Shape;4030;g36f989caccc_0_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031" name="Google Shape;4031;g36f989caccc_0_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4032" name="Google Shape;4032;g36f989caccc_0_3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22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3" name="Google Shape;4033;g36f989caccc_0_3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4034" name="Google Shape;4034;g36f989caccc_0_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4035" name="Google Shape;4035;g36f989caccc_0_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4036" name="Google Shape;4036;g36f989caccc_0_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037" name="Google Shape;4037;g36f989caccc_0_3"/>
          <p:cNvSpPr txBox="1"/>
          <p:nvPr>
            <p:ph type="title"/>
          </p:nvPr>
        </p:nvSpPr>
        <p:spPr>
          <a:xfrm>
            <a:off x="1810775" y="41725"/>
            <a:ext cx="6244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Energy Transfer Diagram</a:t>
            </a:r>
            <a:endParaRPr b="1" u="sng"/>
          </a:p>
        </p:txBody>
      </p:sp>
      <p:pic>
        <p:nvPicPr>
          <p:cNvPr id="4038" name="Google Shape;4038;g36f989caccc_0_3"/>
          <p:cNvPicPr preferRelativeResize="0"/>
          <p:nvPr/>
        </p:nvPicPr>
        <p:blipFill rotWithShape="1">
          <a:blip r:embed="rId8">
            <a:alphaModFix/>
          </a:blip>
          <a:srcRect b="0" l="0" r="0" t="2978"/>
          <a:stretch/>
        </p:blipFill>
        <p:spPr>
          <a:xfrm>
            <a:off x="922138" y="1645444"/>
            <a:ext cx="10346625" cy="3567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3" name="Shape 4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4" name="Google Shape;4044;g36e8c9c2264_0_0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4045" name="Google Shape;4045;g36e8c9c2264_0_0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4046" name="Google Shape;4046;g36e8c9c2264_0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4047" name="Google Shape;4047;g36e8c9c2264_0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8" name="Google Shape;4048;g36e8c9c2264_0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9" name="Google Shape;4049;g36e8c9c2264_0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0" name="Google Shape;4050;g36e8c9c2264_0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51" name="Google Shape;4051;g36e8c9c2264_0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4052" name="Google Shape;4052;g36e8c9c2264_0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4053" name="Google Shape;4053;g36e8c9c2264_0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4" name="Google Shape;4054;g36e8c9c2264_0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5" name="Google Shape;4055;g36e8c9c2264_0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6" name="Google Shape;4056;g36e8c9c2264_0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7" name="Google Shape;4057;g36e8c9c2264_0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8" name="Google Shape;4058;g36e8c9c2264_0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9" name="Google Shape;4059;g36e8c9c2264_0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0" name="Google Shape;4060;g36e8c9c2264_0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1" name="Google Shape;4061;g36e8c9c2264_0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2" name="Google Shape;4062;g36e8c9c2264_0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3" name="Google Shape;4063;g36e8c9c2264_0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4" name="Google Shape;4064;g36e8c9c2264_0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5" name="Google Shape;4065;g36e8c9c2264_0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6" name="Google Shape;4066;g36e8c9c2264_0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67" name="Google Shape;4067;g36e8c9c2264_0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4068" name="Google Shape;4068;g36e8c9c2264_0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69" name="Google Shape;4069;g36e8c9c2264_0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0" name="Google Shape;4070;g36e8c9c2264_0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1" name="Google Shape;4071;g36e8c9c2264_0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2" name="Google Shape;4072;g36e8c9c2264_0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3" name="Google Shape;4073;g36e8c9c2264_0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4" name="Google Shape;4074;g36e8c9c2264_0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5" name="Google Shape;4075;g36e8c9c2264_0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76" name="Google Shape;4076;g36e8c9c2264_0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77" name="Google Shape;4077;g36e8c9c2264_0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4078" name="Google Shape;4078;g36e8c9c2264_0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79" name="Google Shape;4079;g36e8c9c2264_0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0" name="Google Shape;4080;g36e8c9c2264_0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1" name="Google Shape;4081;g36e8c9c2264_0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2" name="Google Shape;4082;g36e8c9c2264_0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83" name="Google Shape;4083;g36e8c9c2264_0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4084" name="Google Shape;4084;g36e8c9c2264_0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5" name="Google Shape;4085;g36e8c9c2264_0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6" name="Google Shape;4086;g36e8c9c2264_0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7" name="Google Shape;4087;g36e8c9c2264_0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8" name="Google Shape;4088;g36e8c9c2264_0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89" name="Google Shape;4089;g36e8c9c2264_0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0" name="Google Shape;4090;g36e8c9c2264_0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1" name="Google Shape;4091;g36e8c9c2264_0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2" name="Google Shape;4092;g36e8c9c2264_0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3" name="Google Shape;4093;g36e8c9c2264_0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4" name="Google Shape;4094;g36e8c9c2264_0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5" name="Google Shape;4095;g36e8c9c2264_0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6" name="Google Shape;4096;g36e8c9c2264_0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7" name="Google Shape;4097;g36e8c9c2264_0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8" name="Google Shape;4098;g36e8c9c2264_0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99" name="Google Shape;4099;g36e8c9c2264_0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00" name="Google Shape;4100;g36e8c9c2264_0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4101" name="Google Shape;4101;g36e8c9c2264_0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2" name="Google Shape;4102;g36e8c9c2264_0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3" name="Google Shape;4103;g36e8c9c2264_0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4" name="Google Shape;4104;g36e8c9c2264_0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5" name="Google Shape;4105;g36e8c9c2264_0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6" name="Google Shape;4106;g36e8c9c2264_0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7" name="Google Shape;4107;g36e8c9c2264_0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8" name="Google Shape;4108;g36e8c9c2264_0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09" name="Google Shape;4109;g36e8c9c2264_0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0" name="Google Shape;4110;g36e8c9c2264_0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1" name="Google Shape;4111;g36e8c9c2264_0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2" name="Google Shape;4112;g36e8c9c2264_0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3" name="Google Shape;4113;g36e8c9c2264_0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4" name="Google Shape;4114;g36e8c9c2264_0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5" name="Google Shape;4115;g36e8c9c2264_0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6" name="Google Shape;4116;g36e8c9c2264_0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7" name="Google Shape;4117;g36e8c9c2264_0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8" name="Google Shape;4118;g36e8c9c2264_0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19" name="Google Shape;4119;g36e8c9c2264_0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0" name="Google Shape;4120;g36e8c9c2264_0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1" name="Google Shape;4121;g36e8c9c2264_0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2" name="Google Shape;4122;g36e8c9c2264_0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3" name="Google Shape;4123;g36e8c9c2264_0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124" name="Google Shape;4124;g36e8c9c2264_0_0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4125" name="Google Shape;4125;g36e8c9c2264_0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4126" name="Google Shape;4126;g36e8c9c2264_0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7" name="Google Shape;4127;g36e8c9c2264_0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8" name="Google Shape;4128;g36e8c9c2264_0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29" name="Google Shape;4129;g36e8c9c2264_0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30" name="Google Shape;4130;g36e8c9c2264_0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4131" name="Google Shape;4131;g36e8c9c2264_0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4132" name="Google Shape;4132;g36e8c9c2264_0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3" name="Google Shape;4133;g36e8c9c2264_0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4" name="Google Shape;4134;g36e8c9c2264_0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5" name="Google Shape;4135;g36e8c9c2264_0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6" name="Google Shape;4136;g36e8c9c2264_0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7" name="Google Shape;4137;g36e8c9c2264_0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8" name="Google Shape;4138;g36e8c9c2264_0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39" name="Google Shape;4139;g36e8c9c2264_0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0" name="Google Shape;4140;g36e8c9c2264_0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1" name="Google Shape;4141;g36e8c9c2264_0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2" name="Google Shape;4142;g36e8c9c2264_0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3" name="Google Shape;4143;g36e8c9c2264_0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4" name="Google Shape;4144;g36e8c9c2264_0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5" name="Google Shape;4145;g36e8c9c2264_0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46" name="Google Shape;4146;g36e8c9c2264_0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4147" name="Google Shape;4147;g36e8c9c2264_0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8" name="Google Shape;4148;g36e8c9c2264_0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49" name="Google Shape;4149;g36e8c9c2264_0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0" name="Google Shape;4150;g36e8c9c2264_0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1" name="Google Shape;4151;g36e8c9c2264_0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2" name="Google Shape;4152;g36e8c9c2264_0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3" name="Google Shape;4153;g36e8c9c2264_0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4" name="Google Shape;4154;g36e8c9c2264_0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5" name="Google Shape;4155;g36e8c9c2264_0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156" name="Google Shape;4156;g36e8c9c2264_0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4157" name="Google Shape;4157;g36e8c9c2264_0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8" name="Google Shape;4158;g36e8c9c2264_0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59" name="Google Shape;4159;g36e8c9c2264_0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0" name="Google Shape;4160;g36e8c9c2264_0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1" name="Google Shape;4161;g36e8c9c2264_0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62" name="Google Shape;4162;g36e8c9c2264_0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4163" name="Google Shape;4163;g36e8c9c2264_0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4" name="Google Shape;4164;g36e8c9c2264_0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5" name="Google Shape;4165;g36e8c9c2264_0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6" name="Google Shape;4166;g36e8c9c2264_0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7" name="Google Shape;4167;g36e8c9c2264_0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8" name="Google Shape;4168;g36e8c9c2264_0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69" name="Google Shape;4169;g36e8c9c2264_0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0" name="Google Shape;4170;g36e8c9c2264_0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1" name="Google Shape;4171;g36e8c9c2264_0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2" name="Google Shape;4172;g36e8c9c2264_0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3" name="Google Shape;4173;g36e8c9c2264_0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4" name="Google Shape;4174;g36e8c9c2264_0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5" name="Google Shape;4175;g36e8c9c2264_0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6" name="Google Shape;4176;g36e8c9c2264_0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7" name="Google Shape;4177;g36e8c9c2264_0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78" name="Google Shape;4178;g36e8c9c2264_0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179" name="Google Shape;4179;g36e8c9c2264_0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4180" name="Google Shape;4180;g36e8c9c2264_0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1" name="Google Shape;4181;g36e8c9c2264_0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2" name="Google Shape;4182;g36e8c9c2264_0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3" name="Google Shape;4183;g36e8c9c2264_0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4" name="Google Shape;4184;g36e8c9c2264_0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5" name="Google Shape;4185;g36e8c9c2264_0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6" name="Google Shape;4186;g36e8c9c2264_0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7" name="Google Shape;4187;g36e8c9c2264_0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8" name="Google Shape;4188;g36e8c9c2264_0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89" name="Google Shape;4189;g36e8c9c2264_0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0" name="Google Shape;4190;g36e8c9c2264_0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1" name="Google Shape;4191;g36e8c9c2264_0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2" name="Google Shape;4192;g36e8c9c2264_0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3" name="Google Shape;4193;g36e8c9c2264_0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4" name="Google Shape;4194;g36e8c9c2264_0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5" name="Google Shape;4195;g36e8c9c2264_0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6" name="Google Shape;4196;g36e8c9c2264_0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7" name="Google Shape;4197;g36e8c9c2264_0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8" name="Google Shape;4198;g36e8c9c2264_0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199" name="Google Shape;4199;g36e8c9c2264_0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0" name="Google Shape;4200;g36e8c9c2264_0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1" name="Google Shape;4201;g36e8c9c2264_0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02" name="Google Shape;4202;g36e8c9c2264_0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203" name="Google Shape;4203;g36e8c9c2264_0_0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4204" name="Google Shape;4204;g36e8c9c2264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205" name="Google Shape;4205;g36e8c9c2264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4206" name="Google Shape;4206;g36e8c9c2264_0_0"/>
          <p:cNvSpPr txBox="1"/>
          <p:nvPr/>
        </p:nvSpPr>
        <p:spPr>
          <a:xfrm>
            <a:off x="5934388" y="6480375"/>
            <a:ext cx="743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7" name="Google Shape;4207;g36e8c9c2264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4208" name="Google Shape;4208;g36e8c9c2264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4209" name="Google Shape;4209;g36e8c9c2264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4210" name="Google Shape;4210;g36e8c9c2264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211" name="Google Shape;4211;g36e8c9c2264_0_0"/>
          <p:cNvSpPr txBox="1"/>
          <p:nvPr>
            <p:ph type="title"/>
          </p:nvPr>
        </p:nvSpPr>
        <p:spPr>
          <a:xfrm>
            <a:off x="1735275" y="0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Alginate in Alginate</a:t>
            </a:r>
            <a:endParaRPr b="1" u="sng"/>
          </a:p>
        </p:txBody>
      </p:sp>
      <p:pic>
        <p:nvPicPr>
          <p:cNvPr id="4212" name="Google Shape;4212;g36e8c9c2264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73850" y="1218050"/>
            <a:ext cx="3552750" cy="3552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3" name="Google Shape;4213;g36e8c9c2264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92650" y="1180100"/>
            <a:ext cx="3563812" cy="35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4214" name="Google Shape;4214;g36e8c9c2264_0_0"/>
          <p:cNvSpPr txBox="1"/>
          <p:nvPr/>
        </p:nvSpPr>
        <p:spPr>
          <a:xfrm>
            <a:off x="932175" y="5000021"/>
            <a:ext cx="3836100" cy="10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Alginate in alginate sample, focused in at a height of 9910.6 µm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5" name="Google Shape;4215;g36e8c9c2264_0_0"/>
          <p:cNvSpPr txBox="1"/>
          <p:nvPr/>
        </p:nvSpPr>
        <p:spPr>
          <a:xfrm>
            <a:off x="6756500" y="5000022"/>
            <a:ext cx="3836100" cy="10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Same al</a:t>
            </a:r>
            <a:r>
              <a:rPr i="1"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ginate in alginate sample, focused in at a height of 9938.5 µm.</a:t>
            </a:r>
            <a:endParaRPr i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20" name="Shape 4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1" name="Google Shape;4221;g37163124572_0_0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4222" name="Google Shape;4222;g37163124572_0_0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4223" name="Google Shape;4223;g37163124572_0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4224" name="Google Shape;4224;g37163124572_0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5" name="Google Shape;4225;g37163124572_0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6" name="Google Shape;4226;g37163124572_0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27" name="Google Shape;4227;g37163124572_0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28" name="Google Shape;4228;g37163124572_0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4229" name="Google Shape;4229;g37163124572_0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4230" name="Google Shape;4230;g37163124572_0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1" name="Google Shape;4231;g37163124572_0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2" name="Google Shape;4232;g37163124572_0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3" name="Google Shape;4233;g37163124572_0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4" name="Google Shape;4234;g37163124572_0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5" name="Google Shape;4235;g37163124572_0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6" name="Google Shape;4236;g37163124572_0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7" name="Google Shape;4237;g37163124572_0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8" name="Google Shape;4238;g37163124572_0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39" name="Google Shape;4239;g37163124572_0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0" name="Google Shape;4240;g37163124572_0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1" name="Google Shape;4241;g37163124572_0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2" name="Google Shape;4242;g37163124572_0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3" name="Google Shape;4243;g37163124572_0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44" name="Google Shape;4244;g37163124572_0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4245" name="Google Shape;4245;g37163124572_0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6" name="Google Shape;4246;g37163124572_0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7" name="Google Shape;4247;g37163124572_0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8" name="Google Shape;4248;g37163124572_0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9" name="Google Shape;4249;g37163124572_0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0" name="Google Shape;4250;g37163124572_0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1" name="Google Shape;4251;g37163124572_0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2" name="Google Shape;4252;g37163124572_0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53" name="Google Shape;4253;g37163124572_0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254" name="Google Shape;4254;g37163124572_0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4255" name="Google Shape;4255;g37163124572_0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6" name="Google Shape;4256;g37163124572_0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7" name="Google Shape;4257;g37163124572_0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8" name="Google Shape;4258;g37163124572_0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59" name="Google Shape;4259;g37163124572_0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60" name="Google Shape;4260;g37163124572_0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4261" name="Google Shape;4261;g37163124572_0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2" name="Google Shape;4262;g37163124572_0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3" name="Google Shape;4263;g37163124572_0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4" name="Google Shape;4264;g37163124572_0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5" name="Google Shape;4265;g37163124572_0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6" name="Google Shape;4266;g37163124572_0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7" name="Google Shape;4267;g37163124572_0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8" name="Google Shape;4268;g37163124572_0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69" name="Google Shape;4269;g37163124572_0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0" name="Google Shape;4270;g37163124572_0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1" name="Google Shape;4271;g37163124572_0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2" name="Google Shape;4272;g37163124572_0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3" name="Google Shape;4273;g37163124572_0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4" name="Google Shape;4274;g37163124572_0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5" name="Google Shape;4275;g37163124572_0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6" name="Google Shape;4276;g37163124572_0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277" name="Google Shape;4277;g37163124572_0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4278" name="Google Shape;4278;g37163124572_0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79" name="Google Shape;4279;g37163124572_0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0" name="Google Shape;4280;g37163124572_0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1" name="Google Shape;4281;g37163124572_0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2" name="Google Shape;4282;g37163124572_0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3" name="Google Shape;4283;g37163124572_0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4" name="Google Shape;4284;g37163124572_0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5" name="Google Shape;4285;g37163124572_0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6" name="Google Shape;4286;g37163124572_0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7" name="Google Shape;4287;g37163124572_0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8" name="Google Shape;4288;g37163124572_0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89" name="Google Shape;4289;g37163124572_0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0" name="Google Shape;4290;g37163124572_0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1" name="Google Shape;4291;g37163124572_0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2" name="Google Shape;4292;g37163124572_0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3" name="Google Shape;4293;g37163124572_0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4" name="Google Shape;4294;g37163124572_0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5" name="Google Shape;4295;g37163124572_0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6" name="Google Shape;4296;g37163124572_0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7" name="Google Shape;4297;g37163124572_0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8" name="Google Shape;4298;g37163124572_0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299" name="Google Shape;4299;g37163124572_0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0" name="Google Shape;4300;g37163124572_0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4301" name="Google Shape;4301;g37163124572_0_0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4302" name="Google Shape;4302;g37163124572_0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4303" name="Google Shape;4303;g37163124572_0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4" name="Google Shape;4304;g37163124572_0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5" name="Google Shape;4305;g37163124572_0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06" name="Google Shape;4306;g37163124572_0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07" name="Google Shape;4307;g37163124572_0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4308" name="Google Shape;4308;g37163124572_0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4309" name="Google Shape;4309;g37163124572_0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0" name="Google Shape;4310;g37163124572_0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1" name="Google Shape;4311;g37163124572_0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2" name="Google Shape;4312;g37163124572_0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3" name="Google Shape;4313;g37163124572_0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4" name="Google Shape;4314;g37163124572_0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5" name="Google Shape;4315;g37163124572_0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6" name="Google Shape;4316;g37163124572_0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7" name="Google Shape;4317;g37163124572_0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8" name="Google Shape;4318;g37163124572_0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19" name="Google Shape;4319;g37163124572_0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0" name="Google Shape;4320;g37163124572_0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1" name="Google Shape;4321;g37163124572_0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2" name="Google Shape;4322;g37163124572_0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23" name="Google Shape;4323;g37163124572_0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4324" name="Google Shape;4324;g37163124572_0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5" name="Google Shape;4325;g37163124572_0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6" name="Google Shape;4326;g37163124572_0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7" name="Google Shape;4327;g37163124572_0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8" name="Google Shape;4328;g37163124572_0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29" name="Google Shape;4329;g37163124572_0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0" name="Google Shape;4330;g37163124572_0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1" name="Google Shape;4331;g37163124572_0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2" name="Google Shape;4332;g37163124572_0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33" name="Google Shape;4333;g37163124572_0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4334" name="Google Shape;4334;g37163124572_0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5" name="Google Shape;4335;g37163124572_0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6" name="Google Shape;4336;g37163124572_0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7" name="Google Shape;4337;g37163124572_0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38" name="Google Shape;4338;g37163124572_0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39" name="Google Shape;4339;g37163124572_0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4340" name="Google Shape;4340;g37163124572_0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1" name="Google Shape;4341;g37163124572_0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2" name="Google Shape;4342;g37163124572_0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3" name="Google Shape;4343;g37163124572_0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4" name="Google Shape;4344;g37163124572_0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5" name="Google Shape;4345;g37163124572_0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6" name="Google Shape;4346;g37163124572_0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7" name="Google Shape;4347;g37163124572_0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8" name="Google Shape;4348;g37163124572_0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49" name="Google Shape;4349;g37163124572_0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0" name="Google Shape;4350;g37163124572_0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1" name="Google Shape;4351;g37163124572_0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2" name="Google Shape;4352;g37163124572_0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3" name="Google Shape;4353;g37163124572_0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4" name="Google Shape;4354;g37163124572_0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5" name="Google Shape;4355;g37163124572_0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356" name="Google Shape;4356;g37163124572_0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4357" name="Google Shape;4357;g37163124572_0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8" name="Google Shape;4358;g37163124572_0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59" name="Google Shape;4359;g37163124572_0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0" name="Google Shape;4360;g37163124572_0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1" name="Google Shape;4361;g37163124572_0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2" name="Google Shape;4362;g37163124572_0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3" name="Google Shape;4363;g37163124572_0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4" name="Google Shape;4364;g37163124572_0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5" name="Google Shape;4365;g37163124572_0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6" name="Google Shape;4366;g37163124572_0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7" name="Google Shape;4367;g37163124572_0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8" name="Google Shape;4368;g37163124572_0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69" name="Google Shape;4369;g37163124572_0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0" name="Google Shape;4370;g37163124572_0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1" name="Google Shape;4371;g37163124572_0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2" name="Google Shape;4372;g37163124572_0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3" name="Google Shape;4373;g37163124572_0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4" name="Google Shape;4374;g37163124572_0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5" name="Google Shape;4375;g37163124572_0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6" name="Google Shape;4376;g37163124572_0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7" name="Google Shape;4377;g37163124572_0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8" name="Google Shape;4378;g37163124572_0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379" name="Google Shape;4379;g37163124572_0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4380" name="Google Shape;4380;g37163124572_0_0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4381" name="Google Shape;4381;g37163124572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4382" name="Google Shape;4382;g37163124572_0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4383" name="Google Shape;4383;g37163124572_0_0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4" name="Google Shape;4384;g37163124572_0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4385" name="Google Shape;4385;g37163124572_0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4386" name="Google Shape;4386;g37163124572_0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4387" name="Google Shape;4387;g37163124572_0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4388" name="Google Shape;4388;g37163124572_0_0"/>
          <p:cNvSpPr txBox="1"/>
          <p:nvPr>
            <p:ph type="title"/>
          </p:nvPr>
        </p:nvSpPr>
        <p:spPr>
          <a:xfrm>
            <a:off x="1810775" y="41725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Changing Morphology</a:t>
            </a:r>
            <a:endParaRPr b="1" u="sng"/>
          </a:p>
        </p:txBody>
      </p:sp>
      <p:pic>
        <p:nvPicPr>
          <p:cNvPr id="4389" name="Google Shape;4389;g37163124572_0_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925" y="872775"/>
            <a:ext cx="5169497" cy="5180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0" name="Google Shape;4390;g37163124572_0_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856175" y="881962"/>
            <a:ext cx="5169500" cy="5164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36f275b3ac8_0_174"/>
          <p:cNvSpPr txBox="1"/>
          <p:nvPr>
            <p:ph type="title"/>
          </p:nvPr>
        </p:nvSpPr>
        <p:spPr>
          <a:xfrm>
            <a:off x="1712600" y="69450"/>
            <a:ext cx="59016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/>
              <a:t>Hierarchical Organization</a:t>
            </a:r>
            <a:endParaRPr b="1" u="sng"/>
          </a:p>
        </p:txBody>
      </p:sp>
      <p:grpSp>
        <p:nvGrpSpPr>
          <p:cNvPr id="442" name="Google Shape;442;g36f275b3ac8_0_174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443" name="Google Shape;443;g36f275b3ac8_0_174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444" name="Google Shape;444;g36f275b3ac8_0_174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445" name="Google Shape;445;g36f275b3ac8_0_174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6" name="Google Shape;446;g36f275b3ac8_0_174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7" name="Google Shape;447;g36f275b3ac8_0_174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48" name="Google Shape;448;g36f275b3ac8_0_174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49" name="Google Shape;449;g36f275b3ac8_0_174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450" name="Google Shape;450;g36f275b3ac8_0_174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451" name="Google Shape;451;g36f275b3ac8_0_174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g36f275b3ac8_0_174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3" name="Google Shape;453;g36f275b3ac8_0_174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4" name="Google Shape;454;g36f275b3ac8_0_174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g36f275b3ac8_0_174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6" name="Google Shape;456;g36f275b3ac8_0_174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7" name="Google Shape;457;g36f275b3ac8_0_174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g36f275b3ac8_0_174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9" name="Google Shape;459;g36f275b3ac8_0_174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0" name="Google Shape;460;g36f275b3ac8_0_174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g36f275b3ac8_0_174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2" name="Google Shape;462;g36f275b3ac8_0_174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3" name="Google Shape;463;g36f275b3ac8_0_174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4" name="Google Shape;464;g36f275b3ac8_0_174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5" name="Google Shape;465;g36f275b3ac8_0_174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466" name="Google Shape;466;g36f275b3ac8_0_174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7" name="Google Shape;467;g36f275b3ac8_0_174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g36f275b3ac8_0_174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9" name="Google Shape;469;g36f275b3ac8_0_174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0" name="Google Shape;470;g36f275b3ac8_0_174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g36f275b3ac8_0_174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2" name="Google Shape;472;g36f275b3ac8_0_174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3" name="Google Shape;473;g36f275b3ac8_0_174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g36f275b3ac8_0_174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75" name="Google Shape;475;g36f275b3ac8_0_174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476" name="Google Shape;476;g36f275b3ac8_0_174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7" name="Google Shape;477;g36f275b3ac8_0_174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8" name="Google Shape;478;g36f275b3ac8_0_174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79" name="Google Shape;479;g36f275b3ac8_0_174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0" name="Google Shape;480;g36f275b3ac8_0_174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81" name="Google Shape;481;g36f275b3ac8_0_174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482" name="Google Shape;482;g36f275b3ac8_0_174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3" name="Google Shape;483;g36f275b3ac8_0_174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4" name="Google Shape;484;g36f275b3ac8_0_174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5" name="Google Shape;485;g36f275b3ac8_0_174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6" name="Google Shape;486;g36f275b3ac8_0_174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7" name="Google Shape;487;g36f275b3ac8_0_174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8" name="Google Shape;488;g36f275b3ac8_0_174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89" name="Google Shape;489;g36f275b3ac8_0_174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0" name="Google Shape;490;g36f275b3ac8_0_174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1" name="Google Shape;491;g36f275b3ac8_0_174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2" name="Google Shape;492;g36f275b3ac8_0_174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3" name="Google Shape;493;g36f275b3ac8_0_174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4" name="Google Shape;494;g36f275b3ac8_0_174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5" name="Google Shape;495;g36f275b3ac8_0_174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6" name="Google Shape;496;g36f275b3ac8_0_174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97" name="Google Shape;497;g36f275b3ac8_0_174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98" name="Google Shape;498;g36f275b3ac8_0_174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499" name="Google Shape;499;g36f275b3ac8_0_174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0" name="Google Shape;500;g36f275b3ac8_0_174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1" name="Google Shape;501;g36f275b3ac8_0_174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2" name="Google Shape;502;g36f275b3ac8_0_174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3" name="Google Shape;503;g36f275b3ac8_0_174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4" name="Google Shape;504;g36f275b3ac8_0_174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5" name="Google Shape;505;g36f275b3ac8_0_174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6" name="Google Shape;506;g36f275b3ac8_0_174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7" name="Google Shape;507;g36f275b3ac8_0_174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8" name="Google Shape;508;g36f275b3ac8_0_174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09" name="Google Shape;509;g36f275b3ac8_0_174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0" name="Google Shape;510;g36f275b3ac8_0_174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1" name="Google Shape;511;g36f275b3ac8_0_174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2" name="Google Shape;512;g36f275b3ac8_0_174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3" name="Google Shape;513;g36f275b3ac8_0_174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4" name="Google Shape;514;g36f275b3ac8_0_174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5" name="Google Shape;515;g36f275b3ac8_0_174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6" name="Google Shape;516;g36f275b3ac8_0_174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7" name="Google Shape;517;g36f275b3ac8_0_174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8" name="Google Shape;518;g36f275b3ac8_0_174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19" name="Google Shape;519;g36f275b3ac8_0_174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0" name="Google Shape;520;g36f275b3ac8_0_174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1" name="Google Shape;521;g36f275b3ac8_0_174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22" name="Google Shape;522;g36f275b3ac8_0_174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523" name="Google Shape;523;g36f275b3ac8_0_174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524" name="Google Shape;524;g36f275b3ac8_0_174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5" name="Google Shape;525;g36f275b3ac8_0_174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6" name="Google Shape;526;g36f275b3ac8_0_174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27" name="Google Shape;527;g36f275b3ac8_0_174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28" name="Google Shape;528;g36f275b3ac8_0_174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529" name="Google Shape;529;g36f275b3ac8_0_174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530" name="Google Shape;530;g36f275b3ac8_0_174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1" name="Google Shape;531;g36f275b3ac8_0_174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2" name="Google Shape;532;g36f275b3ac8_0_174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g36f275b3ac8_0_174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4" name="Google Shape;534;g36f275b3ac8_0_174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5" name="Google Shape;535;g36f275b3ac8_0_174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g36f275b3ac8_0_174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7" name="Google Shape;537;g36f275b3ac8_0_174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8" name="Google Shape;538;g36f275b3ac8_0_174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g36f275b3ac8_0_174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0" name="Google Shape;540;g36f275b3ac8_0_174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1" name="Google Shape;541;g36f275b3ac8_0_174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g36f275b3ac8_0_174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3" name="Google Shape;543;g36f275b3ac8_0_174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4" name="Google Shape;544;g36f275b3ac8_0_174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545" name="Google Shape;545;g36f275b3ac8_0_174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6" name="Google Shape;546;g36f275b3ac8_0_174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7" name="Google Shape;547;g36f275b3ac8_0_174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8" name="Google Shape;548;g36f275b3ac8_0_174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g36f275b3ac8_0_174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0" name="Google Shape;550;g36f275b3ac8_0_174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1" name="Google Shape;551;g36f275b3ac8_0_174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g36f275b3ac8_0_174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3" name="Google Shape;553;g36f275b3ac8_0_174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54" name="Google Shape;554;g36f275b3ac8_0_174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555" name="Google Shape;555;g36f275b3ac8_0_174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6" name="Google Shape;556;g36f275b3ac8_0_174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7" name="Google Shape;557;g36f275b3ac8_0_174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8" name="Google Shape;558;g36f275b3ac8_0_174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59" name="Google Shape;559;g36f275b3ac8_0_174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60" name="Google Shape;560;g36f275b3ac8_0_174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561" name="Google Shape;561;g36f275b3ac8_0_174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g36f275b3ac8_0_174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g36f275b3ac8_0_174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g36f275b3ac8_0_174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g36f275b3ac8_0_174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g36f275b3ac8_0_174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7" name="Google Shape;567;g36f275b3ac8_0_174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8" name="Google Shape;568;g36f275b3ac8_0_174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9" name="Google Shape;569;g36f275b3ac8_0_174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0" name="Google Shape;570;g36f275b3ac8_0_174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g36f275b3ac8_0_174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g36f275b3ac8_0_174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g36f275b3ac8_0_174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g36f275b3ac8_0_174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g36f275b3ac8_0_174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g36f275b3ac8_0_174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577" name="Google Shape;577;g36f275b3ac8_0_174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578" name="Google Shape;578;g36f275b3ac8_0_174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9" name="Google Shape;579;g36f275b3ac8_0_174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0" name="Google Shape;580;g36f275b3ac8_0_174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1" name="Google Shape;581;g36f275b3ac8_0_174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g36f275b3ac8_0_174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g36f275b3ac8_0_174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g36f275b3ac8_0_174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g36f275b3ac8_0_174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g36f275b3ac8_0_174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g36f275b3ac8_0_174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g36f275b3ac8_0_174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9" name="Google Shape;589;g36f275b3ac8_0_174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0" name="Google Shape;590;g36f275b3ac8_0_174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1" name="Google Shape;591;g36f275b3ac8_0_174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2" name="Google Shape;592;g36f275b3ac8_0_174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3" name="Google Shape;593;g36f275b3ac8_0_174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4" name="Google Shape;594;g36f275b3ac8_0_174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5" name="Google Shape;595;g36f275b3ac8_0_174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6" name="Google Shape;596;g36f275b3ac8_0_174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7" name="Google Shape;597;g36f275b3ac8_0_174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8" name="Google Shape;598;g36f275b3ac8_0_174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99" name="Google Shape;599;g36f275b3ac8_0_174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00" name="Google Shape;600;g36f275b3ac8_0_174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601" name="Google Shape;601;g36f275b3ac8_0_174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602" name="Google Shape;602;g36f275b3ac8_0_17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603" name="Google Shape;603;g36f275b3ac8_0_1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6f275b3ac8_0_174"/>
          <p:cNvSpPr txBox="1"/>
          <p:nvPr/>
        </p:nvSpPr>
        <p:spPr>
          <a:xfrm>
            <a:off x="5934410" y="6480374"/>
            <a:ext cx="3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g36f275b3ac8_0_174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606" name="Google Shape;606;g36f275b3ac8_0_17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607" name="Google Shape;607;g36f275b3ac8_0_1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608" name="Google Shape;608;g36f275b3ac8_0_17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609" name="Google Shape;609;g36f275b3ac8_0_174"/>
          <p:cNvSpPr txBox="1"/>
          <p:nvPr/>
        </p:nvSpPr>
        <p:spPr>
          <a:xfrm>
            <a:off x="7266925" y="1238300"/>
            <a:ext cx="4755600" cy="447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en-US" sz="2000">
                <a:solidFill>
                  <a:schemeClr val="dk1"/>
                </a:solidFill>
              </a:rPr>
              <a:t>The compartmentalization and multiscaled organization found within cells facilitates photosynthesis, converting light energy into usable energy for plants.</a:t>
            </a:r>
            <a:endParaRPr sz="2000">
              <a:solidFill>
                <a:schemeClr val="dk1"/>
              </a:solidFill>
            </a:endParaRPr>
          </a:p>
          <a:p>
            <a:pPr indent="0" lvl="0" marL="457200" rtl="0" algn="l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  <a:p>
            <a:pPr indent="-355600" lvl="0" marL="457200" rtl="0" algn="l">
              <a:lnSpc>
                <a:spcPct val="107916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Char char="★"/>
            </a:pPr>
            <a:r>
              <a:rPr lang="en-US" sz="2000">
                <a:solidFill>
                  <a:schemeClr val="dk1"/>
                </a:solidFill>
              </a:rPr>
              <a:t>Chromophores and proteins (molecular) organize into supramolecular complexes (mesoscale) that organize into organelles (microscale) resulting in complex function.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0" name="Google Shape;610;g36f275b3ac8_0_17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73350" y="1270625"/>
            <a:ext cx="4097603" cy="2773098"/>
          </a:xfrm>
          <a:prstGeom prst="rect">
            <a:avLst/>
          </a:prstGeom>
          <a:noFill/>
          <a:ln>
            <a:noFill/>
          </a:ln>
        </p:spPr>
      </p:pic>
      <p:sp>
        <p:nvSpPr>
          <p:cNvPr id="611" name="Google Shape;611;g36f275b3ac8_0_174"/>
          <p:cNvSpPr txBox="1"/>
          <p:nvPr/>
        </p:nvSpPr>
        <p:spPr>
          <a:xfrm>
            <a:off x="983150" y="5889363"/>
            <a:ext cx="102246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Roboto"/>
                <a:ea typeface="Roboto"/>
                <a:cs typeface="Roboto"/>
                <a:sym typeface="Roboto"/>
              </a:rPr>
              <a:t>Monash University. “The Process of Photosynthesis.” </a:t>
            </a:r>
            <a:r>
              <a:rPr i="1" lang="en-US" sz="900">
                <a:solidFill>
                  <a:srgbClr val="747F8B"/>
                </a:solidFill>
                <a:latin typeface="Roboto"/>
                <a:ea typeface="Roboto"/>
                <a:cs typeface="Roboto"/>
                <a:sym typeface="Roboto"/>
              </a:rPr>
              <a:t>Student Academic Success</a:t>
            </a:r>
            <a:r>
              <a:rPr lang="en-US" sz="900">
                <a:solidFill>
                  <a:srgbClr val="747F8B"/>
                </a:solidFill>
                <a:latin typeface="Roboto"/>
                <a:ea typeface="Roboto"/>
                <a:cs typeface="Roboto"/>
                <a:sym typeface="Roboto"/>
              </a:rPr>
              <a:t>, 14 Jan. 2025, www.monash.edu/student-academic-success/biology/photosynthesis/the-process-of-photosynthesis.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2" name="Google Shape;612;g36f275b3ac8_0_174" title="Screenshot 2025-07-22 at 2.16.44 PM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5325" y="4110875"/>
            <a:ext cx="6973875" cy="162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13" name="Google Shape;613;g36f275b3ac8_0_174"/>
          <p:cNvSpPr txBox="1"/>
          <p:nvPr/>
        </p:nvSpPr>
        <p:spPr>
          <a:xfrm>
            <a:off x="4723850" y="6030075"/>
            <a:ext cx="27432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Roboto"/>
                <a:ea typeface="Roboto"/>
                <a:cs typeface="Roboto"/>
                <a:sym typeface="Roboto"/>
              </a:rPr>
              <a:t>Dekk</a:t>
            </a:r>
            <a:r>
              <a:rPr lang="en-US" sz="900">
                <a:solidFill>
                  <a:srgbClr val="747F8B"/>
                </a:solidFill>
                <a:latin typeface="Roboto"/>
                <a:ea typeface="Roboto"/>
                <a:cs typeface="Roboto"/>
                <a:sym typeface="Roboto"/>
              </a:rPr>
              <a:t>er, Biochim. Biophys. Acta, 1706, 12, 2005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g36f275b3ac8_0_174"/>
          <p:cNvSpPr txBox="1"/>
          <p:nvPr/>
        </p:nvSpPr>
        <p:spPr>
          <a:xfrm>
            <a:off x="983150" y="1466900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[2]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g36f275b3ac8_0_174"/>
          <p:cNvSpPr txBox="1"/>
          <p:nvPr/>
        </p:nvSpPr>
        <p:spPr>
          <a:xfrm>
            <a:off x="114750" y="3551375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[3]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1" name="Google Shape;621;g36e626241da_0_360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622" name="Google Shape;622;g36e626241da_0_360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623" name="Google Shape;623;g36e626241da_0_36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624" name="Google Shape;624;g36e626241da_0_36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5" name="Google Shape;625;g36e626241da_0_36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6" name="Google Shape;626;g36e626241da_0_36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27" name="Google Shape;627;g36e626241da_0_36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28" name="Google Shape;628;g36e626241da_0_36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629" name="Google Shape;629;g36e626241da_0_36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630" name="Google Shape;630;g36e626241da_0_36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1" name="Google Shape;631;g36e626241da_0_36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2" name="Google Shape;632;g36e626241da_0_36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g36e626241da_0_36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4" name="Google Shape;634;g36e626241da_0_36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5" name="Google Shape;635;g36e626241da_0_36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g36e626241da_0_36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7" name="Google Shape;637;g36e626241da_0_36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8" name="Google Shape;638;g36e626241da_0_36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g36e626241da_0_36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0" name="Google Shape;640;g36e626241da_0_36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1" name="Google Shape;641;g36e626241da_0_36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g36e626241da_0_36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3" name="Google Shape;643;g36e626241da_0_36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4" name="Google Shape;644;g36e626241da_0_36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645" name="Google Shape;645;g36e626241da_0_36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6" name="Google Shape;646;g36e626241da_0_36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7" name="Google Shape;647;g36e626241da_0_36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g36e626241da_0_36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9" name="Google Shape;649;g36e626241da_0_36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0" name="Google Shape;650;g36e626241da_0_36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1" name="Google Shape;651;g36e626241da_0_36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2" name="Google Shape;652;g36e626241da_0_36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53" name="Google Shape;653;g36e626241da_0_36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54" name="Google Shape;654;g36e626241da_0_36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655" name="Google Shape;655;g36e626241da_0_36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6" name="Google Shape;656;g36e626241da_0_36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7" name="Google Shape;657;g36e626241da_0_36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8" name="Google Shape;658;g36e626241da_0_36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59" name="Google Shape;659;g36e626241da_0_36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60" name="Google Shape;660;g36e626241da_0_36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661" name="Google Shape;661;g36e626241da_0_36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2" name="Google Shape;662;g36e626241da_0_36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3" name="Google Shape;663;g36e626241da_0_36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4" name="Google Shape;664;g36e626241da_0_36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5" name="Google Shape;665;g36e626241da_0_36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6" name="Google Shape;666;g36e626241da_0_36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7" name="Google Shape;667;g36e626241da_0_36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8" name="Google Shape;668;g36e626241da_0_36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69" name="Google Shape;669;g36e626241da_0_36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0" name="Google Shape;670;g36e626241da_0_36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1" name="Google Shape;671;g36e626241da_0_36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2" name="Google Shape;672;g36e626241da_0_36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3" name="Google Shape;673;g36e626241da_0_36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4" name="Google Shape;674;g36e626241da_0_36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5" name="Google Shape;675;g36e626241da_0_36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6" name="Google Shape;676;g36e626241da_0_36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677" name="Google Shape;677;g36e626241da_0_36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678" name="Google Shape;678;g36e626241da_0_36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79" name="Google Shape;679;g36e626241da_0_36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0" name="Google Shape;680;g36e626241da_0_36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1" name="Google Shape;681;g36e626241da_0_36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2" name="Google Shape;682;g36e626241da_0_36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3" name="Google Shape;683;g36e626241da_0_36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4" name="Google Shape;684;g36e626241da_0_36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5" name="Google Shape;685;g36e626241da_0_36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6" name="Google Shape;686;g36e626241da_0_36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7" name="Google Shape;687;g36e626241da_0_36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8" name="Google Shape;688;g36e626241da_0_36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89" name="Google Shape;689;g36e626241da_0_36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0" name="Google Shape;690;g36e626241da_0_36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1" name="Google Shape;691;g36e626241da_0_36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2" name="Google Shape;692;g36e626241da_0_36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3" name="Google Shape;693;g36e626241da_0_36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4" name="Google Shape;694;g36e626241da_0_36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5" name="Google Shape;695;g36e626241da_0_36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6" name="Google Shape;696;g36e626241da_0_36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7" name="Google Shape;697;g36e626241da_0_36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8" name="Google Shape;698;g36e626241da_0_36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699" name="Google Shape;699;g36e626241da_0_36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0" name="Google Shape;700;g36e626241da_0_36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701" name="Google Shape;701;g36e626241da_0_360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702" name="Google Shape;702;g36e626241da_0_36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703" name="Google Shape;703;g36e626241da_0_36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4" name="Google Shape;704;g36e626241da_0_36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5" name="Google Shape;705;g36e626241da_0_36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06" name="Google Shape;706;g36e626241da_0_36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07" name="Google Shape;707;g36e626241da_0_36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708" name="Google Shape;708;g36e626241da_0_36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709" name="Google Shape;709;g36e626241da_0_36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0" name="Google Shape;710;g36e626241da_0_36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1" name="Google Shape;711;g36e626241da_0_36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2" name="Google Shape;712;g36e626241da_0_36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3" name="Google Shape;713;g36e626241da_0_36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4" name="Google Shape;714;g36e626241da_0_36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5" name="Google Shape;715;g36e626241da_0_36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6" name="Google Shape;716;g36e626241da_0_36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7" name="Google Shape;717;g36e626241da_0_36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8" name="Google Shape;718;g36e626241da_0_36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19" name="Google Shape;719;g36e626241da_0_36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0" name="Google Shape;720;g36e626241da_0_36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1" name="Google Shape;721;g36e626241da_0_36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2" name="Google Shape;722;g36e626241da_0_36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723" name="Google Shape;723;g36e626241da_0_36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724" name="Google Shape;724;g36e626241da_0_36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5" name="Google Shape;725;g36e626241da_0_36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6" name="Google Shape;726;g36e626241da_0_36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7" name="Google Shape;727;g36e626241da_0_36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8" name="Google Shape;728;g36e626241da_0_36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29" name="Google Shape;729;g36e626241da_0_36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0" name="Google Shape;730;g36e626241da_0_36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1" name="Google Shape;731;g36e626241da_0_36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732" name="Google Shape;732;g36e626241da_0_36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733" name="Google Shape;733;g36e626241da_0_36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734" name="Google Shape;734;g36e626241da_0_36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5" name="Google Shape;735;g36e626241da_0_36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6" name="Google Shape;736;g36e626241da_0_36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7" name="Google Shape;737;g36e626241da_0_36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8" name="Google Shape;738;g36e626241da_0_36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39" name="Google Shape;739;g36e626241da_0_36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740" name="Google Shape;740;g36e626241da_0_36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1" name="Google Shape;741;g36e626241da_0_36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2" name="Google Shape;742;g36e626241da_0_36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3" name="Google Shape;743;g36e626241da_0_36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4" name="Google Shape;744;g36e626241da_0_36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5" name="Google Shape;745;g36e626241da_0_36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6" name="Google Shape;746;g36e626241da_0_36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7" name="Google Shape;747;g36e626241da_0_36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8" name="Google Shape;748;g36e626241da_0_36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49" name="Google Shape;749;g36e626241da_0_36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0" name="Google Shape;750;g36e626241da_0_36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1" name="Google Shape;751;g36e626241da_0_36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g36e626241da_0_36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g36e626241da_0_36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4" name="Google Shape;754;g36e626241da_0_36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5" name="Google Shape;755;g36e626241da_0_36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6" name="Google Shape;756;g36e626241da_0_36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757" name="Google Shape;757;g36e626241da_0_36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8" name="Google Shape;758;g36e626241da_0_36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9" name="Google Shape;759;g36e626241da_0_36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g36e626241da_0_36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g36e626241da_0_36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2" name="Google Shape;762;g36e626241da_0_36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3" name="Google Shape;763;g36e626241da_0_36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4" name="Google Shape;764;g36e626241da_0_36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5" name="Google Shape;765;g36e626241da_0_36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6" name="Google Shape;766;g36e626241da_0_36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7" name="Google Shape;767;g36e626241da_0_36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8" name="Google Shape;768;g36e626241da_0_36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9" name="Google Shape;769;g36e626241da_0_36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0" name="Google Shape;770;g36e626241da_0_36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1" name="Google Shape;771;g36e626241da_0_36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2" name="Google Shape;772;g36e626241da_0_36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3" name="Google Shape;773;g36e626241da_0_36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4" name="Google Shape;774;g36e626241da_0_36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5" name="Google Shape;775;g36e626241da_0_36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6" name="Google Shape;776;g36e626241da_0_36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7" name="Google Shape;777;g36e626241da_0_36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g36e626241da_0_36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9" name="Google Shape;779;g36e626241da_0_36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780" name="Google Shape;780;g36e626241da_0_360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781" name="Google Shape;781;g36e626241da_0_3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782" name="Google Shape;782;g36e626241da_0_3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783" name="Google Shape;783;g36e626241da_0_360"/>
          <p:cNvSpPr txBox="1"/>
          <p:nvPr/>
        </p:nvSpPr>
        <p:spPr>
          <a:xfrm>
            <a:off x="5934410" y="6480374"/>
            <a:ext cx="3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4" name="Google Shape;784;g36e626241da_0_3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785" name="Google Shape;785;g36e626241da_0_3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786" name="Google Shape;786;g36e626241da_0_3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787" name="Google Shape;787;g36e626241da_0_3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g36e626241da_0_360"/>
          <p:cNvSpPr txBox="1"/>
          <p:nvPr/>
        </p:nvSpPr>
        <p:spPr>
          <a:xfrm>
            <a:off x="309700" y="1296925"/>
            <a:ext cx="5956200" cy="42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3500">
                <a:solidFill>
                  <a:schemeClr val="dk1"/>
                </a:solidFill>
                <a:highlight>
                  <a:schemeClr val="accent4"/>
                </a:highlight>
              </a:rPr>
              <a:t>Our goal</a:t>
            </a:r>
            <a:r>
              <a:rPr b="1" lang="en-US" sz="3500">
                <a:solidFill>
                  <a:schemeClr val="dk1"/>
                </a:solidFill>
              </a:rPr>
              <a:t> is to mimic multiscaled cellular communication processes </a:t>
            </a:r>
            <a:r>
              <a:rPr b="1" lang="en-US" sz="3500">
                <a:solidFill>
                  <a:schemeClr val="dk1"/>
                </a:solidFill>
              </a:rPr>
              <a:t>such as regulated light-harvesting and energy transfer </a:t>
            </a:r>
            <a:r>
              <a:rPr b="1" lang="en-US" sz="3500">
                <a:solidFill>
                  <a:schemeClr val="dk1"/>
                </a:solidFill>
              </a:rPr>
              <a:t>in polymer membrane materials.</a:t>
            </a:r>
            <a:endParaRPr b="1" sz="3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9" name="Google Shape;789;g36e626241da_0_36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37125" y="983512"/>
            <a:ext cx="4616100" cy="4952575"/>
          </a:xfrm>
          <a:prstGeom prst="rect">
            <a:avLst/>
          </a:prstGeom>
          <a:noFill/>
          <a:ln>
            <a:noFill/>
          </a:ln>
        </p:spPr>
      </p:pic>
      <p:sp>
        <p:nvSpPr>
          <p:cNvPr id="790" name="Google Shape;790;g36e626241da_0_360"/>
          <p:cNvSpPr txBox="1"/>
          <p:nvPr>
            <p:ph type="title"/>
          </p:nvPr>
        </p:nvSpPr>
        <p:spPr>
          <a:xfrm>
            <a:off x="1810775" y="41725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Overall Goal</a:t>
            </a:r>
            <a:endParaRPr b="1" u="sng"/>
          </a:p>
        </p:txBody>
      </p:sp>
      <p:sp>
        <p:nvSpPr>
          <p:cNvPr id="791" name="Google Shape;791;g36e626241da_0_360"/>
          <p:cNvSpPr txBox="1"/>
          <p:nvPr/>
        </p:nvSpPr>
        <p:spPr>
          <a:xfrm>
            <a:off x="6021813" y="1116850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[4]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7" name="Google Shape;797;g37214eb7947_1_0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798" name="Google Shape;798;g37214eb7947_1_0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799" name="Google Shape;799;g37214eb7947_1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800" name="Google Shape;800;g37214eb7947_1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1" name="Google Shape;801;g37214eb7947_1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g37214eb7947_1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3" name="Google Shape;803;g37214eb7947_1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4" name="Google Shape;804;g37214eb7947_1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805" name="Google Shape;805;g37214eb7947_1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806" name="Google Shape;806;g37214eb7947_1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7" name="Google Shape;807;g37214eb7947_1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8" name="Google Shape;808;g37214eb7947_1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09" name="Google Shape;809;g37214eb7947_1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0" name="Google Shape;810;g37214eb7947_1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1" name="Google Shape;811;g37214eb7947_1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2" name="Google Shape;812;g37214eb7947_1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3" name="Google Shape;813;g37214eb7947_1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4" name="Google Shape;814;g37214eb7947_1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5" name="Google Shape;815;g37214eb7947_1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6" name="Google Shape;816;g37214eb7947_1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7" name="Google Shape;817;g37214eb7947_1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8" name="Google Shape;818;g37214eb7947_1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19" name="Google Shape;819;g37214eb7947_1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20" name="Google Shape;820;g37214eb7947_1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821" name="Google Shape;821;g37214eb7947_1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2" name="Google Shape;822;g37214eb7947_1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3" name="Google Shape;823;g37214eb7947_1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4" name="Google Shape;824;g37214eb7947_1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5" name="Google Shape;825;g37214eb7947_1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6" name="Google Shape;826;g37214eb7947_1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7" name="Google Shape;827;g37214eb7947_1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8" name="Google Shape;828;g37214eb7947_1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29" name="Google Shape;829;g37214eb7947_1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830" name="Google Shape;830;g37214eb7947_1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831" name="Google Shape;831;g37214eb7947_1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2" name="Google Shape;832;g37214eb7947_1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3" name="Google Shape;833;g37214eb7947_1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4" name="Google Shape;834;g37214eb7947_1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5" name="Google Shape;835;g37214eb7947_1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36" name="Google Shape;836;g37214eb7947_1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837" name="Google Shape;837;g37214eb7947_1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8" name="Google Shape;838;g37214eb7947_1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39" name="Google Shape;839;g37214eb7947_1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0" name="Google Shape;840;g37214eb7947_1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1" name="Google Shape;841;g37214eb7947_1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2" name="Google Shape;842;g37214eb7947_1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3" name="Google Shape;843;g37214eb7947_1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4" name="Google Shape;844;g37214eb7947_1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5" name="Google Shape;845;g37214eb7947_1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6" name="Google Shape;846;g37214eb7947_1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7" name="Google Shape;847;g37214eb7947_1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8" name="Google Shape;848;g37214eb7947_1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49" name="Google Shape;849;g37214eb7947_1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0" name="Google Shape;850;g37214eb7947_1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1" name="Google Shape;851;g37214eb7947_1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2" name="Google Shape;852;g37214eb7947_1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53" name="Google Shape;853;g37214eb7947_1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854" name="Google Shape;854;g37214eb7947_1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5" name="Google Shape;855;g37214eb7947_1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6" name="Google Shape;856;g37214eb7947_1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7" name="Google Shape;857;g37214eb7947_1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8" name="Google Shape;858;g37214eb7947_1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59" name="Google Shape;859;g37214eb7947_1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0" name="Google Shape;860;g37214eb7947_1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1" name="Google Shape;861;g37214eb7947_1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2" name="Google Shape;862;g37214eb7947_1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3" name="Google Shape;863;g37214eb7947_1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4" name="Google Shape;864;g37214eb7947_1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5" name="Google Shape;865;g37214eb7947_1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6" name="Google Shape;866;g37214eb7947_1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7" name="Google Shape;867;g37214eb7947_1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8" name="Google Shape;868;g37214eb7947_1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69" name="Google Shape;869;g37214eb7947_1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0" name="Google Shape;870;g37214eb7947_1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1" name="Google Shape;871;g37214eb7947_1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2" name="Google Shape;872;g37214eb7947_1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3" name="Google Shape;873;g37214eb7947_1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4" name="Google Shape;874;g37214eb7947_1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5" name="Google Shape;875;g37214eb7947_1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76" name="Google Shape;876;g37214eb7947_1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877" name="Google Shape;877;g37214eb7947_1_0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878" name="Google Shape;878;g37214eb7947_1_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879" name="Google Shape;879;g37214eb7947_1_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0" name="Google Shape;880;g37214eb7947_1_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1" name="Google Shape;881;g37214eb7947_1_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82" name="Google Shape;882;g37214eb7947_1_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83" name="Google Shape;883;g37214eb7947_1_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884" name="Google Shape;884;g37214eb7947_1_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885" name="Google Shape;885;g37214eb7947_1_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6" name="Google Shape;886;g37214eb7947_1_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7" name="Google Shape;887;g37214eb7947_1_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8" name="Google Shape;888;g37214eb7947_1_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89" name="Google Shape;889;g37214eb7947_1_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0" name="Google Shape;890;g37214eb7947_1_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1" name="Google Shape;891;g37214eb7947_1_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2" name="Google Shape;892;g37214eb7947_1_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3" name="Google Shape;893;g37214eb7947_1_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4" name="Google Shape;894;g37214eb7947_1_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5" name="Google Shape;895;g37214eb7947_1_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6" name="Google Shape;896;g37214eb7947_1_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7" name="Google Shape;897;g37214eb7947_1_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8" name="Google Shape;898;g37214eb7947_1_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899" name="Google Shape;899;g37214eb7947_1_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900" name="Google Shape;900;g37214eb7947_1_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1" name="Google Shape;901;g37214eb7947_1_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2" name="Google Shape;902;g37214eb7947_1_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3" name="Google Shape;903;g37214eb7947_1_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4" name="Google Shape;904;g37214eb7947_1_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5" name="Google Shape;905;g37214eb7947_1_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6" name="Google Shape;906;g37214eb7947_1_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7" name="Google Shape;907;g37214eb7947_1_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08" name="Google Shape;908;g37214eb7947_1_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909" name="Google Shape;909;g37214eb7947_1_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910" name="Google Shape;910;g37214eb7947_1_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1" name="Google Shape;911;g37214eb7947_1_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2" name="Google Shape;912;g37214eb7947_1_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3" name="Google Shape;913;g37214eb7947_1_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4" name="Google Shape;914;g37214eb7947_1_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15" name="Google Shape;915;g37214eb7947_1_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916" name="Google Shape;916;g37214eb7947_1_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7" name="Google Shape;917;g37214eb7947_1_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8" name="Google Shape;918;g37214eb7947_1_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19" name="Google Shape;919;g37214eb7947_1_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0" name="Google Shape;920;g37214eb7947_1_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1" name="Google Shape;921;g37214eb7947_1_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2" name="Google Shape;922;g37214eb7947_1_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3" name="Google Shape;923;g37214eb7947_1_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4" name="Google Shape;924;g37214eb7947_1_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5" name="Google Shape;925;g37214eb7947_1_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6" name="Google Shape;926;g37214eb7947_1_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7" name="Google Shape;927;g37214eb7947_1_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8" name="Google Shape;928;g37214eb7947_1_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29" name="Google Shape;929;g37214eb7947_1_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0" name="Google Shape;930;g37214eb7947_1_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1" name="Google Shape;931;g37214eb7947_1_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32" name="Google Shape;932;g37214eb7947_1_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933" name="Google Shape;933;g37214eb7947_1_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4" name="Google Shape;934;g37214eb7947_1_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5" name="Google Shape;935;g37214eb7947_1_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6" name="Google Shape;936;g37214eb7947_1_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7" name="Google Shape;937;g37214eb7947_1_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8" name="Google Shape;938;g37214eb7947_1_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39" name="Google Shape;939;g37214eb7947_1_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0" name="Google Shape;940;g37214eb7947_1_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1" name="Google Shape;941;g37214eb7947_1_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2" name="Google Shape;942;g37214eb7947_1_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3" name="Google Shape;943;g37214eb7947_1_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4" name="Google Shape;944;g37214eb7947_1_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5" name="Google Shape;945;g37214eb7947_1_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6" name="Google Shape;946;g37214eb7947_1_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7" name="Google Shape;947;g37214eb7947_1_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8" name="Google Shape;948;g37214eb7947_1_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49" name="Google Shape;949;g37214eb7947_1_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0" name="Google Shape;950;g37214eb7947_1_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1" name="Google Shape;951;g37214eb7947_1_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2" name="Google Shape;952;g37214eb7947_1_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3" name="Google Shape;953;g37214eb7947_1_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4" name="Google Shape;954;g37214eb7947_1_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55" name="Google Shape;955;g37214eb7947_1_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956" name="Google Shape;956;g37214eb7947_1_0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957" name="Google Shape;957;g37214eb7947_1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958" name="Google Shape;958;g37214eb7947_1_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g37214eb7947_1_0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0" name="Google Shape;960;g37214eb7947_1_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961" name="Google Shape;961;g37214eb7947_1_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962" name="Google Shape;962;g37214eb7947_1_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963" name="Google Shape;963;g37214eb7947_1_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g37214eb7947_1_0"/>
          <p:cNvSpPr txBox="1"/>
          <p:nvPr>
            <p:ph type="title"/>
          </p:nvPr>
        </p:nvSpPr>
        <p:spPr>
          <a:xfrm>
            <a:off x="1810775" y="41725"/>
            <a:ext cx="62442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Project Approach</a:t>
            </a:r>
            <a:endParaRPr b="1" u="sng"/>
          </a:p>
        </p:txBody>
      </p:sp>
      <p:pic>
        <p:nvPicPr>
          <p:cNvPr id="965" name="Google Shape;965;g37214eb7947_1_0"/>
          <p:cNvPicPr preferRelativeResize="0"/>
          <p:nvPr/>
        </p:nvPicPr>
        <p:blipFill rotWithShape="1">
          <a:blip r:embed="rId8">
            <a:alphaModFix/>
          </a:blip>
          <a:srcRect b="0" l="0" r="0" t="2978"/>
          <a:stretch/>
        </p:blipFill>
        <p:spPr>
          <a:xfrm>
            <a:off x="922138" y="869819"/>
            <a:ext cx="10346625" cy="3567115"/>
          </a:xfrm>
          <a:prstGeom prst="rect">
            <a:avLst/>
          </a:prstGeom>
          <a:noFill/>
          <a:ln>
            <a:noFill/>
          </a:ln>
        </p:spPr>
      </p:pic>
      <p:sp>
        <p:nvSpPr>
          <p:cNvPr id="966" name="Google Shape;966;g37214eb7947_1_0"/>
          <p:cNvSpPr txBox="1"/>
          <p:nvPr/>
        </p:nvSpPr>
        <p:spPr>
          <a:xfrm>
            <a:off x="857250" y="4436925"/>
            <a:ext cx="10286400" cy="18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Encapsulate photonic cofactors (Donors and Acceptors) in amphiphilic block copolymer (ABC) micelles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Organize ABC micelles in alginate polymer microbeads for dynamic energy transfer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7" name="Google Shape;967;g37214eb7947_1_0"/>
          <p:cNvSpPr txBox="1"/>
          <p:nvPr/>
        </p:nvSpPr>
        <p:spPr>
          <a:xfrm>
            <a:off x="430100" y="1173825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[5]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2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g36f989caccc_0_360"/>
          <p:cNvSpPr txBox="1"/>
          <p:nvPr>
            <p:ph type="title"/>
          </p:nvPr>
        </p:nvSpPr>
        <p:spPr>
          <a:xfrm>
            <a:off x="1741425" y="69450"/>
            <a:ext cx="68103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/>
              <a:t>ABC Polymer </a:t>
            </a:r>
            <a:r>
              <a:rPr b="1" lang="en-US" u="sng"/>
              <a:t>Micelle Synthesis</a:t>
            </a:r>
            <a:endParaRPr b="1" u="sng"/>
          </a:p>
        </p:txBody>
      </p:sp>
      <p:grpSp>
        <p:nvGrpSpPr>
          <p:cNvPr id="974" name="Google Shape;974;g36f989caccc_0_360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975" name="Google Shape;975;g36f989caccc_0_360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976" name="Google Shape;976;g36f989caccc_0_36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977" name="Google Shape;977;g36f989caccc_0_36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8" name="Google Shape;978;g36f989caccc_0_36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79" name="Google Shape;979;g36f989caccc_0_36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980" name="Google Shape;980;g36f989caccc_0_36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981" name="Google Shape;981;g36f989caccc_0_36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982" name="Google Shape;982;g36f989caccc_0_36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983" name="Google Shape;983;g36f989caccc_0_36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4" name="Google Shape;984;g36f989caccc_0_36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5" name="Google Shape;985;g36f989caccc_0_36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6" name="Google Shape;986;g36f989caccc_0_36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7" name="Google Shape;987;g36f989caccc_0_36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8" name="Google Shape;988;g36f989caccc_0_36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89" name="Google Shape;989;g36f989caccc_0_36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0" name="Google Shape;990;g36f989caccc_0_36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1" name="Google Shape;991;g36f989caccc_0_36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2" name="Google Shape;992;g36f989caccc_0_36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3" name="Google Shape;993;g36f989caccc_0_36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4" name="Google Shape;994;g36f989caccc_0_36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5" name="Google Shape;995;g36f989caccc_0_36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6" name="Google Shape;996;g36f989caccc_0_36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997" name="Google Shape;997;g36f989caccc_0_36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998" name="Google Shape;998;g36f989caccc_0_36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99" name="Google Shape;999;g36f989caccc_0_36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0" name="Google Shape;1000;g36f989caccc_0_36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1" name="Google Shape;1001;g36f989caccc_0_36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2" name="Google Shape;1002;g36f989caccc_0_36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3" name="Google Shape;1003;g36f989caccc_0_36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4" name="Google Shape;1004;g36f989caccc_0_36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5" name="Google Shape;1005;g36f989caccc_0_36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06" name="Google Shape;1006;g36f989caccc_0_36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07" name="Google Shape;1007;g36f989caccc_0_36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1008" name="Google Shape;1008;g36f989caccc_0_36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09" name="Google Shape;1009;g36f989caccc_0_36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0" name="Google Shape;1010;g36f989caccc_0_36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1" name="Google Shape;1011;g36f989caccc_0_36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2" name="Google Shape;1012;g36f989caccc_0_36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13" name="Google Shape;1013;g36f989caccc_0_36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1014" name="Google Shape;1014;g36f989caccc_0_36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5" name="Google Shape;1015;g36f989caccc_0_36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6" name="Google Shape;1016;g36f989caccc_0_36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7" name="Google Shape;1017;g36f989caccc_0_36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8" name="Google Shape;1018;g36f989caccc_0_36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19" name="Google Shape;1019;g36f989caccc_0_36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0" name="Google Shape;1020;g36f989caccc_0_36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1" name="Google Shape;1021;g36f989caccc_0_36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2" name="Google Shape;1022;g36f989caccc_0_36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3" name="Google Shape;1023;g36f989caccc_0_36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4" name="Google Shape;1024;g36f989caccc_0_36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5" name="Google Shape;1025;g36f989caccc_0_36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6" name="Google Shape;1026;g36f989caccc_0_36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7" name="Google Shape;1027;g36f989caccc_0_36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8" name="Google Shape;1028;g36f989caccc_0_36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29" name="Google Shape;1029;g36f989caccc_0_36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30" name="Google Shape;1030;g36f989caccc_0_36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1031" name="Google Shape;1031;g36f989caccc_0_36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2" name="Google Shape;1032;g36f989caccc_0_36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3" name="Google Shape;1033;g36f989caccc_0_36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4" name="Google Shape;1034;g36f989caccc_0_36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5" name="Google Shape;1035;g36f989caccc_0_36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6" name="Google Shape;1036;g36f989caccc_0_36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7" name="Google Shape;1037;g36f989caccc_0_36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8" name="Google Shape;1038;g36f989caccc_0_36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39" name="Google Shape;1039;g36f989caccc_0_36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0" name="Google Shape;1040;g36f989caccc_0_36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1" name="Google Shape;1041;g36f989caccc_0_36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2" name="Google Shape;1042;g36f989caccc_0_36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3" name="Google Shape;1043;g36f989caccc_0_36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4" name="Google Shape;1044;g36f989caccc_0_36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5" name="Google Shape;1045;g36f989caccc_0_36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6" name="Google Shape;1046;g36f989caccc_0_36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7" name="Google Shape;1047;g36f989caccc_0_36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8" name="Google Shape;1048;g36f989caccc_0_36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49" name="Google Shape;1049;g36f989caccc_0_36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0" name="Google Shape;1050;g36f989caccc_0_36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1" name="Google Shape;1051;g36f989caccc_0_36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2" name="Google Shape;1052;g36f989caccc_0_36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3" name="Google Shape;1053;g36f989caccc_0_36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054" name="Google Shape;1054;g36f989caccc_0_360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1055" name="Google Shape;1055;g36f989caccc_0_360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1056" name="Google Shape;1056;g36f989caccc_0_360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7" name="Google Shape;1057;g36f989caccc_0_360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8" name="Google Shape;1058;g36f989caccc_0_360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59" name="Google Shape;1059;g36f989caccc_0_360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60" name="Google Shape;1060;g36f989caccc_0_360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1061" name="Google Shape;1061;g36f989caccc_0_360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1062" name="Google Shape;1062;g36f989caccc_0_360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3" name="Google Shape;1063;g36f989caccc_0_360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4" name="Google Shape;1064;g36f989caccc_0_360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5" name="Google Shape;1065;g36f989caccc_0_360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6" name="Google Shape;1066;g36f989caccc_0_360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7" name="Google Shape;1067;g36f989caccc_0_360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8" name="Google Shape;1068;g36f989caccc_0_360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69" name="Google Shape;1069;g36f989caccc_0_360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0" name="Google Shape;1070;g36f989caccc_0_360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1" name="Google Shape;1071;g36f989caccc_0_360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2" name="Google Shape;1072;g36f989caccc_0_360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3" name="Google Shape;1073;g36f989caccc_0_360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4" name="Google Shape;1074;g36f989caccc_0_360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5" name="Google Shape;1075;g36f989caccc_0_360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076" name="Google Shape;1076;g36f989caccc_0_360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1077" name="Google Shape;1077;g36f989caccc_0_360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8" name="Google Shape;1078;g36f989caccc_0_360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79" name="Google Shape;1079;g36f989caccc_0_360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0" name="Google Shape;1080;g36f989caccc_0_360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1" name="Google Shape;1081;g36f989caccc_0_360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2" name="Google Shape;1082;g36f989caccc_0_360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3" name="Google Shape;1083;g36f989caccc_0_360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4" name="Google Shape;1084;g36f989caccc_0_360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085" name="Google Shape;1085;g36f989caccc_0_360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086" name="Google Shape;1086;g36f989caccc_0_360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1087" name="Google Shape;1087;g36f989caccc_0_360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8" name="Google Shape;1088;g36f989caccc_0_360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89" name="Google Shape;1089;g36f989caccc_0_360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0" name="Google Shape;1090;g36f989caccc_0_360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1" name="Google Shape;1091;g36f989caccc_0_360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092" name="Google Shape;1092;g36f989caccc_0_360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1093" name="Google Shape;1093;g36f989caccc_0_360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4" name="Google Shape;1094;g36f989caccc_0_360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5" name="Google Shape;1095;g36f989caccc_0_360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6" name="Google Shape;1096;g36f989caccc_0_360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7" name="Google Shape;1097;g36f989caccc_0_360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8" name="Google Shape;1098;g36f989caccc_0_360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099" name="Google Shape;1099;g36f989caccc_0_360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0" name="Google Shape;1100;g36f989caccc_0_360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1" name="Google Shape;1101;g36f989caccc_0_360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2" name="Google Shape;1102;g36f989caccc_0_360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3" name="Google Shape;1103;g36f989caccc_0_360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4" name="Google Shape;1104;g36f989caccc_0_360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5" name="Google Shape;1105;g36f989caccc_0_360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6" name="Google Shape;1106;g36f989caccc_0_360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7" name="Google Shape;1107;g36f989caccc_0_360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08" name="Google Shape;1108;g36f989caccc_0_360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09" name="Google Shape;1109;g36f989caccc_0_360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1110" name="Google Shape;1110;g36f989caccc_0_360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1" name="Google Shape;1111;g36f989caccc_0_360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2" name="Google Shape;1112;g36f989caccc_0_360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3" name="Google Shape;1113;g36f989caccc_0_360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4" name="Google Shape;1114;g36f989caccc_0_360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5" name="Google Shape;1115;g36f989caccc_0_360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6" name="Google Shape;1116;g36f989caccc_0_360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7" name="Google Shape;1117;g36f989caccc_0_360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8" name="Google Shape;1118;g36f989caccc_0_360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19" name="Google Shape;1119;g36f989caccc_0_360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0" name="Google Shape;1120;g36f989caccc_0_360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1" name="Google Shape;1121;g36f989caccc_0_360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2" name="Google Shape;1122;g36f989caccc_0_360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3" name="Google Shape;1123;g36f989caccc_0_360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4" name="Google Shape;1124;g36f989caccc_0_360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5" name="Google Shape;1125;g36f989caccc_0_360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6" name="Google Shape;1126;g36f989caccc_0_360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7" name="Google Shape;1127;g36f989caccc_0_360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8" name="Google Shape;1128;g36f989caccc_0_360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9" name="Google Shape;1129;g36f989caccc_0_360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0" name="Google Shape;1130;g36f989caccc_0_360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1" name="Google Shape;1131;g36f989caccc_0_360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2" name="Google Shape;1132;g36f989caccc_0_360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133" name="Google Shape;1133;g36f989caccc_0_360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1134" name="Google Shape;1134;g36f989caccc_0_3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135" name="Google Shape;1135;g36f989caccc_0_3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136" name="Google Shape;1136;g36f989caccc_0_360"/>
          <p:cNvSpPr txBox="1"/>
          <p:nvPr/>
        </p:nvSpPr>
        <p:spPr>
          <a:xfrm>
            <a:off x="5934410" y="6480374"/>
            <a:ext cx="3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7" name="Google Shape;1137;g36f989caccc_0_360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1138" name="Google Shape;1138;g36f989caccc_0_3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1139" name="Google Shape;1139;g36f989caccc_0_3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1140" name="Google Shape;1140;g36f989caccc_0_36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1" name="Google Shape;1141;g36f989caccc_0_360"/>
          <p:cNvPicPr preferRelativeResize="0"/>
          <p:nvPr/>
        </p:nvPicPr>
        <p:blipFill rotWithShape="1">
          <a:blip r:embed="rId8">
            <a:alphaModFix/>
          </a:blip>
          <a:srcRect b="6437" l="7672" r="5340" t="6914"/>
          <a:stretch/>
        </p:blipFill>
        <p:spPr>
          <a:xfrm>
            <a:off x="672175" y="1168199"/>
            <a:ext cx="1264650" cy="1809891"/>
          </a:xfrm>
          <a:prstGeom prst="rect">
            <a:avLst/>
          </a:prstGeom>
          <a:noFill/>
          <a:ln>
            <a:noFill/>
          </a:ln>
        </p:spPr>
      </p:pic>
      <p:sp>
        <p:nvSpPr>
          <p:cNvPr id="1142" name="Google Shape;1142;g36f989caccc_0_360"/>
          <p:cNvSpPr/>
          <p:nvPr/>
        </p:nvSpPr>
        <p:spPr>
          <a:xfrm>
            <a:off x="2419300" y="2064560"/>
            <a:ext cx="525300" cy="28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3" name="Google Shape;1143;g36f989caccc_0_360"/>
          <p:cNvPicPr preferRelativeResize="0"/>
          <p:nvPr/>
        </p:nvPicPr>
        <p:blipFill rotWithShape="1">
          <a:blip r:embed="rId9">
            <a:alphaModFix/>
          </a:blip>
          <a:srcRect b="3790" l="35717" r="37250" t="0"/>
          <a:stretch/>
        </p:blipFill>
        <p:spPr>
          <a:xfrm>
            <a:off x="3636850" y="1095249"/>
            <a:ext cx="925350" cy="1955790"/>
          </a:xfrm>
          <a:prstGeom prst="rect">
            <a:avLst/>
          </a:prstGeom>
          <a:noFill/>
          <a:ln>
            <a:noFill/>
          </a:ln>
        </p:spPr>
      </p:pic>
      <p:sp>
        <p:nvSpPr>
          <p:cNvPr id="1144" name="Google Shape;1144;g36f989caccc_0_360"/>
          <p:cNvSpPr/>
          <p:nvPr/>
        </p:nvSpPr>
        <p:spPr>
          <a:xfrm>
            <a:off x="5107438" y="2064560"/>
            <a:ext cx="525300" cy="28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5" name="Google Shape;1145;g36f989caccc_0_360"/>
          <p:cNvPicPr preferRelativeResize="0"/>
          <p:nvPr/>
        </p:nvPicPr>
        <p:blipFill rotWithShape="1">
          <a:blip r:embed="rId10">
            <a:alphaModFix/>
          </a:blip>
          <a:srcRect b="18120" l="0" r="0" t="0"/>
          <a:stretch/>
        </p:blipFill>
        <p:spPr>
          <a:xfrm>
            <a:off x="6073013" y="1442632"/>
            <a:ext cx="1959476" cy="1536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g36f989caccc_0_360"/>
          <p:cNvSpPr/>
          <p:nvPr/>
        </p:nvSpPr>
        <p:spPr>
          <a:xfrm>
            <a:off x="8327825" y="2064523"/>
            <a:ext cx="525300" cy="28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7" name="Google Shape;1147;g36f989caccc_0_360"/>
          <p:cNvPicPr preferRelativeResize="0"/>
          <p:nvPr/>
        </p:nvPicPr>
        <p:blipFill rotWithShape="1">
          <a:blip r:embed="rId11">
            <a:alphaModFix/>
          </a:blip>
          <a:srcRect b="19378" l="3949" r="2906" t="25317"/>
          <a:stretch/>
        </p:blipFill>
        <p:spPr>
          <a:xfrm>
            <a:off x="4047950" y="3872026"/>
            <a:ext cx="2743200" cy="1560194"/>
          </a:xfrm>
          <a:prstGeom prst="rect">
            <a:avLst/>
          </a:prstGeom>
          <a:noFill/>
          <a:ln>
            <a:noFill/>
          </a:ln>
        </p:spPr>
      </p:pic>
      <p:sp>
        <p:nvSpPr>
          <p:cNvPr id="1148" name="Google Shape;1148;g36f989caccc_0_360"/>
          <p:cNvSpPr/>
          <p:nvPr/>
        </p:nvSpPr>
        <p:spPr>
          <a:xfrm>
            <a:off x="6791138" y="4698472"/>
            <a:ext cx="525300" cy="28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9" name="Google Shape;1149;g36f989caccc_0_360" title="BD0C23B0-30B5-41C1-92B8-2593A2B3A8E5.jpeg"/>
          <p:cNvPicPr preferRelativeResize="0"/>
          <p:nvPr/>
        </p:nvPicPr>
        <p:blipFill rotWithShape="1">
          <a:blip r:embed="rId12">
            <a:alphaModFix/>
          </a:blip>
          <a:srcRect b="12641" l="15025" r="13010" t="8742"/>
          <a:stretch/>
        </p:blipFill>
        <p:spPr>
          <a:xfrm>
            <a:off x="7873088" y="3922275"/>
            <a:ext cx="1046200" cy="1459712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g36f989caccc_0_360"/>
          <p:cNvSpPr/>
          <p:nvPr/>
        </p:nvSpPr>
        <p:spPr>
          <a:xfrm>
            <a:off x="9424425" y="4743197"/>
            <a:ext cx="525300" cy="28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51" name="Google Shape;1151;g36f989caccc_0_360" title="4346684A-DF8B-4B38-B421-CF10301FA5D6.jpeg"/>
          <p:cNvPicPr preferRelativeResize="0"/>
          <p:nvPr/>
        </p:nvPicPr>
        <p:blipFill rotWithShape="1">
          <a:blip r:embed="rId13">
            <a:alphaModFix/>
          </a:blip>
          <a:srcRect b="17073" l="22912" r="24099" t="23950"/>
          <a:stretch/>
        </p:blipFill>
        <p:spPr>
          <a:xfrm>
            <a:off x="9543288" y="1214093"/>
            <a:ext cx="1306326" cy="1856753"/>
          </a:xfrm>
          <a:prstGeom prst="rect">
            <a:avLst/>
          </a:prstGeom>
          <a:noFill/>
          <a:ln>
            <a:noFill/>
          </a:ln>
        </p:spPr>
      </p:pic>
      <p:sp>
        <p:nvSpPr>
          <p:cNvPr id="1152" name="Google Shape;1152;g36f989caccc_0_360"/>
          <p:cNvSpPr/>
          <p:nvPr/>
        </p:nvSpPr>
        <p:spPr>
          <a:xfrm>
            <a:off x="11015963" y="2001476"/>
            <a:ext cx="525300" cy="28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Google Shape;1153;g36f989caccc_0_360"/>
          <p:cNvSpPr txBox="1"/>
          <p:nvPr/>
        </p:nvSpPr>
        <p:spPr>
          <a:xfrm>
            <a:off x="75000" y="3013050"/>
            <a:ext cx="26562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Weigh out the desired amount of polymer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54" name="Google Shape;1154;g36f989caccc_0_360"/>
          <p:cNvSpPr txBox="1"/>
          <p:nvPr/>
        </p:nvSpPr>
        <p:spPr>
          <a:xfrm>
            <a:off x="2950137" y="2995175"/>
            <a:ext cx="26562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Add desired amount of organic solvent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55" name="Google Shape;1155;g36f989caccc_0_360"/>
          <p:cNvSpPr txBox="1"/>
          <p:nvPr/>
        </p:nvSpPr>
        <p:spPr>
          <a:xfrm>
            <a:off x="5825238" y="2995175"/>
            <a:ext cx="26562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Parafilm and sonicate for 10-15 minutes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56" name="Google Shape;1156;g36f989caccc_0_360"/>
          <p:cNvSpPr txBox="1"/>
          <p:nvPr/>
        </p:nvSpPr>
        <p:spPr>
          <a:xfrm>
            <a:off x="8919300" y="3013057"/>
            <a:ext cx="28437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Create a foil wrap to minimize light exposure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57" name="Google Shape;1157;g36f989caccc_0_360"/>
          <p:cNvSpPr txBox="1"/>
          <p:nvPr/>
        </p:nvSpPr>
        <p:spPr>
          <a:xfrm>
            <a:off x="0" y="5401582"/>
            <a:ext cx="31926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Add desired amount of  fluorophores to the sample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58" name="Google Shape;1158;g36f989caccc_0_360"/>
          <p:cNvSpPr/>
          <p:nvPr/>
        </p:nvSpPr>
        <p:spPr>
          <a:xfrm>
            <a:off x="2952738" y="4626810"/>
            <a:ext cx="525300" cy="282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9" name="Google Shape;1159;g36f989caccc_0_360"/>
          <p:cNvSpPr txBox="1"/>
          <p:nvPr/>
        </p:nvSpPr>
        <p:spPr>
          <a:xfrm>
            <a:off x="3355750" y="5437407"/>
            <a:ext cx="40287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Infuse with water and let organic solvent evaporate for 24 hours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160" name="Google Shape;1160;g36f989caccc_0_360"/>
          <p:cNvSpPr txBox="1"/>
          <p:nvPr/>
        </p:nvSpPr>
        <p:spPr>
          <a:xfrm>
            <a:off x="7262375" y="5437419"/>
            <a:ext cx="26562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</a:rPr>
              <a:t>Filter out impurities with syringe filter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161" name="Google Shape;1161;g36f989caccc_0_3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455895" y="3872028"/>
            <a:ext cx="682009" cy="66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g36f989caccc_0_3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1011770" y="4348773"/>
            <a:ext cx="682009" cy="668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3" name="Google Shape;1163;g36f989caccc_0_36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310475" y="4662923"/>
            <a:ext cx="682009" cy="668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64" name="Google Shape;1164;g36f989caccc_0_360"/>
          <p:cNvSpPr txBox="1"/>
          <p:nvPr/>
        </p:nvSpPr>
        <p:spPr>
          <a:xfrm>
            <a:off x="9829050" y="5387922"/>
            <a:ext cx="2656200" cy="43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</a:rPr>
              <a:t>~1.5 mL of fluorescent micelles</a:t>
            </a:r>
            <a:endParaRPr sz="2000">
              <a:solidFill>
                <a:schemeClr val="dk1"/>
              </a:solidFill>
            </a:endParaRPr>
          </a:p>
        </p:txBody>
      </p:sp>
      <p:pic>
        <p:nvPicPr>
          <p:cNvPr id="1165" name="Google Shape;1165;g36f989caccc_0_36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459835" y="4247639"/>
            <a:ext cx="1959474" cy="1273108"/>
          </a:xfrm>
          <a:prstGeom prst="rect">
            <a:avLst/>
          </a:prstGeom>
          <a:noFill/>
          <a:ln>
            <a:noFill/>
          </a:ln>
        </p:spPr>
      </p:pic>
      <p:sp>
        <p:nvSpPr>
          <p:cNvPr id="1166" name="Google Shape;1166;g36f989caccc_0_360"/>
          <p:cNvSpPr txBox="1"/>
          <p:nvPr/>
        </p:nvSpPr>
        <p:spPr>
          <a:xfrm>
            <a:off x="114738" y="3968000"/>
            <a:ext cx="27432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>
                <a:solidFill>
                  <a:srgbClr val="001D35"/>
                </a:solidFill>
                <a:highlight>
                  <a:srgbClr val="FFFFFF"/>
                </a:highlight>
              </a:rPr>
              <a:t>BODIPY = boron-dipyrromethene</a:t>
            </a:r>
            <a:endParaRPr sz="2800">
              <a:solidFill>
                <a:schemeClr val="dk1"/>
              </a:solidFill>
            </a:endParaRPr>
          </a:p>
        </p:txBody>
      </p:sp>
      <p:sp>
        <p:nvSpPr>
          <p:cNvPr id="1167" name="Google Shape;1167;g36f989caccc_0_360"/>
          <p:cNvSpPr txBox="1"/>
          <p:nvPr/>
        </p:nvSpPr>
        <p:spPr>
          <a:xfrm>
            <a:off x="75000" y="1029550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[6]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8" name="Google Shape;1168;g36f989caccc_0_360"/>
          <p:cNvSpPr/>
          <p:nvPr/>
        </p:nvSpPr>
        <p:spPr>
          <a:xfrm>
            <a:off x="10192825" y="3788475"/>
            <a:ext cx="1618200" cy="1613100"/>
          </a:xfrm>
          <a:prstGeom prst="rect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3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g35a1c6f9249_0_346"/>
          <p:cNvSpPr txBox="1"/>
          <p:nvPr>
            <p:ph type="title"/>
          </p:nvPr>
        </p:nvSpPr>
        <p:spPr>
          <a:xfrm>
            <a:off x="1667450" y="0"/>
            <a:ext cx="6796800" cy="80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u="sng"/>
              <a:t>Alginate Microbead Synthesis</a:t>
            </a:r>
            <a:endParaRPr b="1" u="sng"/>
          </a:p>
        </p:txBody>
      </p:sp>
      <p:grpSp>
        <p:nvGrpSpPr>
          <p:cNvPr id="1175" name="Google Shape;1175;g35a1c6f9249_0_346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1176" name="Google Shape;1176;g35a1c6f9249_0_346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1177" name="Google Shape;1177;g35a1c6f9249_0_346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1178" name="Google Shape;1178;g35a1c6f9249_0_346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9" name="Google Shape;1179;g35a1c6f9249_0_346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0" name="Google Shape;1180;g35a1c6f9249_0_346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1" name="Google Shape;1181;g35a1c6f9249_0_346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182" name="Google Shape;1182;g35a1c6f9249_0_346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1183" name="Google Shape;1183;g35a1c6f9249_0_346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1184" name="Google Shape;1184;g35a1c6f9249_0_346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5" name="Google Shape;1185;g35a1c6f9249_0_346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6" name="Google Shape;1186;g35a1c6f9249_0_346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7" name="Google Shape;1187;g35a1c6f9249_0_346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8" name="Google Shape;1188;g35a1c6f9249_0_346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89" name="Google Shape;1189;g35a1c6f9249_0_346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0" name="Google Shape;1190;g35a1c6f9249_0_346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1" name="Google Shape;1191;g35a1c6f9249_0_346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2" name="Google Shape;1192;g35a1c6f9249_0_346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3" name="Google Shape;1193;g35a1c6f9249_0_346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4" name="Google Shape;1194;g35a1c6f9249_0_346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5" name="Google Shape;1195;g35a1c6f9249_0_346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6" name="Google Shape;1196;g35a1c6f9249_0_346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197" name="Google Shape;1197;g35a1c6f9249_0_346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198" name="Google Shape;1198;g35a1c6f9249_0_346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1199" name="Google Shape;1199;g35a1c6f9249_0_346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0" name="Google Shape;1200;g35a1c6f9249_0_346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1" name="Google Shape;1201;g35a1c6f9249_0_346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2" name="Google Shape;1202;g35a1c6f9249_0_346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3" name="Google Shape;1203;g35a1c6f9249_0_346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4" name="Google Shape;1204;g35a1c6f9249_0_346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5" name="Google Shape;1205;g35a1c6f9249_0_346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6" name="Google Shape;1206;g35a1c6f9249_0_346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07" name="Google Shape;1207;g35a1c6f9249_0_346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08" name="Google Shape;1208;g35a1c6f9249_0_346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1209" name="Google Shape;1209;g35a1c6f9249_0_346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0" name="Google Shape;1210;g35a1c6f9249_0_346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1" name="Google Shape;1211;g35a1c6f9249_0_346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2" name="Google Shape;1212;g35a1c6f9249_0_346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3" name="Google Shape;1213;g35a1c6f9249_0_346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14" name="Google Shape;1214;g35a1c6f9249_0_346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1215" name="Google Shape;1215;g35a1c6f9249_0_346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6" name="Google Shape;1216;g35a1c6f9249_0_346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7" name="Google Shape;1217;g35a1c6f9249_0_346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8" name="Google Shape;1218;g35a1c6f9249_0_346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9" name="Google Shape;1219;g35a1c6f9249_0_346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0" name="Google Shape;1220;g35a1c6f9249_0_346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1" name="Google Shape;1221;g35a1c6f9249_0_346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2" name="Google Shape;1222;g35a1c6f9249_0_346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3" name="Google Shape;1223;g35a1c6f9249_0_346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4" name="Google Shape;1224;g35a1c6f9249_0_346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5" name="Google Shape;1225;g35a1c6f9249_0_346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6" name="Google Shape;1226;g35a1c6f9249_0_346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7" name="Google Shape;1227;g35a1c6f9249_0_346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8" name="Google Shape;1228;g35a1c6f9249_0_346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9" name="Google Shape;1229;g35a1c6f9249_0_346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0" name="Google Shape;1230;g35a1c6f9249_0_346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31" name="Google Shape;1231;g35a1c6f9249_0_346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1232" name="Google Shape;1232;g35a1c6f9249_0_346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3" name="Google Shape;1233;g35a1c6f9249_0_346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4" name="Google Shape;1234;g35a1c6f9249_0_346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5" name="Google Shape;1235;g35a1c6f9249_0_346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6" name="Google Shape;1236;g35a1c6f9249_0_346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7" name="Google Shape;1237;g35a1c6f9249_0_346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8" name="Google Shape;1238;g35a1c6f9249_0_346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9" name="Google Shape;1239;g35a1c6f9249_0_346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0" name="Google Shape;1240;g35a1c6f9249_0_346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1" name="Google Shape;1241;g35a1c6f9249_0_346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2" name="Google Shape;1242;g35a1c6f9249_0_346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3" name="Google Shape;1243;g35a1c6f9249_0_346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4" name="Google Shape;1244;g35a1c6f9249_0_346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5" name="Google Shape;1245;g35a1c6f9249_0_346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6" name="Google Shape;1246;g35a1c6f9249_0_346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7" name="Google Shape;1247;g35a1c6f9249_0_346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8" name="Google Shape;1248;g35a1c6f9249_0_346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9" name="Google Shape;1249;g35a1c6f9249_0_346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0" name="Google Shape;1250;g35a1c6f9249_0_346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1" name="Google Shape;1251;g35a1c6f9249_0_346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2" name="Google Shape;1252;g35a1c6f9249_0_346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3" name="Google Shape;1253;g35a1c6f9249_0_346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4" name="Google Shape;1254;g35a1c6f9249_0_346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255" name="Google Shape;1255;g35a1c6f9249_0_346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1256" name="Google Shape;1256;g35a1c6f9249_0_346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1257" name="Google Shape;1257;g35a1c6f9249_0_346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8" name="Google Shape;1258;g35a1c6f9249_0_346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9" name="Google Shape;1259;g35a1c6f9249_0_346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60" name="Google Shape;1260;g35a1c6f9249_0_346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61" name="Google Shape;1261;g35a1c6f9249_0_346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1262" name="Google Shape;1262;g35a1c6f9249_0_346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1263" name="Google Shape;1263;g35a1c6f9249_0_346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4" name="Google Shape;1264;g35a1c6f9249_0_346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5" name="Google Shape;1265;g35a1c6f9249_0_346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6" name="Google Shape;1266;g35a1c6f9249_0_346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7" name="Google Shape;1267;g35a1c6f9249_0_346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8" name="Google Shape;1268;g35a1c6f9249_0_346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69" name="Google Shape;1269;g35a1c6f9249_0_346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0" name="Google Shape;1270;g35a1c6f9249_0_346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1" name="Google Shape;1271;g35a1c6f9249_0_346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2" name="Google Shape;1272;g35a1c6f9249_0_346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3" name="Google Shape;1273;g35a1c6f9249_0_346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4" name="Google Shape;1274;g35a1c6f9249_0_346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5" name="Google Shape;1275;g35a1c6f9249_0_346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6" name="Google Shape;1276;g35a1c6f9249_0_346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277" name="Google Shape;1277;g35a1c6f9249_0_346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1278" name="Google Shape;1278;g35a1c6f9249_0_346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79" name="Google Shape;1279;g35a1c6f9249_0_346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0" name="Google Shape;1280;g35a1c6f9249_0_346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1" name="Google Shape;1281;g35a1c6f9249_0_346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2" name="Google Shape;1282;g35a1c6f9249_0_346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3" name="Google Shape;1283;g35a1c6f9249_0_346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4" name="Google Shape;1284;g35a1c6f9249_0_346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5" name="Google Shape;1285;g35a1c6f9249_0_346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6" name="Google Shape;1286;g35a1c6f9249_0_346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287" name="Google Shape;1287;g35a1c6f9249_0_346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1288" name="Google Shape;1288;g35a1c6f9249_0_346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89" name="Google Shape;1289;g35a1c6f9249_0_346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0" name="Google Shape;1290;g35a1c6f9249_0_346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1" name="Google Shape;1291;g35a1c6f9249_0_346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2" name="Google Shape;1292;g35a1c6f9249_0_346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293" name="Google Shape;1293;g35a1c6f9249_0_346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1294" name="Google Shape;1294;g35a1c6f9249_0_346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5" name="Google Shape;1295;g35a1c6f9249_0_346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6" name="Google Shape;1296;g35a1c6f9249_0_346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7" name="Google Shape;1297;g35a1c6f9249_0_346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8" name="Google Shape;1298;g35a1c6f9249_0_346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99" name="Google Shape;1299;g35a1c6f9249_0_346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0" name="Google Shape;1300;g35a1c6f9249_0_346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1" name="Google Shape;1301;g35a1c6f9249_0_346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2" name="Google Shape;1302;g35a1c6f9249_0_346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3" name="Google Shape;1303;g35a1c6f9249_0_346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4" name="Google Shape;1304;g35a1c6f9249_0_346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5" name="Google Shape;1305;g35a1c6f9249_0_346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6" name="Google Shape;1306;g35a1c6f9249_0_346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7" name="Google Shape;1307;g35a1c6f9249_0_346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8" name="Google Shape;1308;g35a1c6f9249_0_346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09" name="Google Shape;1309;g35a1c6f9249_0_346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10" name="Google Shape;1310;g35a1c6f9249_0_346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1311" name="Google Shape;1311;g35a1c6f9249_0_346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2" name="Google Shape;1312;g35a1c6f9249_0_346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3" name="Google Shape;1313;g35a1c6f9249_0_346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4" name="Google Shape;1314;g35a1c6f9249_0_346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5" name="Google Shape;1315;g35a1c6f9249_0_346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6" name="Google Shape;1316;g35a1c6f9249_0_346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7" name="Google Shape;1317;g35a1c6f9249_0_346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8" name="Google Shape;1318;g35a1c6f9249_0_346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19" name="Google Shape;1319;g35a1c6f9249_0_346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0" name="Google Shape;1320;g35a1c6f9249_0_346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1" name="Google Shape;1321;g35a1c6f9249_0_346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2" name="Google Shape;1322;g35a1c6f9249_0_346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3" name="Google Shape;1323;g35a1c6f9249_0_346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4" name="Google Shape;1324;g35a1c6f9249_0_346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5" name="Google Shape;1325;g35a1c6f9249_0_346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6" name="Google Shape;1326;g35a1c6f9249_0_346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7" name="Google Shape;1327;g35a1c6f9249_0_346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8" name="Google Shape;1328;g35a1c6f9249_0_346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29" name="Google Shape;1329;g35a1c6f9249_0_346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0" name="Google Shape;1330;g35a1c6f9249_0_346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1" name="Google Shape;1331;g35a1c6f9249_0_346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2" name="Google Shape;1332;g35a1c6f9249_0_346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33" name="Google Shape;1333;g35a1c6f9249_0_346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334" name="Google Shape;1334;g35a1c6f9249_0_346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1335" name="Google Shape;1335;g35a1c6f9249_0_3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336" name="Google Shape;1336;g35a1c6f9249_0_34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337" name="Google Shape;1337;g35a1c6f9249_0_346"/>
          <p:cNvSpPr txBox="1"/>
          <p:nvPr/>
        </p:nvSpPr>
        <p:spPr>
          <a:xfrm>
            <a:off x="5934410" y="6480374"/>
            <a:ext cx="3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8" name="Google Shape;1338;g35a1c6f9249_0_346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1339" name="Google Shape;1339;g35a1c6f9249_0_34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1340" name="Google Shape;1340;g35a1c6f9249_0_34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1341" name="Google Shape;1341;g35a1c6f9249_0_34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2" name="Google Shape;1342;g35a1c6f9249_0_346"/>
          <p:cNvSpPr txBox="1"/>
          <p:nvPr/>
        </p:nvSpPr>
        <p:spPr>
          <a:xfrm>
            <a:off x="270475" y="1169575"/>
            <a:ext cx="5336700" cy="48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★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During centrifugation, sodium alginate is forced through the micronozzle into the calcium chloride (CaCl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solution below.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CaCl</a:t>
            </a:r>
            <a:r>
              <a:rPr baseline="-25000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induces cross-linking of the alginate.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★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combination of centrifugation and cross-linking forms alginate microbeads.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3" name="Google Shape;1343;g35a1c6f9249_0_346"/>
          <p:cNvSpPr txBox="1"/>
          <p:nvPr/>
        </p:nvSpPr>
        <p:spPr>
          <a:xfrm>
            <a:off x="342250" y="6102250"/>
            <a:ext cx="115158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Kang, Sung-Min, et al. “Centrifugal Force-Driven Modular Micronozzle System: Generation of Engineered Alginate Microspheres.” Scientific Reports, vol. 9, no. 1, 4 Sept. 2019, https://doi.org/10.1038/s41598-019-49244-4. Accessed 31 July 2020.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g35a1c6f9249_0_3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87500" y="1169576"/>
            <a:ext cx="5876125" cy="460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345" name="Google Shape;1345;g35a1c6f9249_0_346"/>
          <p:cNvSpPr txBox="1"/>
          <p:nvPr/>
        </p:nvSpPr>
        <p:spPr>
          <a:xfrm>
            <a:off x="5472200" y="1056625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[7]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6" name="Google Shape;1346;g35a1c6f9249_0_346"/>
          <p:cNvSpPr/>
          <p:nvPr/>
        </p:nvSpPr>
        <p:spPr>
          <a:xfrm>
            <a:off x="10585750" y="1698050"/>
            <a:ext cx="1322700" cy="449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7" name="Google Shape;1347;g35a1c6f9249_0_346"/>
          <p:cNvSpPr/>
          <p:nvPr/>
        </p:nvSpPr>
        <p:spPr>
          <a:xfrm>
            <a:off x="10640925" y="3204300"/>
            <a:ext cx="1322700" cy="449400"/>
          </a:xfrm>
          <a:prstGeom prst="lef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2" name="Shape 1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3" name="Google Shape;1353;g36b17195bf4_0_181"/>
          <p:cNvSpPr txBox="1"/>
          <p:nvPr>
            <p:ph type="title"/>
          </p:nvPr>
        </p:nvSpPr>
        <p:spPr>
          <a:xfrm>
            <a:off x="1596538" y="0"/>
            <a:ext cx="69273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400" u="sng"/>
              <a:t>Characterizing via Optical Microscopy </a:t>
            </a:r>
            <a:endParaRPr b="1" sz="3400" u="sng"/>
          </a:p>
        </p:txBody>
      </p:sp>
      <p:grpSp>
        <p:nvGrpSpPr>
          <p:cNvPr id="1354" name="Google Shape;1354;g36b17195bf4_0_181"/>
          <p:cNvGrpSpPr/>
          <p:nvPr/>
        </p:nvGrpSpPr>
        <p:grpSpPr>
          <a:xfrm>
            <a:off x="-7703" y="6324818"/>
            <a:ext cx="12206290" cy="332281"/>
            <a:chOff x="931692" y="4540806"/>
            <a:chExt cx="31987132" cy="1132133"/>
          </a:xfrm>
        </p:grpSpPr>
        <p:grpSp>
          <p:nvGrpSpPr>
            <p:cNvPr id="1355" name="Google Shape;1355;g36b17195bf4_0_181"/>
            <p:cNvGrpSpPr/>
            <p:nvPr/>
          </p:nvGrpSpPr>
          <p:grpSpPr>
            <a:xfrm>
              <a:off x="931692" y="4540806"/>
              <a:ext cx="16002389" cy="1132133"/>
              <a:chOff x="1874938" y="4228518"/>
              <a:chExt cx="12714436" cy="13591038"/>
            </a:xfrm>
          </p:grpSpPr>
          <p:grpSp>
            <p:nvGrpSpPr>
              <p:cNvPr id="1356" name="Google Shape;1356;g36b17195bf4_0_181"/>
              <p:cNvGrpSpPr/>
              <p:nvPr/>
            </p:nvGrpSpPr>
            <p:grpSpPr>
              <a:xfrm>
                <a:off x="1874938" y="4228545"/>
                <a:ext cx="724122" cy="13590988"/>
                <a:chOff x="6763779" y="3610074"/>
                <a:chExt cx="724122" cy="9149100"/>
              </a:xfrm>
            </p:grpSpPr>
            <p:sp>
              <p:nvSpPr>
                <p:cNvPr id="1357" name="Google Shape;1357;g36b17195bf4_0_181"/>
                <p:cNvSpPr txBox="1"/>
                <p:nvPr/>
              </p:nvSpPr>
              <p:spPr>
                <a:xfrm>
                  <a:off x="7304901" y="3610074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8" name="Google Shape;1358;g36b17195bf4_0_181"/>
                <p:cNvSpPr txBox="1"/>
                <p:nvPr/>
              </p:nvSpPr>
              <p:spPr>
                <a:xfrm>
                  <a:off x="7124526" y="3610074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59" name="Google Shape;1359;g36b17195bf4_0_181"/>
                <p:cNvSpPr txBox="1"/>
                <p:nvPr/>
              </p:nvSpPr>
              <p:spPr>
                <a:xfrm>
                  <a:off x="6944153" y="3610074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60" name="Google Shape;1360;g36b17195bf4_0_181"/>
                <p:cNvSpPr txBox="1"/>
                <p:nvPr/>
              </p:nvSpPr>
              <p:spPr>
                <a:xfrm>
                  <a:off x="6763779" y="3610074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61" name="Google Shape;1361;g36b17195bf4_0_181"/>
              <p:cNvGrpSpPr/>
              <p:nvPr/>
            </p:nvGrpSpPr>
            <p:grpSpPr>
              <a:xfrm>
                <a:off x="2589876" y="4228518"/>
                <a:ext cx="4171622" cy="13590900"/>
                <a:chOff x="589212" y="5453559"/>
                <a:chExt cx="4171622" cy="9060600"/>
              </a:xfrm>
            </p:grpSpPr>
            <p:grpSp>
              <p:nvGrpSpPr>
                <p:cNvPr id="1362" name="Google Shape;1362;g36b17195bf4_0_181"/>
                <p:cNvGrpSpPr/>
                <p:nvPr/>
              </p:nvGrpSpPr>
              <p:grpSpPr>
                <a:xfrm>
                  <a:off x="2213483" y="5453559"/>
                  <a:ext cx="2547351" cy="9060600"/>
                  <a:chOff x="2126394" y="6201753"/>
                  <a:chExt cx="2547351" cy="9060600"/>
                </a:xfrm>
              </p:grpSpPr>
              <p:sp>
                <p:nvSpPr>
                  <p:cNvPr id="1363" name="Google Shape;1363;g36b17195bf4_0_181"/>
                  <p:cNvSpPr txBox="1"/>
                  <p:nvPr/>
                </p:nvSpPr>
                <p:spPr>
                  <a:xfrm>
                    <a:off x="2126394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4" name="Google Shape;1364;g36b17195bf4_0_181"/>
                  <p:cNvSpPr txBox="1"/>
                  <p:nvPr/>
                </p:nvSpPr>
                <p:spPr>
                  <a:xfrm>
                    <a:off x="2853887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5" name="Google Shape;1365;g36b17195bf4_0_181"/>
                  <p:cNvSpPr txBox="1"/>
                  <p:nvPr/>
                </p:nvSpPr>
                <p:spPr>
                  <a:xfrm>
                    <a:off x="2672013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6" name="Google Shape;1366;g36b17195bf4_0_181"/>
                  <p:cNvSpPr txBox="1"/>
                  <p:nvPr/>
                </p:nvSpPr>
                <p:spPr>
                  <a:xfrm>
                    <a:off x="2308267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7" name="Google Shape;1367;g36b17195bf4_0_181"/>
                  <p:cNvSpPr txBox="1"/>
                  <p:nvPr/>
                </p:nvSpPr>
                <p:spPr>
                  <a:xfrm>
                    <a:off x="2490140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8" name="Google Shape;1368;g36b17195bf4_0_181"/>
                  <p:cNvSpPr txBox="1"/>
                  <p:nvPr/>
                </p:nvSpPr>
                <p:spPr>
                  <a:xfrm>
                    <a:off x="303576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69" name="Google Shape;1369;g36b17195bf4_0_181"/>
                  <p:cNvSpPr txBox="1"/>
                  <p:nvPr/>
                </p:nvSpPr>
                <p:spPr>
                  <a:xfrm>
                    <a:off x="3217631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0" name="Google Shape;1370;g36b17195bf4_0_181"/>
                  <p:cNvSpPr txBox="1"/>
                  <p:nvPr/>
                </p:nvSpPr>
                <p:spPr>
                  <a:xfrm>
                    <a:off x="3399505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1" name="Google Shape;1371;g36b17195bf4_0_181"/>
                  <p:cNvSpPr txBox="1"/>
                  <p:nvPr/>
                </p:nvSpPr>
                <p:spPr>
                  <a:xfrm>
                    <a:off x="3581378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2" name="Google Shape;1372;g36b17195bf4_0_181"/>
                  <p:cNvSpPr txBox="1"/>
                  <p:nvPr/>
                </p:nvSpPr>
                <p:spPr>
                  <a:xfrm>
                    <a:off x="3945124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3" name="Google Shape;1373;g36b17195bf4_0_181"/>
                  <p:cNvSpPr txBox="1"/>
                  <p:nvPr/>
                </p:nvSpPr>
                <p:spPr>
                  <a:xfrm>
                    <a:off x="4126997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4" name="Google Shape;1374;g36b17195bf4_0_181"/>
                  <p:cNvSpPr txBox="1"/>
                  <p:nvPr/>
                </p:nvSpPr>
                <p:spPr>
                  <a:xfrm>
                    <a:off x="430887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5" name="Google Shape;1375;g36b17195bf4_0_181"/>
                  <p:cNvSpPr txBox="1"/>
                  <p:nvPr/>
                </p:nvSpPr>
                <p:spPr>
                  <a:xfrm>
                    <a:off x="4490745" y="6201753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6" name="Google Shape;1376;g36b17195bf4_0_181"/>
                  <p:cNvSpPr txBox="1"/>
                  <p:nvPr/>
                </p:nvSpPr>
                <p:spPr>
                  <a:xfrm>
                    <a:off x="3763251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377" name="Google Shape;1377;g36b17195bf4_0_181"/>
                <p:cNvGrpSpPr/>
                <p:nvPr/>
              </p:nvGrpSpPr>
              <p:grpSpPr>
                <a:xfrm>
                  <a:off x="589212" y="5453559"/>
                  <a:ext cx="1622103" cy="9060600"/>
                  <a:chOff x="589212" y="5453048"/>
                  <a:chExt cx="1622103" cy="9060600"/>
                </a:xfrm>
              </p:grpSpPr>
              <p:sp>
                <p:nvSpPr>
                  <p:cNvPr id="1378" name="Google Shape;1378;g36b17195bf4_0_181"/>
                  <p:cNvSpPr txBox="1"/>
                  <p:nvPr/>
                </p:nvSpPr>
                <p:spPr>
                  <a:xfrm>
                    <a:off x="1128876" y="5453048"/>
                    <a:ext cx="183000" cy="90606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79" name="Google Shape;1379;g36b17195bf4_0_181"/>
                  <p:cNvSpPr txBox="1"/>
                  <p:nvPr/>
                </p:nvSpPr>
                <p:spPr>
                  <a:xfrm>
                    <a:off x="948988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0" name="Google Shape;1380;g36b17195bf4_0_181"/>
                  <p:cNvSpPr txBox="1"/>
                  <p:nvPr/>
                </p:nvSpPr>
                <p:spPr>
                  <a:xfrm>
                    <a:off x="769101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1" name="Google Shape;1381;g36b17195bf4_0_181"/>
                  <p:cNvSpPr txBox="1"/>
                  <p:nvPr/>
                </p:nvSpPr>
                <p:spPr>
                  <a:xfrm>
                    <a:off x="589212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2" name="Google Shape;1382;g36b17195bf4_0_181"/>
                  <p:cNvSpPr txBox="1"/>
                  <p:nvPr/>
                </p:nvSpPr>
                <p:spPr>
                  <a:xfrm>
                    <a:off x="2028315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3" name="Google Shape;1383;g36b17195bf4_0_181"/>
                  <p:cNvSpPr txBox="1"/>
                  <p:nvPr/>
                </p:nvSpPr>
                <p:spPr>
                  <a:xfrm>
                    <a:off x="1308765" y="5453048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4" name="Google Shape;1384;g36b17195bf4_0_181"/>
                  <p:cNvSpPr txBox="1"/>
                  <p:nvPr/>
                </p:nvSpPr>
                <p:spPr>
                  <a:xfrm>
                    <a:off x="1488652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5" name="Google Shape;1385;g36b17195bf4_0_181"/>
                  <p:cNvSpPr txBox="1"/>
                  <p:nvPr/>
                </p:nvSpPr>
                <p:spPr>
                  <a:xfrm>
                    <a:off x="1668540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86" name="Google Shape;1386;g36b17195bf4_0_181"/>
                  <p:cNvSpPr txBox="1"/>
                  <p:nvPr/>
                </p:nvSpPr>
                <p:spPr>
                  <a:xfrm>
                    <a:off x="1848427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387" name="Google Shape;1387;g36b17195bf4_0_181"/>
              <p:cNvGrpSpPr/>
              <p:nvPr/>
            </p:nvGrpSpPr>
            <p:grpSpPr>
              <a:xfrm>
                <a:off x="6752314" y="4228568"/>
                <a:ext cx="911322" cy="13590988"/>
                <a:chOff x="11540841" y="6900050"/>
                <a:chExt cx="911322" cy="9149100"/>
              </a:xfrm>
            </p:grpSpPr>
            <p:sp>
              <p:nvSpPr>
                <p:cNvPr id="1388" name="Google Shape;1388;g36b17195bf4_0_181"/>
                <p:cNvSpPr txBox="1"/>
                <p:nvPr/>
              </p:nvSpPr>
              <p:spPr>
                <a:xfrm>
                  <a:off x="12087084" y="6900050"/>
                  <a:ext cx="183000" cy="91491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89" name="Google Shape;1389;g36b17195bf4_0_181"/>
                <p:cNvSpPr txBox="1"/>
                <p:nvPr/>
              </p:nvSpPr>
              <p:spPr>
                <a:xfrm>
                  <a:off x="11905003" y="6900050"/>
                  <a:ext cx="183000" cy="91491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0" name="Google Shape;1390;g36b17195bf4_0_181"/>
                <p:cNvSpPr txBox="1"/>
                <p:nvPr/>
              </p:nvSpPr>
              <p:spPr>
                <a:xfrm>
                  <a:off x="11722922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1" name="Google Shape;1391;g36b17195bf4_0_181"/>
                <p:cNvSpPr txBox="1"/>
                <p:nvPr/>
              </p:nvSpPr>
              <p:spPr>
                <a:xfrm>
                  <a:off x="11540841" y="6900050"/>
                  <a:ext cx="183000" cy="91491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2" name="Google Shape;1392;g36b17195bf4_0_181"/>
                <p:cNvSpPr txBox="1"/>
                <p:nvPr/>
              </p:nvSpPr>
              <p:spPr>
                <a:xfrm>
                  <a:off x="12269163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393" name="Google Shape;1393;g36b17195bf4_0_181"/>
              <p:cNvGrpSpPr/>
              <p:nvPr/>
            </p:nvGrpSpPr>
            <p:grpSpPr>
              <a:xfrm>
                <a:off x="7654454" y="4228555"/>
                <a:ext cx="2782652" cy="13590988"/>
                <a:chOff x="13486776" y="5144310"/>
                <a:chExt cx="2782652" cy="9149100"/>
              </a:xfrm>
            </p:grpSpPr>
            <p:sp>
              <p:nvSpPr>
                <p:cNvPr id="1394" name="Google Shape;1394;g36b17195bf4_0_181"/>
                <p:cNvSpPr txBox="1"/>
                <p:nvPr/>
              </p:nvSpPr>
              <p:spPr>
                <a:xfrm>
                  <a:off x="13486776" y="5144310"/>
                  <a:ext cx="183000" cy="91491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5" name="Google Shape;1395;g36b17195bf4_0_181"/>
                <p:cNvSpPr txBox="1"/>
                <p:nvPr/>
              </p:nvSpPr>
              <p:spPr>
                <a:xfrm>
                  <a:off x="13660086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6" name="Google Shape;1396;g36b17195bf4_0_181"/>
                <p:cNvSpPr txBox="1"/>
                <p:nvPr/>
              </p:nvSpPr>
              <p:spPr>
                <a:xfrm>
                  <a:off x="13833397" y="5144310"/>
                  <a:ext cx="183000" cy="91491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7" name="Google Shape;1397;g36b17195bf4_0_181"/>
                <p:cNvSpPr txBox="1"/>
                <p:nvPr/>
              </p:nvSpPr>
              <p:spPr>
                <a:xfrm>
                  <a:off x="1400670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8" name="Google Shape;1398;g36b17195bf4_0_181"/>
                <p:cNvSpPr txBox="1"/>
                <p:nvPr/>
              </p:nvSpPr>
              <p:spPr>
                <a:xfrm>
                  <a:off x="1418001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399" name="Google Shape;1399;g36b17195bf4_0_181"/>
                <p:cNvSpPr txBox="1"/>
                <p:nvPr/>
              </p:nvSpPr>
              <p:spPr>
                <a:xfrm>
                  <a:off x="14353326" y="5144310"/>
                  <a:ext cx="183000" cy="91491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0" name="Google Shape;1400;g36b17195bf4_0_181"/>
                <p:cNvSpPr txBox="1"/>
                <p:nvPr/>
              </p:nvSpPr>
              <p:spPr>
                <a:xfrm>
                  <a:off x="1452663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1" name="Google Shape;1401;g36b17195bf4_0_181"/>
                <p:cNvSpPr txBox="1"/>
                <p:nvPr/>
              </p:nvSpPr>
              <p:spPr>
                <a:xfrm>
                  <a:off x="14699947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2" name="Google Shape;1402;g36b17195bf4_0_181"/>
                <p:cNvSpPr txBox="1"/>
                <p:nvPr/>
              </p:nvSpPr>
              <p:spPr>
                <a:xfrm>
                  <a:off x="15046566" y="5144310"/>
                  <a:ext cx="183000" cy="91491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3" name="Google Shape;1403;g36b17195bf4_0_181"/>
                <p:cNvSpPr txBox="1"/>
                <p:nvPr/>
              </p:nvSpPr>
              <p:spPr>
                <a:xfrm>
                  <a:off x="1591311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4" name="Google Shape;1404;g36b17195bf4_0_181"/>
                <p:cNvSpPr txBox="1"/>
                <p:nvPr/>
              </p:nvSpPr>
              <p:spPr>
                <a:xfrm>
                  <a:off x="15566495" y="5144310"/>
                  <a:ext cx="183000" cy="91491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5" name="Google Shape;1405;g36b17195bf4_0_181"/>
                <p:cNvSpPr txBox="1"/>
                <p:nvPr/>
              </p:nvSpPr>
              <p:spPr>
                <a:xfrm>
                  <a:off x="1521987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6" name="Google Shape;1406;g36b17195bf4_0_181"/>
                <p:cNvSpPr txBox="1"/>
                <p:nvPr/>
              </p:nvSpPr>
              <p:spPr>
                <a:xfrm>
                  <a:off x="15393186" y="5144310"/>
                  <a:ext cx="183000" cy="91491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7" name="Google Shape;1407;g36b17195bf4_0_181"/>
                <p:cNvSpPr txBox="1"/>
                <p:nvPr/>
              </p:nvSpPr>
              <p:spPr>
                <a:xfrm>
                  <a:off x="1487325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8" name="Google Shape;1408;g36b17195bf4_0_181"/>
                <p:cNvSpPr txBox="1"/>
                <p:nvPr/>
              </p:nvSpPr>
              <p:spPr>
                <a:xfrm>
                  <a:off x="1573980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09" name="Google Shape;1409;g36b17195bf4_0_181"/>
                <p:cNvSpPr txBox="1"/>
                <p:nvPr/>
              </p:nvSpPr>
              <p:spPr>
                <a:xfrm>
                  <a:off x="16086428" y="5144310"/>
                  <a:ext cx="183000" cy="91491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10" name="Google Shape;1410;g36b17195bf4_0_181"/>
              <p:cNvGrpSpPr/>
              <p:nvPr/>
            </p:nvGrpSpPr>
            <p:grpSpPr>
              <a:xfrm>
                <a:off x="10427923" y="4228549"/>
                <a:ext cx="4161451" cy="13590988"/>
                <a:chOff x="16176528" y="4317489"/>
                <a:chExt cx="4161451" cy="9149100"/>
              </a:xfrm>
            </p:grpSpPr>
            <p:sp>
              <p:nvSpPr>
                <p:cNvPr id="1411" name="Google Shape;1411;g36b17195bf4_0_181"/>
                <p:cNvSpPr txBox="1"/>
                <p:nvPr/>
              </p:nvSpPr>
              <p:spPr>
                <a:xfrm>
                  <a:off x="19974147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2" name="Google Shape;1412;g36b17195bf4_0_181"/>
                <p:cNvSpPr txBox="1"/>
                <p:nvPr/>
              </p:nvSpPr>
              <p:spPr>
                <a:xfrm>
                  <a:off x="19612469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3" name="Google Shape;1413;g36b17195bf4_0_181"/>
                <p:cNvSpPr txBox="1"/>
                <p:nvPr/>
              </p:nvSpPr>
              <p:spPr>
                <a:xfrm>
                  <a:off x="19793308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4" name="Google Shape;1414;g36b17195bf4_0_181"/>
                <p:cNvSpPr txBox="1"/>
                <p:nvPr/>
              </p:nvSpPr>
              <p:spPr>
                <a:xfrm>
                  <a:off x="20154979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5" name="Google Shape;1415;g36b17195bf4_0_181"/>
                <p:cNvSpPr txBox="1"/>
                <p:nvPr/>
              </p:nvSpPr>
              <p:spPr>
                <a:xfrm>
                  <a:off x="16357367" y="4317489"/>
                  <a:ext cx="183000" cy="91491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6" name="Google Shape;1416;g36b17195bf4_0_181"/>
                <p:cNvSpPr txBox="1"/>
                <p:nvPr/>
              </p:nvSpPr>
              <p:spPr>
                <a:xfrm>
                  <a:off x="1617652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7" name="Google Shape;1417;g36b17195bf4_0_181"/>
                <p:cNvSpPr txBox="1"/>
                <p:nvPr/>
              </p:nvSpPr>
              <p:spPr>
                <a:xfrm>
                  <a:off x="18527435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8" name="Google Shape;1418;g36b17195bf4_0_181"/>
                <p:cNvSpPr txBox="1"/>
                <p:nvPr/>
              </p:nvSpPr>
              <p:spPr>
                <a:xfrm>
                  <a:off x="19250791" y="4317489"/>
                  <a:ext cx="183000" cy="91491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19" name="Google Shape;1419;g36b17195bf4_0_181"/>
                <p:cNvSpPr txBox="1"/>
                <p:nvPr/>
              </p:nvSpPr>
              <p:spPr>
                <a:xfrm>
                  <a:off x="19069953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0" name="Google Shape;1420;g36b17195bf4_0_181"/>
                <p:cNvSpPr txBox="1"/>
                <p:nvPr/>
              </p:nvSpPr>
              <p:spPr>
                <a:xfrm>
                  <a:off x="19431630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1" name="Google Shape;1421;g36b17195bf4_0_181"/>
                <p:cNvSpPr txBox="1"/>
                <p:nvPr/>
              </p:nvSpPr>
              <p:spPr>
                <a:xfrm>
                  <a:off x="1888911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2" name="Google Shape;1422;g36b17195bf4_0_181"/>
                <p:cNvSpPr txBox="1"/>
                <p:nvPr/>
              </p:nvSpPr>
              <p:spPr>
                <a:xfrm>
                  <a:off x="18708274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3" name="Google Shape;1423;g36b17195bf4_0_181"/>
                <p:cNvSpPr txBox="1"/>
                <p:nvPr/>
              </p:nvSpPr>
              <p:spPr>
                <a:xfrm>
                  <a:off x="18165757" y="4317489"/>
                  <a:ext cx="183000" cy="91491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4" name="Google Shape;1424;g36b17195bf4_0_181"/>
                <p:cNvSpPr txBox="1"/>
                <p:nvPr/>
              </p:nvSpPr>
              <p:spPr>
                <a:xfrm>
                  <a:off x="1834659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5" name="Google Shape;1425;g36b17195bf4_0_181"/>
                <p:cNvSpPr txBox="1"/>
                <p:nvPr/>
              </p:nvSpPr>
              <p:spPr>
                <a:xfrm>
                  <a:off x="17984919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6" name="Google Shape;1426;g36b17195bf4_0_181"/>
                <p:cNvSpPr txBox="1"/>
                <p:nvPr/>
              </p:nvSpPr>
              <p:spPr>
                <a:xfrm>
                  <a:off x="1780407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7" name="Google Shape;1427;g36b17195bf4_0_181"/>
                <p:cNvSpPr txBox="1"/>
                <p:nvPr/>
              </p:nvSpPr>
              <p:spPr>
                <a:xfrm>
                  <a:off x="17623240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8" name="Google Shape;1428;g36b17195bf4_0_181"/>
                <p:cNvSpPr txBox="1"/>
                <p:nvPr/>
              </p:nvSpPr>
              <p:spPr>
                <a:xfrm>
                  <a:off x="17442401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29" name="Google Shape;1429;g36b17195bf4_0_181"/>
                <p:cNvSpPr txBox="1"/>
                <p:nvPr/>
              </p:nvSpPr>
              <p:spPr>
                <a:xfrm>
                  <a:off x="17261562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0" name="Google Shape;1430;g36b17195bf4_0_181"/>
                <p:cNvSpPr txBox="1"/>
                <p:nvPr/>
              </p:nvSpPr>
              <p:spPr>
                <a:xfrm>
                  <a:off x="1708072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1" name="Google Shape;1431;g36b17195bf4_0_181"/>
                <p:cNvSpPr txBox="1"/>
                <p:nvPr/>
              </p:nvSpPr>
              <p:spPr>
                <a:xfrm>
                  <a:off x="16899885" y="4317489"/>
                  <a:ext cx="183000" cy="91491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2" name="Google Shape;1432;g36b17195bf4_0_181"/>
                <p:cNvSpPr txBox="1"/>
                <p:nvPr/>
              </p:nvSpPr>
              <p:spPr>
                <a:xfrm>
                  <a:off x="16719044" y="4317489"/>
                  <a:ext cx="183000" cy="91491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3" name="Google Shape;1433;g36b17195bf4_0_181"/>
                <p:cNvSpPr txBox="1"/>
                <p:nvPr/>
              </p:nvSpPr>
              <p:spPr>
                <a:xfrm>
                  <a:off x="1653820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434" name="Google Shape;1434;g36b17195bf4_0_181"/>
            <p:cNvGrpSpPr/>
            <p:nvPr/>
          </p:nvGrpSpPr>
          <p:grpSpPr>
            <a:xfrm>
              <a:off x="16916435" y="4540806"/>
              <a:ext cx="16002389" cy="1132133"/>
              <a:chOff x="1874938" y="4228518"/>
              <a:chExt cx="12714436" cy="13591038"/>
            </a:xfrm>
          </p:grpSpPr>
          <p:grpSp>
            <p:nvGrpSpPr>
              <p:cNvPr id="1435" name="Google Shape;1435;g36b17195bf4_0_181"/>
              <p:cNvGrpSpPr/>
              <p:nvPr/>
            </p:nvGrpSpPr>
            <p:grpSpPr>
              <a:xfrm>
                <a:off x="1874938" y="4228545"/>
                <a:ext cx="724122" cy="13590988"/>
                <a:chOff x="6763779" y="3610074"/>
                <a:chExt cx="724122" cy="9149100"/>
              </a:xfrm>
            </p:grpSpPr>
            <p:sp>
              <p:nvSpPr>
                <p:cNvPr id="1436" name="Google Shape;1436;g36b17195bf4_0_181"/>
                <p:cNvSpPr txBox="1"/>
                <p:nvPr/>
              </p:nvSpPr>
              <p:spPr>
                <a:xfrm>
                  <a:off x="7304901" y="3610074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7" name="Google Shape;1437;g36b17195bf4_0_181"/>
                <p:cNvSpPr txBox="1"/>
                <p:nvPr/>
              </p:nvSpPr>
              <p:spPr>
                <a:xfrm>
                  <a:off x="7124526" y="3610074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8" name="Google Shape;1438;g36b17195bf4_0_181"/>
                <p:cNvSpPr txBox="1"/>
                <p:nvPr/>
              </p:nvSpPr>
              <p:spPr>
                <a:xfrm>
                  <a:off x="6944153" y="3610074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39" name="Google Shape;1439;g36b17195bf4_0_181"/>
                <p:cNvSpPr txBox="1"/>
                <p:nvPr/>
              </p:nvSpPr>
              <p:spPr>
                <a:xfrm>
                  <a:off x="6763779" y="3610074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40" name="Google Shape;1440;g36b17195bf4_0_181"/>
              <p:cNvGrpSpPr/>
              <p:nvPr/>
            </p:nvGrpSpPr>
            <p:grpSpPr>
              <a:xfrm>
                <a:off x="2589876" y="4228518"/>
                <a:ext cx="4171622" cy="13590900"/>
                <a:chOff x="589212" y="5453559"/>
                <a:chExt cx="4171622" cy="9060600"/>
              </a:xfrm>
            </p:grpSpPr>
            <p:grpSp>
              <p:nvGrpSpPr>
                <p:cNvPr id="1441" name="Google Shape;1441;g36b17195bf4_0_181"/>
                <p:cNvGrpSpPr/>
                <p:nvPr/>
              </p:nvGrpSpPr>
              <p:grpSpPr>
                <a:xfrm>
                  <a:off x="2213483" y="5453559"/>
                  <a:ext cx="2547351" cy="9060600"/>
                  <a:chOff x="2126394" y="6201753"/>
                  <a:chExt cx="2547351" cy="9060600"/>
                </a:xfrm>
              </p:grpSpPr>
              <p:sp>
                <p:nvSpPr>
                  <p:cNvPr id="1442" name="Google Shape;1442;g36b17195bf4_0_181"/>
                  <p:cNvSpPr txBox="1"/>
                  <p:nvPr/>
                </p:nvSpPr>
                <p:spPr>
                  <a:xfrm>
                    <a:off x="2126394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3" name="Google Shape;1443;g36b17195bf4_0_181"/>
                  <p:cNvSpPr txBox="1"/>
                  <p:nvPr/>
                </p:nvSpPr>
                <p:spPr>
                  <a:xfrm>
                    <a:off x="2853887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4" name="Google Shape;1444;g36b17195bf4_0_181"/>
                  <p:cNvSpPr txBox="1"/>
                  <p:nvPr/>
                </p:nvSpPr>
                <p:spPr>
                  <a:xfrm>
                    <a:off x="2672013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5" name="Google Shape;1445;g36b17195bf4_0_181"/>
                  <p:cNvSpPr txBox="1"/>
                  <p:nvPr/>
                </p:nvSpPr>
                <p:spPr>
                  <a:xfrm>
                    <a:off x="2308267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6" name="Google Shape;1446;g36b17195bf4_0_181"/>
                  <p:cNvSpPr txBox="1"/>
                  <p:nvPr/>
                </p:nvSpPr>
                <p:spPr>
                  <a:xfrm>
                    <a:off x="2490140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7" name="Google Shape;1447;g36b17195bf4_0_181"/>
                  <p:cNvSpPr txBox="1"/>
                  <p:nvPr/>
                </p:nvSpPr>
                <p:spPr>
                  <a:xfrm>
                    <a:off x="303576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8" name="Google Shape;1448;g36b17195bf4_0_181"/>
                  <p:cNvSpPr txBox="1"/>
                  <p:nvPr/>
                </p:nvSpPr>
                <p:spPr>
                  <a:xfrm>
                    <a:off x="3217631" y="6201753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49" name="Google Shape;1449;g36b17195bf4_0_181"/>
                  <p:cNvSpPr txBox="1"/>
                  <p:nvPr/>
                </p:nvSpPr>
                <p:spPr>
                  <a:xfrm>
                    <a:off x="3399505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0" name="Google Shape;1450;g36b17195bf4_0_181"/>
                  <p:cNvSpPr txBox="1"/>
                  <p:nvPr/>
                </p:nvSpPr>
                <p:spPr>
                  <a:xfrm>
                    <a:off x="3581378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1" name="Google Shape;1451;g36b17195bf4_0_181"/>
                  <p:cNvSpPr txBox="1"/>
                  <p:nvPr/>
                </p:nvSpPr>
                <p:spPr>
                  <a:xfrm>
                    <a:off x="3945124" y="6201753"/>
                    <a:ext cx="183000" cy="90606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2" name="Google Shape;1452;g36b17195bf4_0_181"/>
                  <p:cNvSpPr txBox="1"/>
                  <p:nvPr/>
                </p:nvSpPr>
                <p:spPr>
                  <a:xfrm>
                    <a:off x="4126997" y="6201753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3" name="Google Shape;1453;g36b17195bf4_0_181"/>
                  <p:cNvSpPr txBox="1"/>
                  <p:nvPr/>
                </p:nvSpPr>
                <p:spPr>
                  <a:xfrm>
                    <a:off x="4308870" y="6201753"/>
                    <a:ext cx="183000" cy="90606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4" name="Google Shape;1454;g36b17195bf4_0_181"/>
                  <p:cNvSpPr txBox="1"/>
                  <p:nvPr/>
                </p:nvSpPr>
                <p:spPr>
                  <a:xfrm>
                    <a:off x="4490745" y="6201753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5" name="Google Shape;1455;g36b17195bf4_0_181"/>
                  <p:cNvSpPr txBox="1"/>
                  <p:nvPr/>
                </p:nvSpPr>
                <p:spPr>
                  <a:xfrm>
                    <a:off x="3763251" y="6201753"/>
                    <a:ext cx="183000" cy="90606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456" name="Google Shape;1456;g36b17195bf4_0_181"/>
                <p:cNvGrpSpPr/>
                <p:nvPr/>
              </p:nvGrpSpPr>
              <p:grpSpPr>
                <a:xfrm>
                  <a:off x="589212" y="5453559"/>
                  <a:ext cx="1622103" cy="9060600"/>
                  <a:chOff x="589212" y="5453048"/>
                  <a:chExt cx="1622103" cy="9060600"/>
                </a:xfrm>
              </p:grpSpPr>
              <p:sp>
                <p:nvSpPr>
                  <p:cNvPr id="1457" name="Google Shape;1457;g36b17195bf4_0_181"/>
                  <p:cNvSpPr txBox="1"/>
                  <p:nvPr/>
                </p:nvSpPr>
                <p:spPr>
                  <a:xfrm>
                    <a:off x="1128876" y="5453048"/>
                    <a:ext cx="183000" cy="90606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8" name="Google Shape;1458;g36b17195bf4_0_181"/>
                  <p:cNvSpPr txBox="1"/>
                  <p:nvPr/>
                </p:nvSpPr>
                <p:spPr>
                  <a:xfrm>
                    <a:off x="948988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59" name="Google Shape;1459;g36b17195bf4_0_181"/>
                  <p:cNvSpPr txBox="1"/>
                  <p:nvPr/>
                </p:nvSpPr>
                <p:spPr>
                  <a:xfrm>
                    <a:off x="769101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0" name="Google Shape;1460;g36b17195bf4_0_181"/>
                  <p:cNvSpPr txBox="1"/>
                  <p:nvPr/>
                </p:nvSpPr>
                <p:spPr>
                  <a:xfrm>
                    <a:off x="589212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1" name="Google Shape;1461;g36b17195bf4_0_181"/>
                  <p:cNvSpPr txBox="1"/>
                  <p:nvPr/>
                </p:nvSpPr>
                <p:spPr>
                  <a:xfrm>
                    <a:off x="2028315" y="5453048"/>
                    <a:ext cx="183000" cy="90606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2" name="Google Shape;1462;g36b17195bf4_0_181"/>
                  <p:cNvSpPr txBox="1"/>
                  <p:nvPr/>
                </p:nvSpPr>
                <p:spPr>
                  <a:xfrm>
                    <a:off x="1308765" y="5453048"/>
                    <a:ext cx="183000" cy="90606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3" name="Google Shape;1463;g36b17195bf4_0_181"/>
                  <p:cNvSpPr txBox="1"/>
                  <p:nvPr/>
                </p:nvSpPr>
                <p:spPr>
                  <a:xfrm>
                    <a:off x="1488652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4" name="Google Shape;1464;g36b17195bf4_0_181"/>
                  <p:cNvSpPr txBox="1"/>
                  <p:nvPr/>
                </p:nvSpPr>
                <p:spPr>
                  <a:xfrm>
                    <a:off x="1668540" y="5453048"/>
                    <a:ext cx="183000" cy="90606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65" name="Google Shape;1465;g36b17195bf4_0_181"/>
                  <p:cNvSpPr txBox="1"/>
                  <p:nvPr/>
                </p:nvSpPr>
                <p:spPr>
                  <a:xfrm>
                    <a:off x="1848427" y="5453048"/>
                    <a:ext cx="183000" cy="90606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466" name="Google Shape;1466;g36b17195bf4_0_181"/>
              <p:cNvGrpSpPr/>
              <p:nvPr/>
            </p:nvGrpSpPr>
            <p:grpSpPr>
              <a:xfrm>
                <a:off x="6752314" y="4228568"/>
                <a:ext cx="911322" cy="13590988"/>
                <a:chOff x="11540841" y="6900050"/>
                <a:chExt cx="911322" cy="9149100"/>
              </a:xfrm>
            </p:grpSpPr>
            <p:sp>
              <p:nvSpPr>
                <p:cNvPr id="1467" name="Google Shape;1467;g36b17195bf4_0_181"/>
                <p:cNvSpPr txBox="1"/>
                <p:nvPr/>
              </p:nvSpPr>
              <p:spPr>
                <a:xfrm>
                  <a:off x="12087084" y="6900050"/>
                  <a:ext cx="183000" cy="91491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8" name="Google Shape;1468;g36b17195bf4_0_181"/>
                <p:cNvSpPr txBox="1"/>
                <p:nvPr/>
              </p:nvSpPr>
              <p:spPr>
                <a:xfrm>
                  <a:off x="11905003" y="6900050"/>
                  <a:ext cx="183000" cy="91491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69" name="Google Shape;1469;g36b17195bf4_0_181"/>
                <p:cNvSpPr txBox="1"/>
                <p:nvPr/>
              </p:nvSpPr>
              <p:spPr>
                <a:xfrm>
                  <a:off x="11722922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0" name="Google Shape;1470;g36b17195bf4_0_181"/>
                <p:cNvSpPr txBox="1"/>
                <p:nvPr/>
              </p:nvSpPr>
              <p:spPr>
                <a:xfrm>
                  <a:off x="11540841" y="6900050"/>
                  <a:ext cx="183000" cy="91491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1" name="Google Shape;1471;g36b17195bf4_0_181"/>
                <p:cNvSpPr txBox="1"/>
                <p:nvPr/>
              </p:nvSpPr>
              <p:spPr>
                <a:xfrm>
                  <a:off x="12269163" y="6900050"/>
                  <a:ext cx="183000" cy="91491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72" name="Google Shape;1472;g36b17195bf4_0_181"/>
              <p:cNvGrpSpPr/>
              <p:nvPr/>
            </p:nvGrpSpPr>
            <p:grpSpPr>
              <a:xfrm>
                <a:off x="7654454" y="4228555"/>
                <a:ext cx="2782652" cy="13590988"/>
                <a:chOff x="13486776" y="5144310"/>
                <a:chExt cx="2782652" cy="9149100"/>
              </a:xfrm>
            </p:grpSpPr>
            <p:sp>
              <p:nvSpPr>
                <p:cNvPr id="1473" name="Google Shape;1473;g36b17195bf4_0_181"/>
                <p:cNvSpPr txBox="1"/>
                <p:nvPr/>
              </p:nvSpPr>
              <p:spPr>
                <a:xfrm>
                  <a:off x="13486776" y="5144310"/>
                  <a:ext cx="183000" cy="91491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4" name="Google Shape;1474;g36b17195bf4_0_181"/>
                <p:cNvSpPr txBox="1"/>
                <p:nvPr/>
              </p:nvSpPr>
              <p:spPr>
                <a:xfrm>
                  <a:off x="13660086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5" name="Google Shape;1475;g36b17195bf4_0_181"/>
                <p:cNvSpPr txBox="1"/>
                <p:nvPr/>
              </p:nvSpPr>
              <p:spPr>
                <a:xfrm>
                  <a:off x="13833397" y="5144310"/>
                  <a:ext cx="183000" cy="91491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6" name="Google Shape;1476;g36b17195bf4_0_181"/>
                <p:cNvSpPr txBox="1"/>
                <p:nvPr/>
              </p:nvSpPr>
              <p:spPr>
                <a:xfrm>
                  <a:off x="1400670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7" name="Google Shape;1477;g36b17195bf4_0_181"/>
                <p:cNvSpPr txBox="1"/>
                <p:nvPr/>
              </p:nvSpPr>
              <p:spPr>
                <a:xfrm>
                  <a:off x="1418001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8" name="Google Shape;1478;g36b17195bf4_0_181"/>
                <p:cNvSpPr txBox="1"/>
                <p:nvPr/>
              </p:nvSpPr>
              <p:spPr>
                <a:xfrm>
                  <a:off x="14353326" y="5144310"/>
                  <a:ext cx="183000" cy="91491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79" name="Google Shape;1479;g36b17195bf4_0_181"/>
                <p:cNvSpPr txBox="1"/>
                <p:nvPr/>
              </p:nvSpPr>
              <p:spPr>
                <a:xfrm>
                  <a:off x="1452663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0" name="Google Shape;1480;g36b17195bf4_0_181"/>
                <p:cNvSpPr txBox="1"/>
                <p:nvPr/>
              </p:nvSpPr>
              <p:spPr>
                <a:xfrm>
                  <a:off x="14699947" y="5144310"/>
                  <a:ext cx="183000" cy="91491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1" name="Google Shape;1481;g36b17195bf4_0_181"/>
                <p:cNvSpPr txBox="1"/>
                <p:nvPr/>
              </p:nvSpPr>
              <p:spPr>
                <a:xfrm>
                  <a:off x="15046566" y="5144310"/>
                  <a:ext cx="183000" cy="91491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2" name="Google Shape;1482;g36b17195bf4_0_181"/>
                <p:cNvSpPr txBox="1"/>
                <p:nvPr/>
              </p:nvSpPr>
              <p:spPr>
                <a:xfrm>
                  <a:off x="1591311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3" name="Google Shape;1483;g36b17195bf4_0_181"/>
                <p:cNvSpPr txBox="1"/>
                <p:nvPr/>
              </p:nvSpPr>
              <p:spPr>
                <a:xfrm>
                  <a:off x="15566495" y="5144310"/>
                  <a:ext cx="183000" cy="91491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4" name="Google Shape;1484;g36b17195bf4_0_181"/>
                <p:cNvSpPr txBox="1"/>
                <p:nvPr/>
              </p:nvSpPr>
              <p:spPr>
                <a:xfrm>
                  <a:off x="1521987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5" name="Google Shape;1485;g36b17195bf4_0_181"/>
                <p:cNvSpPr txBox="1"/>
                <p:nvPr/>
              </p:nvSpPr>
              <p:spPr>
                <a:xfrm>
                  <a:off x="15393186" y="5144310"/>
                  <a:ext cx="183000" cy="91491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6" name="Google Shape;1486;g36b17195bf4_0_181"/>
                <p:cNvSpPr txBox="1"/>
                <p:nvPr/>
              </p:nvSpPr>
              <p:spPr>
                <a:xfrm>
                  <a:off x="14873256" y="5144310"/>
                  <a:ext cx="183000" cy="91491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7" name="Google Shape;1487;g36b17195bf4_0_181"/>
                <p:cNvSpPr txBox="1"/>
                <p:nvPr/>
              </p:nvSpPr>
              <p:spPr>
                <a:xfrm>
                  <a:off x="15739806" y="5144310"/>
                  <a:ext cx="183000" cy="91491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88" name="Google Shape;1488;g36b17195bf4_0_181"/>
                <p:cNvSpPr txBox="1"/>
                <p:nvPr/>
              </p:nvSpPr>
              <p:spPr>
                <a:xfrm>
                  <a:off x="16086428" y="5144310"/>
                  <a:ext cx="183000" cy="91491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489" name="Google Shape;1489;g36b17195bf4_0_181"/>
              <p:cNvGrpSpPr/>
              <p:nvPr/>
            </p:nvGrpSpPr>
            <p:grpSpPr>
              <a:xfrm>
                <a:off x="10427923" y="4228549"/>
                <a:ext cx="4161451" cy="13590988"/>
                <a:chOff x="16176528" y="4317489"/>
                <a:chExt cx="4161451" cy="9149100"/>
              </a:xfrm>
            </p:grpSpPr>
            <p:sp>
              <p:nvSpPr>
                <p:cNvPr id="1490" name="Google Shape;1490;g36b17195bf4_0_181"/>
                <p:cNvSpPr txBox="1"/>
                <p:nvPr/>
              </p:nvSpPr>
              <p:spPr>
                <a:xfrm>
                  <a:off x="19974147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1" name="Google Shape;1491;g36b17195bf4_0_181"/>
                <p:cNvSpPr txBox="1"/>
                <p:nvPr/>
              </p:nvSpPr>
              <p:spPr>
                <a:xfrm>
                  <a:off x="19612469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2" name="Google Shape;1492;g36b17195bf4_0_181"/>
                <p:cNvSpPr txBox="1"/>
                <p:nvPr/>
              </p:nvSpPr>
              <p:spPr>
                <a:xfrm>
                  <a:off x="19793308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3" name="Google Shape;1493;g36b17195bf4_0_181"/>
                <p:cNvSpPr txBox="1"/>
                <p:nvPr/>
              </p:nvSpPr>
              <p:spPr>
                <a:xfrm>
                  <a:off x="20154979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4" name="Google Shape;1494;g36b17195bf4_0_181"/>
                <p:cNvSpPr txBox="1"/>
                <p:nvPr/>
              </p:nvSpPr>
              <p:spPr>
                <a:xfrm>
                  <a:off x="16357367" y="4317489"/>
                  <a:ext cx="183000" cy="91491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5" name="Google Shape;1495;g36b17195bf4_0_181"/>
                <p:cNvSpPr txBox="1"/>
                <p:nvPr/>
              </p:nvSpPr>
              <p:spPr>
                <a:xfrm>
                  <a:off x="1617652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6" name="Google Shape;1496;g36b17195bf4_0_181"/>
                <p:cNvSpPr txBox="1"/>
                <p:nvPr/>
              </p:nvSpPr>
              <p:spPr>
                <a:xfrm>
                  <a:off x="18527435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7" name="Google Shape;1497;g36b17195bf4_0_181"/>
                <p:cNvSpPr txBox="1"/>
                <p:nvPr/>
              </p:nvSpPr>
              <p:spPr>
                <a:xfrm>
                  <a:off x="19250791" y="4317489"/>
                  <a:ext cx="183000" cy="91491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8" name="Google Shape;1498;g36b17195bf4_0_181"/>
                <p:cNvSpPr txBox="1"/>
                <p:nvPr/>
              </p:nvSpPr>
              <p:spPr>
                <a:xfrm>
                  <a:off x="19069953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499" name="Google Shape;1499;g36b17195bf4_0_181"/>
                <p:cNvSpPr txBox="1"/>
                <p:nvPr/>
              </p:nvSpPr>
              <p:spPr>
                <a:xfrm>
                  <a:off x="19431630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0" name="Google Shape;1500;g36b17195bf4_0_181"/>
                <p:cNvSpPr txBox="1"/>
                <p:nvPr/>
              </p:nvSpPr>
              <p:spPr>
                <a:xfrm>
                  <a:off x="1888911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1" name="Google Shape;1501;g36b17195bf4_0_181"/>
                <p:cNvSpPr txBox="1"/>
                <p:nvPr/>
              </p:nvSpPr>
              <p:spPr>
                <a:xfrm>
                  <a:off x="18708274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2" name="Google Shape;1502;g36b17195bf4_0_181"/>
                <p:cNvSpPr txBox="1"/>
                <p:nvPr/>
              </p:nvSpPr>
              <p:spPr>
                <a:xfrm>
                  <a:off x="18165757" y="4317489"/>
                  <a:ext cx="183000" cy="91491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3" name="Google Shape;1503;g36b17195bf4_0_181"/>
                <p:cNvSpPr txBox="1"/>
                <p:nvPr/>
              </p:nvSpPr>
              <p:spPr>
                <a:xfrm>
                  <a:off x="1834659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4" name="Google Shape;1504;g36b17195bf4_0_181"/>
                <p:cNvSpPr txBox="1"/>
                <p:nvPr/>
              </p:nvSpPr>
              <p:spPr>
                <a:xfrm>
                  <a:off x="17984919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5" name="Google Shape;1505;g36b17195bf4_0_181"/>
                <p:cNvSpPr txBox="1"/>
                <p:nvPr/>
              </p:nvSpPr>
              <p:spPr>
                <a:xfrm>
                  <a:off x="17804078" y="4317489"/>
                  <a:ext cx="183000" cy="91491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6" name="Google Shape;1506;g36b17195bf4_0_181"/>
                <p:cNvSpPr txBox="1"/>
                <p:nvPr/>
              </p:nvSpPr>
              <p:spPr>
                <a:xfrm>
                  <a:off x="17623240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7" name="Google Shape;1507;g36b17195bf4_0_181"/>
                <p:cNvSpPr txBox="1"/>
                <p:nvPr/>
              </p:nvSpPr>
              <p:spPr>
                <a:xfrm>
                  <a:off x="17442401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8" name="Google Shape;1508;g36b17195bf4_0_181"/>
                <p:cNvSpPr txBox="1"/>
                <p:nvPr/>
              </p:nvSpPr>
              <p:spPr>
                <a:xfrm>
                  <a:off x="17261562" y="4317489"/>
                  <a:ext cx="183000" cy="91491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09" name="Google Shape;1509;g36b17195bf4_0_181"/>
                <p:cNvSpPr txBox="1"/>
                <p:nvPr/>
              </p:nvSpPr>
              <p:spPr>
                <a:xfrm>
                  <a:off x="17080723" y="4317489"/>
                  <a:ext cx="183000" cy="91491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0" name="Google Shape;1510;g36b17195bf4_0_181"/>
                <p:cNvSpPr txBox="1"/>
                <p:nvPr/>
              </p:nvSpPr>
              <p:spPr>
                <a:xfrm>
                  <a:off x="16899885" y="4317489"/>
                  <a:ext cx="183000" cy="91491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1" name="Google Shape;1511;g36b17195bf4_0_181"/>
                <p:cNvSpPr txBox="1"/>
                <p:nvPr/>
              </p:nvSpPr>
              <p:spPr>
                <a:xfrm>
                  <a:off x="16719044" y="4317489"/>
                  <a:ext cx="183000" cy="91491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12" name="Google Shape;1512;g36b17195bf4_0_181"/>
                <p:cNvSpPr txBox="1"/>
                <p:nvPr/>
              </p:nvSpPr>
              <p:spPr>
                <a:xfrm>
                  <a:off x="16538206" y="4317489"/>
                  <a:ext cx="183000" cy="91491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513" name="Google Shape;1513;g36b17195bf4_0_181"/>
          <p:cNvSpPr/>
          <p:nvPr/>
        </p:nvSpPr>
        <p:spPr>
          <a:xfrm>
            <a:off x="-7812" y="6498003"/>
            <a:ext cx="12207300" cy="3657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1514" name="Google Shape;1514;g36b17195bf4_0_18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515" name="Google Shape;1515;g36b17195bf4_0_18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g36b17195bf4_0_181"/>
          <p:cNvSpPr txBox="1"/>
          <p:nvPr/>
        </p:nvSpPr>
        <p:spPr>
          <a:xfrm>
            <a:off x="5934410" y="6480374"/>
            <a:ext cx="33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g36b17195bf4_0_181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1518" name="Google Shape;1518;g36b17195bf4_0_18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1519" name="Google Shape;1519;g36b17195bf4_0_18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1520" name="Google Shape;1520;g36b17195bf4_0_18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g36b17195bf4_0_181"/>
          <p:cNvPicPr preferRelativeResize="0"/>
          <p:nvPr/>
        </p:nvPicPr>
        <p:blipFill rotWithShape="1">
          <a:blip r:embed="rId8">
            <a:alphaModFix/>
          </a:blip>
          <a:srcRect b="0" l="802" r="1292" t="0"/>
          <a:stretch/>
        </p:blipFill>
        <p:spPr>
          <a:xfrm>
            <a:off x="6668325" y="1382599"/>
            <a:ext cx="5425750" cy="473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2" name="Google Shape;1522;g36b17195bf4_0_181" title="8A343977-93A8-48C9-BCE4-3A46B838DA5F_1_105_c.jpe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672000" y="1137525"/>
            <a:ext cx="3738445" cy="49845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3" name="Google Shape;1523;g36b17195bf4_0_181"/>
          <p:cNvSpPr txBox="1"/>
          <p:nvPr/>
        </p:nvSpPr>
        <p:spPr>
          <a:xfrm>
            <a:off x="953350" y="1340250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[8]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4" name="Google Shape;1524;g36b17195bf4_0_181"/>
          <p:cNvSpPr txBox="1"/>
          <p:nvPr/>
        </p:nvSpPr>
        <p:spPr>
          <a:xfrm>
            <a:off x="6757225" y="1273550"/>
            <a:ext cx="6153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[9]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5" name="Google Shape;1525;g36b17195bf4_0_181"/>
          <p:cNvSpPr txBox="1"/>
          <p:nvPr/>
        </p:nvSpPr>
        <p:spPr>
          <a:xfrm>
            <a:off x="327550" y="6081125"/>
            <a:ext cx="11545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</a:rPr>
              <a:t>Minn, Su, et al. “The Synthesis and Design of Nanoparticles for Measuring Traction Forces in Living Cells.” Springer EBooks, 1 Jan. 2021, pp. 759–772, https://doi.org/10.1007/978-981-15-9472-4_64. Accessed 28 July 2025.</a:t>
            </a:r>
            <a:endParaRPr sz="900">
              <a:solidFill>
                <a:srgbClr val="747F8B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1" name="Google Shape;1531;g36f6073cf20_0_749"/>
          <p:cNvGrpSpPr/>
          <p:nvPr/>
        </p:nvGrpSpPr>
        <p:grpSpPr>
          <a:xfrm>
            <a:off x="-7700" y="6324841"/>
            <a:ext cx="12206290" cy="332283"/>
            <a:chOff x="931692" y="4540806"/>
            <a:chExt cx="31987132" cy="2418359"/>
          </a:xfrm>
        </p:grpSpPr>
        <p:grpSp>
          <p:nvGrpSpPr>
            <p:cNvPr id="1532" name="Google Shape;1532;g36f6073cf20_0_749"/>
            <p:cNvGrpSpPr/>
            <p:nvPr/>
          </p:nvGrpSpPr>
          <p:grpSpPr>
            <a:xfrm>
              <a:off x="931692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1533" name="Google Shape;1533;g36f6073cf20_0_749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1534" name="Google Shape;1534;g36f6073cf20_0_749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5" name="Google Shape;1535;g36f6073cf20_0_749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6" name="Google Shape;1536;g36f6073cf20_0_749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37" name="Google Shape;1537;g36f6073cf20_0_749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38" name="Google Shape;1538;g36f6073cf20_0_749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1539" name="Google Shape;1539;g36f6073cf20_0_749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1540" name="Google Shape;1540;g36f6073cf20_0_749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1" name="Google Shape;1541;g36f6073cf20_0_749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2" name="Google Shape;1542;g36f6073cf20_0_749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3" name="Google Shape;1543;g36f6073cf20_0_749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4" name="Google Shape;1544;g36f6073cf20_0_749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5" name="Google Shape;1545;g36f6073cf20_0_749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6" name="Google Shape;1546;g36f6073cf20_0_749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7" name="Google Shape;1547;g36f6073cf20_0_749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8" name="Google Shape;1548;g36f6073cf20_0_749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9" name="Google Shape;1549;g36f6073cf20_0_749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0" name="Google Shape;1550;g36f6073cf20_0_749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1" name="Google Shape;1551;g36f6073cf20_0_749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2" name="Google Shape;1552;g36f6073cf20_0_749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3" name="Google Shape;1553;g36f6073cf20_0_749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554" name="Google Shape;1554;g36f6073cf20_0_749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1555" name="Google Shape;1555;g36f6073cf20_0_749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6" name="Google Shape;1556;g36f6073cf20_0_749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7" name="Google Shape;1557;g36f6073cf20_0_749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8" name="Google Shape;1558;g36f6073cf20_0_749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9" name="Google Shape;1559;g36f6073cf20_0_749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0" name="Google Shape;1560;g36f6073cf20_0_749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1" name="Google Shape;1561;g36f6073cf20_0_749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2" name="Google Shape;1562;g36f6073cf20_0_749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63" name="Google Shape;1563;g36f6073cf20_0_749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564" name="Google Shape;1564;g36f6073cf20_0_749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1565" name="Google Shape;1565;g36f6073cf20_0_749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6" name="Google Shape;1566;g36f6073cf20_0_749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7" name="Google Shape;1567;g36f6073cf20_0_749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8" name="Google Shape;1568;g36f6073cf20_0_749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69" name="Google Shape;1569;g36f6073cf20_0_749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70" name="Google Shape;1570;g36f6073cf20_0_749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1571" name="Google Shape;1571;g36f6073cf20_0_749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2" name="Google Shape;1572;g36f6073cf20_0_749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3" name="Google Shape;1573;g36f6073cf20_0_749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4" name="Google Shape;1574;g36f6073cf20_0_749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5" name="Google Shape;1575;g36f6073cf20_0_749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6" name="Google Shape;1576;g36f6073cf20_0_749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7" name="Google Shape;1577;g36f6073cf20_0_749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8" name="Google Shape;1578;g36f6073cf20_0_749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79" name="Google Shape;1579;g36f6073cf20_0_749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0" name="Google Shape;1580;g36f6073cf20_0_749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1" name="Google Shape;1581;g36f6073cf20_0_749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2" name="Google Shape;1582;g36f6073cf20_0_749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3" name="Google Shape;1583;g36f6073cf20_0_749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4" name="Google Shape;1584;g36f6073cf20_0_749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5" name="Google Shape;1585;g36f6073cf20_0_749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6" name="Google Shape;1586;g36f6073cf20_0_749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587" name="Google Shape;1587;g36f6073cf20_0_749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1588" name="Google Shape;1588;g36f6073cf20_0_749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89" name="Google Shape;1589;g36f6073cf20_0_749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0" name="Google Shape;1590;g36f6073cf20_0_749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1" name="Google Shape;1591;g36f6073cf20_0_749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2" name="Google Shape;1592;g36f6073cf20_0_749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3" name="Google Shape;1593;g36f6073cf20_0_749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4" name="Google Shape;1594;g36f6073cf20_0_749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5" name="Google Shape;1595;g36f6073cf20_0_749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6" name="Google Shape;1596;g36f6073cf20_0_749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7" name="Google Shape;1597;g36f6073cf20_0_749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8" name="Google Shape;1598;g36f6073cf20_0_749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599" name="Google Shape;1599;g36f6073cf20_0_749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0" name="Google Shape;1600;g36f6073cf20_0_749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1" name="Google Shape;1601;g36f6073cf20_0_749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2" name="Google Shape;1602;g36f6073cf20_0_749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3" name="Google Shape;1603;g36f6073cf20_0_749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4" name="Google Shape;1604;g36f6073cf20_0_749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5" name="Google Shape;1605;g36f6073cf20_0_749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6" name="Google Shape;1606;g36f6073cf20_0_749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7" name="Google Shape;1607;g36f6073cf20_0_749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8" name="Google Shape;1608;g36f6073cf20_0_749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09" name="Google Shape;1609;g36f6073cf20_0_749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0" name="Google Shape;1610;g36f6073cf20_0_749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11" name="Google Shape;1611;g36f6073cf20_0_749"/>
            <p:cNvGrpSpPr/>
            <p:nvPr/>
          </p:nvGrpSpPr>
          <p:grpSpPr>
            <a:xfrm>
              <a:off x="16916435" y="4540806"/>
              <a:ext cx="16002389" cy="2418359"/>
              <a:chOff x="1874938" y="4228518"/>
              <a:chExt cx="12714436" cy="29031919"/>
            </a:xfrm>
          </p:grpSpPr>
          <p:grpSp>
            <p:nvGrpSpPr>
              <p:cNvPr id="1612" name="Google Shape;1612;g36f6073cf20_0_749"/>
              <p:cNvGrpSpPr/>
              <p:nvPr/>
            </p:nvGrpSpPr>
            <p:grpSpPr>
              <a:xfrm>
                <a:off x="1874938" y="4228545"/>
                <a:ext cx="724122" cy="29031869"/>
                <a:chOff x="6763779" y="3610074"/>
                <a:chExt cx="724122" cy="19543500"/>
              </a:xfrm>
            </p:grpSpPr>
            <p:sp>
              <p:nvSpPr>
                <p:cNvPr id="1613" name="Google Shape;1613;g36f6073cf20_0_749"/>
                <p:cNvSpPr txBox="1"/>
                <p:nvPr/>
              </p:nvSpPr>
              <p:spPr>
                <a:xfrm>
                  <a:off x="7304901" y="3610074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4" name="Google Shape;1614;g36f6073cf20_0_749"/>
                <p:cNvSpPr txBox="1"/>
                <p:nvPr/>
              </p:nvSpPr>
              <p:spPr>
                <a:xfrm>
                  <a:off x="7124526" y="3610074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5" name="Google Shape;1615;g36f6073cf20_0_749"/>
                <p:cNvSpPr txBox="1"/>
                <p:nvPr/>
              </p:nvSpPr>
              <p:spPr>
                <a:xfrm>
                  <a:off x="6944153" y="3610074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6" name="Google Shape;1616;g36f6073cf20_0_749"/>
                <p:cNvSpPr txBox="1"/>
                <p:nvPr/>
              </p:nvSpPr>
              <p:spPr>
                <a:xfrm>
                  <a:off x="6763779" y="3610074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17" name="Google Shape;1617;g36f6073cf20_0_749"/>
              <p:cNvGrpSpPr/>
              <p:nvPr/>
            </p:nvGrpSpPr>
            <p:grpSpPr>
              <a:xfrm>
                <a:off x="2589876" y="4228518"/>
                <a:ext cx="4171622" cy="29031750"/>
                <a:chOff x="589212" y="5453559"/>
                <a:chExt cx="4171622" cy="19354500"/>
              </a:xfrm>
            </p:grpSpPr>
            <p:grpSp>
              <p:nvGrpSpPr>
                <p:cNvPr id="1618" name="Google Shape;1618;g36f6073cf20_0_749"/>
                <p:cNvGrpSpPr/>
                <p:nvPr/>
              </p:nvGrpSpPr>
              <p:grpSpPr>
                <a:xfrm>
                  <a:off x="2213483" y="5453559"/>
                  <a:ext cx="2547351" cy="19354500"/>
                  <a:chOff x="2126394" y="6201753"/>
                  <a:chExt cx="2547351" cy="19354500"/>
                </a:xfrm>
              </p:grpSpPr>
              <p:sp>
                <p:nvSpPr>
                  <p:cNvPr id="1619" name="Google Shape;1619;g36f6073cf20_0_749"/>
                  <p:cNvSpPr txBox="1"/>
                  <p:nvPr/>
                </p:nvSpPr>
                <p:spPr>
                  <a:xfrm>
                    <a:off x="2126394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0" name="Google Shape;1620;g36f6073cf20_0_749"/>
                  <p:cNvSpPr txBox="1"/>
                  <p:nvPr/>
                </p:nvSpPr>
                <p:spPr>
                  <a:xfrm>
                    <a:off x="2853887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1" name="Google Shape;1621;g36f6073cf20_0_749"/>
                  <p:cNvSpPr txBox="1"/>
                  <p:nvPr/>
                </p:nvSpPr>
                <p:spPr>
                  <a:xfrm>
                    <a:off x="2672013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2" name="Google Shape;1622;g36f6073cf20_0_749"/>
                  <p:cNvSpPr txBox="1"/>
                  <p:nvPr/>
                </p:nvSpPr>
                <p:spPr>
                  <a:xfrm>
                    <a:off x="2308267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3" name="Google Shape;1623;g36f6073cf20_0_749"/>
                  <p:cNvSpPr txBox="1"/>
                  <p:nvPr/>
                </p:nvSpPr>
                <p:spPr>
                  <a:xfrm>
                    <a:off x="2490140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4" name="Google Shape;1624;g36f6073cf20_0_749"/>
                  <p:cNvSpPr txBox="1"/>
                  <p:nvPr/>
                </p:nvSpPr>
                <p:spPr>
                  <a:xfrm>
                    <a:off x="303576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5" name="Google Shape;1625;g36f6073cf20_0_749"/>
                  <p:cNvSpPr txBox="1"/>
                  <p:nvPr/>
                </p:nvSpPr>
                <p:spPr>
                  <a:xfrm>
                    <a:off x="3217631" y="6201753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6" name="Google Shape;1626;g36f6073cf20_0_749"/>
                  <p:cNvSpPr txBox="1"/>
                  <p:nvPr/>
                </p:nvSpPr>
                <p:spPr>
                  <a:xfrm>
                    <a:off x="3399505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7" name="Google Shape;1627;g36f6073cf20_0_749"/>
                  <p:cNvSpPr txBox="1"/>
                  <p:nvPr/>
                </p:nvSpPr>
                <p:spPr>
                  <a:xfrm>
                    <a:off x="3581378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8" name="Google Shape;1628;g36f6073cf20_0_749"/>
                  <p:cNvSpPr txBox="1"/>
                  <p:nvPr/>
                </p:nvSpPr>
                <p:spPr>
                  <a:xfrm>
                    <a:off x="3945124" y="6201753"/>
                    <a:ext cx="183000" cy="19354500"/>
                  </a:xfrm>
                  <a:prstGeom prst="rect">
                    <a:avLst/>
                  </a:prstGeom>
                  <a:solidFill>
                    <a:srgbClr val="F7942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29" name="Google Shape;1629;g36f6073cf20_0_749"/>
                  <p:cNvSpPr txBox="1"/>
                  <p:nvPr/>
                </p:nvSpPr>
                <p:spPr>
                  <a:xfrm>
                    <a:off x="4126997" y="6201753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0" name="Google Shape;1630;g36f6073cf20_0_749"/>
                  <p:cNvSpPr txBox="1"/>
                  <p:nvPr/>
                </p:nvSpPr>
                <p:spPr>
                  <a:xfrm>
                    <a:off x="4308870" y="6201753"/>
                    <a:ext cx="183000" cy="19354500"/>
                  </a:xfrm>
                  <a:prstGeom prst="rect">
                    <a:avLst/>
                  </a:prstGeom>
                  <a:solidFill>
                    <a:srgbClr val="D647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1" name="Google Shape;1631;g36f6073cf20_0_749"/>
                  <p:cNvSpPr txBox="1"/>
                  <p:nvPr/>
                </p:nvSpPr>
                <p:spPr>
                  <a:xfrm>
                    <a:off x="4490745" y="6201753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2" name="Google Shape;1632;g36f6073cf20_0_749"/>
                  <p:cNvSpPr txBox="1"/>
                  <p:nvPr/>
                </p:nvSpPr>
                <p:spPr>
                  <a:xfrm>
                    <a:off x="3763251" y="6201753"/>
                    <a:ext cx="183000" cy="19354500"/>
                  </a:xfrm>
                  <a:prstGeom prst="rect">
                    <a:avLst/>
                  </a:prstGeom>
                  <a:solidFill>
                    <a:srgbClr val="FEBE10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1633" name="Google Shape;1633;g36f6073cf20_0_749"/>
                <p:cNvGrpSpPr/>
                <p:nvPr/>
              </p:nvGrpSpPr>
              <p:grpSpPr>
                <a:xfrm>
                  <a:off x="589212" y="5453559"/>
                  <a:ext cx="1622103" cy="19354500"/>
                  <a:chOff x="589212" y="5453048"/>
                  <a:chExt cx="1622103" cy="19354500"/>
                </a:xfrm>
              </p:grpSpPr>
              <p:sp>
                <p:nvSpPr>
                  <p:cNvPr id="1634" name="Google Shape;1634;g36f6073cf20_0_749"/>
                  <p:cNvSpPr txBox="1"/>
                  <p:nvPr/>
                </p:nvSpPr>
                <p:spPr>
                  <a:xfrm>
                    <a:off x="1128876" y="5453048"/>
                    <a:ext cx="183000" cy="19354500"/>
                  </a:xfrm>
                  <a:prstGeom prst="rect">
                    <a:avLst/>
                  </a:prstGeom>
                  <a:solidFill>
                    <a:srgbClr val="F68F49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5" name="Google Shape;1635;g36f6073cf20_0_749"/>
                  <p:cNvSpPr txBox="1"/>
                  <p:nvPr/>
                </p:nvSpPr>
                <p:spPr>
                  <a:xfrm>
                    <a:off x="948988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6" name="Google Shape;1636;g36f6073cf20_0_749"/>
                  <p:cNvSpPr txBox="1"/>
                  <p:nvPr/>
                </p:nvSpPr>
                <p:spPr>
                  <a:xfrm>
                    <a:off x="769101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7" name="Google Shape;1637;g36f6073cf20_0_749"/>
                  <p:cNvSpPr txBox="1"/>
                  <p:nvPr/>
                </p:nvSpPr>
                <p:spPr>
                  <a:xfrm>
                    <a:off x="589212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8" name="Google Shape;1638;g36f6073cf20_0_749"/>
                  <p:cNvSpPr txBox="1"/>
                  <p:nvPr/>
                </p:nvSpPr>
                <p:spPr>
                  <a:xfrm>
                    <a:off x="2028315" y="5453048"/>
                    <a:ext cx="183000" cy="19354500"/>
                  </a:xfrm>
                  <a:prstGeom prst="rect">
                    <a:avLst/>
                  </a:prstGeom>
                  <a:solidFill>
                    <a:srgbClr val="F477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39" name="Google Shape;1639;g36f6073cf20_0_749"/>
                  <p:cNvSpPr txBox="1"/>
                  <p:nvPr/>
                </p:nvSpPr>
                <p:spPr>
                  <a:xfrm>
                    <a:off x="1308765" y="5453048"/>
                    <a:ext cx="183000" cy="19354500"/>
                  </a:xfrm>
                  <a:prstGeom prst="rect">
                    <a:avLst/>
                  </a:prstGeom>
                  <a:solidFill>
                    <a:srgbClr val="E84F23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0" name="Google Shape;1640;g36f6073cf20_0_749"/>
                  <p:cNvSpPr txBox="1"/>
                  <p:nvPr/>
                </p:nvSpPr>
                <p:spPr>
                  <a:xfrm>
                    <a:off x="1488652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1" name="Google Shape;1641;g36f6073cf20_0_749"/>
                  <p:cNvSpPr txBox="1"/>
                  <p:nvPr/>
                </p:nvSpPr>
                <p:spPr>
                  <a:xfrm>
                    <a:off x="1668540" y="5453048"/>
                    <a:ext cx="183000" cy="19354500"/>
                  </a:xfrm>
                  <a:prstGeom prst="rect">
                    <a:avLst/>
                  </a:prstGeom>
                  <a:solidFill>
                    <a:srgbClr val="D648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642" name="Google Shape;1642;g36f6073cf20_0_749"/>
                  <p:cNvSpPr txBox="1"/>
                  <p:nvPr/>
                </p:nvSpPr>
                <p:spPr>
                  <a:xfrm>
                    <a:off x="1848427" y="5453048"/>
                    <a:ext cx="183000" cy="19354500"/>
                  </a:xfrm>
                  <a:prstGeom prst="rect">
                    <a:avLst/>
                  </a:prstGeom>
                  <a:solidFill>
                    <a:srgbClr val="D52E27"/>
                  </a:solidFill>
                  <a:ln>
                    <a:noFill/>
                  </a:ln>
                </p:spPr>
                <p:txBody>
                  <a:bodyPr anchorCtr="0" anchor="t" bIns="45700" lIns="91425" spcFirstLastPara="1" rIns="91425" wrap="square" tIns="45700">
                    <a:sp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559"/>
                      <a:buFont typeface="Arial"/>
                      <a:buNone/>
                    </a:pPr>
                    <a:r>
                      <a:t/>
                    </a:r>
                    <a:endParaRPr b="0" i="0" sz="1559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1643" name="Google Shape;1643;g36f6073cf20_0_749"/>
              <p:cNvGrpSpPr/>
              <p:nvPr/>
            </p:nvGrpSpPr>
            <p:grpSpPr>
              <a:xfrm>
                <a:off x="6752314" y="4228568"/>
                <a:ext cx="911322" cy="29031869"/>
                <a:chOff x="11540841" y="6900050"/>
                <a:chExt cx="911322" cy="19543500"/>
              </a:xfrm>
            </p:grpSpPr>
            <p:sp>
              <p:nvSpPr>
                <p:cNvPr id="1644" name="Google Shape;1644;g36f6073cf20_0_749"/>
                <p:cNvSpPr txBox="1"/>
                <p:nvPr/>
              </p:nvSpPr>
              <p:spPr>
                <a:xfrm>
                  <a:off x="12087084" y="6900050"/>
                  <a:ext cx="183000" cy="19543500"/>
                </a:xfrm>
                <a:prstGeom prst="rect">
                  <a:avLst/>
                </a:prstGeom>
                <a:solidFill>
                  <a:srgbClr val="3C446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5" name="Google Shape;1645;g36f6073cf20_0_749"/>
                <p:cNvSpPr txBox="1"/>
                <p:nvPr/>
              </p:nvSpPr>
              <p:spPr>
                <a:xfrm>
                  <a:off x="11905003" y="6900050"/>
                  <a:ext cx="183000" cy="19543500"/>
                </a:xfrm>
                <a:prstGeom prst="rect">
                  <a:avLst/>
                </a:prstGeom>
                <a:solidFill>
                  <a:srgbClr val="5F618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6" name="Google Shape;1646;g36f6073cf20_0_749"/>
                <p:cNvSpPr txBox="1"/>
                <p:nvPr/>
              </p:nvSpPr>
              <p:spPr>
                <a:xfrm>
                  <a:off x="11722922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7" name="Google Shape;1647;g36f6073cf20_0_749"/>
                <p:cNvSpPr txBox="1"/>
                <p:nvPr/>
              </p:nvSpPr>
              <p:spPr>
                <a:xfrm>
                  <a:off x="11540841" y="6900050"/>
                  <a:ext cx="183000" cy="19543500"/>
                </a:xfrm>
                <a:prstGeom prst="rect">
                  <a:avLst/>
                </a:prstGeom>
                <a:solidFill>
                  <a:srgbClr val="7F809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48" name="Google Shape;1648;g36f6073cf20_0_749"/>
                <p:cNvSpPr txBox="1"/>
                <p:nvPr/>
              </p:nvSpPr>
              <p:spPr>
                <a:xfrm>
                  <a:off x="12269163" y="6900050"/>
                  <a:ext cx="183000" cy="19543500"/>
                </a:xfrm>
                <a:prstGeom prst="rect">
                  <a:avLst/>
                </a:prstGeom>
                <a:solidFill>
                  <a:srgbClr val="3A3D5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49" name="Google Shape;1649;g36f6073cf20_0_749"/>
              <p:cNvGrpSpPr/>
              <p:nvPr/>
            </p:nvGrpSpPr>
            <p:grpSpPr>
              <a:xfrm>
                <a:off x="7654454" y="4228555"/>
                <a:ext cx="2782652" cy="29031869"/>
                <a:chOff x="13486776" y="5144310"/>
                <a:chExt cx="2782652" cy="19543500"/>
              </a:xfrm>
            </p:grpSpPr>
            <p:sp>
              <p:nvSpPr>
                <p:cNvPr id="1650" name="Google Shape;1650;g36f6073cf20_0_749"/>
                <p:cNvSpPr txBox="1"/>
                <p:nvPr/>
              </p:nvSpPr>
              <p:spPr>
                <a:xfrm>
                  <a:off x="13486776" y="5144310"/>
                  <a:ext cx="183000" cy="19543500"/>
                </a:xfrm>
                <a:prstGeom prst="rect">
                  <a:avLst/>
                </a:prstGeom>
                <a:solidFill>
                  <a:srgbClr val="00481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1" name="Google Shape;1651;g36f6073cf20_0_749"/>
                <p:cNvSpPr txBox="1"/>
                <p:nvPr/>
              </p:nvSpPr>
              <p:spPr>
                <a:xfrm>
                  <a:off x="13660086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2" name="Google Shape;1652;g36f6073cf20_0_749"/>
                <p:cNvSpPr txBox="1"/>
                <p:nvPr/>
              </p:nvSpPr>
              <p:spPr>
                <a:xfrm>
                  <a:off x="13833397" y="5144310"/>
                  <a:ext cx="183000" cy="19543500"/>
                </a:xfrm>
                <a:prstGeom prst="rect">
                  <a:avLst/>
                </a:prstGeom>
                <a:solidFill>
                  <a:srgbClr val="007235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3" name="Google Shape;1653;g36f6073cf20_0_749"/>
                <p:cNvSpPr txBox="1"/>
                <p:nvPr/>
              </p:nvSpPr>
              <p:spPr>
                <a:xfrm>
                  <a:off x="1400670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4" name="Google Shape;1654;g36f6073cf20_0_749"/>
                <p:cNvSpPr txBox="1"/>
                <p:nvPr/>
              </p:nvSpPr>
              <p:spPr>
                <a:xfrm>
                  <a:off x="1418001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5" name="Google Shape;1655;g36f6073cf20_0_749"/>
                <p:cNvSpPr txBox="1"/>
                <p:nvPr/>
              </p:nvSpPr>
              <p:spPr>
                <a:xfrm>
                  <a:off x="14353326" y="5144310"/>
                  <a:ext cx="183000" cy="19543500"/>
                </a:xfrm>
                <a:prstGeom prst="rect">
                  <a:avLst/>
                </a:prstGeom>
                <a:solidFill>
                  <a:srgbClr val="068D4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6" name="Google Shape;1656;g36f6073cf20_0_749"/>
                <p:cNvSpPr txBox="1"/>
                <p:nvPr/>
              </p:nvSpPr>
              <p:spPr>
                <a:xfrm>
                  <a:off x="1452663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7" name="Google Shape;1657;g36f6073cf20_0_749"/>
                <p:cNvSpPr txBox="1"/>
                <p:nvPr/>
              </p:nvSpPr>
              <p:spPr>
                <a:xfrm>
                  <a:off x="14699947" y="5144310"/>
                  <a:ext cx="183000" cy="19543500"/>
                </a:xfrm>
                <a:prstGeom prst="rect">
                  <a:avLst/>
                </a:prstGeom>
                <a:solidFill>
                  <a:srgbClr val="005724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8" name="Google Shape;1658;g36f6073cf20_0_749"/>
                <p:cNvSpPr txBox="1"/>
                <p:nvPr/>
              </p:nvSpPr>
              <p:spPr>
                <a:xfrm>
                  <a:off x="15046566" y="5144310"/>
                  <a:ext cx="183000" cy="19543500"/>
                </a:xfrm>
                <a:prstGeom prst="rect">
                  <a:avLst/>
                </a:prstGeom>
                <a:solidFill>
                  <a:srgbClr val="00793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59" name="Google Shape;1659;g36f6073cf20_0_749"/>
                <p:cNvSpPr txBox="1"/>
                <p:nvPr/>
              </p:nvSpPr>
              <p:spPr>
                <a:xfrm>
                  <a:off x="1591311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0" name="Google Shape;1660;g36f6073cf20_0_749"/>
                <p:cNvSpPr txBox="1"/>
                <p:nvPr/>
              </p:nvSpPr>
              <p:spPr>
                <a:xfrm>
                  <a:off x="15566495" y="5144310"/>
                  <a:ext cx="183000" cy="19543500"/>
                </a:xfrm>
                <a:prstGeom prst="rect">
                  <a:avLst/>
                </a:prstGeom>
                <a:solidFill>
                  <a:srgbClr val="007D3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1" name="Google Shape;1661;g36f6073cf20_0_749"/>
                <p:cNvSpPr txBox="1"/>
                <p:nvPr/>
              </p:nvSpPr>
              <p:spPr>
                <a:xfrm>
                  <a:off x="1521987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2" name="Google Shape;1662;g36f6073cf20_0_749"/>
                <p:cNvSpPr txBox="1"/>
                <p:nvPr/>
              </p:nvSpPr>
              <p:spPr>
                <a:xfrm>
                  <a:off x="15393186" y="5144310"/>
                  <a:ext cx="183000" cy="19543500"/>
                </a:xfrm>
                <a:prstGeom prst="rect">
                  <a:avLst/>
                </a:prstGeom>
                <a:solidFill>
                  <a:srgbClr val="09934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3" name="Google Shape;1663;g36f6073cf20_0_749"/>
                <p:cNvSpPr txBox="1"/>
                <p:nvPr/>
              </p:nvSpPr>
              <p:spPr>
                <a:xfrm>
                  <a:off x="14873256" y="5144310"/>
                  <a:ext cx="183000" cy="19543500"/>
                </a:xfrm>
                <a:prstGeom prst="rect">
                  <a:avLst/>
                </a:prstGeom>
                <a:solidFill>
                  <a:srgbClr val="006A3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4" name="Google Shape;1664;g36f6073cf20_0_749"/>
                <p:cNvSpPr txBox="1"/>
                <p:nvPr/>
              </p:nvSpPr>
              <p:spPr>
                <a:xfrm>
                  <a:off x="15739806" y="5144310"/>
                  <a:ext cx="183000" cy="19543500"/>
                </a:xfrm>
                <a:prstGeom prst="rect">
                  <a:avLst/>
                </a:prstGeom>
                <a:solidFill>
                  <a:srgbClr val="00853E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5" name="Google Shape;1665;g36f6073cf20_0_749"/>
                <p:cNvSpPr txBox="1"/>
                <p:nvPr/>
              </p:nvSpPr>
              <p:spPr>
                <a:xfrm>
                  <a:off x="16086428" y="5144310"/>
                  <a:ext cx="183000" cy="19543500"/>
                </a:xfrm>
                <a:prstGeom prst="rect">
                  <a:avLst/>
                </a:prstGeom>
                <a:solidFill>
                  <a:srgbClr val="068F4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66" name="Google Shape;1666;g36f6073cf20_0_749"/>
              <p:cNvGrpSpPr/>
              <p:nvPr/>
            </p:nvGrpSpPr>
            <p:grpSpPr>
              <a:xfrm>
                <a:off x="10427923" y="4228549"/>
                <a:ext cx="4161451" cy="29031869"/>
                <a:chOff x="16176528" y="4317489"/>
                <a:chExt cx="4161451" cy="19543500"/>
              </a:xfrm>
            </p:grpSpPr>
            <p:sp>
              <p:nvSpPr>
                <p:cNvPr id="1667" name="Google Shape;1667;g36f6073cf20_0_749"/>
                <p:cNvSpPr txBox="1"/>
                <p:nvPr/>
              </p:nvSpPr>
              <p:spPr>
                <a:xfrm>
                  <a:off x="19974147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8" name="Google Shape;1668;g36f6073cf20_0_749"/>
                <p:cNvSpPr txBox="1"/>
                <p:nvPr/>
              </p:nvSpPr>
              <p:spPr>
                <a:xfrm>
                  <a:off x="19612469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69" name="Google Shape;1669;g36f6073cf20_0_749"/>
                <p:cNvSpPr txBox="1"/>
                <p:nvPr/>
              </p:nvSpPr>
              <p:spPr>
                <a:xfrm>
                  <a:off x="19793308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0" name="Google Shape;1670;g36f6073cf20_0_749"/>
                <p:cNvSpPr txBox="1"/>
                <p:nvPr/>
              </p:nvSpPr>
              <p:spPr>
                <a:xfrm>
                  <a:off x="20154979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1" name="Google Shape;1671;g36f6073cf20_0_749"/>
                <p:cNvSpPr txBox="1"/>
                <p:nvPr/>
              </p:nvSpPr>
              <p:spPr>
                <a:xfrm>
                  <a:off x="16357367" y="4317489"/>
                  <a:ext cx="183000" cy="19543500"/>
                </a:xfrm>
                <a:prstGeom prst="rect">
                  <a:avLst/>
                </a:prstGeom>
                <a:solidFill>
                  <a:srgbClr val="15489F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2" name="Google Shape;1672;g36f6073cf20_0_749"/>
                <p:cNvSpPr txBox="1"/>
                <p:nvPr/>
              </p:nvSpPr>
              <p:spPr>
                <a:xfrm>
                  <a:off x="1617652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3" name="Google Shape;1673;g36f6073cf20_0_749"/>
                <p:cNvSpPr txBox="1"/>
                <p:nvPr/>
              </p:nvSpPr>
              <p:spPr>
                <a:xfrm>
                  <a:off x="18527435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4" name="Google Shape;1674;g36f6073cf20_0_749"/>
                <p:cNvSpPr txBox="1"/>
                <p:nvPr/>
              </p:nvSpPr>
              <p:spPr>
                <a:xfrm>
                  <a:off x="19250791" y="4317489"/>
                  <a:ext cx="183000" cy="19543500"/>
                </a:xfrm>
                <a:prstGeom prst="rect">
                  <a:avLst/>
                </a:prstGeom>
                <a:solidFill>
                  <a:srgbClr val="00B9C1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5" name="Google Shape;1675;g36f6073cf20_0_749"/>
                <p:cNvSpPr txBox="1"/>
                <p:nvPr/>
              </p:nvSpPr>
              <p:spPr>
                <a:xfrm>
                  <a:off x="19069953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6" name="Google Shape;1676;g36f6073cf20_0_749"/>
                <p:cNvSpPr txBox="1"/>
                <p:nvPr/>
              </p:nvSpPr>
              <p:spPr>
                <a:xfrm>
                  <a:off x="19431630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7" name="Google Shape;1677;g36f6073cf20_0_749"/>
                <p:cNvSpPr txBox="1"/>
                <p:nvPr/>
              </p:nvSpPr>
              <p:spPr>
                <a:xfrm>
                  <a:off x="1888911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8" name="Google Shape;1678;g36f6073cf20_0_749"/>
                <p:cNvSpPr txBox="1"/>
                <p:nvPr/>
              </p:nvSpPr>
              <p:spPr>
                <a:xfrm>
                  <a:off x="18708274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79" name="Google Shape;1679;g36f6073cf20_0_749"/>
                <p:cNvSpPr txBox="1"/>
                <p:nvPr/>
              </p:nvSpPr>
              <p:spPr>
                <a:xfrm>
                  <a:off x="18165757" y="4317489"/>
                  <a:ext cx="183000" cy="19543500"/>
                </a:xfrm>
                <a:prstGeom prst="rect">
                  <a:avLst/>
                </a:prstGeom>
                <a:solidFill>
                  <a:srgbClr val="1174BB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0" name="Google Shape;1680;g36f6073cf20_0_749"/>
                <p:cNvSpPr txBox="1"/>
                <p:nvPr/>
              </p:nvSpPr>
              <p:spPr>
                <a:xfrm>
                  <a:off x="1834659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1" name="Google Shape;1681;g36f6073cf20_0_749"/>
                <p:cNvSpPr txBox="1"/>
                <p:nvPr/>
              </p:nvSpPr>
              <p:spPr>
                <a:xfrm>
                  <a:off x="17984919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2" name="Google Shape;1682;g36f6073cf20_0_749"/>
                <p:cNvSpPr txBox="1"/>
                <p:nvPr/>
              </p:nvSpPr>
              <p:spPr>
                <a:xfrm>
                  <a:off x="17804078" y="4317489"/>
                  <a:ext cx="183000" cy="19543500"/>
                </a:xfrm>
                <a:prstGeom prst="rect">
                  <a:avLst/>
                </a:prstGeom>
                <a:solidFill>
                  <a:srgbClr val="172A57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3" name="Google Shape;1683;g36f6073cf20_0_749"/>
                <p:cNvSpPr txBox="1"/>
                <p:nvPr/>
              </p:nvSpPr>
              <p:spPr>
                <a:xfrm>
                  <a:off x="17623240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4" name="Google Shape;1684;g36f6073cf20_0_749"/>
                <p:cNvSpPr txBox="1"/>
                <p:nvPr/>
              </p:nvSpPr>
              <p:spPr>
                <a:xfrm>
                  <a:off x="17442401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5" name="Google Shape;1685;g36f6073cf20_0_749"/>
                <p:cNvSpPr txBox="1"/>
                <p:nvPr/>
              </p:nvSpPr>
              <p:spPr>
                <a:xfrm>
                  <a:off x="17261562" y="4317489"/>
                  <a:ext cx="183000" cy="19543500"/>
                </a:xfrm>
                <a:prstGeom prst="rect">
                  <a:avLst/>
                </a:prstGeom>
                <a:solidFill>
                  <a:srgbClr val="15B2BA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6" name="Google Shape;1686;g36f6073cf20_0_749"/>
                <p:cNvSpPr txBox="1"/>
                <p:nvPr/>
              </p:nvSpPr>
              <p:spPr>
                <a:xfrm>
                  <a:off x="17080723" y="4317489"/>
                  <a:ext cx="183000" cy="19543500"/>
                </a:xfrm>
                <a:prstGeom prst="rect">
                  <a:avLst/>
                </a:prstGeom>
                <a:solidFill>
                  <a:srgbClr val="009DDC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7" name="Google Shape;1687;g36f6073cf20_0_749"/>
                <p:cNvSpPr txBox="1"/>
                <p:nvPr/>
              </p:nvSpPr>
              <p:spPr>
                <a:xfrm>
                  <a:off x="16899885" y="4317489"/>
                  <a:ext cx="183000" cy="19543500"/>
                </a:xfrm>
                <a:prstGeom prst="rect">
                  <a:avLst/>
                </a:prstGeom>
                <a:solidFill>
                  <a:srgbClr val="19A7E0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8" name="Google Shape;1688;g36f6073cf20_0_749"/>
                <p:cNvSpPr txBox="1"/>
                <p:nvPr/>
              </p:nvSpPr>
              <p:spPr>
                <a:xfrm>
                  <a:off x="16719044" y="4317489"/>
                  <a:ext cx="183000" cy="19543500"/>
                </a:xfrm>
                <a:prstGeom prst="rect">
                  <a:avLst/>
                </a:prstGeom>
                <a:solidFill>
                  <a:srgbClr val="0871B9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89" name="Google Shape;1689;g36f6073cf20_0_749"/>
                <p:cNvSpPr txBox="1"/>
                <p:nvPr/>
              </p:nvSpPr>
              <p:spPr>
                <a:xfrm>
                  <a:off x="16538206" y="4317489"/>
                  <a:ext cx="183000" cy="19543500"/>
                </a:xfrm>
                <a:prstGeom prst="rect">
                  <a:avLst/>
                </a:prstGeom>
                <a:solidFill>
                  <a:srgbClr val="0066B3"/>
                </a:solidFill>
                <a:ln>
                  <a:noFill/>
                </a:ln>
              </p:spPr>
              <p:txBody>
                <a:bodyPr anchorCtr="0" anchor="t" bIns="45700" lIns="91425" spcFirstLastPara="1" rIns="91425" wrap="square" tIns="45700">
                  <a:sp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559"/>
                    <a:buFont typeface="Arial"/>
                    <a:buNone/>
                  </a:pPr>
                  <a:r>
                    <a:t/>
                  </a:r>
                  <a:endParaRPr b="0" i="0" sz="1559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</p:grpSp>
      <p:sp>
        <p:nvSpPr>
          <p:cNvPr id="1690" name="Google Shape;1690;g36f6073cf20_0_749"/>
          <p:cNvSpPr/>
          <p:nvPr/>
        </p:nvSpPr>
        <p:spPr>
          <a:xfrm>
            <a:off x="-7800" y="6569551"/>
            <a:ext cx="12207300" cy="294300"/>
          </a:xfrm>
          <a:prstGeom prst="rect">
            <a:avLst/>
          </a:prstGeom>
          <a:solidFill>
            <a:srgbClr val="172A57"/>
          </a:solidFill>
          <a:ln cap="flat" cmpd="sng" w="12700">
            <a:solidFill>
              <a:srgbClr val="172A57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and white image of text&#10;&#10;Description automatically generated with low confidence" id="1691" name="Google Shape;1691;g36f6073cf20_0_7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412031" y="6569560"/>
            <a:ext cx="2743201" cy="2226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Logo&#10;&#10;Description automatically generated" id="1692" name="Google Shape;1692;g36f6073cf20_0_7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4754" y="69529"/>
            <a:ext cx="1453896" cy="803258"/>
          </a:xfrm>
          <a:prstGeom prst="rect">
            <a:avLst/>
          </a:prstGeom>
          <a:noFill/>
          <a:ln>
            <a:noFill/>
          </a:ln>
        </p:spPr>
      </p:pic>
      <p:sp>
        <p:nvSpPr>
          <p:cNvPr id="1693" name="Google Shape;1693;g36f6073cf20_0_749"/>
          <p:cNvSpPr txBox="1"/>
          <p:nvPr/>
        </p:nvSpPr>
        <p:spPr>
          <a:xfrm>
            <a:off x="5934391" y="6480375"/>
            <a:ext cx="614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94" name="Google Shape;1694;g36f6073cf20_0_749"/>
          <p:cNvSpPr txBox="1"/>
          <p:nvPr>
            <p:ph idx="12" type="sldNum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descr="Shape&#10;&#10;Description automatically generated with medium confidence" id="1695" name="Google Shape;1695;g36f6073cf20_0_74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930225" y="113975"/>
            <a:ext cx="925350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commguide.asu.edu/downloads/asulogo/jpg/logo_mg.jpg" id="1696" name="Google Shape;1696;g36f6073cf20_0_74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551730" y="113975"/>
            <a:ext cx="1078645" cy="4492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U at Harvard University (CNS) | NNCI" id="1697" name="Google Shape;1697;g36f6073cf20_0_74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57196" y="113975"/>
            <a:ext cx="1046205" cy="44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698" name="Google Shape;1698;g36f6073cf20_0_749"/>
          <p:cNvSpPr txBox="1"/>
          <p:nvPr>
            <p:ph type="title"/>
          </p:nvPr>
        </p:nvSpPr>
        <p:spPr>
          <a:xfrm>
            <a:off x="1810775" y="41725"/>
            <a:ext cx="5441100" cy="87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1" lang="en-US" u="sng"/>
              <a:t>Structured Goals</a:t>
            </a:r>
            <a:endParaRPr b="1" u="sng"/>
          </a:p>
        </p:txBody>
      </p:sp>
      <p:sp>
        <p:nvSpPr>
          <p:cNvPr id="1699" name="Google Shape;1699;g36f6073cf20_0_749"/>
          <p:cNvSpPr txBox="1"/>
          <p:nvPr/>
        </p:nvSpPr>
        <p:spPr>
          <a:xfrm>
            <a:off x="435200" y="1037225"/>
            <a:ext cx="7149300" cy="49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★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the variables behind microbead formation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Understand how to alter morphology through the micronozzle system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★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Encapsulate cargo in the polymer system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Encase micelles within the alginate using micronozzle system or other methods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★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Show inter-compartment energy 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○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Add varying amounts of donor and acceptor micelles and measure that energy transfer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0" name="Google Shape;1700;g36f6073cf20_0_749"/>
          <p:cNvPicPr preferRelativeResize="0"/>
          <p:nvPr/>
        </p:nvPicPr>
        <p:blipFill rotWithShape="1">
          <a:blip r:embed="rId8">
            <a:alphaModFix/>
          </a:blip>
          <a:srcRect b="41984" l="0" r="50179" t="8122"/>
          <a:stretch/>
        </p:blipFill>
        <p:spPr>
          <a:xfrm>
            <a:off x="8635613" y="1050832"/>
            <a:ext cx="2776147" cy="198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1" name="Google Shape;1701;g36f6073cf20_0_749"/>
          <p:cNvPicPr preferRelativeResize="0"/>
          <p:nvPr/>
        </p:nvPicPr>
        <p:blipFill rotWithShape="1">
          <a:blip r:embed="rId9">
            <a:alphaModFix/>
          </a:blip>
          <a:srcRect b="0" l="0" r="0" t="2978"/>
          <a:stretch/>
        </p:blipFill>
        <p:spPr>
          <a:xfrm>
            <a:off x="7855375" y="4607145"/>
            <a:ext cx="4336624" cy="1495105"/>
          </a:xfrm>
          <a:prstGeom prst="rect">
            <a:avLst/>
          </a:prstGeom>
          <a:noFill/>
          <a:ln>
            <a:noFill/>
          </a:ln>
        </p:spPr>
      </p:pic>
      <p:sp>
        <p:nvSpPr>
          <p:cNvPr id="1702" name="Google Shape;1702;g36f6073cf20_0_749"/>
          <p:cNvSpPr txBox="1"/>
          <p:nvPr/>
        </p:nvSpPr>
        <p:spPr>
          <a:xfrm>
            <a:off x="342250" y="6102250"/>
            <a:ext cx="11515800" cy="22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747F8B"/>
                </a:solidFill>
                <a:latin typeface="Calibri"/>
                <a:ea typeface="Calibri"/>
                <a:cs typeface="Calibri"/>
                <a:sym typeface="Calibri"/>
              </a:rPr>
              <a:t>Kang, Sung-Min, et al. “Centrifugal Force-Driven Modular Micronozzle System: Generation of Engineered Alginate Microspheres.” Scientific Reports, vol. 9, no. 1, 4 Sept. 2019, https://doi.org/10.1038/s41598-019-49244-4. Accessed 31 July 2020.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03" name="Google Shape;1703;g36f6073cf20_0_749"/>
          <p:cNvPicPr preferRelativeResize="0"/>
          <p:nvPr/>
        </p:nvPicPr>
        <p:blipFill rotWithShape="1">
          <a:blip r:embed="rId10">
            <a:alphaModFix/>
          </a:blip>
          <a:srcRect b="0" l="0" r="4789" t="25350"/>
          <a:stretch/>
        </p:blipFill>
        <p:spPr>
          <a:xfrm>
            <a:off x="9271600" y="3114375"/>
            <a:ext cx="1504175" cy="160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04" name="Google Shape;1704;g36f6073cf20_0_749"/>
          <p:cNvSpPr txBox="1"/>
          <p:nvPr/>
        </p:nvSpPr>
        <p:spPr>
          <a:xfrm>
            <a:off x="7903529" y="10508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[10]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g36f6073cf20_0_749"/>
          <p:cNvSpPr txBox="1"/>
          <p:nvPr/>
        </p:nvSpPr>
        <p:spPr>
          <a:xfrm>
            <a:off x="8058313" y="3164300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[11]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6" name="Google Shape;1706;g36f6073cf20_0_749"/>
          <p:cNvSpPr txBox="1"/>
          <p:nvPr/>
        </p:nvSpPr>
        <p:spPr>
          <a:xfrm>
            <a:off x="7251863" y="4345325"/>
            <a:ext cx="8304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[12]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2023-03-12T03:27:51Z</dcterms:created>
  <dc:creator>Ashley Martinez</dc:creator>
</cp:coreProperties>
</file>