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2" r:id="rId2"/>
    <p:sldId id="318" r:id="rId3"/>
    <p:sldId id="320" r:id="rId4"/>
    <p:sldId id="319" r:id="rId5"/>
    <p:sldId id="321" r:id="rId6"/>
    <p:sldId id="322" r:id="rId7"/>
    <p:sldId id="323" r:id="rId8"/>
    <p:sldId id="326" r:id="rId9"/>
    <p:sldId id="324" r:id="rId10"/>
    <p:sldId id="328" r:id="rId11"/>
    <p:sldId id="327" r:id="rId1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oduction" id="{6B12850A-A25B-3D4A-86EB-E70896572D7E}">
          <p14:sldIdLst>
            <p14:sldId id="262"/>
            <p14:sldId id="318"/>
            <p14:sldId id="320"/>
            <p14:sldId id="319"/>
            <p14:sldId id="321"/>
            <p14:sldId id="322"/>
            <p14:sldId id="323"/>
            <p14:sldId id="326"/>
            <p14:sldId id="324"/>
            <p14:sldId id="328"/>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21"/>
    <a:srgbClr val="37425F"/>
    <a:srgbClr val="FF6A00"/>
    <a:srgbClr val="EDB847"/>
    <a:srgbClr val="F2CE7F"/>
    <a:srgbClr val="9D21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3AA3D-E4A0-4F8D-BAE9-FBD4E3DD6B04}" v="645" dt="2025-07-31T20:36:10.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61" autoAdjust="0"/>
    <p:restoredTop sz="91489" autoAdjust="0"/>
  </p:normalViewPr>
  <p:slideViewPr>
    <p:cSldViewPr snapToGrid="0">
      <p:cViewPr>
        <p:scale>
          <a:sx n="52" d="100"/>
          <a:sy n="52" d="100"/>
        </p:scale>
        <p:origin x="893" y="11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re Simonian" userId="ce0461e1-7950-4165-ab43-c515b33df273" providerId="ADAL" clId="{3463AA3D-E4A0-4F8D-BAE9-FBD4E3DD6B04}"/>
    <pc:docChg chg="undo redo custSel addSld delSld modSld sldOrd modSection">
      <pc:chgData name="Pierre Simonian" userId="ce0461e1-7950-4165-ab43-c515b33df273" providerId="ADAL" clId="{3463AA3D-E4A0-4F8D-BAE9-FBD4E3DD6B04}" dt="2025-07-31T20:40:41.720" v="8831" actId="1076"/>
      <pc:docMkLst>
        <pc:docMk/>
      </pc:docMkLst>
      <pc:sldChg chg="modSp mod modNotesTx">
        <pc:chgData name="Pierre Simonian" userId="ce0461e1-7950-4165-ab43-c515b33df273" providerId="ADAL" clId="{3463AA3D-E4A0-4F8D-BAE9-FBD4E3DD6B04}" dt="2025-07-31T12:02:55.211" v="2229" actId="20577"/>
        <pc:sldMkLst>
          <pc:docMk/>
          <pc:sldMk cId="1205199729" sldId="262"/>
        </pc:sldMkLst>
        <pc:spChg chg="mod">
          <ac:chgData name="Pierre Simonian" userId="ce0461e1-7950-4165-ab43-c515b33df273" providerId="ADAL" clId="{3463AA3D-E4A0-4F8D-BAE9-FBD4E3DD6B04}" dt="2025-07-30T20:42:28.518" v="1820" actId="20577"/>
          <ac:spMkLst>
            <pc:docMk/>
            <pc:sldMk cId="1205199729" sldId="262"/>
            <ac:spMk id="3" creationId="{978DA547-15CD-574E-152C-D2158007270E}"/>
          </ac:spMkLst>
        </pc:spChg>
        <pc:spChg chg="mod">
          <ac:chgData name="Pierre Simonian" userId="ce0461e1-7950-4165-ab43-c515b33df273" providerId="ADAL" clId="{3463AA3D-E4A0-4F8D-BAE9-FBD4E3DD6B04}" dt="2025-07-30T20:26:22.591" v="1638" actId="2711"/>
          <ac:spMkLst>
            <pc:docMk/>
            <pc:sldMk cId="1205199729" sldId="262"/>
            <ac:spMk id="10" creationId="{F2F91180-183C-DFD7-D46D-8844DB20FE7E}"/>
          </ac:spMkLst>
        </pc:spChg>
      </pc:sldChg>
      <pc:sldChg chg="addSp modSp mod modNotesTx">
        <pc:chgData name="Pierre Simonian" userId="ce0461e1-7950-4165-ab43-c515b33df273" providerId="ADAL" clId="{3463AA3D-E4A0-4F8D-BAE9-FBD4E3DD6B04}" dt="2025-07-31T12:06:16.800" v="2925" actId="20577"/>
        <pc:sldMkLst>
          <pc:docMk/>
          <pc:sldMk cId="3433953833" sldId="318"/>
        </pc:sldMkLst>
        <pc:spChg chg="mod">
          <ac:chgData name="Pierre Simonian" userId="ce0461e1-7950-4165-ab43-c515b33df273" providerId="ADAL" clId="{3463AA3D-E4A0-4F8D-BAE9-FBD4E3DD6B04}" dt="2025-07-30T20:27:57.584" v="1654" actId="114"/>
          <ac:spMkLst>
            <pc:docMk/>
            <pc:sldMk cId="3433953833" sldId="318"/>
            <ac:spMk id="2" creationId="{F44180E8-3828-BCEB-089C-A51C31EE9B6A}"/>
          </ac:spMkLst>
        </pc:spChg>
        <pc:spChg chg="mod">
          <ac:chgData name="Pierre Simonian" userId="ce0461e1-7950-4165-ab43-c515b33df273" providerId="ADAL" clId="{3463AA3D-E4A0-4F8D-BAE9-FBD4E3DD6B04}" dt="2025-07-30T20:26:34.467" v="1640" actId="2711"/>
          <ac:spMkLst>
            <pc:docMk/>
            <pc:sldMk cId="3433953833" sldId="318"/>
            <ac:spMk id="15" creationId="{3CD1BEB9-6C89-D755-6BE0-E63E2D34EB62}"/>
          </ac:spMkLst>
        </pc:spChg>
        <pc:spChg chg="add mod">
          <ac:chgData name="Pierre Simonian" userId="ce0461e1-7950-4165-ab43-c515b33df273" providerId="ADAL" clId="{3463AA3D-E4A0-4F8D-BAE9-FBD4E3DD6B04}" dt="2025-07-30T20:25:03.064" v="1626" actId="1037"/>
          <ac:spMkLst>
            <pc:docMk/>
            <pc:sldMk cId="3433953833" sldId="318"/>
            <ac:spMk id="18" creationId="{23DA8755-EAA4-DE89-FC4E-8799C8D4AE72}"/>
          </ac:spMkLst>
        </pc:spChg>
        <pc:spChg chg="mod">
          <ac:chgData name="Pierre Simonian" userId="ce0461e1-7950-4165-ab43-c515b33df273" providerId="ADAL" clId="{3463AA3D-E4A0-4F8D-BAE9-FBD4E3DD6B04}" dt="2025-07-30T20:26:39.296" v="1641" actId="2711"/>
          <ac:spMkLst>
            <pc:docMk/>
            <pc:sldMk cId="3433953833" sldId="318"/>
            <ac:spMk id="19" creationId="{1099B523-729B-48FF-8246-713F8C55A788}"/>
          </ac:spMkLst>
        </pc:spChg>
      </pc:sldChg>
      <pc:sldChg chg="modSp mod modNotesTx">
        <pc:chgData name="Pierre Simonian" userId="ce0461e1-7950-4165-ab43-c515b33df273" providerId="ADAL" clId="{3463AA3D-E4A0-4F8D-BAE9-FBD4E3DD6B04}" dt="2025-07-31T12:16:37.668" v="4700" actId="20577"/>
        <pc:sldMkLst>
          <pc:docMk/>
          <pc:sldMk cId="1305731961" sldId="319"/>
        </pc:sldMkLst>
        <pc:spChg chg="mod">
          <ac:chgData name="Pierre Simonian" userId="ce0461e1-7950-4165-ab43-c515b33df273" providerId="ADAL" clId="{3463AA3D-E4A0-4F8D-BAE9-FBD4E3DD6B04}" dt="2025-07-30T20:28:04.184" v="1655" actId="114"/>
          <ac:spMkLst>
            <pc:docMk/>
            <pc:sldMk cId="1305731961" sldId="319"/>
            <ac:spMk id="2" creationId="{07106A2E-5D09-0AE1-9FC0-3992DBC052EB}"/>
          </ac:spMkLst>
        </pc:spChg>
      </pc:sldChg>
      <pc:sldChg chg="modSp mod modNotesTx">
        <pc:chgData name="Pierre Simonian" userId="ce0461e1-7950-4165-ab43-c515b33df273" providerId="ADAL" clId="{3463AA3D-E4A0-4F8D-BAE9-FBD4E3DD6B04}" dt="2025-07-31T12:11:06.395" v="3621" actId="20577"/>
        <pc:sldMkLst>
          <pc:docMk/>
          <pc:sldMk cId="490785908" sldId="320"/>
        </pc:sldMkLst>
        <pc:spChg chg="mod">
          <ac:chgData name="Pierre Simonian" userId="ce0461e1-7950-4165-ab43-c515b33df273" providerId="ADAL" clId="{3463AA3D-E4A0-4F8D-BAE9-FBD4E3DD6B04}" dt="2025-07-30T20:27:47.882" v="1653" actId="114"/>
          <ac:spMkLst>
            <pc:docMk/>
            <pc:sldMk cId="490785908" sldId="320"/>
            <ac:spMk id="2" creationId="{B6BA08B0-3300-FEA7-CAA5-1939DFE2CCDF}"/>
          </ac:spMkLst>
        </pc:spChg>
        <pc:spChg chg="mod">
          <ac:chgData name="Pierre Simonian" userId="ce0461e1-7950-4165-ab43-c515b33df273" providerId="ADAL" clId="{3463AA3D-E4A0-4F8D-BAE9-FBD4E3DD6B04}" dt="2025-07-30T20:26:50.272" v="1643" actId="2711"/>
          <ac:spMkLst>
            <pc:docMk/>
            <pc:sldMk cId="490785908" sldId="320"/>
            <ac:spMk id="4" creationId="{D858D319-28EE-1A37-159C-445344FD4974}"/>
          </ac:spMkLst>
        </pc:spChg>
        <pc:spChg chg="mod">
          <ac:chgData name="Pierre Simonian" userId="ce0461e1-7950-4165-ab43-c515b33df273" providerId="ADAL" clId="{3463AA3D-E4A0-4F8D-BAE9-FBD4E3DD6B04}" dt="2025-07-30T20:33:33.909" v="1791" actId="20577"/>
          <ac:spMkLst>
            <pc:docMk/>
            <pc:sldMk cId="490785908" sldId="320"/>
            <ac:spMk id="15" creationId="{8D617120-B342-8249-2C57-2A38EAC00DED}"/>
          </ac:spMkLst>
        </pc:spChg>
      </pc:sldChg>
      <pc:sldChg chg="modSp mod modNotesTx">
        <pc:chgData name="Pierre Simonian" userId="ce0461e1-7950-4165-ab43-c515b33df273" providerId="ADAL" clId="{3463AA3D-E4A0-4F8D-BAE9-FBD4E3DD6B04}" dt="2025-07-31T12:28:01.716" v="5930" actId="20577"/>
        <pc:sldMkLst>
          <pc:docMk/>
          <pc:sldMk cId="2218739205" sldId="321"/>
        </pc:sldMkLst>
        <pc:spChg chg="mod">
          <ac:chgData name="Pierre Simonian" userId="ce0461e1-7950-4165-ab43-c515b33df273" providerId="ADAL" clId="{3463AA3D-E4A0-4F8D-BAE9-FBD4E3DD6B04}" dt="2025-07-30T20:49:07.581" v="1828" actId="20577"/>
          <ac:spMkLst>
            <pc:docMk/>
            <pc:sldMk cId="2218739205" sldId="321"/>
            <ac:spMk id="2" creationId="{33874DDF-7E56-C6CA-1EB5-1A7976C81F1A}"/>
          </ac:spMkLst>
        </pc:spChg>
        <pc:spChg chg="mod">
          <ac:chgData name="Pierre Simonian" userId="ce0461e1-7950-4165-ab43-c515b33df273" providerId="ADAL" clId="{3463AA3D-E4A0-4F8D-BAE9-FBD4E3DD6B04}" dt="2025-07-30T20:58:41.578" v="1962" actId="1036"/>
          <ac:spMkLst>
            <pc:docMk/>
            <pc:sldMk cId="2218739205" sldId="321"/>
            <ac:spMk id="76" creationId="{C3323855-0E08-9EF5-A1D9-A149C57593BF}"/>
          </ac:spMkLst>
        </pc:spChg>
        <pc:spChg chg="mod">
          <ac:chgData name="Pierre Simonian" userId="ce0461e1-7950-4165-ab43-c515b33df273" providerId="ADAL" clId="{3463AA3D-E4A0-4F8D-BAE9-FBD4E3DD6B04}" dt="2025-07-30T20:34:22.226" v="1793" actId="1076"/>
          <ac:spMkLst>
            <pc:docMk/>
            <pc:sldMk cId="2218739205" sldId="321"/>
            <ac:spMk id="87" creationId="{3969D128-49D4-3AF2-9DD5-F11FA2967053}"/>
          </ac:spMkLst>
        </pc:spChg>
      </pc:sldChg>
      <pc:sldChg chg="addSp delSp modSp mod modNotesTx">
        <pc:chgData name="Pierre Simonian" userId="ce0461e1-7950-4165-ab43-c515b33df273" providerId="ADAL" clId="{3463AA3D-E4A0-4F8D-BAE9-FBD4E3DD6B04}" dt="2025-07-31T17:44:05.915" v="8212" actId="20577"/>
        <pc:sldMkLst>
          <pc:docMk/>
          <pc:sldMk cId="491570123" sldId="322"/>
        </pc:sldMkLst>
        <pc:spChg chg="mod">
          <ac:chgData name="Pierre Simonian" userId="ce0461e1-7950-4165-ab43-c515b33df273" providerId="ADAL" clId="{3463AA3D-E4A0-4F8D-BAE9-FBD4E3DD6B04}" dt="2025-07-30T20:28:55.974" v="1738" actId="2711"/>
          <ac:spMkLst>
            <pc:docMk/>
            <pc:sldMk cId="491570123" sldId="322"/>
            <ac:spMk id="2" creationId="{841790AE-DC3C-C2C6-5C86-136734078B8E}"/>
          </ac:spMkLst>
        </pc:spChg>
        <pc:spChg chg="add del mod topLvl">
          <ac:chgData name="Pierre Simonian" userId="ce0461e1-7950-4165-ab43-c515b33df273" providerId="ADAL" clId="{3463AA3D-E4A0-4F8D-BAE9-FBD4E3DD6B04}" dt="2025-07-30T20:58:25.519" v="1960" actId="1076"/>
          <ac:spMkLst>
            <pc:docMk/>
            <pc:sldMk cId="491570123" sldId="322"/>
            <ac:spMk id="10" creationId="{FD80DFCB-8DA1-4A0C-B849-D36A68F00991}"/>
          </ac:spMkLst>
        </pc:spChg>
        <pc:spChg chg="del mod topLvl">
          <ac:chgData name="Pierre Simonian" userId="ce0461e1-7950-4165-ab43-c515b33df273" providerId="ADAL" clId="{3463AA3D-E4A0-4F8D-BAE9-FBD4E3DD6B04}" dt="2025-07-30T20:13:20.410" v="1261" actId="478"/>
          <ac:spMkLst>
            <pc:docMk/>
            <pc:sldMk cId="491570123" sldId="322"/>
            <ac:spMk id="15" creationId="{B96774F8-1D00-E084-D86B-D9778E383B7C}"/>
          </ac:spMkLst>
        </pc:spChg>
        <pc:spChg chg="mod topLvl">
          <ac:chgData name="Pierre Simonian" userId="ce0461e1-7950-4165-ab43-c515b33df273" providerId="ADAL" clId="{3463AA3D-E4A0-4F8D-BAE9-FBD4E3DD6B04}" dt="2025-07-30T20:19:28.517" v="1529" actId="164"/>
          <ac:spMkLst>
            <pc:docMk/>
            <pc:sldMk cId="491570123" sldId="322"/>
            <ac:spMk id="22" creationId="{04280F81-65FB-272F-8243-1454F85EA6E9}"/>
          </ac:spMkLst>
        </pc:spChg>
        <pc:spChg chg="add mod">
          <ac:chgData name="Pierre Simonian" userId="ce0461e1-7950-4165-ab43-c515b33df273" providerId="ADAL" clId="{3463AA3D-E4A0-4F8D-BAE9-FBD4E3DD6B04}" dt="2025-07-30T20:58:14.104" v="1950" actId="164"/>
          <ac:spMkLst>
            <pc:docMk/>
            <pc:sldMk cId="491570123" sldId="322"/>
            <ac:spMk id="24" creationId="{4E9499F1-44A5-DA89-8359-7740EBE57B38}"/>
          </ac:spMkLst>
        </pc:spChg>
        <pc:spChg chg="add mod">
          <ac:chgData name="Pierre Simonian" userId="ce0461e1-7950-4165-ab43-c515b33df273" providerId="ADAL" clId="{3463AA3D-E4A0-4F8D-BAE9-FBD4E3DD6B04}" dt="2025-07-30T20:19:28.517" v="1529" actId="164"/>
          <ac:spMkLst>
            <pc:docMk/>
            <pc:sldMk cId="491570123" sldId="322"/>
            <ac:spMk id="25" creationId="{A5FBF50D-ACF7-66C8-A15A-9624243B5601}"/>
          </ac:spMkLst>
        </pc:spChg>
        <pc:spChg chg="add mod">
          <ac:chgData name="Pierre Simonian" userId="ce0461e1-7950-4165-ab43-c515b33df273" providerId="ADAL" clId="{3463AA3D-E4A0-4F8D-BAE9-FBD4E3DD6B04}" dt="2025-07-30T20:59:06.196" v="1978" actId="1037"/>
          <ac:spMkLst>
            <pc:docMk/>
            <pc:sldMk cId="491570123" sldId="322"/>
            <ac:spMk id="26" creationId="{162FEB46-5D14-4D3A-1DD1-98F6A1524302}"/>
          </ac:spMkLst>
        </pc:spChg>
        <pc:grpChg chg="add mod">
          <ac:chgData name="Pierre Simonian" userId="ce0461e1-7950-4165-ab43-c515b33df273" providerId="ADAL" clId="{3463AA3D-E4A0-4F8D-BAE9-FBD4E3DD6B04}" dt="2025-07-30T20:58:58.857" v="1968" actId="1037"/>
          <ac:grpSpMkLst>
            <pc:docMk/>
            <pc:sldMk cId="491570123" sldId="322"/>
            <ac:grpSpMk id="4" creationId="{99A52200-2F83-1723-77B5-F0D5555CB902}"/>
          </ac:grpSpMkLst>
        </pc:grpChg>
        <pc:grpChg chg="add del mod">
          <ac:chgData name="Pierre Simonian" userId="ce0461e1-7950-4165-ab43-c515b33df273" providerId="ADAL" clId="{3463AA3D-E4A0-4F8D-BAE9-FBD4E3DD6B04}" dt="2025-07-30T20:13:14.829" v="1260" actId="165"/>
          <ac:grpSpMkLst>
            <pc:docMk/>
            <pc:sldMk cId="491570123" sldId="322"/>
            <ac:grpSpMk id="4" creationId="{C34A18D9-8C7B-7E08-DCE1-1505D9D88CDC}"/>
          </ac:grpSpMkLst>
        </pc:grpChg>
        <pc:grpChg chg="add mod">
          <ac:chgData name="Pierre Simonian" userId="ce0461e1-7950-4165-ab43-c515b33df273" providerId="ADAL" clId="{3463AA3D-E4A0-4F8D-BAE9-FBD4E3DD6B04}" dt="2025-07-30T20:10:10.692" v="1161" actId="164"/>
          <ac:grpSpMkLst>
            <pc:docMk/>
            <pc:sldMk cId="491570123" sldId="322"/>
            <ac:grpSpMk id="9" creationId="{F25B50A8-873B-0AC3-0E2C-39BC084A4776}"/>
          </ac:grpSpMkLst>
        </pc:grpChg>
        <pc:grpChg chg="add mod">
          <ac:chgData name="Pierre Simonian" userId="ce0461e1-7950-4165-ab43-c515b33df273" providerId="ADAL" clId="{3463AA3D-E4A0-4F8D-BAE9-FBD4E3DD6B04}" dt="2025-07-30T20:13:05.461" v="1250" actId="164"/>
          <ac:grpSpMkLst>
            <pc:docMk/>
            <pc:sldMk cId="491570123" sldId="322"/>
            <ac:grpSpMk id="16" creationId="{EDEC7800-D31D-C4E6-307F-CFF736FB420E}"/>
          </ac:grpSpMkLst>
        </pc:grpChg>
        <pc:grpChg chg="add del mod">
          <ac:chgData name="Pierre Simonian" userId="ce0461e1-7950-4165-ab43-c515b33df273" providerId="ADAL" clId="{3463AA3D-E4A0-4F8D-BAE9-FBD4E3DD6B04}" dt="2025-07-30T20:19:21.188" v="1528" actId="165"/>
          <ac:grpSpMkLst>
            <pc:docMk/>
            <pc:sldMk cId="491570123" sldId="322"/>
            <ac:grpSpMk id="19" creationId="{CDEAEB72-9B37-8655-F6DC-399075C1FC77}"/>
          </ac:grpSpMkLst>
        </pc:grpChg>
        <pc:grpChg chg="add mod">
          <ac:chgData name="Pierre Simonian" userId="ce0461e1-7950-4165-ab43-c515b33df273" providerId="ADAL" clId="{3463AA3D-E4A0-4F8D-BAE9-FBD4E3DD6B04}" dt="2025-07-30T20:58:14.104" v="1950" actId="164"/>
          <ac:grpSpMkLst>
            <pc:docMk/>
            <pc:sldMk cId="491570123" sldId="322"/>
            <ac:grpSpMk id="27" creationId="{6C0E2493-060C-2DD0-A36B-8BD499E2DDEA}"/>
          </ac:grpSpMkLst>
        </pc:grpChg>
        <pc:graphicFrameChg chg="add mod modGraphic">
          <ac:chgData name="Pierre Simonian" userId="ce0461e1-7950-4165-ab43-c515b33df273" providerId="ADAL" clId="{3463AA3D-E4A0-4F8D-BAE9-FBD4E3DD6B04}" dt="2025-07-30T20:59:04.019" v="1973" actId="1037"/>
          <ac:graphicFrameMkLst>
            <pc:docMk/>
            <pc:sldMk cId="491570123" sldId="322"/>
            <ac:graphicFrameMk id="17" creationId="{E95E4C1A-161F-BBB6-02D2-E78F1970FCF3}"/>
          </ac:graphicFrameMkLst>
        </pc:graphicFrameChg>
        <pc:graphicFrameChg chg="del mod modGraphic">
          <ac:chgData name="Pierre Simonian" userId="ce0461e1-7950-4165-ab43-c515b33df273" providerId="ADAL" clId="{3463AA3D-E4A0-4F8D-BAE9-FBD4E3DD6B04}" dt="2025-07-30T20:13:20.410" v="1261" actId="478"/>
          <ac:graphicFrameMkLst>
            <pc:docMk/>
            <pc:sldMk cId="491570123" sldId="322"/>
            <ac:graphicFrameMk id="18" creationId="{3408ADD1-3CAC-7711-7E9E-F8CD13F4C64C}"/>
          </ac:graphicFrameMkLst>
        </pc:graphicFrameChg>
        <pc:picChg chg="del mod topLvl">
          <ac:chgData name="Pierre Simonian" userId="ce0461e1-7950-4165-ab43-c515b33df273" providerId="ADAL" clId="{3463AA3D-E4A0-4F8D-BAE9-FBD4E3DD6B04}" dt="2025-07-30T20:13:20.410" v="1261" actId="478"/>
          <ac:picMkLst>
            <pc:docMk/>
            <pc:sldMk cId="491570123" sldId="322"/>
            <ac:picMk id="5" creationId="{BD2D0068-0B4C-3F7B-C050-88A334C6BBC7}"/>
          </ac:picMkLst>
        </pc:picChg>
        <pc:picChg chg="del mod">
          <ac:chgData name="Pierre Simonian" userId="ce0461e1-7950-4165-ab43-c515b33df273" providerId="ADAL" clId="{3463AA3D-E4A0-4F8D-BAE9-FBD4E3DD6B04}" dt="2025-07-30T20:13:20.410" v="1261" actId="478"/>
          <ac:picMkLst>
            <pc:docMk/>
            <pc:sldMk cId="491570123" sldId="322"/>
            <ac:picMk id="20" creationId="{C0F03E4F-8CB0-7992-B02B-7353B7C20DA5}"/>
          </ac:picMkLst>
        </pc:picChg>
        <pc:picChg chg="mod topLvl">
          <ac:chgData name="Pierre Simonian" userId="ce0461e1-7950-4165-ab43-c515b33df273" providerId="ADAL" clId="{3463AA3D-E4A0-4F8D-BAE9-FBD4E3DD6B04}" dt="2025-07-30T20:19:28.517" v="1529" actId="164"/>
          <ac:picMkLst>
            <pc:docMk/>
            <pc:sldMk cId="491570123" sldId="322"/>
            <ac:picMk id="21" creationId="{EF3DAE30-5620-3448-E48C-E8DEE9558C0E}"/>
          </ac:picMkLst>
        </pc:picChg>
        <pc:picChg chg="add del mod">
          <ac:chgData name="Pierre Simonian" userId="ce0461e1-7950-4165-ab43-c515b33df273" providerId="ADAL" clId="{3463AA3D-E4A0-4F8D-BAE9-FBD4E3DD6B04}" dt="2025-07-30T20:17:35.104" v="1463" actId="478"/>
          <ac:picMkLst>
            <pc:docMk/>
            <pc:sldMk cId="491570123" sldId="322"/>
            <ac:picMk id="23" creationId="{5EFE315D-3F03-E02E-3791-3A17DEDEB0C1}"/>
          </ac:picMkLst>
        </pc:picChg>
      </pc:sldChg>
      <pc:sldChg chg="addSp delSp modSp mod modNotesTx">
        <pc:chgData name="Pierre Simonian" userId="ce0461e1-7950-4165-ab43-c515b33df273" providerId="ADAL" clId="{3463AA3D-E4A0-4F8D-BAE9-FBD4E3DD6B04}" dt="2025-07-31T20:13:08.044" v="8709" actId="20577"/>
        <pc:sldMkLst>
          <pc:docMk/>
          <pc:sldMk cId="2692372686" sldId="323"/>
        </pc:sldMkLst>
        <pc:spChg chg="mod">
          <ac:chgData name="Pierre Simonian" userId="ce0461e1-7950-4165-ab43-c515b33df273" providerId="ADAL" clId="{3463AA3D-E4A0-4F8D-BAE9-FBD4E3DD6B04}" dt="2025-07-30T20:29:00.996" v="1739" actId="114"/>
          <ac:spMkLst>
            <pc:docMk/>
            <pc:sldMk cId="2692372686" sldId="323"/>
            <ac:spMk id="2" creationId="{44F875BE-6CC6-9ED9-6968-50F07EB88588}"/>
          </ac:spMkLst>
        </pc:spChg>
        <pc:spChg chg="del">
          <ac:chgData name="Pierre Simonian" userId="ce0461e1-7950-4165-ab43-c515b33df273" providerId="ADAL" clId="{3463AA3D-E4A0-4F8D-BAE9-FBD4E3DD6B04}" dt="2025-07-30T18:52:08.210" v="1" actId="478"/>
          <ac:spMkLst>
            <pc:docMk/>
            <pc:sldMk cId="2692372686" sldId="323"/>
            <ac:spMk id="5" creationId="{20CD6357-4562-1A3F-3350-215BC5DE47C8}"/>
          </ac:spMkLst>
        </pc:spChg>
        <pc:spChg chg="add del mod">
          <ac:chgData name="Pierre Simonian" userId="ce0461e1-7950-4165-ab43-c515b33df273" providerId="ADAL" clId="{3463AA3D-E4A0-4F8D-BAE9-FBD4E3DD6B04}" dt="2025-07-30T19:03:28.927" v="177" actId="478"/>
          <ac:spMkLst>
            <pc:docMk/>
            <pc:sldMk cId="2692372686" sldId="323"/>
            <ac:spMk id="9" creationId="{5E354B5E-C514-64E8-EB73-770DCCCCE01C}"/>
          </ac:spMkLst>
        </pc:spChg>
        <pc:spChg chg="add mod">
          <ac:chgData name="Pierre Simonian" userId="ce0461e1-7950-4165-ab43-c515b33df273" providerId="ADAL" clId="{3463AA3D-E4A0-4F8D-BAE9-FBD4E3DD6B04}" dt="2025-07-30T19:25:09.582" v="622" actId="20577"/>
          <ac:spMkLst>
            <pc:docMk/>
            <pc:sldMk cId="2692372686" sldId="323"/>
            <ac:spMk id="16" creationId="{6CD76E88-2530-A260-C46C-BC6AA7EF73AA}"/>
          </ac:spMkLst>
        </pc:spChg>
        <pc:spChg chg="add mod">
          <ac:chgData name="Pierre Simonian" userId="ce0461e1-7950-4165-ab43-c515b33df273" providerId="ADAL" clId="{3463AA3D-E4A0-4F8D-BAE9-FBD4E3DD6B04}" dt="2025-07-30T19:24:51.463" v="612" actId="20577"/>
          <ac:spMkLst>
            <pc:docMk/>
            <pc:sldMk cId="2692372686" sldId="323"/>
            <ac:spMk id="17" creationId="{851AC865-0B3C-4969-C888-944F065BE63D}"/>
          </ac:spMkLst>
        </pc:spChg>
        <pc:spChg chg="add mod">
          <ac:chgData name="Pierre Simonian" userId="ce0461e1-7950-4165-ab43-c515b33df273" providerId="ADAL" clId="{3463AA3D-E4A0-4F8D-BAE9-FBD4E3DD6B04}" dt="2025-07-30T19:08:53.758" v="270"/>
          <ac:spMkLst>
            <pc:docMk/>
            <pc:sldMk cId="2692372686" sldId="323"/>
            <ac:spMk id="18" creationId="{07A781E4-4207-2C1B-3463-2E391377862E}"/>
          </ac:spMkLst>
        </pc:spChg>
        <pc:spChg chg="add del mod">
          <ac:chgData name="Pierre Simonian" userId="ce0461e1-7950-4165-ab43-c515b33df273" providerId="ADAL" clId="{3463AA3D-E4A0-4F8D-BAE9-FBD4E3DD6B04}" dt="2025-07-30T19:10:42.462" v="311" actId="478"/>
          <ac:spMkLst>
            <pc:docMk/>
            <pc:sldMk cId="2692372686" sldId="323"/>
            <ac:spMk id="19" creationId="{F56E76B0-A26C-2D3B-2246-A8B085DA2B30}"/>
          </ac:spMkLst>
        </pc:spChg>
        <pc:spChg chg="add mod">
          <ac:chgData name="Pierre Simonian" userId="ce0461e1-7950-4165-ab43-c515b33df273" providerId="ADAL" clId="{3463AA3D-E4A0-4F8D-BAE9-FBD4E3DD6B04}" dt="2025-07-30T19:24:51.463" v="612" actId="20577"/>
          <ac:spMkLst>
            <pc:docMk/>
            <pc:sldMk cId="2692372686" sldId="323"/>
            <ac:spMk id="20" creationId="{224D6065-088A-76B7-E7A0-43C80E1596BD}"/>
          </ac:spMkLst>
        </pc:spChg>
        <pc:spChg chg="add mod">
          <ac:chgData name="Pierre Simonian" userId="ce0461e1-7950-4165-ab43-c515b33df273" providerId="ADAL" clId="{3463AA3D-E4A0-4F8D-BAE9-FBD4E3DD6B04}" dt="2025-07-30T19:24:51.463" v="612" actId="20577"/>
          <ac:spMkLst>
            <pc:docMk/>
            <pc:sldMk cId="2692372686" sldId="323"/>
            <ac:spMk id="21" creationId="{2CC0D6B3-B8BE-BEC8-4E6B-1C9900C662D6}"/>
          </ac:spMkLst>
        </pc:spChg>
        <pc:spChg chg="add mod">
          <ac:chgData name="Pierre Simonian" userId="ce0461e1-7950-4165-ab43-c515b33df273" providerId="ADAL" clId="{3463AA3D-E4A0-4F8D-BAE9-FBD4E3DD6B04}" dt="2025-07-30T19:14:44.308" v="445"/>
          <ac:spMkLst>
            <pc:docMk/>
            <pc:sldMk cId="2692372686" sldId="323"/>
            <ac:spMk id="22" creationId="{D5521D89-FE45-6D39-06D8-08C42B077872}"/>
          </ac:spMkLst>
        </pc:spChg>
        <pc:spChg chg="add mod">
          <ac:chgData name="Pierre Simonian" userId="ce0461e1-7950-4165-ab43-c515b33df273" providerId="ADAL" clId="{3463AA3D-E4A0-4F8D-BAE9-FBD4E3DD6B04}" dt="2025-07-31T20:13:08.044" v="8709" actId="20577"/>
          <ac:spMkLst>
            <pc:docMk/>
            <pc:sldMk cId="2692372686" sldId="323"/>
            <ac:spMk id="24" creationId="{868EA31D-E6B8-8EF5-6CBE-5148F47CC69D}"/>
          </ac:spMkLst>
        </pc:spChg>
        <pc:spChg chg="add mod">
          <ac:chgData name="Pierre Simonian" userId="ce0461e1-7950-4165-ab43-c515b33df273" providerId="ADAL" clId="{3463AA3D-E4A0-4F8D-BAE9-FBD4E3DD6B04}" dt="2025-07-31T20:13:08.044" v="8709" actId="20577"/>
          <ac:spMkLst>
            <pc:docMk/>
            <pc:sldMk cId="2692372686" sldId="323"/>
            <ac:spMk id="25" creationId="{C37F0674-DF2D-26C4-DEA2-FC12BFC86844}"/>
          </ac:spMkLst>
        </pc:spChg>
        <pc:spChg chg="add mod">
          <ac:chgData name="Pierre Simonian" userId="ce0461e1-7950-4165-ab43-c515b33df273" providerId="ADAL" clId="{3463AA3D-E4A0-4F8D-BAE9-FBD4E3DD6B04}" dt="2025-07-30T20:34:57.769" v="1797" actId="20577"/>
          <ac:spMkLst>
            <pc:docMk/>
            <pc:sldMk cId="2692372686" sldId="323"/>
            <ac:spMk id="27" creationId="{24F0F2B3-0454-32A2-49BF-FEF4B1873490}"/>
          </ac:spMkLst>
        </pc:spChg>
        <pc:spChg chg="add mod">
          <ac:chgData name="Pierre Simonian" userId="ce0461e1-7950-4165-ab43-c515b33df273" providerId="ADAL" clId="{3463AA3D-E4A0-4F8D-BAE9-FBD4E3DD6B04}" dt="2025-07-30T21:00:40.617" v="1995" actId="1038"/>
          <ac:spMkLst>
            <pc:docMk/>
            <pc:sldMk cId="2692372686" sldId="323"/>
            <ac:spMk id="29" creationId="{21D16175-726D-FEFE-8BFE-50E57B296354}"/>
          </ac:spMkLst>
        </pc:spChg>
        <pc:grpChg chg="add mod">
          <ac:chgData name="Pierre Simonian" userId="ce0461e1-7950-4165-ab43-c515b33df273" providerId="ADAL" clId="{3463AA3D-E4A0-4F8D-BAE9-FBD4E3DD6B04}" dt="2025-07-30T19:24:51.463" v="612" actId="20577"/>
          <ac:grpSpMkLst>
            <pc:docMk/>
            <pc:sldMk cId="2692372686" sldId="323"/>
            <ac:grpSpMk id="23" creationId="{44DF61BE-9328-7620-192F-6CBA02776B4E}"/>
          </ac:grpSpMkLst>
        </pc:grpChg>
        <pc:grpChg chg="add mod">
          <ac:chgData name="Pierre Simonian" userId="ce0461e1-7950-4165-ab43-c515b33df273" providerId="ADAL" clId="{3463AA3D-E4A0-4F8D-BAE9-FBD4E3DD6B04}" dt="2025-07-31T20:13:08.044" v="8709" actId="20577"/>
          <ac:grpSpMkLst>
            <pc:docMk/>
            <pc:sldMk cId="2692372686" sldId="323"/>
            <ac:grpSpMk id="26" creationId="{76719CE8-44B3-1F24-6DF8-BB1AF86ACC5F}"/>
          </ac:grpSpMkLst>
        </pc:grpChg>
        <pc:graphicFrameChg chg="add del mod modGraphic">
          <ac:chgData name="Pierre Simonian" userId="ce0461e1-7950-4165-ab43-c515b33df273" providerId="ADAL" clId="{3463AA3D-E4A0-4F8D-BAE9-FBD4E3DD6B04}" dt="2025-07-30T19:03:32.824" v="179" actId="478"/>
          <ac:graphicFrameMkLst>
            <pc:docMk/>
            <pc:sldMk cId="2692372686" sldId="323"/>
            <ac:graphicFrameMk id="10" creationId="{29A58D1D-932C-379C-DEA4-6385524C07D2}"/>
          </ac:graphicFrameMkLst>
        </pc:graphicFrameChg>
        <pc:graphicFrameChg chg="add mod">
          <ac:chgData name="Pierre Simonian" userId="ce0461e1-7950-4165-ab43-c515b33df273" providerId="ADAL" clId="{3463AA3D-E4A0-4F8D-BAE9-FBD4E3DD6B04}" dt="2025-07-30T19:57:58.308" v="1065" actId="2711"/>
          <ac:graphicFrameMkLst>
            <pc:docMk/>
            <pc:sldMk cId="2692372686" sldId="323"/>
            <ac:graphicFrameMk id="15" creationId="{3C197954-D6E2-8C4B-5B5C-75B023E4EFE9}"/>
          </ac:graphicFrameMkLst>
        </pc:graphicFrameChg>
        <pc:picChg chg="del">
          <ac:chgData name="Pierre Simonian" userId="ce0461e1-7950-4165-ab43-c515b33df273" providerId="ADAL" clId="{3463AA3D-E4A0-4F8D-BAE9-FBD4E3DD6B04}" dt="2025-07-30T19:21:30.768" v="567" actId="478"/>
          <ac:picMkLst>
            <pc:docMk/>
            <pc:sldMk cId="2692372686" sldId="323"/>
            <ac:picMk id="4" creationId="{6019A7D1-55AA-DA66-1CC9-031F00212DB7}"/>
          </ac:picMkLst>
        </pc:picChg>
      </pc:sldChg>
      <pc:sldChg chg="addSp delSp modSp mod">
        <pc:chgData name="Pierre Simonian" userId="ce0461e1-7950-4165-ab43-c515b33df273" providerId="ADAL" clId="{3463AA3D-E4A0-4F8D-BAE9-FBD4E3DD6B04}" dt="2025-07-31T19:59:20.796" v="8311" actId="1076"/>
        <pc:sldMkLst>
          <pc:docMk/>
          <pc:sldMk cId="1441342919" sldId="324"/>
        </pc:sldMkLst>
        <pc:spChg chg="mod">
          <ac:chgData name="Pierre Simonian" userId="ce0461e1-7950-4165-ab43-c515b33df273" providerId="ADAL" clId="{3463AA3D-E4A0-4F8D-BAE9-FBD4E3DD6B04}" dt="2025-07-30T20:29:31.934" v="1755" actId="20577"/>
          <ac:spMkLst>
            <pc:docMk/>
            <pc:sldMk cId="1441342919" sldId="324"/>
            <ac:spMk id="2" creationId="{06CF8CF0-4648-D700-157F-F273828F2E4F}"/>
          </ac:spMkLst>
        </pc:spChg>
        <pc:spChg chg="mod">
          <ac:chgData name="Pierre Simonian" userId="ce0461e1-7950-4165-ab43-c515b33df273" providerId="ADAL" clId="{3463AA3D-E4A0-4F8D-BAE9-FBD4E3DD6B04}" dt="2025-07-30T20:35:06.465" v="1801" actId="20577"/>
          <ac:spMkLst>
            <pc:docMk/>
            <pc:sldMk cId="1441342919" sldId="324"/>
            <ac:spMk id="10" creationId="{F6A21414-2A7D-D81A-5AE9-FEBD4F36462C}"/>
          </ac:spMkLst>
        </pc:spChg>
        <pc:spChg chg="add del mod">
          <ac:chgData name="Pierre Simonian" userId="ce0461e1-7950-4165-ab43-c515b33df273" providerId="ADAL" clId="{3463AA3D-E4A0-4F8D-BAE9-FBD4E3DD6B04}" dt="2025-07-31T19:59:13.793" v="8267" actId="478"/>
          <ac:spMkLst>
            <pc:docMk/>
            <pc:sldMk cId="1441342919" sldId="324"/>
            <ac:spMk id="15" creationId="{92DB3D2A-1ED7-C62F-49EB-A8CCBAF97286}"/>
          </ac:spMkLst>
        </pc:spChg>
        <pc:spChg chg="mod">
          <ac:chgData name="Pierre Simonian" userId="ce0461e1-7950-4165-ab43-c515b33df273" providerId="ADAL" clId="{3463AA3D-E4A0-4F8D-BAE9-FBD4E3DD6B04}" dt="2025-07-30T20:35:08.559" v="1803" actId="20577"/>
          <ac:spMkLst>
            <pc:docMk/>
            <pc:sldMk cId="1441342919" sldId="324"/>
            <ac:spMk id="16" creationId="{708E97E4-361B-29F3-F541-74067C6C834B}"/>
          </ac:spMkLst>
        </pc:spChg>
        <pc:spChg chg="del mod">
          <ac:chgData name="Pierre Simonian" userId="ce0461e1-7950-4165-ab43-c515b33df273" providerId="ADAL" clId="{3463AA3D-E4A0-4F8D-BAE9-FBD4E3DD6B04}" dt="2025-07-31T19:59:15.168" v="8269" actId="478"/>
          <ac:spMkLst>
            <pc:docMk/>
            <pc:sldMk cId="1441342919" sldId="324"/>
            <ac:spMk id="20" creationId="{12DD2585-CD81-66C8-7BF7-E9577BB96DD0}"/>
          </ac:spMkLst>
        </pc:spChg>
        <pc:grpChg chg="mod">
          <ac:chgData name="Pierre Simonian" userId="ce0461e1-7950-4165-ab43-c515b33df273" providerId="ADAL" clId="{3463AA3D-E4A0-4F8D-BAE9-FBD4E3DD6B04}" dt="2025-07-31T19:59:20.796" v="8311" actId="1076"/>
          <ac:grpSpMkLst>
            <pc:docMk/>
            <pc:sldMk cId="1441342919" sldId="324"/>
            <ac:grpSpMk id="4" creationId="{B5D85C83-8C88-CC34-6DB6-5BE27DDA5FEF}"/>
          </ac:grpSpMkLst>
        </pc:grpChg>
        <pc:picChg chg="add del mod">
          <ac:chgData name="Pierre Simonian" userId="ce0461e1-7950-4165-ab43-c515b33df273" providerId="ADAL" clId="{3463AA3D-E4A0-4F8D-BAE9-FBD4E3DD6B04}" dt="2025-07-30T20:02:12.784" v="1069" actId="478"/>
          <ac:picMkLst>
            <pc:docMk/>
            <pc:sldMk cId="1441342919" sldId="324"/>
            <ac:picMk id="9" creationId="{29141400-D2FC-3908-32D9-8B6B15747CC0}"/>
          </ac:picMkLst>
        </pc:picChg>
        <pc:picChg chg="del">
          <ac:chgData name="Pierre Simonian" userId="ce0461e1-7950-4165-ab43-c515b33df273" providerId="ADAL" clId="{3463AA3D-E4A0-4F8D-BAE9-FBD4E3DD6B04}" dt="2025-07-31T19:59:12.148" v="8265" actId="478"/>
          <ac:picMkLst>
            <pc:docMk/>
            <pc:sldMk cId="1441342919" sldId="324"/>
            <ac:picMk id="19" creationId="{57754AB3-48CB-D65C-EF02-CEEF1A2E800E}"/>
          </ac:picMkLst>
        </pc:picChg>
      </pc:sldChg>
      <pc:sldChg chg="addSp delSp modSp mod modNotesTx">
        <pc:chgData name="Pierre Simonian" userId="ce0461e1-7950-4165-ab43-c515b33df273" providerId="ADAL" clId="{3463AA3D-E4A0-4F8D-BAE9-FBD4E3DD6B04}" dt="2025-07-31T17:44:30.077" v="8257" actId="20577"/>
        <pc:sldMkLst>
          <pc:docMk/>
          <pc:sldMk cId="1488372669" sldId="326"/>
        </pc:sldMkLst>
        <pc:spChg chg="mod">
          <ac:chgData name="Pierre Simonian" userId="ce0461e1-7950-4165-ab43-c515b33df273" providerId="ADAL" clId="{3463AA3D-E4A0-4F8D-BAE9-FBD4E3DD6B04}" dt="2025-07-30T20:29:09.752" v="1741" actId="2711"/>
          <ac:spMkLst>
            <pc:docMk/>
            <pc:sldMk cId="1488372669" sldId="326"/>
            <ac:spMk id="2" creationId="{27D90C28-3F44-9166-51A5-A1A093A6B2FA}"/>
          </ac:spMkLst>
        </pc:spChg>
        <pc:spChg chg="add del mod">
          <ac:chgData name="Pierre Simonian" userId="ce0461e1-7950-4165-ab43-c515b33df273" providerId="ADAL" clId="{3463AA3D-E4A0-4F8D-BAE9-FBD4E3DD6B04}" dt="2025-07-30T20:35:02.417" v="1799" actId="20577"/>
          <ac:spMkLst>
            <pc:docMk/>
            <pc:sldMk cId="1488372669" sldId="326"/>
            <ac:spMk id="16" creationId="{5B71F577-B915-1D4D-3F19-073F5E7AA682}"/>
          </ac:spMkLst>
        </pc:spChg>
        <pc:grpChg chg="mod">
          <ac:chgData name="Pierre Simonian" userId="ce0461e1-7950-4165-ab43-c515b33df273" providerId="ADAL" clId="{3463AA3D-E4A0-4F8D-BAE9-FBD4E3DD6B04}" dt="2025-07-30T19:35:42.969" v="708" actId="1076"/>
          <ac:grpSpMkLst>
            <pc:docMk/>
            <pc:sldMk cId="1488372669" sldId="326"/>
            <ac:grpSpMk id="10" creationId="{D8B93C3D-BE8F-BBFA-871C-5622AF74C75E}"/>
          </ac:grpSpMkLst>
        </pc:grpChg>
        <pc:graphicFrameChg chg="add mod">
          <ac:chgData name="Pierre Simonian" userId="ce0461e1-7950-4165-ab43-c515b33df273" providerId="ADAL" clId="{3463AA3D-E4A0-4F8D-BAE9-FBD4E3DD6B04}" dt="2025-07-30T19:36:13.903" v="745"/>
          <ac:graphicFrameMkLst>
            <pc:docMk/>
            <pc:sldMk cId="1488372669" sldId="326"/>
            <ac:graphicFrameMk id="4" creationId="{C01FF8FB-DE8E-2C49-B312-DB9170CCA0FC}"/>
          </ac:graphicFrameMkLst>
        </pc:graphicFrameChg>
        <pc:graphicFrameChg chg="mod modGraphic">
          <ac:chgData name="Pierre Simonian" userId="ce0461e1-7950-4165-ab43-c515b33df273" providerId="ADAL" clId="{3463AA3D-E4A0-4F8D-BAE9-FBD4E3DD6B04}" dt="2025-07-30T20:29:16.922" v="1744" actId="2711"/>
          <ac:graphicFrameMkLst>
            <pc:docMk/>
            <pc:sldMk cId="1488372669" sldId="326"/>
            <ac:graphicFrameMk id="15" creationId="{8F8D1CBF-93DF-5902-93E6-E4B43DA9B8EC}"/>
          </ac:graphicFrameMkLst>
        </pc:graphicFrameChg>
      </pc:sldChg>
      <pc:sldChg chg="addSp delSp modSp mod">
        <pc:chgData name="Pierre Simonian" userId="ce0461e1-7950-4165-ab43-c515b33df273" providerId="ADAL" clId="{3463AA3D-E4A0-4F8D-BAE9-FBD4E3DD6B04}" dt="2025-07-30T20:57:36.744" v="1927" actId="1036"/>
        <pc:sldMkLst>
          <pc:docMk/>
          <pc:sldMk cId="4171849280" sldId="327"/>
        </pc:sldMkLst>
        <pc:spChg chg="mod">
          <ac:chgData name="Pierre Simonian" userId="ce0461e1-7950-4165-ab43-c515b33df273" providerId="ADAL" clId="{3463AA3D-E4A0-4F8D-BAE9-FBD4E3DD6B04}" dt="2025-07-30T20:29:46.094" v="1758" actId="2711"/>
          <ac:spMkLst>
            <pc:docMk/>
            <pc:sldMk cId="4171849280" sldId="327"/>
            <ac:spMk id="2" creationId="{8D57039B-3A64-7D45-8012-9DDF11B37744}"/>
          </ac:spMkLst>
        </pc:spChg>
        <pc:spChg chg="mod">
          <ac:chgData name="Pierre Simonian" userId="ce0461e1-7950-4165-ab43-c515b33df273" providerId="ADAL" clId="{3463AA3D-E4A0-4F8D-BAE9-FBD4E3DD6B04}" dt="2025-07-30T20:57:36.744" v="1927" actId="1036"/>
          <ac:spMkLst>
            <pc:docMk/>
            <pc:sldMk cId="4171849280" sldId="327"/>
            <ac:spMk id="4" creationId="{FE705337-A71A-D489-48E2-9663B55E6911}"/>
          </ac:spMkLst>
        </pc:spChg>
        <pc:spChg chg="mod">
          <ac:chgData name="Pierre Simonian" userId="ce0461e1-7950-4165-ab43-c515b33df273" providerId="ADAL" clId="{3463AA3D-E4A0-4F8D-BAE9-FBD4E3DD6B04}" dt="2025-07-30T19:32:23.100" v="695" actId="20577"/>
          <ac:spMkLst>
            <pc:docMk/>
            <pc:sldMk cId="4171849280" sldId="327"/>
            <ac:spMk id="5" creationId="{6A99455F-B305-FE0F-8D15-1FE2AC179215}"/>
          </ac:spMkLst>
        </pc:spChg>
        <pc:spChg chg="add del mod">
          <ac:chgData name="Pierre Simonian" userId="ce0461e1-7950-4165-ab43-c515b33df273" providerId="ADAL" clId="{3463AA3D-E4A0-4F8D-BAE9-FBD4E3DD6B04}" dt="2025-07-30T19:46:58.245" v="1030" actId="478"/>
          <ac:spMkLst>
            <pc:docMk/>
            <pc:sldMk cId="4171849280" sldId="327"/>
            <ac:spMk id="10" creationId="{88F5A218-32D4-6EC3-728C-624EA8A1770B}"/>
          </ac:spMkLst>
        </pc:spChg>
        <pc:spChg chg="add mod">
          <ac:chgData name="Pierre Simonian" userId="ce0461e1-7950-4165-ab43-c515b33df273" providerId="ADAL" clId="{3463AA3D-E4A0-4F8D-BAE9-FBD4E3DD6B04}" dt="2025-07-30T20:57:30.831" v="1924" actId="948"/>
          <ac:spMkLst>
            <pc:docMk/>
            <pc:sldMk cId="4171849280" sldId="327"/>
            <ac:spMk id="16" creationId="{F0F63A62-5BB3-52FD-0310-89410B930320}"/>
          </ac:spMkLst>
        </pc:spChg>
      </pc:sldChg>
      <pc:sldChg chg="addSp delSp modSp add mod delAnim modAnim">
        <pc:chgData name="Pierre Simonian" userId="ce0461e1-7950-4165-ab43-c515b33df273" providerId="ADAL" clId="{3463AA3D-E4A0-4F8D-BAE9-FBD4E3DD6B04}" dt="2025-07-31T20:40:41.720" v="8831" actId="1076"/>
        <pc:sldMkLst>
          <pc:docMk/>
          <pc:sldMk cId="1558462809" sldId="328"/>
        </pc:sldMkLst>
        <pc:spChg chg="mod">
          <ac:chgData name="Pierre Simonian" userId="ce0461e1-7950-4165-ab43-c515b33df273" providerId="ADAL" clId="{3463AA3D-E4A0-4F8D-BAE9-FBD4E3DD6B04}" dt="2025-07-31T19:59:00.740" v="8261" actId="164"/>
          <ac:spMkLst>
            <pc:docMk/>
            <pc:sldMk cId="1558462809" sldId="328"/>
            <ac:spMk id="15" creationId="{E68DA298-30FC-8C58-A9E8-07B560EC9DAF}"/>
          </ac:spMkLst>
        </pc:spChg>
        <pc:spChg chg="mod">
          <ac:chgData name="Pierre Simonian" userId="ce0461e1-7950-4165-ab43-c515b33df273" providerId="ADAL" clId="{3463AA3D-E4A0-4F8D-BAE9-FBD4E3DD6B04}" dt="2025-07-31T19:59:00.740" v="8261" actId="164"/>
          <ac:spMkLst>
            <pc:docMk/>
            <pc:sldMk cId="1558462809" sldId="328"/>
            <ac:spMk id="20" creationId="{ECD067C8-0222-4927-7D93-B20E602D3C56}"/>
          </ac:spMkLst>
        </pc:spChg>
        <pc:spChg chg="mod ord topLvl">
          <ac:chgData name="Pierre Simonian" userId="ce0461e1-7950-4165-ab43-c515b33df273" providerId="ADAL" clId="{3463AA3D-E4A0-4F8D-BAE9-FBD4E3DD6B04}" dt="2025-07-31T20:34:57.027" v="8777" actId="1076"/>
          <ac:spMkLst>
            <pc:docMk/>
            <pc:sldMk cId="1558462809" sldId="328"/>
            <ac:spMk id="23" creationId="{25698B77-2CE6-08C7-EF75-35491D50332B}"/>
          </ac:spMkLst>
        </pc:spChg>
        <pc:spChg chg="mod topLvl">
          <ac:chgData name="Pierre Simonian" userId="ce0461e1-7950-4165-ab43-c515b33df273" providerId="ADAL" clId="{3463AA3D-E4A0-4F8D-BAE9-FBD4E3DD6B04}" dt="2025-07-31T20:09:38.759" v="8686" actId="1037"/>
          <ac:spMkLst>
            <pc:docMk/>
            <pc:sldMk cId="1558462809" sldId="328"/>
            <ac:spMk id="24" creationId="{26707AEA-F939-B130-C0C9-6CA95DBB0108}"/>
          </ac:spMkLst>
        </pc:spChg>
        <pc:spChg chg="add mod topLvl">
          <ac:chgData name="Pierre Simonian" userId="ce0461e1-7950-4165-ab43-c515b33df273" providerId="ADAL" clId="{3463AA3D-E4A0-4F8D-BAE9-FBD4E3DD6B04}" dt="2025-07-31T20:40:36.792" v="8830" actId="1076"/>
          <ac:spMkLst>
            <pc:docMk/>
            <pc:sldMk cId="1558462809" sldId="328"/>
            <ac:spMk id="26" creationId="{3DB10A4A-8AF5-B2DD-FEBD-2AE0A5EA143B}"/>
          </ac:spMkLst>
        </pc:spChg>
        <pc:grpChg chg="del">
          <ac:chgData name="Pierre Simonian" userId="ce0461e1-7950-4165-ab43-c515b33df273" providerId="ADAL" clId="{3463AA3D-E4A0-4F8D-BAE9-FBD4E3DD6B04}" dt="2025-07-31T19:59:08.968" v="8264" actId="478"/>
          <ac:grpSpMkLst>
            <pc:docMk/>
            <pc:sldMk cId="1558462809" sldId="328"/>
            <ac:grpSpMk id="4" creationId="{EB440463-FA92-A881-6C4F-2187EABC2D42}"/>
          </ac:grpSpMkLst>
        </pc:grpChg>
        <pc:grpChg chg="add del mod">
          <ac:chgData name="Pierre Simonian" userId="ce0461e1-7950-4165-ab43-c515b33df273" providerId="ADAL" clId="{3463AA3D-E4A0-4F8D-BAE9-FBD4E3DD6B04}" dt="2025-07-31T19:59:02.510" v="8262" actId="478"/>
          <ac:grpSpMkLst>
            <pc:docMk/>
            <pc:sldMk cId="1558462809" sldId="328"/>
            <ac:grpSpMk id="9" creationId="{07613FFD-79C7-C612-376D-D7DCFE75E0FF}"/>
          </ac:grpSpMkLst>
        </pc:grpChg>
        <pc:grpChg chg="add mod">
          <ac:chgData name="Pierre Simonian" userId="ce0461e1-7950-4165-ab43-c515b33df273" providerId="ADAL" clId="{3463AA3D-E4A0-4F8D-BAE9-FBD4E3DD6B04}" dt="2025-07-31T20:35:15.163" v="8797" actId="164"/>
          <ac:grpSpMkLst>
            <pc:docMk/>
            <pc:sldMk cId="1558462809" sldId="328"/>
            <ac:grpSpMk id="15" creationId="{12E5A09E-E7FF-CC97-ECA2-1A5D30778B2E}"/>
          </ac:grpSpMkLst>
        </pc:grpChg>
        <pc:grpChg chg="add mod">
          <ac:chgData name="Pierre Simonian" userId="ce0461e1-7950-4165-ab43-c515b33df273" providerId="ADAL" clId="{3463AA3D-E4A0-4F8D-BAE9-FBD4E3DD6B04}" dt="2025-07-31T20:36:10.383" v="8810" actId="164"/>
          <ac:grpSpMkLst>
            <pc:docMk/>
            <pc:sldMk cId="1558462809" sldId="328"/>
            <ac:grpSpMk id="16" creationId="{B064BBFA-789D-55BE-BB0A-3068593DC99E}"/>
          </ac:grpSpMkLst>
        </pc:grpChg>
        <pc:grpChg chg="add mod">
          <ac:chgData name="Pierre Simonian" userId="ce0461e1-7950-4165-ab43-c515b33df273" providerId="ADAL" clId="{3463AA3D-E4A0-4F8D-BAE9-FBD4E3DD6B04}" dt="2025-07-31T20:40:41.720" v="8831" actId="1076"/>
          <ac:grpSpMkLst>
            <pc:docMk/>
            <pc:sldMk cId="1558462809" sldId="328"/>
            <ac:grpSpMk id="17" creationId="{37DB669D-D60D-E9B4-0288-8F063C37CB25}"/>
          </ac:grpSpMkLst>
        </pc:grpChg>
        <pc:grpChg chg="add del mod">
          <ac:chgData name="Pierre Simonian" userId="ce0461e1-7950-4165-ab43-c515b33df273" providerId="ADAL" clId="{3463AA3D-E4A0-4F8D-BAE9-FBD4E3DD6B04}" dt="2025-07-31T20:08:16.648" v="8544" actId="165"/>
          <ac:grpSpMkLst>
            <pc:docMk/>
            <pc:sldMk cId="1558462809" sldId="328"/>
            <ac:grpSpMk id="21" creationId="{C51561EF-FFBB-D982-6BBC-AB4C77F3EB3F}"/>
          </ac:grpSpMkLst>
        </pc:grpChg>
        <pc:grpChg chg="add mod">
          <ac:chgData name="Pierre Simonian" userId="ce0461e1-7950-4165-ab43-c515b33df273" providerId="ADAL" clId="{3463AA3D-E4A0-4F8D-BAE9-FBD4E3DD6B04}" dt="2025-07-31T20:09:12.697" v="8619" actId="164"/>
          <ac:grpSpMkLst>
            <pc:docMk/>
            <pc:sldMk cId="1558462809" sldId="328"/>
            <ac:grpSpMk id="27" creationId="{6E3D94F1-6D83-B87C-08EC-A2EEA87F27BC}"/>
          </ac:grpSpMkLst>
        </pc:grpChg>
        <pc:grpChg chg="add del mod">
          <ac:chgData name="Pierre Simonian" userId="ce0461e1-7950-4165-ab43-c515b33df273" providerId="ADAL" clId="{3463AA3D-E4A0-4F8D-BAE9-FBD4E3DD6B04}" dt="2025-07-31T20:10:43.222" v="8697" actId="165"/>
          <ac:grpSpMkLst>
            <pc:docMk/>
            <pc:sldMk cId="1558462809" sldId="328"/>
            <ac:grpSpMk id="28" creationId="{32799312-C101-00E1-B42B-8D488FA966DB}"/>
          </ac:grpSpMkLst>
        </pc:grpChg>
        <pc:grpChg chg="add mod">
          <ac:chgData name="Pierre Simonian" userId="ce0461e1-7950-4165-ab43-c515b33df273" providerId="ADAL" clId="{3463AA3D-E4A0-4F8D-BAE9-FBD4E3DD6B04}" dt="2025-07-31T20:36:10.383" v="8810" actId="164"/>
          <ac:grpSpMkLst>
            <pc:docMk/>
            <pc:sldMk cId="1558462809" sldId="328"/>
            <ac:grpSpMk id="29" creationId="{DCEBA11B-5B67-E577-EA38-14F98BCB0D08}"/>
          </ac:grpSpMkLst>
        </pc:grpChg>
        <pc:picChg chg="add mod modCrop">
          <ac:chgData name="Pierre Simonian" userId="ce0461e1-7950-4165-ab43-c515b33df273" providerId="ADAL" clId="{3463AA3D-E4A0-4F8D-BAE9-FBD4E3DD6B04}" dt="2025-07-31T20:40:24.962" v="8828" actId="732"/>
          <ac:picMkLst>
            <pc:docMk/>
            <pc:sldMk cId="1558462809" sldId="328"/>
            <ac:picMk id="5" creationId="{DAC76BB9-6FE8-7BEF-65DA-6003A5B8A600}"/>
          </ac:picMkLst>
        </pc:picChg>
        <pc:picChg chg="add mod modCrop">
          <ac:chgData name="Pierre Simonian" userId="ce0461e1-7950-4165-ab43-c515b33df273" providerId="ADAL" clId="{3463AA3D-E4A0-4F8D-BAE9-FBD4E3DD6B04}" dt="2025-07-31T20:40:32.335" v="8829" actId="1076"/>
          <ac:picMkLst>
            <pc:docMk/>
            <pc:sldMk cId="1558462809" sldId="328"/>
            <ac:picMk id="10" creationId="{4509ED2A-4F72-DBAC-6DAE-560A50A89119}"/>
          </ac:picMkLst>
        </pc:picChg>
        <pc:picChg chg="add del mod">
          <ac:chgData name="Pierre Simonian" userId="ce0461e1-7950-4165-ab43-c515b33df273" providerId="ADAL" clId="{3463AA3D-E4A0-4F8D-BAE9-FBD4E3DD6B04}" dt="2025-07-31T19:59:00.740" v="8261" actId="164"/>
          <ac:picMkLst>
            <pc:docMk/>
            <pc:sldMk cId="1558462809" sldId="328"/>
            <ac:picMk id="19" creationId="{E4822CD0-4EBE-6EE7-2150-5E29FB915745}"/>
          </ac:picMkLst>
        </pc:picChg>
        <pc:picChg chg="mod topLvl">
          <ac:chgData name="Pierre Simonian" userId="ce0461e1-7950-4165-ab43-c515b33df273" providerId="ADAL" clId="{3463AA3D-E4A0-4F8D-BAE9-FBD4E3DD6B04}" dt="2025-07-31T20:34:43.064" v="8775"/>
          <ac:picMkLst>
            <pc:docMk/>
            <pc:sldMk cId="1558462809" sldId="328"/>
            <ac:picMk id="22" creationId="{F26EA6A2-3340-14F9-A7D3-9DCC1AD8FE6B}"/>
          </ac:picMkLst>
        </pc:picChg>
        <pc:picChg chg="add del mod topLvl modCrop">
          <ac:chgData name="Pierre Simonian" userId="ce0461e1-7950-4165-ab43-c515b33df273" providerId="ADAL" clId="{3463AA3D-E4A0-4F8D-BAE9-FBD4E3DD6B04}" dt="2025-07-31T20:32:45.512" v="8737" actId="478"/>
          <ac:picMkLst>
            <pc:docMk/>
            <pc:sldMk cId="1558462809" sldId="328"/>
            <ac:picMk id="25" creationId="{7AE1E4A3-7D9D-8173-CE52-3164DD036E8D}"/>
          </ac:picMkLst>
        </pc:picChg>
      </pc:sldChg>
      <pc:sldChg chg="del">
        <pc:chgData name="Pierre Simonian" userId="ce0461e1-7950-4165-ab43-c515b33df273" providerId="ADAL" clId="{3463AA3D-E4A0-4F8D-BAE9-FBD4E3DD6B04}" dt="2025-07-30T19:32:43.795" v="696" actId="47"/>
        <pc:sldMkLst>
          <pc:docMk/>
          <pc:sldMk cId="2696540702" sldId="328"/>
        </pc:sldMkLst>
      </pc:sldChg>
      <pc:sldChg chg="modSp del mod ord">
        <pc:chgData name="Pierre Simonian" userId="ce0461e1-7950-4165-ab43-c515b33df273" providerId="ADAL" clId="{3463AA3D-E4A0-4F8D-BAE9-FBD4E3DD6B04}" dt="2025-07-30T20:32:21.314" v="1771" actId="47"/>
        <pc:sldMkLst>
          <pc:docMk/>
          <pc:sldMk cId="2546828337" sldId="329"/>
        </pc:sldMkLst>
        <pc:spChg chg="mod">
          <ac:chgData name="Pierre Simonian" userId="ce0461e1-7950-4165-ab43-c515b33df273" providerId="ADAL" clId="{3463AA3D-E4A0-4F8D-BAE9-FBD4E3DD6B04}" dt="2025-07-30T19:45:54.692" v="1020" actId="20577"/>
          <ac:spMkLst>
            <pc:docMk/>
            <pc:sldMk cId="2546828337" sldId="329"/>
            <ac:spMk id="3" creationId="{C6F7417D-83D7-736A-2163-90E350C431BE}"/>
          </ac:spMkLst>
        </pc:spChg>
      </pc:sldChg>
      <pc:sldChg chg="addSp delSp modSp new del mod">
        <pc:chgData name="Pierre Simonian" userId="ce0461e1-7950-4165-ab43-c515b33df273" providerId="ADAL" clId="{3463AA3D-E4A0-4F8D-BAE9-FBD4E3DD6B04}" dt="2025-07-30T19:33:05.040" v="697" actId="47"/>
        <pc:sldMkLst>
          <pc:docMk/>
          <pc:sldMk cId="444209066" sldId="330"/>
        </pc:sldMkLst>
        <pc:graphicFrameChg chg="add del mod">
          <ac:chgData name="Pierre Simonian" userId="ce0461e1-7950-4165-ab43-c515b33df273" providerId="ADAL" clId="{3463AA3D-E4A0-4F8D-BAE9-FBD4E3DD6B04}" dt="2025-07-30T18:55:00.888" v="16" actId="478"/>
          <ac:graphicFrameMkLst>
            <pc:docMk/>
            <pc:sldMk cId="444209066" sldId="330"/>
            <ac:graphicFrameMk id="3" creationId="{9ACC653A-47FD-7CDA-E9CB-EBB198DB1EA1}"/>
          </ac:graphicFrameMkLst>
        </pc:graphicFrameChg>
        <pc:graphicFrameChg chg="add mod modGraphic">
          <ac:chgData name="Pierre Simonian" userId="ce0461e1-7950-4165-ab43-c515b33df273" providerId="ADAL" clId="{3463AA3D-E4A0-4F8D-BAE9-FBD4E3DD6B04}" dt="2025-07-30T19:04:06.155" v="202" actId="20577"/>
          <ac:graphicFrameMkLst>
            <pc:docMk/>
            <pc:sldMk cId="444209066" sldId="330"/>
            <ac:graphicFrameMk id="4" creationId="{B82618F1-678B-84C2-F6D5-76115689E946}"/>
          </ac:graphicFrameMkLst>
        </pc:graphicFrameChg>
      </pc:sldChg>
      <pc:sldChg chg="new del">
        <pc:chgData name="Pierre Simonian" userId="ce0461e1-7950-4165-ab43-c515b33df273" providerId="ADAL" clId="{3463AA3D-E4A0-4F8D-BAE9-FBD4E3DD6B04}" dt="2025-07-30T20:23:30.490" v="1582" actId="47"/>
        <pc:sldMkLst>
          <pc:docMk/>
          <pc:sldMk cId="1947581162" sldId="330"/>
        </pc:sldMkLst>
      </pc:sldChg>
      <pc:sldChg chg="modSp add del mod">
        <pc:chgData name="Pierre Simonian" userId="ce0461e1-7950-4165-ab43-c515b33df273" providerId="ADAL" clId="{3463AA3D-E4A0-4F8D-BAE9-FBD4E3DD6B04}" dt="2025-07-30T20:31:52.082" v="1759" actId="47"/>
        <pc:sldMkLst>
          <pc:docMk/>
          <pc:sldMk cId="3515901931" sldId="331"/>
        </pc:sldMkLst>
        <pc:spChg chg="mod">
          <ac:chgData name="Pierre Simonian" userId="ce0461e1-7950-4165-ab43-c515b33df273" providerId="ADAL" clId="{3463AA3D-E4A0-4F8D-BAE9-FBD4E3DD6B04}" dt="2025-07-30T20:28:51.479" v="1737" actId="2711"/>
          <ac:spMkLst>
            <pc:docMk/>
            <pc:sldMk cId="3515901931" sldId="331"/>
            <ac:spMk id="2" creationId="{841790AE-DC3C-C2C6-5C86-136734078B8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8DB12-AA5C-4891-B2EC-6A20E6B9AFE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3C66F02-C4D7-4265-B941-4370811E74A6}">
      <dgm:prSet phldrT="[Text]"/>
      <dgm:spPr/>
      <dgm:t>
        <a:bodyPr/>
        <a:lstStyle/>
        <a:p>
          <a:r>
            <a:rPr lang="en-US" dirty="0">
              <a:latin typeface="Times New Roman" panose="02020603050405020304" pitchFamily="18" charset="0"/>
              <a:cs typeface="Times New Roman" panose="02020603050405020304" pitchFamily="18" charset="0"/>
            </a:rPr>
            <a:t>Relative Viscosity</a:t>
          </a:r>
        </a:p>
      </dgm:t>
    </dgm:pt>
    <dgm:pt modelId="{3BC579A1-8DB5-42E0-88D9-62DC320A5A11}" type="parTrans" cxnId="{A653292B-7F3D-42EF-9779-FB42406C5939}">
      <dgm:prSet/>
      <dgm:spPr/>
      <dgm:t>
        <a:bodyPr/>
        <a:lstStyle/>
        <a:p>
          <a:endParaRPr lang="en-US"/>
        </a:p>
      </dgm:t>
    </dgm:pt>
    <dgm:pt modelId="{5B7153C0-952E-485F-9FA9-2221850CCE2B}" type="sibTrans" cxnId="{A653292B-7F3D-42EF-9779-FB42406C5939}">
      <dgm:prSet/>
      <dgm:spPr/>
      <dgm:t>
        <a:bodyPr/>
        <a:lstStyle/>
        <a:p>
          <a:endParaRPr lang="en-US"/>
        </a:p>
      </dgm:t>
    </dgm:pt>
    <dgm:pt modelId="{C5BEE6D5-A4AB-418F-B16C-CB367ECD91DA}">
      <dgm:prSet phldrT="[Text]"/>
      <dgm:spPr/>
      <dgm:t>
        <a:bodyPr/>
        <a:lstStyle/>
        <a:p>
          <a:r>
            <a:rPr lang="en-US" dirty="0">
              <a:latin typeface="Times New Roman" panose="02020603050405020304" pitchFamily="18" charset="0"/>
              <a:cs typeface="Times New Roman" panose="02020603050405020304" pitchFamily="18" charset="0"/>
            </a:rPr>
            <a:t>Specific Viscosity</a:t>
          </a:r>
        </a:p>
      </dgm:t>
    </dgm:pt>
    <dgm:pt modelId="{616087A9-69C4-42C3-B151-06F34D4BEF32}" type="parTrans" cxnId="{B55ED6A6-0753-4187-AD41-18815B85741B}">
      <dgm:prSet/>
      <dgm:spPr/>
      <dgm:t>
        <a:bodyPr/>
        <a:lstStyle/>
        <a:p>
          <a:endParaRPr lang="en-US"/>
        </a:p>
      </dgm:t>
    </dgm:pt>
    <dgm:pt modelId="{B9BED6B1-4055-4884-AC3D-F4F39B4B4CB8}" type="sibTrans" cxnId="{B55ED6A6-0753-4187-AD41-18815B85741B}">
      <dgm:prSet/>
      <dgm:spPr/>
      <dgm:t>
        <a:bodyPr/>
        <a:lstStyle/>
        <a:p>
          <a:endParaRPr lang="en-US"/>
        </a:p>
      </dgm:t>
    </dgm:pt>
    <dgm:pt modelId="{2B68CEFE-9849-458D-A67D-DCDC16C51AA9}">
      <dgm:prSet phldrT="[Text]"/>
      <dgm:spPr/>
      <dgm:t>
        <a:bodyPr/>
        <a:lstStyle/>
        <a:p>
          <a:r>
            <a:rPr lang="en-US" dirty="0"/>
            <a:t>Intrinsic Viscosity (Huggins/Kraemer equations)</a:t>
          </a:r>
        </a:p>
      </dgm:t>
    </dgm:pt>
    <dgm:pt modelId="{143E50E0-B46B-4935-84DC-09DF00A56B3D}" type="parTrans" cxnId="{0E2A1553-1B2C-4E95-821A-0473790BEBDF}">
      <dgm:prSet/>
      <dgm:spPr/>
      <dgm:t>
        <a:bodyPr/>
        <a:lstStyle/>
        <a:p>
          <a:endParaRPr lang="en-US"/>
        </a:p>
      </dgm:t>
    </dgm:pt>
    <dgm:pt modelId="{C0430CB4-3501-436C-BC87-03888024C6CE}" type="sibTrans" cxnId="{0E2A1553-1B2C-4E95-821A-0473790BEBDF}">
      <dgm:prSet/>
      <dgm:spPr/>
      <dgm:t>
        <a:bodyPr/>
        <a:lstStyle/>
        <a:p>
          <a:endParaRPr lang="en-US"/>
        </a:p>
      </dgm:t>
    </dgm:pt>
    <dgm:pt modelId="{BBC0F8EF-30CD-4794-BD42-5655936FF921}">
      <dgm:prSet phldrT="[Text]"/>
      <dgm:spPr/>
      <dgm:t>
        <a:bodyPr/>
        <a:lstStyle/>
        <a:p>
          <a:r>
            <a:rPr lang="en-US" dirty="0"/>
            <a:t>Degree of Polymerization and Molecular Weight</a:t>
          </a:r>
        </a:p>
      </dgm:t>
    </dgm:pt>
    <dgm:pt modelId="{1AD85BBC-0290-4CEF-9890-01DB02AC1229}" type="parTrans" cxnId="{A6533C6C-A066-4AE1-9349-514E12398FC7}">
      <dgm:prSet/>
      <dgm:spPr/>
      <dgm:t>
        <a:bodyPr/>
        <a:lstStyle/>
        <a:p>
          <a:endParaRPr lang="en-US"/>
        </a:p>
      </dgm:t>
    </dgm:pt>
    <dgm:pt modelId="{C139FEA9-6BF5-4754-8A59-5B943857A8D0}" type="sibTrans" cxnId="{A6533C6C-A066-4AE1-9349-514E12398FC7}">
      <dgm:prSet/>
      <dgm:spPr/>
      <dgm:t>
        <a:bodyPr/>
        <a:lstStyle/>
        <a:p>
          <a:endParaRPr lang="en-US"/>
        </a:p>
      </dgm:t>
    </dgm:pt>
    <dgm:pt modelId="{320B121F-8D7B-4DB4-BFAA-357F72E2AFC5}" type="pres">
      <dgm:prSet presAssocID="{5DE8DB12-AA5C-4891-B2EC-6A20E6B9AFED}" presName="rootnode" presStyleCnt="0">
        <dgm:presLayoutVars>
          <dgm:chMax/>
          <dgm:chPref/>
          <dgm:dir/>
          <dgm:animLvl val="lvl"/>
        </dgm:presLayoutVars>
      </dgm:prSet>
      <dgm:spPr/>
    </dgm:pt>
    <dgm:pt modelId="{76F39FE8-ADB2-4362-B472-844F60D5AD05}" type="pres">
      <dgm:prSet presAssocID="{83C66F02-C4D7-4265-B941-4370811E74A6}" presName="composite" presStyleCnt="0"/>
      <dgm:spPr/>
    </dgm:pt>
    <dgm:pt modelId="{FAD900E7-025D-4512-BBCF-8985EEE9261E}" type="pres">
      <dgm:prSet presAssocID="{83C66F02-C4D7-4265-B941-4370811E74A6}" presName="bentUpArrow1" presStyleLbl="alignImgPlace1" presStyleIdx="0" presStyleCnt="3" custScaleX="152994" custLinFactX="-78258" custLinFactNeighborX="-100000" custLinFactNeighborY="2182"/>
      <dgm:spPr/>
    </dgm:pt>
    <dgm:pt modelId="{4ED09287-CA37-430C-ADC5-46B7C93A0B16}" type="pres">
      <dgm:prSet presAssocID="{83C66F02-C4D7-4265-B941-4370811E74A6}" presName="ParentText" presStyleLbl="node1" presStyleIdx="0" presStyleCnt="4" custScaleX="136885" custScaleY="82464" custLinFactX="-36197" custLinFactNeighborX="-100000" custLinFactNeighborY="-7511">
        <dgm:presLayoutVars>
          <dgm:chMax val="1"/>
          <dgm:chPref val="1"/>
          <dgm:bulletEnabled val="1"/>
        </dgm:presLayoutVars>
      </dgm:prSet>
      <dgm:spPr/>
    </dgm:pt>
    <dgm:pt modelId="{6A32FF2F-9988-46B8-A08F-AAE2CC2462CA}" type="pres">
      <dgm:prSet presAssocID="{83C66F02-C4D7-4265-B941-4370811E74A6}" presName="ChildText" presStyleLbl="revTx" presStyleIdx="0" presStyleCnt="3">
        <dgm:presLayoutVars>
          <dgm:chMax val="0"/>
          <dgm:chPref val="0"/>
          <dgm:bulletEnabled val="1"/>
        </dgm:presLayoutVars>
      </dgm:prSet>
      <dgm:spPr/>
    </dgm:pt>
    <dgm:pt modelId="{A52DD563-10FB-4EB4-AF44-D0951EA8C198}" type="pres">
      <dgm:prSet presAssocID="{5B7153C0-952E-485F-9FA9-2221850CCE2B}" presName="sibTrans" presStyleCnt="0"/>
      <dgm:spPr/>
    </dgm:pt>
    <dgm:pt modelId="{6F0F10D3-73D6-4948-84B8-22D5B5373222}" type="pres">
      <dgm:prSet presAssocID="{C5BEE6D5-A4AB-418F-B16C-CB367ECD91DA}" presName="composite" presStyleCnt="0"/>
      <dgm:spPr/>
    </dgm:pt>
    <dgm:pt modelId="{B891634C-6C95-4E21-BB6A-A0E070C1AB2A}" type="pres">
      <dgm:prSet presAssocID="{C5BEE6D5-A4AB-418F-B16C-CB367ECD91DA}" presName="bentUpArrow1" presStyleLbl="alignImgPlace1" presStyleIdx="1" presStyleCnt="3" custScaleX="171094" custLinFactNeighborX="-68126" custLinFactNeighborY="26059"/>
      <dgm:spPr/>
    </dgm:pt>
    <dgm:pt modelId="{340C8A1B-2AB6-4CEA-8992-D08967290C84}" type="pres">
      <dgm:prSet presAssocID="{C5BEE6D5-A4AB-418F-B16C-CB367ECD91DA}" presName="ParentText" presStyleLbl="node1" presStyleIdx="1" presStyleCnt="4" custScaleX="123463" custScaleY="94778" custLinFactNeighborX="-92005" custLinFactNeighborY="-1446">
        <dgm:presLayoutVars>
          <dgm:chMax val="1"/>
          <dgm:chPref val="1"/>
          <dgm:bulletEnabled val="1"/>
        </dgm:presLayoutVars>
      </dgm:prSet>
      <dgm:spPr/>
    </dgm:pt>
    <dgm:pt modelId="{64E84C0C-466E-4692-B94D-DC87C3143B70}" type="pres">
      <dgm:prSet presAssocID="{C5BEE6D5-A4AB-418F-B16C-CB367ECD91DA}" presName="ChildText" presStyleLbl="revTx" presStyleIdx="1" presStyleCnt="3">
        <dgm:presLayoutVars>
          <dgm:chMax val="0"/>
          <dgm:chPref val="0"/>
          <dgm:bulletEnabled val="1"/>
        </dgm:presLayoutVars>
      </dgm:prSet>
      <dgm:spPr/>
    </dgm:pt>
    <dgm:pt modelId="{A5654E31-CEF9-46D7-BD54-DB1F5461BAF9}" type="pres">
      <dgm:prSet presAssocID="{B9BED6B1-4055-4884-AC3D-F4F39B4B4CB8}" presName="sibTrans" presStyleCnt="0"/>
      <dgm:spPr/>
    </dgm:pt>
    <dgm:pt modelId="{C3F8126B-5DE4-456F-A3FF-F4352F145A1E}" type="pres">
      <dgm:prSet presAssocID="{2B68CEFE-9849-458D-A67D-DCDC16C51AA9}" presName="composite" presStyleCnt="0"/>
      <dgm:spPr/>
    </dgm:pt>
    <dgm:pt modelId="{EE8C517A-5417-4D61-B12E-7E9E6641E6D8}" type="pres">
      <dgm:prSet presAssocID="{2B68CEFE-9849-458D-A67D-DCDC16C51AA9}" presName="bentUpArrow1" presStyleLbl="alignImgPlace1" presStyleIdx="2" presStyleCnt="3" custScaleX="168836" custLinFactNeighborX="52661" custLinFactNeighborY="17702"/>
      <dgm:spPr/>
    </dgm:pt>
    <dgm:pt modelId="{4DE3694C-4FC0-44E0-B3B3-6D924022EBB7}" type="pres">
      <dgm:prSet presAssocID="{2B68CEFE-9849-458D-A67D-DCDC16C51AA9}" presName="ParentText" presStyleLbl="node1" presStyleIdx="2" presStyleCnt="4" custScaleX="130104" custScaleY="130104" custLinFactNeighborX="-9972" custLinFactNeighborY="-11106">
        <dgm:presLayoutVars>
          <dgm:chMax val="1"/>
          <dgm:chPref val="1"/>
          <dgm:bulletEnabled val="1"/>
        </dgm:presLayoutVars>
      </dgm:prSet>
      <dgm:spPr/>
    </dgm:pt>
    <dgm:pt modelId="{97DEBD27-4A73-4927-B050-FDB01DAAA75B}" type="pres">
      <dgm:prSet presAssocID="{2B68CEFE-9849-458D-A67D-DCDC16C51AA9}" presName="ChildText" presStyleLbl="revTx" presStyleIdx="2" presStyleCnt="3">
        <dgm:presLayoutVars>
          <dgm:chMax val="0"/>
          <dgm:chPref val="0"/>
          <dgm:bulletEnabled val="1"/>
        </dgm:presLayoutVars>
      </dgm:prSet>
      <dgm:spPr/>
    </dgm:pt>
    <dgm:pt modelId="{9B94F673-5FAF-429A-9A9A-5BEA14422D0D}" type="pres">
      <dgm:prSet presAssocID="{C0430CB4-3501-436C-BC87-03888024C6CE}" presName="sibTrans" presStyleCnt="0"/>
      <dgm:spPr/>
    </dgm:pt>
    <dgm:pt modelId="{7133161E-5E94-452B-B4E9-8571C8090FED}" type="pres">
      <dgm:prSet presAssocID="{BBC0F8EF-30CD-4794-BD42-5655936FF921}" presName="composite" presStyleCnt="0"/>
      <dgm:spPr/>
    </dgm:pt>
    <dgm:pt modelId="{A9928F46-09F8-40A9-B4DF-FF10A1F5E36F}" type="pres">
      <dgm:prSet presAssocID="{BBC0F8EF-30CD-4794-BD42-5655936FF921}" presName="ParentText" presStyleLbl="node1" presStyleIdx="3" presStyleCnt="4" custScaleX="131447" custScaleY="131447" custLinFactNeighborX="71302" custLinFactNeighborY="-4003">
        <dgm:presLayoutVars>
          <dgm:chMax val="1"/>
          <dgm:chPref val="1"/>
          <dgm:bulletEnabled val="1"/>
        </dgm:presLayoutVars>
      </dgm:prSet>
      <dgm:spPr/>
    </dgm:pt>
  </dgm:ptLst>
  <dgm:cxnLst>
    <dgm:cxn modelId="{4AF78F0C-F48E-4B90-880F-1E79D07F26E5}" type="presOf" srcId="{83C66F02-C4D7-4265-B941-4370811E74A6}" destId="{4ED09287-CA37-430C-ADC5-46B7C93A0B16}" srcOrd="0" destOrd="0" presId="urn:microsoft.com/office/officeart/2005/8/layout/StepDownProcess"/>
    <dgm:cxn modelId="{C3F1E328-95BB-4D8C-92E9-EE03C9629A72}" type="presOf" srcId="{BBC0F8EF-30CD-4794-BD42-5655936FF921}" destId="{A9928F46-09F8-40A9-B4DF-FF10A1F5E36F}" srcOrd="0" destOrd="0" presId="urn:microsoft.com/office/officeart/2005/8/layout/StepDownProcess"/>
    <dgm:cxn modelId="{A653292B-7F3D-42EF-9779-FB42406C5939}" srcId="{5DE8DB12-AA5C-4891-B2EC-6A20E6B9AFED}" destId="{83C66F02-C4D7-4265-B941-4370811E74A6}" srcOrd="0" destOrd="0" parTransId="{3BC579A1-8DB5-42E0-88D9-62DC320A5A11}" sibTransId="{5B7153C0-952E-485F-9FA9-2221850CCE2B}"/>
    <dgm:cxn modelId="{A6533C6C-A066-4AE1-9349-514E12398FC7}" srcId="{5DE8DB12-AA5C-4891-B2EC-6A20E6B9AFED}" destId="{BBC0F8EF-30CD-4794-BD42-5655936FF921}" srcOrd="3" destOrd="0" parTransId="{1AD85BBC-0290-4CEF-9890-01DB02AC1229}" sibTransId="{C139FEA9-6BF5-4754-8A59-5B943857A8D0}"/>
    <dgm:cxn modelId="{0E2A1553-1B2C-4E95-821A-0473790BEBDF}" srcId="{5DE8DB12-AA5C-4891-B2EC-6A20E6B9AFED}" destId="{2B68CEFE-9849-458D-A67D-DCDC16C51AA9}" srcOrd="2" destOrd="0" parTransId="{143E50E0-B46B-4935-84DC-09DF00A56B3D}" sibTransId="{C0430CB4-3501-436C-BC87-03888024C6CE}"/>
    <dgm:cxn modelId="{B55ED6A6-0753-4187-AD41-18815B85741B}" srcId="{5DE8DB12-AA5C-4891-B2EC-6A20E6B9AFED}" destId="{C5BEE6D5-A4AB-418F-B16C-CB367ECD91DA}" srcOrd="1" destOrd="0" parTransId="{616087A9-69C4-42C3-B151-06F34D4BEF32}" sibTransId="{B9BED6B1-4055-4884-AC3D-F4F39B4B4CB8}"/>
    <dgm:cxn modelId="{029C19B4-1C47-450E-8909-AEC32C2D7827}" type="presOf" srcId="{2B68CEFE-9849-458D-A67D-DCDC16C51AA9}" destId="{4DE3694C-4FC0-44E0-B3B3-6D924022EBB7}" srcOrd="0" destOrd="0" presId="urn:microsoft.com/office/officeart/2005/8/layout/StepDownProcess"/>
    <dgm:cxn modelId="{30D9A2DB-B284-43F7-9C31-4DA37A809A5B}" type="presOf" srcId="{5DE8DB12-AA5C-4891-B2EC-6A20E6B9AFED}" destId="{320B121F-8D7B-4DB4-BFAA-357F72E2AFC5}" srcOrd="0" destOrd="0" presId="urn:microsoft.com/office/officeart/2005/8/layout/StepDownProcess"/>
    <dgm:cxn modelId="{C82617F9-BF15-415F-9F73-AEF6DF5EC96A}" type="presOf" srcId="{C5BEE6D5-A4AB-418F-B16C-CB367ECD91DA}" destId="{340C8A1B-2AB6-4CEA-8992-D08967290C84}" srcOrd="0" destOrd="0" presId="urn:microsoft.com/office/officeart/2005/8/layout/StepDownProcess"/>
    <dgm:cxn modelId="{B332E4DC-B97C-4FC1-99D3-5A1A6ABBFF4F}" type="presParOf" srcId="{320B121F-8D7B-4DB4-BFAA-357F72E2AFC5}" destId="{76F39FE8-ADB2-4362-B472-844F60D5AD05}" srcOrd="0" destOrd="0" presId="urn:microsoft.com/office/officeart/2005/8/layout/StepDownProcess"/>
    <dgm:cxn modelId="{369239C9-C481-45AB-BBAC-1388A7ECCE03}" type="presParOf" srcId="{76F39FE8-ADB2-4362-B472-844F60D5AD05}" destId="{FAD900E7-025D-4512-BBCF-8985EEE9261E}" srcOrd="0" destOrd="0" presId="urn:microsoft.com/office/officeart/2005/8/layout/StepDownProcess"/>
    <dgm:cxn modelId="{40A85630-FCA5-45CF-9A40-F18D75A25A06}" type="presParOf" srcId="{76F39FE8-ADB2-4362-B472-844F60D5AD05}" destId="{4ED09287-CA37-430C-ADC5-46B7C93A0B16}" srcOrd="1" destOrd="0" presId="urn:microsoft.com/office/officeart/2005/8/layout/StepDownProcess"/>
    <dgm:cxn modelId="{A5461FF7-81D1-4640-838B-5BAA6E22E1C2}" type="presParOf" srcId="{76F39FE8-ADB2-4362-B472-844F60D5AD05}" destId="{6A32FF2F-9988-46B8-A08F-AAE2CC2462CA}" srcOrd="2" destOrd="0" presId="urn:microsoft.com/office/officeart/2005/8/layout/StepDownProcess"/>
    <dgm:cxn modelId="{9B6271C9-C4D0-434A-ACE4-34FF02305C31}" type="presParOf" srcId="{320B121F-8D7B-4DB4-BFAA-357F72E2AFC5}" destId="{A52DD563-10FB-4EB4-AF44-D0951EA8C198}" srcOrd="1" destOrd="0" presId="urn:microsoft.com/office/officeart/2005/8/layout/StepDownProcess"/>
    <dgm:cxn modelId="{8CFCA84C-88B6-4683-BEB4-633C454E261C}" type="presParOf" srcId="{320B121F-8D7B-4DB4-BFAA-357F72E2AFC5}" destId="{6F0F10D3-73D6-4948-84B8-22D5B5373222}" srcOrd="2" destOrd="0" presId="urn:microsoft.com/office/officeart/2005/8/layout/StepDownProcess"/>
    <dgm:cxn modelId="{EB2CAF2C-D6B3-409B-8349-F00253A1ACCE}" type="presParOf" srcId="{6F0F10D3-73D6-4948-84B8-22D5B5373222}" destId="{B891634C-6C95-4E21-BB6A-A0E070C1AB2A}" srcOrd="0" destOrd="0" presId="urn:microsoft.com/office/officeart/2005/8/layout/StepDownProcess"/>
    <dgm:cxn modelId="{30BC267B-F139-4024-8DB4-F90CAEBFD532}" type="presParOf" srcId="{6F0F10D3-73D6-4948-84B8-22D5B5373222}" destId="{340C8A1B-2AB6-4CEA-8992-D08967290C84}" srcOrd="1" destOrd="0" presId="urn:microsoft.com/office/officeart/2005/8/layout/StepDownProcess"/>
    <dgm:cxn modelId="{A71E1B6D-5B0C-4D49-B5E5-4FFD16DE72BA}" type="presParOf" srcId="{6F0F10D3-73D6-4948-84B8-22D5B5373222}" destId="{64E84C0C-466E-4692-B94D-DC87C3143B70}" srcOrd="2" destOrd="0" presId="urn:microsoft.com/office/officeart/2005/8/layout/StepDownProcess"/>
    <dgm:cxn modelId="{B0F2F27B-18B1-4D0D-A419-EB8935087952}" type="presParOf" srcId="{320B121F-8D7B-4DB4-BFAA-357F72E2AFC5}" destId="{A5654E31-CEF9-46D7-BD54-DB1F5461BAF9}" srcOrd="3" destOrd="0" presId="urn:microsoft.com/office/officeart/2005/8/layout/StepDownProcess"/>
    <dgm:cxn modelId="{013DBFB9-10B3-4A08-9F6E-31D65A3A8BF8}" type="presParOf" srcId="{320B121F-8D7B-4DB4-BFAA-357F72E2AFC5}" destId="{C3F8126B-5DE4-456F-A3FF-F4352F145A1E}" srcOrd="4" destOrd="0" presId="urn:microsoft.com/office/officeart/2005/8/layout/StepDownProcess"/>
    <dgm:cxn modelId="{923A6034-CF35-4EB6-AD2B-97102F5B31B7}" type="presParOf" srcId="{C3F8126B-5DE4-456F-A3FF-F4352F145A1E}" destId="{EE8C517A-5417-4D61-B12E-7E9E6641E6D8}" srcOrd="0" destOrd="0" presId="urn:microsoft.com/office/officeart/2005/8/layout/StepDownProcess"/>
    <dgm:cxn modelId="{598FE0F1-162F-431D-9E26-386E087C1959}" type="presParOf" srcId="{C3F8126B-5DE4-456F-A3FF-F4352F145A1E}" destId="{4DE3694C-4FC0-44E0-B3B3-6D924022EBB7}" srcOrd="1" destOrd="0" presId="urn:microsoft.com/office/officeart/2005/8/layout/StepDownProcess"/>
    <dgm:cxn modelId="{DA5FFD7F-01AD-40EE-9BD3-231D7C700BF9}" type="presParOf" srcId="{C3F8126B-5DE4-456F-A3FF-F4352F145A1E}" destId="{97DEBD27-4A73-4927-B050-FDB01DAAA75B}" srcOrd="2" destOrd="0" presId="urn:microsoft.com/office/officeart/2005/8/layout/StepDownProcess"/>
    <dgm:cxn modelId="{25EC686F-4406-473F-AE3A-E2F930238247}" type="presParOf" srcId="{320B121F-8D7B-4DB4-BFAA-357F72E2AFC5}" destId="{9B94F673-5FAF-429A-9A9A-5BEA14422D0D}" srcOrd="5" destOrd="0" presId="urn:microsoft.com/office/officeart/2005/8/layout/StepDownProcess"/>
    <dgm:cxn modelId="{D98C5990-893E-4A9D-A7BD-EB4A29C2884D}" type="presParOf" srcId="{320B121F-8D7B-4DB4-BFAA-357F72E2AFC5}" destId="{7133161E-5E94-452B-B4E9-8571C8090FED}" srcOrd="6" destOrd="0" presId="urn:microsoft.com/office/officeart/2005/8/layout/StepDownProcess"/>
    <dgm:cxn modelId="{3EADF255-AB1E-4413-9B32-2CE5DA437510}" type="presParOf" srcId="{7133161E-5E94-452B-B4E9-8571C8090FED}" destId="{A9928F46-09F8-40A9-B4DF-FF10A1F5E36F}"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E8DB12-AA5C-4891-B2EC-6A20E6B9AFE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3C66F02-C4D7-4265-B941-4370811E74A6}">
      <dgm:prSet phldrT="[Text]"/>
      <dgm:spPr/>
      <dgm:t>
        <a:bodyPr/>
        <a:lstStyle/>
        <a:p>
          <a:r>
            <a:rPr lang="en-US" dirty="0">
              <a:latin typeface="Times New Roman" panose="02020603050405020304" pitchFamily="18" charset="0"/>
              <a:cs typeface="Times New Roman" panose="02020603050405020304" pitchFamily="18" charset="0"/>
            </a:rPr>
            <a:t>Relative Viscosity</a:t>
          </a:r>
        </a:p>
      </dgm:t>
    </dgm:pt>
    <dgm:pt modelId="{3BC579A1-8DB5-42E0-88D9-62DC320A5A11}" type="parTrans" cxnId="{A653292B-7F3D-42EF-9779-FB42406C5939}">
      <dgm:prSet/>
      <dgm:spPr/>
      <dgm:t>
        <a:bodyPr/>
        <a:lstStyle/>
        <a:p>
          <a:endParaRPr lang="en-US"/>
        </a:p>
      </dgm:t>
    </dgm:pt>
    <dgm:pt modelId="{5B7153C0-952E-485F-9FA9-2221850CCE2B}" type="sibTrans" cxnId="{A653292B-7F3D-42EF-9779-FB42406C5939}">
      <dgm:prSet/>
      <dgm:spPr/>
      <dgm:t>
        <a:bodyPr/>
        <a:lstStyle/>
        <a:p>
          <a:endParaRPr lang="en-US"/>
        </a:p>
      </dgm:t>
    </dgm:pt>
    <dgm:pt modelId="{C5BEE6D5-A4AB-418F-B16C-CB367ECD91DA}">
      <dgm:prSet phldrT="[Text]"/>
      <dgm:spPr/>
      <dgm:t>
        <a:bodyPr/>
        <a:lstStyle/>
        <a:p>
          <a:r>
            <a:rPr lang="en-US" dirty="0">
              <a:latin typeface="Times New Roman" panose="02020603050405020304" pitchFamily="18" charset="0"/>
              <a:cs typeface="Times New Roman" panose="02020603050405020304" pitchFamily="18" charset="0"/>
            </a:rPr>
            <a:t>Specific Viscosity</a:t>
          </a:r>
        </a:p>
      </dgm:t>
    </dgm:pt>
    <dgm:pt modelId="{616087A9-69C4-42C3-B151-06F34D4BEF32}" type="parTrans" cxnId="{B55ED6A6-0753-4187-AD41-18815B85741B}">
      <dgm:prSet/>
      <dgm:spPr/>
      <dgm:t>
        <a:bodyPr/>
        <a:lstStyle/>
        <a:p>
          <a:endParaRPr lang="en-US"/>
        </a:p>
      </dgm:t>
    </dgm:pt>
    <dgm:pt modelId="{B9BED6B1-4055-4884-AC3D-F4F39B4B4CB8}" type="sibTrans" cxnId="{B55ED6A6-0753-4187-AD41-18815B85741B}">
      <dgm:prSet/>
      <dgm:spPr/>
      <dgm:t>
        <a:bodyPr/>
        <a:lstStyle/>
        <a:p>
          <a:endParaRPr lang="en-US"/>
        </a:p>
      </dgm:t>
    </dgm:pt>
    <dgm:pt modelId="{2B68CEFE-9849-458D-A67D-DCDC16C51AA9}">
      <dgm:prSet phldrT="[Text]"/>
      <dgm:spPr/>
      <dgm:t>
        <a:bodyPr/>
        <a:lstStyle/>
        <a:p>
          <a:r>
            <a:rPr lang="en-US" dirty="0"/>
            <a:t>Intrinsic Viscosity (Huggins/Kraemer equations)</a:t>
          </a:r>
        </a:p>
      </dgm:t>
    </dgm:pt>
    <dgm:pt modelId="{143E50E0-B46B-4935-84DC-09DF00A56B3D}" type="parTrans" cxnId="{0E2A1553-1B2C-4E95-821A-0473790BEBDF}">
      <dgm:prSet/>
      <dgm:spPr/>
      <dgm:t>
        <a:bodyPr/>
        <a:lstStyle/>
        <a:p>
          <a:endParaRPr lang="en-US"/>
        </a:p>
      </dgm:t>
    </dgm:pt>
    <dgm:pt modelId="{C0430CB4-3501-436C-BC87-03888024C6CE}" type="sibTrans" cxnId="{0E2A1553-1B2C-4E95-821A-0473790BEBDF}">
      <dgm:prSet/>
      <dgm:spPr/>
      <dgm:t>
        <a:bodyPr/>
        <a:lstStyle/>
        <a:p>
          <a:endParaRPr lang="en-US"/>
        </a:p>
      </dgm:t>
    </dgm:pt>
    <dgm:pt modelId="{BBC0F8EF-30CD-4794-BD42-5655936FF921}">
      <dgm:prSet phldrT="[Text]"/>
      <dgm:spPr/>
      <dgm:t>
        <a:bodyPr/>
        <a:lstStyle/>
        <a:p>
          <a:r>
            <a:rPr lang="en-US" dirty="0"/>
            <a:t>Degree of Polymerization and Molecular Weight</a:t>
          </a:r>
        </a:p>
      </dgm:t>
    </dgm:pt>
    <dgm:pt modelId="{1AD85BBC-0290-4CEF-9890-01DB02AC1229}" type="parTrans" cxnId="{A6533C6C-A066-4AE1-9349-514E12398FC7}">
      <dgm:prSet/>
      <dgm:spPr/>
      <dgm:t>
        <a:bodyPr/>
        <a:lstStyle/>
        <a:p>
          <a:endParaRPr lang="en-US"/>
        </a:p>
      </dgm:t>
    </dgm:pt>
    <dgm:pt modelId="{C139FEA9-6BF5-4754-8A59-5B943857A8D0}" type="sibTrans" cxnId="{A6533C6C-A066-4AE1-9349-514E12398FC7}">
      <dgm:prSet/>
      <dgm:spPr/>
      <dgm:t>
        <a:bodyPr/>
        <a:lstStyle/>
        <a:p>
          <a:endParaRPr lang="en-US"/>
        </a:p>
      </dgm:t>
    </dgm:pt>
    <dgm:pt modelId="{320B121F-8D7B-4DB4-BFAA-357F72E2AFC5}" type="pres">
      <dgm:prSet presAssocID="{5DE8DB12-AA5C-4891-B2EC-6A20E6B9AFED}" presName="rootnode" presStyleCnt="0">
        <dgm:presLayoutVars>
          <dgm:chMax/>
          <dgm:chPref/>
          <dgm:dir/>
          <dgm:animLvl val="lvl"/>
        </dgm:presLayoutVars>
      </dgm:prSet>
      <dgm:spPr/>
    </dgm:pt>
    <dgm:pt modelId="{76F39FE8-ADB2-4362-B472-844F60D5AD05}" type="pres">
      <dgm:prSet presAssocID="{83C66F02-C4D7-4265-B941-4370811E74A6}" presName="composite" presStyleCnt="0"/>
      <dgm:spPr/>
    </dgm:pt>
    <dgm:pt modelId="{FAD900E7-025D-4512-BBCF-8985EEE9261E}" type="pres">
      <dgm:prSet presAssocID="{83C66F02-C4D7-4265-B941-4370811E74A6}" presName="bentUpArrow1" presStyleLbl="alignImgPlace1" presStyleIdx="0" presStyleCnt="3" custScaleX="152994" custLinFactX="-78258" custLinFactNeighborX="-100000" custLinFactNeighborY="2182"/>
      <dgm:spPr/>
    </dgm:pt>
    <dgm:pt modelId="{4ED09287-CA37-430C-ADC5-46B7C93A0B16}" type="pres">
      <dgm:prSet presAssocID="{83C66F02-C4D7-4265-B941-4370811E74A6}" presName="ParentText" presStyleLbl="node1" presStyleIdx="0" presStyleCnt="4" custScaleX="136885" custScaleY="82464" custLinFactX="-36197" custLinFactNeighborX="-100000" custLinFactNeighborY="-7511">
        <dgm:presLayoutVars>
          <dgm:chMax val="1"/>
          <dgm:chPref val="1"/>
          <dgm:bulletEnabled val="1"/>
        </dgm:presLayoutVars>
      </dgm:prSet>
      <dgm:spPr/>
    </dgm:pt>
    <dgm:pt modelId="{6A32FF2F-9988-46B8-A08F-AAE2CC2462CA}" type="pres">
      <dgm:prSet presAssocID="{83C66F02-C4D7-4265-B941-4370811E74A6}" presName="ChildText" presStyleLbl="revTx" presStyleIdx="0" presStyleCnt="3">
        <dgm:presLayoutVars>
          <dgm:chMax val="0"/>
          <dgm:chPref val="0"/>
          <dgm:bulletEnabled val="1"/>
        </dgm:presLayoutVars>
      </dgm:prSet>
      <dgm:spPr/>
    </dgm:pt>
    <dgm:pt modelId="{A52DD563-10FB-4EB4-AF44-D0951EA8C198}" type="pres">
      <dgm:prSet presAssocID="{5B7153C0-952E-485F-9FA9-2221850CCE2B}" presName="sibTrans" presStyleCnt="0"/>
      <dgm:spPr/>
    </dgm:pt>
    <dgm:pt modelId="{6F0F10D3-73D6-4948-84B8-22D5B5373222}" type="pres">
      <dgm:prSet presAssocID="{C5BEE6D5-A4AB-418F-B16C-CB367ECD91DA}" presName="composite" presStyleCnt="0"/>
      <dgm:spPr/>
    </dgm:pt>
    <dgm:pt modelId="{B891634C-6C95-4E21-BB6A-A0E070C1AB2A}" type="pres">
      <dgm:prSet presAssocID="{C5BEE6D5-A4AB-418F-B16C-CB367ECD91DA}" presName="bentUpArrow1" presStyleLbl="alignImgPlace1" presStyleIdx="1" presStyleCnt="3" custScaleX="171094" custLinFactNeighborX="-68126" custLinFactNeighborY="26059"/>
      <dgm:spPr/>
    </dgm:pt>
    <dgm:pt modelId="{340C8A1B-2AB6-4CEA-8992-D08967290C84}" type="pres">
      <dgm:prSet presAssocID="{C5BEE6D5-A4AB-418F-B16C-CB367ECD91DA}" presName="ParentText" presStyleLbl="node1" presStyleIdx="1" presStyleCnt="4" custScaleX="123463" custScaleY="94778" custLinFactNeighborX="-92005" custLinFactNeighborY="-1446">
        <dgm:presLayoutVars>
          <dgm:chMax val="1"/>
          <dgm:chPref val="1"/>
          <dgm:bulletEnabled val="1"/>
        </dgm:presLayoutVars>
      </dgm:prSet>
      <dgm:spPr/>
    </dgm:pt>
    <dgm:pt modelId="{64E84C0C-466E-4692-B94D-DC87C3143B70}" type="pres">
      <dgm:prSet presAssocID="{C5BEE6D5-A4AB-418F-B16C-CB367ECD91DA}" presName="ChildText" presStyleLbl="revTx" presStyleIdx="1" presStyleCnt="3">
        <dgm:presLayoutVars>
          <dgm:chMax val="0"/>
          <dgm:chPref val="0"/>
          <dgm:bulletEnabled val="1"/>
        </dgm:presLayoutVars>
      </dgm:prSet>
      <dgm:spPr/>
    </dgm:pt>
    <dgm:pt modelId="{A5654E31-CEF9-46D7-BD54-DB1F5461BAF9}" type="pres">
      <dgm:prSet presAssocID="{B9BED6B1-4055-4884-AC3D-F4F39B4B4CB8}" presName="sibTrans" presStyleCnt="0"/>
      <dgm:spPr/>
    </dgm:pt>
    <dgm:pt modelId="{C3F8126B-5DE4-456F-A3FF-F4352F145A1E}" type="pres">
      <dgm:prSet presAssocID="{2B68CEFE-9849-458D-A67D-DCDC16C51AA9}" presName="composite" presStyleCnt="0"/>
      <dgm:spPr/>
    </dgm:pt>
    <dgm:pt modelId="{EE8C517A-5417-4D61-B12E-7E9E6641E6D8}" type="pres">
      <dgm:prSet presAssocID="{2B68CEFE-9849-458D-A67D-DCDC16C51AA9}" presName="bentUpArrow1" presStyleLbl="alignImgPlace1" presStyleIdx="2" presStyleCnt="3" custScaleX="168836" custLinFactNeighborX="52661" custLinFactNeighborY="17702"/>
      <dgm:spPr/>
    </dgm:pt>
    <dgm:pt modelId="{4DE3694C-4FC0-44E0-B3B3-6D924022EBB7}" type="pres">
      <dgm:prSet presAssocID="{2B68CEFE-9849-458D-A67D-DCDC16C51AA9}" presName="ParentText" presStyleLbl="node1" presStyleIdx="2" presStyleCnt="4" custScaleX="130104" custScaleY="130104" custLinFactNeighborX="-9972" custLinFactNeighborY="-11106">
        <dgm:presLayoutVars>
          <dgm:chMax val="1"/>
          <dgm:chPref val="1"/>
          <dgm:bulletEnabled val="1"/>
        </dgm:presLayoutVars>
      </dgm:prSet>
      <dgm:spPr/>
    </dgm:pt>
    <dgm:pt modelId="{97DEBD27-4A73-4927-B050-FDB01DAAA75B}" type="pres">
      <dgm:prSet presAssocID="{2B68CEFE-9849-458D-A67D-DCDC16C51AA9}" presName="ChildText" presStyleLbl="revTx" presStyleIdx="2" presStyleCnt="3">
        <dgm:presLayoutVars>
          <dgm:chMax val="0"/>
          <dgm:chPref val="0"/>
          <dgm:bulletEnabled val="1"/>
        </dgm:presLayoutVars>
      </dgm:prSet>
      <dgm:spPr/>
    </dgm:pt>
    <dgm:pt modelId="{9B94F673-5FAF-429A-9A9A-5BEA14422D0D}" type="pres">
      <dgm:prSet presAssocID="{C0430CB4-3501-436C-BC87-03888024C6CE}" presName="sibTrans" presStyleCnt="0"/>
      <dgm:spPr/>
    </dgm:pt>
    <dgm:pt modelId="{7133161E-5E94-452B-B4E9-8571C8090FED}" type="pres">
      <dgm:prSet presAssocID="{BBC0F8EF-30CD-4794-BD42-5655936FF921}" presName="composite" presStyleCnt="0"/>
      <dgm:spPr/>
    </dgm:pt>
    <dgm:pt modelId="{A9928F46-09F8-40A9-B4DF-FF10A1F5E36F}" type="pres">
      <dgm:prSet presAssocID="{BBC0F8EF-30CD-4794-BD42-5655936FF921}" presName="ParentText" presStyleLbl="node1" presStyleIdx="3" presStyleCnt="4" custScaleX="131447" custScaleY="131447" custLinFactNeighborX="71302" custLinFactNeighborY="-4003">
        <dgm:presLayoutVars>
          <dgm:chMax val="1"/>
          <dgm:chPref val="1"/>
          <dgm:bulletEnabled val="1"/>
        </dgm:presLayoutVars>
      </dgm:prSet>
      <dgm:spPr/>
    </dgm:pt>
  </dgm:ptLst>
  <dgm:cxnLst>
    <dgm:cxn modelId="{4AF78F0C-F48E-4B90-880F-1E79D07F26E5}" type="presOf" srcId="{83C66F02-C4D7-4265-B941-4370811E74A6}" destId="{4ED09287-CA37-430C-ADC5-46B7C93A0B16}" srcOrd="0" destOrd="0" presId="urn:microsoft.com/office/officeart/2005/8/layout/StepDownProcess"/>
    <dgm:cxn modelId="{C3F1E328-95BB-4D8C-92E9-EE03C9629A72}" type="presOf" srcId="{BBC0F8EF-30CD-4794-BD42-5655936FF921}" destId="{A9928F46-09F8-40A9-B4DF-FF10A1F5E36F}" srcOrd="0" destOrd="0" presId="urn:microsoft.com/office/officeart/2005/8/layout/StepDownProcess"/>
    <dgm:cxn modelId="{A653292B-7F3D-42EF-9779-FB42406C5939}" srcId="{5DE8DB12-AA5C-4891-B2EC-6A20E6B9AFED}" destId="{83C66F02-C4D7-4265-B941-4370811E74A6}" srcOrd="0" destOrd="0" parTransId="{3BC579A1-8DB5-42E0-88D9-62DC320A5A11}" sibTransId="{5B7153C0-952E-485F-9FA9-2221850CCE2B}"/>
    <dgm:cxn modelId="{A6533C6C-A066-4AE1-9349-514E12398FC7}" srcId="{5DE8DB12-AA5C-4891-B2EC-6A20E6B9AFED}" destId="{BBC0F8EF-30CD-4794-BD42-5655936FF921}" srcOrd="3" destOrd="0" parTransId="{1AD85BBC-0290-4CEF-9890-01DB02AC1229}" sibTransId="{C139FEA9-6BF5-4754-8A59-5B943857A8D0}"/>
    <dgm:cxn modelId="{0E2A1553-1B2C-4E95-821A-0473790BEBDF}" srcId="{5DE8DB12-AA5C-4891-B2EC-6A20E6B9AFED}" destId="{2B68CEFE-9849-458D-A67D-DCDC16C51AA9}" srcOrd="2" destOrd="0" parTransId="{143E50E0-B46B-4935-84DC-09DF00A56B3D}" sibTransId="{C0430CB4-3501-436C-BC87-03888024C6CE}"/>
    <dgm:cxn modelId="{B55ED6A6-0753-4187-AD41-18815B85741B}" srcId="{5DE8DB12-AA5C-4891-B2EC-6A20E6B9AFED}" destId="{C5BEE6D5-A4AB-418F-B16C-CB367ECD91DA}" srcOrd="1" destOrd="0" parTransId="{616087A9-69C4-42C3-B151-06F34D4BEF32}" sibTransId="{B9BED6B1-4055-4884-AC3D-F4F39B4B4CB8}"/>
    <dgm:cxn modelId="{029C19B4-1C47-450E-8909-AEC32C2D7827}" type="presOf" srcId="{2B68CEFE-9849-458D-A67D-DCDC16C51AA9}" destId="{4DE3694C-4FC0-44E0-B3B3-6D924022EBB7}" srcOrd="0" destOrd="0" presId="urn:microsoft.com/office/officeart/2005/8/layout/StepDownProcess"/>
    <dgm:cxn modelId="{30D9A2DB-B284-43F7-9C31-4DA37A809A5B}" type="presOf" srcId="{5DE8DB12-AA5C-4891-B2EC-6A20E6B9AFED}" destId="{320B121F-8D7B-4DB4-BFAA-357F72E2AFC5}" srcOrd="0" destOrd="0" presId="urn:microsoft.com/office/officeart/2005/8/layout/StepDownProcess"/>
    <dgm:cxn modelId="{C82617F9-BF15-415F-9F73-AEF6DF5EC96A}" type="presOf" srcId="{C5BEE6D5-A4AB-418F-B16C-CB367ECD91DA}" destId="{340C8A1B-2AB6-4CEA-8992-D08967290C84}" srcOrd="0" destOrd="0" presId="urn:microsoft.com/office/officeart/2005/8/layout/StepDownProcess"/>
    <dgm:cxn modelId="{B332E4DC-B97C-4FC1-99D3-5A1A6ABBFF4F}" type="presParOf" srcId="{320B121F-8D7B-4DB4-BFAA-357F72E2AFC5}" destId="{76F39FE8-ADB2-4362-B472-844F60D5AD05}" srcOrd="0" destOrd="0" presId="urn:microsoft.com/office/officeart/2005/8/layout/StepDownProcess"/>
    <dgm:cxn modelId="{369239C9-C481-45AB-BBAC-1388A7ECCE03}" type="presParOf" srcId="{76F39FE8-ADB2-4362-B472-844F60D5AD05}" destId="{FAD900E7-025D-4512-BBCF-8985EEE9261E}" srcOrd="0" destOrd="0" presId="urn:microsoft.com/office/officeart/2005/8/layout/StepDownProcess"/>
    <dgm:cxn modelId="{40A85630-FCA5-45CF-9A40-F18D75A25A06}" type="presParOf" srcId="{76F39FE8-ADB2-4362-B472-844F60D5AD05}" destId="{4ED09287-CA37-430C-ADC5-46B7C93A0B16}" srcOrd="1" destOrd="0" presId="urn:microsoft.com/office/officeart/2005/8/layout/StepDownProcess"/>
    <dgm:cxn modelId="{A5461FF7-81D1-4640-838B-5BAA6E22E1C2}" type="presParOf" srcId="{76F39FE8-ADB2-4362-B472-844F60D5AD05}" destId="{6A32FF2F-9988-46B8-A08F-AAE2CC2462CA}" srcOrd="2" destOrd="0" presId="urn:microsoft.com/office/officeart/2005/8/layout/StepDownProcess"/>
    <dgm:cxn modelId="{9B6271C9-C4D0-434A-ACE4-34FF02305C31}" type="presParOf" srcId="{320B121F-8D7B-4DB4-BFAA-357F72E2AFC5}" destId="{A52DD563-10FB-4EB4-AF44-D0951EA8C198}" srcOrd="1" destOrd="0" presId="urn:microsoft.com/office/officeart/2005/8/layout/StepDownProcess"/>
    <dgm:cxn modelId="{8CFCA84C-88B6-4683-BEB4-633C454E261C}" type="presParOf" srcId="{320B121F-8D7B-4DB4-BFAA-357F72E2AFC5}" destId="{6F0F10D3-73D6-4948-84B8-22D5B5373222}" srcOrd="2" destOrd="0" presId="urn:microsoft.com/office/officeart/2005/8/layout/StepDownProcess"/>
    <dgm:cxn modelId="{EB2CAF2C-D6B3-409B-8349-F00253A1ACCE}" type="presParOf" srcId="{6F0F10D3-73D6-4948-84B8-22D5B5373222}" destId="{B891634C-6C95-4E21-BB6A-A0E070C1AB2A}" srcOrd="0" destOrd="0" presId="urn:microsoft.com/office/officeart/2005/8/layout/StepDownProcess"/>
    <dgm:cxn modelId="{30BC267B-F139-4024-8DB4-F90CAEBFD532}" type="presParOf" srcId="{6F0F10D3-73D6-4948-84B8-22D5B5373222}" destId="{340C8A1B-2AB6-4CEA-8992-D08967290C84}" srcOrd="1" destOrd="0" presId="urn:microsoft.com/office/officeart/2005/8/layout/StepDownProcess"/>
    <dgm:cxn modelId="{A71E1B6D-5B0C-4D49-B5E5-4FFD16DE72BA}" type="presParOf" srcId="{6F0F10D3-73D6-4948-84B8-22D5B5373222}" destId="{64E84C0C-466E-4692-B94D-DC87C3143B70}" srcOrd="2" destOrd="0" presId="urn:microsoft.com/office/officeart/2005/8/layout/StepDownProcess"/>
    <dgm:cxn modelId="{B0F2F27B-18B1-4D0D-A419-EB8935087952}" type="presParOf" srcId="{320B121F-8D7B-4DB4-BFAA-357F72E2AFC5}" destId="{A5654E31-CEF9-46D7-BD54-DB1F5461BAF9}" srcOrd="3" destOrd="0" presId="urn:microsoft.com/office/officeart/2005/8/layout/StepDownProcess"/>
    <dgm:cxn modelId="{013DBFB9-10B3-4A08-9F6E-31D65A3A8BF8}" type="presParOf" srcId="{320B121F-8D7B-4DB4-BFAA-357F72E2AFC5}" destId="{C3F8126B-5DE4-456F-A3FF-F4352F145A1E}" srcOrd="4" destOrd="0" presId="urn:microsoft.com/office/officeart/2005/8/layout/StepDownProcess"/>
    <dgm:cxn modelId="{923A6034-CF35-4EB6-AD2B-97102F5B31B7}" type="presParOf" srcId="{C3F8126B-5DE4-456F-A3FF-F4352F145A1E}" destId="{EE8C517A-5417-4D61-B12E-7E9E6641E6D8}" srcOrd="0" destOrd="0" presId="urn:microsoft.com/office/officeart/2005/8/layout/StepDownProcess"/>
    <dgm:cxn modelId="{598FE0F1-162F-431D-9E26-386E087C1959}" type="presParOf" srcId="{C3F8126B-5DE4-456F-A3FF-F4352F145A1E}" destId="{4DE3694C-4FC0-44E0-B3B3-6D924022EBB7}" srcOrd="1" destOrd="0" presId="urn:microsoft.com/office/officeart/2005/8/layout/StepDownProcess"/>
    <dgm:cxn modelId="{DA5FFD7F-01AD-40EE-9BD3-231D7C700BF9}" type="presParOf" srcId="{C3F8126B-5DE4-456F-A3FF-F4352F145A1E}" destId="{97DEBD27-4A73-4927-B050-FDB01DAAA75B}" srcOrd="2" destOrd="0" presId="urn:microsoft.com/office/officeart/2005/8/layout/StepDownProcess"/>
    <dgm:cxn modelId="{25EC686F-4406-473F-AE3A-E2F930238247}" type="presParOf" srcId="{320B121F-8D7B-4DB4-BFAA-357F72E2AFC5}" destId="{9B94F673-5FAF-429A-9A9A-5BEA14422D0D}" srcOrd="5" destOrd="0" presId="urn:microsoft.com/office/officeart/2005/8/layout/StepDownProcess"/>
    <dgm:cxn modelId="{D98C5990-893E-4A9D-A7BD-EB4A29C2884D}" type="presParOf" srcId="{320B121F-8D7B-4DB4-BFAA-357F72E2AFC5}" destId="{7133161E-5E94-452B-B4E9-8571C8090FED}" srcOrd="6" destOrd="0" presId="urn:microsoft.com/office/officeart/2005/8/layout/StepDownProcess"/>
    <dgm:cxn modelId="{3EADF255-AB1E-4413-9B32-2CE5DA437510}" type="presParOf" srcId="{7133161E-5E94-452B-B4E9-8571C8090FED}" destId="{A9928F46-09F8-40A9-B4DF-FF10A1F5E36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900E7-025D-4512-BBCF-8985EEE9261E}">
      <dsp:nvSpPr>
        <dsp:cNvPr id="0" name=""/>
        <dsp:cNvSpPr/>
      </dsp:nvSpPr>
      <dsp:spPr>
        <a:xfrm rot="5400000">
          <a:off x="1548736" y="622068"/>
          <a:ext cx="822947" cy="143339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09287-CA37-430C-ADC5-46B7C93A0B16}">
      <dsp:nvSpPr>
        <dsp:cNvPr id="0" name=""/>
        <dsp:cNvSpPr/>
      </dsp:nvSpPr>
      <dsp:spPr>
        <a:xfrm>
          <a:off x="858485" y="0"/>
          <a:ext cx="1896349" cy="79965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Relative Viscosity</a:t>
          </a:r>
        </a:p>
      </dsp:txBody>
      <dsp:txXfrm>
        <a:off x="897528" y="39043"/>
        <a:ext cx="1818263" cy="721572"/>
      </dsp:txXfrm>
    </dsp:sp>
    <dsp:sp modelId="{6A32FF2F-9988-46B8-A08F-AAE2CC2462CA}">
      <dsp:nvSpPr>
        <dsp:cNvPr id="0" name=""/>
        <dsp:cNvSpPr/>
      </dsp:nvSpPr>
      <dsp:spPr>
        <a:xfrm>
          <a:off x="4386158" y="32590"/>
          <a:ext cx="1007578" cy="783759"/>
        </a:xfrm>
        <a:prstGeom prst="rect">
          <a:avLst/>
        </a:prstGeom>
        <a:noFill/>
        <a:ln>
          <a:noFill/>
        </a:ln>
        <a:effectLst/>
      </dsp:spPr>
      <dsp:style>
        <a:lnRef idx="0">
          <a:scrgbClr r="0" g="0" b="0"/>
        </a:lnRef>
        <a:fillRef idx="0">
          <a:scrgbClr r="0" g="0" b="0"/>
        </a:fillRef>
        <a:effectRef idx="0">
          <a:scrgbClr r="0" g="0" b="0"/>
        </a:effectRef>
        <a:fontRef idx="minor"/>
      </dsp:style>
    </dsp:sp>
    <dsp:sp modelId="{B891634C-6C95-4E21-BB6A-A0E070C1AB2A}">
      <dsp:nvSpPr>
        <dsp:cNvPr id="0" name=""/>
        <dsp:cNvSpPr/>
      </dsp:nvSpPr>
      <dsp:spPr>
        <a:xfrm rot="5400000">
          <a:off x="3768294" y="1797755"/>
          <a:ext cx="822947" cy="160297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0C8A1B-2AB6-4CEA-8992-D08967290C84}">
      <dsp:nvSpPr>
        <dsp:cNvPr id="0" name=""/>
        <dsp:cNvSpPr/>
      </dsp:nvSpPr>
      <dsp:spPr>
        <a:xfrm>
          <a:off x="2751410" y="1015385"/>
          <a:ext cx="1710406" cy="91906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Specific Viscosity</a:t>
          </a:r>
        </a:p>
      </dsp:txBody>
      <dsp:txXfrm>
        <a:off x="2796283" y="1060258"/>
        <a:ext cx="1620660" cy="829322"/>
      </dsp:txXfrm>
    </dsp:sp>
    <dsp:sp modelId="{64E84C0C-466E-4692-B94D-DC87C3143B70}">
      <dsp:nvSpPr>
        <dsp:cNvPr id="0" name=""/>
        <dsp:cNvSpPr/>
      </dsp:nvSpPr>
      <dsp:spPr>
        <a:xfrm>
          <a:off x="5573893" y="1096572"/>
          <a:ext cx="1007578" cy="783759"/>
        </a:xfrm>
        <a:prstGeom prst="rect">
          <a:avLst/>
        </a:prstGeom>
        <a:noFill/>
        <a:ln>
          <a:noFill/>
        </a:ln>
        <a:effectLst/>
      </dsp:spPr>
      <dsp:style>
        <a:lnRef idx="0">
          <a:scrgbClr r="0" g="0" b="0"/>
        </a:lnRef>
        <a:fillRef idx="0">
          <a:scrgbClr r="0" g="0" b="0"/>
        </a:fillRef>
        <a:effectRef idx="0">
          <a:scrgbClr r="0" g="0" b="0"/>
        </a:effectRef>
        <a:fontRef idx="minor"/>
      </dsp:style>
    </dsp:sp>
    <dsp:sp modelId="{EE8C517A-5417-4D61-B12E-7E9E6641E6D8}">
      <dsp:nvSpPr>
        <dsp:cNvPr id="0" name=""/>
        <dsp:cNvSpPr/>
      </dsp:nvSpPr>
      <dsp:spPr>
        <a:xfrm rot="5400000">
          <a:off x="6207733" y="2974820"/>
          <a:ext cx="822947" cy="158181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E3694C-4FC0-44E0-B3B3-6D924022EBB7}">
      <dsp:nvSpPr>
        <dsp:cNvPr id="0" name=""/>
        <dsp:cNvSpPr/>
      </dsp:nvSpPr>
      <dsp:spPr>
        <a:xfrm>
          <a:off x="5149651" y="1985693"/>
          <a:ext cx="1802408" cy="126162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Intrinsic Viscosity (Huggins/Kraemer equations)</a:t>
          </a:r>
        </a:p>
      </dsp:txBody>
      <dsp:txXfrm>
        <a:off x="5211250" y="2047292"/>
        <a:ext cx="1679210" cy="1138429"/>
      </dsp:txXfrm>
    </dsp:sp>
    <dsp:sp modelId="{97DEBD27-4A73-4927-B050-FDB01DAAA75B}">
      <dsp:nvSpPr>
        <dsp:cNvPr id="0" name=""/>
        <dsp:cNvSpPr/>
      </dsp:nvSpPr>
      <dsp:spPr>
        <a:xfrm>
          <a:off x="6881682" y="2331832"/>
          <a:ext cx="1007578" cy="783759"/>
        </a:xfrm>
        <a:prstGeom prst="rect">
          <a:avLst/>
        </a:prstGeom>
        <a:noFill/>
        <a:ln>
          <a:noFill/>
        </a:ln>
        <a:effectLst/>
      </dsp:spPr>
      <dsp:style>
        <a:lnRef idx="0">
          <a:scrgbClr r="0" g="0" b="0"/>
        </a:lnRef>
        <a:fillRef idx="0">
          <a:scrgbClr r="0" g="0" b="0"/>
        </a:fillRef>
        <a:effectRef idx="0">
          <a:scrgbClr r="0" g="0" b="0"/>
        </a:effectRef>
        <a:fontRef idx="minor"/>
      </dsp:style>
    </dsp:sp>
    <dsp:sp modelId="{A9928F46-09F8-40A9-B4DF-FF10A1F5E36F}">
      <dsp:nvSpPr>
        <dsp:cNvPr id="0" name=""/>
        <dsp:cNvSpPr/>
      </dsp:nvSpPr>
      <dsp:spPr>
        <a:xfrm>
          <a:off x="7546835" y="3289832"/>
          <a:ext cx="1821013" cy="127465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Degree of Polymerization and Molecular Weight</a:t>
          </a:r>
        </a:p>
      </dsp:txBody>
      <dsp:txXfrm>
        <a:off x="7609069" y="3352066"/>
        <a:ext cx="1696545" cy="115018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71AF0-BCED-9A4F-8072-E1388A763463}"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A4043-4297-5340-84E9-574C02E0FDA7}" type="slidenum">
              <a:rPr lang="en-US" smtClean="0"/>
              <a:t>‹#›</a:t>
            </a:fld>
            <a:endParaRPr lang="en-US"/>
          </a:p>
        </p:txBody>
      </p:sp>
    </p:spTree>
    <p:extLst>
      <p:ext uri="{BB962C8B-B14F-4D97-AF65-F5344CB8AC3E}">
        <p14:creationId xmlns:p14="http://schemas.microsoft.com/office/powerpoint/2010/main" val="2883631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Pierre Simonian, and over the course of this summer I’ve been working on the characterization of cellulose dissolution in ionic liquids and subsequent biomimetic applications!</a:t>
            </a:r>
          </a:p>
        </p:txBody>
      </p:sp>
      <p:sp>
        <p:nvSpPr>
          <p:cNvPr id="4" name="Slide Number Placeholder 3"/>
          <p:cNvSpPr>
            <a:spLocks noGrp="1"/>
          </p:cNvSpPr>
          <p:nvPr>
            <p:ph type="sldNum" sz="quarter" idx="5"/>
          </p:nvPr>
        </p:nvSpPr>
        <p:spPr/>
        <p:txBody>
          <a:bodyPr/>
          <a:lstStyle/>
          <a:p>
            <a:fld id="{C74A4043-4297-5340-84E9-574C02E0FDA7}" type="slidenum">
              <a:rPr lang="en-US" smtClean="0"/>
              <a:t>1</a:t>
            </a:fld>
            <a:endParaRPr lang="en-US"/>
          </a:p>
        </p:txBody>
      </p:sp>
    </p:spTree>
    <p:extLst>
      <p:ext uri="{BB962C8B-B14F-4D97-AF65-F5344CB8AC3E}">
        <p14:creationId xmlns:p14="http://schemas.microsoft.com/office/powerpoint/2010/main" val="72794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Literature has already expressed the many properties that the biopolymer cellulose has: its biocompatibility, biodegradability, renewability, and low toxicity. However, its hydrogen bonds that make up its structure make it insoluble and hard to work with, making it difficult to be applied in different fields.</a:t>
            </a:r>
          </a:p>
          <a:p>
            <a:endParaRPr lang="en-US" dirty="0"/>
          </a:p>
          <a:p>
            <a:r>
              <a:rPr lang="en-US" dirty="0"/>
              <a:t>Ionic liquids such as 1-allyl-3-methylimidazolium chloride (AMImCl) can disrupt these hydrogen bonds, as you can see in this scheme here. Cellulose can then be molded into how we want it to be before regenerating it into a biomaterial.</a:t>
            </a:r>
          </a:p>
        </p:txBody>
      </p:sp>
      <p:sp>
        <p:nvSpPr>
          <p:cNvPr id="4" name="Slide Number Placeholder 3"/>
          <p:cNvSpPr>
            <a:spLocks noGrp="1"/>
          </p:cNvSpPr>
          <p:nvPr>
            <p:ph type="sldNum" sz="quarter" idx="5"/>
          </p:nvPr>
        </p:nvSpPr>
        <p:spPr/>
        <p:txBody>
          <a:bodyPr/>
          <a:lstStyle/>
          <a:p>
            <a:fld id="{C74A4043-4297-5340-84E9-574C02E0FDA7}" type="slidenum">
              <a:rPr lang="en-US" smtClean="0"/>
              <a:t>2</a:t>
            </a:fld>
            <a:endParaRPr lang="en-US"/>
          </a:p>
        </p:txBody>
      </p:sp>
    </p:spTree>
    <p:extLst>
      <p:ext uri="{BB962C8B-B14F-4D97-AF65-F5344CB8AC3E}">
        <p14:creationId xmlns:p14="http://schemas.microsoft.com/office/powerpoint/2010/main" val="369807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 in red highlights the reason for conducting characterizations. Biopolymers from different sources exhibit unique dissolution profiles. Reliably using these materials in their dissolved states requires a good understanding of how well they are dissolved. </a:t>
            </a:r>
          </a:p>
          <a:p>
            <a:endParaRPr lang="en-US" dirty="0"/>
          </a:p>
          <a:p>
            <a:r>
              <a:rPr lang="en-US" dirty="0"/>
              <a:t>Thus, the characterization done here will serve as a foundation for future projects that use these biopolymers. For the purposes of this project, we looked at the rate of cellulose dissolution, the viscosities to measure dissolution quality, and the molecular weights of different cellulose types.</a:t>
            </a:r>
          </a:p>
        </p:txBody>
      </p:sp>
      <p:sp>
        <p:nvSpPr>
          <p:cNvPr id="4" name="Slide Number Placeholder 3"/>
          <p:cNvSpPr>
            <a:spLocks noGrp="1"/>
          </p:cNvSpPr>
          <p:nvPr>
            <p:ph type="sldNum" sz="quarter" idx="5"/>
          </p:nvPr>
        </p:nvSpPr>
        <p:spPr/>
        <p:txBody>
          <a:bodyPr/>
          <a:lstStyle/>
          <a:p>
            <a:fld id="{C74A4043-4297-5340-84E9-574C02E0FDA7}" type="slidenum">
              <a:rPr lang="en-US" smtClean="0"/>
              <a:t>3</a:t>
            </a:fld>
            <a:endParaRPr lang="en-US"/>
          </a:p>
        </p:txBody>
      </p:sp>
    </p:spTree>
    <p:extLst>
      <p:ext uri="{BB962C8B-B14F-4D97-AF65-F5344CB8AC3E}">
        <p14:creationId xmlns:p14="http://schemas.microsoft.com/office/powerpoint/2010/main" val="2684550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experimental model was primarily composed of three phases. </a:t>
            </a:r>
          </a:p>
          <a:p>
            <a:endParaRPr lang="en-US" dirty="0"/>
          </a:p>
          <a:p>
            <a:r>
              <a:rPr lang="en-US" dirty="0"/>
              <a:t>The first phase included developing the dissolution itself. In doing so, we gather a jar of ionic liquid (AMImCl) and added our MCC (microcrystalline cellulose) to the jar incrementally. First in 0.5 wt% increments until 2.0wt%, and then 1 wt% until we reached a maximum of 7 wt%. Each increment was mixed for around 45 minutes with an overhead stirrer and heated at 60 degrees </a:t>
            </a:r>
            <a:r>
              <a:rPr lang="en-US" dirty="0" err="1"/>
              <a:t>Celcius</a:t>
            </a:r>
            <a:r>
              <a:rPr lang="en-US" dirty="0"/>
              <a:t>. </a:t>
            </a:r>
          </a:p>
          <a:p>
            <a:endParaRPr lang="en-US" dirty="0"/>
          </a:p>
          <a:p>
            <a:r>
              <a:rPr lang="en-US" dirty="0"/>
              <a:t>Every 15 minutes of that 45 minute period, we would stop the mixing, gather a sample of the dissolution from the top, middle, and bottom of the container, and then place it on a polarizing light microscope (PLM) to measure the degree in which the MCCs dissolved. </a:t>
            </a:r>
          </a:p>
          <a:p>
            <a:endParaRPr lang="en-US" dirty="0"/>
          </a:p>
          <a:p>
            <a:r>
              <a:rPr lang="en-US" dirty="0"/>
              <a:t>Once we reached 3, 5, and 7 wt% values respectively, we took a sample and measured them in an HR20 Rheometer to measure their resulting viscosities. </a:t>
            </a:r>
          </a:p>
        </p:txBody>
      </p:sp>
      <p:sp>
        <p:nvSpPr>
          <p:cNvPr id="4" name="Slide Number Placeholder 3"/>
          <p:cNvSpPr>
            <a:spLocks noGrp="1"/>
          </p:cNvSpPr>
          <p:nvPr>
            <p:ph type="sldNum" sz="quarter" idx="5"/>
          </p:nvPr>
        </p:nvSpPr>
        <p:spPr/>
        <p:txBody>
          <a:bodyPr/>
          <a:lstStyle/>
          <a:p>
            <a:fld id="{C74A4043-4297-5340-84E9-574C02E0FDA7}" type="slidenum">
              <a:rPr lang="en-US" smtClean="0"/>
              <a:t>4</a:t>
            </a:fld>
            <a:endParaRPr lang="en-US"/>
          </a:p>
        </p:txBody>
      </p:sp>
    </p:spTree>
    <p:extLst>
      <p:ext uri="{BB962C8B-B14F-4D97-AF65-F5344CB8AC3E}">
        <p14:creationId xmlns:p14="http://schemas.microsoft.com/office/powerpoint/2010/main" val="259420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Figure - </a:t>
            </a:r>
            <a:r>
              <a:rPr lang="en-US" b="1" dirty="0"/>
              <a:t>3wt% MCC AMImCl 06.06.25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 </a:t>
            </a:r>
            <a:r>
              <a:rPr lang="en-US" b="1" dirty="0"/>
              <a:t>4wt% MCC AMImCl 06.10.25 Pierre’s Sample</a:t>
            </a:r>
          </a:p>
          <a:p>
            <a:endParaRPr lang="en-US" dirty="0"/>
          </a:p>
          <a:p>
            <a:r>
              <a:rPr lang="en-US" dirty="0"/>
              <a:t>Here you can see two different PLM images of two different dissolutions, one at 3wt% and one at 4wt%. You can see the samples from the top, middle, or bottom, and at the mixing times of 15, 30, or 45 minutes. Each white particle represents an MCC crystal, and the resulting particle count is also found on the image bottom right. We can see that, as the mixing time increases, the particle count usually decreases, which means that our MCC is dissolving.</a:t>
            </a:r>
          </a:p>
          <a:p>
            <a:endParaRPr lang="en-US" dirty="0"/>
          </a:p>
          <a:p>
            <a:r>
              <a:rPr lang="en-US" dirty="0"/>
              <a:t>However, you can see some instances in which, crystal clumps will remain that are harder to dissolve due to their large size. At this point, although it would be nice, we are not looking to completely dissolve the MCCs- that will be for a future project. </a:t>
            </a:r>
          </a:p>
        </p:txBody>
      </p:sp>
      <p:sp>
        <p:nvSpPr>
          <p:cNvPr id="4" name="Slide Number Placeholder 3"/>
          <p:cNvSpPr>
            <a:spLocks noGrp="1"/>
          </p:cNvSpPr>
          <p:nvPr>
            <p:ph type="sldNum" sz="quarter" idx="5"/>
          </p:nvPr>
        </p:nvSpPr>
        <p:spPr/>
        <p:txBody>
          <a:bodyPr/>
          <a:lstStyle/>
          <a:p>
            <a:fld id="{C74A4043-4297-5340-84E9-574C02E0FDA7}" type="slidenum">
              <a:rPr lang="en-US" smtClean="0"/>
              <a:t>5</a:t>
            </a:fld>
            <a:endParaRPr lang="en-US"/>
          </a:p>
        </p:txBody>
      </p:sp>
    </p:spTree>
    <p:extLst>
      <p:ext uri="{BB962C8B-B14F-4D97-AF65-F5344CB8AC3E}">
        <p14:creationId xmlns:p14="http://schemas.microsoft.com/office/powerpoint/2010/main" val="3536004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from this figure was taken from a rheometer, and it measures the viscosities at 3, 5, and 7 wt% MCC in AMImCl. And as we had three MCC AMImCl dissolutions, this figure is actually the average of all three’s 3, 5, and 7 wt% values. </a:t>
            </a:r>
          </a:p>
          <a:p>
            <a:endParaRPr lang="en-US" dirty="0"/>
          </a:p>
          <a:p>
            <a:r>
              <a:rPr lang="en-US" dirty="0"/>
              <a:t>We can see that, as the weight percent increases, so too does our viscosity. We hypothesize that this increase in viscosity leads to an increase in the strength of our regenerated biomaterial, although this will be proven in a future project. </a:t>
            </a:r>
          </a:p>
          <a:p>
            <a:endParaRPr lang="en-US" dirty="0"/>
          </a:p>
          <a:p>
            <a:endParaRPr lang="en-US" dirty="0"/>
          </a:p>
        </p:txBody>
      </p:sp>
      <p:sp>
        <p:nvSpPr>
          <p:cNvPr id="4" name="Slide Number Placeholder 3"/>
          <p:cNvSpPr>
            <a:spLocks noGrp="1"/>
          </p:cNvSpPr>
          <p:nvPr>
            <p:ph type="sldNum" sz="quarter" idx="5"/>
          </p:nvPr>
        </p:nvSpPr>
        <p:spPr/>
        <p:txBody>
          <a:bodyPr/>
          <a:lstStyle/>
          <a:p>
            <a:fld id="{C74A4043-4297-5340-84E9-574C02E0FDA7}" type="slidenum">
              <a:rPr lang="en-US" smtClean="0"/>
              <a:t>6</a:t>
            </a:fld>
            <a:endParaRPr lang="en-US"/>
          </a:p>
        </p:txBody>
      </p:sp>
    </p:spTree>
    <p:extLst>
      <p:ext uri="{BB962C8B-B14F-4D97-AF65-F5344CB8AC3E}">
        <p14:creationId xmlns:p14="http://schemas.microsoft.com/office/powerpoint/2010/main" val="308063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this point we primarily used MCC and AMImCl. Since we want to use different cellulose types, we figured that the best method to compare them would be through a comparison of their molecular weights. To do so, we decided to model the mathematical process after a different study, “Determination of intrinsic viscosity of native cellulose solutions in Ionic Liquids” by Utomo, et al. </a:t>
            </a:r>
          </a:p>
          <a:p>
            <a:endParaRPr lang="en-US" dirty="0"/>
          </a:p>
          <a:p>
            <a:r>
              <a:rPr lang="en-US" dirty="0"/>
              <a:t>Due to this, we used a different type of ionic liquid: 1-ethyl-3-methylimidazolium acetate (EMImAc). We developed 0.2 and 1 wt% dissolutions of each of the cellulose types (cotton linters, raw cotton, bacterial cellulose, and MCC) in EMImAc. </a:t>
            </a:r>
          </a:p>
          <a:p>
            <a:endParaRPr lang="en-US" dirty="0"/>
          </a:p>
          <a:p>
            <a:r>
              <a:rPr lang="en-US" dirty="0"/>
              <a:t>With our viscosity values of the 0.2 and 1 wt% dissolutions, we calculated the relative viscosity eta R. We then used that to calculate specific viscosity, eta sp. </a:t>
            </a:r>
          </a:p>
          <a:p>
            <a:endParaRPr lang="en-US" dirty="0"/>
          </a:p>
          <a:p>
            <a:r>
              <a:rPr lang="en-US" dirty="0"/>
              <a:t>We then plotted 2 graphs: specific viscosity over concentration by concentration, and ln(relative viscosity)/concentration by concentration. We averaged the y-intercepts of both graphs to find our intrinsic viscosity. </a:t>
            </a:r>
          </a:p>
          <a:p>
            <a:endParaRPr lang="en-US" dirty="0"/>
          </a:p>
          <a:p>
            <a:r>
              <a:rPr lang="en-US" dirty="0"/>
              <a:t>Using an equation from the paper, we then converted the intrinsic viscosity of EMImAc to the intrinsic viscosity of Cuen to find the Degree of polymerization and molecular weight. </a:t>
            </a:r>
          </a:p>
          <a:p>
            <a:endParaRPr lang="en-US" dirty="0"/>
          </a:p>
          <a:p>
            <a:endParaRPr lang="en-US" dirty="0"/>
          </a:p>
        </p:txBody>
      </p:sp>
      <p:sp>
        <p:nvSpPr>
          <p:cNvPr id="4" name="Slide Number Placeholder 3"/>
          <p:cNvSpPr>
            <a:spLocks noGrp="1"/>
          </p:cNvSpPr>
          <p:nvPr>
            <p:ph type="sldNum" sz="quarter" idx="5"/>
          </p:nvPr>
        </p:nvSpPr>
        <p:spPr/>
        <p:txBody>
          <a:bodyPr/>
          <a:lstStyle/>
          <a:p>
            <a:fld id="{C74A4043-4297-5340-84E9-574C02E0FDA7}" type="slidenum">
              <a:rPr lang="en-US" smtClean="0"/>
              <a:t>7</a:t>
            </a:fld>
            <a:endParaRPr lang="en-US"/>
          </a:p>
        </p:txBody>
      </p:sp>
    </p:spTree>
    <p:extLst>
      <p:ext uri="{BB962C8B-B14F-4D97-AF65-F5344CB8AC3E}">
        <p14:creationId xmlns:p14="http://schemas.microsoft.com/office/powerpoint/2010/main" val="310991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Anhydroglucose</a:t>
            </a:r>
            <a:r>
              <a:rPr lang="en-US" dirty="0"/>
              <a:t> units of glucose</a:t>
            </a:r>
          </a:p>
        </p:txBody>
      </p:sp>
      <p:sp>
        <p:nvSpPr>
          <p:cNvPr id="4" name="Slide Number Placeholder 3"/>
          <p:cNvSpPr>
            <a:spLocks noGrp="1"/>
          </p:cNvSpPr>
          <p:nvPr>
            <p:ph type="sldNum" sz="quarter" idx="5"/>
          </p:nvPr>
        </p:nvSpPr>
        <p:spPr/>
        <p:txBody>
          <a:bodyPr/>
          <a:lstStyle/>
          <a:p>
            <a:fld id="{C74A4043-4297-5340-84E9-574C02E0FDA7}" type="slidenum">
              <a:rPr lang="en-US" smtClean="0"/>
              <a:t>8</a:t>
            </a:fld>
            <a:endParaRPr lang="en-US"/>
          </a:p>
        </p:txBody>
      </p:sp>
    </p:spTree>
    <p:extLst>
      <p:ext uri="{BB962C8B-B14F-4D97-AF65-F5344CB8AC3E}">
        <p14:creationId xmlns:p14="http://schemas.microsoft.com/office/powerpoint/2010/main" val="2375897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A4043-4297-5340-84E9-574C02E0FDA7}" type="slidenum">
              <a:rPr lang="en-US" smtClean="0"/>
              <a:t>11</a:t>
            </a:fld>
            <a:endParaRPr lang="en-US"/>
          </a:p>
        </p:txBody>
      </p:sp>
    </p:spTree>
    <p:extLst>
      <p:ext uri="{BB962C8B-B14F-4D97-AF65-F5344CB8AC3E}">
        <p14:creationId xmlns:p14="http://schemas.microsoft.com/office/powerpoint/2010/main" val="18078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7A9783-2248-4993-A3B8-6F64E0EF4D54}"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C0C55-5625-434C-89D7-CBC73F4478E7}"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ED483-5825-477C-AC97-25AA42443C4A}"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96C38-61C4-4ACE-A675-8ED62D195E6E}"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202144-EA11-4CAB-968B-CF4BFE612738}"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00113-CA28-4C50-AA73-691C1AF2A3DC}"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2DD18-96E2-4053-814E-7523F4B3644F}" type="datetime1">
              <a:rPr lang="en-US" smtClean="0"/>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BAF87-3C1B-4FAE-9725-F9FFFD3B5A1E}" type="datetime1">
              <a:rPr lang="en-US" smtClean="0"/>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1ED27-D623-4BFA-9DEA-80F8EDD2DC05}" type="datetime1">
              <a:rPr lang="en-US" smtClean="0"/>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923930" y="6341782"/>
            <a:ext cx="2133600" cy="365125"/>
          </a:xfrm>
          <a:prstGeom prst="rect">
            <a:avLst/>
          </a:prstGeom>
        </p:spPr>
        <p:txBody>
          <a:bodyPr/>
          <a:lstStyle>
            <a:lvl1pPr algn="r">
              <a:defRPr sz="2800">
                <a:solidFill>
                  <a:srgbClr val="002060"/>
                </a:solidFill>
              </a:defRPr>
            </a:lvl1pPr>
          </a:lstStyle>
          <a:p>
            <a:fld id="{C1FF6DA9-008F-8B48-92A6-B652298478BF}" type="slidenum">
              <a:rPr lang="en-US" smtClean="0"/>
              <a:pPr/>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242B95-4975-4D6B-B5BD-56CBADD272C5}"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987B0A-1A10-44A4-8E15-B561518033E2}"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21BD3-F667-40A1-BC43-9C9E2E485641}" type="datetime1">
              <a:rPr lang="en-US" smtClean="0"/>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1.png"/><Relationship Id="rId21" Type="http://schemas.openxmlformats.org/officeDocument/2006/relationships/image" Target="../media/image27.jp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5.xml"/><Relationship Id="rId16" Type="http://schemas.openxmlformats.org/officeDocument/2006/relationships/image" Target="../media/image22.jpg"/><Relationship Id="rId20"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19" Type="http://schemas.openxmlformats.org/officeDocument/2006/relationships/image" Target="../media/image25.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10.xml"/><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10.xml"/><Relationship Id="rId5" Type="http://schemas.openxmlformats.org/officeDocument/2006/relationships/diagramLayout" Target="../diagrams/layout1.xml"/><Relationship Id="rId15" Type="http://schemas.openxmlformats.org/officeDocument/2006/relationships/image" Target="../media/image31.png"/><Relationship Id="rId10" Type="http://schemas.openxmlformats.org/officeDocument/2006/relationships/diagramLayout" Target="../diagrams/layout10.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78DBDD-FBA3-F030-5CC6-1B52146A609F}"/>
              </a:ext>
            </a:extLst>
          </p:cNvPr>
          <p:cNvSpPr/>
          <p:nvPr/>
        </p:nvSpPr>
        <p:spPr>
          <a:xfrm>
            <a:off x="0" y="-25400"/>
            <a:ext cx="12188825" cy="3060192"/>
          </a:xfrm>
          <a:prstGeom prst="rect">
            <a:avLst/>
          </a:prstGeom>
          <a:solidFill>
            <a:srgbClr val="EDB847"/>
          </a:solidFill>
          <a:ln>
            <a:solidFill>
              <a:srgbClr val="EDB8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8DA547-15CD-574E-152C-D2158007270E}"/>
              </a:ext>
            </a:extLst>
          </p:cNvPr>
          <p:cNvSpPr txBox="1"/>
          <p:nvPr/>
        </p:nvSpPr>
        <p:spPr>
          <a:xfrm>
            <a:off x="321943" y="712277"/>
            <a:ext cx="11544937" cy="1569660"/>
          </a:xfrm>
          <a:prstGeom prst="rect">
            <a:avLst/>
          </a:prstGeom>
          <a:noFill/>
        </p:spPr>
        <p:txBody>
          <a:bodyPr wrap="square" rtlCol="0">
            <a:spAutoFit/>
          </a:bodyPr>
          <a:lstStyle/>
          <a:p>
            <a:pPr algn="ctr"/>
            <a:r>
              <a:rPr lang="en-US" sz="3200" b="1" dirty="0">
                <a:solidFill>
                  <a:srgbClr val="37425F"/>
                </a:solidFill>
                <a:latin typeface="Times New Roman" panose="02020603050405020304" pitchFamily="18" charset="0"/>
                <a:ea typeface="Calibri" panose="020F0502020204030204" pitchFamily="34" charset="0"/>
                <a:cs typeface="Times New Roman" panose="02020603050405020304" pitchFamily="18" charset="0"/>
              </a:rPr>
              <a:t>QUANTITATIVE CHARACTERIZATION OF CELLULOSE DISSOLUTION IN IONIC LIQUIDS AND SUBSEQUENT BIOMIMIETIC APPLICATIONS</a:t>
            </a:r>
            <a:endParaRPr lang="en-US" sz="3200" b="1" dirty="0">
              <a:solidFill>
                <a:srgbClr val="37425F"/>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921E48CB-A398-61E3-712D-024DBB242BED}"/>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F2F91180-183C-DFD7-D46D-8844DB20FE7E}"/>
              </a:ext>
            </a:extLst>
          </p:cNvPr>
          <p:cNvSpPr txBox="1"/>
          <p:nvPr/>
        </p:nvSpPr>
        <p:spPr>
          <a:xfrm>
            <a:off x="3277392" y="3484634"/>
            <a:ext cx="5634038" cy="2123658"/>
          </a:xfrm>
          <a:prstGeom prst="rect">
            <a:avLst/>
          </a:prstGeom>
          <a:noFill/>
        </p:spPr>
        <p:txBody>
          <a:bodyPr wrap="square" rtlCol="0">
            <a:spAutoFit/>
          </a:bodyPr>
          <a:lstStyle/>
          <a:p>
            <a:pPr algn="ctr"/>
            <a:r>
              <a:rPr lang="en-US" sz="2800" b="1" dirty="0">
                <a:solidFill>
                  <a:srgbClr val="37425F"/>
                </a:solidFill>
                <a:latin typeface="Times New Roman" panose="02020603050405020304" pitchFamily="18" charset="0"/>
                <a:cs typeface="Times New Roman" panose="02020603050405020304" pitchFamily="18" charset="0"/>
              </a:rPr>
              <a:t>Pierre A. Simonian</a:t>
            </a:r>
          </a:p>
          <a:p>
            <a:pPr algn="ctr"/>
            <a:r>
              <a:rPr lang="en-US" sz="2800" b="1" dirty="0">
                <a:solidFill>
                  <a:srgbClr val="37425F"/>
                </a:solidFill>
                <a:latin typeface="Times New Roman" panose="02020603050405020304" pitchFamily="18" charset="0"/>
                <a:cs typeface="Times New Roman" panose="02020603050405020304" pitchFamily="18" charset="0"/>
              </a:rPr>
              <a:t>Liberty D. Yoder</a:t>
            </a:r>
          </a:p>
          <a:p>
            <a:pPr algn="ctr"/>
            <a:r>
              <a:rPr lang="en-US" sz="2800" b="1" dirty="0">
                <a:solidFill>
                  <a:srgbClr val="37425F"/>
                </a:solidFill>
                <a:latin typeface="Times New Roman" panose="02020603050405020304" pitchFamily="18" charset="0"/>
                <a:cs typeface="Times New Roman" panose="02020603050405020304" pitchFamily="18" charset="0"/>
              </a:rPr>
              <a:t>Evan L. McDowell</a:t>
            </a:r>
          </a:p>
          <a:p>
            <a:pPr algn="ctr"/>
            <a:r>
              <a:rPr lang="en-US" sz="2800" b="1" dirty="0">
                <a:solidFill>
                  <a:srgbClr val="37425F"/>
                </a:solidFill>
                <a:latin typeface="Times New Roman" panose="02020603050405020304" pitchFamily="18" charset="0"/>
                <a:cs typeface="Times New Roman" panose="02020603050405020304" pitchFamily="18" charset="0"/>
              </a:rPr>
              <a:t>Dr. Jeffrey R. Alston</a:t>
            </a:r>
            <a:endParaRPr lang="en-US" sz="2000" dirty="0">
              <a:solidFill>
                <a:srgbClr val="37425F"/>
              </a:solidFill>
              <a:latin typeface="Times New Roman" panose="02020603050405020304" pitchFamily="18" charset="0"/>
              <a:cs typeface="Times New Roman" panose="02020603050405020304" pitchFamily="18" charset="0"/>
            </a:endParaRPr>
          </a:p>
          <a:p>
            <a:pPr algn="ctr"/>
            <a:endParaRPr lang="en-US" sz="2000" b="1" dirty="0">
              <a:solidFill>
                <a:srgbClr val="37425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C3CD8E8A-052F-7A21-0CBE-223EF1A95942}"/>
              </a:ext>
            </a:extLst>
          </p:cNvPr>
          <p:cNvGrpSpPr/>
          <p:nvPr/>
        </p:nvGrpSpPr>
        <p:grpSpPr>
          <a:xfrm>
            <a:off x="2909913" y="5915383"/>
            <a:ext cx="1386115" cy="931197"/>
            <a:chOff x="10749359" y="5980167"/>
            <a:chExt cx="1306681" cy="877833"/>
          </a:xfrm>
        </p:grpSpPr>
        <p:pic>
          <p:nvPicPr>
            <p:cNvPr id="20" name="Picture 19">
              <a:extLst>
                <a:ext uri="{FF2B5EF4-FFF2-40B4-BE49-F238E27FC236}">
                  <a16:creationId xmlns:a16="http://schemas.microsoft.com/office/drawing/2014/main" id="{3AC94ABA-6992-E57A-48EF-86E17B0D080C}"/>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21" name="Picture 20">
              <a:extLst>
                <a:ext uri="{FF2B5EF4-FFF2-40B4-BE49-F238E27FC236}">
                  <a16:creationId xmlns:a16="http://schemas.microsoft.com/office/drawing/2014/main" id="{47A0D3C0-FBD9-D460-FF74-E0D89A692935}"/>
                </a:ext>
              </a:extLst>
            </p:cNvPr>
            <p:cNvPicPr>
              <a:picLocks noChangeAspect="1"/>
            </p:cNvPicPr>
            <p:nvPr/>
          </p:nvPicPr>
          <p:blipFill>
            <a:blip r:embed="rId3"/>
            <a:srcRect l="84002" t="16805" r="5199" b="35693"/>
            <a:stretch>
              <a:fillRect/>
            </a:stretch>
          </p:blipFill>
          <p:spPr>
            <a:xfrm>
              <a:off x="11457402" y="5980167"/>
              <a:ext cx="598638" cy="877833"/>
            </a:xfrm>
            <a:prstGeom prst="rect">
              <a:avLst/>
            </a:prstGeom>
          </p:spPr>
        </p:pic>
      </p:grpSp>
      <p:pic>
        <p:nvPicPr>
          <p:cNvPr id="1026" name="Picture 2" descr="Logos &amp; Wordmarks | Brand and Style Guidelines | University of Arkansas">
            <a:extLst>
              <a:ext uri="{FF2B5EF4-FFF2-40B4-BE49-F238E27FC236}">
                <a16:creationId xmlns:a16="http://schemas.microsoft.com/office/drawing/2014/main" id="{07D1DE58-AEC8-2534-AE4D-C2A1C26C34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34" r="29838" b="33402"/>
          <a:stretch>
            <a:fillRect/>
          </a:stretch>
        </p:blipFill>
        <p:spPr bwMode="auto">
          <a:xfrm>
            <a:off x="8617709" y="5927878"/>
            <a:ext cx="789605" cy="931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ogos &amp; Wordmarks | Brand and Style Guidelines | University of Arkansas">
            <a:extLst>
              <a:ext uri="{FF2B5EF4-FFF2-40B4-BE49-F238E27FC236}">
                <a16:creationId xmlns:a16="http://schemas.microsoft.com/office/drawing/2014/main" id="{E82E3A8D-BD36-4864-40CC-FED284F85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7" t="66233" r="-8570"/>
          <a:stretch>
            <a:fillRect/>
          </a:stretch>
        </p:blipFill>
        <p:spPr bwMode="auto">
          <a:xfrm>
            <a:off x="9428149" y="6075709"/>
            <a:ext cx="2746991" cy="635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0">
            <a:extLst>
              <a:ext uri="{FF2B5EF4-FFF2-40B4-BE49-F238E27FC236}">
                <a16:creationId xmlns:a16="http://schemas.microsoft.com/office/drawing/2014/main" id="{1CDE8A51-B388-C0E2-F0A4-80445FD1B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0722" y="5905951"/>
            <a:ext cx="928622" cy="93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77D99C4-8DA4-AB23-EB30-68DB66B314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6" t="11015" r="3344" b="12329"/>
          <a:stretch>
            <a:fillRect/>
          </a:stretch>
        </p:blipFill>
        <p:spPr bwMode="auto">
          <a:xfrm>
            <a:off x="4389235" y="6002542"/>
            <a:ext cx="3127706" cy="78335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CFD6F83-5E6A-34E1-6D9A-5BD0276CDF1F}"/>
              </a:ext>
            </a:extLst>
          </p:cNvPr>
          <p:cNvGrpSpPr/>
          <p:nvPr/>
        </p:nvGrpSpPr>
        <p:grpSpPr>
          <a:xfrm>
            <a:off x="132785" y="5905951"/>
            <a:ext cx="2610415" cy="906203"/>
            <a:chOff x="132785" y="5905951"/>
            <a:chExt cx="2742479" cy="952049"/>
          </a:xfrm>
        </p:grpSpPr>
        <p:pic>
          <p:nvPicPr>
            <p:cNvPr id="16" name="Picture 15">
              <a:extLst>
                <a:ext uri="{FF2B5EF4-FFF2-40B4-BE49-F238E27FC236}">
                  <a16:creationId xmlns:a16="http://schemas.microsoft.com/office/drawing/2014/main" id="{E3F5DCFD-994D-0718-A031-30C792003D5D}"/>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17" name="Rectangle 16">
              <a:extLst>
                <a:ext uri="{FF2B5EF4-FFF2-40B4-BE49-F238E27FC236}">
                  <a16:creationId xmlns:a16="http://schemas.microsoft.com/office/drawing/2014/main" id="{4A510D97-A59B-7105-2C81-D588021001F8}"/>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519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305A-E0A9-B79D-7451-6A5823D722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839A32-AB6E-91D5-BB33-469C0153E3CD}"/>
              </a:ext>
            </a:extLst>
          </p:cNvPr>
          <p:cNvSpPr/>
          <p:nvPr/>
        </p:nvSpPr>
        <p:spPr>
          <a:xfrm>
            <a:off x="-88901" y="215900"/>
            <a:ext cx="10195746"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Potential Application – Cardiovascular Technologies</a:t>
            </a:r>
          </a:p>
        </p:txBody>
      </p:sp>
      <p:grpSp>
        <p:nvGrpSpPr>
          <p:cNvPr id="6" name="Group 5">
            <a:extLst>
              <a:ext uri="{FF2B5EF4-FFF2-40B4-BE49-F238E27FC236}">
                <a16:creationId xmlns:a16="http://schemas.microsoft.com/office/drawing/2014/main" id="{6C7B4FE0-7C1C-D8BC-44BD-2636714E4B5B}"/>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2C499D6C-AD1E-D11C-F302-22A8472CF9D6}"/>
                </a:ext>
              </a:extLst>
            </p:cNvPr>
            <p:cNvPicPr>
              <a:picLocks noChangeAspect="1"/>
            </p:cNvPicPr>
            <p:nvPr/>
          </p:nvPicPr>
          <p:blipFill>
            <a:blip r:embed="rId2"/>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02910729-1F86-6490-881A-E6689E74D719}"/>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CD0FBBA9-AB59-C530-0C65-292EE0E3A15C}"/>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7AB6028E-495D-1A62-CD4A-73742786E4C9}"/>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D2D46090-FB41-7494-F8E7-0AE8E46143F7}"/>
                </a:ext>
              </a:extLst>
            </p:cNvPr>
            <p:cNvPicPr>
              <a:picLocks noChangeAspect="1"/>
            </p:cNvPicPr>
            <p:nvPr/>
          </p:nvPicPr>
          <p:blipFill>
            <a:blip r:embed="rId2"/>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33E433F9-EE39-3D94-4C8C-0572050B9E99}"/>
                </a:ext>
              </a:extLst>
            </p:cNvPr>
            <p:cNvPicPr>
              <a:picLocks noChangeAspect="1"/>
            </p:cNvPicPr>
            <p:nvPr/>
          </p:nvPicPr>
          <p:blipFill>
            <a:blip r:embed="rId2"/>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CAA605DF-D3F8-28D5-DF71-EC61C42E1C56}"/>
              </a:ext>
            </a:extLst>
          </p:cNvPr>
          <p:cNvSpPr>
            <a:spLocks noGrp="1"/>
          </p:cNvSpPr>
          <p:nvPr>
            <p:ph type="sldNum" sz="quarter" idx="12"/>
          </p:nvPr>
        </p:nvSpPr>
        <p:spPr/>
        <p:txBody>
          <a:bodyPr/>
          <a:lstStyle/>
          <a:p>
            <a:fld id="{C1FF6DA9-008F-8B48-92A6-B652298478BF}" type="slidenum">
              <a:rPr lang="en-US" smtClean="0"/>
              <a:t>10</a:t>
            </a:fld>
            <a:endParaRPr lang="en-US"/>
          </a:p>
        </p:txBody>
      </p:sp>
      <p:grpSp>
        <p:nvGrpSpPr>
          <p:cNvPr id="17" name="Group 16">
            <a:extLst>
              <a:ext uri="{FF2B5EF4-FFF2-40B4-BE49-F238E27FC236}">
                <a16:creationId xmlns:a16="http://schemas.microsoft.com/office/drawing/2014/main" id="{37DB669D-D60D-E9B4-0288-8F063C37CB25}"/>
              </a:ext>
            </a:extLst>
          </p:cNvPr>
          <p:cNvGrpSpPr/>
          <p:nvPr/>
        </p:nvGrpSpPr>
        <p:grpSpPr>
          <a:xfrm>
            <a:off x="610129" y="1693056"/>
            <a:ext cx="10968566" cy="3624288"/>
            <a:chOff x="471430" y="1733996"/>
            <a:chExt cx="10968566" cy="3624288"/>
          </a:xfrm>
        </p:grpSpPr>
        <p:grpSp>
          <p:nvGrpSpPr>
            <p:cNvPr id="29" name="Group 28">
              <a:extLst>
                <a:ext uri="{FF2B5EF4-FFF2-40B4-BE49-F238E27FC236}">
                  <a16:creationId xmlns:a16="http://schemas.microsoft.com/office/drawing/2014/main" id="{DCEBA11B-5B67-E577-EA38-14F98BCB0D08}"/>
                </a:ext>
              </a:extLst>
            </p:cNvPr>
            <p:cNvGrpSpPr/>
            <p:nvPr/>
          </p:nvGrpSpPr>
          <p:grpSpPr>
            <a:xfrm>
              <a:off x="471430" y="1872620"/>
              <a:ext cx="5114496" cy="3469599"/>
              <a:chOff x="918212" y="1872617"/>
              <a:chExt cx="5114496" cy="3469599"/>
            </a:xfrm>
          </p:grpSpPr>
          <p:grpSp>
            <p:nvGrpSpPr>
              <p:cNvPr id="27" name="Group 26">
                <a:extLst>
                  <a:ext uri="{FF2B5EF4-FFF2-40B4-BE49-F238E27FC236}">
                    <a16:creationId xmlns:a16="http://schemas.microsoft.com/office/drawing/2014/main" id="{6E3D94F1-6D83-B87C-08EC-A2EEA87F27BC}"/>
                  </a:ext>
                </a:extLst>
              </p:cNvPr>
              <p:cNvGrpSpPr/>
              <p:nvPr/>
            </p:nvGrpSpPr>
            <p:grpSpPr>
              <a:xfrm>
                <a:off x="2323068" y="1872617"/>
                <a:ext cx="3709640" cy="3469599"/>
                <a:chOff x="1940118" y="1872618"/>
                <a:chExt cx="3230537" cy="3021498"/>
              </a:xfrm>
            </p:grpSpPr>
            <p:pic>
              <p:nvPicPr>
                <p:cNvPr id="22" name="Picture 21" descr="A syringe with a yellow needle&#10;&#10;AI-generated content may be incorrect.">
                  <a:extLst>
                    <a:ext uri="{FF2B5EF4-FFF2-40B4-BE49-F238E27FC236}">
                      <a16:creationId xmlns:a16="http://schemas.microsoft.com/office/drawing/2014/main" id="{F26EA6A2-3340-14F9-A7D3-9DCC1AD8FE6B}"/>
                    </a:ext>
                  </a:extLst>
                </p:cNvPr>
                <p:cNvPicPr>
                  <a:picLocks noChangeAspect="1"/>
                </p:cNvPicPr>
                <p:nvPr/>
              </p:nvPicPr>
              <p:blipFill>
                <a:blip r:embed="rId3"/>
                <a:srcRect l="12295" r="3570"/>
                <a:stretch>
                  <a:fillRect/>
                </a:stretch>
              </p:blipFill>
              <p:spPr>
                <a:xfrm>
                  <a:off x="1940118" y="1872618"/>
                  <a:ext cx="3014485" cy="2877127"/>
                </a:xfrm>
                <a:prstGeom prst="rect">
                  <a:avLst/>
                </a:prstGeom>
              </p:spPr>
            </p:pic>
            <p:sp>
              <p:nvSpPr>
                <p:cNvPr id="24" name="TextBox 23">
                  <a:extLst>
                    <a:ext uri="{FF2B5EF4-FFF2-40B4-BE49-F238E27FC236}">
                      <a16:creationId xmlns:a16="http://schemas.microsoft.com/office/drawing/2014/main" id="{26707AEA-F939-B130-C0C9-6CA95DBB0108}"/>
                    </a:ext>
                  </a:extLst>
                </p:cNvPr>
                <p:cNvSpPr txBox="1"/>
                <p:nvPr/>
              </p:nvSpPr>
              <p:spPr>
                <a:xfrm>
                  <a:off x="3400050" y="4640200"/>
                  <a:ext cx="1770605" cy="253916"/>
                </a:xfrm>
                <a:prstGeom prst="rect">
                  <a:avLst/>
                </a:prstGeom>
                <a:noFill/>
              </p:spPr>
              <p:txBody>
                <a:bodyPr wrap="square">
                  <a:spAutoFit/>
                </a:bodyPr>
                <a:lstStyle/>
                <a:p>
                  <a:r>
                    <a:rPr lang="en-US" sz="1050" dirty="0">
                      <a:latin typeface="Times New Roman" panose="02020603050405020304" pitchFamily="18" charset="0"/>
                      <a:cs typeface="Times New Roman" panose="02020603050405020304" pitchFamily="18" charset="0"/>
                    </a:rPr>
                    <a:t>https://www.fishersci.co.uk</a:t>
                  </a:r>
                </a:p>
              </p:txBody>
            </p:sp>
          </p:grpSp>
          <p:sp>
            <p:nvSpPr>
              <p:cNvPr id="23" name="TextBox 22">
                <a:extLst>
                  <a:ext uri="{FF2B5EF4-FFF2-40B4-BE49-F238E27FC236}">
                    <a16:creationId xmlns:a16="http://schemas.microsoft.com/office/drawing/2014/main" id="{25698B77-2CE6-08C7-EF75-35491D50332B}"/>
                  </a:ext>
                </a:extLst>
              </p:cNvPr>
              <p:cNvSpPr txBox="1"/>
              <p:nvPr/>
            </p:nvSpPr>
            <p:spPr>
              <a:xfrm>
                <a:off x="918212" y="2735457"/>
                <a:ext cx="2336878" cy="65267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8- Potential method of replicating synthetic blood vessel production</a:t>
                </a:r>
              </a:p>
            </p:txBody>
          </p:sp>
        </p:grpSp>
        <p:grpSp>
          <p:nvGrpSpPr>
            <p:cNvPr id="16" name="Group 15">
              <a:extLst>
                <a:ext uri="{FF2B5EF4-FFF2-40B4-BE49-F238E27FC236}">
                  <a16:creationId xmlns:a16="http://schemas.microsoft.com/office/drawing/2014/main" id="{B064BBFA-789D-55BE-BB0A-3068593DC99E}"/>
                </a:ext>
              </a:extLst>
            </p:cNvPr>
            <p:cNvGrpSpPr/>
            <p:nvPr/>
          </p:nvGrpSpPr>
          <p:grpSpPr>
            <a:xfrm>
              <a:off x="5839957" y="1733996"/>
              <a:ext cx="5600039" cy="3624288"/>
              <a:chOff x="6026994" y="1733996"/>
              <a:chExt cx="5600039" cy="3624288"/>
            </a:xfrm>
          </p:grpSpPr>
          <p:sp>
            <p:nvSpPr>
              <p:cNvPr id="26" name="TextBox 25">
                <a:extLst>
                  <a:ext uri="{FF2B5EF4-FFF2-40B4-BE49-F238E27FC236}">
                    <a16:creationId xmlns:a16="http://schemas.microsoft.com/office/drawing/2014/main" id="{3DB10A4A-8AF5-B2DD-FEBD-2AE0A5EA143B}"/>
                  </a:ext>
                </a:extLst>
              </p:cNvPr>
              <p:cNvSpPr txBox="1"/>
              <p:nvPr/>
            </p:nvSpPr>
            <p:spPr>
              <a:xfrm>
                <a:off x="9721231" y="2735460"/>
                <a:ext cx="1905802" cy="65267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9- Images taken from trial of potential method seen in Figure 8</a:t>
                </a:r>
              </a:p>
            </p:txBody>
          </p:sp>
          <p:grpSp>
            <p:nvGrpSpPr>
              <p:cNvPr id="15" name="Group 14">
                <a:extLst>
                  <a:ext uri="{FF2B5EF4-FFF2-40B4-BE49-F238E27FC236}">
                    <a16:creationId xmlns:a16="http://schemas.microsoft.com/office/drawing/2014/main" id="{12E5A09E-E7FF-CC97-ECA2-1A5D30778B2E}"/>
                  </a:ext>
                </a:extLst>
              </p:cNvPr>
              <p:cNvGrpSpPr/>
              <p:nvPr/>
            </p:nvGrpSpPr>
            <p:grpSpPr>
              <a:xfrm>
                <a:off x="6026994" y="1733996"/>
                <a:ext cx="3636174" cy="3624288"/>
                <a:chOff x="6604931" y="1616856"/>
                <a:chExt cx="3636174" cy="3624288"/>
              </a:xfrm>
            </p:grpSpPr>
            <p:pic>
              <p:nvPicPr>
                <p:cNvPr id="5" name="Picture 4" descr="A glass tube with a needle inside&#10;&#10;AI-generated content may be incorrect.">
                  <a:extLst>
                    <a:ext uri="{FF2B5EF4-FFF2-40B4-BE49-F238E27FC236}">
                      <a16:creationId xmlns:a16="http://schemas.microsoft.com/office/drawing/2014/main" id="{DAC76BB9-6FE8-7BEF-65DA-6003A5B8A600}"/>
                    </a:ext>
                  </a:extLst>
                </p:cNvPr>
                <p:cNvPicPr>
                  <a:picLocks noChangeAspect="1"/>
                </p:cNvPicPr>
                <p:nvPr/>
              </p:nvPicPr>
              <p:blipFill>
                <a:blip r:embed="rId4"/>
                <a:srcRect l="13441" t="8974" r="10304" b="20825"/>
                <a:stretch>
                  <a:fillRect/>
                </a:stretch>
              </p:blipFill>
              <p:spPr>
                <a:xfrm>
                  <a:off x="6604931" y="1616856"/>
                  <a:ext cx="1818087" cy="3624288"/>
                </a:xfrm>
                <a:prstGeom prst="rect">
                  <a:avLst/>
                </a:prstGeom>
              </p:spPr>
            </p:pic>
            <p:pic>
              <p:nvPicPr>
                <p:cNvPr id="10" name="Picture 9" descr="A glass tube with a yellow substance inside&#10;&#10;AI-generated content may be incorrect.">
                  <a:extLst>
                    <a:ext uri="{FF2B5EF4-FFF2-40B4-BE49-F238E27FC236}">
                      <a16:creationId xmlns:a16="http://schemas.microsoft.com/office/drawing/2014/main" id="{4509ED2A-4F72-DBAC-6DAE-560A50A89119}"/>
                    </a:ext>
                  </a:extLst>
                </p:cNvPr>
                <p:cNvPicPr>
                  <a:picLocks noChangeAspect="1"/>
                </p:cNvPicPr>
                <p:nvPr/>
              </p:nvPicPr>
              <p:blipFill>
                <a:blip r:embed="rId5"/>
                <a:srcRect l="10304" t="8973" r="13441" b="20825"/>
                <a:stretch>
                  <a:fillRect/>
                </a:stretch>
              </p:blipFill>
              <p:spPr>
                <a:xfrm>
                  <a:off x="8423018" y="1616858"/>
                  <a:ext cx="1818087" cy="3624286"/>
                </a:xfrm>
                <a:prstGeom prst="rect">
                  <a:avLst/>
                </a:prstGeom>
              </p:spPr>
            </p:pic>
          </p:grpSp>
        </p:grpSp>
      </p:grpSp>
    </p:spTree>
    <p:extLst>
      <p:ext uri="{BB962C8B-B14F-4D97-AF65-F5344CB8AC3E}">
        <p14:creationId xmlns:p14="http://schemas.microsoft.com/office/powerpoint/2010/main" val="155846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15A6C-54FC-7418-0947-4AD9F53655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57039B-3A64-7D45-8012-9DDF11B37744}"/>
              </a:ext>
            </a:extLst>
          </p:cNvPr>
          <p:cNvSpPr/>
          <p:nvPr/>
        </p:nvSpPr>
        <p:spPr>
          <a:xfrm>
            <a:off x="-88901" y="215900"/>
            <a:ext cx="7553729"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Acknowledgements and References</a:t>
            </a:r>
          </a:p>
        </p:txBody>
      </p:sp>
      <p:grpSp>
        <p:nvGrpSpPr>
          <p:cNvPr id="6" name="Group 5">
            <a:extLst>
              <a:ext uri="{FF2B5EF4-FFF2-40B4-BE49-F238E27FC236}">
                <a16:creationId xmlns:a16="http://schemas.microsoft.com/office/drawing/2014/main" id="{C9B9CE50-351E-CA00-65A4-805CB365051E}"/>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031AE11B-B1E1-8319-7966-8C43CC7FB337}"/>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21D772BA-32E1-287E-1C87-302941ED2B2A}"/>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06D3B00C-FA76-D09A-68F3-CCF6AEA2880B}"/>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6DCC6796-AD06-B83B-253D-459E82A14CD0}"/>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781A16EC-E277-A59C-DB1D-F09D1C867ED0}"/>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7AE54423-7DA9-C662-F89E-EC7C384C43A3}"/>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BB468088-0266-F83D-393E-1C5F7FB88E97}"/>
              </a:ext>
            </a:extLst>
          </p:cNvPr>
          <p:cNvSpPr>
            <a:spLocks noGrp="1"/>
          </p:cNvSpPr>
          <p:nvPr>
            <p:ph type="sldNum" sz="quarter" idx="12"/>
          </p:nvPr>
        </p:nvSpPr>
        <p:spPr/>
        <p:txBody>
          <a:bodyPr/>
          <a:lstStyle/>
          <a:p>
            <a:fld id="{C1FF6DA9-008F-8B48-92A6-B652298478BF}" type="slidenum">
              <a:rPr lang="en-US" smtClean="0"/>
              <a:t>11</a:t>
            </a:fld>
            <a:endParaRPr lang="en-US"/>
          </a:p>
        </p:txBody>
      </p:sp>
      <p:sp>
        <p:nvSpPr>
          <p:cNvPr id="4" name="TextBox 3">
            <a:extLst>
              <a:ext uri="{FF2B5EF4-FFF2-40B4-BE49-F238E27FC236}">
                <a16:creationId xmlns:a16="http://schemas.microsoft.com/office/drawing/2014/main" id="{FE705337-A71A-D489-48E2-9663B55E6911}"/>
              </a:ext>
            </a:extLst>
          </p:cNvPr>
          <p:cNvSpPr txBox="1"/>
          <p:nvPr/>
        </p:nvSpPr>
        <p:spPr>
          <a:xfrm>
            <a:off x="281569" y="1204882"/>
            <a:ext cx="11775961" cy="877163"/>
          </a:xfrm>
          <a:prstGeom prst="rect">
            <a:avLst/>
          </a:prstGeom>
          <a:noFill/>
        </p:spPr>
        <p:txBody>
          <a:bodyPr wrap="square" rtlCol="0">
            <a:spAutoFit/>
          </a:bodyPr>
          <a:lstStyle/>
          <a:p>
            <a:r>
              <a:rPr lang="en-US" sz="1700" dirty="0">
                <a:latin typeface="Times New Roman" panose="02020603050405020304" pitchFamily="18" charset="0"/>
                <a:ea typeface="Calibri" panose="020F0502020204030204" pitchFamily="34" charset="0"/>
                <a:cs typeface="Times New Roman" panose="02020603050405020304" pitchFamily="18" charset="0"/>
              </a:rPr>
              <a:t>This research was partially supported by NSF REU Site: Southeastern Undergraduate Internship in Nanotechnology (SUIN), under award# EEC-2349519. This work was performed at the Joint School of Nanoscience and Nanotechnology, a member of the National Nanotechnology Coordinated Infrastructure (NNCI), which is supported by the National Science Foundation (Grant ECCS-2025462).</a:t>
            </a:r>
          </a:p>
        </p:txBody>
      </p:sp>
      <p:sp>
        <p:nvSpPr>
          <p:cNvPr id="5" name="TextBox 4">
            <a:extLst>
              <a:ext uri="{FF2B5EF4-FFF2-40B4-BE49-F238E27FC236}">
                <a16:creationId xmlns:a16="http://schemas.microsoft.com/office/drawing/2014/main" id="{6A99455F-B305-FE0F-8D15-1FE2AC179215}"/>
              </a:ext>
            </a:extLst>
          </p:cNvPr>
          <p:cNvSpPr txBox="1"/>
          <p:nvPr/>
        </p:nvSpPr>
        <p:spPr>
          <a:xfrm>
            <a:off x="258704" y="2960621"/>
            <a:ext cx="11671415" cy="538609"/>
          </a:xfrm>
          <a:prstGeom prst="rect">
            <a:avLst/>
          </a:prstGeom>
          <a:noFill/>
        </p:spPr>
        <p:txBody>
          <a:bodyPr wrap="square" rtlCol="0">
            <a:spAutoFit/>
          </a:bodyPr>
          <a:lstStyle/>
          <a:p>
            <a:endParaRPr lang="en-US" sz="1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solidFill>
                <a:srgbClr val="37425F"/>
              </a:solidFill>
            </a:endParaRPr>
          </a:p>
        </p:txBody>
      </p:sp>
      <p:sp>
        <p:nvSpPr>
          <p:cNvPr id="16" name="TextBox 15">
            <a:extLst>
              <a:ext uri="{FF2B5EF4-FFF2-40B4-BE49-F238E27FC236}">
                <a16:creationId xmlns:a16="http://schemas.microsoft.com/office/drawing/2014/main" id="{F0F63A62-5BB3-52FD-0310-89410B930320}"/>
              </a:ext>
            </a:extLst>
          </p:cNvPr>
          <p:cNvSpPr txBox="1"/>
          <p:nvPr/>
        </p:nvSpPr>
        <p:spPr>
          <a:xfrm>
            <a:off x="281569" y="2141390"/>
            <a:ext cx="11671414" cy="3539430"/>
          </a:xfrm>
          <a:prstGeom prst="rect">
            <a:avLst/>
          </a:prstGeom>
          <a:noFill/>
        </p:spPr>
        <p:txBody>
          <a:bodyPr wrap="square">
            <a:spAutoFit/>
          </a:bodyPr>
          <a:lstStyle/>
          <a:p>
            <a:pPr marL="457200" indent="-457200">
              <a:spcAft>
                <a:spcPts val="600"/>
              </a:spcAft>
            </a:pPr>
            <a:r>
              <a:rPr lang="en-US" sz="1700" dirty="0">
                <a:latin typeface="Times New Roman" panose="02020603050405020304" pitchFamily="18" charset="0"/>
                <a:cs typeface="Times New Roman" panose="02020603050405020304" pitchFamily="18" charset="0"/>
              </a:rPr>
              <a:t>Chen, </a:t>
            </a:r>
            <a:r>
              <a:rPr lang="en-US" sz="1700" dirty="0" err="1">
                <a:latin typeface="Times New Roman" panose="02020603050405020304" pitchFamily="18" charset="0"/>
                <a:cs typeface="Times New Roman" panose="02020603050405020304" pitchFamily="18" charset="0"/>
              </a:rPr>
              <a:t>Zixiang</a:t>
            </a:r>
            <a:r>
              <a:rPr lang="en-US" sz="1700" dirty="0">
                <a:latin typeface="Times New Roman" panose="02020603050405020304" pitchFamily="18" charset="0"/>
                <a:cs typeface="Times New Roman" panose="02020603050405020304" pitchFamily="18" charset="0"/>
              </a:rPr>
              <a:t>, et al. “Molecularly engineer protic ionic liquids for simultaneous dissolution of silk fibroin/cellulose and wet-spinning composite fibers preparation through hydrogen-bonding-acceptor-strengthening strategy.” </a:t>
            </a:r>
            <a:r>
              <a:rPr lang="en-US" sz="1700" i="1" dirty="0">
                <a:latin typeface="Times New Roman" panose="02020603050405020304" pitchFamily="18" charset="0"/>
                <a:cs typeface="Times New Roman" panose="02020603050405020304" pitchFamily="18" charset="0"/>
              </a:rPr>
              <a:t>ACS Sustainable Chemistry &amp;amp; Engineering</a:t>
            </a:r>
            <a:r>
              <a:rPr lang="en-US" sz="1700" dirty="0">
                <a:latin typeface="Times New Roman" panose="02020603050405020304" pitchFamily="18" charset="0"/>
                <a:cs typeface="Times New Roman" panose="02020603050405020304" pitchFamily="18" charset="0"/>
              </a:rPr>
              <a:t>, vol. 12, no. 17, 16 Apr. 2024, pp. 6697–6708, https://doi.org/10.1021/acssuschemeng.4c00560. </a:t>
            </a:r>
          </a:p>
          <a:p>
            <a:pPr marL="457200" indent="-457200">
              <a:spcAft>
                <a:spcPts val="600"/>
              </a:spcAft>
            </a:pPr>
            <a:r>
              <a:rPr lang="en-US" sz="1700" dirty="0">
                <a:latin typeface="Times New Roman" panose="02020603050405020304" pitchFamily="18" charset="0"/>
                <a:cs typeface="Times New Roman" panose="02020603050405020304" pitchFamily="18" charset="0"/>
              </a:rPr>
              <a:t>Pal, S., et al. “Imidazolium-based Ionic liquid–assisted processing of natural biopolymers containing amine/amide functionalities for sustainable fiber production.” </a:t>
            </a:r>
            <a:r>
              <a:rPr lang="en-US" sz="1700" i="1" dirty="0">
                <a:latin typeface="Times New Roman" panose="02020603050405020304" pitchFamily="18" charset="0"/>
                <a:cs typeface="Times New Roman" panose="02020603050405020304" pitchFamily="18" charset="0"/>
              </a:rPr>
              <a:t>Materials Today Sustainability</a:t>
            </a:r>
            <a:r>
              <a:rPr lang="en-US" sz="1700" dirty="0">
                <a:latin typeface="Times New Roman" panose="02020603050405020304" pitchFamily="18" charset="0"/>
                <a:cs typeface="Times New Roman" panose="02020603050405020304" pitchFamily="18" charset="0"/>
              </a:rPr>
              <a:t>, vol. 14, Oct. 2021, p. 100082, https://doi.org/10.1016/j.mtsust.2021.100082. </a:t>
            </a:r>
          </a:p>
          <a:p>
            <a:pPr marL="457200" indent="-457200">
              <a:spcAft>
                <a:spcPts val="600"/>
              </a:spcAft>
            </a:pPr>
            <a:r>
              <a:rPr lang="en-US" sz="1700" dirty="0">
                <a:latin typeface="Times New Roman" panose="02020603050405020304" pitchFamily="18" charset="0"/>
                <a:cs typeface="Times New Roman" panose="02020603050405020304" pitchFamily="18" charset="0"/>
              </a:rPr>
              <a:t>Park, Saerom, et al. “Characterization of blended cellulose/biopolymer films prepared using Ionic liquid.” </a:t>
            </a:r>
            <a:r>
              <a:rPr lang="en-US" sz="1700" i="1" dirty="0">
                <a:latin typeface="Times New Roman" panose="02020603050405020304" pitchFamily="18" charset="0"/>
                <a:cs typeface="Times New Roman" panose="02020603050405020304" pitchFamily="18" charset="0"/>
              </a:rPr>
              <a:t>Cellulose</a:t>
            </a:r>
            <a:r>
              <a:rPr lang="en-US" sz="1700" dirty="0">
                <a:latin typeface="Times New Roman" panose="02020603050405020304" pitchFamily="18" charset="0"/>
                <a:cs typeface="Times New Roman" panose="02020603050405020304" pitchFamily="18" charset="0"/>
              </a:rPr>
              <a:t>, vol. 27, no. 9, 11 Apr. 2020, pp. 5101–5119, https://doi.org/10.1007/s10570-020-03152-3. </a:t>
            </a:r>
            <a:endParaRPr lang="en-US" sz="1700" dirty="0">
              <a:effectLst/>
              <a:latin typeface="Times New Roman" panose="02020603050405020304" pitchFamily="18" charset="0"/>
              <a:cs typeface="Times New Roman" panose="02020603050405020304" pitchFamily="18" charset="0"/>
            </a:endParaRPr>
          </a:p>
          <a:p>
            <a:pPr marL="457200" indent="-457200">
              <a:spcAft>
                <a:spcPts val="600"/>
              </a:spcAft>
            </a:pPr>
            <a:r>
              <a:rPr lang="en-US" sz="1700" dirty="0">
                <a:effectLst/>
                <a:latin typeface="Times New Roman" panose="02020603050405020304" pitchFamily="18" charset="0"/>
                <a:cs typeface="Times New Roman" panose="02020603050405020304" pitchFamily="18" charset="0"/>
              </a:rPr>
              <a:t>Rizvi, Sarmad, and Hrushikesh M. Gade. “Imidazolium-based ionic liquids as cellulose solvents: Mechanism and molecular insights.” </a:t>
            </a:r>
            <a:r>
              <a:rPr lang="en-US" sz="1700" i="1" dirty="0">
                <a:effectLst/>
                <a:latin typeface="Times New Roman" panose="02020603050405020304" pitchFamily="18" charset="0"/>
                <a:cs typeface="Times New Roman" panose="02020603050405020304" pitchFamily="18" charset="0"/>
              </a:rPr>
              <a:t>Biomass and Bioenergy</a:t>
            </a:r>
            <a:r>
              <a:rPr lang="en-US" sz="1700" dirty="0">
                <a:effectLst/>
                <a:latin typeface="Times New Roman" panose="02020603050405020304" pitchFamily="18" charset="0"/>
                <a:cs typeface="Times New Roman" panose="02020603050405020304" pitchFamily="18" charset="0"/>
              </a:rPr>
              <a:t>, vol. 196, May 2025, p. 107758, https://doi.org/10.1016/j.biombioe.2025.107758.</a:t>
            </a:r>
          </a:p>
          <a:p>
            <a:pPr marL="457200" indent="-457200">
              <a:spcAft>
                <a:spcPts val="600"/>
              </a:spcAft>
            </a:pPr>
            <a:r>
              <a:rPr lang="en-US" sz="1700" dirty="0">
                <a:latin typeface="Times New Roman" panose="02020603050405020304" pitchFamily="18" charset="0"/>
                <a:cs typeface="Times New Roman" panose="02020603050405020304" pitchFamily="18" charset="0"/>
              </a:rPr>
              <a:t>Utomo, </a:t>
            </a:r>
            <a:r>
              <a:rPr lang="en-US" sz="1700" dirty="0" err="1">
                <a:latin typeface="Times New Roman" panose="02020603050405020304" pitchFamily="18" charset="0"/>
                <a:cs typeface="Times New Roman" panose="02020603050405020304" pitchFamily="18" charset="0"/>
              </a:rPr>
              <a:t>Nyalaliska</a:t>
            </a:r>
            <a:r>
              <a:rPr lang="en-US" sz="1700" dirty="0">
                <a:latin typeface="Times New Roman" panose="02020603050405020304" pitchFamily="18" charset="0"/>
                <a:cs typeface="Times New Roman" panose="02020603050405020304" pitchFamily="18" charset="0"/>
              </a:rPr>
              <a:t> W., et al. “Determination of intrinsic viscosity of native cellulose solutions in ionic liquids.” </a:t>
            </a:r>
            <a:r>
              <a:rPr lang="en-US" sz="1700" i="1" dirty="0">
                <a:latin typeface="Times New Roman" panose="02020603050405020304" pitchFamily="18" charset="0"/>
                <a:cs typeface="Times New Roman" panose="02020603050405020304" pitchFamily="18" charset="0"/>
              </a:rPr>
              <a:t>Journal of Rheology</a:t>
            </a:r>
            <a:r>
              <a:rPr lang="en-US" sz="1700" dirty="0">
                <a:latin typeface="Times New Roman" panose="02020603050405020304" pitchFamily="18" charset="0"/>
                <a:cs typeface="Times New Roman" panose="02020603050405020304" pitchFamily="18" charset="0"/>
              </a:rPr>
              <a:t>, vol. 64, no. 5, 24 July 2020, pp. 1063–1073, https://doi.org/10.1122/8.0000015. </a:t>
            </a:r>
          </a:p>
        </p:txBody>
      </p:sp>
    </p:spTree>
    <p:extLst>
      <p:ext uri="{BB962C8B-B14F-4D97-AF65-F5344CB8AC3E}">
        <p14:creationId xmlns:p14="http://schemas.microsoft.com/office/powerpoint/2010/main" val="417184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367A-95D8-D0A1-5BC6-87A35CA178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4180E8-3828-BCEB-089C-A51C31EE9B6A}"/>
              </a:ext>
            </a:extLst>
          </p:cNvPr>
          <p:cNvSpPr/>
          <p:nvPr/>
        </p:nvSpPr>
        <p:spPr>
          <a:xfrm>
            <a:off x="-88901" y="215900"/>
            <a:ext cx="9316027"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Why Dissolve Cellulose in Ionic Liquids?</a:t>
            </a:r>
          </a:p>
        </p:txBody>
      </p:sp>
      <p:grpSp>
        <p:nvGrpSpPr>
          <p:cNvPr id="6" name="Group 5">
            <a:extLst>
              <a:ext uri="{FF2B5EF4-FFF2-40B4-BE49-F238E27FC236}">
                <a16:creationId xmlns:a16="http://schemas.microsoft.com/office/drawing/2014/main" id="{1518B9B8-4746-B82F-7C88-43A68B782E07}"/>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CCFB2A61-0D5B-9F4D-11AE-C76158EDC386}"/>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2B7CEA73-A4BA-0D32-156C-BB7095CD442C}"/>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EB4F9C49-C706-068C-72C3-BB222EAF1B09}"/>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C849DCEB-952D-438A-1A62-607A843B3A96}"/>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BFE2B1EF-4D31-195B-F5F5-3EFCFCF3F861}"/>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48936935-DC1B-318B-E6FD-8F9C304443B2}"/>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15" name="TextBox 14">
            <a:extLst>
              <a:ext uri="{FF2B5EF4-FFF2-40B4-BE49-F238E27FC236}">
                <a16:creationId xmlns:a16="http://schemas.microsoft.com/office/drawing/2014/main" id="{3CD1BEB9-6C89-D755-6BE0-E63E2D34EB62}"/>
              </a:ext>
            </a:extLst>
          </p:cNvPr>
          <p:cNvSpPr txBox="1"/>
          <p:nvPr/>
        </p:nvSpPr>
        <p:spPr>
          <a:xfrm>
            <a:off x="281569" y="1388046"/>
            <a:ext cx="5691263" cy="4154984"/>
          </a:xfrm>
          <a:prstGeom prst="rect">
            <a:avLst/>
          </a:prstGeom>
          <a:noFill/>
        </p:spPr>
        <p:txBody>
          <a:bodyPr wrap="square" rtlCol="0">
            <a:spAutoFit/>
          </a:bodyPr>
          <a:lstStyle/>
          <a:p>
            <a:r>
              <a:rPr lang="en-US" sz="2400" dirty="0">
                <a:solidFill>
                  <a:srgbClr val="37425F"/>
                </a:solidFill>
                <a:latin typeface="Times New Roman" panose="02020603050405020304" pitchFamily="18" charset="0"/>
                <a:cs typeface="Times New Roman" panose="02020603050405020304" pitchFamily="18" charset="0"/>
              </a:rPr>
              <a:t>Biopolymer cellulose properties include:</a:t>
            </a:r>
          </a:p>
          <a:p>
            <a:pPr marL="457200" indent="-457200">
              <a:buFont typeface="Arial" panose="020B0604020202020204" pitchFamily="34" charset="0"/>
              <a:buChar char="•"/>
            </a:pPr>
            <a:r>
              <a:rPr lang="en-US" sz="2400" dirty="0">
                <a:solidFill>
                  <a:srgbClr val="37425F"/>
                </a:solidFill>
                <a:latin typeface="Times New Roman" panose="02020603050405020304" pitchFamily="18" charset="0"/>
                <a:cs typeface="Times New Roman" panose="02020603050405020304" pitchFamily="18" charset="0"/>
              </a:rPr>
              <a:t>Biocompatibility</a:t>
            </a:r>
          </a:p>
          <a:p>
            <a:pPr marL="457200" indent="-457200">
              <a:buFont typeface="Arial" panose="020B0604020202020204" pitchFamily="34" charset="0"/>
              <a:buChar char="•"/>
            </a:pPr>
            <a:r>
              <a:rPr lang="en-US" sz="2400" dirty="0">
                <a:solidFill>
                  <a:srgbClr val="37425F"/>
                </a:solidFill>
                <a:latin typeface="Times New Roman" panose="02020603050405020304" pitchFamily="18" charset="0"/>
                <a:cs typeface="Times New Roman" panose="02020603050405020304" pitchFamily="18" charset="0"/>
              </a:rPr>
              <a:t>Biodegradability</a:t>
            </a:r>
          </a:p>
          <a:p>
            <a:endParaRPr lang="en-US" sz="2400" dirty="0">
              <a:solidFill>
                <a:srgbClr val="37425F"/>
              </a:solidFill>
              <a:latin typeface="Times New Roman" panose="02020603050405020304" pitchFamily="18" charset="0"/>
              <a:cs typeface="Times New Roman" panose="02020603050405020304" pitchFamily="18" charset="0"/>
            </a:endParaRPr>
          </a:p>
          <a:p>
            <a:r>
              <a:rPr lang="en-US" sz="2400" dirty="0">
                <a:solidFill>
                  <a:srgbClr val="37425F"/>
                </a:solidFill>
                <a:latin typeface="Times New Roman" panose="02020603050405020304" pitchFamily="18" charset="0"/>
                <a:cs typeface="Times New Roman" panose="02020603050405020304" pitchFamily="18" charset="0"/>
              </a:rPr>
              <a:t>However, intermolecular hydrogen bonds of cellulose make it insoluble and difficult to work with.</a:t>
            </a:r>
          </a:p>
          <a:p>
            <a:endParaRPr lang="en-US" sz="2400" dirty="0">
              <a:solidFill>
                <a:srgbClr val="37425F"/>
              </a:solidFill>
              <a:latin typeface="Times New Roman" panose="02020603050405020304" pitchFamily="18" charset="0"/>
              <a:cs typeface="Times New Roman" panose="02020603050405020304" pitchFamily="18" charset="0"/>
            </a:endParaRPr>
          </a:p>
          <a:p>
            <a:r>
              <a:rPr lang="en-US" sz="2400" dirty="0">
                <a:solidFill>
                  <a:srgbClr val="37425F"/>
                </a:solidFill>
                <a:latin typeface="Times New Roman" panose="02020603050405020304" pitchFamily="18" charset="0"/>
                <a:cs typeface="Times New Roman" panose="02020603050405020304" pitchFamily="18" charset="0"/>
              </a:rPr>
              <a:t>Ionic liquids such as 1-allyl-3-methylimidazolium chloride (AMImCl) can disrupt these hydrogen bonds.</a:t>
            </a:r>
          </a:p>
        </p:txBody>
      </p:sp>
      <p:sp>
        <p:nvSpPr>
          <p:cNvPr id="3" name="Slide Number Placeholder 2">
            <a:extLst>
              <a:ext uri="{FF2B5EF4-FFF2-40B4-BE49-F238E27FC236}">
                <a16:creationId xmlns:a16="http://schemas.microsoft.com/office/drawing/2014/main" id="{62497B4E-308B-3D07-EC42-3860829C6908}"/>
              </a:ext>
            </a:extLst>
          </p:cNvPr>
          <p:cNvSpPr>
            <a:spLocks noGrp="1"/>
          </p:cNvSpPr>
          <p:nvPr>
            <p:ph type="sldNum" sz="quarter" idx="12"/>
          </p:nvPr>
        </p:nvSpPr>
        <p:spPr/>
        <p:txBody>
          <a:bodyPr/>
          <a:lstStyle/>
          <a:p>
            <a:fld id="{C1FF6DA9-008F-8B48-92A6-B652298478BF}" type="slidenum">
              <a:rPr lang="en-US" smtClean="0"/>
              <a:t>2</a:t>
            </a:fld>
            <a:endParaRPr lang="en-US"/>
          </a:p>
        </p:txBody>
      </p:sp>
      <p:sp>
        <p:nvSpPr>
          <p:cNvPr id="19" name="TextBox 18">
            <a:extLst>
              <a:ext uri="{FF2B5EF4-FFF2-40B4-BE49-F238E27FC236}">
                <a16:creationId xmlns:a16="http://schemas.microsoft.com/office/drawing/2014/main" id="{1099B523-729B-48FF-8246-713F8C55A788}"/>
              </a:ext>
            </a:extLst>
          </p:cNvPr>
          <p:cNvSpPr txBox="1"/>
          <p:nvPr/>
        </p:nvSpPr>
        <p:spPr>
          <a:xfrm>
            <a:off x="3256069" y="1737002"/>
            <a:ext cx="2524047" cy="830997"/>
          </a:xfrm>
          <a:prstGeom prst="rect">
            <a:avLst/>
          </a:prstGeom>
          <a:noFill/>
        </p:spPr>
        <p:txBody>
          <a:bodyPr wrap="square">
            <a:spAutoFit/>
          </a:bodyPr>
          <a:lstStyle/>
          <a:p>
            <a:pPr marL="457200" indent="-457200">
              <a:buFont typeface="Arial" panose="020B0604020202020204" pitchFamily="34" charset="0"/>
              <a:buChar char="•"/>
            </a:pPr>
            <a:r>
              <a:rPr lang="en-US" sz="2400" dirty="0">
                <a:solidFill>
                  <a:srgbClr val="37425F"/>
                </a:solidFill>
                <a:latin typeface="Times New Roman" panose="02020603050405020304" pitchFamily="18" charset="0"/>
                <a:cs typeface="Times New Roman" panose="02020603050405020304" pitchFamily="18" charset="0"/>
              </a:rPr>
              <a:t>Renewability</a:t>
            </a:r>
          </a:p>
          <a:p>
            <a:pPr marL="457200" indent="-457200">
              <a:buFont typeface="Arial" panose="020B0604020202020204" pitchFamily="34" charset="0"/>
              <a:buChar char="•"/>
            </a:pPr>
            <a:r>
              <a:rPr lang="en-US" sz="2400" dirty="0">
                <a:solidFill>
                  <a:srgbClr val="37425F"/>
                </a:solidFill>
                <a:latin typeface="Times New Roman" panose="02020603050405020304" pitchFamily="18" charset="0"/>
                <a:cs typeface="Times New Roman" panose="02020603050405020304" pitchFamily="18" charset="0"/>
              </a:rPr>
              <a:t>Low Toxicity</a:t>
            </a:r>
          </a:p>
        </p:txBody>
      </p:sp>
      <p:grpSp>
        <p:nvGrpSpPr>
          <p:cNvPr id="22" name="Group 21">
            <a:extLst>
              <a:ext uri="{FF2B5EF4-FFF2-40B4-BE49-F238E27FC236}">
                <a16:creationId xmlns:a16="http://schemas.microsoft.com/office/drawing/2014/main" id="{7A028358-15FC-FDF2-369E-B3AC9B913B8B}"/>
              </a:ext>
            </a:extLst>
          </p:cNvPr>
          <p:cNvGrpSpPr/>
          <p:nvPr/>
        </p:nvGrpSpPr>
        <p:grpSpPr>
          <a:xfrm>
            <a:off x="6214403" y="1418183"/>
            <a:ext cx="5566356" cy="4213732"/>
            <a:chOff x="6214403" y="1418183"/>
            <a:chExt cx="5566356" cy="4213732"/>
          </a:xfrm>
        </p:grpSpPr>
        <p:grpSp>
          <p:nvGrpSpPr>
            <p:cNvPr id="5" name="Group 4">
              <a:extLst>
                <a:ext uri="{FF2B5EF4-FFF2-40B4-BE49-F238E27FC236}">
                  <a16:creationId xmlns:a16="http://schemas.microsoft.com/office/drawing/2014/main" id="{8D4F976B-3F2A-489D-49CA-3D082971DCFE}"/>
                </a:ext>
              </a:extLst>
            </p:cNvPr>
            <p:cNvGrpSpPr/>
            <p:nvPr/>
          </p:nvGrpSpPr>
          <p:grpSpPr>
            <a:xfrm>
              <a:off x="6214403" y="1418183"/>
              <a:ext cx="5566356" cy="4213732"/>
              <a:chOff x="764460" y="9204454"/>
              <a:chExt cx="10241198" cy="7752586"/>
            </a:xfrm>
          </p:grpSpPr>
          <p:pic>
            <p:nvPicPr>
              <p:cNvPr id="9" name="Picture 8">
                <a:extLst>
                  <a:ext uri="{FF2B5EF4-FFF2-40B4-BE49-F238E27FC236}">
                    <a16:creationId xmlns:a16="http://schemas.microsoft.com/office/drawing/2014/main" id="{9712CDF2-A805-F5D6-6422-BAB99A9D0160}"/>
                  </a:ext>
                </a:extLst>
              </p:cNvPr>
              <p:cNvPicPr>
                <a:picLocks noChangeAspect="1"/>
              </p:cNvPicPr>
              <p:nvPr/>
            </p:nvPicPr>
            <p:blipFill>
              <a:blip r:embed="rId4"/>
              <a:srcRect t="42708"/>
              <a:stretch>
                <a:fillRect/>
              </a:stretch>
            </p:blipFill>
            <p:spPr>
              <a:xfrm>
                <a:off x="764460" y="12598822"/>
                <a:ext cx="5812659" cy="4358218"/>
              </a:xfrm>
              <a:prstGeom prst="rect">
                <a:avLst/>
              </a:prstGeom>
            </p:spPr>
          </p:pic>
          <p:pic>
            <p:nvPicPr>
              <p:cNvPr id="10" name="Picture 9">
                <a:extLst>
                  <a:ext uri="{FF2B5EF4-FFF2-40B4-BE49-F238E27FC236}">
                    <a16:creationId xmlns:a16="http://schemas.microsoft.com/office/drawing/2014/main" id="{2A42EE3B-87F1-EEDC-EC43-90FD1572EB31}"/>
                  </a:ext>
                </a:extLst>
              </p:cNvPr>
              <p:cNvPicPr>
                <a:picLocks noChangeAspect="1"/>
              </p:cNvPicPr>
              <p:nvPr/>
            </p:nvPicPr>
            <p:blipFill>
              <a:blip r:embed="rId4"/>
              <a:srcRect b="57284"/>
              <a:stretch>
                <a:fillRect/>
              </a:stretch>
            </p:blipFill>
            <p:spPr>
              <a:xfrm>
                <a:off x="764462" y="9204454"/>
                <a:ext cx="5812660" cy="3249438"/>
              </a:xfrm>
              <a:prstGeom prst="rect">
                <a:avLst/>
              </a:prstGeom>
            </p:spPr>
          </p:pic>
          <p:sp>
            <p:nvSpPr>
              <p:cNvPr id="16" name="Arrow: Right 15">
                <a:extLst>
                  <a:ext uri="{FF2B5EF4-FFF2-40B4-BE49-F238E27FC236}">
                    <a16:creationId xmlns:a16="http://schemas.microsoft.com/office/drawing/2014/main" id="{2695C2B6-B248-C8F7-C8FB-1BED041D9EB4}"/>
                  </a:ext>
                </a:extLst>
              </p:cNvPr>
              <p:cNvSpPr/>
              <p:nvPr/>
            </p:nvSpPr>
            <p:spPr>
              <a:xfrm rot="5400000">
                <a:off x="6783322" y="12094656"/>
                <a:ext cx="1266210" cy="789709"/>
              </a:xfrm>
              <a:prstGeom prst="rightArrow">
                <a:avLst/>
              </a:prstGeom>
              <a:solidFill>
                <a:srgbClr val="131A35"/>
              </a:solidFill>
              <a:ln>
                <a:solidFill>
                  <a:srgbClr val="131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75">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369D02E-FE81-EF2C-E2C5-4CA14C78EA32}"/>
                  </a:ext>
                </a:extLst>
              </p:cNvPr>
              <p:cNvSpPr txBox="1"/>
              <p:nvPr/>
            </p:nvSpPr>
            <p:spPr>
              <a:xfrm>
                <a:off x="7811282" y="11358163"/>
                <a:ext cx="3194376" cy="763791"/>
              </a:xfrm>
              <a:prstGeom prst="rect">
                <a:avLst/>
              </a:prstGeom>
              <a:noFill/>
            </p:spPr>
            <p:txBody>
              <a:bodyPr wrap="square" rtlCol="0">
                <a:spAutoFit/>
              </a:bodyPr>
              <a:lstStyle/>
              <a:p>
                <a:pPr algn="ctr"/>
                <a:r>
                  <a:rPr lang="en-US" sz="2100" dirty="0">
                    <a:latin typeface="Times New Roman" panose="02020603050405020304" pitchFamily="18" charset="0"/>
                    <a:cs typeface="Times New Roman" panose="02020603050405020304" pitchFamily="18" charset="0"/>
                  </a:rPr>
                  <a:t>[AMIM]</a:t>
                </a:r>
                <a:r>
                  <a:rPr lang="en-US" sz="2100" baseline="30000" dirty="0">
                    <a:latin typeface="Times New Roman" panose="02020603050405020304" pitchFamily="18" charset="0"/>
                    <a:cs typeface="Times New Roman" panose="02020603050405020304" pitchFamily="18" charset="0"/>
                  </a:rPr>
                  <a:t>+</a:t>
                </a:r>
                <a:r>
                  <a:rPr lang="en-US" sz="2100" dirty="0">
                    <a:latin typeface="Times New Roman" panose="02020603050405020304" pitchFamily="18" charset="0"/>
                    <a:cs typeface="Times New Roman" panose="02020603050405020304" pitchFamily="18" charset="0"/>
                  </a:rPr>
                  <a:t> Cl</a:t>
                </a:r>
                <a:r>
                  <a:rPr lang="en-US" sz="2800" baseline="300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grpSp>
        <p:sp>
          <p:nvSpPr>
            <p:cNvPr id="20" name="Pentagon 19">
              <a:extLst>
                <a:ext uri="{FF2B5EF4-FFF2-40B4-BE49-F238E27FC236}">
                  <a16:creationId xmlns:a16="http://schemas.microsoft.com/office/drawing/2014/main" id="{91B56496-53D6-5AD5-DF49-F16A1FD8912B}"/>
                </a:ext>
              </a:extLst>
            </p:cNvPr>
            <p:cNvSpPr/>
            <p:nvPr/>
          </p:nvSpPr>
          <p:spPr>
            <a:xfrm>
              <a:off x="10408340" y="3070166"/>
              <a:ext cx="504305" cy="547217"/>
            </a:xfrm>
            <a:prstGeom prst="pentagon">
              <a:avLst/>
            </a:prstGeom>
            <a:solidFill>
              <a:srgbClr val="FF6A00"/>
            </a:solidFill>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a:t>
              </a:r>
            </a:p>
          </p:txBody>
        </p:sp>
        <p:sp>
          <p:nvSpPr>
            <p:cNvPr id="21" name="Oval 20">
              <a:extLst>
                <a:ext uri="{FF2B5EF4-FFF2-40B4-BE49-F238E27FC236}">
                  <a16:creationId xmlns:a16="http://schemas.microsoft.com/office/drawing/2014/main" id="{4C09F3E9-56B9-206C-5DFA-4EEA0B30AF22}"/>
                </a:ext>
              </a:extLst>
            </p:cNvPr>
            <p:cNvSpPr/>
            <p:nvPr/>
          </p:nvSpPr>
          <p:spPr>
            <a:xfrm>
              <a:off x="11275791" y="3247470"/>
              <a:ext cx="331363" cy="331363"/>
            </a:xfrm>
            <a:prstGeom prst="ellipse">
              <a:avLst/>
            </a:prstGeom>
            <a:solidFill>
              <a:srgbClr val="00FF21"/>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37425F"/>
                  </a:solidFill>
                </a:rPr>
                <a:t>-</a:t>
              </a:r>
            </a:p>
          </p:txBody>
        </p:sp>
      </p:grpSp>
      <p:sp>
        <p:nvSpPr>
          <p:cNvPr id="23" name="TextBox 22">
            <a:extLst>
              <a:ext uri="{FF2B5EF4-FFF2-40B4-BE49-F238E27FC236}">
                <a16:creationId xmlns:a16="http://schemas.microsoft.com/office/drawing/2014/main" id="{81AA494E-2A7B-CB8E-4861-7403A2F00A01}"/>
              </a:ext>
            </a:extLst>
          </p:cNvPr>
          <p:cNvSpPr txBox="1"/>
          <p:nvPr/>
        </p:nvSpPr>
        <p:spPr>
          <a:xfrm>
            <a:off x="9382877" y="4766945"/>
            <a:ext cx="2555229" cy="461592"/>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Scheme 1- The breaking-down of cellulose H-bonds by AMImCl</a:t>
            </a:r>
          </a:p>
        </p:txBody>
      </p:sp>
      <p:sp>
        <p:nvSpPr>
          <p:cNvPr id="18" name="TextBox 17">
            <a:extLst>
              <a:ext uri="{FF2B5EF4-FFF2-40B4-BE49-F238E27FC236}">
                <a16:creationId xmlns:a16="http://schemas.microsoft.com/office/drawing/2014/main" id="{23DA8755-EAA4-DE89-FC4E-8799C8D4AE72}"/>
              </a:ext>
            </a:extLst>
          </p:cNvPr>
          <p:cNvSpPr txBox="1"/>
          <p:nvPr/>
        </p:nvSpPr>
        <p:spPr>
          <a:xfrm>
            <a:off x="7330540" y="5560398"/>
            <a:ext cx="6354750" cy="261610"/>
          </a:xfrm>
          <a:prstGeom prst="rect">
            <a:avLst/>
          </a:prstGeom>
          <a:noFill/>
        </p:spPr>
        <p:txBody>
          <a:bodyPr wrap="square">
            <a:spAutoFit/>
          </a:bodyPr>
          <a:lstStyle/>
          <a:p>
            <a:r>
              <a:rPr lang="en-US" sz="1050" dirty="0">
                <a:latin typeface="Times New Roman" panose="02020603050405020304" pitchFamily="18" charset="0"/>
                <a:cs typeface="Times New Roman" panose="02020603050405020304" pitchFamily="18" charset="0"/>
              </a:rPr>
              <a:t>Iolitec - Ionic Liquids Technologies</a:t>
            </a:r>
          </a:p>
        </p:txBody>
      </p:sp>
    </p:spTree>
    <p:extLst>
      <p:ext uri="{BB962C8B-B14F-4D97-AF65-F5344CB8AC3E}">
        <p14:creationId xmlns:p14="http://schemas.microsoft.com/office/powerpoint/2010/main" val="343395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FE77-4E02-47FC-8D2D-6908A8936B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BA08B0-3300-FEA7-CAA5-1939DFE2CCDF}"/>
              </a:ext>
            </a:extLst>
          </p:cNvPr>
          <p:cNvSpPr/>
          <p:nvPr/>
        </p:nvSpPr>
        <p:spPr>
          <a:xfrm>
            <a:off x="-88901" y="215900"/>
            <a:ext cx="9737206"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Research Objective – Dissolution Characterizations</a:t>
            </a:r>
          </a:p>
        </p:txBody>
      </p:sp>
      <p:grpSp>
        <p:nvGrpSpPr>
          <p:cNvPr id="6" name="Group 5">
            <a:extLst>
              <a:ext uri="{FF2B5EF4-FFF2-40B4-BE49-F238E27FC236}">
                <a16:creationId xmlns:a16="http://schemas.microsoft.com/office/drawing/2014/main" id="{921249E6-4158-E049-0B90-CF712D2DEB13}"/>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FEC42222-1237-7604-3AC6-02C7F5F7266D}"/>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D0370C53-AB76-E523-1AD3-576AF3481F35}"/>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9EF15692-AF79-3595-80DC-A416547A3CB9}"/>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A8A844BB-7635-0E29-8882-31F288F568F4}"/>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384CF790-5061-E257-1B5C-86221117AC89}"/>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2B4A9D30-6141-9515-7ABA-A3F391F88E07}"/>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15" name="TextBox 14">
            <a:extLst>
              <a:ext uri="{FF2B5EF4-FFF2-40B4-BE49-F238E27FC236}">
                <a16:creationId xmlns:a16="http://schemas.microsoft.com/office/drawing/2014/main" id="{8D617120-B342-8249-2C57-2A38EAC00DED}"/>
              </a:ext>
            </a:extLst>
          </p:cNvPr>
          <p:cNvSpPr txBox="1"/>
          <p:nvPr/>
        </p:nvSpPr>
        <p:spPr>
          <a:xfrm>
            <a:off x="274404" y="3274913"/>
            <a:ext cx="11671415" cy="2169312"/>
          </a:xfrm>
          <a:prstGeom prst="rect">
            <a:avLst/>
          </a:prstGeom>
          <a:noFill/>
        </p:spPr>
        <p:txBody>
          <a:bodyPr wrap="square" rtlCol="0">
            <a:spAutoFit/>
          </a:bodyPr>
          <a:lstStyle/>
          <a:p>
            <a:r>
              <a:rPr lang="en-US" sz="2800" dirty="0">
                <a:solidFill>
                  <a:srgbClr val="37425F"/>
                </a:solidFill>
                <a:latin typeface="Times New Roman" panose="02020603050405020304" pitchFamily="18" charset="0"/>
                <a:cs typeface="Times New Roman" panose="02020603050405020304" pitchFamily="18" charset="0"/>
              </a:rPr>
              <a:t>Characterization sets the foundation for future projects</a:t>
            </a:r>
          </a:p>
          <a:p>
            <a:pPr marL="457200" indent="-457200">
              <a:buFont typeface="Arial" panose="020B0604020202020204" pitchFamily="34" charset="0"/>
              <a:buChar char="•"/>
            </a:pPr>
            <a:r>
              <a:rPr lang="en-US" sz="2800" dirty="0">
                <a:solidFill>
                  <a:srgbClr val="37425F"/>
                </a:solidFill>
                <a:latin typeface="Times New Roman" panose="02020603050405020304" pitchFamily="18" charset="0"/>
                <a:cs typeface="Times New Roman" panose="02020603050405020304" pitchFamily="18" charset="0"/>
              </a:rPr>
              <a:t>Rate of cellulose (biopolymer) dissolution</a:t>
            </a:r>
          </a:p>
          <a:p>
            <a:pPr marL="457200" indent="-457200">
              <a:lnSpc>
                <a:spcPct val="150000"/>
              </a:lnSpc>
              <a:buFont typeface="Arial" panose="020B0604020202020204" pitchFamily="34" charset="0"/>
              <a:buChar char="•"/>
            </a:pPr>
            <a:r>
              <a:rPr lang="en-US" sz="2800" dirty="0">
                <a:solidFill>
                  <a:srgbClr val="37425F"/>
                </a:solidFill>
                <a:latin typeface="Times New Roman" panose="02020603050405020304" pitchFamily="18" charset="0"/>
                <a:cs typeface="Times New Roman" panose="02020603050405020304" pitchFamily="18" charset="0"/>
              </a:rPr>
              <a:t>Measure viscosities to measure dissolution quality</a:t>
            </a:r>
          </a:p>
          <a:p>
            <a:pPr marL="457200" indent="-457200">
              <a:lnSpc>
                <a:spcPct val="150000"/>
              </a:lnSpc>
              <a:buFont typeface="Arial" panose="020B0604020202020204" pitchFamily="34" charset="0"/>
              <a:buChar char="•"/>
            </a:pPr>
            <a:r>
              <a:rPr lang="en-US" sz="2800" dirty="0">
                <a:solidFill>
                  <a:srgbClr val="37425F"/>
                </a:solidFill>
                <a:latin typeface="Times New Roman" panose="02020603050405020304" pitchFamily="18" charset="0"/>
                <a:cs typeface="Times New Roman" panose="02020603050405020304" pitchFamily="18" charset="0"/>
              </a:rPr>
              <a:t>Compare molecular weights of different cellulose types</a:t>
            </a:r>
          </a:p>
        </p:txBody>
      </p:sp>
      <p:sp>
        <p:nvSpPr>
          <p:cNvPr id="3" name="Slide Number Placeholder 2">
            <a:extLst>
              <a:ext uri="{FF2B5EF4-FFF2-40B4-BE49-F238E27FC236}">
                <a16:creationId xmlns:a16="http://schemas.microsoft.com/office/drawing/2014/main" id="{CB8D5E4D-4192-3E45-669D-B147F68717A6}"/>
              </a:ext>
            </a:extLst>
          </p:cNvPr>
          <p:cNvSpPr>
            <a:spLocks noGrp="1"/>
          </p:cNvSpPr>
          <p:nvPr>
            <p:ph type="sldNum" sz="quarter" idx="12"/>
          </p:nvPr>
        </p:nvSpPr>
        <p:spPr/>
        <p:txBody>
          <a:bodyPr/>
          <a:lstStyle/>
          <a:p>
            <a:fld id="{C1FF6DA9-008F-8B48-92A6-B652298478BF}" type="slidenum">
              <a:rPr lang="en-US" smtClean="0"/>
              <a:t>3</a:t>
            </a:fld>
            <a:endParaRPr lang="en-US"/>
          </a:p>
        </p:txBody>
      </p:sp>
      <p:sp>
        <p:nvSpPr>
          <p:cNvPr id="4" name="TextBox 3">
            <a:extLst>
              <a:ext uri="{FF2B5EF4-FFF2-40B4-BE49-F238E27FC236}">
                <a16:creationId xmlns:a16="http://schemas.microsoft.com/office/drawing/2014/main" id="{D858D319-28EE-1A37-159C-445344FD4974}"/>
              </a:ext>
            </a:extLst>
          </p:cNvPr>
          <p:cNvSpPr txBox="1"/>
          <p:nvPr/>
        </p:nvSpPr>
        <p:spPr>
          <a:xfrm>
            <a:off x="202849" y="1409364"/>
            <a:ext cx="11783126" cy="1569660"/>
          </a:xfrm>
          <a:prstGeom prst="rect">
            <a:avLst/>
          </a:prstGeom>
          <a:noFill/>
          <a:ln w="38100">
            <a:solidFill>
              <a:srgbClr val="37425F"/>
            </a:solid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Biopolymers derived from different sources exhibit unique dissolution profiles. Reliably using these materials from a dissolved state requires “KNOWING” how well they are dissolved.</a:t>
            </a:r>
          </a:p>
          <a:p>
            <a:r>
              <a:rPr lang="en-US" sz="2400" dirty="0">
                <a:solidFill>
                  <a:srgbClr val="FF0000"/>
                </a:solidFill>
                <a:latin typeface="Times New Roman" panose="02020603050405020304" pitchFamily="18" charset="0"/>
                <a:cs typeface="Times New Roman" panose="02020603050405020304" pitchFamily="18" charset="0"/>
              </a:rPr>
              <a:t>Biopolymer-IL dissolutions can be characterized qualitatively with polarized light microscopy (PLM), and quantitatively through viscosity measurements and molecular weight analysis. </a:t>
            </a:r>
          </a:p>
        </p:txBody>
      </p:sp>
    </p:spTree>
    <p:extLst>
      <p:ext uri="{BB962C8B-B14F-4D97-AF65-F5344CB8AC3E}">
        <p14:creationId xmlns:p14="http://schemas.microsoft.com/office/powerpoint/2010/main" val="49078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0995-6E8D-C618-ED91-B13D35B454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106A2E-5D09-0AE1-9FC0-3992DBC052EB}"/>
              </a:ext>
            </a:extLst>
          </p:cNvPr>
          <p:cNvSpPr/>
          <p:nvPr/>
        </p:nvSpPr>
        <p:spPr>
          <a:xfrm>
            <a:off x="-88900" y="215900"/>
            <a:ext cx="6057900"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mj-lt"/>
                <a:cs typeface="Times New Roman" panose="02020603050405020304" pitchFamily="18" charset="0"/>
              </a:rPr>
              <a:t>Experimental Methods</a:t>
            </a:r>
          </a:p>
        </p:txBody>
      </p:sp>
      <p:grpSp>
        <p:nvGrpSpPr>
          <p:cNvPr id="6" name="Group 5">
            <a:extLst>
              <a:ext uri="{FF2B5EF4-FFF2-40B4-BE49-F238E27FC236}">
                <a16:creationId xmlns:a16="http://schemas.microsoft.com/office/drawing/2014/main" id="{7330A68B-B580-C4F4-C12D-8A768FDE8973}"/>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60CA7A6B-E2B8-A849-2A3F-1871EEE337DE}"/>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6E72C806-E886-D93F-89A1-0D37B295F311}"/>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26DD2AC8-3356-81BA-284B-C8AC04F202AD}"/>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8DCD88D6-66AD-F2FB-7D2D-B3C7FD26E83A}"/>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BC396073-9AB7-236F-8D0B-4AF76D9AA63D}"/>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131704C6-5A72-9020-E47D-502E8DC75753}"/>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416F0625-9778-ED1B-BE81-3ACB551FC0D5}"/>
              </a:ext>
            </a:extLst>
          </p:cNvPr>
          <p:cNvSpPr>
            <a:spLocks noGrp="1"/>
          </p:cNvSpPr>
          <p:nvPr>
            <p:ph type="sldNum" sz="quarter" idx="12"/>
          </p:nvPr>
        </p:nvSpPr>
        <p:spPr/>
        <p:txBody>
          <a:bodyPr/>
          <a:lstStyle/>
          <a:p>
            <a:fld id="{C1FF6DA9-008F-8B48-92A6-B652298478BF}" type="slidenum">
              <a:rPr lang="en-US" smtClean="0"/>
              <a:t>4</a:t>
            </a:fld>
            <a:endParaRPr lang="en-US"/>
          </a:p>
        </p:txBody>
      </p:sp>
      <p:pic>
        <p:nvPicPr>
          <p:cNvPr id="5" name="Picture 4" descr="A machine with a round object on it&#10;&#10;AI-generated content may be incorrect.">
            <a:extLst>
              <a:ext uri="{FF2B5EF4-FFF2-40B4-BE49-F238E27FC236}">
                <a16:creationId xmlns:a16="http://schemas.microsoft.com/office/drawing/2014/main" id="{FB35867F-9AE8-FEA3-98B2-13AF336F8784}"/>
              </a:ext>
            </a:extLst>
          </p:cNvPr>
          <p:cNvPicPr>
            <a:picLocks noChangeAspect="1"/>
          </p:cNvPicPr>
          <p:nvPr/>
        </p:nvPicPr>
        <p:blipFill>
          <a:blip r:embed="rId4"/>
          <a:srcRect t="9424" b="13361"/>
          <a:stretch>
            <a:fillRect/>
          </a:stretch>
        </p:blipFill>
        <p:spPr>
          <a:xfrm>
            <a:off x="407763" y="1509896"/>
            <a:ext cx="2541312" cy="3378657"/>
          </a:xfrm>
          <a:prstGeom prst="rect">
            <a:avLst/>
          </a:prstGeom>
        </p:spPr>
      </p:pic>
      <p:pic>
        <p:nvPicPr>
          <p:cNvPr id="9" name="Picture 8" descr="A machine with a metal cylinder&#10;&#10;AI-generated content may be incorrect.">
            <a:extLst>
              <a:ext uri="{FF2B5EF4-FFF2-40B4-BE49-F238E27FC236}">
                <a16:creationId xmlns:a16="http://schemas.microsoft.com/office/drawing/2014/main" id="{987FA066-946F-5200-A388-D56165AF68D6}"/>
              </a:ext>
            </a:extLst>
          </p:cNvPr>
          <p:cNvPicPr>
            <a:picLocks noChangeAspect="1"/>
          </p:cNvPicPr>
          <p:nvPr/>
        </p:nvPicPr>
        <p:blipFill>
          <a:blip r:embed="rId5"/>
          <a:srcRect r="2145"/>
          <a:stretch>
            <a:fillRect/>
          </a:stretch>
        </p:blipFill>
        <p:spPr>
          <a:xfrm rot="5400000">
            <a:off x="8725189" y="1905601"/>
            <a:ext cx="3388416" cy="2597009"/>
          </a:xfrm>
          <a:prstGeom prst="rect">
            <a:avLst/>
          </a:prstGeom>
        </p:spPr>
      </p:pic>
      <p:sp>
        <p:nvSpPr>
          <p:cNvPr id="16" name="TextBox 15">
            <a:extLst>
              <a:ext uri="{FF2B5EF4-FFF2-40B4-BE49-F238E27FC236}">
                <a16:creationId xmlns:a16="http://schemas.microsoft.com/office/drawing/2014/main" id="{98B857D0-75F9-C481-6162-D2ED3AB28B5D}"/>
              </a:ext>
            </a:extLst>
          </p:cNvPr>
          <p:cNvSpPr txBox="1"/>
          <p:nvPr/>
        </p:nvSpPr>
        <p:spPr>
          <a:xfrm>
            <a:off x="344523" y="4888553"/>
            <a:ext cx="2604552" cy="27531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1a- Developing an AMImCl MCC dissolution</a:t>
            </a:r>
          </a:p>
        </p:txBody>
      </p:sp>
      <p:sp>
        <p:nvSpPr>
          <p:cNvPr id="17" name="TextBox 16">
            <a:extLst>
              <a:ext uri="{FF2B5EF4-FFF2-40B4-BE49-F238E27FC236}">
                <a16:creationId xmlns:a16="http://schemas.microsoft.com/office/drawing/2014/main" id="{6E14BDAC-71DF-DF72-CD28-37F6C7792077}"/>
              </a:ext>
            </a:extLst>
          </p:cNvPr>
          <p:cNvSpPr txBox="1"/>
          <p:nvPr/>
        </p:nvSpPr>
        <p:spPr>
          <a:xfrm>
            <a:off x="3863640" y="4888551"/>
            <a:ext cx="4354151" cy="56616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1b, 1c- Polarized Light Microscope (PLM) and PLM examining samples on glass slide</a:t>
            </a:r>
          </a:p>
        </p:txBody>
      </p:sp>
      <p:sp>
        <p:nvSpPr>
          <p:cNvPr id="18" name="TextBox 17">
            <a:extLst>
              <a:ext uri="{FF2B5EF4-FFF2-40B4-BE49-F238E27FC236}">
                <a16:creationId xmlns:a16="http://schemas.microsoft.com/office/drawing/2014/main" id="{77B9E9B6-412E-BA86-DEB7-8FDE04A54443}"/>
              </a:ext>
            </a:extLst>
          </p:cNvPr>
          <p:cNvSpPr txBox="1"/>
          <p:nvPr/>
        </p:nvSpPr>
        <p:spPr>
          <a:xfrm>
            <a:off x="9054197" y="4888554"/>
            <a:ext cx="2726865" cy="275314"/>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1d- Dissolution undergoing rheometry</a:t>
            </a:r>
          </a:p>
        </p:txBody>
      </p:sp>
      <p:grpSp>
        <p:nvGrpSpPr>
          <p:cNvPr id="22" name="Group 21">
            <a:extLst>
              <a:ext uri="{FF2B5EF4-FFF2-40B4-BE49-F238E27FC236}">
                <a16:creationId xmlns:a16="http://schemas.microsoft.com/office/drawing/2014/main" id="{7BB3AD60-74F1-953C-BCB7-C51706561E31}"/>
              </a:ext>
            </a:extLst>
          </p:cNvPr>
          <p:cNvGrpSpPr/>
          <p:nvPr/>
        </p:nvGrpSpPr>
        <p:grpSpPr>
          <a:xfrm>
            <a:off x="4024920" y="1509898"/>
            <a:ext cx="4098023" cy="3388416"/>
            <a:chOff x="4039564" y="1509898"/>
            <a:chExt cx="4098023" cy="3388416"/>
          </a:xfrm>
        </p:grpSpPr>
        <p:pic>
          <p:nvPicPr>
            <p:cNvPr id="10" name="Picture 9" descr="A microscope on a desk&#10;&#10;AI-generated content may be incorrect.">
              <a:extLst>
                <a:ext uri="{FF2B5EF4-FFF2-40B4-BE49-F238E27FC236}">
                  <a16:creationId xmlns:a16="http://schemas.microsoft.com/office/drawing/2014/main" id="{BB379FC1-4B23-19AA-862B-9EA6D1A70861}"/>
                </a:ext>
              </a:extLst>
            </p:cNvPr>
            <p:cNvPicPr>
              <a:picLocks noChangeAspect="1"/>
            </p:cNvPicPr>
            <p:nvPr/>
          </p:nvPicPr>
          <p:blipFill>
            <a:blip r:embed="rId6"/>
            <a:srcRect b="14282"/>
            <a:stretch>
              <a:fillRect/>
            </a:stretch>
          </p:blipFill>
          <p:spPr>
            <a:xfrm rot="5400000">
              <a:off x="3434538" y="2114924"/>
              <a:ext cx="3388416" cy="2178363"/>
            </a:xfrm>
            <a:prstGeom prst="rect">
              <a:avLst/>
            </a:prstGeom>
          </p:spPr>
        </p:pic>
        <p:grpSp>
          <p:nvGrpSpPr>
            <p:cNvPr id="19" name="Group 18">
              <a:extLst>
                <a:ext uri="{FF2B5EF4-FFF2-40B4-BE49-F238E27FC236}">
                  <a16:creationId xmlns:a16="http://schemas.microsoft.com/office/drawing/2014/main" id="{F70714F9-F970-9F55-2590-74C5CD0D2D8C}"/>
                </a:ext>
              </a:extLst>
            </p:cNvPr>
            <p:cNvGrpSpPr/>
            <p:nvPr/>
          </p:nvGrpSpPr>
          <p:grpSpPr>
            <a:xfrm>
              <a:off x="5560311" y="2078189"/>
              <a:ext cx="2577276" cy="2310583"/>
              <a:chOff x="815706" y="27668561"/>
              <a:chExt cx="4631494" cy="4152233"/>
            </a:xfrm>
          </p:grpSpPr>
          <p:pic>
            <p:nvPicPr>
              <p:cNvPr id="20" name="Picture 19" descr="A close-up of a microscope&#10;&#10;AI-generated content may be incorrect.">
                <a:extLst>
                  <a:ext uri="{FF2B5EF4-FFF2-40B4-BE49-F238E27FC236}">
                    <a16:creationId xmlns:a16="http://schemas.microsoft.com/office/drawing/2014/main" id="{BC3F2B8F-E1D6-3660-EC0A-CC3573DEB73F}"/>
                  </a:ext>
                </a:extLst>
              </p:cNvPr>
              <p:cNvPicPr>
                <a:picLocks noChangeAspect="1"/>
              </p:cNvPicPr>
              <p:nvPr/>
            </p:nvPicPr>
            <p:blipFill>
              <a:blip r:embed="rId7"/>
              <a:srcRect l="20215" t="12196" r="22497"/>
              <a:stretch>
                <a:fillRect/>
              </a:stretch>
            </p:blipFill>
            <p:spPr>
              <a:xfrm rot="5400000">
                <a:off x="1116897" y="27367370"/>
                <a:ext cx="4029112" cy="4631494"/>
              </a:xfrm>
              <a:prstGeom prst="rect">
                <a:avLst/>
              </a:prstGeom>
            </p:spPr>
          </p:pic>
          <p:sp>
            <p:nvSpPr>
              <p:cNvPr id="21" name="TextBox 20">
                <a:extLst>
                  <a:ext uri="{FF2B5EF4-FFF2-40B4-BE49-F238E27FC236}">
                    <a16:creationId xmlns:a16="http://schemas.microsoft.com/office/drawing/2014/main" id="{1241A1F7-31BD-4072-8430-88530BEF032C}"/>
                  </a:ext>
                </a:extLst>
              </p:cNvPr>
              <p:cNvSpPr txBox="1"/>
              <p:nvPr/>
            </p:nvSpPr>
            <p:spPr>
              <a:xfrm>
                <a:off x="815706" y="31509901"/>
                <a:ext cx="4238734" cy="310893"/>
              </a:xfrm>
              <a:prstGeom prst="rect">
                <a:avLst/>
              </a:prstGeom>
              <a:noFill/>
            </p:spPr>
            <p:txBody>
              <a:bodyPr wrap="square" rtlCol="0">
                <a:noAutofit/>
              </a:bodyPr>
              <a:lstStyle/>
              <a:p>
                <a:endParaRPr lang="en-US" sz="1575" i="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30573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46599-95A6-CB65-4AD3-CB30C29D5C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874DDF-7E56-C6CA-1EB5-1A7976C81F1A}"/>
              </a:ext>
            </a:extLst>
          </p:cNvPr>
          <p:cNvSpPr/>
          <p:nvPr/>
        </p:nvSpPr>
        <p:spPr>
          <a:xfrm>
            <a:off x="-88901" y="215900"/>
            <a:ext cx="10269701"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mj-lt"/>
                <a:cs typeface="Times New Roman" panose="02020603050405020304" pitchFamily="18" charset="0"/>
              </a:rPr>
              <a:t>Polarizing Light Microscope (PLM) Particle Analysis</a:t>
            </a:r>
          </a:p>
        </p:txBody>
      </p:sp>
      <p:grpSp>
        <p:nvGrpSpPr>
          <p:cNvPr id="6" name="Group 5">
            <a:extLst>
              <a:ext uri="{FF2B5EF4-FFF2-40B4-BE49-F238E27FC236}">
                <a16:creationId xmlns:a16="http://schemas.microsoft.com/office/drawing/2014/main" id="{96E29B3B-8D14-66BD-1B58-1A3E9C64D084}"/>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2EF9BDE6-8A36-DEB9-90C4-A089A238630F}"/>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75CBC4CD-39E7-4485-7AB9-191308CAE122}"/>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16AB3196-D5E5-F63E-35D6-C9C963245886}"/>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8052CFBE-0B92-9859-C640-96B97EE66719}"/>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277BB526-56B1-9202-67EE-C603E75916E1}"/>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E536A8ED-FC77-3EAB-9574-B29DFE709750}"/>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9DDA6617-CE16-29CC-1E2E-0AE503C0D768}"/>
              </a:ext>
            </a:extLst>
          </p:cNvPr>
          <p:cNvSpPr>
            <a:spLocks noGrp="1"/>
          </p:cNvSpPr>
          <p:nvPr>
            <p:ph type="sldNum" sz="quarter" idx="12"/>
          </p:nvPr>
        </p:nvSpPr>
        <p:spPr/>
        <p:txBody>
          <a:bodyPr/>
          <a:lstStyle/>
          <a:p>
            <a:fld id="{C1FF6DA9-008F-8B48-92A6-B652298478BF}" type="slidenum">
              <a:rPr lang="en-US" smtClean="0"/>
              <a:t>5</a:t>
            </a:fld>
            <a:endParaRPr lang="en-US"/>
          </a:p>
        </p:txBody>
      </p:sp>
      <p:grpSp>
        <p:nvGrpSpPr>
          <p:cNvPr id="88" name="Group 87">
            <a:extLst>
              <a:ext uri="{FF2B5EF4-FFF2-40B4-BE49-F238E27FC236}">
                <a16:creationId xmlns:a16="http://schemas.microsoft.com/office/drawing/2014/main" id="{0A0205CB-08B2-3AC2-3086-453C9108347D}"/>
              </a:ext>
            </a:extLst>
          </p:cNvPr>
          <p:cNvGrpSpPr/>
          <p:nvPr/>
        </p:nvGrpSpPr>
        <p:grpSpPr>
          <a:xfrm>
            <a:off x="344524" y="1085466"/>
            <a:ext cx="11008252" cy="4752832"/>
            <a:chOff x="344524" y="1085466"/>
            <a:chExt cx="11008252" cy="4752832"/>
          </a:xfrm>
        </p:grpSpPr>
        <p:grpSp>
          <p:nvGrpSpPr>
            <p:cNvPr id="4" name="Group 3">
              <a:extLst>
                <a:ext uri="{FF2B5EF4-FFF2-40B4-BE49-F238E27FC236}">
                  <a16:creationId xmlns:a16="http://schemas.microsoft.com/office/drawing/2014/main" id="{0B919F64-679A-CF3F-E4AA-40F41EC49D4D}"/>
                </a:ext>
              </a:extLst>
            </p:cNvPr>
            <p:cNvGrpSpPr/>
            <p:nvPr/>
          </p:nvGrpSpPr>
          <p:grpSpPr>
            <a:xfrm>
              <a:off x="344524" y="1112790"/>
              <a:ext cx="5548995" cy="4725508"/>
              <a:chOff x="15293142" y="3670414"/>
              <a:chExt cx="13066219" cy="11127156"/>
            </a:xfrm>
          </p:grpSpPr>
          <p:pic>
            <p:nvPicPr>
              <p:cNvPr id="5" name="Picture 4" descr="A black background with white spots&#10;&#10;AI-generated content may be incorrect.">
                <a:extLst>
                  <a:ext uri="{FF2B5EF4-FFF2-40B4-BE49-F238E27FC236}">
                    <a16:creationId xmlns:a16="http://schemas.microsoft.com/office/drawing/2014/main" id="{D3D81C12-A75A-E4BB-BFF4-BC41FB2F3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7123" y="7852731"/>
                <a:ext cx="3778327" cy="2833746"/>
              </a:xfrm>
              <a:prstGeom prst="rect">
                <a:avLst/>
              </a:prstGeom>
            </p:spPr>
          </p:pic>
          <p:grpSp>
            <p:nvGrpSpPr>
              <p:cNvPr id="9" name="Group 8">
                <a:extLst>
                  <a:ext uri="{FF2B5EF4-FFF2-40B4-BE49-F238E27FC236}">
                    <a16:creationId xmlns:a16="http://schemas.microsoft.com/office/drawing/2014/main" id="{3BDB1A5A-DD1E-A105-CB36-7F893B2DD0E8}"/>
                  </a:ext>
                </a:extLst>
              </p:cNvPr>
              <p:cNvGrpSpPr/>
              <p:nvPr/>
            </p:nvGrpSpPr>
            <p:grpSpPr>
              <a:xfrm>
                <a:off x="15293142" y="3670414"/>
                <a:ext cx="13066219" cy="11127156"/>
                <a:chOff x="15433516" y="5938286"/>
                <a:chExt cx="13066219" cy="11127156"/>
              </a:xfrm>
            </p:grpSpPr>
            <p:sp>
              <p:nvSpPr>
                <p:cNvPr id="10" name="TextBox 9">
                  <a:extLst>
                    <a:ext uri="{FF2B5EF4-FFF2-40B4-BE49-F238E27FC236}">
                      <a16:creationId xmlns:a16="http://schemas.microsoft.com/office/drawing/2014/main" id="{E46AC702-57D0-F241-CB69-B128C98DD13B}"/>
                    </a:ext>
                  </a:extLst>
                </p:cNvPr>
                <p:cNvSpPr txBox="1"/>
                <p:nvPr/>
              </p:nvSpPr>
              <p:spPr>
                <a:xfrm>
                  <a:off x="17699742" y="15978359"/>
                  <a:ext cx="9751505" cy="1087083"/>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Heated Mixing Time (min)</a:t>
                  </a:r>
                </a:p>
              </p:txBody>
            </p:sp>
            <p:grpSp>
              <p:nvGrpSpPr>
                <p:cNvPr id="15" name="Group 14">
                  <a:extLst>
                    <a:ext uri="{FF2B5EF4-FFF2-40B4-BE49-F238E27FC236}">
                      <a16:creationId xmlns:a16="http://schemas.microsoft.com/office/drawing/2014/main" id="{F76ED193-0AE7-46B3-20E3-8E17762D272A}"/>
                    </a:ext>
                  </a:extLst>
                </p:cNvPr>
                <p:cNvGrpSpPr/>
                <p:nvPr/>
              </p:nvGrpSpPr>
              <p:grpSpPr>
                <a:xfrm>
                  <a:off x="15433516" y="5938286"/>
                  <a:ext cx="13066219" cy="10166775"/>
                  <a:chOff x="15433516" y="5938286"/>
                  <a:chExt cx="13066219" cy="10166775"/>
                </a:xfrm>
              </p:grpSpPr>
              <p:sp>
                <p:nvSpPr>
                  <p:cNvPr id="16" name="TextBox 15">
                    <a:extLst>
                      <a:ext uri="{FF2B5EF4-FFF2-40B4-BE49-F238E27FC236}">
                        <a16:creationId xmlns:a16="http://schemas.microsoft.com/office/drawing/2014/main" id="{7263B82C-DB6A-F712-D03B-979CF98EB571}"/>
                      </a:ext>
                    </a:extLst>
                  </p:cNvPr>
                  <p:cNvSpPr txBox="1"/>
                  <p:nvPr/>
                </p:nvSpPr>
                <p:spPr>
                  <a:xfrm rot="16200000">
                    <a:off x="15071500" y="7901751"/>
                    <a:ext cx="1783931" cy="1059900"/>
                  </a:xfrm>
                  <a:prstGeom prst="rect">
                    <a:avLst/>
                  </a:prstGeom>
                  <a:noFill/>
                </p:spPr>
                <p:txBody>
                  <a:bodyPr wrap="square" lIns="80011" tIns="40004" rIns="80011" bIns="40004" rtlCol="0" anchor="t">
                    <a:spAutoFit/>
                  </a:bodyPr>
                  <a:lstStyle/>
                  <a:p>
                    <a:pPr algn="ctr"/>
                    <a:r>
                      <a:rPr lang="en-US" sz="2400" dirty="0">
                        <a:latin typeface="Times New Roman" panose="02020603050405020304" pitchFamily="18" charset="0"/>
                        <a:cs typeface="Times New Roman" panose="02020603050405020304" pitchFamily="18" charset="0"/>
                      </a:rPr>
                      <a:t>Top</a:t>
                    </a:r>
                  </a:p>
                </p:txBody>
              </p:sp>
              <p:sp>
                <p:nvSpPr>
                  <p:cNvPr id="17" name="TextBox 16">
                    <a:extLst>
                      <a:ext uri="{FF2B5EF4-FFF2-40B4-BE49-F238E27FC236}">
                        <a16:creationId xmlns:a16="http://schemas.microsoft.com/office/drawing/2014/main" id="{A393D911-BC4E-F207-544B-D81AE4597CB4}"/>
                      </a:ext>
                    </a:extLst>
                  </p:cNvPr>
                  <p:cNvSpPr txBox="1"/>
                  <p:nvPr/>
                </p:nvSpPr>
                <p:spPr>
                  <a:xfrm rot="16200000">
                    <a:off x="14657247" y="10895759"/>
                    <a:ext cx="2654351" cy="1059900"/>
                  </a:xfrm>
                  <a:prstGeom prst="rect">
                    <a:avLst/>
                  </a:prstGeom>
                  <a:noFill/>
                </p:spPr>
                <p:txBody>
                  <a:bodyPr wrap="square" lIns="80011" tIns="40004" rIns="80011" bIns="40004" rtlCol="0" anchor="t">
                    <a:spAutoFit/>
                  </a:bodyPr>
                  <a:lstStyle/>
                  <a:p>
                    <a:pPr algn="ctr"/>
                    <a:r>
                      <a:rPr lang="en-US" sz="2400" dirty="0">
                        <a:latin typeface="Times New Roman" panose="02020603050405020304" pitchFamily="18" charset="0"/>
                        <a:cs typeface="Times New Roman" panose="02020603050405020304" pitchFamily="18" charset="0"/>
                      </a:rPr>
                      <a:t>Middle</a:t>
                    </a:r>
                    <a:endParaRPr lang="en-US" sz="2400" dirty="0"/>
                  </a:p>
                </p:txBody>
              </p:sp>
              <p:sp>
                <p:nvSpPr>
                  <p:cNvPr id="18" name="TextBox 17">
                    <a:extLst>
                      <a:ext uri="{FF2B5EF4-FFF2-40B4-BE49-F238E27FC236}">
                        <a16:creationId xmlns:a16="http://schemas.microsoft.com/office/drawing/2014/main" id="{8DA7483A-C7D8-F26D-2DF8-5F65359D5E97}"/>
                      </a:ext>
                    </a:extLst>
                  </p:cNvPr>
                  <p:cNvSpPr txBox="1"/>
                  <p:nvPr/>
                </p:nvSpPr>
                <p:spPr>
                  <a:xfrm rot="16200000">
                    <a:off x="14657233" y="14143428"/>
                    <a:ext cx="2654351" cy="1059900"/>
                  </a:xfrm>
                  <a:prstGeom prst="rect">
                    <a:avLst/>
                  </a:prstGeom>
                  <a:noFill/>
                </p:spPr>
                <p:txBody>
                  <a:bodyPr wrap="square" lIns="80011" tIns="40004" rIns="80011" bIns="40004" rtlCol="0" anchor="t">
                    <a:spAutoFit/>
                  </a:bodyPr>
                  <a:lstStyle/>
                  <a:p>
                    <a:pPr algn="ctr"/>
                    <a:r>
                      <a:rPr lang="en-US" sz="2400" dirty="0">
                        <a:latin typeface="Times New Roman" panose="02020603050405020304" pitchFamily="18" charset="0"/>
                        <a:cs typeface="Times New Roman" panose="02020603050405020304" pitchFamily="18" charset="0"/>
                      </a:rPr>
                      <a:t>Bottom</a:t>
                    </a:r>
                  </a:p>
                </p:txBody>
              </p:sp>
              <p:grpSp>
                <p:nvGrpSpPr>
                  <p:cNvPr id="19" name="Group 18">
                    <a:extLst>
                      <a:ext uri="{FF2B5EF4-FFF2-40B4-BE49-F238E27FC236}">
                        <a16:creationId xmlns:a16="http://schemas.microsoft.com/office/drawing/2014/main" id="{62F9CBBB-219E-6E4E-00F3-793189DD144B}"/>
                      </a:ext>
                    </a:extLst>
                  </p:cNvPr>
                  <p:cNvGrpSpPr/>
                  <p:nvPr/>
                </p:nvGrpSpPr>
                <p:grpSpPr>
                  <a:xfrm>
                    <a:off x="16672013" y="5938286"/>
                    <a:ext cx="11827722" cy="10166775"/>
                    <a:chOff x="16672013" y="5938286"/>
                    <a:chExt cx="11827722" cy="10166775"/>
                  </a:xfrm>
                </p:grpSpPr>
                <p:pic>
                  <p:nvPicPr>
                    <p:cNvPr id="20" name="Picture 19" descr="A white particles in the sky&#10;&#10;AI-generated content may be incorrect.">
                      <a:extLst>
                        <a:ext uri="{FF2B5EF4-FFF2-40B4-BE49-F238E27FC236}">
                          <a16:creationId xmlns:a16="http://schemas.microsoft.com/office/drawing/2014/main" id="{0E278FFC-E75B-086F-5E0C-E939D5036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2013" y="7030688"/>
                      <a:ext cx="3778331" cy="2833748"/>
                    </a:xfrm>
                    <a:prstGeom prst="rect">
                      <a:avLst/>
                    </a:prstGeom>
                  </p:spPr>
                </p:pic>
                <p:pic>
                  <p:nvPicPr>
                    <p:cNvPr id="21" name="Picture 20" descr="White particles in the sky with Gallery Arcturus in the background&#10;&#10;AI-generated content may be incorrect.">
                      <a:extLst>
                        <a:ext uri="{FF2B5EF4-FFF2-40B4-BE49-F238E27FC236}">
                          <a16:creationId xmlns:a16="http://schemas.microsoft.com/office/drawing/2014/main" id="{6FB552AF-ECCA-AA98-1DA0-DCA971615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86332" y="7030688"/>
                      <a:ext cx="3778331" cy="2833748"/>
                    </a:xfrm>
                    <a:prstGeom prst="rect">
                      <a:avLst/>
                    </a:prstGeom>
                  </p:spPr>
                </p:pic>
                <p:pic>
                  <p:nvPicPr>
                    <p:cNvPr id="22" name="Picture 21" descr="A white spots in the sky&#10;&#10;AI-generated content may be incorrect.">
                      <a:extLst>
                        <a:ext uri="{FF2B5EF4-FFF2-40B4-BE49-F238E27FC236}">
                          <a16:creationId xmlns:a16="http://schemas.microsoft.com/office/drawing/2014/main" id="{410C8345-8C2B-E531-7087-B7105EC50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00652" y="7017461"/>
                      <a:ext cx="3778332" cy="2833749"/>
                    </a:xfrm>
                    <a:prstGeom prst="rect">
                      <a:avLst/>
                    </a:prstGeom>
                  </p:spPr>
                </p:pic>
                <p:sp>
                  <p:nvSpPr>
                    <p:cNvPr id="23" name="TextBox 22">
                      <a:extLst>
                        <a:ext uri="{FF2B5EF4-FFF2-40B4-BE49-F238E27FC236}">
                          <a16:creationId xmlns:a16="http://schemas.microsoft.com/office/drawing/2014/main" id="{EE181AC4-E9A7-CF22-494A-A3E555BD0498}"/>
                        </a:ext>
                      </a:extLst>
                    </p:cNvPr>
                    <p:cNvSpPr txBox="1"/>
                    <p:nvPr/>
                  </p:nvSpPr>
                  <p:spPr>
                    <a:xfrm>
                      <a:off x="18593612" y="8289589"/>
                      <a:ext cx="1838829" cy="1311250"/>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42 pc</a:t>
                      </a:r>
                    </a:p>
                  </p:txBody>
                </p:sp>
                <p:sp>
                  <p:nvSpPr>
                    <p:cNvPr id="24" name="TextBox 23">
                      <a:extLst>
                        <a:ext uri="{FF2B5EF4-FFF2-40B4-BE49-F238E27FC236}">
                          <a16:creationId xmlns:a16="http://schemas.microsoft.com/office/drawing/2014/main" id="{232C3918-BD52-CA5B-5E06-DA79C8AE946B}"/>
                        </a:ext>
                      </a:extLst>
                    </p:cNvPr>
                    <p:cNvSpPr txBox="1"/>
                    <p:nvPr/>
                  </p:nvSpPr>
                  <p:spPr>
                    <a:xfrm>
                      <a:off x="22579791" y="8289589"/>
                      <a:ext cx="1838829" cy="1351447"/>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105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213A332-0D19-0842-23AA-FB430ACACAFC}"/>
                        </a:ext>
                      </a:extLst>
                    </p:cNvPr>
                    <p:cNvSpPr txBox="1"/>
                    <p:nvPr/>
                  </p:nvSpPr>
                  <p:spPr>
                    <a:xfrm>
                      <a:off x="26594108" y="8289589"/>
                      <a:ext cx="1838829" cy="1287270"/>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12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pic>
                  <p:nvPicPr>
                    <p:cNvPr id="26" name="Picture 25" descr="White specks on a black background&#10;&#10;AI-generated content may be incorrect.">
                      <a:extLst>
                        <a:ext uri="{FF2B5EF4-FFF2-40B4-BE49-F238E27FC236}">
                          <a16:creationId xmlns:a16="http://schemas.microsoft.com/office/drawing/2014/main" id="{74375C73-44F8-2918-4811-513F3671C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72013" y="10120603"/>
                      <a:ext cx="3778327" cy="2833746"/>
                    </a:xfrm>
                    <a:prstGeom prst="rect">
                      <a:avLst/>
                    </a:prstGeom>
                  </p:spPr>
                </p:pic>
                <p:pic>
                  <p:nvPicPr>
                    <p:cNvPr id="27" name="Picture 26" descr="A black and white image of a white spot&#10;&#10;AI-generated content may be incorrect.">
                      <a:extLst>
                        <a:ext uri="{FF2B5EF4-FFF2-40B4-BE49-F238E27FC236}">
                          <a16:creationId xmlns:a16="http://schemas.microsoft.com/office/drawing/2014/main" id="{DCF92A7E-A00D-860E-0B17-1B5B30ECFE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00650" y="10120603"/>
                      <a:ext cx="3778327" cy="2833746"/>
                    </a:xfrm>
                    <a:prstGeom prst="rect">
                      <a:avLst/>
                    </a:prstGeom>
                  </p:spPr>
                </p:pic>
                <p:sp>
                  <p:nvSpPr>
                    <p:cNvPr id="28" name="TextBox 27">
                      <a:extLst>
                        <a:ext uri="{FF2B5EF4-FFF2-40B4-BE49-F238E27FC236}">
                          <a16:creationId xmlns:a16="http://schemas.microsoft.com/office/drawing/2014/main" id="{1CDA50A0-DBAE-17C4-EEFA-E1A8F19BEA1B}"/>
                        </a:ext>
                      </a:extLst>
                    </p:cNvPr>
                    <p:cNvSpPr txBox="1"/>
                    <p:nvPr/>
                  </p:nvSpPr>
                  <p:spPr>
                    <a:xfrm>
                      <a:off x="18546375" y="11439328"/>
                      <a:ext cx="1886069" cy="1278621"/>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428 pc</a:t>
                      </a:r>
                    </a:p>
                  </p:txBody>
                </p:sp>
                <p:sp>
                  <p:nvSpPr>
                    <p:cNvPr id="29" name="TextBox 28">
                      <a:extLst>
                        <a:ext uri="{FF2B5EF4-FFF2-40B4-BE49-F238E27FC236}">
                          <a16:creationId xmlns:a16="http://schemas.microsoft.com/office/drawing/2014/main" id="{19CFD8A7-C237-78D2-C457-4B337905BB9E}"/>
                        </a:ext>
                      </a:extLst>
                    </p:cNvPr>
                    <p:cNvSpPr txBox="1"/>
                    <p:nvPr/>
                  </p:nvSpPr>
                  <p:spPr>
                    <a:xfrm>
                      <a:off x="26605274" y="11439328"/>
                      <a:ext cx="1838829" cy="1254752"/>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213 pc</a:t>
                      </a:r>
                    </a:p>
                  </p:txBody>
                </p:sp>
                <p:pic>
                  <p:nvPicPr>
                    <p:cNvPr id="30" name="Picture 29" descr="A white particles in the sky&#10;&#10;AI-generated content may be incorrect.">
                      <a:extLst>
                        <a:ext uri="{FF2B5EF4-FFF2-40B4-BE49-F238E27FC236}">
                          <a16:creationId xmlns:a16="http://schemas.microsoft.com/office/drawing/2014/main" id="{64B21005-28D3-77B2-C559-D55791BA80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72013" y="13248814"/>
                      <a:ext cx="3808330" cy="2856247"/>
                    </a:xfrm>
                    <a:prstGeom prst="rect">
                      <a:avLst/>
                    </a:prstGeom>
                  </p:spPr>
                </p:pic>
                <p:pic>
                  <p:nvPicPr>
                    <p:cNvPr id="31" name="Picture 30" descr="White particles in the sky&#10;&#10;AI-generated content may be incorrect.">
                      <a:extLst>
                        <a:ext uri="{FF2B5EF4-FFF2-40B4-BE49-F238E27FC236}">
                          <a16:creationId xmlns:a16="http://schemas.microsoft.com/office/drawing/2014/main" id="{FBB5FB3D-EBD8-8EBE-C15E-2CBF9A5911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86331" y="13248814"/>
                      <a:ext cx="3789492" cy="2842119"/>
                    </a:xfrm>
                    <a:prstGeom prst="rect">
                      <a:avLst/>
                    </a:prstGeom>
                  </p:spPr>
                </p:pic>
                <p:pic>
                  <p:nvPicPr>
                    <p:cNvPr id="32" name="Picture 31" descr="A group of small white objects in the sky&#10;&#10;AI-generated content may be incorrect.">
                      <a:extLst>
                        <a:ext uri="{FF2B5EF4-FFF2-40B4-BE49-F238E27FC236}">
                          <a16:creationId xmlns:a16="http://schemas.microsoft.com/office/drawing/2014/main" id="{2D898856-36D5-1BB0-40C5-035F0026E3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0650" y="13248814"/>
                      <a:ext cx="3778327" cy="2833746"/>
                    </a:xfrm>
                    <a:prstGeom prst="rect">
                      <a:avLst/>
                    </a:prstGeom>
                  </p:spPr>
                </p:pic>
                <p:sp>
                  <p:nvSpPr>
                    <p:cNvPr id="33" name="TextBox 32">
                      <a:extLst>
                        <a:ext uri="{FF2B5EF4-FFF2-40B4-BE49-F238E27FC236}">
                          <a16:creationId xmlns:a16="http://schemas.microsoft.com/office/drawing/2014/main" id="{0A2DE1D1-45AF-AC92-1332-1BC23760A508}"/>
                        </a:ext>
                      </a:extLst>
                    </p:cNvPr>
                    <p:cNvSpPr txBox="1"/>
                    <p:nvPr/>
                  </p:nvSpPr>
                  <p:spPr>
                    <a:xfrm>
                      <a:off x="18593612" y="14544295"/>
                      <a:ext cx="1838829" cy="1200330"/>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46 pc</a:t>
                      </a:r>
                    </a:p>
                  </p:txBody>
                </p:sp>
                <p:sp>
                  <p:nvSpPr>
                    <p:cNvPr id="34" name="TextBox 33">
                      <a:extLst>
                        <a:ext uri="{FF2B5EF4-FFF2-40B4-BE49-F238E27FC236}">
                          <a16:creationId xmlns:a16="http://schemas.microsoft.com/office/drawing/2014/main" id="{398EA906-1CCE-C56D-1BCD-CB5ED0B08888}"/>
                        </a:ext>
                      </a:extLst>
                    </p:cNvPr>
                    <p:cNvSpPr txBox="1"/>
                    <p:nvPr/>
                  </p:nvSpPr>
                  <p:spPr>
                    <a:xfrm>
                      <a:off x="22646589" y="14632533"/>
                      <a:ext cx="1838829" cy="1106900"/>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66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782278F-399E-4D5A-4E08-139A38DEE5C8}"/>
                        </a:ext>
                      </a:extLst>
                    </p:cNvPr>
                    <p:cNvSpPr txBox="1"/>
                    <p:nvPr/>
                  </p:nvSpPr>
                  <p:spPr>
                    <a:xfrm>
                      <a:off x="26660906" y="14632533"/>
                      <a:ext cx="1838829" cy="1101195"/>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12 pc</a:t>
                      </a:r>
                    </a:p>
                  </p:txBody>
                </p:sp>
                <p:sp>
                  <p:nvSpPr>
                    <p:cNvPr id="36" name="TextBox 35">
                      <a:extLst>
                        <a:ext uri="{FF2B5EF4-FFF2-40B4-BE49-F238E27FC236}">
                          <a16:creationId xmlns:a16="http://schemas.microsoft.com/office/drawing/2014/main" id="{EEBCBABE-EF70-4C85-70C5-A99683AA0BBA}"/>
                        </a:ext>
                      </a:extLst>
                    </p:cNvPr>
                    <p:cNvSpPr txBox="1"/>
                    <p:nvPr/>
                  </p:nvSpPr>
                  <p:spPr>
                    <a:xfrm>
                      <a:off x="16923012" y="5938286"/>
                      <a:ext cx="11304961" cy="1204846"/>
                    </a:xfrm>
                    <a:prstGeom prst="rect">
                      <a:avLst/>
                    </a:prstGeom>
                    <a:noFill/>
                  </p:spPr>
                  <p:txBody>
                    <a:bodyPr wrap="square" lIns="80011" tIns="40004" rIns="80011" bIns="40004" anchor="t">
                      <a:spAutoFit/>
                    </a:bodyPr>
                    <a:lstStyle/>
                    <a:p>
                      <a:pPr algn="ctr" defTabSz="800092">
                        <a:defRPr/>
                      </a:pPr>
                      <a:r>
                        <a:rPr lang="en-US" sz="2800" b="1" dirty="0">
                          <a:latin typeface="Times New Roman"/>
                          <a:cs typeface="Times New Roman"/>
                        </a:rPr>
                        <a:t>3wt% MCC in AMImCl </a:t>
                      </a:r>
                    </a:p>
                  </p:txBody>
                </p:sp>
                <p:sp>
                  <p:nvSpPr>
                    <p:cNvPr id="37" name="TextBox 36">
                      <a:extLst>
                        <a:ext uri="{FF2B5EF4-FFF2-40B4-BE49-F238E27FC236}">
                          <a16:creationId xmlns:a16="http://schemas.microsoft.com/office/drawing/2014/main" id="{8BFD2A83-E05D-7DA9-0E0F-A1166FA676A0}"/>
                        </a:ext>
                      </a:extLst>
                    </p:cNvPr>
                    <p:cNvSpPr txBox="1"/>
                    <p:nvPr/>
                  </p:nvSpPr>
                  <p:spPr>
                    <a:xfrm>
                      <a:off x="22579791" y="11439328"/>
                      <a:ext cx="1838829" cy="1351447"/>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3wt%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51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grpSp>
            </p:grpSp>
          </p:grpSp>
        </p:grpSp>
        <p:grpSp>
          <p:nvGrpSpPr>
            <p:cNvPr id="75" name="Group 74">
              <a:extLst>
                <a:ext uri="{FF2B5EF4-FFF2-40B4-BE49-F238E27FC236}">
                  <a16:creationId xmlns:a16="http://schemas.microsoft.com/office/drawing/2014/main" id="{FB29E5AC-D63B-898E-3553-C4F821908B65}"/>
                </a:ext>
              </a:extLst>
            </p:cNvPr>
            <p:cNvGrpSpPr/>
            <p:nvPr/>
          </p:nvGrpSpPr>
          <p:grpSpPr>
            <a:xfrm>
              <a:off x="6332335" y="1571097"/>
              <a:ext cx="5020441" cy="3849462"/>
              <a:chOff x="5988630" y="1571097"/>
              <a:chExt cx="5020441" cy="3849462"/>
            </a:xfrm>
          </p:grpSpPr>
          <p:pic>
            <p:nvPicPr>
              <p:cNvPr id="42" name="Picture 41" descr="A black background with white spots&#10;&#10;AI-generated content may be incorrect.">
                <a:extLst>
                  <a:ext uri="{FF2B5EF4-FFF2-40B4-BE49-F238E27FC236}">
                    <a16:creationId xmlns:a16="http://schemas.microsoft.com/office/drawing/2014/main" id="{7EA69CE6-CE25-611F-D8D2-D0BB53B80C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89298" y="1571097"/>
                <a:ext cx="1604919" cy="1203690"/>
              </a:xfrm>
              <a:prstGeom prst="rect">
                <a:avLst/>
              </a:prstGeom>
            </p:spPr>
          </p:pic>
          <p:pic>
            <p:nvPicPr>
              <p:cNvPr id="43" name="Picture 42" descr="A black background with green lights&#10;&#10;AI-generated content may be incorrect.">
                <a:extLst>
                  <a:ext uri="{FF2B5EF4-FFF2-40B4-BE49-F238E27FC236}">
                    <a16:creationId xmlns:a16="http://schemas.microsoft.com/office/drawing/2014/main" id="{8C2CB8FF-8CE1-DE3A-F25A-2F9C9A6770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88090" y="1571098"/>
                <a:ext cx="1601604" cy="1201204"/>
              </a:xfrm>
              <a:prstGeom prst="rect">
                <a:avLst/>
              </a:prstGeom>
            </p:spPr>
          </p:pic>
          <p:pic>
            <p:nvPicPr>
              <p:cNvPr id="44" name="Picture 43" descr="A black sky with white lights&#10;&#10;AI-generated content may be incorrect.">
                <a:extLst>
                  <a:ext uri="{FF2B5EF4-FFF2-40B4-BE49-F238E27FC236}">
                    <a16:creationId xmlns:a16="http://schemas.microsoft.com/office/drawing/2014/main" id="{AD0C7FC5-31A0-82C9-A0F6-E751B1C01F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03484" y="1571098"/>
                <a:ext cx="1601604" cy="1201204"/>
              </a:xfrm>
              <a:prstGeom prst="rect">
                <a:avLst/>
              </a:prstGeom>
            </p:spPr>
          </p:pic>
          <p:pic>
            <p:nvPicPr>
              <p:cNvPr id="49" name="Picture 48" descr="A black background with white spots&#10;&#10;AI-generated content may be incorrect.">
                <a:extLst>
                  <a:ext uri="{FF2B5EF4-FFF2-40B4-BE49-F238E27FC236}">
                    <a16:creationId xmlns:a16="http://schemas.microsoft.com/office/drawing/2014/main" id="{6D80790D-83D3-6A74-DED6-BB99A96219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88630" y="2888200"/>
                <a:ext cx="1605587" cy="1204190"/>
              </a:xfrm>
              <a:prstGeom prst="rect">
                <a:avLst/>
              </a:prstGeom>
            </p:spPr>
          </p:pic>
          <p:pic>
            <p:nvPicPr>
              <p:cNvPr id="50" name="Picture 49" descr="A white light in the sky&#10;&#10;AI-generated content may be incorrect.">
                <a:extLst>
                  <a:ext uri="{FF2B5EF4-FFF2-40B4-BE49-F238E27FC236}">
                    <a16:creationId xmlns:a16="http://schemas.microsoft.com/office/drawing/2014/main" id="{1ABE7361-7F63-EBC9-77F4-1BDF904FAB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96219" y="2888099"/>
                <a:ext cx="1605586" cy="1204190"/>
              </a:xfrm>
              <a:prstGeom prst="rect">
                <a:avLst/>
              </a:prstGeom>
            </p:spPr>
          </p:pic>
          <p:pic>
            <p:nvPicPr>
              <p:cNvPr id="51" name="Picture 50" descr="A black background with a black square&#10;&#10;AI-generated content may be incorrect.">
                <a:extLst>
                  <a:ext uri="{FF2B5EF4-FFF2-40B4-BE49-F238E27FC236}">
                    <a16:creationId xmlns:a16="http://schemas.microsoft.com/office/drawing/2014/main" id="{B2508C13-EB43-44DB-2FF8-43CF8E8C0F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03484" y="2888099"/>
                <a:ext cx="1605587" cy="1204190"/>
              </a:xfrm>
              <a:prstGeom prst="rect">
                <a:avLst/>
              </a:prstGeom>
            </p:spPr>
          </p:pic>
          <p:pic>
            <p:nvPicPr>
              <p:cNvPr id="55" name="Picture 54" descr="A white particles in the sky&#10;&#10;AI-generated content may be incorrect.">
                <a:extLst>
                  <a:ext uri="{FF2B5EF4-FFF2-40B4-BE49-F238E27FC236}">
                    <a16:creationId xmlns:a16="http://schemas.microsoft.com/office/drawing/2014/main" id="{D0483DBA-FC5B-79F9-03F5-C166D30C843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89628" y="4213911"/>
                <a:ext cx="1604589" cy="1203442"/>
              </a:xfrm>
              <a:prstGeom prst="rect">
                <a:avLst/>
              </a:prstGeom>
            </p:spPr>
          </p:pic>
          <p:pic>
            <p:nvPicPr>
              <p:cNvPr id="56" name="Picture 55" descr="A group of white lights in the dark sky&#10;&#10;AI-generated content may be incorrect.">
                <a:extLst>
                  <a:ext uri="{FF2B5EF4-FFF2-40B4-BE49-F238E27FC236}">
                    <a16:creationId xmlns:a16="http://schemas.microsoft.com/office/drawing/2014/main" id="{AB6587D8-D210-693F-9D00-EA6876DA00B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97650" y="4217443"/>
                <a:ext cx="1604155" cy="1203116"/>
              </a:xfrm>
              <a:prstGeom prst="rect">
                <a:avLst/>
              </a:prstGeom>
            </p:spPr>
          </p:pic>
          <p:pic>
            <p:nvPicPr>
              <p:cNvPr id="57" name="Picture 56" descr="A group of stars in the sky&#10;&#10;AI-generated content may be incorrect.">
                <a:extLst>
                  <a:ext uri="{FF2B5EF4-FFF2-40B4-BE49-F238E27FC236}">
                    <a16:creationId xmlns:a16="http://schemas.microsoft.com/office/drawing/2014/main" id="{69EC488F-E109-8B99-F62F-F15EB58E43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03484" y="4217443"/>
                <a:ext cx="1599358" cy="1199518"/>
              </a:xfrm>
              <a:prstGeom prst="rect">
                <a:avLst/>
              </a:prstGeom>
            </p:spPr>
          </p:pic>
        </p:grpSp>
        <p:sp>
          <p:nvSpPr>
            <p:cNvPr id="76" name="TextBox 75">
              <a:extLst>
                <a:ext uri="{FF2B5EF4-FFF2-40B4-BE49-F238E27FC236}">
                  <a16:creationId xmlns:a16="http://schemas.microsoft.com/office/drawing/2014/main" id="{C3323855-0E08-9EF5-A1D9-A149C57593BF}"/>
                </a:ext>
              </a:extLst>
            </p:cNvPr>
            <p:cNvSpPr txBox="1"/>
            <p:nvPr/>
          </p:nvSpPr>
          <p:spPr>
            <a:xfrm>
              <a:off x="6462124" y="1085466"/>
              <a:ext cx="4801021" cy="511677"/>
            </a:xfrm>
            <a:prstGeom prst="rect">
              <a:avLst/>
            </a:prstGeom>
            <a:noFill/>
          </p:spPr>
          <p:txBody>
            <a:bodyPr wrap="square" lIns="80011" tIns="40004" rIns="80011" bIns="40004" anchor="t">
              <a:spAutoFit/>
            </a:bodyPr>
            <a:lstStyle/>
            <a:p>
              <a:pPr algn="ctr" defTabSz="800092">
                <a:defRPr/>
              </a:pPr>
              <a:r>
                <a:rPr lang="en-US" sz="2800" b="1" dirty="0">
                  <a:latin typeface="Times New Roman"/>
                  <a:cs typeface="Times New Roman"/>
                </a:rPr>
                <a:t>4wt% MCC in AMImCl </a:t>
              </a:r>
            </a:p>
          </p:txBody>
        </p:sp>
        <p:sp>
          <p:nvSpPr>
            <p:cNvPr id="77" name="TextBox 76">
              <a:extLst>
                <a:ext uri="{FF2B5EF4-FFF2-40B4-BE49-F238E27FC236}">
                  <a16:creationId xmlns:a16="http://schemas.microsoft.com/office/drawing/2014/main" id="{AC9934E8-794F-8C78-ACD2-7671FD7E9791}"/>
                </a:ext>
              </a:extLst>
            </p:cNvPr>
            <p:cNvSpPr txBox="1"/>
            <p:nvPr/>
          </p:nvSpPr>
          <p:spPr>
            <a:xfrm>
              <a:off x="6761949" y="5357536"/>
              <a:ext cx="4141295" cy="461665"/>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Heated Mixing Time (min)</a:t>
              </a:r>
            </a:p>
          </p:txBody>
        </p:sp>
      </p:grpSp>
      <p:sp>
        <p:nvSpPr>
          <p:cNvPr id="78" name="TextBox 77">
            <a:extLst>
              <a:ext uri="{FF2B5EF4-FFF2-40B4-BE49-F238E27FC236}">
                <a16:creationId xmlns:a16="http://schemas.microsoft.com/office/drawing/2014/main" id="{620E6ADA-AAD5-F5CE-3D06-6B3A8E1BC2D1}"/>
              </a:ext>
            </a:extLst>
          </p:cNvPr>
          <p:cNvSpPr txBox="1"/>
          <p:nvPr/>
        </p:nvSpPr>
        <p:spPr>
          <a:xfrm>
            <a:off x="7129589" y="2102064"/>
            <a:ext cx="780919" cy="556865"/>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51 pc</a:t>
            </a:r>
          </a:p>
        </p:txBody>
      </p:sp>
      <p:sp>
        <p:nvSpPr>
          <p:cNvPr id="79" name="TextBox 78">
            <a:extLst>
              <a:ext uri="{FF2B5EF4-FFF2-40B4-BE49-F238E27FC236}">
                <a16:creationId xmlns:a16="http://schemas.microsoft.com/office/drawing/2014/main" id="{5DF1A3E7-8E6E-E3C7-0417-ACFC4DA367C1}"/>
              </a:ext>
            </a:extLst>
          </p:cNvPr>
          <p:cNvSpPr txBox="1"/>
          <p:nvPr/>
        </p:nvSpPr>
        <p:spPr>
          <a:xfrm>
            <a:off x="8822450" y="2102064"/>
            <a:ext cx="780919" cy="573936"/>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47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3EA9DCE8-6A34-CB39-39E3-171C901AC44C}"/>
              </a:ext>
            </a:extLst>
          </p:cNvPr>
          <p:cNvSpPr txBox="1"/>
          <p:nvPr/>
        </p:nvSpPr>
        <p:spPr>
          <a:xfrm>
            <a:off x="10527261" y="2102064"/>
            <a:ext cx="780919" cy="546681"/>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13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1021AC38-EF05-E77E-EDFA-4D801E2C1E57}"/>
              </a:ext>
            </a:extLst>
          </p:cNvPr>
          <p:cNvSpPr txBox="1"/>
          <p:nvPr/>
        </p:nvSpPr>
        <p:spPr>
          <a:xfrm>
            <a:off x="7109528" y="3439703"/>
            <a:ext cx="800981" cy="543008"/>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55 pc</a:t>
            </a:r>
          </a:p>
        </p:txBody>
      </p:sp>
      <p:sp>
        <p:nvSpPr>
          <p:cNvPr id="82" name="TextBox 81">
            <a:extLst>
              <a:ext uri="{FF2B5EF4-FFF2-40B4-BE49-F238E27FC236}">
                <a16:creationId xmlns:a16="http://schemas.microsoft.com/office/drawing/2014/main" id="{CAFC620A-7E82-B6DC-8DD3-08F6D646C1A8}"/>
              </a:ext>
            </a:extLst>
          </p:cNvPr>
          <p:cNvSpPr txBox="1"/>
          <p:nvPr/>
        </p:nvSpPr>
        <p:spPr>
          <a:xfrm>
            <a:off x="10532003" y="3439703"/>
            <a:ext cx="780919" cy="532871"/>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0 pc</a:t>
            </a:r>
          </a:p>
        </p:txBody>
      </p:sp>
      <p:sp>
        <p:nvSpPr>
          <p:cNvPr id="83" name="TextBox 82">
            <a:extLst>
              <a:ext uri="{FF2B5EF4-FFF2-40B4-BE49-F238E27FC236}">
                <a16:creationId xmlns:a16="http://schemas.microsoft.com/office/drawing/2014/main" id="{C7BEA0D6-225C-622C-8B02-98245B509C95}"/>
              </a:ext>
            </a:extLst>
          </p:cNvPr>
          <p:cNvSpPr txBox="1"/>
          <p:nvPr/>
        </p:nvSpPr>
        <p:spPr>
          <a:xfrm>
            <a:off x="7129589" y="4758328"/>
            <a:ext cx="780919" cy="509759"/>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t15</a:t>
            </a:r>
          </a:p>
          <a:p>
            <a:pPr algn="r"/>
            <a:r>
              <a:rPr lang="en-US" sz="1200" dirty="0">
                <a:solidFill>
                  <a:schemeClr val="bg1"/>
                </a:solidFill>
                <a:latin typeface="Times New Roman" panose="02020603050405020304" pitchFamily="18" charset="0"/>
                <a:cs typeface="Times New Roman" panose="02020603050405020304" pitchFamily="18" charset="0"/>
              </a:rPr>
              <a:t>47 pc</a:t>
            </a:r>
          </a:p>
        </p:txBody>
      </p:sp>
      <p:sp>
        <p:nvSpPr>
          <p:cNvPr id="84" name="TextBox 83">
            <a:extLst>
              <a:ext uri="{FF2B5EF4-FFF2-40B4-BE49-F238E27FC236}">
                <a16:creationId xmlns:a16="http://schemas.microsoft.com/office/drawing/2014/main" id="{B2300A02-A27E-4F95-5B11-C0949DE486BC}"/>
              </a:ext>
            </a:extLst>
          </p:cNvPr>
          <p:cNvSpPr txBox="1"/>
          <p:nvPr/>
        </p:nvSpPr>
        <p:spPr>
          <a:xfrm>
            <a:off x="8850818" y="4795801"/>
            <a:ext cx="780919" cy="470081"/>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12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BD8369CC-5E79-9CA0-FD43-C9F7992FDB51}"/>
              </a:ext>
            </a:extLst>
          </p:cNvPr>
          <p:cNvSpPr txBox="1"/>
          <p:nvPr/>
        </p:nvSpPr>
        <p:spPr>
          <a:xfrm>
            <a:off x="10555629" y="4795801"/>
            <a:ext cx="780919" cy="467658"/>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t45</a:t>
            </a:r>
          </a:p>
          <a:p>
            <a:pPr algn="r"/>
            <a:r>
              <a:rPr lang="en-US" sz="1200" dirty="0">
                <a:solidFill>
                  <a:schemeClr val="bg1"/>
                </a:solidFill>
                <a:latin typeface="Times New Roman" panose="02020603050405020304" pitchFamily="18" charset="0"/>
                <a:cs typeface="Times New Roman" panose="02020603050405020304" pitchFamily="18" charset="0"/>
              </a:rPr>
              <a:t>10 pc</a:t>
            </a:r>
          </a:p>
        </p:txBody>
      </p:sp>
      <p:sp>
        <p:nvSpPr>
          <p:cNvPr id="86" name="TextBox 85">
            <a:extLst>
              <a:ext uri="{FF2B5EF4-FFF2-40B4-BE49-F238E27FC236}">
                <a16:creationId xmlns:a16="http://schemas.microsoft.com/office/drawing/2014/main" id="{493D7256-634C-ACAA-DF44-F96A18A54F20}"/>
              </a:ext>
            </a:extLst>
          </p:cNvPr>
          <p:cNvSpPr txBox="1"/>
          <p:nvPr/>
        </p:nvSpPr>
        <p:spPr>
          <a:xfrm>
            <a:off x="8822450" y="3439703"/>
            <a:ext cx="780919" cy="573936"/>
          </a:xfrm>
          <a:prstGeom prst="rect">
            <a:avLst/>
          </a:prstGeom>
          <a:noFill/>
        </p:spPr>
        <p:txBody>
          <a:bodyPr wrap="square" rtlCol="0">
            <a:noAutofit/>
          </a:bodyPr>
          <a:lstStyle/>
          <a:p>
            <a:pPr algn="r"/>
            <a:r>
              <a:rPr lang="en-US" sz="1200" dirty="0">
                <a:solidFill>
                  <a:schemeClr val="bg1"/>
                </a:solidFill>
                <a:latin typeface="Times New Roman" panose="02020603050405020304" pitchFamily="18" charset="0"/>
                <a:cs typeface="Times New Roman" panose="02020603050405020304" pitchFamily="18" charset="0"/>
              </a:rPr>
              <a:t>4wt%</a:t>
            </a:r>
          </a:p>
          <a:p>
            <a:pPr algn="r"/>
            <a:r>
              <a:rPr lang="en-US" sz="1200" dirty="0">
                <a:solidFill>
                  <a:schemeClr val="bg1"/>
                </a:solidFill>
                <a:latin typeface="Times New Roman" panose="02020603050405020304" pitchFamily="18" charset="0"/>
                <a:cs typeface="Times New Roman" panose="02020603050405020304" pitchFamily="18" charset="0"/>
              </a:rPr>
              <a:t>t30</a:t>
            </a:r>
          </a:p>
          <a:p>
            <a:pPr algn="r"/>
            <a:r>
              <a:rPr lang="en-US" sz="1200" dirty="0">
                <a:solidFill>
                  <a:schemeClr val="bg1"/>
                </a:solidFill>
                <a:latin typeface="Times New Roman" panose="02020603050405020304" pitchFamily="18" charset="0"/>
                <a:cs typeface="Times New Roman" panose="02020603050405020304" pitchFamily="18" charset="0"/>
              </a:rPr>
              <a:t>162 pc</a:t>
            </a:r>
          </a:p>
          <a:p>
            <a:pPr algn="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3969D128-49D4-3AF2-9DD5-F11FA2967053}"/>
              </a:ext>
            </a:extLst>
          </p:cNvPr>
          <p:cNvSpPr txBox="1"/>
          <p:nvPr/>
        </p:nvSpPr>
        <p:spPr>
          <a:xfrm>
            <a:off x="2856092" y="5871876"/>
            <a:ext cx="6476640" cy="461592"/>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2- The remnant amount of MCC particles in an AMImCl dissolution mixture at 3 wt% and 4 wt% at varying mixing times and locations.</a:t>
            </a:r>
          </a:p>
        </p:txBody>
      </p:sp>
    </p:spTree>
    <p:extLst>
      <p:ext uri="{BB962C8B-B14F-4D97-AF65-F5344CB8AC3E}">
        <p14:creationId xmlns:p14="http://schemas.microsoft.com/office/powerpoint/2010/main" val="2218739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CFDE-B6A8-4194-EA1C-A010AE834D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1790AE-DC3C-C2C6-5C86-136734078B8E}"/>
              </a:ext>
            </a:extLst>
          </p:cNvPr>
          <p:cNvSpPr/>
          <p:nvPr/>
        </p:nvSpPr>
        <p:spPr>
          <a:xfrm>
            <a:off x="-88901" y="215900"/>
            <a:ext cx="9390843"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HR20 Rheometer Viscosity Results</a:t>
            </a:r>
          </a:p>
        </p:txBody>
      </p:sp>
      <p:grpSp>
        <p:nvGrpSpPr>
          <p:cNvPr id="6" name="Group 5">
            <a:extLst>
              <a:ext uri="{FF2B5EF4-FFF2-40B4-BE49-F238E27FC236}">
                <a16:creationId xmlns:a16="http://schemas.microsoft.com/office/drawing/2014/main" id="{F1C43B82-7323-021B-9EB0-4E3D07781BED}"/>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34834F30-F526-BAEB-0D06-A4E7CD8649E6}"/>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86896548-71ED-DA26-95F7-297141E57AF1}"/>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2F77B132-DECD-8C46-975D-D9C84D98708C}"/>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AE99235C-320B-E63D-E45A-EA11851867F4}"/>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78F16347-E3A6-3ECC-86C3-189430AACDAB}"/>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A6FC89A4-60BF-453C-595C-DBBBBD6E373A}"/>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B5360A75-C640-A32F-8C67-0AAA9AA0E0B4}"/>
              </a:ext>
            </a:extLst>
          </p:cNvPr>
          <p:cNvSpPr>
            <a:spLocks noGrp="1"/>
          </p:cNvSpPr>
          <p:nvPr>
            <p:ph type="sldNum" sz="quarter" idx="12"/>
          </p:nvPr>
        </p:nvSpPr>
        <p:spPr/>
        <p:txBody>
          <a:bodyPr/>
          <a:lstStyle/>
          <a:p>
            <a:fld id="{C1FF6DA9-008F-8B48-92A6-B652298478BF}" type="slidenum">
              <a:rPr lang="en-US" smtClean="0"/>
              <a:t>6</a:t>
            </a:fld>
            <a:endParaRPr lang="en-US"/>
          </a:p>
        </p:txBody>
      </p:sp>
      <p:sp>
        <p:nvSpPr>
          <p:cNvPr id="10" name="TextBox 9">
            <a:extLst>
              <a:ext uri="{FF2B5EF4-FFF2-40B4-BE49-F238E27FC236}">
                <a16:creationId xmlns:a16="http://schemas.microsoft.com/office/drawing/2014/main" id="{FD80DFCB-8DA1-4A0C-B849-D36A68F00991}"/>
              </a:ext>
            </a:extLst>
          </p:cNvPr>
          <p:cNvSpPr txBox="1"/>
          <p:nvPr/>
        </p:nvSpPr>
        <p:spPr>
          <a:xfrm>
            <a:off x="1678699" y="1171273"/>
            <a:ext cx="8245231"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Average Viscosities of Microcrystalline Cellulose in AMImCl</a:t>
            </a:r>
          </a:p>
        </p:txBody>
      </p:sp>
      <p:graphicFrame>
        <p:nvGraphicFramePr>
          <p:cNvPr id="17" name="Table 16">
            <a:extLst>
              <a:ext uri="{FF2B5EF4-FFF2-40B4-BE49-F238E27FC236}">
                <a16:creationId xmlns:a16="http://schemas.microsoft.com/office/drawing/2014/main" id="{E95E4C1A-161F-BBB6-02D2-E78F1970FCF3}"/>
              </a:ext>
            </a:extLst>
          </p:cNvPr>
          <p:cNvGraphicFramePr>
            <a:graphicFrameLocks noGrp="1"/>
          </p:cNvGraphicFramePr>
          <p:nvPr>
            <p:extLst>
              <p:ext uri="{D42A27DB-BD31-4B8C-83A1-F6EECF244321}">
                <p14:modId xmlns:p14="http://schemas.microsoft.com/office/powerpoint/2010/main" val="1872028001"/>
              </p:ext>
            </p:extLst>
          </p:nvPr>
        </p:nvGraphicFramePr>
        <p:xfrm>
          <a:off x="5980738" y="1635812"/>
          <a:ext cx="5412756" cy="3723599"/>
        </p:xfrm>
        <a:graphic>
          <a:graphicData uri="http://schemas.openxmlformats.org/drawingml/2006/table">
            <a:tbl>
              <a:tblPr>
                <a:tableStyleId>{5C22544A-7EE6-4342-B048-85BDC9FD1C3A}</a:tableStyleId>
              </a:tblPr>
              <a:tblGrid>
                <a:gridCol w="902126">
                  <a:extLst>
                    <a:ext uri="{9D8B030D-6E8A-4147-A177-3AD203B41FA5}">
                      <a16:colId xmlns:a16="http://schemas.microsoft.com/office/drawing/2014/main" val="1641179443"/>
                    </a:ext>
                  </a:extLst>
                </a:gridCol>
                <a:gridCol w="902126">
                  <a:extLst>
                    <a:ext uri="{9D8B030D-6E8A-4147-A177-3AD203B41FA5}">
                      <a16:colId xmlns:a16="http://schemas.microsoft.com/office/drawing/2014/main" val="496208768"/>
                    </a:ext>
                  </a:extLst>
                </a:gridCol>
                <a:gridCol w="902126">
                  <a:extLst>
                    <a:ext uri="{9D8B030D-6E8A-4147-A177-3AD203B41FA5}">
                      <a16:colId xmlns:a16="http://schemas.microsoft.com/office/drawing/2014/main" val="2349467154"/>
                    </a:ext>
                  </a:extLst>
                </a:gridCol>
                <a:gridCol w="902126">
                  <a:extLst>
                    <a:ext uri="{9D8B030D-6E8A-4147-A177-3AD203B41FA5}">
                      <a16:colId xmlns:a16="http://schemas.microsoft.com/office/drawing/2014/main" val="2684402465"/>
                    </a:ext>
                  </a:extLst>
                </a:gridCol>
                <a:gridCol w="902126">
                  <a:extLst>
                    <a:ext uri="{9D8B030D-6E8A-4147-A177-3AD203B41FA5}">
                      <a16:colId xmlns:a16="http://schemas.microsoft.com/office/drawing/2014/main" val="1429325075"/>
                    </a:ext>
                  </a:extLst>
                </a:gridCol>
                <a:gridCol w="902126">
                  <a:extLst>
                    <a:ext uri="{9D8B030D-6E8A-4147-A177-3AD203B41FA5}">
                      <a16:colId xmlns:a16="http://schemas.microsoft.com/office/drawing/2014/main" val="424852901"/>
                    </a:ext>
                  </a:extLst>
                </a:gridCol>
              </a:tblGrid>
              <a:tr h="305299">
                <a:tc gridSpan="2">
                  <a:txBody>
                    <a:bodyPr/>
                    <a:lstStyle/>
                    <a:p>
                      <a:pPr algn="ctr" fontAlgn="b"/>
                      <a:r>
                        <a:rPr lang="en-US" sz="1100" b="1" u="none" strike="noStrike" dirty="0">
                          <a:effectLst/>
                        </a:rPr>
                        <a:t>3 wt% Average</a:t>
                      </a:r>
                      <a:endParaRPr lang="en-US" sz="1100" b="1" i="0" u="none" strike="noStrike" dirty="0">
                        <a:solidFill>
                          <a:srgbClr val="000000"/>
                        </a:solidFill>
                        <a:effectLst/>
                        <a:latin typeface="Aptos Narrow" panose="020B0004020202020204" pitchFamily="34" charset="0"/>
                      </a:endParaRPr>
                    </a:p>
                  </a:txBody>
                  <a:tcPr marL="96147" marR="96147" marT="48073" marB="48073" anchor="b"/>
                </a:tc>
                <a:tc hMerge="1">
                  <a:txBody>
                    <a:bodyPr/>
                    <a:lstStyle/>
                    <a:p>
                      <a:endParaRPr lang="en-US"/>
                    </a:p>
                  </a:txBody>
                  <a:tcPr/>
                </a:tc>
                <a:tc gridSpan="2">
                  <a:txBody>
                    <a:bodyPr/>
                    <a:lstStyle/>
                    <a:p>
                      <a:pPr algn="ctr" fontAlgn="b"/>
                      <a:r>
                        <a:rPr lang="en-US" sz="1100" b="1" u="none" strike="noStrike">
                          <a:effectLst/>
                        </a:rPr>
                        <a:t>5 wt% Average</a:t>
                      </a:r>
                      <a:endParaRPr lang="en-US" sz="1100" b="1" i="0" u="none" strike="noStrike">
                        <a:solidFill>
                          <a:srgbClr val="000000"/>
                        </a:solidFill>
                        <a:effectLst/>
                        <a:latin typeface="Aptos Narrow" panose="020B0004020202020204" pitchFamily="34" charset="0"/>
                      </a:endParaRPr>
                    </a:p>
                  </a:txBody>
                  <a:tcPr marL="96147" marR="96147" marT="48073" marB="48073" anchor="b"/>
                </a:tc>
                <a:tc hMerge="1">
                  <a:txBody>
                    <a:bodyPr/>
                    <a:lstStyle/>
                    <a:p>
                      <a:endParaRPr lang="en-US"/>
                    </a:p>
                  </a:txBody>
                  <a:tcPr/>
                </a:tc>
                <a:tc gridSpan="2">
                  <a:txBody>
                    <a:bodyPr/>
                    <a:lstStyle/>
                    <a:p>
                      <a:pPr algn="ctr" fontAlgn="b"/>
                      <a:r>
                        <a:rPr lang="en-US" sz="1100" b="1" u="none" strike="noStrike">
                          <a:effectLst/>
                        </a:rPr>
                        <a:t>7 wt% Average</a:t>
                      </a:r>
                      <a:endParaRPr lang="en-US" sz="1100" b="1" i="0" u="none" strike="noStrike">
                        <a:solidFill>
                          <a:srgbClr val="000000"/>
                        </a:solidFill>
                        <a:effectLst/>
                        <a:latin typeface="Aptos Narrow" panose="020B0004020202020204" pitchFamily="34" charset="0"/>
                      </a:endParaRPr>
                    </a:p>
                  </a:txBody>
                  <a:tcPr marL="96147" marR="96147" marT="48073" marB="48073" anchor="b"/>
                </a:tc>
                <a:tc hMerge="1">
                  <a:txBody>
                    <a:bodyPr/>
                    <a:lstStyle/>
                    <a:p>
                      <a:endParaRPr lang="en-US"/>
                    </a:p>
                  </a:txBody>
                  <a:tcPr/>
                </a:tc>
                <a:extLst>
                  <a:ext uri="{0D108BD9-81ED-4DB2-BD59-A6C34878D82A}">
                    <a16:rowId xmlns:a16="http://schemas.microsoft.com/office/drawing/2014/main" val="1211036446"/>
                  </a:ext>
                </a:extLst>
              </a:tr>
              <a:tr h="163520">
                <a:tc>
                  <a:txBody>
                    <a:bodyPr/>
                    <a:lstStyle/>
                    <a:p>
                      <a:pPr algn="l" fontAlgn="b"/>
                      <a:r>
                        <a:rPr lang="en-US" sz="1100" b="1" u="none" strike="noStrike">
                          <a:effectLst/>
                        </a:rPr>
                        <a:t>Shear rate</a:t>
                      </a:r>
                      <a:endParaRPr lang="en-US" sz="1100" b="1" i="0" u="none" strike="noStrike">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Viscosity</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Shear rate</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a:effectLst/>
                        </a:rPr>
                        <a:t>Viscosity</a:t>
                      </a:r>
                      <a:endParaRPr lang="en-US" sz="1100" b="1" i="0" u="none" strike="noStrike">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Shear rate</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Viscosity</a:t>
                      </a:r>
                      <a:endParaRPr lang="en-US" sz="1100" b="1" i="0" u="none" strike="noStrike" dirty="0">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703644338"/>
                  </a:ext>
                </a:extLst>
              </a:tr>
              <a:tr h="163520">
                <a:tc>
                  <a:txBody>
                    <a:bodyPr/>
                    <a:lstStyle/>
                    <a:p>
                      <a:pPr algn="l" fontAlgn="b"/>
                      <a:r>
                        <a:rPr lang="en-US" sz="1100" b="1" u="none" strike="noStrike" dirty="0">
                          <a:effectLst/>
                        </a:rPr>
                        <a:t>1/s</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Pa.s</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1/s</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Pa.s</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1/s</a:t>
                      </a:r>
                      <a:endParaRPr lang="en-US" sz="1100" b="1" i="0" u="none" strike="noStrike" dirty="0">
                        <a:solidFill>
                          <a:srgbClr val="000000"/>
                        </a:solidFill>
                        <a:effectLst/>
                        <a:latin typeface="Aptos Narrow" panose="020B0004020202020204" pitchFamily="34" charset="0"/>
                      </a:endParaRPr>
                    </a:p>
                  </a:txBody>
                  <a:tcPr marL="3275" marR="3275" marT="3275" marB="0" anchor="b"/>
                </a:tc>
                <a:tc>
                  <a:txBody>
                    <a:bodyPr/>
                    <a:lstStyle/>
                    <a:p>
                      <a:pPr algn="l" fontAlgn="b"/>
                      <a:r>
                        <a:rPr lang="en-US" sz="1100" b="1" u="none" strike="noStrike" dirty="0">
                          <a:effectLst/>
                        </a:rPr>
                        <a:t>Pa.s</a:t>
                      </a:r>
                      <a:endParaRPr lang="en-US" sz="1100" b="1" i="0" u="none" strike="noStrike" dirty="0">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434822109"/>
                  </a:ext>
                </a:extLst>
              </a:tr>
              <a:tr h="163520">
                <a:tc>
                  <a:txBody>
                    <a:bodyPr/>
                    <a:lstStyle/>
                    <a:p>
                      <a:pPr algn="r" fontAlgn="b"/>
                      <a:r>
                        <a:rPr lang="en-US" sz="1100" u="none" strike="noStrike">
                          <a:effectLst/>
                        </a:rPr>
                        <a:t>0.199527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3.315684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0.199525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221.0382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0.199529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332.9354</a:t>
                      </a:r>
                      <a:endParaRPr lang="en-US" sz="1100" b="0" i="0" u="none" strike="noStrike" dirty="0">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097135637"/>
                  </a:ext>
                </a:extLst>
              </a:tr>
              <a:tr h="163520">
                <a:tc>
                  <a:txBody>
                    <a:bodyPr/>
                    <a:lstStyle/>
                    <a:p>
                      <a:pPr algn="r" fontAlgn="b"/>
                      <a:r>
                        <a:rPr lang="en-US" sz="1100" u="none" strike="noStrike">
                          <a:effectLst/>
                        </a:rPr>
                        <a:t>0.251185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2.791435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0.251187</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169.6967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0.251189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265.8285</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3199172200"/>
                  </a:ext>
                </a:extLst>
              </a:tr>
              <a:tr h="163520">
                <a:tc>
                  <a:txBody>
                    <a:bodyPr/>
                    <a:lstStyle/>
                    <a:p>
                      <a:pPr algn="r" fontAlgn="b"/>
                      <a:r>
                        <a:rPr lang="en-US" sz="1100" u="none" strike="noStrike">
                          <a:effectLst/>
                        </a:rPr>
                        <a:t>0.316226</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2.095335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0.316231</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118.9888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0.316224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224.8837</a:t>
                      </a:r>
                      <a:endParaRPr lang="en-US" sz="1100" b="0" i="0" u="none" strike="noStrike" dirty="0">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3500892742"/>
                  </a:ext>
                </a:extLst>
              </a:tr>
              <a:tr h="163520">
                <a:tc>
                  <a:txBody>
                    <a:bodyPr/>
                    <a:lstStyle/>
                    <a:p>
                      <a:pPr algn="r" fontAlgn="b"/>
                      <a:r>
                        <a:rPr lang="en-US" sz="1100" u="none" strike="noStrike">
                          <a:effectLst/>
                        </a:rPr>
                        <a:t>0.398111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1.696981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0.398114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78.39349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0.398109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166.4954</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230676681"/>
                  </a:ext>
                </a:extLst>
              </a:tr>
              <a:tr h="163520">
                <a:tc>
                  <a:txBody>
                    <a:bodyPr/>
                    <a:lstStyle/>
                    <a:p>
                      <a:pPr algn="r" fontAlgn="b"/>
                      <a:r>
                        <a:rPr lang="en-US" sz="1100" u="none" strike="noStrike">
                          <a:effectLst/>
                        </a:rPr>
                        <a:t>0.501182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1.592681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0.50119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59.96897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0.501194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126.9157</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4182267881"/>
                  </a:ext>
                </a:extLst>
              </a:tr>
              <a:tr h="163520">
                <a:tc>
                  <a:txBody>
                    <a:bodyPr/>
                    <a:lstStyle/>
                    <a:p>
                      <a:pPr algn="r" fontAlgn="b"/>
                      <a:r>
                        <a:rPr lang="en-US" sz="1100" u="none" strike="noStrike">
                          <a:effectLst/>
                        </a:rPr>
                        <a:t>0.630948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1.587127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0.630947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37.9228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0.630952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100.2836</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197010488"/>
                  </a:ext>
                </a:extLst>
              </a:tr>
              <a:tr h="163520">
                <a:tc>
                  <a:txBody>
                    <a:bodyPr/>
                    <a:lstStyle/>
                    <a:p>
                      <a:pPr algn="r" fontAlgn="b"/>
                      <a:r>
                        <a:rPr lang="en-US" sz="1100" u="none" strike="noStrike">
                          <a:effectLst/>
                        </a:rPr>
                        <a:t>0.794329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1.337809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0.794324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31.9354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0.794328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85.11819</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635447983"/>
                  </a:ext>
                </a:extLst>
              </a:tr>
              <a:tr h="163520">
                <a:tc>
                  <a:txBody>
                    <a:bodyPr/>
                    <a:lstStyle/>
                    <a:p>
                      <a:pPr algn="r" fontAlgn="b"/>
                      <a:r>
                        <a:rPr lang="en-US" sz="1100" u="none" strike="noStrike">
                          <a:effectLst/>
                        </a:rPr>
                        <a:t>0.999989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1.141702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0.999992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26.7876</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0.999998</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71.75648</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1247685582"/>
                  </a:ext>
                </a:extLst>
              </a:tr>
              <a:tr h="163520">
                <a:tc>
                  <a:txBody>
                    <a:bodyPr/>
                    <a:lstStyle/>
                    <a:p>
                      <a:pPr algn="r" fontAlgn="b"/>
                      <a:r>
                        <a:rPr lang="en-US" sz="1100" u="none" strike="noStrike">
                          <a:effectLst/>
                        </a:rPr>
                        <a:t>1.25891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1.002095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1.2589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22.99425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1.25892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59.43894</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3027867891"/>
                  </a:ext>
                </a:extLst>
              </a:tr>
              <a:tr h="163520">
                <a:tc>
                  <a:txBody>
                    <a:bodyPr/>
                    <a:lstStyle/>
                    <a:p>
                      <a:pPr algn="r" fontAlgn="b"/>
                      <a:r>
                        <a:rPr lang="en-US" sz="1100" u="none" strike="noStrike">
                          <a:effectLst/>
                        </a:rPr>
                        <a:t>1.58487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0.872811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1.58489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18.09557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1.5849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51.24843</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512117661"/>
                  </a:ext>
                </a:extLst>
              </a:tr>
              <a:tr h="163520">
                <a:tc>
                  <a:txBody>
                    <a:bodyPr/>
                    <a:lstStyle/>
                    <a:p>
                      <a:pPr algn="r" fontAlgn="b"/>
                      <a:r>
                        <a:rPr lang="en-US" sz="1100" u="none" strike="noStrike">
                          <a:effectLst/>
                        </a:rPr>
                        <a:t>1.99524</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0.812328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1.99526</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14.8546</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1.99522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44.05854</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653763394"/>
                  </a:ext>
                </a:extLst>
              </a:tr>
              <a:tr h="163520">
                <a:tc>
                  <a:txBody>
                    <a:bodyPr/>
                    <a:lstStyle/>
                    <a:p>
                      <a:pPr algn="r" fontAlgn="b"/>
                      <a:r>
                        <a:rPr lang="en-US" sz="1100" u="none" strike="noStrike">
                          <a:effectLst/>
                        </a:rPr>
                        <a:t>2.51185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0.791568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2.51192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10.232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2.51192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36.29793</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4091679662"/>
                  </a:ext>
                </a:extLst>
              </a:tr>
              <a:tr h="163520">
                <a:tc>
                  <a:txBody>
                    <a:bodyPr/>
                    <a:lstStyle/>
                    <a:p>
                      <a:pPr algn="r" fontAlgn="b"/>
                      <a:r>
                        <a:rPr lang="en-US" sz="1100" u="none" strike="noStrike">
                          <a:effectLst/>
                        </a:rPr>
                        <a:t>3.16225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0.781003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3.16228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7.861838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3.16227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29.887</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1868017629"/>
                  </a:ext>
                </a:extLst>
              </a:tr>
              <a:tr h="163520">
                <a:tc>
                  <a:txBody>
                    <a:bodyPr/>
                    <a:lstStyle/>
                    <a:p>
                      <a:pPr algn="r" fontAlgn="b"/>
                      <a:r>
                        <a:rPr lang="en-US" sz="1100" u="none" strike="noStrike">
                          <a:effectLst/>
                        </a:rPr>
                        <a:t>3.98103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0.766772</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3.98107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7.000411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3.98107</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24.56936</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4266982519"/>
                  </a:ext>
                </a:extLst>
              </a:tr>
              <a:tr h="163520">
                <a:tc>
                  <a:txBody>
                    <a:bodyPr/>
                    <a:lstStyle/>
                    <a:p>
                      <a:pPr algn="r" fontAlgn="b"/>
                      <a:r>
                        <a:rPr lang="en-US" sz="1100" u="none" strike="noStrike">
                          <a:effectLst/>
                        </a:rPr>
                        <a:t>5.01183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0.756543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5.0118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6.128779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5.0119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20.00267</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3041729519"/>
                  </a:ext>
                </a:extLst>
              </a:tr>
              <a:tr h="163520">
                <a:tc>
                  <a:txBody>
                    <a:bodyPr/>
                    <a:lstStyle/>
                    <a:p>
                      <a:pPr algn="r" fontAlgn="b"/>
                      <a:r>
                        <a:rPr lang="en-US" sz="1100" u="none" strike="noStrike">
                          <a:effectLst/>
                        </a:rPr>
                        <a:t>6.30951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0.748743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6.30948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5.332086</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6.30955</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17.36698</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114474569"/>
                  </a:ext>
                </a:extLst>
              </a:tr>
              <a:tr h="163520">
                <a:tc>
                  <a:txBody>
                    <a:bodyPr/>
                    <a:lstStyle/>
                    <a:p>
                      <a:pPr algn="r" fontAlgn="b"/>
                      <a:r>
                        <a:rPr lang="en-US" sz="1100" u="none" strike="noStrike">
                          <a:effectLst/>
                        </a:rPr>
                        <a:t>7.94323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0.741551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7.94318</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4.868473</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7.94321</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15.51817</a:t>
                      </a:r>
                      <a:endParaRPr lang="en-US" sz="1100" b="0" i="0" u="none" strike="noStrike">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2690362325"/>
                  </a:ext>
                </a:extLst>
              </a:tr>
              <a:tr h="163520">
                <a:tc>
                  <a:txBody>
                    <a:bodyPr/>
                    <a:lstStyle/>
                    <a:p>
                      <a:pPr algn="r" fontAlgn="b"/>
                      <a:r>
                        <a:rPr lang="en-US" sz="1100" u="none" strike="noStrike" dirty="0">
                          <a:effectLst/>
                        </a:rPr>
                        <a:t>9.99994</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0.736056</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a:effectLst/>
                        </a:rPr>
                        <a:t>9.9999</a:t>
                      </a:r>
                      <a:endParaRPr lang="en-US" sz="1100" b="0" i="0" u="none" strike="noStrike">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4.47361</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9.99991</a:t>
                      </a:r>
                      <a:endParaRPr lang="en-US" sz="1100" b="0" i="0" u="none" strike="noStrike" dirty="0">
                        <a:solidFill>
                          <a:srgbClr val="000000"/>
                        </a:solidFill>
                        <a:effectLst/>
                        <a:latin typeface="Aptos Narrow" panose="020B0004020202020204" pitchFamily="34" charset="0"/>
                      </a:endParaRPr>
                    </a:p>
                  </a:txBody>
                  <a:tcPr marL="3275" marR="3275" marT="3275" marB="0" anchor="b"/>
                </a:tc>
                <a:tc>
                  <a:txBody>
                    <a:bodyPr/>
                    <a:lstStyle/>
                    <a:p>
                      <a:pPr algn="r" fontAlgn="b"/>
                      <a:r>
                        <a:rPr lang="en-US" sz="1100" u="none" strike="noStrike" dirty="0">
                          <a:effectLst/>
                        </a:rPr>
                        <a:t>13.78726</a:t>
                      </a:r>
                      <a:endParaRPr lang="en-US" sz="1100" b="0" i="0" u="none" strike="noStrike" dirty="0">
                        <a:solidFill>
                          <a:srgbClr val="000000"/>
                        </a:solidFill>
                        <a:effectLst/>
                        <a:latin typeface="Aptos Narrow" panose="020B0004020202020204" pitchFamily="34" charset="0"/>
                      </a:endParaRPr>
                    </a:p>
                  </a:txBody>
                  <a:tcPr marL="3275" marR="3275" marT="3275" marB="0" anchor="b"/>
                </a:tc>
                <a:extLst>
                  <a:ext uri="{0D108BD9-81ED-4DB2-BD59-A6C34878D82A}">
                    <a16:rowId xmlns:a16="http://schemas.microsoft.com/office/drawing/2014/main" val="388137605"/>
                  </a:ext>
                </a:extLst>
              </a:tr>
            </a:tbl>
          </a:graphicData>
        </a:graphic>
      </p:graphicFrame>
      <p:grpSp>
        <p:nvGrpSpPr>
          <p:cNvPr id="4" name="Group 3">
            <a:extLst>
              <a:ext uri="{FF2B5EF4-FFF2-40B4-BE49-F238E27FC236}">
                <a16:creationId xmlns:a16="http://schemas.microsoft.com/office/drawing/2014/main" id="{99A52200-2F83-1723-77B5-F0D5555CB902}"/>
              </a:ext>
            </a:extLst>
          </p:cNvPr>
          <p:cNvGrpSpPr/>
          <p:nvPr/>
        </p:nvGrpSpPr>
        <p:grpSpPr>
          <a:xfrm>
            <a:off x="801396" y="566029"/>
            <a:ext cx="4954814" cy="6076071"/>
            <a:chOff x="945445" y="566029"/>
            <a:chExt cx="4954814" cy="6076071"/>
          </a:xfrm>
        </p:grpSpPr>
        <p:sp>
          <p:nvSpPr>
            <p:cNvPr id="24" name="TextBox 23">
              <a:extLst>
                <a:ext uri="{FF2B5EF4-FFF2-40B4-BE49-F238E27FC236}">
                  <a16:creationId xmlns:a16="http://schemas.microsoft.com/office/drawing/2014/main" id="{4E9499F1-44A5-DA89-8359-7740EBE57B38}"/>
                </a:ext>
              </a:extLst>
            </p:cNvPr>
            <p:cNvSpPr txBox="1"/>
            <p:nvPr/>
          </p:nvSpPr>
          <p:spPr>
            <a:xfrm>
              <a:off x="945445" y="5269415"/>
              <a:ext cx="4954814" cy="461592"/>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3- Averaged three, five, and seven wt% values of three different samples of MCC in AMImCl</a:t>
              </a:r>
            </a:p>
          </p:txBody>
        </p:sp>
        <p:grpSp>
          <p:nvGrpSpPr>
            <p:cNvPr id="27" name="Group 26">
              <a:extLst>
                <a:ext uri="{FF2B5EF4-FFF2-40B4-BE49-F238E27FC236}">
                  <a16:creationId xmlns:a16="http://schemas.microsoft.com/office/drawing/2014/main" id="{6C0E2493-060C-2DD0-A36B-8BD499E2DDEA}"/>
                </a:ext>
              </a:extLst>
            </p:cNvPr>
            <p:cNvGrpSpPr/>
            <p:nvPr/>
          </p:nvGrpSpPr>
          <p:grpSpPr>
            <a:xfrm>
              <a:off x="1058602" y="566029"/>
              <a:ext cx="4841656" cy="6076071"/>
              <a:chOff x="1007072" y="397393"/>
              <a:chExt cx="5076431" cy="6370704"/>
            </a:xfrm>
          </p:grpSpPr>
          <p:pic>
            <p:nvPicPr>
              <p:cNvPr id="21" name="Picture 20" descr="Project Path: E:\Viscosity\AMImCl\Redo .1-10\3wt%\ORIGIN\3,5,7wt% MCC AVG Data.opju&#10;PE Folder: /3,5,7wt% MCC AVG Data/Folder1/&#10;Short Name: Graph2">
                <a:extLst>
                  <a:ext uri="{FF2B5EF4-FFF2-40B4-BE49-F238E27FC236}">
                    <a16:creationId xmlns:a16="http://schemas.microsoft.com/office/drawing/2014/main" id="{EF3DAE30-5620-3448-E48C-E8DEE9558C0E}"/>
                  </a:ext>
                </a:extLst>
              </p:cNvPr>
              <p:cNvPicPr>
                <a:picLocks noChangeAspect="1"/>
              </p:cNvPicPr>
              <p:nvPr/>
            </p:nvPicPr>
            <p:blipFill>
              <a:blip r:embed="rId4"/>
              <a:srcRect l="13264" t="10060" r="7014" b="9734"/>
              <a:stretch>
                <a:fillRect/>
              </a:stretch>
            </p:blipFill>
            <p:spPr>
              <a:xfrm>
                <a:off x="1421866" y="1580591"/>
                <a:ext cx="4661637" cy="3592555"/>
              </a:xfrm>
              <a:prstGeom prst="rect">
                <a:avLst/>
              </a:prstGeom>
            </p:spPr>
          </p:pic>
          <p:sp>
            <p:nvSpPr>
              <p:cNvPr id="22" name="TextBox 21">
                <a:extLst>
                  <a:ext uri="{FF2B5EF4-FFF2-40B4-BE49-F238E27FC236}">
                    <a16:creationId xmlns:a16="http://schemas.microsoft.com/office/drawing/2014/main" id="{04280F81-65FB-272F-8243-1454F85EA6E9}"/>
                  </a:ext>
                </a:extLst>
              </p:cNvPr>
              <p:cNvSpPr txBox="1"/>
              <p:nvPr/>
            </p:nvSpPr>
            <p:spPr>
              <a:xfrm rot="16200000">
                <a:off x="-1977660" y="3382125"/>
                <a:ext cx="6370704" cy="40124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Viscosity (Pa.s)</a:t>
                </a:r>
              </a:p>
            </p:txBody>
          </p:sp>
          <p:sp>
            <p:nvSpPr>
              <p:cNvPr id="25" name="TextBox 24">
                <a:extLst>
                  <a:ext uri="{FF2B5EF4-FFF2-40B4-BE49-F238E27FC236}">
                    <a16:creationId xmlns:a16="http://schemas.microsoft.com/office/drawing/2014/main" id="{A5FBF50D-ACF7-66C8-A15A-9624243B5601}"/>
                  </a:ext>
                </a:extLst>
              </p:cNvPr>
              <p:cNvSpPr txBox="1"/>
              <p:nvPr/>
            </p:nvSpPr>
            <p:spPr>
              <a:xfrm>
                <a:off x="2248880" y="4995402"/>
                <a:ext cx="3004965" cy="401240"/>
              </a:xfrm>
              <a:prstGeom prst="rect">
                <a:avLst/>
              </a:prstGeom>
              <a:noFill/>
            </p:spPr>
            <p:txBody>
              <a:bodyPr wrap="square">
                <a:spAutoFit/>
              </a:bodyPr>
              <a:lstStyle/>
              <a:p>
                <a:pPr algn="ctr"/>
                <a:r>
                  <a:rPr lang="en-US" sz="2000" dirty="0">
                    <a:latin typeface="Times New Roman" panose="02020603050405020304" pitchFamily="18" charset="0"/>
                    <a:cs typeface="Times New Roman" panose="02020603050405020304" pitchFamily="18" charset="0"/>
                  </a:rPr>
                  <a:t>Shear Rate (1/s)</a:t>
                </a:r>
              </a:p>
            </p:txBody>
          </p:sp>
        </p:grpSp>
      </p:grpSp>
      <p:sp>
        <p:nvSpPr>
          <p:cNvPr id="26" name="TextBox 25">
            <a:extLst>
              <a:ext uri="{FF2B5EF4-FFF2-40B4-BE49-F238E27FC236}">
                <a16:creationId xmlns:a16="http://schemas.microsoft.com/office/drawing/2014/main" id="{162FEB46-5D14-4D3A-1DD1-98F6A1524302}"/>
              </a:ext>
            </a:extLst>
          </p:cNvPr>
          <p:cNvSpPr txBox="1"/>
          <p:nvPr/>
        </p:nvSpPr>
        <p:spPr>
          <a:xfrm>
            <a:off x="6216086" y="5426681"/>
            <a:ext cx="4954814" cy="461592"/>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Table 1- Tabulated values of Figure 3</a:t>
            </a:r>
          </a:p>
        </p:txBody>
      </p:sp>
    </p:spTree>
    <p:extLst>
      <p:ext uri="{BB962C8B-B14F-4D97-AF65-F5344CB8AC3E}">
        <p14:creationId xmlns:p14="http://schemas.microsoft.com/office/powerpoint/2010/main" val="49157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4EC6-028C-356E-8E20-6161F6FE4D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4F875BE-6CC6-9ED9-6968-50F07EB88588}"/>
              </a:ext>
            </a:extLst>
          </p:cNvPr>
          <p:cNvSpPr/>
          <p:nvPr/>
        </p:nvSpPr>
        <p:spPr>
          <a:xfrm>
            <a:off x="-88901" y="215900"/>
            <a:ext cx="6838835"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Determining Molecular Weight</a:t>
            </a:r>
          </a:p>
        </p:txBody>
      </p:sp>
      <p:grpSp>
        <p:nvGrpSpPr>
          <p:cNvPr id="6" name="Group 5">
            <a:extLst>
              <a:ext uri="{FF2B5EF4-FFF2-40B4-BE49-F238E27FC236}">
                <a16:creationId xmlns:a16="http://schemas.microsoft.com/office/drawing/2014/main" id="{CFA83F1A-310E-C232-544A-6D3734ADCD6F}"/>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5C841EFD-50FC-1048-B766-8363E51E08C9}"/>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3300D3C9-E14B-1F2E-7BAD-FFFB8305E19A}"/>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5A3A6DA8-C94D-B81E-DAA4-817695186717}"/>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6E87692C-E161-11F6-A028-C7B1F1801E45}"/>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3E6FB0BB-97DC-539E-A45F-AE0A591A98A9}"/>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E2174D66-D0D3-26AF-4B5F-5BBE0630C79A}"/>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DB98FAAB-2570-87B7-0633-DFF77EB9E192}"/>
              </a:ext>
            </a:extLst>
          </p:cNvPr>
          <p:cNvSpPr>
            <a:spLocks noGrp="1"/>
          </p:cNvSpPr>
          <p:nvPr>
            <p:ph type="sldNum" sz="quarter" idx="12"/>
          </p:nvPr>
        </p:nvSpPr>
        <p:spPr/>
        <p:txBody>
          <a:bodyPr/>
          <a:lstStyle/>
          <a:p>
            <a:fld id="{C1FF6DA9-008F-8B48-92A6-B652298478BF}" type="slidenum">
              <a:rPr lang="en-US" smtClean="0"/>
              <a:t>7</a:t>
            </a:fld>
            <a:endParaRPr lang="en-US"/>
          </a:p>
        </p:txBody>
      </p:sp>
      <p:grpSp>
        <p:nvGrpSpPr>
          <p:cNvPr id="23" name="Group 22">
            <a:extLst>
              <a:ext uri="{FF2B5EF4-FFF2-40B4-BE49-F238E27FC236}">
                <a16:creationId xmlns:a16="http://schemas.microsoft.com/office/drawing/2014/main" id="{44DF61BE-9328-7620-192F-6CBA02776B4E}"/>
              </a:ext>
            </a:extLst>
          </p:cNvPr>
          <p:cNvGrpSpPr/>
          <p:nvPr/>
        </p:nvGrpSpPr>
        <p:grpSpPr>
          <a:xfrm>
            <a:off x="-14418" y="1244629"/>
            <a:ext cx="11125364" cy="4628431"/>
            <a:chOff x="452650" y="1277519"/>
            <a:chExt cx="11125364" cy="4628431"/>
          </a:xfrm>
        </p:grpSpPr>
        <mc:AlternateContent xmlns:mc="http://schemas.openxmlformats.org/markup-compatibility/2006" xmlns:a14="http://schemas.microsoft.com/office/drawing/2010/main">
          <mc:Choice Requires="a14">
            <p:graphicFrame>
              <p:nvGraphicFramePr>
                <p:cNvPr id="15" name="Diagram 14">
                  <a:extLst>
                    <a:ext uri="{FF2B5EF4-FFF2-40B4-BE49-F238E27FC236}">
                      <a16:creationId xmlns:a16="http://schemas.microsoft.com/office/drawing/2014/main" id="{3C197954-D6E2-8C4B-5B5C-75B023E4EFE9}"/>
                    </a:ext>
                  </a:extLst>
                </p:cNvPr>
                <p:cNvGraphicFramePr/>
                <p:nvPr>
                  <p:extLst>
                    <p:ext uri="{D42A27DB-BD31-4B8C-83A1-F6EECF244321}">
                      <p14:modId xmlns:p14="http://schemas.microsoft.com/office/powerpoint/2010/main" val="3898867461"/>
                    </p:ext>
                  </p:extLst>
                </p:nvPr>
              </p:nvGraphicFramePr>
              <p:xfrm>
                <a:off x="452650" y="1277519"/>
                <a:ext cx="11125364" cy="4628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15" name="Diagram 14">
                  <a:extLst>
                    <a:ext uri="{FF2B5EF4-FFF2-40B4-BE49-F238E27FC236}">
                      <a16:creationId xmlns:a16="http://schemas.microsoft.com/office/drawing/2014/main" id="{3C197954-D6E2-8C4B-5B5C-75B023E4EFE9}"/>
                    </a:ext>
                  </a:extLst>
                </p:cNvPr>
                <p:cNvGraphicFramePr/>
                <p:nvPr>
                  <p:extLst>
                    <p:ext uri="{D42A27DB-BD31-4B8C-83A1-F6EECF244321}">
                      <p14:modId xmlns:p14="http://schemas.microsoft.com/office/powerpoint/2010/main" val="3898867461"/>
                    </p:ext>
                  </p:extLst>
                </p:nvPr>
              </p:nvGraphicFramePr>
              <p:xfrm>
                <a:off x="452650" y="1277519"/>
                <a:ext cx="11125364" cy="46284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CD76E88-2530-A260-C46C-BC6AA7EF73AA}"/>
                    </a:ext>
                  </a:extLst>
                </p:cNvPr>
                <p:cNvSpPr txBox="1"/>
                <p:nvPr/>
              </p:nvSpPr>
              <p:spPr>
                <a:xfrm>
                  <a:off x="3397753" y="1401203"/>
                  <a:ext cx="2818852" cy="5213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𝜂</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0.14 </m:t>
                        </m:r>
                        <m:r>
                          <a:rPr lang="en-US" b="0" i="1" smtClean="0">
                            <a:latin typeface="Cambria Math" panose="02040503050406030204" pitchFamily="18" charset="0"/>
                            <a:ea typeface="Cambria Math" panose="02040503050406030204" pitchFamily="18" charset="0"/>
                          </a:rPr>
                          <m:t>𝑃𝑎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oMath>
                    </m:oMathPara>
                  </a14:m>
                  <a:endParaRPr lang="en-US" dirty="0"/>
                </a:p>
              </p:txBody>
            </p:sp>
          </mc:Choice>
          <mc:Fallback xmlns="">
            <p:sp>
              <p:nvSpPr>
                <p:cNvPr id="16" name="TextBox 15">
                  <a:extLst>
                    <a:ext uri="{FF2B5EF4-FFF2-40B4-BE49-F238E27FC236}">
                      <a16:creationId xmlns:a16="http://schemas.microsoft.com/office/drawing/2014/main" id="{6CD76E88-2530-A260-C46C-BC6AA7EF73AA}"/>
                    </a:ext>
                  </a:extLst>
                </p:cNvPr>
                <p:cNvSpPr txBox="1">
                  <a:spLocks noRot="1" noChangeAspect="1" noMove="1" noResize="1" noEditPoints="1" noAdjustHandles="1" noChangeArrowheads="1" noChangeShapeType="1" noTextEdit="1"/>
                </p:cNvSpPr>
                <p:nvPr/>
              </p:nvSpPr>
              <p:spPr>
                <a:xfrm>
                  <a:off x="3397753" y="1401203"/>
                  <a:ext cx="2818852" cy="52136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51AC865-0B3C-4969-C888-944F065BE63D}"/>
                    </a:ext>
                  </a:extLst>
                </p:cNvPr>
                <p:cNvSpPr txBox="1"/>
                <p:nvPr/>
              </p:nvSpPr>
              <p:spPr>
                <a:xfrm>
                  <a:off x="5168442" y="2576873"/>
                  <a:ext cx="1241558" cy="298415"/>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𝑠𝑝</m:t>
                          </m:r>
                        </m:sub>
                      </m:sSub>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ea typeface="Cambria Math" panose="02040503050406030204" pitchFamily="18" charset="0"/>
                            </a:rPr>
                            <m:t>𝑟</m:t>
                          </m:r>
                        </m:sub>
                      </m:sSub>
                      <m:r>
                        <a:rPr lang="en-US" b="0" i="1" smtClean="0">
                          <a:latin typeface="Cambria Math" panose="02040503050406030204" pitchFamily="18" charset="0"/>
                        </a:rPr>
                        <m:t>−1</m:t>
                      </m:r>
                    </m:oMath>
                  </a14:m>
                  <a:endParaRPr lang="en-US" dirty="0"/>
                </a:p>
              </p:txBody>
            </p:sp>
          </mc:Choice>
          <mc:Fallback xmlns="">
            <p:sp>
              <p:nvSpPr>
                <p:cNvPr id="17" name="TextBox 16">
                  <a:extLst>
                    <a:ext uri="{FF2B5EF4-FFF2-40B4-BE49-F238E27FC236}">
                      <a16:creationId xmlns:a16="http://schemas.microsoft.com/office/drawing/2014/main" id="{851AC865-0B3C-4969-C888-944F065BE63D}"/>
                    </a:ext>
                  </a:extLst>
                </p:cNvPr>
                <p:cNvSpPr txBox="1">
                  <a:spLocks noRot="1" noChangeAspect="1" noMove="1" noResize="1" noEditPoints="1" noAdjustHandles="1" noChangeArrowheads="1" noChangeShapeType="1" noTextEdit="1"/>
                </p:cNvSpPr>
                <p:nvPr/>
              </p:nvSpPr>
              <p:spPr>
                <a:xfrm>
                  <a:off x="5168442" y="2576873"/>
                  <a:ext cx="1241558" cy="298415"/>
                </a:xfrm>
                <a:prstGeom prst="rect">
                  <a:avLst/>
                </a:prstGeom>
                <a:blipFill>
                  <a:blip r:embed="rId14"/>
                  <a:stretch>
                    <a:fillRect l="-6863" r="-6373"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4D6065-088A-76B7-E7A0-43C80E1596BD}"/>
                    </a:ext>
                  </a:extLst>
                </p:cNvPr>
                <p:cNvSpPr txBox="1"/>
                <p:nvPr/>
              </p:nvSpPr>
              <p:spPr>
                <a:xfrm>
                  <a:off x="7661662" y="3317016"/>
                  <a:ext cx="2017732" cy="481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ea typeface="Cambria Math" panose="02040503050406030204" pitchFamily="18" charset="0"/>
                                  </a:rPr>
                                  <m:t>𝑠𝑝</m:t>
                                </m:r>
                              </m:sub>
                            </m:sSub>
                          </m:num>
                          <m:den>
                            <m:r>
                              <a:rPr lang="en-US" b="0" i="1" smtClean="0">
                                <a:latin typeface="Cambria Math" panose="02040503050406030204" pitchFamily="18" charset="0"/>
                              </a:rPr>
                              <m:t>𝑐</m:t>
                            </m:r>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𝜂</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𝐻</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𝑐</m:t>
                        </m:r>
                      </m:oMath>
                    </m:oMathPara>
                  </a14:m>
                  <a:endParaRPr lang="en-US" dirty="0"/>
                </a:p>
              </p:txBody>
            </p:sp>
          </mc:Choice>
          <mc:Fallback xmlns="">
            <p:sp>
              <p:nvSpPr>
                <p:cNvPr id="20" name="TextBox 19">
                  <a:extLst>
                    <a:ext uri="{FF2B5EF4-FFF2-40B4-BE49-F238E27FC236}">
                      <a16:creationId xmlns:a16="http://schemas.microsoft.com/office/drawing/2014/main" id="{224D6065-088A-76B7-E7A0-43C80E1596BD}"/>
                    </a:ext>
                  </a:extLst>
                </p:cNvPr>
                <p:cNvSpPr txBox="1">
                  <a:spLocks noRot="1" noChangeAspect="1" noMove="1" noResize="1" noEditPoints="1" noAdjustHandles="1" noChangeArrowheads="1" noChangeShapeType="1" noTextEdit="1"/>
                </p:cNvSpPr>
                <p:nvPr/>
              </p:nvSpPr>
              <p:spPr>
                <a:xfrm>
                  <a:off x="7661662" y="3317016"/>
                  <a:ext cx="2017732" cy="48141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CC0D6B3-B8BE-BEC8-4E6B-1C9900C662D6}"/>
                    </a:ext>
                  </a:extLst>
                </p:cNvPr>
                <p:cNvSpPr txBox="1"/>
                <p:nvPr/>
              </p:nvSpPr>
              <p:spPr>
                <a:xfrm>
                  <a:off x="7661662" y="3907549"/>
                  <a:ext cx="2976392" cy="527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ln</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ea typeface="Cambria Math" panose="02040503050406030204" pitchFamily="18" charset="0"/>
                                  </a:rPr>
                                  <m:t>𝑟</m:t>
                                </m:r>
                              </m:sub>
                            </m:sSub>
                            <m:r>
                              <a:rPr lang="en-US" b="0" i="1" smtClean="0">
                                <a:latin typeface="Cambria Math" panose="02040503050406030204" pitchFamily="18" charset="0"/>
                              </a:rPr>
                              <m:t>)</m:t>
                            </m:r>
                          </m:num>
                          <m:den>
                            <m:r>
                              <a:rPr lang="en-US" b="0" i="1" smtClean="0">
                                <a:latin typeface="Cambria Math" panose="02040503050406030204" pitchFamily="18" charset="0"/>
                              </a:rPr>
                              <m:t>𝑐</m:t>
                            </m:r>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𝜂</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𝐻</m:t>
                            </m:r>
                          </m:sub>
                        </m:sSub>
                        <m:r>
                          <a:rPr lang="en-US" b="0" i="1" smtClean="0">
                            <a:latin typeface="Cambria Math" panose="02040503050406030204" pitchFamily="18" charset="0"/>
                            <a:ea typeface="Cambria Math" panose="02040503050406030204" pitchFamily="18" charset="0"/>
                          </a:rPr>
                          <m:t>−0.5)</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𝑐</m:t>
                        </m:r>
                      </m:oMath>
                    </m:oMathPara>
                  </a14:m>
                  <a:endParaRPr lang="en-US" dirty="0"/>
                </a:p>
              </p:txBody>
            </p:sp>
          </mc:Choice>
          <mc:Fallback xmlns="">
            <p:sp>
              <p:nvSpPr>
                <p:cNvPr id="21" name="TextBox 20">
                  <a:extLst>
                    <a:ext uri="{FF2B5EF4-FFF2-40B4-BE49-F238E27FC236}">
                      <a16:creationId xmlns:a16="http://schemas.microsoft.com/office/drawing/2014/main" id="{2CC0D6B3-B8BE-BEC8-4E6B-1C9900C662D6}"/>
                    </a:ext>
                  </a:extLst>
                </p:cNvPr>
                <p:cNvSpPr txBox="1">
                  <a:spLocks noRot="1" noChangeAspect="1" noMove="1" noResize="1" noEditPoints="1" noAdjustHandles="1" noChangeArrowheads="1" noChangeShapeType="1" noTextEdit="1"/>
                </p:cNvSpPr>
                <p:nvPr/>
              </p:nvSpPr>
              <p:spPr>
                <a:xfrm>
                  <a:off x="7661662" y="3907549"/>
                  <a:ext cx="2976392" cy="527645"/>
                </a:xfrm>
                <a:prstGeom prst="rect">
                  <a:avLst/>
                </a:prstGeom>
                <a:blipFill>
                  <a:blip r:embed="rId16"/>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76719CE8-44B3-1F24-6DF8-BB1AF86ACC5F}"/>
              </a:ext>
            </a:extLst>
          </p:cNvPr>
          <p:cNvGrpSpPr/>
          <p:nvPr/>
        </p:nvGrpSpPr>
        <p:grpSpPr>
          <a:xfrm>
            <a:off x="9625038" y="4832177"/>
            <a:ext cx="2039117" cy="689276"/>
            <a:chOff x="9668238" y="4759816"/>
            <a:chExt cx="2039117" cy="689276"/>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68EA31D-E6B8-8EF5-6CBE-5148F47CC69D}"/>
                    </a:ext>
                  </a:extLst>
                </p:cNvPr>
                <p:cNvSpPr txBox="1"/>
                <p:nvPr/>
              </p:nvSpPr>
              <p:spPr>
                <a:xfrm>
                  <a:off x="9678786" y="4759816"/>
                  <a:ext cx="20285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𝐷𝑃</m:t>
                        </m:r>
                        <m:r>
                          <a:rPr lang="en-US" b="0" i="1" smtClean="0">
                            <a:latin typeface="Cambria Math" panose="02040503050406030204" pitchFamily="18" charset="0"/>
                          </a:rPr>
                          <m:t>=190×</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𝐶𝑢𝑒𝑛</m:t>
                            </m:r>
                          </m:sub>
                        </m:sSub>
                      </m:oMath>
                    </m:oMathPara>
                  </a14:m>
                  <a:endParaRPr lang="en-US" dirty="0"/>
                </a:p>
              </p:txBody>
            </p:sp>
          </mc:Choice>
          <mc:Fallback xmlns="">
            <p:sp>
              <p:nvSpPr>
                <p:cNvPr id="24" name="TextBox 23">
                  <a:extLst>
                    <a:ext uri="{FF2B5EF4-FFF2-40B4-BE49-F238E27FC236}">
                      <a16:creationId xmlns:a16="http://schemas.microsoft.com/office/drawing/2014/main" id="{868EA31D-E6B8-8EF5-6CBE-5148F47CC69D}"/>
                    </a:ext>
                  </a:extLst>
                </p:cNvPr>
                <p:cNvSpPr txBox="1">
                  <a:spLocks noRot="1" noChangeAspect="1" noMove="1" noResize="1" noEditPoints="1" noAdjustHandles="1" noChangeArrowheads="1" noChangeShapeType="1" noTextEdit="1"/>
                </p:cNvSpPr>
                <p:nvPr/>
              </p:nvSpPr>
              <p:spPr>
                <a:xfrm>
                  <a:off x="9678786" y="4759816"/>
                  <a:ext cx="2028569" cy="276999"/>
                </a:xfrm>
                <a:prstGeom prst="rect">
                  <a:avLst/>
                </a:prstGeom>
                <a:blipFill>
                  <a:blip r:embed="rId17"/>
                  <a:stretch>
                    <a:fillRect l="-2410" t="-4444" r="-602"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7F0674-DF2D-26C4-DEA2-FC12BFC86844}"/>
                    </a:ext>
                  </a:extLst>
                </p:cNvPr>
                <p:cNvSpPr txBox="1"/>
                <p:nvPr/>
              </p:nvSpPr>
              <p:spPr>
                <a:xfrm>
                  <a:off x="9668238" y="5172093"/>
                  <a:ext cx="17411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𝑀𝑊</m:t>
                        </m:r>
                        <m:r>
                          <a:rPr lang="en-US" b="0" i="1" smtClean="0">
                            <a:latin typeface="Cambria Math" panose="02040503050406030204" pitchFamily="18" charset="0"/>
                          </a:rPr>
                          <m:t>=162×</m:t>
                        </m:r>
                        <m:r>
                          <a:rPr lang="en-US" b="0" i="1" smtClean="0">
                            <a:latin typeface="Cambria Math" panose="02040503050406030204" pitchFamily="18" charset="0"/>
                            <a:ea typeface="Cambria Math" panose="02040503050406030204" pitchFamily="18" charset="0"/>
                          </a:rPr>
                          <m:t>𝐷𝑃</m:t>
                        </m:r>
                      </m:oMath>
                    </m:oMathPara>
                  </a14:m>
                  <a:endParaRPr lang="en-US" dirty="0"/>
                </a:p>
              </p:txBody>
            </p:sp>
          </mc:Choice>
          <mc:Fallback xmlns="">
            <p:sp>
              <p:nvSpPr>
                <p:cNvPr id="25" name="TextBox 24">
                  <a:extLst>
                    <a:ext uri="{FF2B5EF4-FFF2-40B4-BE49-F238E27FC236}">
                      <a16:creationId xmlns:a16="http://schemas.microsoft.com/office/drawing/2014/main" id="{C37F0674-DF2D-26C4-DEA2-FC12BFC86844}"/>
                    </a:ext>
                  </a:extLst>
                </p:cNvPr>
                <p:cNvSpPr txBox="1">
                  <a:spLocks noRot="1" noChangeAspect="1" noMove="1" noResize="1" noEditPoints="1" noAdjustHandles="1" noChangeArrowheads="1" noChangeShapeType="1" noTextEdit="1"/>
                </p:cNvSpPr>
                <p:nvPr/>
              </p:nvSpPr>
              <p:spPr>
                <a:xfrm>
                  <a:off x="9668238" y="5172093"/>
                  <a:ext cx="1741118" cy="276999"/>
                </a:xfrm>
                <a:prstGeom prst="rect">
                  <a:avLst/>
                </a:prstGeom>
                <a:blipFill>
                  <a:blip r:embed="rId18"/>
                  <a:stretch>
                    <a:fillRect l="-2797" r="-2448" b="-6522"/>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24F0F2B3-0454-32A2-49BF-FEF4B1873490}"/>
              </a:ext>
            </a:extLst>
          </p:cNvPr>
          <p:cNvSpPr txBox="1"/>
          <p:nvPr/>
        </p:nvSpPr>
        <p:spPr>
          <a:xfrm>
            <a:off x="887339" y="4832177"/>
            <a:ext cx="4086691" cy="1143603"/>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4- Flowchart detailing the steps taken to determine molecular weight and DP values</a:t>
            </a:r>
          </a:p>
        </p:txBody>
      </p:sp>
      <p:sp>
        <p:nvSpPr>
          <p:cNvPr id="29" name="TextBox 28">
            <a:extLst>
              <a:ext uri="{FF2B5EF4-FFF2-40B4-BE49-F238E27FC236}">
                <a16:creationId xmlns:a16="http://schemas.microsoft.com/office/drawing/2014/main" id="{21D16175-726D-FEFE-8BFE-50E57B296354}"/>
              </a:ext>
            </a:extLst>
          </p:cNvPr>
          <p:cNvSpPr txBox="1"/>
          <p:nvPr/>
        </p:nvSpPr>
        <p:spPr>
          <a:xfrm>
            <a:off x="325676" y="5403893"/>
            <a:ext cx="6354750" cy="415498"/>
          </a:xfrm>
          <a:prstGeom prst="rect">
            <a:avLst/>
          </a:prstGeom>
          <a:noFill/>
        </p:spPr>
        <p:txBody>
          <a:bodyPr wrap="square">
            <a:spAutoFit/>
          </a:bodyPr>
          <a:lstStyle/>
          <a:p>
            <a:pPr marL="457200" indent="-457200"/>
            <a:r>
              <a:rPr lang="en-US" sz="1050" dirty="0">
                <a:latin typeface="Times New Roman" panose="02020603050405020304" pitchFamily="18" charset="0"/>
                <a:cs typeface="Times New Roman" panose="02020603050405020304" pitchFamily="18" charset="0"/>
              </a:rPr>
              <a:t>Utomo, </a:t>
            </a:r>
            <a:r>
              <a:rPr lang="en-US" sz="1050" dirty="0" err="1">
                <a:latin typeface="Times New Roman" panose="02020603050405020304" pitchFamily="18" charset="0"/>
                <a:cs typeface="Times New Roman" panose="02020603050405020304" pitchFamily="18" charset="0"/>
              </a:rPr>
              <a:t>Nyalaliska</a:t>
            </a:r>
            <a:r>
              <a:rPr lang="en-US" sz="1050" dirty="0">
                <a:latin typeface="Times New Roman" panose="02020603050405020304" pitchFamily="18" charset="0"/>
                <a:cs typeface="Times New Roman" panose="02020603050405020304" pitchFamily="18" charset="0"/>
              </a:rPr>
              <a:t> W., et al. “Determination of intrinsic viscosity of native cellulose solutions in ionic liquids.” </a:t>
            </a:r>
            <a:r>
              <a:rPr lang="en-US" sz="1050" i="1" dirty="0">
                <a:latin typeface="Times New Roman" panose="02020603050405020304" pitchFamily="18" charset="0"/>
                <a:cs typeface="Times New Roman" panose="02020603050405020304" pitchFamily="18" charset="0"/>
              </a:rPr>
              <a:t>Journal of Rheology</a:t>
            </a:r>
            <a:r>
              <a:rPr lang="en-US" sz="1050" dirty="0">
                <a:latin typeface="Times New Roman" panose="02020603050405020304" pitchFamily="18" charset="0"/>
                <a:cs typeface="Times New Roman" panose="02020603050405020304" pitchFamily="18" charset="0"/>
              </a:rPr>
              <a:t>, vol. 64, no. 5, 24 July 2020, pp. 1063–1073, https://doi.org/10.1122/8.0000015. </a:t>
            </a:r>
          </a:p>
        </p:txBody>
      </p:sp>
    </p:spTree>
    <p:extLst>
      <p:ext uri="{BB962C8B-B14F-4D97-AF65-F5344CB8AC3E}">
        <p14:creationId xmlns:p14="http://schemas.microsoft.com/office/powerpoint/2010/main" val="269237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49D68-4EF3-EF82-FCCD-D498A287E0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D90C28-3F44-9166-51A5-A1A093A6B2FA}"/>
              </a:ext>
            </a:extLst>
          </p:cNvPr>
          <p:cNvSpPr/>
          <p:nvPr/>
        </p:nvSpPr>
        <p:spPr>
          <a:xfrm>
            <a:off x="-88901" y="215900"/>
            <a:ext cx="9293861"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Comparison of Four Cellulose Types in EMImAc</a:t>
            </a:r>
          </a:p>
        </p:txBody>
      </p:sp>
      <p:grpSp>
        <p:nvGrpSpPr>
          <p:cNvPr id="6" name="Group 5">
            <a:extLst>
              <a:ext uri="{FF2B5EF4-FFF2-40B4-BE49-F238E27FC236}">
                <a16:creationId xmlns:a16="http://schemas.microsoft.com/office/drawing/2014/main" id="{35C6968C-950D-ABE2-82A4-DBC90902B34D}"/>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91442510-D0FC-BE24-B6C5-1BAA08106BD0}"/>
                </a:ext>
              </a:extLst>
            </p:cNvPr>
            <p:cNvPicPr>
              <a:picLocks noChangeAspect="1"/>
            </p:cNvPicPr>
            <p:nvPr/>
          </p:nvPicPr>
          <p:blipFill>
            <a:blip r:embed="rId3"/>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5383151B-C775-42E2-3F6D-4DC01141182D}"/>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7F70A3E4-88D5-EDCC-92A8-9F8A2C943C39}"/>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057BAA78-DDBD-6F0E-044F-46E2ABF2AC52}"/>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625C4A78-8DCB-8FE1-B7B3-B53916356D71}"/>
                </a:ext>
              </a:extLst>
            </p:cNvPr>
            <p:cNvPicPr>
              <a:picLocks noChangeAspect="1"/>
            </p:cNvPicPr>
            <p:nvPr/>
          </p:nvPicPr>
          <p:blipFill>
            <a:blip r:embed="rId3"/>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C85C211E-8C28-732D-69BC-D547BB7D781B}"/>
                </a:ext>
              </a:extLst>
            </p:cNvPr>
            <p:cNvPicPr>
              <a:picLocks noChangeAspect="1"/>
            </p:cNvPicPr>
            <p:nvPr/>
          </p:nvPicPr>
          <p:blipFill>
            <a:blip r:embed="rId3"/>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095F1029-8849-2499-ADF9-E3CB6BD68E62}"/>
              </a:ext>
            </a:extLst>
          </p:cNvPr>
          <p:cNvSpPr>
            <a:spLocks noGrp="1"/>
          </p:cNvSpPr>
          <p:nvPr>
            <p:ph type="sldNum" sz="quarter" idx="12"/>
          </p:nvPr>
        </p:nvSpPr>
        <p:spPr/>
        <p:txBody>
          <a:bodyPr/>
          <a:lstStyle/>
          <a:p>
            <a:fld id="{C1FF6DA9-008F-8B48-92A6-B652298478BF}" type="slidenum">
              <a:rPr lang="en-US" smtClean="0"/>
              <a:t>8</a:t>
            </a:fld>
            <a:endParaRPr lang="en-US"/>
          </a:p>
        </p:txBody>
      </p:sp>
      <p:grpSp>
        <p:nvGrpSpPr>
          <p:cNvPr id="10" name="Group 9">
            <a:extLst>
              <a:ext uri="{FF2B5EF4-FFF2-40B4-BE49-F238E27FC236}">
                <a16:creationId xmlns:a16="http://schemas.microsoft.com/office/drawing/2014/main" id="{D8B93C3D-BE8F-BBFA-871C-5622AF74C75E}"/>
              </a:ext>
            </a:extLst>
          </p:cNvPr>
          <p:cNvGrpSpPr/>
          <p:nvPr/>
        </p:nvGrpSpPr>
        <p:grpSpPr>
          <a:xfrm>
            <a:off x="2344619" y="1330167"/>
            <a:ext cx="7499586" cy="3218381"/>
            <a:chOff x="2216479" y="1313392"/>
            <a:chExt cx="8243395" cy="3537580"/>
          </a:xfrm>
        </p:grpSpPr>
        <p:pic>
          <p:nvPicPr>
            <p:cNvPr id="5" name="Picture 4" descr="A paper with silver objects on it&#10;&#10;AI-generated content may be incorrect.">
              <a:extLst>
                <a:ext uri="{FF2B5EF4-FFF2-40B4-BE49-F238E27FC236}">
                  <a16:creationId xmlns:a16="http://schemas.microsoft.com/office/drawing/2014/main" id="{048F8785-F849-4521-6152-0D9831A6E509}"/>
                </a:ext>
              </a:extLst>
            </p:cNvPr>
            <p:cNvPicPr>
              <a:picLocks noChangeAspect="1"/>
            </p:cNvPicPr>
            <p:nvPr/>
          </p:nvPicPr>
          <p:blipFill>
            <a:blip r:embed="rId4"/>
            <a:srcRect l="27254" t="42063" r="28670" b="39921"/>
            <a:stretch>
              <a:fillRect/>
            </a:stretch>
          </p:blipFill>
          <p:spPr>
            <a:xfrm>
              <a:off x="2216479" y="1313392"/>
              <a:ext cx="8243395" cy="2527085"/>
            </a:xfrm>
            <a:prstGeom prst="rect">
              <a:avLst/>
            </a:prstGeom>
          </p:spPr>
        </p:pic>
        <p:pic>
          <p:nvPicPr>
            <p:cNvPr id="9" name="Picture 8" descr="A paper with silver objects on it&#10;&#10;AI-generated content may be incorrect.">
              <a:extLst>
                <a:ext uri="{FF2B5EF4-FFF2-40B4-BE49-F238E27FC236}">
                  <a16:creationId xmlns:a16="http://schemas.microsoft.com/office/drawing/2014/main" id="{693514E6-C184-EE22-13E7-BC825AB19641}"/>
                </a:ext>
              </a:extLst>
            </p:cNvPr>
            <p:cNvPicPr>
              <a:picLocks noChangeAspect="1"/>
            </p:cNvPicPr>
            <p:nvPr/>
          </p:nvPicPr>
          <p:blipFill>
            <a:blip r:embed="rId4"/>
            <a:srcRect l="27254" t="62080" r="28670" b="30716"/>
            <a:stretch>
              <a:fillRect/>
            </a:stretch>
          </p:blipFill>
          <p:spPr>
            <a:xfrm>
              <a:off x="2216479" y="3840477"/>
              <a:ext cx="8243395" cy="1010495"/>
            </a:xfrm>
            <a:prstGeom prst="rect">
              <a:avLst/>
            </a:prstGeom>
          </p:spPr>
        </p:pic>
      </p:grpSp>
      <p:graphicFrame>
        <p:nvGraphicFramePr>
          <p:cNvPr id="15" name="Table 14">
            <a:extLst>
              <a:ext uri="{FF2B5EF4-FFF2-40B4-BE49-F238E27FC236}">
                <a16:creationId xmlns:a16="http://schemas.microsoft.com/office/drawing/2014/main" id="{8F8D1CBF-93DF-5902-93E6-E4B43DA9B8EC}"/>
              </a:ext>
            </a:extLst>
          </p:cNvPr>
          <p:cNvGraphicFramePr>
            <a:graphicFrameLocks noGrp="1"/>
          </p:cNvGraphicFramePr>
          <p:nvPr>
            <p:extLst>
              <p:ext uri="{D42A27DB-BD31-4B8C-83A1-F6EECF244321}">
                <p14:modId xmlns:p14="http://schemas.microsoft.com/office/powerpoint/2010/main" val="93804372"/>
              </p:ext>
            </p:extLst>
          </p:nvPr>
        </p:nvGraphicFramePr>
        <p:xfrm>
          <a:off x="344521" y="4549297"/>
          <a:ext cx="9499683" cy="1267876"/>
        </p:xfrm>
        <a:graphic>
          <a:graphicData uri="http://schemas.openxmlformats.org/drawingml/2006/table">
            <a:tbl>
              <a:tblPr firstRow="1" bandRow="1">
                <a:tableStyleId>{073A0DAA-6AF3-43AB-8588-CEC1D06C72B9}</a:tableStyleId>
              </a:tblPr>
              <a:tblGrid>
                <a:gridCol w="1899936">
                  <a:extLst>
                    <a:ext uri="{9D8B030D-6E8A-4147-A177-3AD203B41FA5}">
                      <a16:colId xmlns:a16="http://schemas.microsoft.com/office/drawing/2014/main" val="1418390029"/>
                    </a:ext>
                  </a:extLst>
                </a:gridCol>
                <a:gridCol w="1965730">
                  <a:extLst>
                    <a:ext uri="{9D8B030D-6E8A-4147-A177-3AD203B41FA5}">
                      <a16:colId xmlns:a16="http://schemas.microsoft.com/office/drawing/2014/main" val="3275508573"/>
                    </a:ext>
                  </a:extLst>
                </a:gridCol>
                <a:gridCol w="1644604">
                  <a:extLst>
                    <a:ext uri="{9D8B030D-6E8A-4147-A177-3AD203B41FA5}">
                      <a16:colId xmlns:a16="http://schemas.microsoft.com/office/drawing/2014/main" val="3361010001"/>
                    </a:ext>
                  </a:extLst>
                </a:gridCol>
                <a:gridCol w="2052467">
                  <a:extLst>
                    <a:ext uri="{9D8B030D-6E8A-4147-A177-3AD203B41FA5}">
                      <a16:colId xmlns:a16="http://schemas.microsoft.com/office/drawing/2014/main" val="1791611059"/>
                    </a:ext>
                  </a:extLst>
                </a:gridCol>
                <a:gridCol w="1936946">
                  <a:extLst>
                    <a:ext uri="{9D8B030D-6E8A-4147-A177-3AD203B41FA5}">
                      <a16:colId xmlns:a16="http://schemas.microsoft.com/office/drawing/2014/main" val="4105130080"/>
                    </a:ext>
                  </a:extLst>
                </a:gridCol>
              </a:tblGrid>
              <a:tr h="633938">
                <a:tc>
                  <a:txBody>
                    <a:bodyPr/>
                    <a:lstStyle/>
                    <a:p>
                      <a:pPr algn="ctr"/>
                      <a:r>
                        <a:rPr lang="en-US" sz="1800" dirty="0">
                          <a:solidFill>
                            <a:srgbClr val="37425F"/>
                          </a:solidFill>
                          <a:latin typeface="Times New Roman" panose="02020603050405020304" pitchFamily="18" charset="0"/>
                          <a:cs typeface="Times New Roman" panose="02020603050405020304" pitchFamily="18" charset="0"/>
                        </a:rPr>
                        <a:t>Molecular Weight (g/mol)</a:t>
                      </a:r>
                    </a:p>
                  </a:txBody>
                  <a:tcPr marL="81865" marR="81865" marT="40932" marB="40932">
                    <a:solidFill>
                      <a:schemeClr val="bg1"/>
                    </a:solidFill>
                  </a:tcPr>
                </a:tc>
                <a:tc>
                  <a:txBody>
                    <a:bodyPr/>
                    <a:lstStyle/>
                    <a:p>
                      <a:pPr algn="ctr"/>
                      <a:endParaRPr lang="en-US" sz="800" dirty="0">
                        <a:solidFill>
                          <a:srgbClr val="37425F"/>
                        </a:solidFill>
                        <a:latin typeface="Times New Roman" panose="02020603050405020304" pitchFamily="18" charset="0"/>
                        <a:cs typeface="Times New Roman" panose="02020603050405020304" pitchFamily="18" charset="0"/>
                      </a:endParaRPr>
                    </a:p>
                    <a:p>
                      <a:pPr algn="ctr"/>
                      <a:r>
                        <a:rPr lang="en-US" sz="2200" dirty="0">
                          <a:solidFill>
                            <a:srgbClr val="37425F"/>
                          </a:solidFill>
                          <a:latin typeface="Times New Roman" panose="02020603050405020304" pitchFamily="18" charset="0"/>
                          <a:cs typeface="Times New Roman" panose="02020603050405020304" pitchFamily="18" charset="0"/>
                        </a:rPr>
                        <a:t>28526</a:t>
                      </a:r>
                      <a:endParaRPr lang="en-US" sz="1600"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endParaRPr lang="en-US" sz="800" dirty="0">
                        <a:solidFill>
                          <a:srgbClr val="37425F"/>
                        </a:solidFill>
                        <a:latin typeface="Times New Roman" panose="02020603050405020304" pitchFamily="18" charset="0"/>
                        <a:cs typeface="Times New Roman" panose="02020603050405020304" pitchFamily="18" charset="0"/>
                      </a:endParaRPr>
                    </a:p>
                    <a:p>
                      <a:pPr algn="ctr"/>
                      <a:r>
                        <a:rPr lang="en-US" sz="2200" dirty="0">
                          <a:solidFill>
                            <a:srgbClr val="37425F"/>
                          </a:solidFill>
                          <a:latin typeface="Times New Roman" panose="02020603050405020304" pitchFamily="18" charset="0"/>
                          <a:cs typeface="Times New Roman" panose="02020603050405020304" pitchFamily="18" charset="0"/>
                        </a:rPr>
                        <a:t>562260</a:t>
                      </a:r>
                      <a:endParaRPr lang="en-US" sz="1600"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endParaRPr lang="en-US" sz="800" dirty="0">
                        <a:solidFill>
                          <a:srgbClr val="37425F"/>
                        </a:solidFill>
                        <a:latin typeface="Times New Roman" panose="02020603050405020304" pitchFamily="18" charset="0"/>
                        <a:cs typeface="Times New Roman" panose="02020603050405020304" pitchFamily="18" charset="0"/>
                      </a:endParaRPr>
                    </a:p>
                    <a:p>
                      <a:pPr algn="ctr"/>
                      <a:r>
                        <a:rPr lang="en-US" sz="2200" dirty="0">
                          <a:solidFill>
                            <a:srgbClr val="37425F"/>
                          </a:solidFill>
                          <a:latin typeface="Times New Roman" panose="02020603050405020304" pitchFamily="18" charset="0"/>
                          <a:cs typeface="Times New Roman" panose="02020603050405020304" pitchFamily="18" charset="0"/>
                        </a:rPr>
                        <a:t>32933</a:t>
                      </a:r>
                      <a:endParaRPr lang="en-US" sz="1600"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endParaRPr lang="en-US" sz="800" dirty="0">
                        <a:solidFill>
                          <a:srgbClr val="37425F"/>
                        </a:solidFill>
                        <a:latin typeface="Times New Roman" panose="02020603050405020304" pitchFamily="18" charset="0"/>
                        <a:cs typeface="Times New Roman" panose="02020603050405020304" pitchFamily="18" charset="0"/>
                      </a:endParaRPr>
                    </a:p>
                    <a:p>
                      <a:pPr algn="ctr"/>
                      <a:r>
                        <a:rPr lang="en-US" sz="2200" dirty="0">
                          <a:solidFill>
                            <a:srgbClr val="37425F"/>
                          </a:solidFill>
                          <a:latin typeface="Times New Roman" panose="02020603050405020304" pitchFamily="18" charset="0"/>
                          <a:cs typeface="Times New Roman" panose="02020603050405020304" pitchFamily="18" charset="0"/>
                        </a:rPr>
                        <a:t>18663</a:t>
                      </a:r>
                    </a:p>
                  </a:txBody>
                  <a:tcPr marL="81865" marR="81865" marT="40932" marB="40932">
                    <a:solidFill>
                      <a:schemeClr val="bg1"/>
                    </a:solidFill>
                  </a:tcPr>
                </a:tc>
                <a:extLst>
                  <a:ext uri="{0D108BD9-81ED-4DB2-BD59-A6C34878D82A}">
                    <a16:rowId xmlns:a16="http://schemas.microsoft.com/office/drawing/2014/main" val="1203988641"/>
                  </a:ext>
                </a:extLst>
              </a:tr>
              <a:tr h="633938">
                <a:tc>
                  <a:txBody>
                    <a:bodyPr/>
                    <a:lstStyle/>
                    <a:p>
                      <a:pPr algn="ctr"/>
                      <a:r>
                        <a:rPr lang="en-US" sz="1800" b="1" dirty="0">
                          <a:solidFill>
                            <a:srgbClr val="37425F"/>
                          </a:solidFill>
                          <a:latin typeface="Times New Roman" panose="02020603050405020304" pitchFamily="18" charset="0"/>
                          <a:cs typeface="Times New Roman" panose="02020603050405020304" pitchFamily="18" charset="0"/>
                        </a:rPr>
                        <a:t>Degree of Polymerization</a:t>
                      </a:r>
                    </a:p>
                  </a:txBody>
                  <a:tcPr marL="81865" marR="81865" marT="40932" marB="40932">
                    <a:solidFill>
                      <a:schemeClr val="bg1"/>
                    </a:solidFill>
                  </a:tcPr>
                </a:tc>
                <a:tc>
                  <a:txBody>
                    <a:bodyPr/>
                    <a:lstStyle/>
                    <a:p>
                      <a:pPr algn="ctr"/>
                      <a:r>
                        <a:rPr lang="en-US" sz="2200" b="1" dirty="0">
                          <a:solidFill>
                            <a:srgbClr val="37425F"/>
                          </a:solidFill>
                          <a:latin typeface="Times New Roman" panose="02020603050405020304" pitchFamily="18" charset="0"/>
                          <a:cs typeface="Times New Roman" panose="02020603050405020304" pitchFamily="18" charset="0"/>
                        </a:rPr>
                        <a:t>176</a:t>
                      </a:r>
                      <a:endParaRPr lang="en-US" sz="1600" b="1"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r>
                        <a:rPr lang="en-US" sz="2200" b="1" dirty="0">
                          <a:solidFill>
                            <a:srgbClr val="37425F"/>
                          </a:solidFill>
                          <a:latin typeface="Times New Roman" panose="02020603050405020304" pitchFamily="18" charset="0"/>
                          <a:cs typeface="Times New Roman" panose="02020603050405020304" pitchFamily="18" charset="0"/>
                        </a:rPr>
                        <a:t>3471</a:t>
                      </a:r>
                      <a:endParaRPr lang="en-US" sz="1600" b="1"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r>
                        <a:rPr lang="en-US" sz="2200" b="1" dirty="0">
                          <a:solidFill>
                            <a:srgbClr val="37425F"/>
                          </a:solidFill>
                          <a:latin typeface="Times New Roman" panose="02020603050405020304" pitchFamily="18" charset="0"/>
                          <a:cs typeface="Times New Roman" panose="02020603050405020304" pitchFamily="18" charset="0"/>
                        </a:rPr>
                        <a:t>203</a:t>
                      </a:r>
                      <a:endParaRPr lang="en-US" sz="1600" b="1" dirty="0">
                        <a:solidFill>
                          <a:srgbClr val="37425F"/>
                        </a:solidFill>
                        <a:latin typeface="Times New Roman" panose="02020603050405020304" pitchFamily="18" charset="0"/>
                        <a:cs typeface="Times New Roman" panose="02020603050405020304" pitchFamily="18" charset="0"/>
                      </a:endParaRPr>
                    </a:p>
                  </a:txBody>
                  <a:tcPr marL="81865" marR="81865" marT="40932" marB="40932">
                    <a:solidFill>
                      <a:schemeClr val="bg1"/>
                    </a:solidFill>
                  </a:tcPr>
                </a:tc>
                <a:tc>
                  <a:txBody>
                    <a:bodyPr/>
                    <a:lstStyle/>
                    <a:p>
                      <a:pPr algn="ctr"/>
                      <a:r>
                        <a:rPr lang="en-US" sz="2200" b="1" dirty="0">
                          <a:solidFill>
                            <a:srgbClr val="37425F"/>
                          </a:solidFill>
                          <a:latin typeface="Times New Roman" panose="02020603050405020304" pitchFamily="18" charset="0"/>
                          <a:cs typeface="Times New Roman" panose="02020603050405020304" pitchFamily="18" charset="0"/>
                        </a:rPr>
                        <a:t>115</a:t>
                      </a:r>
                    </a:p>
                  </a:txBody>
                  <a:tcPr marL="81865" marR="81865" marT="40932" marB="40932">
                    <a:solidFill>
                      <a:schemeClr val="bg1"/>
                    </a:solidFill>
                  </a:tcPr>
                </a:tc>
                <a:extLst>
                  <a:ext uri="{0D108BD9-81ED-4DB2-BD59-A6C34878D82A}">
                    <a16:rowId xmlns:a16="http://schemas.microsoft.com/office/drawing/2014/main" val="1561034344"/>
                  </a:ext>
                </a:extLst>
              </a:tr>
            </a:tbl>
          </a:graphicData>
        </a:graphic>
      </p:graphicFrame>
      <p:sp>
        <p:nvSpPr>
          <p:cNvPr id="16" name="TextBox 15">
            <a:extLst>
              <a:ext uri="{FF2B5EF4-FFF2-40B4-BE49-F238E27FC236}">
                <a16:creationId xmlns:a16="http://schemas.microsoft.com/office/drawing/2014/main" id="{5B71F577-B915-1D4D-3F19-073F5E7AA682}"/>
              </a:ext>
            </a:extLst>
          </p:cNvPr>
          <p:cNvSpPr txBox="1"/>
          <p:nvPr/>
        </p:nvSpPr>
        <p:spPr>
          <a:xfrm>
            <a:off x="9844204" y="4481361"/>
            <a:ext cx="1930421" cy="461592"/>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5- The four cellulose types tested with their subsequent molecular weight and DP values</a:t>
            </a:r>
          </a:p>
        </p:txBody>
      </p:sp>
    </p:spTree>
    <p:extLst>
      <p:ext uri="{BB962C8B-B14F-4D97-AF65-F5344CB8AC3E}">
        <p14:creationId xmlns:p14="http://schemas.microsoft.com/office/powerpoint/2010/main" val="1488372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071B5-EA88-D43F-1DB0-9C3DCD79A93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CF8CF0-4648-D700-157F-F273828F2E4F}"/>
              </a:ext>
            </a:extLst>
          </p:cNvPr>
          <p:cNvSpPr/>
          <p:nvPr/>
        </p:nvSpPr>
        <p:spPr>
          <a:xfrm>
            <a:off x="-88901" y="215900"/>
            <a:ext cx="10195746" cy="952500"/>
          </a:xfrm>
          <a:prstGeom prst="rect">
            <a:avLst/>
          </a:prstGeom>
          <a:solidFill>
            <a:srgbClr val="EDB84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37425F"/>
                </a:solidFill>
                <a:latin typeface="Times New Roman" panose="02020603050405020304" pitchFamily="18" charset="0"/>
                <a:cs typeface="Times New Roman" panose="02020603050405020304" pitchFamily="18" charset="0"/>
              </a:rPr>
              <a:t>Potential Application – Cardiovascular Technologies</a:t>
            </a:r>
          </a:p>
        </p:txBody>
      </p:sp>
      <p:grpSp>
        <p:nvGrpSpPr>
          <p:cNvPr id="6" name="Group 5">
            <a:extLst>
              <a:ext uri="{FF2B5EF4-FFF2-40B4-BE49-F238E27FC236}">
                <a16:creationId xmlns:a16="http://schemas.microsoft.com/office/drawing/2014/main" id="{DB5B2B29-CDEC-2643-D613-9BFE20BFBFCF}"/>
              </a:ext>
            </a:extLst>
          </p:cNvPr>
          <p:cNvGrpSpPr/>
          <p:nvPr/>
        </p:nvGrpSpPr>
        <p:grpSpPr>
          <a:xfrm>
            <a:off x="132785" y="5905951"/>
            <a:ext cx="2610415" cy="906203"/>
            <a:chOff x="132785" y="5905951"/>
            <a:chExt cx="2742479" cy="952049"/>
          </a:xfrm>
        </p:grpSpPr>
        <p:pic>
          <p:nvPicPr>
            <p:cNvPr id="7" name="Picture 6">
              <a:extLst>
                <a:ext uri="{FF2B5EF4-FFF2-40B4-BE49-F238E27FC236}">
                  <a16:creationId xmlns:a16="http://schemas.microsoft.com/office/drawing/2014/main" id="{E673C454-EEA3-86D1-EC99-96B99F65E7F7}"/>
                </a:ext>
              </a:extLst>
            </p:cNvPr>
            <p:cNvPicPr>
              <a:picLocks noChangeAspect="1"/>
            </p:cNvPicPr>
            <p:nvPr/>
          </p:nvPicPr>
          <p:blipFill>
            <a:blip r:embed="rId2"/>
            <a:srcRect l="15407" t="13837" r="14798" b="9307"/>
            <a:stretch>
              <a:fillRect/>
            </a:stretch>
          </p:blipFill>
          <p:spPr>
            <a:xfrm>
              <a:off x="281569" y="5905951"/>
              <a:ext cx="2593695" cy="952049"/>
            </a:xfrm>
            <a:prstGeom prst="rect">
              <a:avLst/>
            </a:prstGeom>
          </p:spPr>
        </p:pic>
        <p:sp>
          <p:nvSpPr>
            <p:cNvPr id="8" name="Rectangle 7">
              <a:extLst>
                <a:ext uri="{FF2B5EF4-FFF2-40B4-BE49-F238E27FC236}">
                  <a16:creationId xmlns:a16="http://schemas.microsoft.com/office/drawing/2014/main" id="{75AF6FFB-E561-80C6-6E9A-08133EFAD8AB}"/>
                </a:ext>
              </a:extLst>
            </p:cNvPr>
            <p:cNvSpPr/>
            <p:nvPr/>
          </p:nvSpPr>
          <p:spPr>
            <a:xfrm>
              <a:off x="132785" y="6245636"/>
              <a:ext cx="222450" cy="1485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48284C30-FD70-BB5B-5F44-D5E733AF6DCF}"/>
              </a:ext>
            </a:extLst>
          </p:cNvPr>
          <p:cNvCxnSpPr/>
          <p:nvPr/>
        </p:nvCxnSpPr>
        <p:spPr>
          <a:xfrm>
            <a:off x="-208852" y="5842000"/>
            <a:ext cx="12606528" cy="0"/>
          </a:xfrm>
          <a:prstGeom prst="line">
            <a:avLst/>
          </a:prstGeom>
          <a:ln>
            <a:solidFill>
              <a:srgbClr val="37425F"/>
            </a:solidFill>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CB33F50C-7353-7635-FCF4-B301928513F0}"/>
              </a:ext>
            </a:extLst>
          </p:cNvPr>
          <p:cNvGrpSpPr/>
          <p:nvPr/>
        </p:nvGrpSpPr>
        <p:grpSpPr>
          <a:xfrm>
            <a:off x="10532003" y="215900"/>
            <a:ext cx="1558859" cy="1097493"/>
            <a:chOff x="10749359" y="5925314"/>
            <a:chExt cx="1306681" cy="932686"/>
          </a:xfrm>
        </p:grpSpPr>
        <p:pic>
          <p:nvPicPr>
            <p:cNvPr id="13" name="Picture 12">
              <a:extLst>
                <a:ext uri="{FF2B5EF4-FFF2-40B4-BE49-F238E27FC236}">
                  <a16:creationId xmlns:a16="http://schemas.microsoft.com/office/drawing/2014/main" id="{C3885A2A-ED86-6E38-3115-ACA1FB1232E3}"/>
                </a:ext>
              </a:extLst>
            </p:cNvPr>
            <p:cNvPicPr>
              <a:picLocks noChangeAspect="1"/>
            </p:cNvPicPr>
            <p:nvPr/>
          </p:nvPicPr>
          <p:blipFill>
            <a:blip r:embed="rId2"/>
            <a:srcRect l="5457" t="18543" r="83594" b="42686"/>
            <a:stretch>
              <a:fillRect/>
            </a:stretch>
          </p:blipFill>
          <p:spPr>
            <a:xfrm>
              <a:off x="10749359" y="6010009"/>
              <a:ext cx="651038" cy="768424"/>
            </a:xfrm>
            <a:prstGeom prst="rect">
              <a:avLst/>
            </a:prstGeom>
          </p:spPr>
        </p:pic>
        <p:pic>
          <p:nvPicPr>
            <p:cNvPr id="14" name="Picture 13">
              <a:extLst>
                <a:ext uri="{FF2B5EF4-FFF2-40B4-BE49-F238E27FC236}">
                  <a16:creationId xmlns:a16="http://schemas.microsoft.com/office/drawing/2014/main" id="{670D3897-05F8-ED7C-1A7E-E4C8D427BAF5}"/>
                </a:ext>
              </a:extLst>
            </p:cNvPr>
            <p:cNvPicPr>
              <a:picLocks noChangeAspect="1"/>
            </p:cNvPicPr>
            <p:nvPr/>
          </p:nvPicPr>
          <p:blipFill>
            <a:blip r:embed="rId2"/>
            <a:srcRect l="84002" t="13837" r="5199" b="35693"/>
            <a:stretch>
              <a:fillRect/>
            </a:stretch>
          </p:blipFill>
          <p:spPr>
            <a:xfrm>
              <a:off x="11457402" y="5925314"/>
              <a:ext cx="598638" cy="932686"/>
            </a:xfrm>
            <a:prstGeom prst="rect">
              <a:avLst/>
            </a:prstGeom>
          </p:spPr>
        </p:pic>
      </p:grpSp>
      <p:sp>
        <p:nvSpPr>
          <p:cNvPr id="3" name="Slide Number Placeholder 2">
            <a:extLst>
              <a:ext uri="{FF2B5EF4-FFF2-40B4-BE49-F238E27FC236}">
                <a16:creationId xmlns:a16="http://schemas.microsoft.com/office/drawing/2014/main" id="{DAA54BBD-3C9B-DAB4-BB61-97D2A12CA0CC}"/>
              </a:ext>
            </a:extLst>
          </p:cNvPr>
          <p:cNvSpPr>
            <a:spLocks noGrp="1"/>
          </p:cNvSpPr>
          <p:nvPr>
            <p:ph type="sldNum" sz="quarter" idx="12"/>
          </p:nvPr>
        </p:nvSpPr>
        <p:spPr/>
        <p:txBody>
          <a:bodyPr/>
          <a:lstStyle/>
          <a:p>
            <a:fld id="{C1FF6DA9-008F-8B48-92A6-B652298478BF}" type="slidenum">
              <a:rPr lang="en-US" smtClean="0"/>
              <a:t>9</a:t>
            </a:fld>
            <a:endParaRPr lang="en-US"/>
          </a:p>
        </p:txBody>
      </p:sp>
      <p:grpSp>
        <p:nvGrpSpPr>
          <p:cNvPr id="4" name="Group 3">
            <a:extLst>
              <a:ext uri="{FF2B5EF4-FFF2-40B4-BE49-F238E27FC236}">
                <a16:creationId xmlns:a16="http://schemas.microsoft.com/office/drawing/2014/main" id="{B5D85C83-8C88-CC34-6DB6-5BE27DDA5FEF}"/>
              </a:ext>
            </a:extLst>
          </p:cNvPr>
          <p:cNvGrpSpPr/>
          <p:nvPr/>
        </p:nvGrpSpPr>
        <p:grpSpPr>
          <a:xfrm>
            <a:off x="1998905" y="1668181"/>
            <a:ext cx="8191013" cy="3816422"/>
            <a:chOff x="28657329" y="25015108"/>
            <a:chExt cx="8191013" cy="3816422"/>
          </a:xfrm>
        </p:grpSpPr>
        <p:pic>
          <p:nvPicPr>
            <p:cNvPr id="5" name="Picture 4" descr="A close up of a glass&#10;&#10;AI-generated content may be incorrect.">
              <a:extLst>
                <a:ext uri="{FF2B5EF4-FFF2-40B4-BE49-F238E27FC236}">
                  <a16:creationId xmlns:a16="http://schemas.microsoft.com/office/drawing/2014/main" id="{98142215-8B54-CBD5-7D19-3CF2E72E2315}"/>
                </a:ext>
              </a:extLst>
            </p:cNvPr>
            <p:cNvPicPr>
              <a:picLocks noChangeAspect="1"/>
            </p:cNvPicPr>
            <p:nvPr/>
          </p:nvPicPr>
          <p:blipFill>
            <a:blip r:embed="rId3"/>
            <a:srcRect l="19689" t="4791" r="22877" b="5912"/>
            <a:stretch>
              <a:fillRect/>
            </a:stretch>
          </p:blipFill>
          <p:spPr>
            <a:xfrm rot="5400000">
              <a:off x="29206971" y="24755709"/>
              <a:ext cx="3124146" cy="3642946"/>
            </a:xfrm>
            <a:prstGeom prst="rect">
              <a:avLst/>
            </a:prstGeom>
          </p:spPr>
        </p:pic>
        <p:sp>
          <p:nvSpPr>
            <p:cNvPr id="10" name="TextBox 9">
              <a:extLst>
                <a:ext uri="{FF2B5EF4-FFF2-40B4-BE49-F238E27FC236}">
                  <a16:creationId xmlns:a16="http://schemas.microsoft.com/office/drawing/2014/main" id="{F6A21414-2A7D-D81A-5AE9-FEBD4F36462C}"/>
                </a:ext>
              </a:extLst>
            </p:cNvPr>
            <p:cNvSpPr txBox="1"/>
            <p:nvPr/>
          </p:nvSpPr>
          <p:spPr>
            <a:xfrm>
              <a:off x="28657329" y="28146880"/>
              <a:ext cx="4223430" cy="65267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6- 1.62 mm-in-diameter synthetic blood vessels hydrated in distilled water.</a:t>
              </a:r>
            </a:p>
          </p:txBody>
        </p:sp>
        <p:sp>
          <p:nvSpPr>
            <p:cNvPr id="16" name="TextBox 15">
              <a:extLst>
                <a:ext uri="{FF2B5EF4-FFF2-40B4-BE49-F238E27FC236}">
                  <a16:creationId xmlns:a16="http://schemas.microsoft.com/office/drawing/2014/main" id="{708E97E4-361B-29F3-F541-74067C6C834B}"/>
                </a:ext>
              </a:extLst>
            </p:cNvPr>
            <p:cNvSpPr txBox="1"/>
            <p:nvPr/>
          </p:nvSpPr>
          <p:spPr>
            <a:xfrm>
              <a:off x="32624912" y="28178855"/>
              <a:ext cx="4223430" cy="652675"/>
            </a:xfrm>
            <a:prstGeom prst="rect">
              <a:avLst/>
            </a:prstGeom>
            <a:noFill/>
          </p:spPr>
          <p:txBody>
            <a:bodyPr wrap="square" rtlCol="0">
              <a:noAutofit/>
            </a:bodyPr>
            <a:lstStyle/>
            <a:p>
              <a:pPr algn="ctr"/>
              <a:r>
                <a:rPr lang="en-US" sz="1575" i="1" dirty="0">
                  <a:latin typeface="Times New Roman" panose="02020603050405020304" pitchFamily="18" charset="0"/>
                  <a:cs typeface="Times New Roman" panose="02020603050405020304" pitchFamily="18" charset="0"/>
                </a:rPr>
                <a:t>Figure 7- Red food coloring being pumped through synthetic blood vessel</a:t>
              </a:r>
            </a:p>
          </p:txBody>
        </p:sp>
        <p:pic>
          <p:nvPicPr>
            <p:cNvPr id="17" name="Picture 16" descr="A plastic container with a pink tube inside&#10;&#10;AI-generated content may be incorrect.">
              <a:extLst>
                <a:ext uri="{FF2B5EF4-FFF2-40B4-BE49-F238E27FC236}">
                  <a16:creationId xmlns:a16="http://schemas.microsoft.com/office/drawing/2014/main" id="{A8F15999-2E8F-19B9-F58F-F158DFA78882}"/>
                </a:ext>
              </a:extLst>
            </p:cNvPr>
            <p:cNvPicPr>
              <a:picLocks noChangeAspect="1"/>
            </p:cNvPicPr>
            <p:nvPr/>
          </p:nvPicPr>
          <p:blipFill>
            <a:blip r:embed="rId4"/>
            <a:stretch>
              <a:fillRect/>
            </a:stretch>
          </p:blipFill>
          <p:spPr>
            <a:xfrm>
              <a:off x="33185129" y="25015108"/>
              <a:ext cx="1601294" cy="3134183"/>
            </a:xfrm>
            <a:prstGeom prst="rect">
              <a:avLst/>
            </a:prstGeom>
          </p:spPr>
        </p:pic>
        <p:pic>
          <p:nvPicPr>
            <p:cNvPr id="18" name="Picture 17">
              <a:extLst>
                <a:ext uri="{FF2B5EF4-FFF2-40B4-BE49-F238E27FC236}">
                  <a16:creationId xmlns:a16="http://schemas.microsoft.com/office/drawing/2014/main" id="{BBFA3008-7C9B-6A84-ABE3-7CF8BB62A66E}"/>
                </a:ext>
              </a:extLst>
            </p:cNvPr>
            <p:cNvPicPr>
              <a:picLocks noChangeAspect="1"/>
            </p:cNvPicPr>
            <p:nvPr/>
          </p:nvPicPr>
          <p:blipFill>
            <a:blip r:embed="rId5"/>
            <a:srcRect l="6054"/>
            <a:stretch>
              <a:fillRect/>
            </a:stretch>
          </p:blipFill>
          <p:spPr>
            <a:xfrm>
              <a:off x="34786423" y="25015108"/>
              <a:ext cx="1757401" cy="3131772"/>
            </a:xfrm>
            <a:prstGeom prst="rect">
              <a:avLst/>
            </a:prstGeom>
          </p:spPr>
        </p:pic>
      </p:grpSp>
    </p:spTree>
    <p:extLst>
      <p:ext uri="{BB962C8B-B14F-4D97-AF65-F5344CB8AC3E}">
        <p14:creationId xmlns:p14="http://schemas.microsoft.com/office/powerpoint/2010/main" val="1441342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2489822-8EE9-4445-A813-4E9C15BEC105}">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79c742c4-e61c-4fa5-be89-a3cb566a80d1}" enabled="0" method="" siteId="{79c742c4-e61c-4fa5-be89-a3cb566a80d1}" removed="1"/>
</clbl:labelList>
</file>

<file path=docProps/app.xml><?xml version="1.0" encoding="utf-8"?>
<Properties xmlns="http://schemas.openxmlformats.org/officeDocument/2006/extended-properties" xmlns:vt="http://schemas.openxmlformats.org/officeDocument/2006/docPropsVTypes">
  <TotalTime>5249</TotalTime>
  <Words>2036</Words>
  <Application>Microsoft Office PowerPoint</Application>
  <PresentationFormat>Custom</PresentationFormat>
  <Paragraphs>318</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Narrow</vt:lpstr>
      <vt:lpstr>Arial</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Pierre Simonian</dc:creator>
  <cp:keywords/>
  <dc:description>generated using python-pptx</dc:description>
  <cp:lastModifiedBy>Pierre Simonian</cp:lastModifiedBy>
  <cp:revision>5</cp:revision>
  <dcterms:created xsi:type="dcterms:W3CDTF">2013-01-27T09:14:16Z</dcterms:created>
  <dcterms:modified xsi:type="dcterms:W3CDTF">2025-07-31T20:40:42Z</dcterms:modified>
  <cp:category/>
</cp:coreProperties>
</file>