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layfair Display" charset="1" panose="00000000000000000000"/>
      <p:regular r:id="rId17"/>
    </p:embeddedFont>
    <p:embeddedFont>
      <p:font typeface="Lato" charset="1" panose="020F0502020204030203"/>
      <p:regular r:id="rId18"/>
    </p:embeddedFont>
    <p:embeddedFont>
      <p:font typeface="Canva Sans" charset="1" panose="020B05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1.png" Type="http://schemas.openxmlformats.org/officeDocument/2006/relationships/image"/><Relationship Id="rId6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png" Type="http://schemas.openxmlformats.org/officeDocument/2006/relationships/image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599130" y="1028700"/>
            <a:ext cx="5660170" cy="1495443"/>
          </a:xfrm>
          <a:custGeom>
            <a:avLst/>
            <a:gdLst/>
            <a:ahLst/>
            <a:cxnLst/>
            <a:rect r="r" b="b" t="t" l="l"/>
            <a:pathLst>
              <a:path h="1495443" w="5660170">
                <a:moveTo>
                  <a:pt x="0" y="0"/>
                </a:moveTo>
                <a:lnTo>
                  <a:pt x="5660170" y="0"/>
                </a:lnTo>
                <a:lnTo>
                  <a:pt x="5660170" y="1495443"/>
                </a:lnTo>
                <a:lnTo>
                  <a:pt x="0" y="1495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35605" y="7653655"/>
            <a:ext cx="1604645" cy="1604645"/>
          </a:xfrm>
          <a:custGeom>
            <a:avLst/>
            <a:gdLst/>
            <a:ahLst/>
            <a:cxnLst/>
            <a:rect r="r" b="b" t="t" l="l"/>
            <a:pathLst>
              <a:path h="1604645" w="1604645">
                <a:moveTo>
                  <a:pt x="0" y="0"/>
                </a:moveTo>
                <a:lnTo>
                  <a:pt x="1604645" y="0"/>
                </a:lnTo>
                <a:lnTo>
                  <a:pt x="1604645" y="1604645"/>
                </a:lnTo>
                <a:lnTo>
                  <a:pt x="0" y="16046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5346064" cy="1495443"/>
            <a:chOff x="0" y="0"/>
            <a:chExt cx="7128086" cy="1993923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7112061" cy="1993923"/>
              <a:chOff x="0" y="0"/>
              <a:chExt cx="1689104" cy="47355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8" id="8"/>
            <p:cNvSpPr/>
            <p:nvPr/>
          </p:nvSpPr>
          <p:spPr>
            <a:xfrm flipH="false" flipV="false" rot="0">
              <a:off x="0" y="259895"/>
              <a:ext cx="7128086" cy="1474133"/>
            </a:xfrm>
            <a:custGeom>
              <a:avLst/>
              <a:gdLst/>
              <a:ahLst/>
              <a:cxnLst/>
              <a:rect r="r" b="b" t="t" l="l"/>
              <a:pathLst>
                <a:path h="1474133" w="7128086">
                  <a:moveTo>
                    <a:pt x="0" y="0"/>
                  </a:moveTo>
                  <a:lnTo>
                    <a:pt x="7128086" y="0"/>
                  </a:lnTo>
                  <a:lnTo>
                    <a:pt x="7128086" y="1474133"/>
                  </a:lnTo>
                  <a:lnTo>
                    <a:pt x="0" y="1474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3502477"/>
            <a:ext cx="16211550" cy="3586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66"/>
              </a:lnSpc>
            </a:pPr>
            <a:r>
              <a:rPr lang="en-US" sz="10299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Geometry &amp; Synchronization in BZ Soft Gels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6328" y="7586980"/>
            <a:ext cx="10636873" cy="167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Anandita Pathak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PI: Suzanne Ahmed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Mentor: Emmanuel Appiah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8648195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2451516"/>
            <a:ext cx="16230600" cy="5863304"/>
          </a:xfrm>
          <a:custGeom>
            <a:avLst/>
            <a:gdLst/>
            <a:ahLst/>
            <a:cxnLst/>
            <a:rect r="r" b="b" t="t" l="l"/>
            <a:pathLst>
              <a:path h="5863304" w="16230600">
                <a:moveTo>
                  <a:pt x="0" y="0"/>
                </a:moveTo>
                <a:lnTo>
                  <a:pt x="16230600" y="0"/>
                </a:lnTo>
                <a:lnTo>
                  <a:pt x="16230600" y="5863304"/>
                </a:lnTo>
                <a:lnTo>
                  <a:pt x="0" y="58633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238250"/>
            <a:ext cx="1623060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Emergent Multi-Gel Behaviors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8644547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8851876" y="6433321"/>
            <a:ext cx="2871526" cy="2824979"/>
          </a:xfrm>
          <a:custGeom>
            <a:avLst/>
            <a:gdLst/>
            <a:ahLst/>
            <a:cxnLst/>
            <a:rect r="r" b="b" t="t" l="l"/>
            <a:pathLst>
              <a:path h="2824979" w="2871526">
                <a:moveTo>
                  <a:pt x="0" y="0"/>
                </a:moveTo>
                <a:lnTo>
                  <a:pt x="2871526" y="0"/>
                </a:lnTo>
                <a:lnTo>
                  <a:pt x="2871526" y="2824979"/>
                </a:lnTo>
                <a:lnTo>
                  <a:pt x="0" y="2824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020" t="-14558" r="-17400" b="-1801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851876" y="3022490"/>
            <a:ext cx="3013617" cy="2914943"/>
          </a:xfrm>
          <a:custGeom>
            <a:avLst/>
            <a:gdLst/>
            <a:ahLst/>
            <a:cxnLst/>
            <a:rect r="r" b="b" t="t" l="l"/>
            <a:pathLst>
              <a:path h="2914943" w="3013617">
                <a:moveTo>
                  <a:pt x="0" y="0"/>
                </a:moveTo>
                <a:lnTo>
                  <a:pt x="3013618" y="0"/>
                </a:lnTo>
                <a:lnTo>
                  <a:pt x="3013618" y="2914943"/>
                </a:lnTo>
                <a:lnTo>
                  <a:pt x="0" y="29149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7379" t="-8141" r="-39357" b="-2056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100425" y="3022490"/>
            <a:ext cx="4996523" cy="5024458"/>
          </a:xfrm>
          <a:custGeom>
            <a:avLst/>
            <a:gdLst/>
            <a:ahLst/>
            <a:cxnLst/>
            <a:rect r="r" b="b" t="t" l="l"/>
            <a:pathLst>
              <a:path h="5024458" w="4996523">
                <a:moveTo>
                  <a:pt x="0" y="0"/>
                </a:moveTo>
                <a:lnTo>
                  <a:pt x="4996523" y="0"/>
                </a:lnTo>
                <a:lnTo>
                  <a:pt x="4996523" y="5024458"/>
                </a:lnTo>
                <a:lnTo>
                  <a:pt x="0" y="5024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7263" t="0" r="-31508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643062"/>
            <a:ext cx="1623060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Future Work &amp; Applications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277235"/>
            <a:ext cx="7823176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Shape-Tuned Motion</a:t>
            </a:r>
          </a:p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Multi-Gel Synchronization &amp; Communication</a:t>
            </a:r>
          </a:p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Photo-Controlled BZ Gels</a:t>
            </a:r>
          </a:p>
          <a:p>
            <a:pPr algn="l">
              <a:lnSpc>
                <a:spcPts val="4759"/>
              </a:lnSpc>
            </a:p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⟶ </a:t>
            </a: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Soft Robotics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⟶ Bio-inspired Systems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⟶ Adaptive Materials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⟶ Distributed Control Networks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6A0DAD"/>
                </a:solidFill>
                <a:latin typeface="Canva Sans"/>
                <a:ea typeface="Canva Sans"/>
                <a:cs typeface="Canva Sans"/>
                <a:sym typeface="Canva Sans"/>
              </a:rPr>
              <a:t>⟶ Minimalist Computation &amp; Sensing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51876" y="9229725"/>
            <a:ext cx="8407424" cy="257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(Lerner</a:t>
            </a:r>
            <a:r>
              <a:rPr lang="en-US" sz="150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2015; Crane Engineering, 2025; John Curtin School of Medical Research, 2025)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6800" y="3406730"/>
            <a:ext cx="7462500" cy="4762500"/>
          </a:xfrm>
          <a:custGeom>
            <a:avLst/>
            <a:gdLst/>
            <a:ahLst/>
            <a:cxnLst/>
            <a:rect r="r" b="b" t="t" l="l"/>
            <a:pathLst>
              <a:path h="4762500" w="7462500">
                <a:moveTo>
                  <a:pt x="0" y="0"/>
                </a:moveTo>
                <a:lnTo>
                  <a:pt x="7462500" y="0"/>
                </a:lnTo>
                <a:lnTo>
                  <a:pt x="7462500" y="4762500"/>
                </a:lnTo>
                <a:lnTo>
                  <a:pt x="0" y="476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3406730"/>
            <a:ext cx="7791411" cy="4762500"/>
          </a:xfrm>
          <a:custGeom>
            <a:avLst/>
            <a:gdLst/>
            <a:ahLst/>
            <a:cxnLst/>
            <a:rect r="r" b="b" t="t" l="l"/>
            <a:pathLst>
              <a:path h="4762500" w="7791411">
                <a:moveTo>
                  <a:pt x="0" y="0"/>
                </a:moveTo>
                <a:lnTo>
                  <a:pt x="7791411" y="0"/>
                </a:lnTo>
                <a:lnTo>
                  <a:pt x="7791411" y="4762500"/>
                </a:lnTo>
                <a:lnTo>
                  <a:pt x="0" y="4762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38250"/>
            <a:ext cx="16211550" cy="1693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Belousov-Zhabotinsky Reaction: A Chemical Oscillator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1938073" y="8644547"/>
            <a:ext cx="5321227" cy="613753"/>
            <a:chOff x="0" y="0"/>
            <a:chExt cx="7094970" cy="81833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6600935" y="8131130"/>
            <a:ext cx="2219176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</a:t>
            </a: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Barzykina, 2020)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380982" y="2893314"/>
            <a:ext cx="1878318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(Ruoff</a:t>
            </a: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2023)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8644547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3021347"/>
            <a:ext cx="9284800" cy="4723642"/>
          </a:xfrm>
          <a:custGeom>
            <a:avLst/>
            <a:gdLst/>
            <a:ahLst/>
            <a:cxnLst/>
            <a:rect r="r" b="b" t="t" l="l"/>
            <a:pathLst>
              <a:path h="4723642" w="9284800">
                <a:moveTo>
                  <a:pt x="0" y="0"/>
                </a:moveTo>
                <a:lnTo>
                  <a:pt x="9284800" y="0"/>
                </a:lnTo>
                <a:lnTo>
                  <a:pt x="9284800" y="4723642"/>
                </a:lnTo>
                <a:lnTo>
                  <a:pt x="0" y="4723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877958" y="3021347"/>
            <a:ext cx="6381342" cy="4723642"/>
          </a:xfrm>
          <a:custGeom>
            <a:avLst/>
            <a:gdLst/>
            <a:ahLst/>
            <a:cxnLst/>
            <a:rect r="r" b="b" t="t" l="l"/>
            <a:pathLst>
              <a:path h="4723642" w="6381342">
                <a:moveTo>
                  <a:pt x="0" y="0"/>
                </a:moveTo>
                <a:lnTo>
                  <a:pt x="6381342" y="0"/>
                </a:lnTo>
                <a:lnTo>
                  <a:pt x="6381342" y="4723642"/>
                </a:lnTo>
                <a:lnTo>
                  <a:pt x="0" y="4723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38250"/>
            <a:ext cx="1621155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Self-Oscillating Gels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53929" y="7937955"/>
            <a:ext cx="2099965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(Lee et al.</a:t>
            </a: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2025)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16573" y="7937955"/>
            <a:ext cx="2542727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(Wang et al.</a:t>
            </a: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2013)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8644547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952653" y="3002774"/>
            <a:ext cx="16382694" cy="4281452"/>
            <a:chOff x="0" y="0"/>
            <a:chExt cx="21843592" cy="570860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239848" cy="5708602"/>
            </a:xfrm>
            <a:custGeom>
              <a:avLst/>
              <a:gdLst/>
              <a:ahLst/>
              <a:cxnLst/>
              <a:rect r="r" b="b" t="t" l="l"/>
              <a:pathLst>
                <a:path h="5708602" w="11239848">
                  <a:moveTo>
                    <a:pt x="0" y="0"/>
                  </a:moveTo>
                  <a:lnTo>
                    <a:pt x="11239848" y="0"/>
                  </a:lnTo>
                  <a:lnTo>
                    <a:pt x="11239848" y="5708602"/>
                  </a:lnTo>
                  <a:lnTo>
                    <a:pt x="0" y="5708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9418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0697218" y="90830"/>
              <a:ext cx="11146374" cy="5617772"/>
            </a:xfrm>
            <a:custGeom>
              <a:avLst/>
              <a:gdLst/>
              <a:ahLst/>
              <a:cxnLst/>
              <a:rect r="r" b="b" t="t" l="l"/>
              <a:pathLst>
                <a:path h="5617772" w="11146374">
                  <a:moveTo>
                    <a:pt x="0" y="0"/>
                  </a:moveTo>
                  <a:lnTo>
                    <a:pt x="11146374" y="0"/>
                  </a:lnTo>
                  <a:lnTo>
                    <a:pt x="11146374" y="5617772"/>
                  </a:lnTo>
                  <a:lnTo>
                    <a:pt x="0" y="561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1238250"/>
            <a:ext cx="1621155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Asymmetry Drives Motion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4753137" y="5564444"/>
            <a:ext cx="8117791" cy="8073512"/>
          </a:xfrm>
          <a:custGeom>
            <a:avLst/>
            <a:gdLst/>
            <a:ahLst/>
            <a:cxnLst/>
            <a:rect r="r" b="b" t="t" l="l"/>
            <a:pathLst>
              <a:path h="8073512" w="8117791">
                <a:moveTo>
                  <a:pt x="8117791" y="8073512"/>
                </a:moveTo>
                <a:lnTo>
                  <a:pt x="0" y="8073512"/>
                </a:lnTo>
                <a:lnTo>
                  <a:pt x="0" y="0"/>
                </a:lnTo>
                <a:lnTo>
                  <a:pt x="8117791" y="0"/>
                </a:lnTo>
                <a:lnTo>
                  <a:pt x="8117791" y="8073512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336222" y="-2684652"/>
            <a:ext cx="7871085" cy="7828152"/>
          </a:xfrm>
          <a:custGeom>
            <a:avLst/>
            <a:gdLst/>
            <a:ahLst/>
            <a:cxnLst/>
            <a:rect r="r" b="b" t="t" l="l"/>
            <a:pathLst>
              <a:path h="7828152" w="7871085">
                <a:moveTo>
                  <a:pt x="0" y="0"/>
                </a:moveTo>
                <a:lnTo>
                  <a:pt x="7871085" y="0"/>
                </a:lnTo>
                <a:lnTo>
                  <a:pt x="7871085" y="7828152"/>
                </a:lnTo>
                <a:lnTo>
                  <a:pt x="0" y="7828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34863" y="2453005"/>
            <a:ext cx="11218273" cy="5609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80"/>
              </a:lnSpc>
            </a:pPr>
            <a:r>
              <a:rPr lang="en-US" sz="8000">
                <a:solidFill>
                  <a:srgbClr val="6A0D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does geometry affect wave propagation? Can gels communicate? How can we better control gel motion?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1268368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2476850"/>
            <a:ext cx="2952188" cy="5342055"/>
          </a:xfrm>
          <a:custGeom>
            <a:avLst/>
            <a:gdLst/>
            <a:ahLst/>
            <a:cxnLst/>
            <a:rect r="r" b="b" t="t" l="l"/>
            <a:pathLst>
              <a:path h="5342055" w="2952188">
                <a:moveTo>
                  <a:pt x="0" y="0"/>
                </a:moveTo>
                <a:lnTo>
                  <a:pt x="2952188" y="0"/>
                </a:lnTo>
                <a:lnTo>
                  <a:pt x="2952188" y="5342055"/>
                </a:lnTo>
                <a:lnTo>
                  <a:pt x="0" y="53420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50927" y="2481146"/>
            <a:ext cx="2944869" cy="2666731"/>
          </a:xfrm>
          <a:custGeom>
            <a:avLst/>
            <a:gdLst/>
            <a:ahLst/>
            <a:cxnLst/>
            <a:rect r="r" b="b" t="t" l="l"/>
            <a:pathLst>
              <a:path h="2666731" w="2944869">
                <a:moveTo>
                  <a:pt x="0" y="0"/>
                </a:moveTo>
                <a:lnTo>
                  <a:pt x="2944869" y="0"/>
                </a:lnTo>
                <a:lnTo>
                  <a:pt x="2944869" y="2666732"/>
                </a:lnTo>
                <a:lnTo>
                  <a:pt x="0" y="26667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3726" r="-574" b="-3726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03776" y="2481146"/>
            <a:ext cx="2555524" cy="5342055"/>
          </a:xfrm>
          <a:custGeom>
            <a:avLst/>
            <a:gdLst/>
            <a:ahLst/>
            <a:cxnLst/>
            <a:rect r="r" b="b" t="t" l="l"/>
            <a:pathLst>
              <a:path h="5342055" w="2555524">
                <a:moveTo>
                  <a:pt x="0" y="0"/>
                </a:moveTo>
                <a:lnTo>
                  <a:pt x="2555524" y="0"/>
                </a:lnTo>
                <a:lnTo>
                  <a:pt x="2555524" y="5342056"/>
                </a:lnTo>
                <a:lnTo>
                  <a:pt x="0" y="5342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389676" y="2476850"/>
            <a:ext cx="3157397" cy="5342055"/>
          </a:xfrm>
          <a:custGeom>
            <a:avLst/>
            <a:gdLst/>
            <a:ahLst/>
            <a:cxnLst/>
            <a:rect r="r" b="b" t="t" l="l"/>
            <a:pathLst>
              <a:path h="5342055" w="3157397">
                <a:moveTo>
                  <a:pt x="0" y="0"/>
                </a:moveTo>
                <a:lnTo>
                  <a:pt x="3157398" y="0"/>
                </a:lnTo>
                <a:lnTo>
                  <a:pt x="3157398" y="5342055"/>
                </a:lnTo>
                <a:lnTo>
                  <a:pt x="0" y="53420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637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955054" y="2463798"/>
            <a:ext cx="2987893" cy="2413798"/>
          </a:xfrm>
          <a:custGeom>
            <a:avLst/>
            <a:gdLst/>
            <a:ahLst/>
            <a:cxnLst/>
            <a:rect r="r" b="b" t="t" l="l"/>
            <a:pathLst>
              <a:path h="2413798" w="2987893">
                <a:moveTo>
                  <a:pt x="0" y="0"/>
                </a:moveTo>
                <a:lnTo>
                  <a:pt x="2987893" y="0"/>
                </a:lnTo>
                <a:lnTo>
                  <a:pt x="2987893" y="2413798"/>
                </a:lnTo>
                <a:lnTo>
                  <a:pt x="0" y="24137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8685" b="-13177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50927" y="5357732"/>
            <a:ext cx="2944869" cy="2461174"/>
          </a:xfrm>
          <a:custGeom>
            <a:avLst/>
            <a:gdLst/>
            <a:ahLst/>
            <a:cxnLst/>
            <a:rect r="r" b="b" t="t" l="l"/>
            <a:pathLst>
              <a:path h="2461174" w="2944869">
                <a:moveTo>
                  <a:pt x="0" y="0"/>
                </a:moveTo>
                <a:lnTo>
                  <a:pt x="2944869" y="0"/>
                </a:lnTo>
                <a:lnTo>
                  <a:pt x="2944869" y="2461173"/>
                </a:lnTo>
                <a:lnTo>
                  <a:pt x="0" y="2461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96" t="0" r="-267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55054" y="5022466"/>
            <a:ext cx="2987893" cy="2796440"/>
          </a:xfrm>
          <a:custGeom>
            <a:avLst/>
            <a:gdLst/>
            <a:ahLst/>
            <a:cxnLst/>
            <a:rect r="r" b="b" t="t" l="l"/>
            <a:pathLst>
              <a:path h="2796440" w="2987893">
                <a:moveTo>
                  <a:pt x="0" y="0"/>
                </a:moveTo>
                <a:lnTo>
                  <a:pt x="2987893" y="0"/>
                </a:lnTo>
                <a:lnTo>
                  <a:pt x="2987893" y="2796439"/>
                </a:lnTo>
                <a:lnTo>
                  <a:pt x="0" y="2796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380" t="-5180" r="-110955" b="-4986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1238250"/>
            <a:ext cx="1621155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Materials &amp; Methods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26516" y="8356602"/>
            <a:ext cx="2384709" cy="82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1. Design molds with 3D printer.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45261" y="8356602"/>
            <a:ext cx="2580021" cy="82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2. Create pre-gel solution &amp; purify.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58656" y="8356602"/>
            <a:ext cx="5181244" cy="82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3. Fill sealing chambers. Cure samples. Make appropriate cuts using molds.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73275" y="8356602"/>
            <a:ext cx="2088209" cy="824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6A0DAD"/>
                </a:solidFill>
                <a:latin typeface="Lato"/>
                <a:ea typeface="Lato"/>
                <a:cs typeface="Lato"/>
                <a:sym typeface="Lato"/>
              </a:rPr>
              <a:t>4. Set-up BZ reaction.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644547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7732426" y="0"/>
            <a:ext cx="9526874" cy="10287000"/>
          </a:xfrm>
          <a:custGeom>
            <a:avLst/>
            <a:gdLst/>
            <a:ahLst/>
            <a:cxnLst/>
            <a:rect r="r" b="b" t="t" l="l"/>
            <a:pathLst>
              <a:path h="10287000" w="9526874">
                <a:moveTo>
                  <a:pt x="0" y="0"/>
                </a:moveTo>
                <a:lnTo>
                  <a:pt x="9526874" y="0"/>
                </a:lnTo>
                <a:lnTo>
                  <a:pt x="95268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7989" r="-261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2640711"/>
            <a:ext cx="6027004" cy="2502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Color Oscillations by Time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1268368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545917" y="2541938"/>
            <a:ext cx="5858582" cy="6716362"/>
          </a:xfrm>
          <a:custGeom>
            <a:avLst/>
            <a:gdLst/>
            <a:ahLst/>
            <a:cxnLst/>
            <a:rect r="r" b="b" t="t" l="l"/>
            <a:pathLst>
              <a:path h="6716362" w="5858582">
                <a:moveTo>
                  <a:pt x="0" y="0"/>
                </a:moveTo>
                <a:lnTo>
                  <a:pt x="5858583" y="0"/>
                </a:lnTo>
                <a:lnTo>
                  <a:pt x="5858583" y="6716362"/>
                </a:lnTo>
                <a:lnTo>
                  <a:pt x="0" y="67163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69" r="0" b="-1207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29733" y="2541938"/>
            <a:ext cx="6012350" cy="6716362"/>
          </a:xfrm>
          <a:custGeom>
            <a:avLst/>
            <a:gdLst/>
            <a:ahLst/>
            <a:cxnLst/>
            <a:rect r="r" b="b" t="t" l="l"/>
            <a:pathLst>
              <a:path h="6716362" w="6012350">
                <a:moveTo>
                  <a:pt x="0" y="0"/>
                </a:moveTo>
                <a:lnTo>
                  <a:pt x="6012350" y="0"/>
                </a:lnTo>
                <a:lnTo>
                  <a:pt x="6012350" y="6716362"/>
                </a:lnTo>
                <a:lnTo>
                  <a:pt x="0" y="67163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14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238250"/>
            <a:ext cx="1621155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Motion Over Time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38073" y="8644547"/>
            <a:ext cx="5321227" cy="613753"/>
            <a:chOff x="0" y="0"/>
            <a:chExt cx="7094970" cy="818338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4169491" y="0"/>
              <a:ext cx="2918902" cy="818338"/>
              <a:chOff x="0" y="0"/>
              <a:chExt cx="1689104" cy="473554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1689104" cy="473554"/>
              </a:xfrm>
              <a:custGeom>
                <a:avLst/>
                <a:gdLst/>
                <a:ahLst/>
                <a:cxnLst/>
                <a:rect r="r" b="b" t="t" l="l"/>
                <a:pathLst>
                  <a:path h="473554" w="1689104">
                    <a:moveTo>
                      <a:pt x="0" y="0"/>
                    </a:moveTo>
                    <a:lnTo>
                      <a:pt x="1689104" y="0"/>
                    </a:lnTo>
                    <a:lnTo>
                      <a:pt x="1689104" y="473554"/>
                    </a:lnTo>
                    <a:lnTo>
                      <a:pt x="0" y="4735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0"/>
                <a:ext cx="1689104" cy="473554"/>
              </a:xfrm>
              <a:prstGeom prst="rect">
                <a:avLst/>
              </a:prstGeom>
            </p:spPr>
            <p:txBody>
              <a:bodyPr anchor="ctr" rtlCol="false" tIns="42251" lIns="42251" bIns="42251" rIns="42251"/>
              <a:lstStyle/>
              <a:p>
                <a:pPr algn="ctr">
                  <a:lnSpc>
                    <a:spcPts val="2583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4169491" y="106665"/>
              <a:ext cx="2925479" cy="605007"/>
            </a:xfrm>
            <a:custGeom>
              <a:avLst/>
              <a:gdLst/>
              <a:ahLst/>
              <a:cxnLst/>
              <a:rect r="r" b="b" t="t" l="l"/>
              <a:pathLst>
                <a:path h="605007" w="2925479">
                  <a:moveTo>
                    <a:pt x="0" y="0"/>
                  </a:moveTo>
                  <a:lnTo>
                    <a:pt x="2925479" y="0"/>
                  </a:lnTo>
                  <a:lnTo>
                    <a:pt x="2925479" y="605007"/>
                  </a:lnTo>
                  <a:lnTo>
                    <a:pt x="0" y="60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097364" cy="818338"/>
            </a:xfrm>
            <a:custGeom>
              <a:avLst/>
              <a:gdLst/>
              <a:ahLst/>
              <a:cxnLst/>
              <a:rect r="r" b="b" t="t" l="l"/>
              <a:pathLst>
                <a:path h="818338" w="3097364">
                  <a:moveTo>
                    <a:pt x="0" y="0"/>
                  </a:moveTo>
                  <a:lnTo>
                    <a:pt x="3097364" y="0"/>
                  </a:lnTo>
                  <a:lnTo>
                    <a:pt x="3097364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224259" y="0"/>
              <a:ext cx="818338" cy="818338"/>
            </a:xfrm>
            <a:custGeom>
              <a:avLst/>
              <a:gdLst/>
              <a:ahLst/>
              <a:cxnLst/>
              <a:rect r="r" b="b" t="t" l="l"/>
              <a:pathLst>
                <a:path h="818338" w="818338">
                  <a:moveTo>
                    <a:pt x="0" y="0"/>
                  </a:moveTo>
                  <a:lnTo>
                    <a:pt x="818337" y="0"/>
                  </a:lnTo>
                  <a:lnTo>
                    <a:pt x="818337" y="818338"/>
                  </a:lnTo>
                  <a:lnTo>
                    <a:pt x="0" y="818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1028700"/>
            <a:ext cx="13569986" cy="5614582"/>
          </a:xfrm>
          <a:custGeom>
            <a:avLst/>
            <a:gdLst/>
            <a:ahLst/>
            <a:cxnLst/>
            <a:rect r="r" b="b" t="t" l="l"/>
            <a:pathLst>
              <a:path h="5614582" w="13569986">
                <a:moveTo>
                  <a:pt x="0" y="0"/>
                </a:moveTo>
                <a:lnTo>
                  <a:pt x="13569986" y="0"/>
                </a:lnTo>
                <a:lnTo>
                  <a:pt x="13569986" y="5614582"/>
                </a:lnTo>
                <a:lnTo>
                  <a:pt x="0" y="56145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8134855"/>
            <a:ext cx="8115300" cy="1123445"/>
          </a:xfrm>
          <a:custGeom>
            <a:avLst/>
            <a:gdLst/>
            <a:ahLst/>
            <a:cxnLst/>
            <a:rect r="r" b="b" t="t" l="l"/>
            <a:pathLst>
              <a:path h="1123445" w="8115300">
                <a:moveTo>
                  <a:pt x="0" y="0"/>
                </a:moveTo>
                <a:lnTo>
                  <a:pt x="8115300" y="0"/>
                </a:lnTo>
                <a:lnTo>
                  <a:pt x="8115300" y="1123445"/>
                </a:lnTo>
                <a:lnTo>
                  <a:pt x="0" y="1123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27315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144000" y="7306920"/>
            <a:ext cx="8115300" cy="88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408"/>
              </a:lnSpc>
            </a:pP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Path</a:t>
            </a:r>
            <a:r>
              <a:rPr lang="en-US" sz="72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Over Time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DAGuqMpK_r0</dc:identifier>
  <dcterms:modified xsi:type="dcterms:W3CDTF">2011-08-01T06:04:30Z</dcterms:modified>
  <cp:revision>1</cp:revision>
  <dc:title>Black Green Sleek and Professional Basic Simple Presentation</dc:title>
</cp:coreProperties>
</file>