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6858000" cx="12192000"/>
  <p:notesSz cx="6858000" cy="9144000"/>
  <p:embeddedFontLst>
    <p:embeddedFont>
      <p:font typeface="Montserrat"/>
      <p:regular r:id="rId17"/>
      <p:bold r:id="rId18"/>
      <p:italic r:id="rId19"/>
      <p:boldItalic r:id="rId20"/>
    </p:embeddedFont>
    <p:embeddedFont>
      <p:font typeface="EB Garamond Medium"/>
      <p:regular r:id="rId21"/>
      <p:bold r:id="rId22"/>
      <p:italic r:id="rId23"/>
      <p:boldItalic r:id="rId24"/>
    </p:embeddedFont>
    <p:embeddedFont>
      <p:font typeface="Montserrat Medium"/>
      <p:regular r:id="rId25"/>
      <p:bold r:id="rId26"/>
      <p:italic r:id="rId27"/>
      <p:boldItalic r:id="rId28"/>
    </p:embeddedFont>
    <p:embeddedFont>
      <p:font typeface="EB Garamond SemiBold"/>
      <p:regular r:id="rId29"/>
      <p:bold r:id="rId30"/>
      <p:italic r:id="rId31"/>
      <p:boldItalic r:id="rId32"/>
    </p:embeddedFont>
    <p:embeddedFont>
      <p:font typeface="EB Garamond"/>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xWedEQiGPiCRllknMHzUuOo5M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22" Type="http://schemas.openxmlformats.org/officeDocument/2006/relationships/font" Target="fonts/EBGaramondMedium-bold.fntdata"/><Relationship Id="rId21" Type="http://schemas.openxmlformats.org/officeDocument/2006/relationships/font" Target="fonts/EBGaramondMedium-regular.fntdata"/><Relationship Id="rId24" Type="http://schemas.openxmlformats.org/officeDocument/2006/relationships/font" Target="fonts/EBGaramondMedium-boldItalic.fntdata"/><Relationship Id="rId23" Type="http://schemas.openxmlformats.org/officeDocument/2006/relationships/font" Target="fonts/EBGaramondMedium-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Medium-bold.fntdata"/><Relationship Id="rId25" Type="http://schemas.openxmlformats.org/officeDocument/2006/relationships/font" Target="fonts/MontserratMedium-regular.fntdata"/><Relationship Id="rId28" Type="http://schemas.openxmlformats.org/officeDocument/2006/relationships/font" Target="fonts/MontserratMedium-boldItalic.fntdata"/><Relationship Id="rId27" Type="http://schemas.openxmlformats.org/officeDocument/2006/relationships/font" Target="fonts/MontserratMedium-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EBGaramondSemiBold-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EBGaramondSemiBold-italic.fntdata"/><Relationship Id="rId30" Type="http://schemas.openxmlformats.org/officeDocument/2006/relationships/font" Target="fonts/EBGaramondSemiBold-bold.fntdata"/><Relationship Id="rId11" Type="http://schemas.openxmlformats.org/officeDocument/2006/relationships/slide" Target="slides/slide7.xml"/><Relationship Id="rId33" Type="http://schemas.openxmlformats.org/officeDocument/2006/relationships/font" Target="fonts/EBGaramond-regular.fntdata"/><Relationship Id="rId10" Type="http://schemas.openxmlformats.org/officeDocument/2006/relationships/slide" Target="slides/slide6.xml"/><Relationship Id="rId32" Type="http://schemas.openxmlformats.org/officeDocument/2006/relationships/font" Target="fonts/EBGaramondSemiBold-boldItalic.fntdata"/><Relationship Id="rId13" Type="http://schemas.openxmlformats.org/officeDocument/2006/relationships/slide" Target="slides/slide9.xml"/><Relationship Id="rId35" Type="http://schemas.openxmlformats.org/officeDocument/2006/relationships/font" Target="fonts/EBGaramond-italic.fntdata"/><Relationship Id="rId12" Type="http://schemas.openxmlformats.org/officeDocument/2006/relationships/slide" Target="slides/slide8.xml"/><Relationship Id="rId34" Type="http://schemas.openxmlformats.org/officeDocument/2006/relationships/font" Target="fonts/EBGaramond-bold.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EBGaramond-boldItalic.fntdata"/><Relationship Id="rId17" Type="http://schemas.openxmlformats.org/officeDocument/2006/relationships/font" Target="fonts/Montserrat-regular.fntdata"/><Relationship Id="rId16" Type="http://schemas.openxmlformats.org/officeDocument/2006/relationships/slide" Target="slides/slide12.xml"/><Relationship Id="rId19" Type="http://schemas.openxmlformats.org/officeDocument/2006/relationships/font" Target="fonts/Montserrat-italic.fntdata"/><Relationship Id="rId18" Type="http://schemas.openxmlformats.org/officeDocument/2006/relationships/font" Target="fonts/Montserra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26-022-00230-7/figures/1" TargetMode="External"/><Relationship Id="rId3" Type="http://schemas.openxmlformats.org/officeDocument/2006/relationships/hyperlink" Target="https://pubs.rsc.org/en/content/articlehtml/2020/sm/d0sm90137g" TargetMode="External"/><Relationship Id="rId4" Type="http://schemas.openxmlformats.org/officeDocument/2006/relationships/hyperlink" Target="https://www.cs.drexel.edu/~deb39/geom_biomed_comp.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iscoverwildlife.com/animal-facts/birds/how-flocks-of-birds-are-able-to-fly-close-together" TargetMode="External"/><Relationship Id="rId3" Type="http://schemas.openxmlformats.org/officeDocument/2006/relationships/hyperlink" Target="https://pmc.ncbi.nlm.nih.gov/articles/PMC3499122/" TargetMode="External"/><Relationship Id="rId4" Type="http://schemas.openxmlformats.org/officeDocument/2006/relationships/hyperlink" Target="https://doi.org/10.1038/nature11859"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org/doi/10.1126/science.1254295"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ynalloy.com/wp-content/uploads/2025/03/TCF1140.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magesco.com/articles/nitinol/03.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i.adsabs.harvard.edu/abs/1997RuCRv..66..443V/abstract"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Hello everyone my name is </a:t>
            </a:r>
            <a:r>
              <a:rPr lang="en-US"/>
              <a:t>Matthew Hernandez Im from adams state and this summer I spent my time at Northern Arizona working under </a:t>
            </a:r>
            <a:r>
              <a:rPr lang="en-US"/>
              <a:t>Professor Carlo daCunha and my mentor John Hardy. </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Today I will be presenting about the AMOEBOT which is a platform that will be used to learn about self-coordination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6" name="Google Shape;170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With the basic prototype I found 2 main limiting factors.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First is that the movement of the amoebot is inconsistent and limited. this is due to a few reasons. First is most likely the body shape or size. Nitinol wire is not super strong but it should have the </a:t>
            </a:r>
            <a:r>
              <a:rPr lang="en-US"/>
              <a:t>strength</a:t>
            </a:r>
            <a:r>
              <a:rPr lang="en-US"/>
              <a:t> to bend the silicone body. and as you can see on the videos linked through the qr code that does not happen. another problem is how the body is anchored,  because it is </a:t>
            </a:r>
            <a:r>
              <a:rPr lang="en-US"/>
              <a:t>tethered</a:t>
            </a:r>
            <a:r>
              <a:rPr lang="en-US"/>
              <a:t> to heavier wires the added weight keeps it from moving.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Next is the nitinol although a super cool idea it really is just not the best for the job. Its size does lends itself to working with smaller projects but the problem comes in its power consumption. if the amoebot is ever to advance it needs to be free from a </a:t>
            </a:r>
            <a:r>
              <a:rPr lang="en-US"/>
              <a:t>tethered</a:t>
            </a:r>
            <a:r>
              <a:rPr lang="en-US"/>
              <a:t> set up. but with the amount of power that the nitinol draws that would be </a:t>
            </a:r>
            <a:r>
              <a:rPr lang="en-US"/>
              <a:t>impossible</a:t>
            </a:r>
            <a:r>
              <a:rPr lang="en-US"/>
              <a:t>. </a:t>
            </a:r>
            <a:endParaRPr/>
          </a:p>
        </p:txBody>
      </p:sp>
      <p:sp>
        <p:nvSpPr>
          <p:cNvPr id="1707" name="Google Shape;170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g35a1c6f9249_0_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7" name="Google Shape;1887;g35a1c6f9249_0_6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If i were to continue working on the amoebot these are the things I would like to focus on.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First is the movement Because the nitinol did not work great, finding a different method to produce that motion would be important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ne</a:t>
            </a:r>
            <a:r>
              <a:rPr lang="en-US"/>
              <a:t>xt is scaling down the amoebot is meant to be a </a:t>
            </a:r>
            <a:r>
              <a:rPr lang="en-US"/>
              <a:t>swarm robot. So </a:t>
            </a:r>
            <a:r>
              <a:rPr lang="en-US"/>
              <a:t>scaling</a:t>
            </a:r>
            <a:r>
              <a:rPr lang="en-US"/>
              <a:t> it down would reduce cost when making a swarm.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the next also relates to movement but it would be a big task in </a:t>
            </a:r>
            <a:r>
              <a:rPr lang="en-US"/>
              <a:t>itself, t</a:t>
            </a:r>
            <a:r>
              <a:rPr lang="en-US"/>
              <a:t>he amoebot is </a:t>
            </a:r>
            <a:r>
              <a:rPr lang="en-US"/>
              <a:t>tethered</a:t>
            </a:r>
            <a:r>
              <a:rPr lang="en-US"/>
              <a:t> to the breadboard and dc power supply so a super important factor would be to make it self-contained so that i could move around</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and last is improving the model since the amoebot is supposed to work in a swarm </a:t>
            </a:r>
            <a:r>
              <a:rPr lang="en-US"/>
              <a:t>it's</a:t>
            </a:r>
            <a:r>
              <a:rPr lang="en-US"/>
              <a:t> important to have a design that can be produced in mass and with little to no differing </a:t>
            </a:r>
            <a:r>
              <a:rPr lang="en-US"/>
              <a:t>qualities</a:t>
            </a:r>
            <a:r>
              <a:rPr lang="en-US"/>
              <a:t> between them.  </a:t>
            </a:r>
            <a:endParaRPr/>
          </a:p>
        </p:txBody>
      </p:sp>
      <p:sp>
        <p:nvSpPr>
          <p:cNvPr id="1888" name="Google Shape;1888;g35a1c6f9249_0_6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3" name="Shape 2063"/>
        <p:cNvGrpSpPr/>
        <p:nvPr/>
      </p:nvGrpSpPr>
      <p:grpSpPr>
        <a:xfrm>
          <a:off x="0" y="0"/>
          <a:ext cx="0" cy="0"/>
          <a:chOff x="0" y="0"/>
          <a:chExt cx="0" cy="0"/>
        </a:xfrm>
      </p:grpSpPr>
      <p:sp>
        <p:nvSpPr>
          <p:cNvPr id="2064" name="Google Shape;2064;g35a1c6f9249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5" name="Google Shape;2065;g35a1c6f9249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want to give a big thanks to </a:t>
            </a:r>
            <a:endParaRPr/>
          </a:p>
          <a:p>
            <a:pPr indent="0" lvl="0" marL="0" rtl="0" algn="l">
              <a:lnSpc>
                <a:spcPct val="100000"/>
              </a:lnSpc>
              <a:spcBef>
                <a:spcPts val="0"/>
              </a:spcBef>
              <a:spcAft>
                <a:spcPts val="0"/>
              </a:spcAft>
              <a:buSzPts val="1400"/>
              <a:buNone/>
            </a:pPr>
            <a:r>
              <a:rPr lang="en-US"/>
              <a:t>Dr. Carlo daCunha </a:t>
            </a:r>
            <a:endParaRPr/>
          </a:p>
          <a:p>
            <a:pPr indent="0" lvl="0" marL="0" rtl="0" algn="l">
              <a:lnSpc>
                <a:spcPct val="100000"/>
              </a:lnSpc>
              <a:spcBef>
                <a:spcPts val="0"/>
              </a:spcBef>
              <a:spcAft>
                <a:spcPts val="0"/>
              </a:spcAft>
              <a:buSzPts val="1400"/>
              <a:buNone/>
            </a:pPr>
            <a:r>
              <a:rPr lang="en-US"/>
              <a:t>John Hardy </a:t>
            </a:r>
            <a:endParaRPr/>
          </a:p>
          <a:p>
            <a:pPr indent="0" lvl="0" marL="0" rtl="0" algn="l">
              <a:lnSpc>
                <a:spcPct val="100000"/>
              </a:lnSpc>
              <a:spcBef>
                <a:spcPts val="0"/>
              </a:spcBef>
              <a:spcAft>
                <a:spcPts val="0"/>
              </a:spcAft>
              <a:buSzPts val="1400"/>
              <a:buNone/>
            </a:pPr>
            <a:r>
              <a:rPr lang="en-US"/>
              <a:t>and</a:t>
            </a:r>
            <a:endParaRPr/>
          </a:p>
          <a:p>
            <a:pPr indent="0" lvl="0" marL="0" rtl="0" algn="l">
              <a:lnSpc>
                <a:spcPct val="100000"/>
              </a:lnSpc>
              <a:spcBef>
                <a:spcPts val="0"/>
              </a:spcBef>
              <a:spcAft>
                <a:spcPts val="0"/>
              </a:spcAft>
              <a:buSzPts val="1400"/>
              <a:buNone/>
            </a:pPr>
            <a:r>
              <a:rPr lang="en-US"/>
              <a:t>Guilherme Giardini </a:t>
            </a:r>
            <a:endParaRPr/>
          </a:p>
          <a:p>
            <a:pPr indent="0" lvl="0" marL="0" rtl="0" algn="l">
              <a:lnSpc>
                <a:spcPct val="100000"/>
              </a:lnSpc>
              <a:spcBef>
                <a:spcPts val="0"/>
              </a:spcBef>
              <a:spcAft>
                <a:spcPts val="0"/>
              </a:spcAft>
              <a:buSzPts val="1400"/>
              <a:buNone/>
            </a:pPr>
            <a:r>
              <a:rPr lang="en-US"/>
              <a:t>for helping me along the way with this project.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if there are any question I will answer them now.</a:t>
            </a:r>
            <a:endParaRPr/>
          </a:p>
          <a:p>
            <a:pPr indent="0" lvl="0" marL="0" rtl="0" algn="l">
              <a:lnSpc>
                <a:spcPct val="100000"/>
              </a:lnSpc>
              <a:spcBef>
                <a:spcPts val="0"/>
              </a:spcBef>
              <a:spcAft>
                <a:spcPts val="0"/>
              </a:spcAft>
              <a:buSzPts val="1400"/>
              <a:buNone/>
            </a:pPr>
            <a:r>
              <a:t/>
            </a:r>
            <a:endParaRPr/>
          </a:p>
        </p:txBody>
      </p:sp>
      <p:sp>
        <p:nvSpPr>
          <p:cNvPr id="2066" name="Google Shape;2066;g35a1c6f9249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676b2315ab_0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3676b2315ab_0_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First Here is a quick outline of the topics I will cover during this presentation. The </a:t>
            </a:r>
            <a:r>
              <a:rPr lang="en-US"/>
              <a:t>introduction, methods, results, and future improvements</a:t>
            </a:r>
            <a:r>
              <a:rPr lang="en-US"/>
              <a:t> </a:t>
            </a:r>
            <a:endParaRPr/>
          </a:p>
          <a:p>
            <a:pPr indent="0" lvl="0" marL="0" rtl="0" algn="l">
              <a:lnSpc>
                <a:spcPct val="100000"/>
              </a:lnSpc>
              <a:spcBef>
                <a:spcPts val="0"/>
              </a:spcBef>
              <a:spcAft>
                <a:spcPts val="0"/>
              </a:spcAft>
              <a:buSzPts val="1400"/>
              <a:buNone/>
            </a:pPr>
            <a:r>
              <a:t/>
            </a:r>
            <a:endParaRPr/>
          </a:p>
        </p:txBody>
      </p:sp>
      <p:sp>
        <p:nvSpPr>
          <p:cNvPr id="261" name="Google Shape;261;g3676b2315ab_0_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74e2b6e32d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274e2b6e32d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highlight>
                  <a:srgbClr val="F9CB9C"/>
                </a:highlight>
              </a:rPr>
              <a:t>How does active matter achieve self coordination? </a:t>
            </a:r>
            <a:endParaRPr>
              <a:highlight>
                <a:srgbClr val="F9CB9C"/>
              </a:highlight>
            </a:endParaRPr>
          </a:p>
          <a:p>
            <a:pPr indent="0" lvl="0" marL="0" rtl="0" algn="l">
              <a:lnSpc>
                <a:spcPct val="100000"/>
              </a:lnSpc>
              <a:spcBef>
                <a:spcPts val="0"/>
              </a:spcBef>
              <a:spcAft>
                <a:spcPts val="0"/>
              </a:spcAft>
              <a:buSzPts val="1400"/>
              <a:buNone/>
            </a:pPr>
            <a:r>
              <a:rPr lang="en-US"/>
              <a:t>in nature you will often see self-coordination which leads to efficiency adaptiveness and resilience.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to start I want to give a little background as to what active matter and self-coordination means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SzPts val="1400"/>
              <a:buNone/>
            </a:pPr>
            <a:r>
              <a:rPr lang="en-US"/>
              <a:t>Active matter in basic terms describes a living or nonliving system that consumes energy and generates a force autonomously. On screen I included a few systems both biological and artificial to give a better idea. this diagram also shows scale in order to highlight how active matter exist in many length. </a:t>
            </a:r>
            <a:endParaRPr/>
          </a:p>
          <a:p>
            <a:pPr indent="0" lvl="0" marL="0" rtl="0" algn="l">
              <a:spcBef>
                <a:spcPts val="0"/>
              </a:spcBef>
              <a:spcAft>
                <a:spcPts val="0"/>
              </a:spcAft>
              <a:buSzPts val="1400"/>
              <a:buNone/>
            </a:pPr>
            <a:r>
              <a:rPr lang="en-US" u="sng">
                <a:solidFill>
                  <a:schemeClr val="hlink"/>
                </a:solidFill>
                <a:hlinkClick r:id="rId2"/>
              </a:rPr>
              <a:t>https://www.nature.com/articles/s41526-022-00230-7/figures/1</a:t>
            </a:r>
            <a:endParaRPr/>
          </a:p>
          <a:p>
            <a:pPr indent="0" lvl="0" marL="0" rtl="0" algn="l">
              <a:spcBef>
                <a:spcPts val="0"/>
              </a:spcBef>
              <a:spcAft>
                <a:spcPts val="0"/>
              </a:spcAft>
              <a:buSzPts val="1400"/>
              <a:buNone/>
            </a:pPr>
            <a:r>
              <a:rPr lang="en-US" u="sng">
                <a:solidFill>
                  <a:schemeClr val="hlink"/>
                </a:solidFill>
                <a:hlinkClick r:id="rId3"/>
              </a:rPr>
              <a:t>https://pubs.rsc.org/en/content/articlehtml/2020/sm/d0sm90137g</a:t>
            </a:r>
            <a:r>
              <a:rPr lang="en-US"/>
              <a:t>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Self-coordination is the ability of a system to organize and/or synchronize its actions without external control or commands.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4"/>
              </a:rPr>
              <a:t>https://www.cs.drexel.edu/~deb39/geom_biomed_comp.html</a:t>
            </a:r>
            <a:endParaRPr/>
          </a:p>
          <a:p>
            <a:pPr indent="0" lvl="0" marL="0" rtl="0" algn="l">
              <a:lnSpc>
                <a:spcPct val="100000"/>
              </a:lnSpc>
              <a:spcBef>
                <a:spcPts val="0"/>
              </a:spcBef>
              <a:spcAft>
                <a:spcPts val="0"/>
              </a:spcAft>
              <a:buSzPts val="1400"/>
              <a:buNone/>
            </a:pPr>
            <a:r>
              <a:t/>
            </a:r>
            <a:endParaRPr/>
          </a:p>
        </p:txBody>
      </p:sp>
      <p:sp>
        <p:nvSpPr>
          <p:cNvPr id="435" name="Google Shape;435;g274e2b6e32d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676b2315ab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3676b2315ab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do want to expand a little more on self </a:t>
            </a:r>
            <a:r>
              <a:rPr lang="en-US"/>
              <a:t>coordination</a:t>
            </a:r>
            <a:r>
              <a:rPr lang="en-US"/>
              <a:t> to give a better idea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very common example of self-coordination in nature is a flock of birds or a school of fish. They </a:t>
            </a:r>
            <a:r>
              <a:rPr lang="en-US"/>
              <a:t>don't</a:t>
            </a:r>
            <a:r>
              <a:rPr lang="en-US"/>
              <a:t> have a leader telling them where to go instead each individual follows the movement of their neighbors resulting </a:t>
            </a:r>
            <a:r>
              <a:rPr lang="en-US"/>
              <a:t>in</a:t>
            </a:r>
            <a:r>
              <a:rPr lang="en-US"/>
              <a:t> complex and coordinated group behavior.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2"/>
              </a:rPr>
              <a:t>https://www.discoverwildlife.com/animal-facts/birds/how-flocks-of-birds-are-able-to-fly-close-together</a:t>
            </a:r>
            <a:r>
              <a:rPr lang="en-US"/>
              <a:t> (bird pic)</a:t>
            </a:r>
            <a:endParaRPr/>
          </a:p>
          <a:p>
            <a:pPr indent="0" lvl="0" marL="0" rtl="0" algn="l">
              <a:lnSpc>
                <a:spcPct val="100000"/>
              </a:lnSpc>
              <a:spcBef>
                <a:spcPts val="0"/>
              </a:spcBef>
              <a:spcAft>
                <a:spcPts val="0"/>
              </a:spcAft>
              <a:buSzPts val="1400"/>
              <a:buNone/>
            </a:pPr>
            <a:r>
              <a:rPr lang="en-US" u="sng">
                <a:solidFill>
                  <a:schemeClr val="hlink"/>
                </a:solidFill>
                <a:hlinkClick r:id="rId3"/>
              </a:rPr>
              <a:t>https://pmc.ncbi.nlm.nih.gov/articles/PMC3499122/</a:t>
            </a:r>
            <a:r>
              <a:rPr lang="en-US"/>
              <a:t>  (Hemelrijk and Hildenbrandt, 2012)</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Cells also use self-coordination and example would be how they can self-organize to create larger multicellular </a:t>
            </a:r>
            <a:r>
              <a:rPr lang="en-US"/>
              <a:t>bodies</a:t>
            </a:r>
            <a:r>
              <a:rPr lang="en-US"/>
              <a:t> or how blood cells would move to heal a wound without needing to </a:t>
            </a:r>
            <a:r>
              <a:rPr lang="en-US"/>
              <a:t>communicate</a:t>
            </a:r>
            <a:r>
              <a:rPr lang="en-US"/>
              <a:t>. .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4"/>
              </a:rPr>
              <a:t>https://doi.org/10.1038/nature11859</a:t>
            </a:r>
            <a:r>
              <a:rPr lang="en-US"/>
              <a:t> (Sasai Y., 2013)  (And also the image)</a:t>
            </a:r>
            <a:endParaRPr/>
          </a:p>
        </p:txBody>
      </p:sp>
      <p:sp>
        <p:nvSpPr>
          <p:cNvPr id="615" name="Google Shape;615;g3676b2315ab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35a1c6f924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g35a1c6f924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My goal of this reu was to create a </a:t>
            </a:r>
            <a:r>
              <a:rPr lang="en-US"/>
              <a:t>platform</a:t>
            </a:r>
            <a:r>
              <a:rPr lang="en-US"/>
              <a:t> that could be used to help us understand self-coordination in </a:t>
            </a:r>
            <a:r>
              <a:rPr lang="en-US"/>
              <a:t>nature.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 why is understanding and re-creating self-coordination difficult? </a:t>
            </a:r>
            <a:endParaRPr/>
          </a:p>
          <a:p>
            <a:pPr indent="-317500" lvl="0" marL="457200" rtl="0" algn="l">
              <a:lnSpc>
                <a:spcPct val="100000"/>
              </a:lnSpc>
              <a:spcBef>
                <a:spcPts val="0"/>
              </a:spcBef>
              <a:spcAft>
                <a:spcPts val="0"/>
              </a:spcAft>
              <a:buSzPts val="1400"/>
              <a:buChar char="-"/>
            </a:pPr>
            <a:r>
              <a:rPr lang="en-US"/>
              <a:t>one aspect is the method , simulations can be useful, but can overlook important variables or subtleties that are needed to understand self-coordination. Building a physical system forces those imperfection to be accounted for allowing for a more true form of self-coordination.</a:t>
            </a:r>
            <a:endParaRPr/>
          </a:p>
          <a:p>
            <a:pPr indent="-317500" lvl="0" marL="457200" rtl="0" algn="l">
              <a:lnSpc>
                <a:spcPct val="100000"/>
              </a:lnSpc>
              <a:spcBef>
                <a:spcPts val="0"/>
              </a:spcBef>
              <a:spcAft>
                <a:spcPts val="0"/>
              </a:spcAft>
              <a:buSzPts val="1400"/>
              <a:buChar char="-"/>
            </a:pPr>
            <a:r>
              <a:rPr lang="en-US"/>
              <a:t>imperfections are a key aspect of what makes re-creating self coordination difficult. reproducing the messy unpredictable nature of the real world can be difficult.  I included a few variables on screen to give an idea,  things like changing speeds, material deformation, inconsistent friction, or environmental factors </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rPr lang="en-US" u="sng">
                <a:solidFill>
                  <a:schemeClr val="hlink"/>
                </a:solidFill>
                <a:hlinkClick r:id="rId2"/>
              </a:rPr>
              <a:t>https://www.science.org/doi/10.1126/science.1254295</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317500" lvl="0" marL="457200" rtl="0" algn="l">
              <a:spcBef>
                <a:spcPts val="0"/>
              </a:spcBef>
              <a:spcAft>
                <a:spcPts val="0"/>
              </a:spcAft>
              <a:buClr>
                <a:schemeClr val="dk1"/>
              </a:buClr>
              <a:buSzPts val="1400"/>
              <a:buChar char="-"/>
            </a:pPr>
            <a:r>
              <a:rPr lang="en-US">
                <a:highlight>
                  <a:srgbClr val="E06666"/>
                </a:highlight>
              </a:rPr>
              <a:t>first is the method that you choose, if you choose to use a simulation you will find limitations quickly. A simulation will fail to faithfully reproduce the variability of real life. In the end you will need a physical model to truly recreate the environment. this is because of imperfections. </a:t>
            </a:r>
            <a:endParaRPr>
              <a:highlight>
                <a:srgbClr val="E06666"/>
              </a:highlight>
            </a:endParaRPr>
          </a:p>
        </p:txBody>
      </p:sp>
      <p:sp>
        <p:nvSpPr>
          <p:cNvPr id="794" name="Google Shape;794;g35a1c6f924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35a1c6f9249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g35a1c6f9249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Amoebot is a soft robot that serves as a physical system to experiment with self-coordination </a:t>
            </a:r>
            <a:endParaRPr/>
          </a:p>
          <a:p>
            <a:pPr indent="0" lvl="0" marL="0" rtl="0" algn="l">
              <a:lnSpc>
                <a:spcPct val="100000"/>
              </a:lnSpc>
              <a:spcBef>
                <a:spcPts val="0"/>
              </a:spcBef>
              <a:spcAft>
                <a:spcPts val="0"/>
              </a:spcAft>
              <a:buSzPts val="1400"/>
              <a:buNone/>
            </a:pPr>
            <a:r>
              <a:t/>
            </a:r>
            <a:endParaRPr>
              <a:highlight>
                <a:srgbClr val="E06666"/>
              </a:highlight>
            </a:endParaRPr>
          </a:p>
          <a:p>
            <a:pPr indent="0" lvl="0" marL="0" rtl="0" algn="l">
              <a:lnSpc>
                <a:spcPct val="100000"/>
              </a:lnSpc>
              <a:spcBef>
                <a:spcPts val="0"/>
              </a:spcBef>
              <a:spcAft>
                <a:spcPts val="0"/>
              </a:spcAft>
              <a:buSzPts val="1400"/>
              <a:buNone/>
            </a:pPr>
            <a:r>
              <a:rPr lang="en-US"/>
              <a:t>Its body is made using silicone which is cast into a 3d printed mold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movement of The AmoeBot comes from Nitinol Wires known as </a:t>
            </a:r>
            <a:r>
              <a:rPr lang="en-US"/>
              <a:t>memory</a:t>
            </a:r>
            <a:r>
              <a:rPr lang="en-US"/>
              <a:t> wire. An electric current heats the wire, causing it to contract and return to a </a:t>
            </a:r>
            <a:r>
              <a:rPr lang="en-US"/>
              <a:t>preset</a:t>
            </a:r>
            <a:r>
              <a:rPr lang="en-US"/>
              <a:t> shape in this case we used its properties to produce motion. </a:t>
            </a:r>
            <a:endParaRPr/>
          </a:p>
          <a:p>
            <a:pPr indent="0" lvl="0" marL="0" rtl="0" algn="l">
              <a:lnSpc>
                <a:spcPct val="100000"/>
              </a:lnSpc>
              <a:spcBef>
                <a:spcPts val="0"/>
              </a:spcBef>
              <a:spcAft>
                <a:spcPts val="0"/>
              </a:spcAft>
              <a:buSzPts val="1400"/>
              <a:buNone/>
            </a:pPr>
            <a:r>
              <a:rPr lang="en-US" u="sng">
                <a:solidFill>
                  <a:schemeClr val="hlink"/>
                </a:solidFill>
                <a:hlinkClick r:id="rId2"/>
              </a:rPr>
              <a:t>https://dynalloy.com/wp-content/uploads/2025/03/TCF1140.pdf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977" name="Google Shape;977;g35a1c6f9249_0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5a1c6f9249_0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1" name="Google Shape;1161;g35a1c6f9249_0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a:t>
            </a:r>
            <a:r>
              <a:rPr lang="en-US"/>
              <a:t>I have already mentioned nitinol but I want to expand more on the process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first how does it work </a:t>
            </a:r>
            <a:r>
              <a:rPr lang="en-US"/>
              <a:t>nitinol</a:t>
            </a:r>
            <a:r>
              <a:rPr lang="en-US"/>
              <a:t> is a nickel titanium alloy that can remember a shape through heat treatment. It transitions between 2  crystalline phases the </a:t>
            </a:r>
            <a:r>
              <a:rPr lang="en-US"/>
              <a:t>Martensite </a:t>
            </a:r>
            <a:r>
              <a:rPr lang="en-US"/>
              <a:t>Phase and the Austenite Phase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room temperature it is at the </a:t>
            </a:r>
            <a:r>
              <a:rPr lang="en-US"/>
              <a:t>Martensite</a:t>
            </a:r>
            <a:r>
              <a:rPr lang="en-US"/>
              <a:t> phase you can move it freely and make a shape. at</a:t>
            </a:r>
            <a:r>
              <a:rPr lang="en-US"/>
              <a:t> 75°-8</a:t>
            </a:r>
            <a:r>
              <a:rPr lang="en-US"/>
              <a:t>0° </a:t>
            </a:r>
            <a:r>
              <a:rPr lang="en-US"/>
              <a:t>celsius</a:t>
            </a:r>
            <a:r>
              <a:rPr lang="en-US"/>
              <a:t> this is the Austenite phase or where it will return to its remembered shape. pushing past it to 400°-500° </a:t>
            </a:r>
            <a:r>
              <a:rPr lang="en-US"/>
              <a:t>celsius</a:t>
            </a:r>
            <a:r>
              <a:rPr lang="en-US"/>
              <a:t> you get to its </a:t>
            </a:r>
            <a:r>
              <a:rPr lang="en-US"/>
              <a:t>shape</a:t>
            </a:r>
            <a:r>
              <a:rPr lang="en-US"/>
              <a:t> setting or training phase. during this time a new remembered shape will be imprinted.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Additionally during the shape </a:t>
            </a:r>
            <a:r>
              <a:rPr lang="en-US"/>
              <a:t>setting</a:t>
            </a:r>
            <a:r>
              <a:rPr lang="en-US"/>
              <a:t> phase the amount of time and the temperature will determine how fast the movement is during the austenite phase. however </a:t>
            </a:r>
            <a:r>
              <a:rPr lang="en-US"/>
              <a:t>having</a:t>
            </a:r>
            <a:r>
              <a:rPr lang="en-US"/>
              <a:t> it at higher </a:t>
            </a:r>
            <a:r>
              <a:rPr lang="en-US"/>
              <a:t>temperatures</a:t>
            </a:r>
            <a:r>
              <a:rPr lang="en-US"/>
              <a:t> and for longer periods of time can cause the actuation </a:t>
            </a:r>
            <a:r>
              <a:rPr lang="en-US"/>
              <a:t>temperature</a:t>
            </a:r>
            <a:r>
              <a:rPr lang="en-US"/>
              <a:t> to go up. </a:t>
            </a:r>
            <a:endParaRPr/>
          </a:p>
          <a:p>
            <a:pPr indent="0" lvl="0" marL="0" rtl="0" algn="l">
              <a:lnSpc>
                <a:spcPct val="100000"/>
              </a:lnSpc>
              <a:spcBef>
                <a:spcPts val="0"/>
              </a:spcBef>
              <a:spcAft>
                <a:spcPts val="0"/>
              </a:spcAft>
              <a:buSzPts val="1400"/>
              <a:buNone/>
            </a:pPr>
            <a:r>
              <a:rPr lang="en-US" u="sng">
                <a:solidFill>
                  <a:schemeClr val="hlink"/>
                </a:solidFill>
                <a:hlinkClick r:id="rId2"/>
              </a:rPr>
              <a:t>https://www.imagesco.com/articles/nitinol/03.html</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 used a muffle furnace during my lab and tested out an array of times and temperatures to find the optimal settings. </a:t>
            </a:r>
            <a:endParaRPr/>
          </a:p>
          <a:p>
            <a:pPr indent="0" lvl="0" marL="0" rtl="0" algn="l">
              <a:lnSpc>
                <a:spcPct val="100000"/>
              </a:lnSpc>
              <a:spcBef>
                <a:spcPts val="0"/>
              </a:spcBef>
              <a:spcAft>
                <a:spcPts val="0"/>
              </a:spcAft>
              <a:buSzPts val="1400"/>
              <a:buNone/>
            </a:pPr>
            <a:r>
              <a:rPr lang="en-US"/>
              <a:t>personally</a:t>
            </a:r>
            <a:r>
              <a:rPr lang="en-US"/>
              <a:t> I found that using 450</a:t>
            </a:r>
            <a:r>
              <a:rPr lang="en-US"/>
              <a:t>° for 3 min was optimal.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 also tested the nitinol wire using a simple set up that includes transistors a dc power supply and an arduino. A basic code controls the heating cycle, activating it for 250 milliseconds and allowing it to cool for 1 second. this setup makes it easy to adjust the timing, helping to determine minimum heating for maximum contraction and the shortest cooling time required to reset the wire.</a:t>
            </a:r>
            <a:endParaRPr/>
          </a:p>
          <a:p>
            <a:pPr indent="0" lvl="0" marL="0" rtl="0" algn="l">
              <a:lnSpc>
                <a:spcPct val="100000"/>
              </a:lnSpc>
              <a:spcBef>
                <a:spcPts val="0"/>
              </a:spcBef>
              <a:spcAft>
                <a:spcPts val="0"/>
              </a:spcAft>
              <a:buSzPts val="1400"/>
              <a:buNone/>
            </a:pPr>
            <a:r>
              <a:t/>
            </a:r>
            <a:endParaRPr/>
          </a:p>
        </p:txBody>
      </p:sp>
      <p:sp>
        <p:nvSpPr>
          <p:cNvPr id="1162" name="Google Shape;1162;g35a1c6f9249_0_3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36a88dab47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3" name="Google Shape;1343;g36a88dab47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highlight>
                  <a:srgbClr val="F9CB9C"/>
                </a:highlight>
              </a:rPr>
              <a:t>Another key property of the AmoeBot is its outer Skin which is made using polypyrrole</a:t>
            </a:r>
            <a:endParaRPr>
              <a:highlight>
                <a:srgbClr val="F9CB9C"/>
              </a:highlight>
            </a:endParaRPr>
          </a:p>
          <a:p>
            <a:pPr indent="0" lvl="0" marL="0" rtl="0" algn="l">
              <a:lnSpc>
                <a:spcPct val="100000"/>
              </a:lnSpc>
              <a:spcBef>
                <a:spcPts val="0"/>
              </a:spcBef>
              <a:spcAft>
                <a:spcPts val="0"/>
              </a:spcAft>
              <a:buSzPts val="1400"/>
              <a:buNone/>
            </a:pPr>
            <a:r>
              <a:t/>
            </a:r>
            <a:endParaRPr>
              <a:highlight>
                <a:srgbClr val="E06666"/>
              </a:highlight>
            </a:endParaRPr>
          </a:p>
          <a:p>
            <a:pPr indent="0" lvl="0" marL="0" rtl="0" algn="l">
              <a:lnSpc>
                <a:spcPct val="100000"/>
              </a:lnSpc>
              <a:spcBef>
                <a:spcPts val="0"/>
              </a:spcBef>
              <a:spcAft>
                <a:spcPts val="0"/>
              </a:spcAft>
              <a:buSzPts val="1400"/>
              <a:buNone/>
            </a:pPr>
            <a:r>
              <a:rPr lang="en-US"/>
              <a:t>Polypyrrole or ppy is used as a way for it to sense things, it responds to physical </a:t>
            </a:r>
            <a:r>
              <a:rPr lang="en-US"/>
              <a:t>interaction</a:t>
            </a:r>
            <a:r>
              <a:rPr lang="en-US"/>
              <a:t> by changing electrical properties. unlike metals ppy’s electrical properties can change when its touched, </a:t>
            </a:r>
            <a:r>
              <a:rPr lang="en-US"/>
              <a:t>stretched</a:t>
            </a:r>
            <a:r>
              <a:rPr lang="en-US"/>
              <a:t> or compressed.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There are a few key features that make it perfect for the job. </a:t>
            </a:r>
            <a:endParaRPr/>
          </a:p>
          <a:p>
            <a:pPr indent="-317500" lvl="0" marL="457200" rtl="0" algn="l">
              <a:lnSpc>
                <a:spcPct val="100000"/>
              </a:lnSpc>
              <a:spcBef>
                <a:spcPts val="0"/>
              </a:spcBef>
              <a:spcAft>
                <a:spcPts val="0"/>
              </a:spcAft>
              <a:buSzPts val="1400"/>
              <a:buChar char="-"/>
            </a:pPr>
            <a:r>
              <a:rPr lang="en-US"/>
              <a:t>first is that it is conductive we need a way for the amoebot to sense things and this makes it </a:t>
            </a:r>
            <a:r>
              <a:rPr lang="en-US"/>
              <a:t>possible</a:t>
            </a:r>
            <a:r>
              <a:rPr lang="en-US"/>
              <a:t> </a:t>
            </a:r>
            <a:endParaRPr/>
          </a:p>
          <a:p>
            <a:pPr indent="-317500" lvl="0" marL="457200" rtl="0" algn="l">
              <a:lnSpc>
                <a:spcPct val="100000"/>
              </a:lnSpc>
              <a:spcBef>
                <a:spcPts val="0"/>
              </a:spcBef>
              <a:spcAft>
                <a:spcPts val="0"/>
              </a:spcAft>
              <a:buSzPts val="1400"/>
              <a:buChar char="-"/>
            </a:pPr>
            <a:r>
              <a:rPr lang="en-US"/>
              <a:t>next </a:t>
            </a:r>
            <a:r>
              <a:rPr lang="en-US"/>
              <a:t>it is flexible unlike other electronics which would be hard to incorporate into  the soft body of the amoebot</a:t>
            </a:r>
            <a:endParaRPr/>
          </a:p>
          <a:p>
            <a:pPr indent="-317500" lvl="0" marL="457200" rtl="0" algn="l">
              <a:lnSpc>
                <a:spcPct val="100000"/>
              </a:lnSpc>
              <a:spcBef>
                <a:spcPts val="0"/>
              </a:spcBef>
              <a:spcAft>
                <a:spcPts val="0"/>
              </a:spcAft>
              <a:buSzPts val="1400"/>
              <a:buChar char="-"/>
            </a:pPr>
            <a:r>
              <a:rPr lang="en-US"/>
              <a:t>last is its lightweight </a:t>
            </a:r>
            <a:r>
              <a:rPr lang="en-US"/>
              <a:t>so it does not interfere with movement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 where does ppy get its conductivity from? </a:t>
            </a:r>
            <a:endParaRPr/>
          </a:p>
          <a:p>
            <a:pPr indent="0" lvl="0" marL="0" rtl="0" algn="l">
              <a:lnSpc>
                <a:spcPct val="100000"/>
              </a:lnSpc>
              <a:spcBef>
                <a:spcPts val="0"/>
              </a:spcBef>
              <a:spcAft>
                <a:spcPts val="0"/>
              </a:spcAft>
              <a:buSzPts val="1400"/>
              <a:buNone/>
            </a:pPr>
            <a:r>
              <a:rPr lang="en-US"/>
              <a:t>to start it is a conjugated polymer meaning it has alternating single and double bonds, this enables delocalization of electrons </a:t>
            </a:r>
            <a:r>
              <a:rPr lang="en-US"/>
              <a:t>making</a:t>
            </a:r>
            <a:r>
              <a:rPr lang="en-US"/>
              <a:t> it semiconductive or conductive.  this conductivity can be further improved by doping the ppy which can result in a conductivity ranging from 10^-3 to 10^2 Siemens/cm all depending on doping levels </a:t>
            </a:r>
            <a:endParaRPr/>
          </a:p>
          <a:p>
            <a:pPr indent="0" lvl="0" marL="0" rtl="0" algn="l">
              <a:lnSpc>
                <a:spcPct val="100000"/>
              </a:lnSpc>
              <a:spcBef>
                <a:spcPts val="0"/>
              </a:spcBef>
              <a:spcAft>
                <a:spcPts val="0"/>
              </a:spcAft>
              <a:buSzPts val="1400"/>
              <a:buNone/>
            </a:pPr>
            <a:r>
              <a:rPr lang="en-US" u="sng">
                <a:solidFill>
                  <a:schemeClr val="hlink"/>
                </a:solidFill>
                <a:hlinkClick r:id="rId2"/>
              </a:rPr>
              <a:t>https://ui.adsabs.harvard.edu/abs/1997RuCRv..66..443V/abstract</a:t>
            </a:r>
            <a:r>
              <a:rPr lang="en-US"/>
              <a:t> </a:t>
            </a:r>
            <a:endParaRPr/>
          </a:p>
        </p:txBody>
      </p:sp>
      <p:sp>
        <p:nvSpPr>
          <p:cNvPr id="1344" name="Google Shape;1344;g36a88dab47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g369a68eb72e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3" name="Google Shape;1523;g369a68eb72e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is many different </a:t>
            </a:r>
            <a:r>
              <a:rPr lang="en-US"/>
              <a:t>techniques</a:t>
            </a:r>
            <a:r>
              <a:rPr lang="en-US"/>
              <a:t> that can be used to </a:t>
            </a:r>
            <a:r>
              <a:rPr lang="en-US"/>
              <a:t>incorporate</a:t>
            </a:r>
            <a:r>
              <a:rPr lang="en-US"/>
              <a:t> Polypyrrole. but My </a:t>
            </a:r>
            <a:r>
              <a:rPr lang="en-US"/>
              <a:t>research</a:t>
            </a:r>
            <a:r>
              <a:rPr lang="en-US"/>
              <a:t> into the matter focused on 2 main </a:t>
            </a:r>
            <a:r>
              <a:rPr lang="en-US"/>
              <a:t>techniques</a:t>
            </a:r>
            <a:r>
              <a:rPr lang="en-US"/>
              <a:t> Microchannels and Polypyrrole ink.</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microchannel integration, Grooves will be formed along the body of the Amoebot to house the PPy, these grooves would be incorporated into the mold when 3d printing , </a:t>
            </a:r>
            <a:r>
              <a:rPr lang="en-US"/>
              <a:t>additionally</a:t>
            </a:r>
            <a:r>
              <a:rPr lang="en-US"/>
              <a:t> there will be small deposits or </a:t>
            </a:r>
            <a:r>
              <a:rPr lang="en-US"/>
              <a:t>reservoirs</a:t>
            </a:r>
            <a:r>
              <a:rPr lang="en-US"/>
              <a:t> of ppy placed at specific points of the body to enhance the contact sensing and improve the signal.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Next is Polypyrrole ink its simple to make by combining PPy powder with water and PVA. The ink is also </a:t>
            </a:r>
            <a:r>
              <a:rPr lang="en-US"/>
              <a:t>easy </a:t>
            </a:r>
            <a:r>
              <a:rPr lang="en-US"/>
              <a:t>to modify by changing ratios, and </a:t>
            </a:r>
            <a:r>
              <a:rPr lang="en-US"/>
              <a:t>applying</a:t>
            </a:r>
            <a:r>
              <a:rPr lang="en-US"/>
              <a:t> it is as easy as brushing it on to the surface of the body. The ink works on most surfaces but with silicone you need to do an IPA wash. (Ipa = isopropyl alcohol)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 think using a combination of both of these techniques would result in the </a:t>
            </a:r>
            <a:r>
              <a:rPr lang="en-US"/>
              <a:t>best form of contact sensing. </a:t>
            </a:r>
            <a:endParaRPr/>
          </a:p>
        </p:txBody>
      </p:sp>
      <p:sp>
        <p:nvSpPr>
          <p:cNvPr id="1524" name="Google Shape;1524;g369a68eb72e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2"/>
          <p:cNvSpPr/>
          <p:nvPr>
            <p:ph idx="2" type="pic"/>
          </p:nvPr>
        </p:nvSpPr>
        <p:spPr>
          <a:xfrm>
            <a:off x="5183188" y="987425"/>
            <a:ext cx="6172200" cy="4873625"/>
          </a:xfrm>
          <a:prstGeom prst="rect">
            <a:avLst/>
          </a:prstGeom>
          <a:noFill/>
          <a:ln>
            <a:noFill/>
          </a:ln>
        </p:spPr>
      </p:sp>
      <p:sp>
        <p:nvSpPr>
          <p:cNvPr id="68" name="Google Shape;68;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5.jpg"/><Relationship Id="rId7"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png"/><Relationship Id="rId11" Type="http://schemas.openxmlformats.org/officeDocument/2006/relationships/image" Target="../media/image38.gif"/><Relationship Id="rId10" Type="http://schemas.openxmlformats.org/officeDocument/2006/relationships/image" Target="../media/image22.png"/><Relationship Id="rId12" Type="http://schemas.openxmlformats.org/officeDocument/2006/relationships/image" Target="../media/image26.png"/><Relationship Id="rId9"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2.pn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png"/><Relationship Id="rId10" Type="http://schemas.openxmlformats.org/officeDocument/2006/relationships/image" Target="../media/image33.png"/><Relationship Id="rId9" Type="http://schemas.openxmlformats.org/officeDocument/2006/relationships/image" Target="../media/image31.jp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5.jpg"/><Relationship Id="rId7"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9.pn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 Id="rId11" Type="http://schemas.openxmlformats.org/officeDocument/2006/relationships/image" Target="../media/image18.png"/><Relationship Id="rId10" Type="http://schemas.openxmlformats.org/officeDocument/2006/relationships/image" Target="../media/image14.png"/><Relationship Id="rId9" Type="http://schemas.openxmlformats.org/officeDocument/2006/relationships/image" Target="../media/image35.jp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 Id="rId10" Type="http://schemas.openxmlformats.org/officeDocument/2006/relationships/image" Target="../media/image37.jpg"/><Relationship Id="rId9" Type="http://schemas.openxmlformats.org/officeDocument/2006/relationships/image" Target="../media/image36.jp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2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png"/><Relationship Id="rId11" Type="http://schemas.openxmlformats.org/officeDocument/2006/relationships/image" Target="../media/image24.png"/><Relationship Id="rId10" Type="http://schemas.openxmlformats.org/officeDocument/2006/relationships/image" Target="../media/image30.png"/><Relationship Id="rId9"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1108500" y="1135525"/>
            <a:ext cx="8648700" cy="24063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7142"/>
              <a:buFont typeface="Times New Roman"/>
              <a:buNone/>
            </a:pPr>
            <a:r>
              <a:rPr b="1" lang="en-US" sz="5600">
                <a:latin typeface="Times New Roman"/>
                <a:ea typeface="Times New Roman"/>
                <a:cs typeface="Times New Roman"/>
                <a:sym typeface="Times New Roman"/>
                <a:extLst>
                  <a:ext uri="http://customooxmlschemas.google.com/">
                    <go:slidesCustomData xmlns:go="http://customooxmlschemas.google.com/" textRoundtripDataId="0"/>
                  </a:ext>
                </a:extLst>
              </a:rPr>
              <a:t>AmoeBot : A Soft Robotic Platform for Active Matter and Autonomous Behavior </a:t>
            </a:r>
            <a:endParaRPr sz="39700"/>
          </a:p>
        </p:txBody>
      </p:sp>
      <p:sp>
        <p:nvSpPr>
          <p:cNvPr id="90" name="Google Shape;90;p1"/>
          <p:cNvSpPr txBox="1"/>
          <p:nvPr>
            <p:ph idx="1" type="subTitle"/>
          </p:nvPr>
        </p:nvSpPr>
        <p:spPr>
          <a:xfrm>
            <a:off x="947651" y="4282957"/>
            <a:ext cx="10513106" cy="154547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rPr lang="en-US" sz="3200"/>
              <a:t>Matthew Hernandez</a:t>
            </a:r>
            <a:r>
              <a:rPr lang="en-US" sz="3200"/>
              <a:t>, Adams State </a:t>
            </a:r>
            <a:r>
              <a:rPr lang="en-US" sz="3200"/>
              <a:t>University</a:t>
            </a:r>
            <a:r>
              <a:rPr lang="en-US" sz="3200"/>
              <a:t> </a:t>
            </a:r>
            <a:endParaRPr/>
          </a:p>
          <a:p>
            <a:pPr indent="0" lvl="0" marL="0" rtl="0" algn="l">
              <a:lnSpc>
                <a:spcPct val="90000"/>
              </a:lnSpc>
              <a:spcBef>
                <a:spcPts val="1000"/>
              </a:spcBef>
              <a:spcAft>
                <a:spcPts val="0"/>
              </a:spcAft>
              <a:buClr>
                <a:schemeClr val="dk1"/>
              </a:buClr>
              <a:buSzPts val="3200"/>
              <a:buNone/>
            </a:pPr>
            <a:r>
              <a:rPr lang="en-US" sz="3200"/>
              <a:t>John Hardy</a:t>
            </a:r>
            <a:r>
              <a:rPr lang="en-US" sz="3200"/>
              <a:t>, Northern Arizona University</a:t>
            </a:r>
            <a:endParaRPr/>
          </a:p>
          <a:p>
            <a:pPr indent="0" lvl="0" marL="0" rtl="0" algn="l">
              <a:lnSpc>
                <a:spcPct val="90000"/>
              </a:lnSpc>
              <a:spcBef>
                <a:spcPts val="1000"/>
              </a:spcBef>
              <a:spcAft>
                <a:spcPts val="0"/>
              </a:spcAft>
              <a:buClr>
                <a:schemeClr val="dk1"/>
              </a:buClr>
              <a:buSzPts val="3200"/>
              <a:buNone/>
            </a:pPr>
            <a:r>
              <a:rPr lang="en-US" sz="3200"/>
              <a:t>Carlo daCunha</a:t>
            </a:r>
            <a:r>
              <a:rPr lang="en-US" sz="3200"/>
              <a:t>, Northern Arizona University</a:t>
            </a:r>
            <a:endParaRPr/>
          </a:p>
        </p:txBody>
      </p:sp>
      <p:grpSp>
        <p:nvGrpSpPr>
          <p:cNvPr id="91" name="Google Shape;91;p1"/>
          <p:cNvGrpSpPr/>
          <p:nvPr/>
        </p:nvGrpSpPr>
        <p:grpSpPr>
          <a:xfrm>
            <a:off x="-7684" y="6325066"/>
            <a:ext cx="12207240" cy="91440"/>
            <a:chOff x="931657" y="4540947"/>
            <a:chExt cx="31986743" cy="311502"/>
          </a:xfrm>
        </p:grpSpPr>
        <p:grpSp>
          <p:nvGrpSpPr>
            <p:cNvPr id="92" name="Google Shape;92;p1"/>
            <p:cNvGrpSpPr/>
            <p:nvPr/>
          </p:nvGrpSpPr>
          <p:grpSpPr>
            <a:xfrm>
              <a:off x="931657" y="4540947"/>
              <a:ext cx="16002000" cy="311502"/>
              <a:chOff x="1874938" y="4228518"/>
              <a:chExt cx="12714316" cy="3738021"/>
            </a:xfrm>
          </p:grpSpPr>
          <p:grpSp>
            <p:nvGrpSpPr>
              <p:cNvPr id="93" name="Google Shape;93;p1"/>
              <p:cNvGrpSpPr/>
              <p:nvPr/>
            </p:nvGrpSpPr>
            <p:grpSpPr>
              <a:xfrm>
                <a:off x="1874938" y="4228519"/>
                <a:ext cx="724002" cy="3738020"/>
                <a:chOff x="6763779" y="3610074"/>
                <a:chExt cx="724002" cy="2516350"/>
              </a:xfrm>
            </p:grpSpPr>
            <p:sp>
              <p:nvSpPr>
                <p:cNvPr id="94" name="Google Shape;94;p1"/>
                <p:cNvSpPr txBox="1"/>
                <p:nvPr/>
              </p:nvSpPr>
              <p:spPr>
                <a:xfrm>
                  <a:off x="7304901" y="3610074"/>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5" name="Google Shape;95;p1"/>
                <p:cNvSpPr txBox="1"/>
                <p:nvPr/>
              </p:nvSpPr>
              <p:spPr>
                <a:xfrm>
                  <a:off x="7124526" y="3610074"/>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6" name="Google Shape;96;p1"/>
                <p:cNvSpPr txBox="1"/>
                <p:nvPr/>
              </p:nvSpPr>
              <p:spPr>
                <a:xfrm>
                  <a:off x="6944153" y="3610074"/>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7" name="Google Shape;97;p1"/>
                <p:cNvSpPr txBox="1"/>
                <p:nvPr/>
              </p:nvSpPr>
              <p:spPr>
                <a:xfrm>
                  <a:off x="6763779" y="3610074"/>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98" name="Google Shape;98;p1"/>
              <p:cNvGrpSpPr/>
              <p:nvPr/>
            </p:nvGrpSpPr>
            <p:grpSpPr>
              <a:xfrm>
                <a:off x="2589876" y="4228519"/>
                <a:ext cx="4171502" cy="3738020"/>
                <a:chOff x="589212" y="5453559"/>
                <a:chExt cx="4171502" cy="2492013"/>
              </a:xfrm>
            </p:grpSpPr>
            <p:grpSp>
              <p:nvGrpSpPr>
                <p:cNvPr id="99" name="Google Shape;99;p1"/>
                <p:cNvGrpSpPr/>
                <p:nvPr/>
              </p:nvGrpSpPr>
              <p:grpSpPr>
                <a:xfrm>
                  <a:off x="2213483" y="5453559"/>
                  <a:ext cx="2547231" cy="2492013"/>
                  <a:chOff x="2126394" y="6201753"/>
                  <a:chExt cx="2547231" cy="2492013"/>
                </a:xfrm>
              </p:grpSpPr>
              <p:sp>
                <p:nvSpPr>
                  <p:cNvPr id="100" name="Google Shape;100;p1"/>
                  <p:cNvSpPr txBox="1"/>
                  <p:nvPr/>
                </p:nvSpPr>
                <p:spPr>
                  <a:xfrm>
                    <a:off x="2126394"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 name="Google Shape;101;p1"/>
                  <p:cNvSpPr txBox="1"/>
                  <p:nvPr/>
                </p:nvSpPr>
                <p:spPr>
                  <a:xfrm>
                    <a:off x="2853887"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 name="Google Shape;102;p1"/>
                  <p:cNvSpPr txBox="1"/>
                  <p:nvPr/>
                </p:nvSpPr>
                <p:spPr>
                  <a:xfrm>
                    <a:off x="2672013"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 name="Google Shape;103;p1"/>
                  <p:cNvSpPr txBox="1"/>
                  <p:nvPr/>
                </p:nvSpPr>
                <p:spPr>
                  <a:xfrm>
                    <a:off x="2308267"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 name="Google Shape;104;p1"/>
                  <p:cNvSpPr txBox="1"/>
                  <p:nvPr/>
                </p:nvSpPr>
                <p:spPr>
                  <a:xfrm>
                    <a:off x="2490140"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 name="Google Shape;105;p1"/>
                  <p:cNvSpPr txBox="1"/>
                  <p:nvPr/>
                </p:nvSpPr>
                <p:spPr>
                  <a:xfrm>
                    <a:off x="303576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 name="Google Shape;106;p1"/>
                  <p:cNvSpPr txBox="1"/>
                  <p:nvPr/>
                </p:nvSpPr>
                <p:spPr>
                  <a:xfrm>
                    <a:off x="3217631"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 name="Google Shape;107;p1"/>
                  <p:cNvSpPr txBox="1"/>
                  <p:nvPr/>
                </p:nvSpPr>
                <p:spPr>
                  <a:xfrm>
                    <a:off x="3399505"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 name="Google Shape;108;p1"/>
                  <p:cNvSpPr txBox="1"/>
                  <p:nvPr/>
                </p:nvSpPr>
                <p:spPr>
                  <a:xfrm>
                    <a:off x="3581378"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 name="Google Shape;109;p1"/>
                  <p:cNvSpPr txBox="1"/>
                  <p:nvPr/>
                </p:nvSpPr>
                <p:spPr>
                  <a:xfrm>
                    <a:off x="3945124"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 name="Google Shape;110;p1"/>
                  <p:cNvSpPr txBox="1"/>
                  <p:nvPr/>
                </p:nvSpPr>
                <p:spPr>
                  <a:xfrm>
                    <a:off x="4126997"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 name="Google Shape;111;p1"/>
                  <p:cNvSpPr txBox="1"/>
                  <p:nvPr/>
                </p:nvSpPr>
                <p:spPr>
                  <a:xfrm>
                    <a:off x="430887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 name="Google Shape;112;p1"/>
                  <p:cNvSpPr txBox="1"/>
                  <p:nvPr/>
                </p:nvSpPr>
                <p:spPr>
                  <a:xfrm>
                    <a:off x="4490745" y="6201753"/>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 name="Google Shape;113;p1"/>
                  <p:cNvSpPr txBox="1"/>
                  <p:nvPr/>
                </p:nvSpPr>
                <p:spPr>
                  <a:xfrm>
                    <a:off x="3763251"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14" name="Google Shape;114;p1"/>
                <p:cNvGrpSpPr/>
                <p:nvPr/>
              </p:nvGrpSpPr>
              <p:grpSpPr>
                <a:xfrm>
                  <a:off x="589212" y="5453559"/>
                  <a:ext cx="1621983" cy="2492013"/>
                  <a:chOff x="589212" y="5453048"/>
                  <a:chExt cx="1621983" cy="2492013"/>
                </a:xfrm>
              </p:grpSpPr>
              <p:sp>
                <p:nvSpPr>
                  <p:cNvPr id="115" name="Google Shape;115;p1"/>
                  <p:cNvSpPr txBox="1"/>
                  <p:nvPr/>
                </p:nvSpPr>
                <p:spPr>
                  <a:xfrm>
                    <a:off x="1128876" y="5453048"/>
                    <a:ext cx="182880" cy="2492013"/>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 name="Google Shape;116;p1"/>
                  <p:cNvSpPr txBox="1"/>
                  <p:nvPr/>
                </p:nvSpPr>
                <p:spPr>
                  <a:xfrm>
                    <a:off x="948988"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 name="Google Shape;117;p1"/>
                  <p:cNvSpPr txBox="1"/>
                  <p:nvPr/>
                </p:nvSpPr>
                <p:spPr>
                  <a:xfrm>
                    <a:off x="769101"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 name="Google Shape;118;p1"/>
                  <p:cNvSpPr txBox="1"/>
                  <p:nvPr/>
                </p:nvSpPr>
                <p:spPr>
                  <a:xfrm>
                    <a:off x="589212"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 name="Google Shape;119;p1"/>
                  <p:cNvSpPr txBox="1"/>
                  <p:nvPr/>
                </p:nvSpPr>
                <p:spPr>
                  <a:xfrm>
                    <a:off x="2028315"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 name="Google Shape;120;p1"/>
                  <p:cNvSpPr txBox="1"/>
                  <p:nvPr/>
                </p:nvSpPr>
                <p:spPr>
                  <a:xfrm>
                    <a:off x="1308765" y="5453048"/>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 name="Google Shape;121;p1"/>
                  <p:cNvSpPr txBox="1"/>
                  <p:nvPr/>
                </p:nvSpPr>
                <p:spPr>
                  <a:xfrm>
                    <a:off x="1488652"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 name="Google Shape;122;p1"/>
                  <p:cNvSpPr txBox="1"/>
                  <p:nvPr/>
                </p:nvSpPr>
                <p:spPr>
                  <a:xfrm>
                    <a:off x="1668540"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 name="Google Shape;123;p1"/>
                  <p:cNvSpPr txBox="1"/>
                  <p:nvPr/>
                </p:nvSpPr>
                <p:spPr>
                  <a:xfrm>
                    <a:off x="1848427"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24" name="Google Shape;124;p1"/>
              <p:cNvGrpSpPr/>
              <p:nvPr/>
            </p:nvGrpSpPr>
            <p:grpSpPr>
              <a:xfrm>
                <a:off x="6752314" y="4228519"/>
                <a:ext cx="911203" cy="3738020"/>
                <a:chOff x="11540841" y="6900050"/>
                <a:chExt cx="911203" cy="2516350"/>
              </a:xfrm>
            </p:grpSpPr>
            <p:sp>
              <p:nvSpPr>
                <p:cNvPr id="125" name="Google Shape;125;p1"/>
                <p:cNvSpPr txBox="1"/>
                <p:nvPr/>
              </p:nvSpPr>
              <p:spPr>
                <a:xfrm>
                  <a:off x="12087084" y="6900050"/>
                  <a:ext cx="182881" cy="251635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 name="Google Shape;126;p1"/>
                <p:cNvSpPr txBox="1"/>
                <p:nvPr/>
              </p:nvSpPr>
              <p:spPr>
                <a:xfrm>
                  <a:off x="11905003" y="6900050"/>
                  <a:ext cx="182881" cy="251635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 name="Google Shape;127;p1"/>
                <p:cNvSpPr txBox="1"/>
                <p:nvPr/>
              </p:nvSpPr>
              <p:spPr>
                <a:xfrm>
                  <a:off x="11722922"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 name="Google Shape;128;p1"/>
                <p:cNvSpPr txBox="1"/>
                <p:nvPr/>
              </p:nvSpPr>
              <p:spPr>
                <a:xfrm>
                  <a:off x="11540841" y="6900050"/>
                  <a:ext cx="182881" cy="251635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 name="Google Shape;129;p1"/>
                <p:cNvSpPr txBox="1"/>
                <p:nvPr/>
              </p:nvSpPr>
              <p:spPr>
                <a:xfrm>
                  <a:off x="12269163"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30" name="Google Shape;130;p1"/>
              <p:cNvGrpSpPr/>
              <p:nvPr/>
            </p:nvGrpSpPr>
            <p:grpSpPr>
              <a:xfrm>
                <a:off x="7654454" y="4228518"/>
                <a:ext cx="2782532" cy="3738020"/>
                <a:chOff x="13486776" y="5144310"/>
                <a:chExt cx="2782532" cy="2516350"/>
              </a:xfrm>
            </p:grpSpPr>
            <p:sp>
              <p:nvSpPr>
                <p:cNvPr id="131" name="Google Shape;131;p1"/>
                <p:cNvSpPr txBox="1"/>
                <p:nvPr/>
              </p:nvSpPr>
              <p:spPr>
                <a:xfrm>
                  <a:off x="13486776" y="5144310"/>
                  <a:ext cx="182880" cy="251635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2" name="Google Shape;132;p1"/>
                <p:cNvSpPr txBox="1"/>
                <p:nvPr/>
              </p:nvSpPr>
              <p:spPr>
                <a:xfrm>
                  <a:off x="13660086"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3" name="Google Shape;133;p1"/>
                <p:cNvSpPr txBox="1"/>
                <p:nvPr/>
              </p:nvSpPr>
              <p:spPr>
                <a:xfrm>
                  <a:off x="13833397" y="5144310"/>
                  <a:ext cx="182880" cy="251635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4" name="Google Shape;134;p1"/>
                <p:cNvSpPr txBox="1"/>
                <p:nvPr/>
              </p:nvSpPr>
              <p:spPr>
                <a:xfrm>
                  <a:off x="1400670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 name="Google Shape;135;p1"/>
                <p:cNvSpPr txBox="1"/>
                <p:nvPr/>
              </p:nvSpPr>
              <p:spPr>
                <a:xfrm>
                  <a:off x="1418001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 name="Google Shape;136;p1"/>
                <p:cNvSpPr txBox="1"/>
                <p:nvPr/>
              </p:nvSpPr>
              <p:spPr>
                <a:xfrm>
                  <a:off x="14353326" y="5144310"/>
                  <a:ext cx="182880" cy="251635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 name="Google Shape;137;p1"/>
                <p:cNvSpPr txBox="1"/>
                <p:nvPr/>
              </p:nvSpPr>
              <p:spPr>
                <a:xfrm>
                  <a:off x="1452663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 name="Google Shape;138;p1"/>
                <p:cNvSpPr txBox="1"/>
                <p:nvPr/>
              </p:nvSpPr>
              <p:spPr>
                <a:xfrm>
                  <a:off x="14699947"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 name="Google Shape;139;p1"/>
                <p:cNvSpPr txBox="1"/>
                <p:nvPr/>
              </p:nvSpPr>
              <p:spPr>
                <a:xfrm>
                  <a:off x="15046566" y="5144310"/>
                  <a:ext cx="182880" cy="251635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 name="Google Shape;140;p1"/>
                <p:cNvSpPr txBox="1"/>
                <p:nvPr/>
              </p:nvSpPr>
              <p:spPr>
                <a:xfrm>
                  <a:off x="1591311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 name="Google Shape;141;p1"/>
                <p:cNvSpPr txBox="1"/>
                <p:nvPr/>
              </p:nvSpPr>
              <p:spPr>
                <a:xfrm>
                  <a:off x="15566495" y="5144310"/>
                  <a:ext cx="182880" cy="251635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 name="Google Shape;142;p1"/>
                <p:cNvSpPr txBox="1"/>
                <p:nvPr/>
              </p:nvSpPr>
              <p:spPr>
                <a:xfrm>
                  <a:off x="1521987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 name="Google Shape;143;p1"/>
                <p:cNvSpPr txBox="1"/>
                <p:nvPr/>
              </p:nvSpPr>
              <p:spPr>
                <a:xfrm>
                  <a:off x="15393186" y="5144310"/>
                  <a:ext cx="182880" cy="251635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 name="Google Shape;144;p1"/>
                <p:cNvSpPr txBox="1"/>
                <p:nvPr/>
              </p:nvSpPr>
              <p:spPr>
                <a:xfrm>
                  <a:off x="1487325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 name="Google Shape;145;p1"/>
                <p:cNvSpPr txBox="1"/>
                <p:nvPr/>
              </p:nvSpPr>
              <p:spPr>
                <a:xfrm>
                  <a:off x="1573980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 name="Google Shape;146;p1"/>
                <p:cNvSpPr txBox="1"/>
                <p:nvPr/>
              </p:nvSpPr>
              <p:spPr>
                <a:xfrm>
                  <a:off x="16086428" y="5144310"/>
                  <a:ext cx="182880" cy="251635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7" name="Google Shape;147;p1"/>
              <p:cNvGrpSpPr/>
              <p:nvPr/>
            </p:nvGrpSpPr>
            <p:grpSpPr>
              <a:xfrm>
                <a:off x="10427923" y="4228518"/>
                <a:ext cx="4161331" cy="3738020"/>
                <a:chOff x="16176528" y="4317489"/>
                <a:chExt cx="4161331" cy="2516350"/>
              </a:xfrm>
            </p:grpSpPr>
            <p:sp>
              <p:nvSpPr>
                <p:cNvPr id="148" name="Google Shape;148;p1"/>
                <p:cNvSpPr txBox="1"/>
                <p:nvPr/>
              </p:nvSpPr>
              <p:spPr>
                <a:xfrm>
                  <a:off x="19974147"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 name="Google Shape;149;p1"/>
                <p:cNvSpPr txBox="1"/>
                <p:nvPr/>
              </p:nvSpPr>
              <p:spPr>
                <a:xfrm>
                  <a:off x="19612469"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 name="Google Shape;150;p1"/>
                <p:cNvSpPr txBox="1"/>
                <p:nvPr/>
              </p:nvSpPr>
              <p:spPr>
                <a:xfrm>
                  <a:off x="19793308"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1" name="Google Shape;151;p1"/>
                <p:cNvSpPr txBox="1"/>
                <p:nvPr/>
              </p:nvSpPr>
              <p:spPr>
                <a:xfrm>
                  <a:off x="20154979"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2" name="Google Shape;152;p1"/>
                <p:cNvSpPr txBox="1"/>
                <p:nvPr/>
              </p:nvSpPr>
              <p:spPr>
                <a:xfrm>
                  <a:off x="16357367" y="4317489"/>
                  <a:ext cx="182880" cy="251635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 name="Google Shape;153;p1"/>
                <p:cNvSpPr txBox="1"/>
                <p:nvPr/>
              </p:nvSpPr>
              <p:spPr>
                <a:xfrm>
                  <a:off x="1617652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 name="Google Shape;154;p1"/>
                <p:cNvSpPr txBox="1"/>
                <p:nvPr/>
              </p:nvSpPr>
              <p:spPr>
                <a:xfrm>
                  <a:off x="18527435"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 name="Google Shape;155;p1"/>
                <p:cNvSpPr txBox="1"/>
                <p:nvPr/>
              </p:nvSpPr>
              <p:spPr>
                <a:xfrm>
                  <a:off x="19250791" y="4317489"/>
                  <a:ext cx="182880" cy="251635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 name="Google Shape;156;p1"/>
                <p:cNvSpPr txBox="1"/>
                <p:nvPr/>
              </p:nvSpPr>
              <p:spPr>
                <a:xfrm>
                  <a:off x="19069953"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 name="Google Shape;157;p1"/>
                <p:cNvSpPr txBox="1"/>
                <p:nvPr/>
              </p:nvSpPr>
              <p:spPr>
                <a:xfrm>
                  <a:off x="19431630"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 name="Google Shape;158;p1"/>
                <p:cNvSpPr txBox="1"/>
                <p:nvPr/>
              </p:nvSpPr>
              <p:spPr>
                <a:xfrm>
                  <a:off x="1888911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 name="Google Shape;159;p1"/>
                <p:cNvSpPr txBox="1"/>
                <p:nvPr/>
              </p:nvSpPr>
              <p:spPr>
                <a:xfrm>
                  <a:off x="18708274"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 name="Google Shape;160;p1"/>
                <p:cNvSpPr txBox="1"/>
                <p:nvPr/>
              </p:nvSpPr>
              <p:spPr>
                <a:xfrm>
                  <a:off x="18165757" y="4317489"/>
                  <a:ext cx="182880" cy="251635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 name="Google Shape;161;p1"/>
                <p:cNvSpPr txBox="1"/>
                <p:nvPr/>
              </p:nvSpPr>
              <p:spPr>
                <a:xfrm>
                  <a:off x="1834659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 name="Google Shape;162;p1"/>
                <p:cNvSpPr txBox="1"/>
                <p:nvPr/>
              </p:nvSpPr>
              <p:spPr>
                <a:xfrm>
                  <a:off x="17984919"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 name="Google Shape;163;p1"/>
                <p:cNvSpPr txBox="1"/>
                <p:nvPr/>
              </p:nvSpPr>
              <p:spPr>
                <a:xfrm>
                  <a:off x="1780407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 name="Google Shape;164;p1"/>
                <p:cNvSpPr txBox="1"/>
                <p:nvPr/>
              </p:nvSpPr>
              <p:spPr>
                <a:xfrm>
                  <a:off x="17623240"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 name="Google Shape;165;p1"/>
                <p:cNvSpPr txBox="1"/>
                <p:nvPr/>
              </p:nvSpPr>
              <p:spPr>
                <a:xfrm>
                  <a:off x="17442401"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6" name="Google Shape;166;p1"/>
                <p:cNvSpPr txBox="1"/>
                <p:nvPr/>
              </p:nvSpPr>
              <p:spPr>
                <a:xfrm>
                  <a:off x="17261562"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 name="Google Shape;167;p1"/>
                <p:cNvSpPr txBox="1"/>
                <p:nvPr/>
              </p:nvSpPr>
              <p:spPr>
                <a:xfrm>
                  <a:off x="1708072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 name="Google Shape;168;p1"/>
                <p:cNvSpPr txBox="1"/>
                <p:nvPr/>
              </p:nvSpPr>
              <p:spPr>
                <a:xfrm>
                  <a:off x="16899885" y="4317489"/>
                  <a:ext cx="182880" cy="251635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9" name="Google Shape;169;p1"/>
                <p:cNvSpPr txBox="1"/>
                <p:nvPr/>
              </p:nvSpPr>
              <p:spPr>
                <a:xfrm>
                  <a:off x="16719044" y="4317489"/>
                  <a:ext cx="182880" cy="251635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0" name="Google Shape;170;p1"/>
                <p:cNvSpPr txBox="1"/>
                <p:nvPr/>
              </p:nvSpPr>
              <p:spPr>
                <a:xfrm>
                  <a:off x="1653820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71" name="Google Shape;171;p1"/>
            <p:cNvGrpSpPr/>
            <p:nvPr/>
          </p:nvGrpSpPr>
          <p:grpSpPr>
            <a:xfrm>
              <a:off x="16916400" y="4540947"/>
              <a:ext cx="16002000" cy="311502"/>
              <a:chOff x="1874938" y="4228518"/>
              <a:chExt cx="12714316" cy="3738021"/>
            </a:xfrm>
          </p:grpSpPr>
          <p:grpSp>
            <p:nvGrpSpPr>
              <p:cNvPr id="172" name="Google Shape;172;p1"/>
              <p:cNvGrpSpPr/>
              <p:nvPr/>
            </p:nvGrpSpPr>
            <p:grpSpPr>
              <a:xfrm>
                <a:off x="1874938" y="4228519"/>
                <a:ext cx="724002" cy="3738020"/>
                <a:chOff x="6763779" y="3610074"/>
                <a:chExt cx="724002" cy="2516350"/>
              </a:xfrm>
            </p:grpSpPr>
            <p:sp>
              <p:nvSpPr>
                <p:cNvPr id="173" name="Google Shape;173;p1"/>
                <p:cNvSpPr txBox="1"/>
                <p:nvPr/>
              </p:nvSpPr>
              <p:spPr>
                <a:xfrm>
                  <a:off x="7304901" y="3610074"/>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 name="Google Shape;174;p1"/>
                <p:cNvSpPr txBox="1"/>
                <p:nvPr/>
              </p:nvSpPr>
              <p:spPr>
                <a:xfrm>
                  <a:off x="7124526" y="3610074"/>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 name="Google Shape;175;p1"/>
                <p:cNvSpPr txBox="1"/>
                <p:nvPr/>
              </p:nvSpPr>
              <p:spPr>
                <a:xfrm>
                  <a:off x="6944153" y="3610074"/>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 name="Google Shape;176;p1"/>
                <p:cNvSpPr txBox="1"/>
                <p:nvPr/>
              </p:nvSpPr>
              <p:spPr>
                <a:xfrm>
                  <a:off x="6763779" y="3610074"/>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7" name="Google Shape;177;p1"/>
              <p:cNvGrpSpPr/>
              <p:nvPr/>
            </p:nvGrpSpPr>
            <p:grpSpPr>
              <a:xfrm>
                <a:off x="2589876" y="4228519"/>
                <a:ext cx="4171502" cy="3738020"/>
                <a:chOff x="589212" y="5453559"/>
                <a:chExt cx="4171502" cy="2492013"/>
              </a:xfrm>
            </p:grpSpPr>
            <p:grpSp>
              <p:nvGrpSpPr>
                <p:cNvPr id="178" name="Google Shape;178;p1"/>
                <p:cNvGrpSpPr/>
                <p:nvPr/>
              </p:nvGrpSpPr>
              <p:grpSpPr>
                <a:xfrm>
                  <a:off x="2213483" y="5453559"/>
                  <a:ext cx="2547231" cy="2492013"/>
                  <a:chOff x="2126394" y="6201753"/>
                  <a:chExt cx="2547231" cy="2492013"/>
                </a:xfrm>
              </p:grpSpPr>
              <p:sp>
                <p:nvSpPr>
                  <p:cNvPr id="179" name="Google Shape;179;p1"/>
                  <p:cNvSpPr txBox="1"/>
                  <p:nvPr/>
                </p:nvSpPr>
                <p:spPr>
                  <a:xfrm>
                    <a:off x="2126394"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 name="Google Shape;180;p1"/>
                  <p:cNvSpPr txBox="1"/>
                  <p:nvPr/>
                </p:nvSpPr>
                <p:spPr>
                  <a:xfrm>
                    <a:off x="2853887"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 name="Google Shape;181;p1"/>
                  <p:cNvSpPr txBox="1"/>
                  <p:nvPr/>
                </p:nvSpPr>
                <p:spPr>
                  <a:xfrm>
                    <a:off x="2672013"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 name="Google Shape;182;p1"/>
                  <p:cNvSpPr txBox="1"/>
                  <p:nvPr/>
                </p:nvSpPr>
                <p:spPr>
                  <a:xfrm>
                    <a:off x="2308267"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 name="Google Shape;183;p1"/>
                  <p:cNvSpPr txBox="1"/>
                  <p:nvPr/>
                </p:nvSpPr>
                <p:spPr>
                  <a:xfrm>
                    <a:off x="2490140"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 name="Google Shape;184;p1"/>
                  <p:cNvSpPr txBox="1"/>
                  <p:nvPr/>
                </p:nvSpPr>
                <p:spPr>
                  <a:xfrm>
                    <a:off x="303576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 name="Google Shape;185;p1"/>
                  <p:cNvSpPr txBox="1"/>
                  <p:nvPr/>
                </p:nvSpPr>
                <p:spPr>
                  <a:xfrm>
                    <a:off x="3217631" y="6201753"/>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 name="Google Shape;186;p1"/>
                  <p:cNvSpPr txBox="1"/>
                  <p:nvPr/>
                </p:nvSpPr>
                <p:spPr>
                  <a:xfrm>
                    <a:off x="3399505"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7" name="Google Shape;187;p1"/>
                  <p:cNvSpPr txBox="1"/>
                  <p:nvPr/>
                </p:nvSpPr>
                <p:spPr>
                  <a:xfrm>
                    <a:off x="3581378"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8" name="Google Shape;188;p1"/>
                  <p:cNvSpPr txBox="1"/>
                  <p:nvPr/>
                </p:nvSpPr>
                <p:spPr>
                  <a:xfrm>
                    <a:off x="3945124" y="6201753"/>
                    <a:ext cx="182880" cy="2492013"/>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 name="Google Shape;189;p1"/>
                  <p:cNvSpPr txBox="1"/>
                  <p:nvPr/>
                </p:nvSpPr>
                <p:spPr>
                  <a:xfrm>
                    <a:off x="4126997" y="6201753"/>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 name="Google Shape;190;p1"/>
                  <p:cNvSpPr txBox="1"/>
                  <p:nvPr/>
                </p:nvSpPr>
                <p:spPr>
                  <a:xfrm>
                    <a:off x="4308870" y="6201753"/>
                    <a:ext cx="182880" cy="2492013"/>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 name="Google Shape;191;p1"/>
                  <p:cNvSpPr txBox="1"/>
                  <p:nvPr/>
                </p:nvSpPr>
                <p:spPr>
                  <a:xfrm>
                    <a:off x="4490745" y="6201753"/>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 name="Google Shape;192;p1"/>
                  <p:cNvSpPr txBox="1"/>
                  <p:nvPr/>
                </p:nvSpPr>
                <p:spPr>
                  <a:xfrm>
                    <a:off x="3763251" y="6201753"/>
                    <a:ext cx="182880" cy="2492013"/>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3" name="Google Shape;193;p1"/>
                <p:cNvGrpSpPr/>
                <p:nvPr/>
              </p:nvGrpSpPr>
              <p:grpSpPr>
                <a:xfrm>
                  <a:off x="589212" y="5453559"/>
                  <a:ext cx="1621983" cy="2492013"/>
                  <a:chOff x="589212" y="5453048"/>
                  <a:chExt cx="1621983" cy="2492013"/>
                </a:xfrm>
              </p:grpSpPr>
              <p:sp>
                <p:nvSpPr>
                  <p:cNvPr id="194" name="Google Shape;194;p1"/>
                  <p:cNvSpPr txBox="1"/>
                  <p:nvPr/>
                </p:nvSpPr>
                <p:spPr>
                  <a:xfrm>
                    <a:off x="1128876" y="5453048"/>
                    <a:ext cx="182880" cy="2492013"/>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 name="Google Shape;195;p1"/>
                  <p:cNvSpPr txBox="1"/>
                  <p:nvPr/>
                </p:nvSpPr>
                <p:spPr>
                  <a:xfrm>
                    <a:off x="948988"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 name="Google Shape;196;p1"/>
                  <p:cNvSpPr txBox="1"/>
                  <p:nvPr/>
                </p:nvSpPr>
                <p:spPr>
                  <a:xfrm>
                    <a:off x="769101"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 name="Google Shape;197;p1"/>
                  <p:cNvSpPr txBox="1"/>
                  <p:nvPr/>
                </p:nvSpPr>
                <p:spPr>
                  <a:xfrm>
                    <a:off x="589212"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 name="Google Shape;198;p1"/>
                  <p:cNvSpPr txBox="1"/>
                  <p:nvPr/>
                </p:nvSpPr>
                <p:spPr>
                  <a:xfrm>
                    <a:off x="2028315" y="5453048"/>
                    <a:ext cx="182880" cy="2492013"/>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 name="Google Shape;199;p1"/>
                  <p:cNvSpPr txBox="1"/>
                  <p:nvPr/>
                </p:nvSpPr>
                <p:spPr>
                  <a:xfrm>
                    <a:off x="1308765" y="5453048"/>
                    <a:ext cx="182880" cy="2492013"/>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 name="Google Shape;200;p1"/>
                  <p:cNvSpPr txBox="1"/>
                  <p:nvPr/>
                </p:nvSpPr>
                <p:spPr>
                  <a:xfrm>
                    <a:off x="1488652"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 name="Google Shape;201;p1"/>
                  <p:cNvSpPr txBox="1"/>
                  <p:nvPr/>
                </p:nvSpPr>
                <p:spPr>
                  <a:xfrm>
                    <a:off x="1668540" y="5453048"/>
                    <a:ext cx="182880" cy="2492013"/>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 name="Google Shape;202;p1"/>
                  <p:cNvSpPr txBox="1"/>
                  <p:nvPr/>
                </p:nvSpPr>
                <p:spPr>
                  <a:xfrm>
                    <a:off x="1848427" y="5453048"/>
                    <a:ext cx="182880" cy="2492013"/>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03" name="Google Shape;203;p1"/>
              <p:cNvGrpSpPr/>
              <p:nvPr/>
            </p:nvGrpSpPr>
            <p:grpSpPr>
              <a:xfrm>
                <a:off x="6752314" y="4228519"/>
                <a:ext cx="911203" cy="3738020"/>
                <a:chOff x="11540841" y="6900050"/>
                <a:chExt cx="911203" cy="2516350"/>
              </a:xfrm>
            </p:grpSpPr>
            <p:sp>
              <p:nvSpPr>
                <p:cNvPr id="204" name="Google Shape;204;p1"/>
                <p:cNvSpPr txBox="1"/>
                <p:nvPr/>
              </p:nvSpPr>
              <p:spPr>
                <a:xfrm>
                  <a:off x="12087084" y="6900050"/>
                  <a:ext cx="182881" cy="251635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5" name="Google Shape;205;p1"/>
                <p:cNvSpPr txBox="1"/>
                <p:nvPr/>
              </p:nvSpPr>
              <p:spPr>
                <a:xfrm>
                  <a:off x="11905003" y="6900050"/>
                  <a:ext cx="182881" cy="251635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6" name="Google Shape;206;p1"/>
                <p:cNvSpPr txBox="1"/>
                <p:nvPr/>
              </p:nvSpPr>
              <p:spPr>
                <a:xfrm>
                  <a:off x="11722922"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 name="Google Shape;207;p1"/>
                <p:cNvSpPr txBox="1"/>
                <p:nvPr/>
              </p:nvSpPr>
              <p:spPr>
                <a:xfrm>
                  <a:off x="11540841" y="6900050"/>
                  <a:ext cx="182881" cy="251635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 name="Google Shape;208;p1"/>
                <p:cNvSpPr txBox="1"/>
                <p:nvPr/>
              </p:nvSpPr>
              <p:spPr>
                <a:xfrm>
                  <a:off x="12269163" y="6900050"/>
                  <a:ext cx="182881" cy="251635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09" name="Google Shape;209;p1"/>
              <p:cNvGrpSpPr/>
              <p:nvPr/>
            </p:nvGrpSpPr>
            <p:grpSpPr>
              <a:xfrm>
                <a:off x="7654454" y="4228518"/>
                <a:ext cx="2782532" cy="3738020"/>
                <a:chOff x="13486776" y="5144310"/>
                <a:chExt cx="2782532" cy="2516350"/>
              </a:xfrm>
            </p:grpSpPr>
            <p:sp>
              <p:nvSpPr>
                <p:cNvPr id="210" name="Google Shape;210;p1"/>
                <p:cNvSpPr txBox="1"/>
                <p:nvPr/>
              </p:nvSpPr>
              <p:spPr>
                <a:xfrm>
                  <a:off x="13486776" y="5144310"/>
                  <a:ext cx="182880" cy="251635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 name="Google Shape;211;p1"/>
                <p:cNvSpPr txBox="1"/>
                <p:nvPr/>
              </p:nvSpPr>
              <p:spPr>
                <a:xfrm>
                  <a:off x="13660086"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 name="Google Shape;212;p1"/>
                <p:cNvSpPr txBox="1"/>
                <p:nvPr/>
              </p:nvSpPr>
              <p:spPr>
                <a:xfrm>
                  <a:off x="13833397" y="5144310"/>
                  <a:ext cx="182880" cy="251635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 name="Google Shape;213;p1"/>
                <p:cNvSpPr txBox="1"/>
                <p:nvPr/>
              </p:nvSpPr>
              <p:spPr>
                <a:xfrm>
                  <a:off x="1400670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 name="Google Shape;214;p1"/>
                <p:cNvSpPr txBox="1"/>
                <p:nvPr/>
              </p:nvSpPr>
              <p:spPr>
                <a:xfrm>
                  <a:off x="1418001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 name="Google Shape;215;p1"/>
                <p:cNvSpPr txBox="1"/>
                <p:nvPr/>
              </p:nvSpPr>
              <p:spPr>
                <a:xfrm>
                  <a:off x="14353326" y="5144310"/>
                  <a:ext cx="182880" cy="251635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 name="Google Shape;216;p1"/>
                <p:cNvSpPr txBox="1"/>
                <p:nvPr/>
              </p:nvSpPr>
              <p:spPr>
                <a:xfrm>
                  <a:off x="1452663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 name="Google Shape;217;p1"/>
                <p:cNvSpPr txBox="1"/>
                <p:nvPr/>
              </p:nvSpPr>
              <p:spPr>
                <a:xfrm>
                  <a:off x="14699947" y="5144310"/>
                  <a:ext cx="182880" cy="251635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8" name="Google Shape;218;p1"/>
                <p:cNvSpPr txBox="1"/>
                <p:nvPr/>
              </p:nvSpPr>
              <p:spPr>
                <a:xfrm>
                  <a:off x="15046566" y="5144310"/>
                  <a:ext cx="182880" cy="251635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 name="Google Shape;219;p1"/>
                <p:cNvSpPr txBox="1"/>
                <p:nvPr/>
              </p:nvSpPr>
              <p:spPr>
                <a:xfrm>
                  <a:off x="1591311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 name="Google Shape;220;p1"/>
                <p:cNvSpPr txBox="1"/>
                <p:nvPr/>
              </p:nvSpPr>
              <p:spPr>
                <a:xfrm>
                  <a:off x="15566495" y="5144310"/>
                  <a:ext cx="182880" cy="251635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 name="Google Shape;221;p1"/>
                <p:cNvSpPr txBox="1"/>
                <p:nvPr/>
              </p:nvSpPr>
              <p:spPr>
                <a:xfrm>
                  <a:off x="1521987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 name="Google Shape;222;p1"/>
                <p:cNvSpPr txBox="1"/>
                <p:nvPr/>
              </p:nvSpPr>
              <p:spPr>
                <a:xfrm>
                  <a:off x="15393186" y="5144310"/>
                  <a:ext cx="182880" cy="251635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3" name="Google Shape;223;p1"/>
                <p:cNvSpPr txBox="1"/>
                <p:nvPr/>
              </p:nvSpPr>
              <p:spPr>
                <a:xfrm>
                  <a:off x="14873256" y="5144310"/>
                  <a:ext cx="182880" cy="251635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4" name="Google Shape;224;p1"/>
                <p:cNvSpPr txBox="1"/>
                <p:nvPr/>
              </p:nvSpPr>
              <p:spPr>
                <a:xfrm>
                  <a:off x="15739806" y="5144310"/>
                  <a:ext cx="182880" cy="251635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5" name="Google Shape;225;p1"/>
                <p:cNvSpPr txBox="1"/>
                <p:nvPr/>
              </p:nvSpPr>
              <p:spPr>
                <a:xfrm>
                  <a:off x="16086428" y="5144310"/>
                  <a:ext cx="182880" cy="251635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26" name="Google Shape;226;p1"/>
              <p:cNvGrpSpPr/>
              <p:nvPr/>
            </p:nvGrpSpPr>
            <p:grpSpPr>
              <a:xfrm>
                <a:off x="10427923" y="4228518"/>
                <a:ext cx="4161331" cy="3738020"/>
                <a:chOff x="16176528" y="4317489"/>
                <a:chExt cx="4161331" cy="2516350"/>
              </a:xfrm>
            </p:grpSpPr>
            <p:sp>
              <p:nvSpPr>
                <p:cNvPr id="227" name="Google Shape;227;p1"/>
                <p:cNvSpPr txBox="1"/>
                <p:nvPr/>
              </p:nvSpPr>
              <p:spPr>
                <a:xfrm>
                  <a:off x="19974147"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8" name="Google Shape;228;p1"/>
                <p:cNvSpPr txBox="1"/>
                <p:nvPr/>
              </p:nvSpPr>
              <p:spPr>
                <a:xfrm>
                  <a:off x="19612469"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9" name="Google Shape;229;p1"/>
                <p:cNvSpPr txBox="1"/>
                <p:nvPr/>
              </p:nvSpPr>
              <p:spPr>
                <a:xfrm>
                  <a:off x="19793308"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0" name="Google Shape;230;p1"/>
                <p:cNvSpPr txBox="1"/>
                <p:nvPr/>
              </p:nvSpPr>
              <p:spPr>
                <a:xfrm>
                  <a:off x="20154979"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1" name="Google Shape;231;p1"/>
                <p:cNvSpPr txBox="1"/>
                <p:nvPr/>
              </p:nvSpPr>
              <p:spPr>
                <a:xfrm>
                  <a:off x="16357367" y="4317489"/>
                  <a:ext cx="182880" cy="251635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2" name="Google Shape;232;p1"/>
                <p:cNvSpPr txBox="1"/>
                <p:nvPr/>
              </p:nvSpPr>
              <p:spPr>
                <a:xfrm>
                  <a:off x="1617652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3" name="Google Shape;233;p1"/>
                <p:cNvSpPr txBox="1"/>
                <p:nvPr/>
              </p:nvSpPr>
              <p:spPr>
                <a:xfrm>
                  <a:off x="18527435"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4" name="Google Shape;234;p1"/>
                <p:cNvSpPr txBox="1"/>
                <p:nvPr/>
              </p:nvSpPr>
              <p:spPr>
                <a:xfrm>
                  <a:off x="19250791" y="4317489"/>
                  <a:ext cx="182880" cy="251635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5" name="Google Shape;235;p1"/>
                <p:cNvSpPr txBox="1"/>
                <p:nvPr/>
              </p:nvSpPr>
              <p:spPr>
                <a:xfrm>
                  <a:off x="19069953"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6" name="Google Shape;236;p1"/>
                <p:cNvSpPr txBox="1"/>
                <p:nvPr/>
              </p:nvSpPr>
              <p:spPr>
                <a:xfrm>
                  <a:off x="19431630"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7" name="Google Shape;237;p1"/>
                <p:cNvSpPr txBox="1"/>
                <p:nvPr/>
              </p:nvSpPr>
              <p:spPr>
                <a:xfrm>
                  <a:off x="1888911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8" name="Google Shape;238;p1"/>
                <p:cNvSpPr txBox="1"/>
                <p:nvPr/>
              </p:nvSpPr>
              <p:spPr>
                <a:xfrm>
                  <a:off x="18708274"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39" name="Google Shape;239;p1"/>
                <p:cNvSpPr txBox="1"/>
                <p:nvPr/>
              </p:nvSpPr>
              <p:spPr>
                <a:xfrm>
                  <a:off x="18165757" y="4317489"/>
                  <a:ext cx="182880" cy="251635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0" name="Google Shape;240;p1"/>
                <p:cNvSpPr txBox="1"/>
                <p:nvPr/>
              </p:nvSpPr>
              <p:spPr>
                <a:xfrm>
                  <a:off x="1834659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1" name="Google Shape;241;p1"/>
                <p:cNvSpPr txBox="1"/>
                <p:nvPr/>
              </p:nvSpPr>
              <p:spPr>
                <a:xfrm>
                  <a:off x="17984919"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2" name="Google Shape;242;p1"/>
                <p:cNvSpPr txBox="1"/>
                <p:nvPr/>
              </p:nvSpPr>
              <p:spPr>
                <a:xfrm>
                  <a:off x="17804078" y="4317489"/>
                  <a:ext cx="182880" cy="251635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3" name="Google Shape;243;p1"/>
                <p:cNvSpPr txBox="1"/>
                <p:nvPr/>
              </p:nvSpPr>
              <p:spPr>
                <a:xfrm>
                  <a:off x="17623240"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4" name="Google Shape;244;p1"/>
                <p:cNvSpPr txBox="1"/>
                <p:nvPr/>
              </p:nvSpPr>
              <p:spPr>
                <a:xfrm>
                  <a:off x="17442401"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5" name="Google Shape;245;p1"/>
                <p:cNvSpPr txBox="1"/>
                <p:nvPr/>
              </p:nvSpPr>
              <p:spPr>
                <a:xfrm>
                  <a:off x="17261562" y="4317489"/>
                  <a:ext cx="182880" cy="251635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6" name="Google Shape;246;p1"/>
                <p:cNvSpPr txBox="1"/>
                <p:nvPr/>
              </p:nvSpPr>
              <p:spPr>
                <a:xfrm>
                  <a:off x="17080723" y="4317489"/>
                  <a:ext cx="182880" cy="251635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7" name="Google Shape;247;p1"/>
                <p:cNvSpPr txBox="1"/>
                <p:nvPr/>
              </p:nvSpPr>
              <p:spPr>
                <a:xfrm>
                  <a:off x="16899885" y="4317489"/>
                  <a:ext cx="182880" cy="251635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8" name="Google Shape;248;p1"/>
                <p:cNvSpPr txBox="1"/>
                <p:nvPr/>
              </p:nvSpPr>
              <p:spPr>
                <a:xfrm>
                  <a:off x="16719044" y="4317489"/>
                  <a:ext cx="182880" cy="251635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49" name="Google Shape;249;p1"/>
                <p:cNvSpPr txBox="1"/>
                <p:nvPr/>
              </p:nvSpPr>
              <p:spPr>
                <a:xfrm>
                  <a:off x="16538206" y="4317489"/>
                  <a:ext cx="182880" cy="251635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250" name="Google Shape;250;p1"/>
          <p:cNvSpPr/>
          <p:nvPr/>
        </p:nvSpPr>
        <p:spPr>
          <a:xfrm>
            <a:off x="-7812" y="6498003"/>
            <a:ext cx="12207240" cy="36576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251" name="Google Shape;251;p1"/>
          <p:cNvPicPr preferRelativeResize="0"/>
          <p:nvPr/>
        </p:nvPicPr>
        <p:blipFill rotWithShape="1">
          <a:blip r:embed="rId3">
            <a:alphaModFix/>
          </a:blip>
          <a:srcRect b="0" l="0" r="0" t="0"/>
          <a:stretch/>
        </p:blipFill>
        <p:spPr>
          <a:xfrm>
            <a:off x="9412031" y="6569560"/>
            <a:ext cx="2743200" cy="222645"/>
          </a:xfrm>
          <a:prstGeom prst="rect">
            <a:avLst/>
          </a:prstGeom>
          <a:noFill/>
          <a:ln>
            <a:noFill/>
          </a:ln>
        </p:spPr>
      </p:pic>
      <p:pic>
        <p:nvPicPr>
          <p:cNvPr descr="Shape&#10;&#10;Description automatically generated with medium confidence" id="252" name="Google Shape;252;p1"/>
          <p:cNvPicPr preferRelativeResize="0"/>
          <p:nvPr/>
        </p:nvPicPr>
        <p:blipFill rotWithShape="1">
          <a:blip r:embed="rId4">
            <a:alphaModFix/>
          </a:blip>
          <a:srcRect b="0" l="0" r="0" t="0"/>
          <a:stretch/>
        </p:blipFill>
        <p:spPr>
          <a:xfrm>
            <a:off x="10930225" y="113975"/>
            <a:ext cx="925350" cy="449275"/>
          </a:xfrm>
          <a:prstGeom prst="rect">
            <a:avLst/>
          </a:prstGeom>
          <a:noFill/>
          <a:ln>
            <a:noFill/>
          </a:ln>
        </p:spPr>
      </p:pic>
      <p:pic>
        <p:nvPicPr>
          <p:cNvPr descr="Logo&#10;&#10;Description automatically generated" id="253" name="Google Shape;253;p1"/>
          <p:cNvPicPr preferRelativeResize="0"/>
          <p:nvPr/>
        </p:nvPicPr>
        <p:blipFill rotWithShape="1">
          <a:blip r:embed="rId5">
            <a:alphaModFix/>
          </a:blip>
          <a:srcRect b="0" l="0" r="0" t="0"/>
          <a:stretch/>
        </p:blipFill>
        <p:spPr>
          <a:xfrm>
            <a:off x="114754" y="69529"/>
            <a:ext cx="1453896" cy="803258"/>
          </a:xfrm>
          <a:prstGeom prst="rect">
            <a:avLst/>
          </a:prstGeom>
          <a:noFill/>
          <a:ln>
            <a:noFill/>
          </a:ln>
        </p:spPr>
      </p:pic>
      <p:sp>
        <p:nvSpPr>
          <p:cNvPr id="254" name="Google Shape;254;p1"/>
          <p:cNvSpPr txBox="1"/>
          <p:nvPr/>
        </p:nvSpPr>
        <p:spPr>
          <a:xfrm>
            <a:off x="5934410" y="6480374"/>
            <a:ext cx="33150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255" name="Google Shape;255;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https://commguide.asu.edu/downloads/asulogo/jpg/logo_mg.jpg" id="256" name="Google Shape;256;p1"/>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257" name="Google Shape;257;p1"/>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p2"/>
          <p:cNvSpPr txBox="1"/>
          <p:nvPr>
            <p:ph type="title"/>
          </p:nvPr>
        </p:nvSpPr>
        <p:spPr>
          <a:xfrm>
            <a:off x="2122072" y="1700"/>
            <a:ext cx="6156300" cy="84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Results</a:t>
            </a:r>
            <a:endParaRPr/>
          </a:p>
        </p:txBody>
      </p:sp>
      <p:grpSp>
        <p:nvGrpSpPr>
          <p:cNvPr id="1710" name="Google Shape;1710;p2"/>
          <p:cNvGrpSpPr/>
          <p:nvPr/>
        </p:nvGrpSpPr>
        <p:grpSpPr>
          <a:xfrm>
            <a:off x="-7713" y="6324690"/>
            <a:ext cx="12206199" cy="332416"/>
            <a:chOff x="931657" y="4540947"/>
            <a:chExt cx="31986894" cy="597763"/>
          </a:xfrm>
        </p:grpSpPr>
        <p:grpSp>
          <p:nvGrpSpPr>
            <p:cNvPr id="1711" name="Google Shape;1711;p2"/>
            <p:cNvGrpSpPr/>
            <p:nvPr/>
          </p:nvGrpSpPr>
          <p:grpSpPr>
            <a:xfrm>
              <a:off x="931657" y="4540947"/>
              <a:ext cx="16002151" cy="597763"/>
              <a:chOff x="1874938" y="4228518"/>
              <a:chExt cx="12714436" cy="7173149"/>
            </a:xfrm>
          </p:grpSpPr>
          <p:grpSp>
            <p:nvGrpSpPr>
              <p:cNvPr id="1712" name="Google Shape;1712;p2"/>
              <p:cNvGrpSpPr/>
              <p:nvPr/>
            </p:nvGrpSpPr>
            <p:grpSpPr>
              <a:xfrm>
                <a:off x="1874938" y="4228519"/>
                <a:ext cx="724122" cy="7173148"/>
                <a:chOff x="6763779" y="3610074"/>
                <a:chExt cx="724122" cy="4828800"/>
              </a:xfrm>
            </p:grpSpPr>
            <p:sp>
              <p:nvSpPr>
                <p:cNvPr id="1713" name="Google Shape;1713;p2"/>
                <p:cNvSpPr txBox="1"/>
                <p:nvPr/>
              </p:nvSpPr>
              <p:spPr>
                <a:xfrm>
                  <a:off x="7304901" y="3610074"/>
                  <a:ext cx="183000" cy="48288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4" name="Google Shape;1714;p2"/>
                <p:cNvSpPr txBox="1"/>
                <p:nvPr/>
              </p:nvSpPr>
              <p:spPr>
                <a:xfrm>
                  <a:off x="7124526" y="3610074"/>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5" name="Google Shape;1715;p2"/>
                <p:cNvSpPr txBox="1"/>
                <p:nvPr/>
              </p:nvSpPr>
              <p:spPr>
                <a:xfrm>
                  <a:off x="6944153" y="3610074"/>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16" name="Google Shape;1716;p2"/>
                <p:cNvSpPr txBox="1"/>
                <p:nvPr/>
              </p:nvSpPr>
              <p:spPr>
                <a:xfrm>
                  <a:off x="6763779" y="3610074"/>
                  <a:ext cx="183000" cy="48288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17" name="Google Shape;1717;p2"/>
              <p:cNvGrpSpPr/>
              <p:nvPr/>
            </p:nvGrpSpPr>
            <p:grpSpPr>
              <a:xfrm>
                <a:off x="2589876" y="4228519"/>
                <a:ext cx="4171622" cy="7173001"/>
                <a:chOff x="589212" y="5453559"/>
                <a:chExt cx="4171622" cy="4782000"/>
              </a:xfrm>
            </p:grpSpPr>
            <p:grpSp>
              <p:nvGrpSpPr>
                <p:cNvPr id="1718" name="Google Shape;1718;p2"/>
                <p:cNvGrpSpPr/>
                <p:nvPr/>
              </p:nvGrpSpPr>
              <p:grpSpPr>
                <a:xfrm>
                  <a:off x="2213483" y="5453559"/>
                  <a:ext cx="2547351" cy="4782000"/>
                  <a:chOff x="2126394" y="6201753"/>
                  <a:chExt cx="2547351" cy="4782000"/>
                </a:xfrm>
              </p:grpSpPr>
              <p:sp>
                <p:nvSpPr>
                  <p:cNvPr id="1719" name="Google Shape;1719;p2"/>
                  <p:cNvSpPr txBox="1"/>
                  <p:nvPr/>
                </p:nvSpPr>
                <p:spPr>
                  <a:xfrm>
                    <a:off x="2126394" y="6201753"/>
                    <a:ext cx="183000" cy="47820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0" name="Google Shape;1720;p2"/>
                  <p:cNvSpPr txBox="1"/>
                  <p:nvPr/>
                </p:nvSpPr>
                <p:spPr>
                  <a:xfrm>
                    <a:off x="2853887" y="6201753"/>
                    <a:ext cx="183000" cy="47820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1" name="Google Shape;1721;p2"/>
                  <p:cNvSpPr txBox="1"/>
                  <p:nvPr/>
                </p:nvSpPr>
                <p:spPr>
                  <a:xfrm>
                    <a:off x="2672013" y="6201753"/>
                    <a:ext cx="183000" cy="47820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2" name="Google Shape;1722;p2"/>
                  <p:cNvSpPr txBox="1"/>
                  <p:nvPr/>
                </p:nvSpPr>
                <p:spPr>
                  <a:xfrm>
                    <a:off x="2308267" y="6201753"/>
                    <a:ext cx="183000" cy="47820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3" name="Google Shape;1723;p2"/>
                  <p:cNvSpPr txBox="1"/>
                  <p:nvPr/>
                </p:nvSpPr>
                <p:spPr>
                  <a:xfrm>
                    <a:off x="2490140" y="6201753"/>
                    <a:ext cx="183000" cy="47820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4" name="Google Shape;1724;p2"/>
                  <p:cNvSpPr txBox="1"/>
                  <p:nvPr/>
                </p:nvSpPr>
                <p:spPr>
                  <a:xfrm>
                    <a:off x="3035760" y="6201753"/>
                    <a:ext cx="183000" cy="47820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5" name="Google Shape;1725;p2"/>
                  <p:cNvSpPr txBox="1"/>
                  <p:nvPr/>
                </p:nvSpPr>
                <p:spPr>
                  <a:xfrm>
                    <a:off x="3217631" y="6201753"/>
                    <a:ext cx="183000" cy="47820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6" name="Google Shape;1726;p2"/>
                  <p:cNvSpPr txBox="1"/>
                  <p:nvPr/>
                </p:nvSpPr>
                <p:spPr>
                  <a:xfrm>
                    <a:off x="3399505" y="6201753"/>
                    <a:ext cx="183000" cy="47820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7" name="Google Shape;1727;p2"/>
                  <p:cNvSpPr txBox="1"/>
                  <p:nvPr/>
                </p:nvSpPr>
                <p:spPr>
                  <a:xfrm>
                    <a:off x="3581378" y="6201753"/>
                    <a:ext cx="183000" cy="47820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8" name="Google Shape;1728;p2"/>
                  <p:cNvSpPr txBox="1"/>
                  <p:nvPr/>
                </p:nvSpPr>
                <p:spPr>
                  <a:xfrm>
                    <a:off x="3945124" y="6201753"/>
                    <a:ext cx="183000" cy="47820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29" name="Google Shape;1729;p2"/>
                  <p:cNvSpPr txBox="1"/>
                  <p:nvPr/>
                </p:nvSpPr>
                <p:spPr>
                  <a:xfrm>
                    <a:off x="4126997" y="6201753"/>
                    <a:ext cx="183000" cy="47820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0" name="Google Shape;1730;p2"/>
                  <p:cNvSpPr txBox="1"/>
                  <p:nvPr/>
                </p:nvSpPr>
                <p:spPr>
                  <a:xfrm>
                    <a:off x="4308870" y="6201753"/>
                    <a:ext cx="183000" cy="47820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1" name="Google Shape;1731;p2"/>
                  <p:cNvSpPr txBox="1"/>
                  <p:nvPr/>
                </p:nvSpPr>
                <p:spPr>
                  <a:xfrm>
                    <a:off x="4490745" y="6201753"/>
                    <a:ext cx="183000" cy="47820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2" name="Google Shape;1732;p2"/>
                  <p:cNvSpPr txBox="1"/>
                  <p:nvPr/>
                </p:nvSpPr>
                <p:spPr>
                  <a:xfrm>
                    <a:off x="3763251" y="6201753"/>
                    <a:ext cx="183000" cy="47820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33" name="Google Shape;1733;p2"/>
                <p:cNvGrpSpPr/>
                <p:nvPr/>
              </p:nvGrpSpPr>
              <p:grpSpPr>
                <a:xfrm>
                  <a:off x="589212" y="5453559"/>
                  <a:ext cx="1622103" cy="4782000"/>
                  <a:chOff x="589212" y="5453048"/>
                  <a:chExt cx="1622103" cy="4782000"/>
                </a:xfrm>
              </p:grpSpPr>
              <p:sp>
                <p:nvSpPr>
                  <p:cNvPr id="1734" name="Google Shape;1734;p2"/>
                  <p:cNvSpPr txBox="1"/>
                  <p:nvPr/>
                </p:nvSpPr>
                <p:spPr>
                  <a:xfrm>
                    <a:off x="1128876" y="5453048"/>
                    <a:ext cx="183000" cy="47820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5" name="Google Shape;1735;p2"/>
                  <p:cNvSpPr txBox="1"/>
                  <p:nvPr/>
                </p:nvSpPr>
                <p:spPr>
                  <a:xfrm>
                    <a:off x="948988" y="5453048"/>
                    <a:ext cx="183000" cy="47820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6" name="Google Shape;1736;p2"/>
                  <p:cNvSpPr txBox="1"/>
                  <p:nvPr/>
                </p:nvSpPr>
                <p:spPr>
                  <a:xfrm>
                    <a:off x="769101" y="5453048"/>
                    <a:ext cx="183000" cy="47820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7" name="Google Shape;1737;p2"/>
                  <p:cNvSpPr txBox="1"/>
                  <p:nvPr/>
                </p:nvSpPr>
                <p:spPr>
                  <a:xfrm>
                    <a:off x="589212" y="5453048"/>
                    <a:ext cx="183000" cy="47820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8" name="Google Shape;1738;p2"/>
                  <p:cNvSpPr txBox="1"/>
                  <p:nvPr/>
                </p:nvSpPr>
                <p:spPr>
                  <a:xfrm>
                    <a:off x="2028315" y="5453048"/>
                    <a:ext cx="183000" cy="47820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39" name="Google Shape;1739;p2"/>
                  <p:cNvSpPr txBox="1"/>
                  <p:nvPr/>
                </p:nvSpPr>
                <p:spPr>
                  <a:xfrm>
                    <a:off x="1308765" y="5453048"/>
                    <a:ext cx="183000" cy="47820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0" name="Google Shape;1740;p2"/>
                  <p:cNvSpPr txBox="1"/>
                  <p:nvPr/>
                </p:nvSpPr>
                <p:spPr>
                  <a:xfrm>
                    <a:off x="1488652" y="5453048"/>
                    <a:ext cx="183000" cy="47820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1" name="Google Shape;1741;p2"/>
                  <p:cNvSpPr txBox="1"/>
                  <p:nvPr/>
                </p:nvSpPr>
                <p:spPr>
                  <a:xfrm>
                    <a:off x="1668540" y="5453048"/>
                    <a:ext cx="183000" cy="47820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2" name="Google Shape;1742;p2"/>
                  <p:cNvSpPr txBox="1"/>
                  <p:nvPr/>
                </p:nvSpPr>
                <p:spPr>
                  <a:xfrm>
                    <a:off x="1848427" y="5453048"/>
                    <a:ext cx="183000" cy="47820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743" name="Google Shape;1743;p2"/>
              <p:cNvGrpSpPr/>
              <p:nvPr/>
            </p:nvGrpSpPr>
            <p:grpSpPr>
              <a:xfrm>
                <a:off x="6752314" y="4228519"/>
                <a:ext cx="911322" cy="7173148"/>
                <a:chOff x="11540841" y="6900050"/>
                <a:chExt cx="911322" cy="4828800"/>
              </a:xfrm>
            </p:grpSpPr>
            <p:sp>
              <p:nvSpPr>
                <p:cNvPr id="1744" name="Google Shape;1744;p2"/>
                <p:cNvSpPr txBox="1"/>
                <p:nvPr/>
              </p:nvSpPr>
              <p:spPr>
                <a:xfrm>
                  <a:off x="12087084" y="6900050"/>
                  <a:ext cx="183000" cy="48288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5" name="Google Shape;1745;p2"/>
                <p:cNvSpPr txBox="1"/>
                <p:nvPr/>
              </p:nvSpPr>
              <p:spPr>
                <a:xfrm>
                  <a:off x="11905003" y="6900050"/>
                  <a:ext cx="183000" cy="48288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6" name="Google Shape;1746;p2"/>
                <p:cNvSpPr txBox="1"/>
                <p:nvPr/>
              </p:nvSpPr>
              <p:spPr>
                <a:xfrm>
                  <a:off x="11722922" y="6900050"/>
                  <a:ext cx="183000" cy="48288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7" name="Google Shape;1747;p2"/>
                <p:cNvSpPr txBox="1"/>
                <p:nvPr/>
              </p:nvSpPr>
              <p:spPr>
                <a:xfrm>
                  <a:off x="11540841" y="6900050"/>
                  <a:ext cx="183000" cy="48288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48" name="Google Shape;1748;p2"/>
                <p:cNvSpPr txBox="1"/>
                <p:nvPr/>
              </p:nvSpPr>
              <p:spPr>
                <a:xfrm>
                  <a:off x="12269163" y="6900050"/>
                  <a:ext cx="183000" cy="48288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49" name="Google Shape;1749;p2"/>
              <p:cNvGrpSpPr/>
              <p:nvPr/>
            </p:nvGrpSpPr>
            <p:grpSpPr>
              <a:xfrm>
                <a:off x="7654454" y="4228518"/>
                <a:ext cx="2782652" cy="7173148"/>
                <a:chOff x="13486776" y="5144310"/>
                <a:chExt cx="2782652" cy="4828800"/>
              </a:xfrm>
            </p:grpSpPr>
            <p:sp>
              <p:nvSpPr>
                <p:cNvPr id="1750" name="Google Shape;1750;p2"/>
                <p:cNvSpPr txBox="1"/>
                <p:nvPr/>
              </p:nvSpPr>
              <p:spPr>
                <a:xfrm>
                  <a:off x="13486776" y="5144310"/>
                  <a:ext cx="183000" cy="48288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1" name="Google Shape;1751;p2"/>
                <p:cNvSpPr txBox="1"/>
                <p:nvPr/>
              </p:nvSpPr>
              <p:spPr>
                <a:xfrm>
                  <a:off x="13660086" y="5144310"/>
                  <a:ext cx="183000" cy="48288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2" name="Google Shape;1752;p2"/>
                <p:cNvSpPr txBox="1"/>
                <p:nvPr/>
              </p:nvSpPr>
              <p:spPr>
                <a:xfrm>
                  <a:off x="13833397" y="5144310"/>
                  <a:ext cx="183000" cy="48288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3" name="Google Shape;1753;p2"/>
                <p:cNvSpPr txBox="1"/>
                <p:nvPr/>
              </p:nvSpPr>
              <p:spPr>
                <a:xfrm>
                  <a:off x="14006706" y="5144310"/>
                  <a:ext cx="183000" cy="48288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4" name="Google Shape;1754;p2"/>
                <p:cNvSpPr txBox="1"/>
                <p:nvPr/>
              </p:nvSpPr>
              <p:spPr>
                <a:xfrm>
                  <a:off x="14180016" y="5144310"/>
                  <a:ext cx="183000" cy="48288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5" name="Google Shape;1755;p2"/>
                <p:cNvSpPr txBox="1"/>
                <p:nvPr/>
              </p:nvSpPr>
              <p:spPr>
                <a:xfrm>
                  <a:off x="14353326" y="5144310"/>
                  <a:ext cx="183000" cy="48288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6" name="Google Shape;1756;p2"/>
                <p:cNvSpPr txBox="1"/>
                <p:nvPr/>
              </p:nvSpPr>
              <p:spPr>
                <a:xfrm>
                  <a:off x="14526636" y="5144310"/>
                  <a:ext cx="183000" cy="48288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7" name="Google Shape;1757;p2"/>
                <p:cNvSpPr txBox="1"/>
                <p:nvPr/>
              </p:nvSpPr>
              <p:spPr>
                <a:xfrm>
                  <a:off x="14699947" y="5144310"/>
                  <a:ext cx="183000" cy="48288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8" name="Google Shape;1758;p2"/>
                <p:cNvSpPr txBox="1"/>
                <p:nvPr/>
              </p:nvSpPr>
              <p:spPr>
                <a:xfrm>
                  <a:off x="15046566" y="5144310"/>
                  <a:ext cx="183000" cy="48288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59" name="Google Shape;1759;p2"/>
                <p:cNvSpPr txBox="1"/>
                <p:nvPr/>
              </p:nvSpPr>
              <p:spPr>
                <a:xfrm>
                  <a:off x="15913116" y="5144310"/>
                  <a:ext cx="183000" cy="48288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0" name="Google Shape;1760;p2"/>
                <p:cNvSpPr txBox="1"/>
                <p:nvPr/>
              </p:nvSpPr>
              <p:spPr>
                <a:xfrm>
                  <a:off x="15566495" y="5144310"/>
                  <a:ext cx="183000" cy="48288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1" name="Google Shape;1761;p2"/>
                <p:cNvSpPr txBox="1"/>
                <p:nvPr/>
              </p:nvSpPr>
              <p:spPr>
                <a:xfrm>
                  <a:off x="15219876" y="5144310"/>
                  <a:ext cx="183000" cy="48288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2" name="Google Shape;1762;p2"/>
                <p:cNvSpPr txBox="1"/>
                <p:nvPr/>
              </p:nvSpPr>
              <p:spPr>
                <a:xfrm>
                  <a:off x="15393186" y="5144310"/>
                  <a:ext cx="183000" cy="48288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3" name="Google Shape;1763;p2"/>
                <p:cNvSpPr txBox="1"/>
                <p:nvPr/>
              </p:nvSpPr>
              <p:spPr>
                <a:xfrm>
                  <a:off x="14873256" y="5144310"/>
                  <a:ext cx="183000" cy="48288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4" name="Google Shape;1764;p2"/>
                <p:cNvSpPr txBox="1"/>
                <p:nvPr/>
              </p:nvSpPr>
              <p:spPr>
                <a:xfrm>
                  <a:off x="15739806" y="5144310"/>
                  <a:ext cx="183000" cy="48288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5" name="Google Shape;1765;p2"/>
                <p:cNvSpPr txBox="1"/>
                <p:nvPr/>
              </p:nvSpPr>
              <p:spPr>
                <a:xfrm>
                  <a:off x="16086428" y="5144310"/>
                  <a:ext cx="183000" cy="48288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66" name="Google Shape;1766;p2"/>
              <p:cNvGrpSpPr/>
              <p:nvPr/>
            </p:nvGrpSpPr>
            <p:grpSpPr>
              <a:xfrm>
                <a:off x="10427923" y="4228518"/>
                <a:ext cx="4161451" cy="7173148"/>
                <a:chOff x="16176528" y="4317489"/>
                <a:chExt cx="4161451" cy="4828800"/>
              </a:xfrm>
            </p:grpSpPr>
            <p:sp>
              <p:nvSpPr>
                <p:cNvPr id="1767" name="Google Shape;1767;p2"/>
                <p:cNvSpPr txBox="1"/>
                <p:nvPr/>
              </p:nvSpPr>
              <p:spPr>
                <a:xfrm>
                  <a:off x="19974147"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8" name="Google Shape;1768;p2"/>
                <p:cNvSpPr txBox="1"/>
                <p:nvPr/>
              </p:nvSpPr>
              <p:spPr>
                <a:xfrm>
                  <a:off x="19612469" y="4317489"/>
                  <a:ext cx="183000" cy="48288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69" name="Google Shape;1769;p2"/>
                <p:cNvSpPr txBox="1"/>
                <p:nvPr/>
              </p:nvSpPr>
              <p:spPr>
                <a:xfrm>
                  <a:off x="19793308" y="4317489"/>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0" name="Google Shape;1770;p2"/>
                <p:cNvSpPr txBox="1"/>
                <p:nvPr/>
              </p:nvSpPr>
              <p:spPr>
                <a:xfrm>
                  <a:off x="20154979" y="4317489"/>
                  <a:ext cx="183000" cy="48288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1" name="Google Shape;1771;p2"/>
                <p:cNvSpPr txBox="1"/>
                <p:nvPr/>
              </p:nvSpPr>
              <p:spPr>
                <a:xfrm>
                  <a:off x="16357367" y="4317489"/>
                  <a:ext cx="183000" cy="48288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2" name="Google Shape;1772;p2"/>
                <p:cNvSpPr txBox="1"/>
                <p:nvPr/>
              </p:nvSpPr>
              <p:spPr>
                <a:xfrm>
                  <a:off x="16176528" y="4317489"/>
                  <a:ext cx="183000" cy="48288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3" name="Google Shape;1773;p2"/>
                <p:cNvSpPr txBox="1"/>
                <p:nvPr/>
              </p:nvSpPr>
              <p:spPr>
                <a:xfrm>
                  <a:off x="18527435" y="4317489"/>
                  <a:ext cx="183000" cy="48288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4" name="Google Shape;1774;p2"/>
                <p:cNvSpPr txBox="1"/>
                <p:nvPr/>
              </p:nvSpPr>
              <p:spPr>
                <a:xfrm>
                  <a:off x="19250791" y="4317489"/>
                  <a:ext cx="183000" cy="48288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5" name="Google Shape;1775;p2"/>
                <p:cNvSpPr txBox="1"/>
                <p:nvPr/>
              </p:nvSpPr>
              <p:spPr>
                <a:xfrm>
                  <a:off x="19069953" y="4317489"/>
                  <a:ext cx="183000" cy="48288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6" name="Google Shape;1776;p2"/>
                <p:cNvSpPr txBox="1"/>
                <p:nvPr/>
              </p:nvSpPr>
              <p:spPr>
                <a:xfrm>
                  <a:off x="19431630" y="4317489"/>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7" name="Google Shape;1777;p2"/>
                <p:cNvSpPr txBox="1"/>
                <p:nvPr/>
              </p:nvSpPr>
              <p:spPr>
                <a:xfrm>
                  <a:off x="18889113" y="4317489"/>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8" name="Google Shape;1778;p2"/>
                <p:cNvSpPr txBox="1"/>
                <p:nvPr/>
              </p:nvSpPr>
              <p:spPr>
                <a:xfrm>
                  <a:off x="18708274"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79" name="Google Shape;1779;p2"/>
                <p:cNvSpPr txBox="1"/>
                <p:nvPr/>
              </p:nvSpPr>
              <p:spPr>
                <a:xfrm>
                  <a:off x="18165757" y="4317489"/>
                  <a:ext cx="183000" cy="48288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0" name="Google Shape;1780;p2"/>
                <p:cNvSpPr txBox="1"/>
                <p:nvPr/>
              </p:nvSpPr>
              <p:spPr>
                <a:xfrm>
                  <a:off x="18346596"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1" name="Google Shape;1781;p2"/>
                <p:cNvSpPr txBox="1"/>
                <p:nvPr/>
              </p:nvSpPr>
              <p:spPr>
                <a:xfrm>
                  <a:off x="17984919"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2" name="Google Shape;1782;p2"/>
                <p:cNvSpPr txBox="1"/>
                <p:nvPr/>
              </p:nvSpPr>
              <p:spPr>
                <a:xfrm>
                  <a:off x="17804078" y="4317489"/>
                  <a:ext cx="183000" cy="48288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3" name="Google Shape;1783;p2"/>
                <p:cNvSpPr txBox="1"/>
                <p:nvPr/>
              </p:nvSpPr>
              <p:spPr>
                <a:xfrm>
                  <a:off x="17623240"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4" name="Google Shape;1784;p2"/>
                <p:cNvSpPr txBox="1"/>
                <p:nvPr/>
              </p:nvSpPr>
              <p:spPr>
                <a:xfrm>
                  <a:off x="17442401" y="4317489"/>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5" name="Google Shape;1785;p2"/>
                <p:cNvSpPr txBox="1"/>
                <p:nvPr/>
              </p:nvSpPr>
              <p:spPr>
                <a:xfrm>
                  <a:off x="17261562" y="4317489"/>
                  <a:ext cx="183000" cy="48288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6" name="Google Shape;1786;p2"/>
                <p:cNvSpPr txBox="1"/>
                <p:nvPr/>
              </p:nvSpPr>
              <p:spPr>
                <a:xfrm>
                  <a:off x="17080723" y="4317489"/>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7" name="Google Shape;1787;p2"/>
                <p:cNvSpPr txBox="1"/>
                <p:nvPr/>
              </p:nvSpPr>
              <p:spPr>
                <a:xfrm>
                  <a:off x="16899885" y="4317489"/>
                  <a:ext cx="183000" cy="48288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8" name="Google Shape;1788;p2"/>
                <p:cNvSpPr txBox="1"/>
                <p:nvPr/>
              </p:nvSpPr>
              <p:spPr>
                <a:xfrm>
                  <a:off x="16719044" y="4317489"/>
                  <a:ext cx="183000" cy="48288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89" name="Google Shape;1789;p2"/>
                <p:cNvSpPr txBox="1"/>
                <p:nvPr/>
              </p:nvSpPr>
              <p:spPr>
                <a:xfrm>
                  <a:off x="16538206"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790" name="Google Shape;1790;p2"/>
            <p:cNvGrpSpPr/>
            <p:nvPr/>
          </p:nvGrpSpPr>
          <p:grpSpPr>
            <a:xfrm>
              <a:off x="16916400" y="4540947"/>
              <a:ext cx="16002151" cy="597763"/>
              <a:chOff x="1874938" y="4228518"/>
              <a:chExt cx="12714436" cy="7173149"/>
            </a:xfrm>
          </p:grpSpPr>
          <p:grpSp>
            <p:nvGrpSpPr>
              <p:cNvPr id="1791" name="Google Shape;1791;p2"/>
              <p:cNvGrpSpPr/>
              <p:nvPr/>
            </p:nvGrpSpPr>
            <p:grpSpPr>
              <a:xfrm>
                <a:off x="1874938" y="4228519"/>
                <a:ext cx="724122" cy="7173148"/>
                <a:chOff x="6763779" y="3610074"/>
                <a:chExt cx="724122" cy="4828800"/>
              </a:xfrm>
            </p:grpSpPr>
            <p:sp>
              <p:nvSpPr>
                <p:cNvPr id="1792" name="Google Shape;1792;p2"/>
                <p:cNvSpPr txBox="1"/>
                <p:nvPr/>
              </p:nvSpPr>
              <p:spPr>
                <a:xfrm>
                  <a:off x="7304901" y="3610074"/>
                  <a:ext cx="183000" cy="48288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3" name="Google Shape;1793;p2"/>
                <p:cNvSpPr txBox="1"/>
                <p:nvPr/>
              </p:nvSpPr>
              <p:spPr>
                <a:xfrm>
                  <a:off x="7124526" y="3610074"/>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4" name="Google Shape;1794;p2"/>
                <p:cNvSpPr txBox="1"/>
                <p:nvPr/>
              </p:nvSpPr>
              <p:spPr>
                <a:xfrm>
                  <a:off x="6944153" y="3610074"/>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5" name="Google Shape;1795;p2"/>
                <p:cNvSpPr txBox="1"/>
                <p:nvPr/>
              </p:nvSpPr>
              <p:spPr>
                <a:xfrm>
                  <a:off x="6763779" y="3610074"/>
                  <a:ext cx="183000" cy="48288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796" name="Google Shape;1796;p2"/>
              <p:cNvGrpSpPr/>
              <p:nvPr/>
            </p:nvGrpSpPr>
            <p:grpSpPr>
              <a:xfrm>
                <a:off x="2589876" y="4228519"/>
                <a:ext cx="4171622" cy="7173001"/>
                <a:chOff x="589212" y="5453559"/>
                <a:chExt cx="4171622" cy="4782000"/>
              </a:xfrm>
            </p:grpSpPr>
            <p:grpSp>
              <p:nvGrpSpPr>
                <p:cNvPr id="1797" name="Google Shape;1797;p2"/>
                <p:cNvGrpSpPr/>
                <p:nvPr/>
              </p:nvGrpSpPr>
              <p:grpSpPr>
                <a:xfrm>
                  <a:off x="2213483" y="5453559"/>
                  <a:ext cx="2547351" cy="4782000"/>
                  <a:chOff x="2126394" y="6201753"/>
                  <a:chExt cx="2547351" cy="4782000"/>
                </a:xfrm>
              </p:grpSpPr>
              <p:sp>
                <p:nvSpPr>
                  <p:cNvPr id="1798" name="Google Shape;1798;p2"/>
                  <p:cNvSpPr txBox="1"/>
                  <p:nvPr/>
                </p:nvSpPr>
                <p:spPr>
                  <a:xfrm>
                    <a:off x="2126394" y="6201753"/>
                    <a:ext cx="183000" cy="47820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799" name="Google Shape;1799;p2"/>
                  <p:cNvSpPr txBox="1"/>
                  <p:nvPr/>
                </p:nvSpPr>
                <p:spPr>
                  <a:xfrm>
                    <a:off x="2853887" y="6201753"/>
                    <a:ext cx="183000" cy="47820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0" name="Google Shape;1800;p2"/>
                  <p:cNvSpPr txBox="1"/>
                  <p:nvPr/>
                </p:nvSpPr>
                <p:spPr>
                  <a:xfrm>
                    <a:off x="2672013" y="6201753"/>
                    <a:ext cx="183000" cy="47820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1" name="Google Shape;1801;p2"/>
                  <p:cNvSpPr txBox="1"/>
                  <p:nvPr/>
                </p:nvSpPr>
                <p:spPr>
                  <a:xfrm>
                    <a:off x="2308267" y="6201753"/>
                    <a:ext cx="183000" cy="47820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2" name="Google Shape;1802;p2"/>
                  <p:cNvSpPr txBox="1"/>
                  <p:nvPr/>
                </p:nvSpPr>
                <p:spPr>
                  <a:xfrm>
                    <a:off x="2490140" y="6201753"/>
                    <a:ext cx="183000" cy="47820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3" name="Google Shape;1803;p2"/>
                  <p:cNvSpPr txBox="1"/>
                  <p:nvPr/>
                </p:nvSpPr>
                <p:spPr>
                  <a:xfrm>
                    <a:off x="3035760" y="6201753"/>
                    <a:ext cx="183000" cy="47820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4" name="Google Shape;1804;p2"/>
                  <p:cNvSpPr txBox="1"/>
                  <p:nvPr/>
                </p:nvSpPr>
                <p:spPr>
                  <a:xfrm>
                    <a:off x="3217631" y="6201753"/>
                    <a:ext cx="183000" cy="47820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5" name="Google Shape;1805;p2"/>
                  <p:cNvSpPr txBox="1"/>
                  <p:nvPr/>
                </p:nvSpPr>
                <p:spPr>
                  <a:xfrm>
                    <a:off x="3399505" y="6201753"/>
                    <a:ext cx="183000" cy="47820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6" name="Google Shape;1806;p2"/>
                  <p:cNvSpPr txBox="1"/>
                  <p:nvPr/>
                </p:nvSpPr>
                <p:spPr>
                  <a:xfrm>
                    <a:off x="3581378" y="6201753"/>
                    <a:ext cx="183000" cy="47820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7" name="Google Shape;1807;p2"/>
                  <p:cNvSpPr txBox="1"/>
                  <p:nvPr/>
                </p:nvSpPr>
                <p:spPr>
                  <a:xfrm>
                    <a:off x="3945124" y="6201753"/>
                    <a:ext cx="183000" cy="47820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8" name="Google Shape;1808;p2"/>
                  <p:cNvSpPr txBox="1"/>
                  <p:nvPr/>
                </p:nvSpPr>
                <p:spPr>
                  <a:xfrm>
                    <a:off x="4126997" y="6201753"/>
                    <a:ext cx="183000" cy="47820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09" name="Google Shape;1809;p2"/>
                  <p:cNvSpPr txBox="1"/>
                  <p:nvPr/>
                </p:nvSpPr>
                <p:spPr>
                  <a:xfrm>
                    <a:off x="4308870" y="6201753"/>
                    <a:ext cx="183000" cy="47820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0" name="Google Shape;1810;p2"/>
                  <p:cNvSpPr txBox="1"/>
                  <p:nvPr/>
                </p:nvSpPr>
                <p:spPr>
                  <a:xfrm>
                    <a:off x="4490745" y="6201753"/>
                    <a:ext cx="183000" cy="47820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1" name="Google Shape;1811;p2"/>
                  <p:cNvSpPr txBox="1"/>
                  <p:nvPr/>
                </p:nvSpPr>
                <p:spPr>
                  <a:xfrm>
                    <a:off x="3763251" y="6201753"/>
                    <a:ext cx="183000" cy="47820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812" name="Google Shape;1812;p2"/>
                <p:cNvGrpSpPr/>
                <p:nvPr/>
              </p:nvGrpSpPr>
              <p:grpSpPr>
                <a:xfrm>
                  <a:off x="589212" y="5453559"/>
                  <a:ext cx="1622103" cy="4782000"/>
                  <a:chOff x="589212" y="5453048"/>
                  <a:chExt cx="1622103" cy="4782000"/>
                </a:xfrm>
              </p:grpSpPr>
              <p:sp>
                <p:nvSpPr>
                  <p:cNvPr id="1813" name="Google Shape;1813;p2"/>
                  <p:cNvSpPr txBox="1"/>
                  <p:nvPr/>
                </p:nvSpPr>
                <p:spPr>
                  <a:xfrm>
                    <a:off x="1128876" y="5453048"/>
                    <a:ext cx="183000" cy="47820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4" name="Google Shape;1814;p2"/>
                  <p:cNvSpPr txBox="1"/>
                  <p:nvPr/>
                </p:nvSpPr>
                <p:spPr>
                  <a:xfrm>
                    <a:off x="948988" y="5453048"/>
                    <a:ext cx="183000" cy="47820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5" name="Google Shape;1815;p2"/>
                  <p:cNvSpPr txBox="1"/>
                  <p:nvPr/>
                </p:nvSpPr>
                <p:spPr>
                  <a:xfrm>
                    <a:off x="769101" y="5453048"/>
                    <a:ext cx="183000" cy="47820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6" name="Google Shape;1816;p2"/>
                  <p:cNvSpPr txBox="1"/>
                  <p:nvPr/>
                </p:nvSpPr>
                <p:spPr>
                  <a:xfrm>
                    <a:off x="589212" y="5453048"/>
                    <a:ext cx="183000" cy="47820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7" name="Google Shape;1817;p2"/>
                  <p:cNvSpPr txBox="1"/>
                  <p:nvPr/>
                </p:nvSpPr>
                <p:spPr>
                  <a:xfrm>
                    <a:off x="2028315" y="5453048"/>
                    <a:ext cx="183000" cy="47820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8" name="Google Shape;1818;p2"/>
                  <p:cNvSpPr txBox="1"/>
                  <p:nvPr/>
                </p:nvSpPr>
                <p:spPr>
                  <a:xfrm>
                    <a:off x="1308765" y="5453048"/>
                    <a:ext cx="183000" cy="47820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19" name="Google Shape;1819;p2"/>
                  <p:cNvSpPr txBox="1"/>
                  <p:nvPr/>
                </p:nvSpPr>
                <p:spPr>
                  <a:xfrm>
                    <a:off x="1488652" y="5453048"/>
                    <a:ext cx="183000" cy="47820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0" name="Google Shape;1820;p2"/>
                  <p:cNvSpPr txBox="1"/>
                  <p:nvPr/>
                </p:nvSpPr>
                <p:spPr>
                  <a:xfrm>
                    <a:off x="1668540" y="5453048"/>
                    <a:ext cx="183000" cy="47820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1" name="Google Shape;1821;p2"/>
                  <p:cNvSpPr txBox="1"/>
                  <p:nvPr/>
                </p:nvSpPr>
                <p:spPr>
                  <a:xfrm>
                    <a:off x="1848427" y="5453048"/>
                    <a:ext cx="183000" cy="47820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822" name="Google Shape;1822;p2"/>
              <p:cNvGrpSpPr/>
              <p:nvPr/>
            </p:nvGrpSpPr>
            <p:grpSpPr>
              <a:xfrm>
                <a:off x="6752314" y="4228519"/>
                <a:ext cx="911322" cy="7173148"/>
                <a:chOff x="11540841" y="6900050"/>
                <a:chExt cx="911322" cy="4828800"/>
              </a:xfrm>
            </p:grpSpPr>
            <p:sp>
              <p:nvSpPr>
                <p:cNvPr id="1823" name="Google Shape;1823;p2"/>
                <p:cNvSpPr txBox="1"/>
                <p:nvPr/>
              </p:nvSpPr>
              <p:spPr>
                <a:xfrm>
                  <a:off x="12087084" y="6900050"/>
                  <a:ext cx="183000" cy="48288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4" name="Google Shape;1824;p2"/>
                <p:cNvSpPr txBox="1"/>
                <p:nvPr/>
              </p:nvSpPr>
              <p:spPr>
                <a:xfrm>
                  <a:off x="11905003" y="6900050"/>
                  <a:ext cx="183000" cy="48288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5" name="Google Shape;1825;p2"/>
                <p:cNvSpPr txBox="1"/>
                <p:nvPr/>
              </p:nvSpPr>
              <p:spPr>
                <a:xfrm>
                  <a:off x="11722922" y="6900050"/>
                  <a:ext cx="183000" cy="48288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6" name="Google Shape;1826;p2"/>
                <p:cNvSpPr txBox="1"/>
                <p:nvPr/>
              </p:nvSpPr>
              <p:spPr>
                <a:xfrm>
                  <a:off x="11540841" y="6900050"/>
                  <a:ext cx="183000" cy="48288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27" name="Google Shape;1827;p2"/>
                <p:cNvSpPr txBox="1"/>
                <p:nvPr/>
              </p:nvSpPr>
              <p:spPr>
                <a:xfrm>
                  <a:off x="12269163" y="6900050"/>
                  <a:ext cx="183000" cy="48288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828" name="Google Shape;1828;p2"/>
              <p:cNvGrpSpPr/>
              <p:nvPr/>
            </p:nvGrpSpPr>
            <p:grpSpPr>
              <a:xfrm>
                <a:off x="7654454" y="4228518"/>
                <a:ext cx="2782652" cy="7173148"/>
                <a:chOff x="13486776" y="5144310"/>
                <a:chExt cx="2782652" cy="4828800"/>
              </a:xfrm>
            </p:grpSpPr>
            <p:sp>
              <p:nvSpPr>
                <p:cNvPr id="1829" name="Google Shape;1829;p2"/>
                <p:cNvSpPr txBox="1"/>
                <p:nvPr/>
              </p:nvSpPr>
              <p:spPr>
                <a:xfrm>
                  <a:off x="13486776" y="5144310"/>
                  <a:ext cx="183000" cy="48288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0" name="Google Shape;1830;p2"/>
                <p:cNvSpPr txBox="1"/>
                <p:nvPr/>
              </p:nvSpPr>
              <p:spPr>
                <a:xfrm>
                  <a:off x="13660086" y="5144310"/>
                  <a:ext cx="183000" cy="48288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1" name="Google Shape;1831;p2"/>
                <p:cNvSpPr txBox="1"/>
                <p:nvPr/>
              </p:nvSpPr>
              <p:spPr>
                <a:xfrm>
                  <a:off x="13833397" y="5144310"/>
                  <a:ext cx="183000" cy="48288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2" name="Google Shape;1832;p2"/>
                <p:cNvSpPr txBox="1"/>
                <p:nvPr/>
              </p:nvSpPr>
              <p:spPr>
                <a:xfrm>
                  <a:off x="14006706" y="5144310"/>
                  <a:ext cx="183000" cy="48288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3" name="Google Shape;1833;p2"/>
                <p:cNvSpPr txBox="1"/>
                <p:nvPr/>
              </p:nvSpPr>
              <p:spPr>
                <a:xfrm>
                  <a:off x="14180016" y="5144310"/>
                  <a:ext cx="183000" cy="48288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4" name="Google Shape;1834;p2"/>
                <p:cNvSpPr txBox="1"/>
                <p:nvPr/>
              </p:nvSpPr>
              <p:spPr>
                <a:xfrm>
                  <a:off x="14353326" y="5144310"/>
                  <a:ext cx="183000" cy="48288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5" name="Google Shape;1835;p2"/>
                <p:cNvSpPr txBox="1"/>
                <p:nvPr/>
              </p:nvSpPr>
              <p:spPr>
                <a:xfrm>
                  <a:off x="14526636" y="5144310"/>
                  <a:ext cx="183000" cy="48288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6" name="Google Shape;1836;p2"/>
                <p:cNvSpPr txBox="1"/>
                <p:nvPr/>
              </p:nvSpPr>
              <p:spPr>
                <a:xfrm>
                  <a:off x="14699947" y="5144310"/>
                  <a:ext cx="183000" cy="48288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7" name="Google Shape;1837;p2"/>
                <p:cNvSpPr txBox="1"/>
                <p:nvPr/>
              </p:nvSpPr>
              <p:spPr>
                <a:xfrm>
                  <a:off x="15046566" y="5144310"/>
                  <a:ext cx="183000" cy="48288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8" name="Google Shape;1838;p2"/>
                <p:cNvSpPr txBox="1"/>
                <p:nvPr/>
              </p:nvSpPr>
              <p:spPr>
                <a:xfrm>
                  <a:off x="15913116" y="5144310"/>
                  <a:ext cx="183000" cy="48288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39" name="Google Shape;1839;p2"/>
                <p:cNvSpPr txBox="1"/>
                <p:nvPr/>
              </p:nvSpPr>
              <p:spPr>
                <a:xfrm>
                  <a:off x="15566495" y="5144310"/>
                  <a:ext cx="183000" cy="48288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0" name="Google Shape;1840;p2"/>
                <p:cNvSpPr txBox="1"/>
                <p:nvPr/>
              </p:nvSpPr>
              <p:spPr>
                <a:xfrm>
                  <a:off x="15219876" y="5144310"/>
                  <a:ext cx="183000" cy="48288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1" name="Google Shape;1841;p2"/>
                <p:cNvSpPr txBox="1"/>
                <p:nvPr/>
              </p:nvSpPr>
              <p:spPr>
                <a:xfrm>
                  <a:off x="15393186" y="5144310"/>
                  <a:ext cx="183000" cy="48288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2" name="Google Shape;1842;p2"/>
                <p:cNvSpPr txBox="1"/>
                <p:nvPr/>
              </p:nvSpPr>
              <p:spPr>
                <a:xfrm>
                  <a:off x="14873256" y="5144310"/>
                  <a:ext cx="183000" cy="48288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3" name="Google Shape;1843;p2"/>
                <p:cNvSpPr txBox="1"/>
                <p:nvPr/>
              </p:nvSpPr>
              <p:spPr>
                <a:xfrm>
                  <a:off x="15739806" y="5144310"/>
                  <a:ext cx="183000" cy="48288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4" name="Google Shape;1844;p2"/>
                <p:cNvSpPr txBox="1"/>
                <p:nvPr/>
              </p:nvSpPr>
              <p:spPr>
                <a:xfrm>
                  <a:off x="16086428" y="5144310"/>
                  <a:ext cx="183000" cy="48288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845" name="Google Shape;1845;p2"/>
              <p:cNvGrpSpPr/>
              <p:nvPr/>
            </p:nvGrpSpPr>
            <p:grpSpPr>
              <a:xfrm>
                <a:off x="10427923" y="4228518"/>
                <a:ext cx="4161451" cy="7173148"/>
                <a:chOff x="16176528" y="4317489"/>
                <a:chExt cx="4161451" cy="4828800"/>
              </a:xfrm>
            </p:grpSpPr>
            <p:sp>
              <p:nvSpPr>
                <p:cNvPr id="1846" name="Google Shape;1846;p2"/>
                <p:cNvSpPr txBox="1"/>
                <p:nvPr/>
              </p:nvSpPr>
              <p:spPr>
                <a:xfrm>
                  <a:off x="19974147"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7" name="Google Shape;1847;p2"/>
                <p:cNvSpPr txBox="1"/>
                <p:nvPr/>
              </p:nvSpPr>
              <p:spPr>
                <a:xfrm>
                  <a:off x="19612469" y="4317489"/>
                  <a:ext cx="183000" cy="48288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8" name="Google Shape;1848;p2"/>
                <p:cNvSpPr txBox="1"/>
                <p:nvPr/>
              </p:nvSpPr>
              <p:spPr>
                <a:xfrm>
                  <a:off x="19793308" y="4317489"/>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49" name="Google Shape;1849;p2"/>
                <p:cNvSpPr txBox="1"/>
                <p:nvPr/>
              </p:nvSpPr>
              <p:spPr>
                <a:xfrm>
                  <a:off x="20154979" y="4317489"/>
                  <a:ext cx="183000" cy="48288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0" name="Google Shape;1850;p2"/>
                <p:cNvSpPr txBox="1"/>
                <p:nvPr/>
              </p:nvSpPr>
              <p:spPr>
                <a:xfrm>
                  <a:off x="16357367" y="4317489"/>
                  <a:ext cx="183000" cy="48288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1" name="Google Shape;1851;p2"/>
                <p:cNvSpPr txBox="1"/>
                <p:nvPr/>
              </p:nvSpPr>
              <p:spPr>
                <a:xfrm>
                  <a:off x="16176528" y="4317489"/>
                  <a:ext cx="183000" cy="48288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2" name="Google Shape;1852;p2"/>
                <p:cNvSpPr txBox="1"/>
                <p:nvPr/>
              </p:nvSpPr>
              <p:spPr>
                <a:xfrm>
                  <a:off x="18527435" y="4317489"/>
                  <a:ext cx="183000" cy="48288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3" name="Google Shape;1853;p2"/>
                <p:cNvSpPr txBox="1"/>
                <p:nvPr/>
              </p:nvSpPr>
              <p:spPr>
                <a:xfrm>
                  <a:off x="19250791" y="4317489"/>
                  <a:ext cx="183000" cy="48288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4" name="Google Shape;1854;p2"/>
                <p:cNvSpPr txBox="1"/>
                <p:nvPr/>
              </p:nvSpPr>
              <p:spPr>
                <a:xfrm>
                  <a:off x="19069953" y="4317489"/>
                  <a:ext cx="183000" cy="48288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5" name="Google Shape;1855;p2"/>
                <p:cNvSpPr txBox="1"/>
                <p:nvPr/>
              </p:nvSpPr>
              <p:spPr>
                <a:xfrm>
                  <a:off x="19431630" y="4317489"/>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6" name="Google Shape;1856;p2"/>
                <p:cNvSpPr txBox="1"/>
                <p:nvPr/>
              </p:nvSpPr>
              <p:spPr>
                <a:xfrm>
                  <a:off x="18889113" y="4317489"/>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7" name="Google Shape;1857;p2"/>
                <p:cNvSpPr txBox="1"/>
                <p:nvPr/>
              </p:nvSpPr>
              <p:spPr>
                <a:xfrm>
                  <a:off x="18708274"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8" name="Google Shape;1858;p2"/>
                <p:cNvSpPr txBox="1"/>
                <p:nvPr/>
              </p:nvSpPr>
              <p:spPr>
                <a:xfrm>
                  <a:off x="18165757" y="4317489"/>
                  <a:ext cx="183000" cy="48288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59" name="Google Shape;1859;p2"/>
                <p:cNvSpPr txBox="1"/>
                <p:nvPr/>
              </p:nvSpPr>
              <p:spPr>
                <a:xfrm>
                  <a:off x="18346596"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0" name="Google Shape;1860;p2"/>
                <p:cNvSpPr txBox="1"/>
                <p:nvPr/>
              </p:nvSpPr>
              <p:spPr>
                <a:xfrm>
                  <a:off x="17984919"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1" name="Google Shape;1861;p2"/>
                <p:cNvSpPr txBox="1"/>
                <p:nvPr/>
              </p:nvSpPr>
              <p:spPr>
                <a:xfrm>
                  <a:off x="17804078" y="4317489"/>
                  <a:ext cx="183000" cy="48288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2" name="Google Shape;1862;p2"/>
                <p:cNvSpPr txBox="1"/>
                <p:nvPr/>
              </p:nvSpPr>
              <p:spPr>
                <a:xfrm>
                  <a:off x="17623240"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3" name="Google Shape;1863;p2"/>
                <p:cNvSpPr txBox="1"/>
                <p:nvPr/>
              </p:nvSpPr>
              <p:spPr>
                <a:xfrm>
                  <a:off x="17442401" y="4317489"/>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4" name="Google Shape;1864;p2"/>
                <p:cNvSpPr txBox="1"/>
                <p:nvPr/>
              </p:nvSpPr>
              <p:spPr>
                <a:xfrm>
                  <a:off x="17261562" y="4317489"/>
                  <a:ext cx="183000" cy="48288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5" name="Google Shape;1865;p2"/>
                <p:cNvSpPr txBox="1"/>
                <p:nvPr/>
              </p:nvSpPr>
              <p:spPr>
                <a:xfrm>
                  <a:off x="17080723" y="4317489"/>
                  <a:ext cx="183000" cy="48288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6" name="Google Shape;1866;p2"/>
                <p:cNvSpPr txBox="1"/>
                <p:nvPr/>
              </p:nvSpPr>
              <p:spPr>
                <a:xfrm>
                  <a:off x="16899885" y="4317489"/>
                  <a:ext cx="183000" cy="48288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7" name="Google Shape;1867;p2"/>
                <p:cNvSpPr txBox="1"/>
                <p:nvPr/>
              </p:nvSpPr>
              <p:spPr>
                <a:xfrm>
                  <a:off x="16719044" y="4317489"/>
                  <a:ext cx="183000" cy="48288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68" name="Google Shape;1868;p2"/>
                <p:cNvSpPr txBox="1"/>
                <p:nvPr/>
              </p:nvSpPr>
              <p:spPr>
                <a:xfrm>
                  <a:off x="16538206" y="4317489"/>
                  <a:ext cx="183000" cy="48288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1869" name="Google Shape;1869;p2"/>
          <p:cNvSpPr/>
          <p:nvPr/>
        </p:nvSpPr>
        <p:spPr>
          <a:xfrm>
            <a:off x="-7812" y="6498003"/>
            <a:ext cx="12207240" cy="36576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1870" name="Google Shape;1870;p2"/>
          <p:cNvPicPr preferRelativeResize="0"/>
          <p:nvPr/>
        </p:nvPicPr>
        <p:blipFill rotWithShape="1">
          <a:blip r:embed="rId3">
            <a:alphaModFix/>
          </a:blip>
          <a:srcRect b="0" l="0" r="0" t="0"/>
          <a:stretch/>
        </p:blipFill>
        <p:spPr>
          <a:xfrm>
            <a:off x="9412031" y="6569560"/>
            <a:ext cx="2743200" cy="222645"/>
          </a:xfrm>
          <a:prstGeom prst="rect">
            <a:avLst/>
          </a:prstGeom>
          <a:noFill/>
          <a:ln>
            <a:noFill/>
          </a:ln>
        </p:spPr>
      </p:pic>
      <p:pic>
        <p:nvPicPr>
          <p:cNvPr descr="Logo&#10;&#10;Description automatically generated" id="1871" name="Google Shape;1871;p2"/>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1872" name="Google Shape;1872;p2"/>
          <p:cNvSpPr txBox="1"/>
          <p:nvPr/>
        </p:nvSpPr>
        <p:spPr>
          <a:xfrm>
            <a:off x="677577" y="1526901"/>
            <a:ext cx="7006014" cy="435133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873" name="Google Shape;1873;p2"/>
          <p:cNvSpPr txBox="1"/>
          <p:nvPr/>
        </p:nvSpPr>
        <p:spPr>
          <a:xfrm>
            <a:off x="5934395" y="6480375"/>
            <a:ext cx="51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10</a:t>
            </a:r>
            <a:endParaRPr b="0" i="0" sz="1400" u="none" cap="none" strike="noStrike">
              <a:solidFill>
                <a:srgbClr val="000000"/>
              </a:solidFill>
              <a:latin typeface="Arial"/>
              <a:ea typeface="Arial"/>
              <a:cs typeface="Arial"/>
              <a:sym typeface="Arial"/>
            </a:endParaRPr>
          </a:p>
        </p:txBody>
      </p:sp>
      <p:pic>
        <p:nvPicPr>
          <p:cNvPr descr="Shape&#10;&#10;Description automatically generated with medium confidence" id="1874" name="Google Shape;1874;p2"/>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1875" name="Google Shape;1875;p2"/>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1876" name="Google Shape;1876;p2"/>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sp>
        <p:nvSpPr>
          <p:cNvPr id="1877" name="Google Shape;1877;p2"/>
          <p:cNvSpPr txBox="1"/>
          <p:nvPr/>
        </p:nvSpPr>
        <p:spPr>
          <a:xfrm>
            <a:off x="282800" y="1249050"/>
            <a:ext cx="8327700" cy="4893300"/>
          </a:xfrm>
          <a:prstGeom prst="rect">
            <a:avLst/>
          </a:prstGeom>
          <a:noFill/>
          <a:ln>
            <a:noFill/>
          </a:ln>
        </p:spPr>
        <p:txBody>
          <a:bodyPr anchorCtr="0" anchor="t" bIns="91425" lIns="91425" spcFirstLastPara="1" rIns="91425" wrap="square" tIns="91425">
            <a:noAutofit/>
          </a:bodyPr>
          <a:lstStyle/>
          <a:p>
            <a:pPr indent="-406400" lvl="0" marL="457200" rtl="0" algn="l">
              <a:lnSpc>
                <a:spcPct val="2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limited movement and inconsistent</a:t>
            </a:r>
            <a:endParaRPr sz="2800">
              <a:solidFill>
                <a:schemeClr val="dk1"/>
              </a:solidFill>
              <a:latin typeface="Calibri"/>
              <a:ea typeface="Calibri"/>
              <a:cs typeface="Calibri"/>
              <a:sym typeface="Calibri"/>
            </a:endParaRPr>
          </a:p>
          <a:p>
            <a:pPr indent="-406400" lvl="1" marL="914400" rtl="0" algn="l">
              <a:lnSpc>
                <a:spcPct val="2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Body shape</a:t>
            </a:r>
            <a:endParaRPr sz="2800">
              <a:solidFill>
                <a:schemeClr val="dk1"/>
              </a:solidFill>
              <a:latin typeface="Calibri"/>
              <a:ea typeface="Calibri"/>
              <a:cs typeface="Calibri"/>
              <a:sym typeface="Calibri"/>
            </a:endParaRPr>
          </a:p>
          <a:p>
            <a:pPr indent="-406400" lvl="1" marL="914400" rtl="0" algn="l">
              <a:lnSpc>
                <a:spcPct val="2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Anchored to setup </a:t>
            </a:r>
            <a:endParaRPr sz="2800">
              <a:solidFill>
                <a:schemeClr val="dk1"/>
              </a:solidFill>
              <a:latin typeface="Calibri"/>
              <a:ea typeface="Calibri"/>
              <a:cs typeface="Calibri"/>
              <a:sym typeface="Calibri"/>
            </a:endParaRPr>
          </a:p>
          <a:p>
            <a:pPr indent="-406400" lvl="0" marL="457200" rtl="0" algn="l">
              <a:lnSpc>
                <a:spcPct val="2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Nitinol </a:t>
            </a:r>
            <a:endParaRPr sz="2800">
              <a:solidFill>
                <a:schemeClr val="dk1"/>
              </a:solidFill>
              <a:latin typeface="Calibri"/>
              <a:ea typeface="Calibri"/>
              <a:cs typeface="Calibri"/>
              <a:sym typeface="Calibri"/>
            </a:endParaRPr>
          </a:p>
          <a:p>
            <a:pPr indent="-406400" lvl="1" marL="914400" rtl="0" algn="l">
              <a:lnSpc>
                <a:spcPct val="2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H</a:t>
            </a:r>
            <a:r>
              <a:rPr lang="en-US" sz="2800">
                <a:solidFill>
                  <a:schemeClr val="dk1"/>
                </a:solidFill>
                <a:latin typeface="Calibri"/>
                <a:ea typeface="Calibri"/>
                <a:cs typeface="Calibri"/>
                <a:sym typeface="Calibri"/>
              </a:rPr>
              <a:t>igh</a:t>
            </a:r>
            <a:r>
              <a:rPr lang="en-US" sz="2800">
                <a:solidFill>
                  <a:schemeClr val="dk1"/>
                </a:solidFill>
                <a:latin typeface="Calibri"/>
                <a:ea typeface="Calibri"/>
                <a:cs typeface="Calibri"/>
                <a:sym typeface="Calibri"/>
              </a:rPr>
              <a:t> power usage</a:t>
            </a:r>
            <a:endParaRPr sz="2800">
              <a:solidFill>
                <a:schemeClr val="dk1"/>
              </a:solidFill>
              <a:latin typeface="Calibri"/>
              <a:ea typeface="Calibri"/>
              <a:cs typeface="Calibri"/>
              <a:sym typeface="Calibri"/>
            </a:endParaRPr>
          </a:p>
          <a:p>
            <a:pPr indent="0" lvl="0" marL="914400" rtl="0" algn="l">
              <a:lnSpc>
                <a:spcPct val="200000"/>
              </a:lnSpc>
              <a:spcBef>
                <a:spcPts val="0"/>
              </a:spcBef>
              <a:spcAft>
                <a:spcPts val="0"/>
              </a:spcAft>
              <a:buNone/>
            </a:pPr>
            <a:r>
              <a:t/>
            </a:r>
            <a:endParaRPr sz="2800">
              <a:solidFill>
                <a:schemeClr val="dk1"/>
              </a:solidFill>
              <a:latin typeface="Calibri"/>
              <a:ea typeface="Calibri"/>
              <a:cs typeface="Calibri"/>
              <a:sym typeface="Calibri"/>
            </a:endParaRPr>
          </a:p>
        </p:txBody>
      </p:sp>
      <p:pic>
        <p:nvPicPr>
          <p:cNvPr id="1878" name="Google Shape;1878;p2" title="exported_qrcode_image_600 (2).png"/>
          <p:cNvPicPr preferRelativeResize="0"/>
          <p:nvPr/>
        </p:nvPicPr>
        <p:blipFill>
          <a:blip r:embed="rId8">
            <a:alphaModFix/>
          </a:blip>
          <a:stretch>
            <a:fillRect/>
          </a:stretch>
        </p:blipFill>
        <p:spPr>
          <a:xfrm rot="-5400000">
            <a:off x="10229099" y="958148"/>
            <a:ext cx="1626476" cy="1626476"/>
          </a:xfrm>
          <a:prstGeom prst="rect">
            <a:avLst/>
          </a:prstGeom>
          <a:noFill/>
          <a:ln>
            <a:noFill/>
          </a:ln>
        </p:spPr>
      </p:pic>
      <p:pic>
        <p:nvPicPr>
          <p:cNvPr id="1879" name="Google Shape;1879;p2" title="exported_qrcode_image_600.png"/>
          <p:cNvPicPr preferRelativeResize="0"/>
          <p:nvPr/>
        </p:nvPicPr>
        <p:blipFill>
          <a:blip r:embed="rId9">
            <a:alphaModFix/>
          </a:blip>
          <a:stretch>
            <a:fillRect/>
          </a:stretch>
        </p:blipFill>
        <p:spPr>
          <a:xfrm rot="-5400000">
            <a:off x="10229099" y="4334987"/>
            <a:ext cx="1626476" cy="1626476"/>
          </a:xfrm>
          <a:prstGeom prst="rect">
            <a:avLst/>
          </a:prstGeom>
          <a:noFill/>
          <a:ln>
            <a:noFill/>
          </a:ln>
        </p:spPr>
      </p:pic>
      <p:pic>
        <p:nvPicPr>
          <p:cNvPr id="1880" name="Google Shape;1880;p2" title="exported_qrcode_image_600 (1).png"/>
          <p:cNvPicPr preferRelativeResize="0"/>
          <p:nvPr/>
        </p:nvPicPr>
        <p:blipFill>
          <a:blip r:embed="rId10">
            <a:alphaModFix/>
          </a:blip>
          <a:stretch>
            <a:fillRect/>
          </a:stretch>
        </p:blipFill>
        <p:spPr>
          <a:xfrm rot="-5400000">
            <a:off x="10229099" y="2603882"/>
            <a:ext cx="1626476" cy="1626476"/>
          </a:xfrm>
          <a:prstGeom prst="rect">
            <a:avLst/>
          </a:prstGeom>
          <a:noFill/>
          <a:ln>
            <a:noFill/>
          </a:ln>
        </p:spPr>
      </p:pic>
      <p:pic>
        <p:nvPicPr>
          <p:cNvPr id="1881" name="Google Shape;1881;p2" title="PXL_20250709_2159228883-ezgif.com-optimize.gif"/>
          <p:cNvPicPr preferRelativeResize="0"/>
          <p:nvPr/>
        </p:nvPicPr>
        <p:blipFill>
          <a:blip r:embed="rId11">
            <a:alphaModFix/>
          </a:blip>
          <a:stretch>
            <a:fillRect/>
          </a:stretch>
        </p:blipFill>
        <p:spPr>
          <a:xfrm>
            <a:off x="7030173" y="652425"/>
            <a:ext cx="2938427" cy="2237950"/>
          </a:xfrm>
          <a:prstGeom prst="rect">
            <a:avLst/>
          </a:prstGeom>
          <a:noFill/>
          <a:ln>
            <a:noFill/>
          </a:ln>
        </p:spPr>
      </p:pic>
      <p:pic>
        <p:nvPicPr>
          <p:cNvPr id="1882" name="Google Shape;1882;p2"/>
          <p:cNvPicPr preferRelativeResize="0"/>
          <p:nvPr/>
        </p:nvPicPr>
        <p:blipFill rotWithShape="1">
          <a:blip r:embed="rId12">
            <a:alphaModFix/>
          </a:blip>
          <a:srcRect b="19031" l="6975" r="2197" t="1735"/>
          <a:stretch/>
        </p:blipFill>
        <p:spPr>
          <a:xfrm>
            <a:off x="4834150" y="3485525"/>
            <a:ext cx="5134449" cy="2639150"/>
          </a:xfrm>
          <a:prstGeom prst="rect">
            <a:avLst/>
          </a:prstGeom>
          <a:noFill/>
          <a:ln>
            <a:noFill/>
          </a:ln>
        </p:spPr>
      </p:pic>
      <p:sp>
        <p:nvSpPr>
          <p:cNvPr id="1883" name="Google Shape;1883;p2"/>
          <p:cNvSpPr txBox="1"/>
          <p:nvPr/>
        </p:nvSpPr>
        <p:spPr>
          <a:xfrm>
            <a:off x="5593875" y="5878100"/>
            <a:ext cx="38181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20. Nitinol displacement vs power</a:t>
            </a:r>
            <a:endParaRPr sz="1800">
              <a:solidFill>
                <a:schemeClr val="dk1"/>
              </a:solidFill>
              <a:latin typeface="Calibri"/>
              <a:ea typeface="Calibri"/>
              <a:cs typeface="Calibri"/>
              <a:sym typeface="Calibri"/>
            </a:endParaRPr>
          </a:p>
        </p:txBody>
      </p:sp>
      <p:sp>
        <p:nvSpPr>
          <p:cNvPr id="1884" name="Google Shape;1884;p2"/>
          <p:cNvSpPr txBox="1"/>
          <p:nvPr/>
        </p:nvSpPr>
        <p:spPr>
          <a:xfrm>
            <a:off x="6691888" y="2963250"/>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19. Amoebot movement </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sp>
        <p:nvSpPr>
          <p:cNvPr id="1890" name="Google Shape;1890;g35a1c6f9249_0_698"/>
          <p:cNvSpPr txBox="1"/>
          <p:nvPr>
            <p:ph type="title"/>
          </p:nvPr>
        </p:nvSpPr>
        <p:spPr>
          <a:xfrm>
            <a:off x="1811025" y="116575"/>
            <a:ext cx="6740700" cy="963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Future Improvements </a:t>
            </a:r>
            <a:endParaRPr/>
          </a:p>
        </p:txBody>
      </p:sp>
      <p:grpSp>
        <p:nvGrpSpPr>
          <p:cNvPr id="1891" name="Google Shape;1891;g35a1c6f9249_0_698"/>
          <p:cNvGrpSpPr/>
          <p:nvPr/>
        </p:nvGrpSpPr>
        <p:grpSpPr>
          <a:xfrm>
            <a:off x="-7703" y="6324818"/>
            <a:ext cx="12206290" cy="332281"/>
            <a:chOff x="931692" y="4540806"/>
            <a:chExt cx="31987132" cy="1132133"/>
          </a:xfrm>
        </p:grpSpPr>
        <p:grpSp>
          <p:nvGrpSpPr>
            <p:cNvPr id="1892" name="Google Shape;1892;g35a1c6f9249_0_698"/>
            <p:cNvGrpSpPr/>
            <p:nvPr/>
          </p:nvGrpSpPr>
          <p:grpSpPr>
            <a:xfrm>
              <a:off x="931692" y="4540806"/>
              <a:ext cx="16002389" cy="1132133"/>
              <a:chOff x="1874938" y="4228518"/>
              <a:chExt cx="12714436" cy="13591038"/>
            </a:xfrm>
          </p:grpSpPr>
          <p:grpSp>
            <p:nvGrpSpPr>
              <p:cNvPr id="1893" name="Google Shape;1893;g35a1c6f9249_0_698"/>
              <p:cNvGrpSpPr/>
              <p:nvPr/>
            </p:nvGrpSpPr>
            <p:grpSpPr>
              <a:xfrm>
                <a:off x="1874938" y="4228545"/>
                <a:ext cx="724122" cy="13590988"/>
                <a:chOff x="6763779" y="3610074"/>
                <a:chExt cx="724122" cy="9149100"/>
              </a:xfrm>
            </p:grpSpPr>
            <p:sp>
              <p:nvSpPr>
                <p:cNvPr id="1894" name="Google Shape;1894;g35a1c6f9249_0_698"/>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5" name="Google Shape;1895;g35a1c6f9249_0_698"/>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6" name="Google Shape;1896;g35a1c6f9249_0_698"/>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897" name="Google Shape;1897;g35a1c6f9249_0_698"/>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898" name="Google Shape;1898;g35a1c6f9249_0_698"/>
              <p:cNvGrpSpPr/>
              <p:nvPr/>
            </p:nvGrpSpPr>
            <p:grpSpPr>
              <a:xfrm>
                <a:off x="2589876" y="4228518"/>
                <a:ext cx="4171622" cy="13590900"/>
                <a:chOff x="589212" y="5453559"/>
                <a:chExt cx="4171622" cy="9060600"/>
              </a:xfrm>
            </p:grpSpPr>
            <p:grpSp>
              <p:nvGrpSpPr>
                <p:cNvPr id="1899" name="Google Shape;1899;g35a1c6f9249_0_698"/>
                <p:cNvGrpSpPr/>
                <p:nvPr/>
              </p:nvGrpSpPr>
              <p:grpSpPr>
                <a:xfrm>
                  <a:off x="2213483" y="5453559"/>
                  <a:ext cx="2547351" cy="9060600"/>
                  <a:chOff x="2126394" y="6201753"/>
                  <a:chExt cx="2547351" cy="9060600"/>
                </a:xfrm>
              </p:grpSpPr>
              <p:sp>
                <p:nvSpPr>
                  <p:cNvPr id="1900" name="Google Shape;1900;g35a1c6f9249_0_698"/>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1" name="Google Shape;1901;g35a1c6f9249_0_698"/>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2" name="Google Shape;1902;g35a1c6f9249_0_698"/>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3" name="Google Shape;1903;g35a1c6f9249_0_698"/>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4" name="Google Shape;1904;g35a1c6f9249_0_698"/>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5" name="Google Shape;1905;g35a1c6f9249_0_698"/>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6" name="Google Shape;1906;g35a1c6f9249_0_698"/>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7" name="Google Shape;1907;g35a1c6f9249_0_698"/>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8" name="Google Shape;1908;g35a1c6f9249_0_698"/>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09" name="Google Shape;1909;g35a1c6f9249_0_698"/>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0" name="Google Shape;1910;g35a1c6f9249_0_698"/>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1" name="Google Shape;1911;g35a1c6f9249_0_698"/>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2" name="Google Shape;1912;g35a1c6f9249_0_698"/>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3" name="Google Shape;1913;g35a1c6f9249_0_698"/>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14" name="Google Shape;1914;g35a1c6f9249_0_698"/>
                <p:cNvGrpSpPr/>
                <p:nvPr/>
              </p:nvGrpSpPr>
              <p:grpSpPr>
                <a:xfrm>
                  <a:off x="589212" y="5453559"/>
                  <a:ext cx="1622103" cy="9060600"/>
                  <a:chOff x="589212" y="5453048"/>
                  <a:chExt cx="1622103" cy="9060600"/>
                </a:xfrm>
              </p:grpSpPr>
              <p:sp>
                <p:nvSpPr>
                  <p:cNvPr id="1915" name="Google Shape;1915;g35a1c6f9249_0_698"/>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6" name="Google Shape;1916;g35a1c6f9249_0_698"/>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7" name="Google Shape;1917;g35a1c6f9249_0_698"/>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8" name="Google Shape;1918;g35a1c6f9249_0_698"/>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19" name="Google Shape;1919;g35a1c6f9249_0_698"/>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0" name="Google Shape;1920;g35a1c6f9249_0_698"/>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1" name="Google Shape;1921;g35a1c6f9249_0_698"/>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2" name="Google Shape;1922;g35a1c6f9249_0_698"/>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3" name="Google Shape;1923;g35a1c6f9249_0_698"/>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924" name="Google Shape;1924;g35a1c6f9249_0_698"/>
              <p:cNvGrpSpPr/>
              <p:nvPr/>
            </p:nvGrpSpPr>
            <p:grpSpPr>
              <a:xfrm>
                <a:off x="6752314" y="4228568"/>
                <a:ext cx="911322" cy="13590988"/>
                <a:chOff x="11540841" y="6900050"/>
                <a:chExt cx="911322" cy="9149100"/>
              </a:xfrm>
            </p:grpSpPr>
            <p:sp>
              <p:nvSpPr>
                <p:cNvPr id="1925" name="Google Shape;1925;g35a1c6f9249_0_698"/>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6" name="Google Shape;1926;g35a1c6f9249_0_698"/>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7" name="Google Shape;1927;g35a1c6f9249_0_698"/>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8" name="Google Shape;1928;g35a1c6f9249_0_698"/>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29" name="Google Shape;1929;g35a1c6f9249_0_698"/>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30" name="Google Shape;1930;g35a1c6f9249_0_698"/>
              <p:cNvGrpSpPr/>
              <p:nvPr/>
            </p:nvGrpSpPr>
            <p:grpSpPr>
              <a:xfrm>
                <a:off x="7654454" y="4228555"/>
                <a:ext cx="2782652" cy="13590988"/>
                <a:chOff x="13486776" y="5144310"/>
                <a:chExt cx="2782652" cy="9149100"/>
              </a:xfrm>
            </p:grpSpPr>
            <p:sp>
              <p:nvSpPr>
                <p:cNvPr id="1931" name="Google Shape;1931;g35a1c6f9249_0_698"/>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2" name="Google Shape;1932;g35a1c6f9249_0_698"/>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3" name="Google Shape;1933;g35a1c6f9249_0_698"/>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4" name="Google Shape;1934;g35a1c6f9249_0_698"/>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5" name="Google Shape;1935;g35a1c6f9249_0_698"/>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6" name="Google Shape;1936;g35a1c6f9249_0_698"/>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7" name="Google Shape;1937;g35a1c6f9249_0_698"/>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8" name="Google Shape;1938;g35a1c6f9249_0_698"/>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39" name="Google Shape;1939;g35a1c6f9249_0_698"/>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0" name="Google Shape;1940;g35a1c6f9249_0_698"/>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1" name="Google Shape;1941;g35a1c6f9249_0_698"/>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2" name="Google Shape;1942;g35a1c6f9249_0_698"/>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3" name="Google Shape;1943;g35a1c6f9249_0_698"/>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4" name="Google Shape;1944;g35a1c6f9249_0_698"/>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5" name="Google Shape;1945;g35a1c6f9249_0_698"/>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6" name="Google Shape;1946;g35a1c6f9249_0_698"/>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47" name="Google Shape;1947;g35a1c6f9249_0_698"/>
              <p:cNvGrpSpPr/>
              <p:nvPr/>
            </p:nvGrpSpPr>
            <p:grpSpPr>
              <a:xfrm>
                <a:off x="10427923" y="4228549"/>
                <a:ext cx="4161451" cy="13590988"/>
                <a:chOff x="16176528" y="4317489"/>
                <a:chExt cx="4161451" cy="9149100"/>
              </a:xfrm>
            </p:grpSpPr>
            <p:sp>
              <p:nvSpPr>
                <p:cNvPr id="1948" name="Google Shape;1948;g35a1c6f9249_0_698"/>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49" name="Google Shape;1949;g35a1c6f9249_0_698"/>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0" name="Google Shape;1950;g35a1c6f9249_0_698"/>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1" name="Google Shape;1951;g35a1c6f9249_0_698"/>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2" name="Google Shape;1952;g35a1c6f9249_0_698"/>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3" name="Google Shape;1953;g35a1c6f9249_0_698"/>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4" name="Google Shape;1954;g35a1c6f9249_0_698"/>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5" name="Google Shape;1955;g35a1c6f9249_0_698"/>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6" name="Google Shape;1956;g35a1c6f9249_0_698"/>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7" name="Google Shape;1957;g35a1c6f9249_0_698"/>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8" name="Google Shape;1958;g35a1c6f9249_0_698"/>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59" name="Google Shape;1959;g35a1c6f9249_0_698"/>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0" name="Google Shape;1960;g35a1c6f9249_0_698"/>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1" name="Google Shape;1961;g35a1c6f9249_0_698"/>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2" name="Google Shape;1962;g35a1c6f9249_0_698"/>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3" name="Google Shape;1963;g35a1c6f9249_0_698"/>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4" name="Google Shape;1964;g35a1c6f9249_0_698"/>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5" name="Google Shape;1965;g35a1c6f9249_0_698"/>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6" name="Google Shape;1966;g35a1c6f9249_0_698"/>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7" name="Google Shape;1967;g35a1c6f9249_0_698"/>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8" name="Google Shape;1968;g35a1c6f9249_0_698"/>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69" name="Google Shape;1969;g35a1c6f9249_0_698"/>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0" name="Google Shape;1970;g35a1c6f9249_0_698"/>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971" name="Google Shape;1971;g35a1c6f9249_0_698"/>
            <p:cNvGrpSpPr/>
            <p:nvPr/>
          </p:nvGrpSpPr>
          <p:grpSpPr>
            <a:xfrm>
              <a:off x="16916435" y="4540806"/>
              <a:ext cx="16002389" cy="1132133"/>
              <a:chOff x="1874938" y="4228518"/>
              <a:chExt cx="12714436" cy="13591038"/>
            </a:xfrm>
          </p:grpSpPr>
          <p:grpSp>
            <p:nvGrpSpPr>
              <p:cNvPr id="1972" name="Google Shape;1972;g35a1c6f9249_0_698"/>
              <p:cNvGrpSpPr/>
              <p:nvPr/>
            </p:nvGrpSpPr>
            <p:grpSpPr>
              <a:xfrm>
                <a:off x="1874938" y="4228545"/>
                <a:ext cx="724122" cy="13590988"/>
                <a:chOff x="6763779" y="3610074"/>
                <a:chExt cx="724122" cy="9149100"/>
              </a:xfrm>
            </p:grpSpPr>
            <p:sp>
              <p:nvSpPr>
                <p:cNvPr id="1973" name="Google Shape;1973;g35a1c6f9249_0_698"/>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4" name="Google Shape;1974;g35a1c6f9249_0_698"/>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5" name="Google Shape;1975;g35a1c6f9249_0_698"/>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76" name="Google Shape;1976;g35a1c6f9249_0_698"/>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77" name="Google Shape;1977;g35a1c6f9249_0_698"/>
              <p:cNvGrpSpPr/>
              <p:nvPr/>
            </p:nvGrpSpPr>
            <p:grpSpPr>
              <a:xfrm>
                <a:off x="2589876" y="4228518"/>
                <a:ext cx="4171622" cy="13590900"/>
                <a:chOff x="589212" y="5453559"/>
                <a:chExt cx="4171622" cy="9060600"/>
              </a:xfrm>
            </p:grpSpPr>
            <p:grpSp>
              <p:nvGrpSpPr>
                <p:cNvPr id="1978" name="Google Shape;1978;g35a1c6f9249_0_698"/>
                <p:cNvGrpSpPr/>
                <p:nvPr/>
              </p:nvGrpSpPr>
              <p:grpSpPr>
                <a:xfrm>
                  <a:off x="2213483" y="5453559"/>
                  <a:ext cx="2547351" cy="9060600"/>
                  <a:chOff x="2126394" y="6201753"/>
                  <a:chExt cx="2547351" cy="9060600"/>
                </a:xfrm>
              </p:grpSpPr>
              <p:sp>
                <p:nvSpPr>
                  <p:cNvPr id="1979" name="Google Shape;1979;g35a1c6f9249_0_698"/>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0" name="Google Shape;1980;g35a1c6f9249_0_698"/>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1" name="Google Shape;1981;g35a1c6f9249_0_698"/>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2" name="Google Shape;1982;g35a1c6f9249_0_698"/>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3" name="Google Shape;1983;g35a1c6f9249_0_698"/>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4" name="Google Shape;1984;g35a1c6f9249_0_698"/>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5" name="Google Shape;1985;g35a1c6f9249_0_698"/>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6" name="Google Shape;1986;g35a1c6f9249_0_698"/>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7" name="Google Shape;1987;g35a1c6f9249_0_698"/>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8" name="Google Shape;1988;g35a1c6f9249_0_698"/>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89" name="Google Shape;1989;g35a1c6f9249_0_698"/>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0" name="Google Shape;1990;g35a1c6f9249_0_698"/>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1" name="Google Shape;1991;g35a1c6f9249_0_698"/>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2" name="Google Shape;1992;g35a1c6f9249_0_698"/>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993" name="Google Shape;1993;g35a1c6f9249_0_698"/>
                <p:cNvGrpSpPr/>
                <p:nvPr/>
              </p:nvGrpSpPr>
              <p:grpSpPr>
                <a:xfrm>
                  <a:off x="589212" y="5453559"/>
                  <a:ext cx="1622103" cy="9060600"/>
                  <a:chOff x="589212" y="5453048"/>
                  <a:chExt cx="1622103" cy="9060600"/>
                </a:xfrm>
              </p:grpSpPr>
              <p:sp>
                <p:nvSpPr>
                  <p:cNvPr id="1994" name="Google Shape;1994;g35a1c6f9249_0_698"/>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5" name="Google Shape;1995;g35a1c6f9249_0_698"/>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6" name="Google Shape;1996;g35a1c6f9249_0_698"/>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7" name="Google Shape;1997;g35a1c6f9249_0_698"/>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8" name="Google Shape;1998;g35a1c6f9249_0_698"/>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999" name="Google Shape;1999;g35a1c6f9249_0_698"/>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0" name="Google Shape;2000;g35a1c6f9249_0_698"/>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1" name="Google Shape;2001;g35a1c6f9249_0_698"/>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2" name="Google Shape;2002;g35a1c6f9249_0_698"/>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003" name="Google Shape;2003;g35a1c6f9249_0_698"/>
              <p:cNvGrpSpPr/>
              <p:nvPr/>
            </p:nvGrpSpPr>
            <p:grpSpPr>
              <a:xfrm>
                <a:off x="6752314" y="4228568"/>
                <a:ext cx="911322" cy="13590988"/>
                <a:chOff x="11540841" y="6900050"/>
                <a:chExt cx="911322" cy="9149100"/>
              </a:xfrm>
            </p:grpSpPr>
            <p:sp>
              <p:nvSpPr>
                <p:cNvPr id="2004" name="Google Shape;2004;g35a1c6f9249_0_698"/>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5" name="Google Shape;2005;g35a1c6f9249_0_698"/>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6" name="Google Shape;2006;g35a1c6f9249_0_698"/>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7" name="Google Shape;2007;g35a1c6f9249_0_698"/>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08" name="Google Shape;2008;g35a1c6f9249_0_698"/>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009" name="Google Shape;2009;g35a1c6f9249_0_698"/>
              <p:cNvGrpSpPr/>
              <p:nvPr/>
            </p:nvGrpSpPr>
            <p:grpSpPr>
              <a:xfrm>
                <a:off x="7654454" y="4228555"/>
                <a:ext cx="2782652" cy="13590988"/>
                <a:chOff x="13486776" y="5144310"/>
                <a:chExt cx="2782652" cy="9149100"/>
              </a:xfrm>
            </p:grpSpPr>
            <p:sp>
              <p:nvSpPr>
                <p:cNvPr id="2010" name="Google Shape;2010;g35a1c6f9249_0_698"/>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1" name="Google Shape;2011;g35a1c6f9249_0_698"/>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2" name="Google Shape;2012;g35a1c6f9249_0_698"/>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3" name="Google Shape;2013;g35a1c6f9249_0_698"/>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4" name="Google Shape;2014;g35a1c6f9249_0_698"/>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5" name="Google Shape;2015;g35a1c6f9249_0_698"/>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6" name="Google Shape;2016;g35a1c6f9249_0_698"/>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7" name="Google Shape;2017;g35a1c6f9249_0_698"/>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8" name="Google Shape;2018;g35a1c6f9249_0_698"/>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19" name="Google Shape;2019;g35a1c6f9249_0_698"/>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0" name="Google Shape;2020;g35a1c6f9249_0_698"/>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1" name="Google Shape;2021;g35a1c6f9249_0_698"/>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2" name="Google Shape;2022;g35a1c6f9249_0_698"/>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3" name="Google Shape;2023;g35a1c6f9249_0_698"/>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4" name="Google Shape;2024;g35a1c6f9249_0_698"/>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5" name="Google Shape;2025;g35a1c6f9249_0_698"/>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026" name="Google Shape;2026;g35a1c6f9249_0_698"/>
              <p:cNvGrpSpPr/>
              <p:nvPr/>
            </p:nvGrpSpPr>
            <p:grpSpPr>
              <a:xfrm>
                <a:off x="10427923" y="4228549"/>
                <a:ext cx="4161451" cy="13590988"/>
                <a:chOff x="16176528" y="4317489"/>
                <a:chExt cx="4161451" cy="9149100"/>
              </a:xfrm>
            </p:grpSpPr>
            <p:sp>
              <p:nvSpPr>
                <p:cNvPr id="2027" name="Google Shape;2027;g35a1c6f9249_0_698"/>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8" name="Google Shape;2028;g35a1c6f9249_0_698"/>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29" name="Google Shape;2029;g35a1c6f9249_0_698"/>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0" name="Google Shape;2030;g35a1c6f9249_0_698"/>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1" name="Google Shape;2031;g35a1c6f9249_0_698"/>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2" name="Google Shape;2032;g35a1c6f9249_0_698"/>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3" name="Google Shape;2033;g35a1c6f9249_0_698"/>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4" name="Google Shape;2034;g35a1c6f9249_0_698"/>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5" name="Google Shape;2035;g35a1c6f9249_0_698"/>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6" name="Google Shape;2036;g35a1c6f9249_0_698"/>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7" name="Google Shape;2037;g35a1c6f9249_0_698"/>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8" name="Google Shape;2038;g35a1c6f9249_0_698"/>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39" name="Google Shape;2039;g35a1c6f9249_0_698"/>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0" name="Google Shape;2040;g35a1c6f9249_0_698"/>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1" name="Google Shape;2041;g35a1c6f9249_0_698"/>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2" name="Google Shape;2042;g35a1c6f9249_0_698"/>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3" name="Google Shape;2043;g35a1c6f9249_0_698"/>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4" name="Google Shape;2044;g35a1c6f9249_0_698"/>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5" name="Google Shape;2045;g35a1c6f9249_0_698"/>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6" name="Google Shape;2046;g35a1c6f9249_0_698"/>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7" name="Google Shape;2047;g35a1c6f9249_0_698"/>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8" name="Google Shape;2048;g35a1c6f9249_0_698"/>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49" name="Google Shape;2049;g35a1c6f9249_0_698"/>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2050" name="Google Shape;2050;g35a1c6f9249_0_698"/>
          <p:cNvSpPr/>
          <p:nvPr/>
        </p:nvSpPr>
        <p:spPr>
          <a:xfrm>
            <a:off x="-7812" y="6498003"/>
            <a:ext cx="12207300" cy="3657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2051" name="Google Shape;2051;g35a1c6f9249_0_698"/>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2052" name="Google Shape;2052;g35a1c6f9249_0_698"/>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2053" name="Google Shape;2053;g35a1c6f9249_0_698"/>
          <p:cNvSpPr txBox="1"/>
          <p:nvPr/>
        </p:nvSpPr>
        <p:spPr>
          <a:xfrm>
            <a:off x="637002" y="1526901"/>
            <a:ext cx="7005900" cy="4351200"/>
          </a:xfrm>
          <a:prstGeom prst="rect">
            <a:avLst/>
          </a:prstGeom>
          <a:noFill/>
          <a:ln>
            <a:noFill/>
          </a:ln>
        </p:spPr>
        <p:txBody>
          <a:bodyPr anchorCtr="0" anchor="t" bIns="45700" lIns="91425" spcFirstLastPara="1" rIns="91425" wrap="square" tIns="45700">
            <a:normAutofit/>
          </a:bodyPr>
          <a:lstStyle/>
          <a:p>
            <a:pPr indent="-381000" lvl="0" marL="457200" marR="0" rtl="0" algn="l">
              <a:lnSpc>
                <a:spcPct val="2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Improve movement using a different method </a:t>
            </a:r>
            <a:endParaRPr sz="2400">
              <a:solidFill>
                <a:schemeClr val="dk1"/>
              </a:solidFill>
              <a:latin typeface="Calibri"/>
              <a:ea typeface="Calibri"/>
              <a:cs typeface="Calibri"/>
              <a:sym typeface="Calibri"/>
            </a:endParaRPr>
          </a:p>
          <a:p>
            <a:pPr indent="-381000" lvl="0" marL="457200" marR="0" rtl="0" algn="l">
              <a:lnSpc>
                <a:spcPct val="2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Scale amoebot down </a:t>
            </a:r>
            <a:endParaRPr sz="2400">
              <a:solidFill>
                <a:schemeClr val="dk1"/>
              </a:solidFill>
              <a:latin typeface="Calibri"/>
              <a:ea typeface="Calibri"/>
              <a:cs typeface="Calibri"/>
              <a:sym typeface="Calibri"/>
            </a:endParaRPr>
          </a:p>
          <a:p>
            <a:pPr indent="-381000" lvl="0" marL="457200" marR="0" rtl="0" algn="l">
              <a:lnSpc>
                <a:spcPct val="2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Make it self-contained</a:t>
            </a:r>
            <a:endParaRPr sz="2400">
              <a:solidFill>
                <a:schemeClr val="dk1"/>
              </a:solidFill>
              <a:latin typeface="Calibri"/>
              <a:ea typeface="Calibri"/>
              <a:cs typeface="Calibri"/>
              <a:sym typeface="Calibri"/>
            </a:endParaRPr>
          </a:p>
          <a:p>
            <a:pPr indent="-381000" lvl="0" marL="457200" marR="0" rtl="0" algn="l">
              <a:lnSpc>
                <a:spcPct val="2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Make a better model that is </a:t>
            </a:r>
            <a:r>
              <a:rPr lang="en-US" sz="2400">
                <a:solidFill>
                  <a:schemeClr val="dk1"/>
                </a:solidFill>
                <a:latin typeface="Calibri"/>
                <a:ea typeface="Calibri"/>
                <a:cs typeface="Calibri"/>
                <a:sym typeface="Calibri"/>
              </a:rPr>
              <a:t>easier</a:t>
            </a:r>
            <a:r>
              <a:rPr lang="en-US" sz="2400">
                <a:solidFill>
                  <a:schemeClr val="dk1"/>
                </a:solidFill>
                <a:latin typeface="Calibri"/>
                <a:ea typeface="Calibri"/>
                <a:cs typeface="Calibri"/>
                <a:sym typeface="Calibri"/>
              </a:rPr>
              <a:t> to mass produce</a:t>
            </a:r>
            <a:endParaRPr sz="2400">
              <a:solidFill>
                <a:schemeClr val="dk1"/>
              </a:solidFill>
              <a:latin typeface="Calibri"/>
              <a:ea typeface="Calibri"/>
              <a:cs typeface="Calibri"/>
              <a:sym typeface="Calibri"/>
            </a:endParaRPr>
          </a:p>
        </p:txBody>
      </p:sp>
      <p:sp>
        <p:nvSpPr>
          <p:cNvPr id="2054" name="Google Shape;2054;g35a1c6f9249_0_698"/>
          <p:cNvSpPr txBox="1"/>
          <p:nvPr/>
        </p:nvSpPr>
        <p:spPr>
          <a:xfrm>
            <a:off x="5934396" y="6480375"/>
            <a:ext cx="472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11</a:t>
            </a:r>
            <a:endParaRPr b="0" i="0" sz="1400" u="none" cap="none" strike="noStrike">
              <a:solidFill>
                <a:srgbClr val="000000"/>
              </a:solidFill>
              <a:latin typeface="Arial"/>
              <a:ea typeface="Arial"/>
              <a:cs typeface="Arial"/>
              <a:sym typeface="Arial"/>
            </a:endParaRPr>
          </a:p>
        </p:txBody>
      </p:sp>
      <p:sp>
        <p:nvSpPr>
          <p:cNvPr id="2055" name="Google Shape;2055;g35a1c6f9249_0_6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2056" name="Google Shape;2056;g35a1c6f9249_0_698"/>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2057" name="Google Shape;2057;g35a1c6f9249_0_698"/>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2058" name="Google Shape;2058;g35a1c6f9249_0_698"/>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pic>
        <p:nvPicPr>
          <p:cNvPr id="2059" name="Google Shape;2059;g35a1c6f9249_0_698"/>
          <p:cNvPicPr preferRelativeResize="0"/>
          <p:nvPr/>
        </p:nvPicPr>
        <p:blipFill rotWithShape="1">
          <a:blip r:embed="rId8">
            <a:alphaModFix/>
          </a:blip>
          <a:srcRect b="0" l="0" r="0" t="8999"/>
          <a:stretch/>
        </p:blipFill>
        <p:spPr>
          <a:xfrm>
            <a:off x="7363550" y="4128350"/>
            <a:ext cx="4791674" cy="1749750"/>
          </a:xfrm>
          <a:prstGeom prst="rect">
            <a:avLst/>
          </a:prstGeom>
          <a:noFill/>
          <a:ln>
            <a:noFill/>
          </a:ln>
        </p:spPr>
      </p:pic>
      <p:pic>
        <p:nvPicPr>
          <p:cNvPr id="2060" name="Google Shape;2060;g35a1c6f9249_0_698"/>
          <p:cNvPicPr preferRelativeResize="0"/>
          <p:nvPr/>
        </p:nvPicPr>
        <p:blipFill>
          <a:blip r:embed="rId9">
            <a:alphaModFix/>
          </a:blip>
          <a:stretch>
            <a:fillRect/>
          </a:stretch>
        </p:blipFill>
        <p:spPr>
          <a:xfrm>
            <a:off x="8447837" y="1195798"/>
            <a:ext cx="3664925" cy="1868475"/>
          </a:xfrm>
          <a:prstGeom prst="rect">
            <a:avLst/>
          </a:prstGeom>
          <a:noFill/>
          <a:ln>
            <a:noFill/>
          </a:ln>
        </p:spPr>
      </p:pic>
      <p:sp>
        <p:nvSpPr>
          <p:cNvPr id="2061" name="Google Shape;2061;g35a1c6f9249_0_698"/>
          <p:cNvSpPr txBox="1"/>
          <p:nvPr/>
        </p:nvSpPr>
        <p:spPr>
          <a:xfrm>
            <a:off x="8472800" y="3059050"/>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21. Amoebot swarm 1</a:t>
            </a:r>
            <a:endParaRPr sz="1800">
              <a:solidFill>
                <a:schemeClr val="dk1"/>
              </a:solidFill>
              <a:latin typeface="Calibri"/>
              <a:ea typeface="Calibri"/>
              <a:cs typeface="Calibri"/>
              <a:sym typeface="Calibri"/>
            </a:endParaRPr>
          </a:p>
        </p:txBody>
      </p:sp>
      <p:sp>
        <p:nvSpPr>
          <p:cNvPr id="2062" name="Google Shape;2062;g35a1c6f9249_0_698"/>
          <p:cNvSpPr txBox="1"/>
          <p:nvPr/>
        </p:nvSpPr>
        <p:spPr>
          <a:xfrm>
            <a:off x="7951888" y="5878100"/>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22. Amoebot swarm 2</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g35a1c6f9249_0_525"/>
          <p:cNvSpPr txBox="1"/>
          <p:nvPr>
            <p:ph type="title"/>
          </p:nvPr>
        </p:nvSpPr>
        <p:spPr>
          <a:xfrm>
            <a:off x="18797" y="0"/>
            <a:ext cx="6156300" cy="84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u="sng">
                <a:latin typeface="EB Garamond SemiBold"/>
                <a:ea typeface="EB Garamond SemiBold"/>
                <a:cs typeface="EB Garamond SemiBold"/>
                <a:sym typeface="EB Garamond SemiBold"/>
              </a:rPr>
              <a:t>Acknowledgements</a:t>
            </a:r>
            <a:r>
              <a:rPr lang="en-US" u="sng">
                <a:latin typeface="EB Garamond SemiBold"/>
                <a:ea typeface="EB Garamond SemiBold"/>
                <a:cs typeface="EB Garamond SemiBold"/>
                <a:sym typeface="EB Garamond SemiBold"/>
              </a:rPr>
              <a:t> </a:t>
            </a:r>
            <a:endParaRPr u="sng">
              <a:latin typeface="EB Garamond SemiBold"/>
              <a:ea typeface="EB Garamond SemiBold"/>
              <a:cs typeface="EB Garamond SemiBold"/>
              <a:sym typeface="EB Garamond SemiBold"/>
            </a:endParaRPr>
          </a:p>
        </p:txBody>
      </p:sp>
      <p:grpSp>
        <p:nvGrpSpPr>
          <p:cNvPr id="2069" name="Google Shape;2069;g35a1c6f9249_0_525"/>
          <p:cNvGrpSpPr/>
          <p:nvPr/>
        </p:nvGrpSpPr>
        <p:grpSpPr>
          <a:xfrm>
            <a:off x="-7703" y="6324818"/>
            <a:ext cx="12206290" cy="332281"/>
            <a:chOff x="931692" y="4540806"/>
            <a:chExt cx="31987132" cy="1132133"/>
          </a:xfrm>
        </p:grpSpPr>
        <p:grpSp>
          <p:nvGrpSpPr>
            <p:cNvPr id="2070" name="Google Shape;2070;g35a1c6f9249_0_525"/>
            <p:cNvGrpSpPr/>
            <p:nvPr/>
          </p:nvGrpSpPr>
          <p:grpSpPr>
            <a:xfrm>
              <a:off x="931692" y="4540806"/>
              <a:ext cx="16002389" cy="1132133"/>
              <a:chOff x="1874938" y="4228518"/>
              <a:chExt cx="12714436" cy="13591038"/>
            </a:xfrm>
          </p:grpSpPr>
          <p:grpSp>
            <p:nvGrpSpPr>
              <p:cNvPr id="2071" name="Google Shape;2071;g35a1c6f9249_0_525"/>
              <p:cNvGrpSpPr/>
              <p:nvPr/>
            </p:nvGrpSpPr>
            <p:grpSpPr>
              <a:xfrm>
                <a:off x="1874938" y="4228545"/>
                <a:ext cx="724122" cy="13590988"/>
                <a:chOff x="6763779" y="3610074"/>
                <a:chExt cx="724122" cy="9149100"/>
              </a:xfrm>
            </p:grpSpPr>
            <p:sp>
              <p:nvSpPr>
                <p:cNvPr id="2072" name="Google Shape;2072;g35a1c6f9249_0_525"/>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3" name="Google Shape;2073;g35a1c6f9249_0_525"/>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4" name="Google Shape;2074;g35a1c6f9249_0_525"/>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5" name="Google Shape;2075;g35a1c6f9249_0_525"/>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076" name="Google Shape;2076;g35a1c6f9249_0_525"/>
              <p:cNvGrpSpPr/>
              <p:nvPr/>
            </p:nvGrpSpPr>
            <p:grpSpPr>
              <a:xfrm>
                <a:off x="2589876" y="4228518"/>
                <a:ext cx="4171622" cy="13590900"/>
                <a:chOff x="589212" y="5453559"/>
                <a:chExt cx="4171622" cy="9060600"/>
              </a:xfrm>
            </p:grpSpPr>
            <p:grpSp>
              <p:nvGrpSpPr>
                <p:cNvPr id="2077" name="Google Shape;2077;g35a1c6f9249_0_525"/>
                <p:cNvGrpSpPr/>
                <p:nvPr/>
              </p:nvGrpSpPr>
              <p:grpSpPr>
                <a:xfrm>
                  <a:off x="2213483" y="5453559"/>
                  <a:ext cx="2547351" cy="9060600"/>
                  <a:chOff x="2126394" y="6201753"/>
                  <a:chExt cx="2547351" cy="9060600"/>
                </a:xfrm>
              </p:grpSpPr>
              <p:sp>
                <p:nvSpPr>
                  <p:cNvPr id="2078" name="Google Shape;2078;g35a1c6f9249_0_525"/>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79" name="Google Shape;2079;g35a1c6f9249_0_525"/>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0" name="Google Shape;2080;g35a1c6f9249_0_525"/>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1" name="Google Shape;2081;g35a1c6f9249_0_525"/>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2" name="Google Shape;2082;g35a1c6f9249_0_525"/>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3" name="Google Shape;2083;g35a1c6f9249_0_525"/>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4" name="Google Shape;2084;g35a1c6f9249_0_525"/>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5" name="Google Shape;2085;g35a1c6f9249_0_525"/>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6" name="Google Shape;2086;g35a1c6f9249_0_525"/>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7" name="Google Shape;2087;g35a1c6f9249_0_525"/>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8" name="Google Shape;2088;g35a1c6f9249_0_525"/>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89" name="Google Shape;2089;g35a1c6f9249_0_525"/>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0" name="Google Shape;2090;g35a1c6f9249_0_525"/>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1" name="Google Shape;2091;g35a1c6f9249_0_525"/>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092" name="Google Shape;2092;g35a1c6f9249_0_525"/>
                <p:cNvGrpSpPr/>
                <p:nvPr/>
              </p:nvGrpSpPr>
              <p:grpSpPr>
                <a:xfrm>
                  <a:off x="589212" y="5453559"/>
                  <a:ext cx="1622103" cy="9060600"/>
                  <a:chOff x="589212" y="5453048"/>
                  <a:chExt cx="1622103" cy="9060600"/>
                </a:xfrm>
              </p:grpSpPr>
              <p:sp>
                <p:nvSpPr>
                  <p:cNvPr id="2093" name="Google Shape;2093;g35a1c6f9249_0_525"/>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4" name="Google Shape;2094;g35a1c6f9249_0_525"/>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5" name="Google Shape;2095;g35a1c6f9249_0_525"/>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6" name="Google Shape;2096;g35a1c6f9249_0_525"/>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7" name="Google Shape;2097;g35a1c6f9249_0_525"/>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8" name="Google Shape;2098;g35a1c6f9249_0_525"/>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099" name="Google Shape;2099;g35a1c6f9249_0_525"/>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00" name="Google Shape;2100;g35a1c6f9249_0_525"/>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01" name="Google Shape;2101;g35a1c6f9249_0_525"/>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102" name="Google Shape;2102;g35a1c6f9249_0_525"/>
              <p:cNvGrpSpPr/>
              <p:nvPr/>
            </p:nvGrpSpPr>
            <p:grpSpPr>
              <a:xfrm>
                <a:off x="6752314" y="4228568"/>
                <a:ext cx="911322" cy="13590988"/>
                <a:chOff x="11540841" y="6900050"/>
                <a:chExt cx="911322" cy="9149100"/>
              </a:xfrm>
            </p:grpSpPr>
            <p:sp>
              <p:nvSpPr>
                <p:cNvPr id="2103" name="Google Shape;2103;g35a1c6f9249_0_525"/>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04" name="Google Shape;2104;g35a1c6f9249_0_525"/>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05" name="Google Shape;2105;g35a1c6f9249_0_525"/>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06" name="Google Shape;2106;g35a1c6f9249_0_525"/>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07" name="Google Shape;2107;g35a1c6f9249_0_525"/>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108" name="Google Shape;2108;g35a1c6f9249_0_525"/>
              <p:cNvGrpSpPr/>
              <p:nvPr/>
            </p:nvGrpSpPr>
            <p:grpSpPr>
              <a:xfrm>
                <a:off x="7654454" y="4228555"/>
                <a:ext cx="2782652" cy="13590988"/>
                <a:chOff x="13486776" y="5144310"/>
                <a:chExt cx="2782652" cy="9149100"/>
              </a:xfrm>
            </p:grpSpPr>
            <p:sp>
              <p:nvSpPr>
                <p:cNvPr id="2109" name="Google Shape;2109;g35a1c6f9249_0_525"/>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0" name="Google Shape;2110;g35a1c6f9249_0_525"/>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1" name="Google Shape;2111;g35a1c6f9249_0_525"/>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2" name="Google Shape;2112;g35a1c6f9249_0_525"/>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3" name="Google Shape;2113;g35a1c6f9249_0_525"/>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4" name="Google Shape;2114;g35a1c6f9249_0_525"/>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5" name="Google Shape;2115;g35a1c6f9249_0_525"/>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6" name="Google Shape;2116;g35a1c6f9249_0_525"/>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7" name="Google Shape;2117;g35a1c6f9249_0_525"/>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8" name="Google Shape;2118;g35a1c6f9249_0_525"/>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19" name="Google Shape;2119;g35a1c6f9249_0_525"/>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0" name="Google Shape;2120;g35a1c6f9249_0_525"/>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1" name="Google Shape;2121;g35a1c6f9249_0_525"/>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2" name="Google Shape;2122;g35a1c6f9249_0_525"/>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3" name="Google Shape;2123;g35a1c6f9249_0_525"/>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4" name="Google Shape;2124;g35a1c6f9249_0_525"/>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125" name="Google Shape;2125;g35a1c6f9249_0_525"/>
              <p:cNvGrpSpPr/>
              <p:nvPr/>
            </p:nvGrpSpPr>
            <p:grpSpPr>
              <a:xfrm>
                <a:off x="10427923" y="4228549"/>
                <a:ext cx="4161451" cy="13590988"/>
                <a:chOff x="16176528" y="4317489"/>
                <a:chExt cx="4161451" cy="9149100"/>
              </a:xfrm>
            </p:grpSpPr>
            <p:sp>
              <p:nvSpPr>
                <p:cNvPr id="2126" name="Google Shape;2126;g35a1c6f9249_0_525"/>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7" name="Google Shape;2127;g35a1c6f9249_0_525"/>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8" name="Google Shape;2128;g35a1c6f9249_0_525"/>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29" name="Google Shape;2129;g35a1c6f9249_0_525"/>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0" name="Google Shape;2130;g35a1c6f9249_0_525"/>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1" name="Google Shape;2131;g35a1c6f9249_0_525"/>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2" name="Google Shape;2132;g35a1c6f9249_0_525"/>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3" name="Google Shape;2133;g35a1c6f9249_0_525"/>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4" name="Google Shape;2134;g35a1c6f9249_0_525"/>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5" name="Google Shape;2135;g35a1c6f9249_0_525"/>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6" name="Google Shape;2136;g35a1c6f9249_0_525"/>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7" name="Google Shape;2137;g35a1c6f9249_0_525"/>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8" name="Google Shape;2138;g35a1c6f9249_0_525"/>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39" name="Google Shape;2139;g35a1c6f9249_0_525"/>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0" name="Google Shape;2140;g35a1c6f9249_0_525"/>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1" name="Google Shape;2141;g35a1c6f9249_0_525"/>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2" name="Google Shape;2142;g35a1c6f9249_0_525"/>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3" name="Google Shape;2143;g35a1c6f9249_0_525"/>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4" name="Google Shape;2144;g35a1c6f9249_0_525"/>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5" name="Google Shape;2145;g35a1c6f9249_0_525"/>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6" name="Google Shape;2146;g35a1c6f9249_0_525"/>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7" name="Google Shape;2147;g35a1c6f9249_0_525"/>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48" name="Google Shape;2148;g35a1c6f9249_0_525"/>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149" name="Google Shape;2149;g35a1c6f9249_0_525"/>
            <p:cNvGrpSpPr/>
            <p:nvPr/>
          </p:nvGrpSpPr>
          <p:grpSpPr>
            <a:xfrm>
              <a:off x="16916435" y="4540806"/>
              <a:ext cx="16002389" cy="1132133"/>
              <a:chOff x="1874938" y="4228518"/>
              <a:chExt cx="12714436" cy="13591038"/>
            </a:xfrm>
          </p:grpSpPr>
          <p:grpSp>
            <p:nvGrpSpPr>
              <p:cNvPr id="2150" name="Google Shape;2150;g35a1c6f9249_0_525"/>
              <p:cNvGrpSpPr/>
              <p:nvPr/>
            </p:nvGrpSpPr>
            <p:grpSpPr>
              <a:xfrm>
                <a:off x="1874938" y="4228545"/>
                <a:ext cx="724122" cy="13590988"/>
                <a:chOff x="6763779" y="3610074"/>
                <a:chExt cx="724122" cy="9149100"/>
              </a:xfrm>
            </p:grpSpPr>
            <p:sp>
              <p:nvSpPr>
                <p:cNvPr id="2151" name="Google Shape;2151;g35a1c6f9249_0_525"/>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2" name="Google Shape;2152;g35a1c6f9249_0_525"/>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3" name="Google Shape;2153;g35a1c6f9249_0_525"/>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4" name="Google Shape;2154;g35a1c6f9249_0_525"/>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155" name="Google Shape;2155;g35a1c6f9249_0_525"/>
              <p:cNvGrpSpPr/>
              <p:nvPr/>
            </p:nvGrpSpPr>
            <p:grpSpPr>
              <a:xfrm>
                <a:off x="2589876" y="4228518"/>
                <a:ext cx="4171622" cy="13590900"/>
                <a:chOff x="589212" y="5453559"/>
                <a:chExt cx="4171622" cy="9060600"/>
              </a:xfrm>
            </p:grpSpPr>
            <p:grpSp>
              <p:nvGrpSpPr>
                <p:cNvPr id="2156" name="Google Shape;2156;g35a1c6f9249_0_525"/>
                <p:cNvGrpSpPr/>
                <p:nvPr/>
              </p:nvGrpSpPr>
              <p:grpSpPr>
                <a:xfrm>
                  <a:off x="2213483" y="5453559"/>
                  <a:ext cx="2547351" cy="9060600"/>
                  <a:chOff x="2126394" y="6201753"/>
                  <a:chExt cx="2547351" cy="9060600"/>
                </a:xfrm>
              </p:grpSpPr>
              <p:sp>
                <p:nvSpPr>
                  <p:cNvPr id="2157" name="Google Shape;2157;g35a1c6f9249_0_525"/>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8" name="Google Shape;2158;g35a1c6f9249_0_525"/>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59" name="Google Shape;2159;g35a1c6f9249_0_525"/>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0" name="Google Shape;2160;g35a1c6f9249_0_525"/>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1" name="Google Shape;2161;g35a1c6f9249_0_525"/>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2" name="Google Shape;2162;g35a1c6f9249_0_525"/>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3" name="Google Shape;2163;g35a1c6f9249_0_525"/>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4" name="Google Shape;2164;g35a1c6f9249_0_525"/>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5" name="Google Shape;2165;g35a1c6f9249_0_525"/>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6" name="Google Shape;2166;g35a1c6f9249_0_525"/>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7" name="Google Shape;2167;g35a1c6f9249_0_525"/>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8" name="Google Shape;2168;g35a1c6f9249_0_525"/>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69" name="Google Shape;2169;g35a1c6f9249_0_525"/>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0" name="Google Shape;2170;g35a1c6f9249_0_525"/>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171" name="Google Shape;2171;g35a1c6f9249_0_525"/>
                <p:cNvGrpSpPr/>
                <p:nvPr/>
              </p:nvGrpSpPr>
              <p:grpSpPr>
                <a:xfrm>
                  <a:off x="589212" y="5453559"/>
                  <a:ext cx="1622103" cy="9060600"/>
                  <a:chOff x="589212" y="5453048"/>
                  <a:chExt cx="1622103" cy="9060600"/>
                </a:xfrm>
              </p:grpSpPr>
              <p:sp>
                <p:nvSpPr>
                  <p:cNvPr id="2172" name="Google Shape;2172;g35a1c6f9249_0_525"/>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3" name="Google Shape;2173;g35a1c6f9249_0_525"/>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4" name="Google Shape;2174;g35a1c6f9249_0_525"/>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5" name="Google Shape;2175;g35a1c6f9249_0_525"/>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6" name="Google Shape;2176;g35a1c6f9249_0_525"/>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7" name="Google Shape;2177;g35a1c6f9249_0_525"/>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8" name="Google Shape;2178;g35a1c6f9249_0_525"/>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79" name="Google Shape;2179;g35a1c6f9249_0_525"/>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80" name="Google Shape;2180;g35a1c6f9249_0_525"/>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181" name="Google Shape;2181;g35a1c6f9249_0_525"/>
              <p:cNvGrpSpPr/>
              <p:nvPr/>
            </p:nvGrpSpPr>
            <p:grpSpPr>
              <a:xfrm>
                <a:off x="6752314" y="4228568"/>
                <a:ext cx="911322" cy="13590988"/>
                <a:chOff x="11540841" y="6900050"/>
                <a:chExt cx="911322" cy="9149100"/>
              </a:xfrm>
            </p:grpSpPr>
            <p:sp>
              <p:nvSpPr>
                <p:cNvPr id="2182" name="Google Shape;2182;g35a1c6f9249_0_525"/>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83" name="Google Shape;2183;g35a1c6f9249_0_525"/>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84" name="Google Shape;2184;g35a1c6f9249_0_525"/>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85" name="Google Shape;2185;g35a1c6f9249_0_525"/>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86" name="Google Shape;2186;g35a1c6f9249_0_525"/>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187" name="Google Shape;2187;g35a1c6f9249_0_525"/>
              <p:cNvGrpSpPr/>
              <p:nvPr/>
            </p:nvGrpSpPr>
            <p:grpSpPr>
              <a:xfrm>
                <a:off x="7654454" y="4228555"/>
                <a:ext cx="2782652" cy="13590988"/>
                <a:chOff x="13486776" y="5144310"/>
                <a:chExt cx="2782652" cy="9149100"/>
              </a:xfrm>
            </p:grpSpPr>
            <p:sp>
              <p:nvSpPr>
                <p:cNvPr id="2188" name="Google Shape;2188;g35a1c6f9249_0_525"/>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89" name="Google Shape;2189;g35a1c6f9249_0_525"/>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0" name="Google Shape;2190;g35a1c6f9249_0_525"/>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1" name="Google Shape;2191;g35a1c6f9249_0_525"/>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2" name="Google Shape;2192;g35a1c6f9249_0_525"/>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3" name="Google Shape;2193;g35a1c6f9249_0_525"/>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4" name="Google Shape;2194;g35a1c6f9249_0_525"/>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5" name="Google Shape;2195;g35a1c6f9249_0_525"/>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6" name="Google Shape;2196;g35a1c6f9249_0_525"/>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7" name="Google Shape;2197;g35a1c6f9249_0_525"/>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8" name="Google Shape;2198;g35a1c6f9249_0_525"/>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199" name="Google Shape;2199;g35a1c6f9249_0_525"/>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0" name="Google Shape;2200;g35a1c6f9249_0_525"/>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1" name="Google Shape;2201;g35a1c6f9249_0_525"/>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2" name="Google Shape;2202;g35a1c6f9249_0_525"/>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3" name="Google Shape;2203;g35a1c6f9249_0_525"/>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204" name="Google Shape;2204;g35a1c6f9249_0_525"/>
              <p:cNvGrpSpPr/>
              <p:nvPr/>
            </p:nvGrpSpPr>
            <p:grpSpPr>
              <a:xfrm>
                <a:off x="10427923" y="4228549"/>
                <a:ext cx="4161451" cy="13590988"/>
                <a:chOff x="16176528" y="4317489"/>
                <a:chExt cx="4161451" cy="9149100"/>
              </a:xfrm>
            </p:grpSpPr>
            <p:sp>
              <p:nvSpPr>
                <p:cNvPr id="2205" name="Google Shape;2205;g35a1c6f9249_0_525"/>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6" name="Google Shape;2206;g35a1c6f9249_0_525"/>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7" name="Google Shape;2207;g35a1c6f9249_0_525"/>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8" name="Google Shape;2208;g35a1c6f9249_0_525"/>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09" name="Google Shape;2209;g35a1c6f9249_0_525"/>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0" name="Google Shape;2210;g35a1c6f9249_0_525"/>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1" name="Google Shape;2211;g35a1c6f9249_0_525"/>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2" name="Google Shape;2212;g35a1c6f9249_0_525"/>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3" name="Google Shape;2213;g35a1c6f9249_0_525"/>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4" name="Google Shape;2214;g35a1c6f9249_0_525"/>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5" name="Google Shape;2215;g35a1c6f9249_0_525"/>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6" name="Google Shape;2216;g35a1c6f9249_0_525"/>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7" name="Google Shape;2217;g35a1c6f9249_0_525"/>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8" name="Google Shape;2218;g35a1c6f9249_0_525"/>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19" name="Google Shape;2219;g35a1c6f9249_0_525"/>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0" name="Google Shape;2220;g35a1c6f9249_0_525"/>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1" name="Google Shape;2221;g35a1c6f9249_0_525"/>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2" name="Google Shape;2222;g35a1c6f9249_0_525"/>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3" name="Google Shape;2223;g35a1c6f9249_0_525"/>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4" name="Google Shape;2224;g35a1c6f9249_0_525"/>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5" name="Google Shape;2225;g35a1c6f9249_0_525"/>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6" name="Google Shape;2226;g35a1c6f9249_0_525"/>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227" name="Google Shape;2227;g35a1c6f9249_0_525"/>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2228" name="Google Shape;2228;g35a1c6f9249_0_525"/>
          <p:cNvSpPr/>
          <p:nvPr/>
        </p:nvSpPr>
        <p:spPr>
          <a:xfrm>
            <a:off x="-7812" y="6498003"/>
            <a:ext cx="12207300" cy="3657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2229" name="Google Shape;2229;g35a1c6f9249_0_525"/>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2230" name="Google Shape;2230;g35a1c6f9249_0_525"/>
          <p:cNvPicPr preferRelativeResize="0"/>
          <p:nvPr/>
        </p:nvPicPr>
        <p:blipFill rotWithShape="1">
          <a:blip r:embed="rId4">
            <a:alphaModFix/>
          </a:blip>
          <a:srcRect b="0" l="0" r="0" t="0"/>
          <a:stretch/>
        </p:blipFill>
        <p:spPr>
          <a:xfrm>
            <a:off x="5412571" y="2356425"/>
            <a:ext cx="3025813" cy="1671700"/>
          </a:xfrm>
          <a:prstGeom prst="rect">
            <a:avLst/>
          </a:prstGeom>
          <a:noFill/>
          <a:ln>
            <a:noFill/>
          </a:ln>
        </p:spPr>
      </p:pic>
      <p:sp>
        <p:nvSpPr>
          <p:cNvPr id="2231" name="Google Shape;2231;g35a1c6f9249_0_525"/>
          <p:cNvSpPr txBox="1"/>
          <p:nvPr/>
        </p:nvSpPr>
        <p:spPr>
          <a:xfrm>
            <a:off x="5934395" y="6480375"/>
            <a:ext cx="51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1</a:t>
            </a:r>
            <a:r>
              <a:rPr b="0" i="0" lang="en-US" sz="1800" u="none" cap="none" strike="noStrike">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pic>
        <p:nvPicPr>
          <p:cNvPr descr="Shape&#10;&#10;Description automatically generated with medium confidence" id="2232" name="Google Shape;2232;g35a1c6f9249_0_525"/>
          <p:cNvPicPr preferRelativeResize="0"/>
          <p:nvPr/>
        </p:nvPicPr>
        <p:blipFill rotWithShape="1">
          <a:blip r:embed="rId5">
            <a:alphaModFix/>
          </a:blip>
          <a:srcRect b="0" l="0" r="0" t="0"/>
          <a:stretch/>
        </p:blipFill>
        <p:spPr>
          <a:xfrm>
            <a:off x="5147875" y="211100"/>
            <a:ext cx="2680475" cy="1301424"/>
          </a:xfrm>
          <a:prstGeom prst="rect">
            <a:avLst/>
          </a:prstGeom>
          <a:noFill/>
          <a:ln>
            <a:noFill/>
          </a:ln>
        </p:spPr>
      </p:pic>
      <p:pic>
        <p:nvPicPr>
          <p:cNvPr descr="https://commguide.asu.edu/downloads/asulogo/jpg/logo_mg.jpg" id="2233" name="Google Shape;2233;g35a1c6f9249_0_525"/>
          <p:cNvPicPr preferRelativeResize="0"/>
          <p:nvPr/>
        </p:nvPicPr>
        <p:blipFill rotWithShape="1">
          <a:blip r:embed="rId6">
            <a:alphaModFix/>
          </a:blip>
          <a:srcRect b="0" l="0" r="0" t="0"/>
          <a:stretch/>
        </p:blipFill>
        <p:spPr>
          <a:xfrm>
            <a:off x="9276692" y="4273038"/>
            <a:ext cx="2878525" cy="1198950"/>
          </a:xfrm>
          <a:prstGeom prst="rect">
            <a:avLst/>
          </a:prstGeom>
          <a:noFill/>
          <a:ln>
            <a:noFill/>
          </a:ln>
        </p:spPr>
      </p:pic>
      <p:pic>
        <p:nvPicPr>
          <p:cNvPr descr="REU at Harvard University (CNS) | NNCI" id="2234" name="Google Shape;2234;g35a1c6f9249_0_525"/>
          <p:cNvPicPr preferRelativeResize="0"/>
          <p:nvPr/>
        </p:nvPicPr>
        <p:blipFill rotWithShape="1">
          <a:blip r:embed="rId7">
            <a:alphaModFix/>
          </a:blip>
          <a:srcRect b="0" l="0" r="0" t="0"/>
          <a:stretch/>
        </p:blipFill>
        <p:spPr>
          <a:xfrm>
            <a:off x="7984487" y="382951"/>
            <a:ext cx="4207504" cy="1806850"/>
          </a:xfrm>
          <a:prstGeom prst="rect">
            <a:avLst/>
          </a:prstGeom>
          <a:noFill/>
          <a:ln>
            <a:noFill/>
          </a:ln>
        </p:spPr>
      </p:pic>
      <p:sp>
        <p:nvSpPr>
          <p:cNvPr id="2235" name="Google Shape;2235;g35a1c6f9249_0_525"/>
          <p:cNvSpPr txBox="1"/>
          <p:nvPr/>
        </p:nvSpPr>
        <p:spPr>
          <a:xfrm>
            <a:off x="191075" y="1093200"/>
            <a:ext cx="3194100" cy="30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chemeClr val="dk1"/>
                </a:solidFill>
                <a:latin typeface="EB Garamond Medium"/>
                <a:ea typeface="EB Garamond Medium"/>
                <a:cs typeface="EB Garamond Medium"/>
                <a:sym typeface="EB Garamond Medium"/>
              </a:rPr>
              <a:t>Dr. Carlo daCunha</a:t>
            </a:r>
            <a:endParaRPr sz="3000">
              <a:solidFill>
                <a:schemeClr val="dk1"/>
              </a:solidFill>
              <a:latin typeface="EB Garamond Medium"/>
              <a:ea typeface="EB Garamond Medium"/>
              <a:cs typeface="EB Garamond Medium"/>
              <a:sym typeface="EB Garamond Medium"/>
            </a:endParaRPr>
          </a:p>
          <a:p>
            <a:pPr indent="0" lvl="0" marL="0" rtl="0" algn="l">
              <a:spcBef>
                <a:spcPts val="0"/>
              </a:spcBef>
              <a:spcAft>
                <a:spcPts val="0"/>
              </a:spcAft>
              <a:buNone/>
            </a:pPr>
            <a:r>
              <a:rPr lang="en-US" sz="3000">
                <a:solidFill>
                  <a:schemeClr val="dk1"/>
                </a:solidFill>
                <a:latin typeface="EB Garamond Medium"/>
                <a:ea typeface="EB Garamond Medium"/>
                <a:cs typeface="EB Garamond Medium"/>
                <a:sym typeface="EB Garamond Medium"/>
              </a:rPr>
              <a:t>John Hardy </a:t>
            </a:r>
            <a:endParaRPr sz="3000">
              <a:solidFill>
                <a:schemeClr val="dk1"/>
              </a:solidFill>
              <a:latin typeface="EB Garamond Medium"/>
              <a:ea typeface="EB Garamond Medium"/>
              <a:cs typeface="EB Garamond Medium"/>
              <a:sym typeface="EB Garamond Medium"/>
            </a:endParaRPr>
          </a:p>
          <a:p>
            <a:pPr indent="0" lvl="0" marL="0" rtl="0" algn="l">
              <a:spcBef>
                <a:spcPts val="0"/>
              </a:spcBef>
              <a:spcAft>
                <a:spcPts val="0"/>
              </a:spcAft>
              <a:buNone/>
            </a:pPr>
            <a:r>
              <a:rPr lang="en-US" sz="3000">
                <a:solidFill>
                  <a:schemeClr val="dk1"/>
                </a:solidFill>
                <a:latin typeface="EB Garamond Medium"/>
                <a:ea typeface="EB Garamond Medium"/>
                <a:cs typeface="EB Garamond Medium"/>
                <a:sym typeface="EB Garamond Medium"/>
              </a:rPr>
              <a:t>Guilherme Giardini</a:t>
            </a:r>
            <a:endParaRPr sz="3000">
              <a:solidFill>
                <a:schemeClr val="dk1"/>
              </a:solidFill>
              <a:latin typeface="EB Garamond Medium"/>
              <a:ea typeface="EB Garamond Medium"/>
              <a:cs typeface="EB Garamond Medium"/>
              <a:sym typeface="EB Garamond Medium"/>
            </a:endParaRPr>
          </a:p>
          <a:p>
            <a:pPr indent="0" lvl="0" marL="0" rtl="0" algn="l">
              <a:spcBef>
                <a:spcPts val="0"/>
              </a:spcBef>
              <a:spcAft>
                <a:spcPts val="0"/>
              </a:spcAft>
              <a:buNone/>
            </a:pPr>
            <a:r>
              <a:t/>
            </a:r>
            <a:endParaRPr sz="3000">
              <a:solidFill>
                <a:schemeClr val="dk1"/>
              </a:solidFill>
              <a:latin typeface="EB Garamond Medium"/>
              <a:ea typeface="EB Garamond Medium"/>
              <a:cs typeface="EB Garamond Medium"/>
              <a:sym typeface="EB Garamond Medium"/>
            </a:endParaRPr>
          </a:p>
          <a:p>
            <a:pPr indent="0" lvl="0" marL="0" rtl="0" algn="l">
              <a:spcBef>
                <a:spcPts val="0"/>
              </a:spcBef>
              <a:spcAft>
                <a:spcPts val="0"/>
              </a:spcAft>
              <a:buNone/>
            </a:pPr>
            <a:r>
              <a:t/>
            </a:r>
            <a:endParaRPr sz="3000">
              <a:solidFill>
                <a:schemeClr val="dk1"/>
              </a:solidFill>
              <a:latin typeface="EB Garamond Medium"/>
              <a:ea typeface="EB Garamond Medium"/>
              <a:cs typeface="EB Garamond Medium"/>
              <a:sym typeface="EB Garamond Medium"/>
            </a:endParaRPr>
          </a:p>
          <a:p>
            <a:pPr indent="0" lvl="0" marL="0" rtl="0" algn="l">
              <a:spcBef>
                <a:spcPts val="0"/>
              </a:spcBef>
              <a:spcAft>
                <a:spcPts val="0"/>
              </a:spcAft>
              <a:buNone/>
            </a:pPr>
            <a:r>
              <a:t/>
            </a:r>
            <a:endParaRPr sz="3000">
              <a:solidFill>
                <a:schemeClr val="dk1"/>
              </a:solidFill>
              <a:latin typeface="EB Garamond Medium"/>
              <a:ea typeface="EB Garamond Medium"/>
              <a:cs typeface="EB Garamond Medium"/>
              <a:sym typeface="EB Garamond Medium"/>
            </a:endParaRPr>
          </a:p>
        </p:txBody>
      </p:sp>
      <p:pic>
        <p:nvPicPr>
          <p:cNvPr descr="New Effective Date for the Revised NSF Proposal &amp; Award Policies &amp;  Procedures Guide | Social Science Research Institute" id="2236" name="Google Shape;2236;g35a1c6f9249_0_525"/>
          <p:cNvPicPr preferRelativeResize="0"/>
          <p:nvPr/>
        </p:nvPicPr>
        <p:blipFill rotWithShape="1">
          <a:blip r:embed="rId8">
            <a:alphaModFix/>
          </a:blip>
          <a:srcRect b="0" l="0" r="0" t="0"/>
          <a:stretch/>
        </p:blipFill>
        <p:spPr>
          <a:xfrm>
            <a:off x="6027239" y="4273056"/>
            <a:ext cx="1796470" cy="1806853"/>
          </a:xfrm>
          <a:prstGeom prst="rect">
            <a:avLst/>
          </a:prstGeom>
          <a:noFill/>
          <a:ln>
            <a:noFill/>
          </a:ln>
        </p:spPr>
      </p:pic>
      <p:sp>
        <p:nvSpPr>
          <p:cNvPr id="2237" name="Google Shape;2237;g35a1c6f9249_0_525"/>
          <p:cNvSpPr txBox="1"/>
          <p:nvPr/>
        </p:nvSpPr>
        <p:spPr>
          <a:xfrm>
            <a:off x="-7800" y="2769275"/>
            <a:ext cx="5370600" cy="8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My Email: matthew.hernandez.w@gmail.com</a:t>
            </a:r>
            <a:endParaRPr sz="2800">
              <a:solidFill>
                <a:schemeClr val="dk1"/>
              </a:solidFill>
              <a:latin typeface="Calibri"/>
              <a:ea typeface="Calibri"/>
              <a:cs typeface="Calibri"/>
              <a:sym typeface="Calibri"/>
            </a:endParaRPr>
          </a:p>
        </p:txBody>
      </p:sp>
      <p:pic>
        <p:nvPicPr>
          <p:cNvPr id="2238" name="Google Shape;2238;g35a1c6f9249_0_525"/>
          <p:cNvPicPr preferRelativeResize="0"/>
          <p:nvPr/>
        </p:nvPicPr>
        <p:blipFill rotWithShape="1">
          <a:blip r:embed="rId9">
            <a:alphaModFix/>
          </a:blip>
          <a:srcRect b="0" l="0" r="0" t="0"/>
          <a:stretch/>
        </p:blipFill>
        <p:spPr>
          <a:xfrm>
            <a:off x="2116399" y="4412233"/>
            <a:ext cx="2393576" cy="1773019"/>
          </a:xfrm>
          <a:prstGeom prst="rect">
            <a:avLst/>
          </a:prstGeom>
          <a:noFill/>
          <a:ln>
            <a:noFill/>
          </a:ln>
        </p:spPr>
      </p:pic>
      <p:pic>
        <p:nvPicPr>
          <p:cNvPr id="2239" name="Google Shape;2239;g35a1c6f9249_0_525"/>
          <p:cNvPicPr preferRelativeResize="0"/>
          <p:nvPr/>
        </p:nvPicPr>
        <p:blipFill rotWithShape="1">
          <a:blip r:embed="rId10">
            <a:alphaModFix/>
          </a:blip>
          <a:srcRect b="0" l="0" r="0" t="0"/>
          <a:stretch/>
        </p:blipFill>
        <p:spPr>
          <a:xfrm>
            <a:off x="191075" y="4462899"/>
            <a:ext cx="1502649" cy="1671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grpSp>
        <p:nvGrpSpPr>
          <p:cNvPr id="263" name="Google Shape;263;g3676b2315ab_0_362"/>
          <p:cNvGrpSpPr/>
          <p:nvPr/>
        </p:nvGrpSpPr>
        <p:grpSpPr>
          <a:xfrm>
            <a:off x="-7703" y="6324818"/>
            <a:ext cx="12206290" cy="332281"/>
            <a:chOff x="931692" y="4540806"/>
            <a:chExt cx="31987132" cy="1132133"/>
          </a:xfrm>
        </p:grpSpPr>
        <p:grpSp>
          <p:nvGrpSpPr>
            <p:cNvPr id="264" name="Google Shape;264;g3676b2315ab_0_362"/>
            <p:cNvGrpSpPr/>
            <p:nvPr/>
          </p:nvGrpSpPr>
          <p:grpSpPr>
            <a:xfrm>
              <a:off x="931692" y="4540806"/>
              <a:ext cx="16002389" cy="1132133"/>
              <a:chOff x="1874938" y="4228518"/>
              <a:chExt cx="12714436" cy="13591038"/>
            </a:xfrm>
          </p:grpSpPr>
          <p:grpSp>
            <p:nvGrpSpPr>
              <p:cNvPr id="265" name="Google Shape;265;g3676b2315ab_0_362"/>
              <p:cNvGrpSpPr/>
              <p:nvPr/>
            </p:nvGrpSpPr>
            <p:grpSpPr>
              <a:xfrm>
                <a:off x="1874938" y="4228545"/>
                <a:ext cx="724122" cy="13590988"/>
                <a:chOff x="6763779" y="3610074"/>
                <a:chExt cx="724122" cy="9149100"/>
              </a:xfrm>
            </p:grpSpPr>
            <p:sp>
              <p:nvSpPr>
                <p:cNvPr id="266" name="Google Shape;266;g3676b2315ab_0_362"/>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7" name="Google Shape;267;g3676b2315ab_0_362"/>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8" name="Google Shape;268;g3676b2315ab_0_362"/>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69" name="Google Shape;269;g3676b2315ab_0_362"/>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70" name="Google Shape;270;g3676b2315ab_0_362"/>
              <p:cNvGrpSpPr/>
              <p:nvPr/>
            </p:nvGrpSpPr>
            <p:grpSpPr>
              <a:xfrm>
                <a:off x="2589876" y="4228518"/>
                <a:ext cx="4171622" cy="13590900"/>
                <a:chOff x="589212" y="5453559"/>
                <a:chExt cx="4171622" cy="9060600"/>
              </a:xfrm>
            </p:grpSpPr>
            <p:grpSp>
              <p:nvGrpSpPr>
                <p:cNvPr id="271" name="Google Shape;271;g3676b2315ab_0_362"/>
                <p:cNvGrpSpPr/>
                <p:nvPr/>
              </p:nvGrpSpPr>
              <p:grpSpPr>
                <a:xfrm>
                  <a:off x="2213483" y="5453559"/>
                  <a:ext cx="2547351" cy="9060600"/>
                  <a:chOff x="2126394" y="6201753"/>
                  <a:chExt cx="2547351" cy="9060600"/>
                </a:xfrm>
              </p:grpSpPr>
              <p:sp>
                <p:nvSpPr>
                  <p:cNvPr id="272" name="Google Shape;272;g3676b2315ab_0_362"/>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3" name="Google Shape;273;g3676b2315ab_0_362"/>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4" name="Google Shape;274;g3676b2315ab_0_362"/>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5" name="Google Shape;275;g3676b2315ab_0_362"/>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6" name="Google Shape;276;g3676b2315ab_0_362"/>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7" name="Google Shape;277;g3676b2315ab_0_362"/>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8" name="Google Shape;278;g3676b2315ab_0_362"/>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79" name="Google Shape;279;g3676b2315ab_0_362"/>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0" name="Google Shape;280;g3676b2315ab_0_362"/>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1" name="Google Shape;281;g3676b2315ab_0_362"/>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2" name="Google Shape;282;g3676b2315ab_0_362"/>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3" name="Google Shape;283;g3676b2315ab_0_362"/>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4" name="Google Shape;284;g3676b2315ab_0_362"/>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5" name="Google Shape;285;g3676b2315ab_0_362"/>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286" name="Google Shape;286;g3676b2315ab_0_362"/>
                <p:cNvGrpSpPr/>
                <p:nvPr/>
              </p:nvGrpSpPr>
              <p:grpSpPr>
                <a:xfrm>
                  <a:off x="589212" y="5453559"/>
                  <a:ext cx="1622103" cy="9060600"/>
                  <a:chOff x="589212" y="5453048"/>
                  <a:chExt cx="1622103" cy="9060600"/>
                </a:xfrm>
              </p:grpSpPr>
              <p:sp>
                <p:nvSpPr>
                  <p:cNvPr id="287" name="Google Shape;287;g3676b2315ab_0_362"/>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8" name="Google Shape;288;g3676b2315ab_0_362"/>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89" name="Google Shape;289;g3676b2315ab_0_362"/>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0" name="Google Shape;290;g3676b2315ab_0_362"/>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1" name="Google Shape;291;g3676b2315ab_0_362"/>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2" name="Google Shape;292;g3676b2315ab_0_362"/>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3" name="Google Shape;293;g3676b2315ab_0_362"/>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4" name="Google Shape;294;g3676b2315ab_0_362"/>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5" name="Google Shape;295;g3676b2315ab_0_362"/>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296" name="Google Shape;296;g3676b2315ab_0_362"/>
              <p:cNvGrpSpPr/>
              <p:nvPr/>
            </p:nvGrpSpPr>
            <p:grpSpPr>
              <a:xfrm>
                <a:off x="6752314" y="4228568"/>
                <a:ext cx="911322" cy="13590988"/>
                <a:chOff x="11540841" y="6900050"/>
                <a:chExt cx="911322" cy="9149100"/>
              </a:xfrm>
            </p:grpSpPr>
            <p:sp>
              <p:nvSpPr>
                <p:cNvPr id="297" name="Google Shape;297;g3676b2315ab_0_362"/>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8" name="Google Shape;298;g3676b2315ab_0_362"/>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299" name="Google Shape;299;g3676b2315ab_0_362"/>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0" name="Google Shape;300;g3676b2315ab_0_362"/>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1" name="Google Shape;301;g3676b2315ab_0_362"/>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02" name="Google Shape;302;g3676b2315ab_0_362"/>
              <p:cNvGrpSpPr/>
              <p:nvPr/>
            </p:nvGrpSpPr>
            <p:grpSpPr>
              <a:xfrm>
                <a:off x="7654454" y="4228555"/>
                <a:ext cx="2782652" cy="13590988"/>
                <a:chOff x="13486776" y="5144310"/>
                <a:chExt cx="2782652" cy="9149100"/>
              </a:xfrm>
            </p:grpSpPr>
            <p:sp>
              <p:nvSpPr>
                <p:cNvPr id="303" name="Google Shape;303;g3676b2315ab_0_362"/>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4" name="Google Shape;304;g3676b2315ab_0_362"/>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5" name="Google Shape;305;g3676b2315ab_0_362"/>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6" name="Google Shape;306;g3676b2315ab_0_362"/>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7" name="Google Shape;307;g3676b2315ab_0_362"/>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8" name="Google Shape;308;g3676b2315ab_0_362"/>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09" name="Google Shape;309;g3676b2315ab_0_362"/>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0" name="Google Shape;310;g3676b2315ab_0_362"/>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1" name="Google Shape;311;g3676b2315ab_0_362"/>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2" name="Google Shape;312;g3676b2315ab_0_362"/>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3" name="Google Shape;313;g3676b2315ab_0_362"/>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4" name="Google Shape;314;g3676b2315ab_0_362"/>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5" name="Google Shape;315;g3676b2315ab_0_362"/>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6" name="Google Shape;316;g3676b2315ab_0_362"/>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7" name="Google Shape;317;g3676b2315ab_0_362"/>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18" name="Google Shape;318;g3676b2315ab_0_362"/>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19" name="Google Shape;319;g3676b2315ab_0_362"/>
              <p:cNvGrpSpPr/>
              <p:nvPr/>
            </p:nvGrpSpPr>
            <p:grpSpPr>
              <a:xfrm>
                <a:off x="10427923" y="4228549"/>
                <a:ext cx="4161451" cy="13590988"/>
                <a:chOff x="16176528" y="4317489"/>
                <a:chExt cx="4161451" cy="9149100"/>
              </a:xfrm>
            </p:grpSpPr>
            <p:sp>
              <p:nvSpPr>
                <p:cNvPr id="320" name="Google Shape;320;g3676b2315ab_0_362"/>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1" name="Google Shape;321;g3676b2315ab_0_362"/>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2" name="Google Shape;322;g3676b2315ab_0_362"/>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3" name="Google Shape;323;g3676b2315ab_0_362"/>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4" name="Google Shape;324;g3676b2315ab_0_362"/>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5" name="Google Shape;325;g3676b2315ab_0_362"/>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6" name="Google Shape;326;g3676b2315ab_0_362"/>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7" name="Google Shape;327;g3676b2315ab_0_362"/>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8" name="Google Shape;328;g3676b2315ab_0_362"/>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29" name="Google Shape;329;g3676b2315ab_0_362"/>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0" name="Google Shape;330;g3676b2315ab_0_362"/>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1" name="Google Shape;331;g3676b2315ab_0_362"/>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2" name="Google Shape;332;g3676b2315ab_0_362"/>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3" name="Google Shape;333;g3676b2315ab_0_362"/>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4" name="Google Shape;334;g3676b2315ab_0_362"/>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5" name="Google Shape;335;g3676b2315ab_0_362"/>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6" name="Google Shape;336;g3676b2315ab_0_362"/>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7" name="Google Shape;337;g3676b2315ab_0_362"/>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8" name="Google Shape;338;g3676b2315ab_0_362"/>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39" name="Google Shape;339;g3676b2315ab_0_362"/>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0" name="Google Shape;340;g3676b2315ab_0_362"/>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1" name="Google Shape;341;g3676b2315ab_0_362"/>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2" name="Google Shape;342;g3676b2315ab_0_362"/>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43" name="Google Shape;343;g3676b2315ab_0_362"/>
            <p:cNvGrpSpPr/>
            <p:nvPr/>
          </p:nvGrpSpPr>
          <p:grpSpPr>
            <a:xfrm>
              <a:off x="16916435" y="4540806"/>
              <a:ext cx="16002389" cy="1132133"/>
              <a:chOff x="1874938" y="4228518"/>
              <a:chExt cx="12714436" cy="13591038"/>
            </a:xfrm>
          </p:grpSpPr>
          <p:grpSp>
            <p:nvGrpSpPr>
              <p:cNvPr id="344" name="Google Shape;344;g3676b2315ab_0_362"/>
              <p:cNvGrpSpPr/>
              <p:nvPr/>
            </p:nvGrpSpPr>
            <p:grpSpPr>
              <a:xfrm>
                <a:off x="1874938" y="4228545"/>
                <a:ext cx="724122" cy="13590988"/>
                <a:chOff x="6763779" y="3610074"/>
                <a:chExt cx="724122" cy="9149100"/>
              </a:xfrm>
            </p:grpSpPr>
            <p:sp>
              <p:nvSpPr>
                <p:cNvPr id="345" name="Google Shape;345;g3676b2315ab_0_362"/>
                <p:cNvSpPr txBox="1"/>
                <p:nvPr/>
              </p:nvSpPr>
              <p:spPr>
                <a:xfrm>
                  <a:off x="7304901" y="3610074"/>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6" name="Google Shape;346;g3676b2315ab_0_362"/>
                <p:cNvSpPr txBox="1"/>
                <p:nvPr/>
              </p:nvSpPr>
              <p:spPr>
                <a:xfrm>
                  <a:off x="7124526" y="3610074"/>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7" name="Google Shape;347;g3676b2315ab_0_362"/>
                <p:cNvSpPr txBox="1"/>
                <p:nvPr/>
              </p:nvSpPr>
              <p:spPr>
                <a:xfrm>
                  <a:off x="6944153" y="3610074"/>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48" name="Google Shape;348;g3676b2315ab_0_362"/>
                <p:cNvSpPr txBox="1"/>
                <p:nvPr/>
              </p:nvSpPr>
              <p:spPr>
                <a:xfrm>
                  <a:off x="6763779" y="3610074"/>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49" name="Google Shape;349;g3676b2315ab_0_362"/>
              <p:cNvGrpSpPr/>
              <p:nvPr/>
            </p:nvGrpSpPr>
            <p:grpSpPr>
              <a:xfrm>
                <a:off x="2589876" y="4228518"/>
                <a:ext cx="4171622" cy="13590900"/>
                <a:chOff x="589212" y="5453559"/>
                <a:chExt cx="4171622" cy="9060600"/>
              </a:xfrm>
            </p:grpSpPr>
            <p:grpSp>
              <p:nvGrpSpPr>
                <p:cNvPr id="350" name="Google Shape;350;g3676b2315ab_0_362"/>
                <p:cNvGrpSpPr/>
                <p:nvPr/>
              </p:nvGrpSpPr>
              <p:grpSpPr>
                <a:xfrm>
                  <a:off x="2213483" y="5453559"/>
                  <a:ext cx="2547351" cy="9060600"/>
                  <a:chOff x="2126394" y="6201753"/>
                  <a:chExt cx="2547351" cy="9060600"/>
                </a:xfrm>
              </p:grpSpPr>
              <p:sp>
                <p:nvSpPr>
                  <p:cNvPr id="351" name="Google Shape;351;g3676b2315ab_0_362"/>
                  <p:cNvSpPr txBox="1"/>
                  <p:nvPr/>
                </p:nvSpPr>
                <p:spPr>
                  <a:xfrm>
                    <a:off x="2126394"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2" name="Google Shape;352;g3676b2315ab_0_362"/>
                  <p:cNvSpPr txBox="1"/>
                  <p:nvPr/>
                </p:nvSpPr>
                <p:spPr>
                  <a:xfrm>
                    <a:off x="2853887"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3" name="Google Shape;353;g3676b2315ab_0_362"/>
                  <p:cNvSpPr txBox="1"/>
                  <p:nvPr/>
                </p:nvSpPr>
                <p:spPr>
                  <a:xfrm>
                    <a:off x="2672013"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4" name="Google Shape;354;g3676b2315ab_0_362"/>
                  <p:cNvSpPr txBox="1"/>
                  <p:nvPr/>
                </p:nvSpPr>
                <p:spPr>
                  <a:xfrm>
                    <a:off x="2308267"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5" name="Google Shape;355;g3676b2315ab_0_362"/>
                  <p:cNvSpPr txBox="1"/>
                  <p:nvPr/>
                </p:nvSpPr>
                <p:spPr>
                  <a:xfrm>
                    <a:off x="2490140"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6" name="Google Shape;356;g3676b2315ab_0_362"/>
                  <p:cNvSpPr txBox="1"/>
                  <p:nvPr/>
                </p:nvSpPr>
                <p:spPr>
                  <a:xfrm>
                    <a:off x="303576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7" name="Google Shape;357;g3676b2315ab_0_362"/>
                  <p:cNvSpPr txBox="1"/>
                  <p:nvPr/>
                </p:nvSpPr>
                <p:spPr>
                  <a:xfrm>
                    <a:off x="3217631" y="6201753"/>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8" name="Google Shape;358;g3676b2315ab_0_362"/>
                  <p:cNvSpPr txBox="1"/>
                  <p:nvPr/>
                </p:nvSpPr>
                <p:spPr>
                  <a:xfrm>
                    <a:off x="3399505"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59" name="Google Shape;359;g3676b2315ab_0_362"/>
                  <p:cNvSpPr txBox="1"/>
                  <p:nvPr/>
                </p:nvSpPr>
                <p:spPr>
                  <a:xfrm>
                    <a:off x="3581378"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0" name="Google Shape;360;g3676b2315ab_0_362"/>
                  <p:cNvSpPr txBox="1"/>
                  <p:nvPr/>
                </p:nvSpPr>
                <p:spPr>
                  <a:xfrm>
                    <a:off x="3945124" y="6201753"/>
                    <a:ext cx="183000" cy="90606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1" name="Google Shape;361;g3676b2315ab_0_362"/>
                  <p:cNvSpPr txBox="1"/>
                  <p:nvPr/>
                </p:nvSpPr>
                <p:spPr>
                  <a:xfrm>
                    <a:off x="4126997" y="6201753"/>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2" name="Google Shape;362;g3676b2315ab_0_362"/>
                  <p:cNvSpPr txBox="1"/>
                  <p:nvPr/>
                </p:nvSpPr>
                <p:spPr>
                  <a:xfrm>
                    <a:off x="4308870" y="6201753"/>
                    <a:ext cx="183000" cy="90606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3" name="Google Shape;363;g3676b2315ab_0_362"/>
                  <p:cNvSpPr txBox="1"/>
                  <p:nvPr/>
                </p:nvSpPr>
                <p:spPr>
                  <a:xfrm>
                    <a:off x="4490745" y="6201753"/>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4" name="Google Shape;364;g3676b2315ab_0_362"/>
                  <p:cNvSpPr txBox="1"/>
                  <p:nvPr/>
                </p:nvSpPr>
                <p:spPr>
                  <a:xfrm>
                    <a:off x="3763251" y="6201753"/>
                    <a:ext cx="183000" cy="90606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65" name="Google Shape;365;g3676b2315ab_0_362"/>
                <p:cNvGrpSpPr/>
                <p:nvPr/>
              </p:nvGrpSpPr>
              <p:grpSpPr>
                <a:xfrm>
                  <a:off x="589212" y="5453559"/>
                  <a:ext cx="1622103" cy="9060600"/>
                  <a:chOff x="589212" y="5453048"/>
                  <a:chExt cx="1622103" cy="9060600"/>
                </a:xfrm>
              </p:grpSpPr>
              <p:sp>
                <p:nvSpPr>
                  <p:cNvPr id="366" name="Google Shape;366;g3676b2315ab_0_362"/>
                  <p:cNvSpPr txBox="1"/>
                  <p:nvPr/>
                </p:nvSpPr>
                <p:spPr>
                  <a:xfrm>
                    <a:off x="1128876" y="5453048"/>
                    <a:ext cx="183000" cy="90606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7" name="Google Shape;367;g3676b2315ab_0_362"/>
                  <p:cNvSpPr txBox="1"/>
                  <p:nvPr/>
                </p:nvSpPr>
                <p:spPr>
                  <a:xfrm>
                    <a:off x="948988"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8" name="Google Shape;368;g3676b2315ab_0_362"/>
                  <p:cNvSpPr txBox="1"/>
                  <p:nvPr/>
                </p:nvSpPr>
                <p:spPr>
                  <a:xfrm>
                    <a:off x="769101"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69" name="Google Shape;369;g3676b2315ab_0_362"/>
                  <p:cNvSpPr txBox="1"/>
                  <p:nvPr/>
                </p:nvSpPr>
                <p:spPr>
                  <a:xfrm>
                    <a:off x="589212"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0" name="Google Shape;370;g3676b2315ab_0_362"/>
                  <p:cNvSpPr txBox="1"/>
                  <p:nvPr/>
                </p:nvSpPr>
                <p:spPr>
                  <a:xfrm>
                    <a:off x="2028315" y="5453048"/>
                    <a:ext cx="183000" cy="90606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1" name="Google Shape;371;g3676b2315ab_0_362"/>
                  <p:cNvSpPr txBox="1"/>
                  <p:nvPr/>
                </p:nvSpPr>
                <p:spPr>
                  <a:xfrm>
                    <a:off x="1308765" y="5453048"/>
                    <a:ext cx="183000" cy="90606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2" name="Google Shape;372;g3676b2315ab_0_362"/>
                  <p:cNvSpPr txBox="1"/>
                  <p:nvPr/>
                </p:nvSpPr>
                <p:spPr>
                  <a:xfrm>
                    <a:off x="1488652"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3" name="Google Shape;373;g3676b2315ab_0_362"/>
                  <p:cNvSpPr txBox="1"/>
                  <p:nvPr/>
                </p:nvSpPr>
                <p:spPr>
                  <a:xfrm>
                    <a:off x="1668540" y="5453048"/>
                    <a:ext cx="183000" cy="90606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4" name="Google Shape;374;g3676b2315ab_0_362"/>
                  <p:cNvSpPr txBox="1"/>
                  <p:nvPr/>
                </p:nvSpPr>
                <p:spPr>
                  <a:xfrm>
                    <a:off x="1848427" y="5453048"/>
                    <a:ext cx="183000" cy="90606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375" name="Google Shape;375;g3676b2315ab_0_362"/>
              <p:cNvGrpSpPr/>
              <p:nvPr/>
            </p:nvGrpSpPr>
            <p:grpSpPr>
              <a:xfrm>
                <a:off x="6752314" y="4228568"/>
                <a:ext cx="911322" cy="13590988"/>
                <a:chOff x="11540841" y="6900050"/>
                <a:chExt cx="911322" cy="9149100"/>
              </a:xfrm>
            </p:grpSpPr>
            <p:sp>
              <p:nvSpPr>
                <p:cNvPr id="376" name="Google Shape;376;g3676b2315ab_0_362"/>
                <p:cNvSpPr txBox="1"/>
                <p:nvPr/>
              </p:nvSpPr>
              <p:spPr>
                <a:xfrm>
                  <a:off x="12087084" y="6900050"/>
                  <a:ext cx="183000" cy="91491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7" name="Google Shape;377;g3676b2315ab_0_362"/>
                <p:cNvSpPr txBox="1"/>
                <p:nvPr/>
              </p:nvSpPr>
              <p:spPr>
                <a:xfrm>
                  <a:off x="11905003" y="6900050"/>
                  <a:ext cx="183000" cy="91491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8" name="Google Shape;378;g3676b2315ab_0_362"/>
                <p:cNvSpPr txBox="1"/>
                <p:nvPr/>
              </p:nvSpPr>
              <p:spPr>
                <a:xfrm>
                  <a:off x="11722922"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79" name="Google Shape;379;g3676b2315ab_0_362"/>
                <p:cNvSpPr txBox="1"/>
                <p:nvPr/>
              </p:nvSpPr>
              <p:spPr>
                <a:xfrm>
                  <a:off x="11540841" y="6900050"/>
                  <a:ext cx="183000" cy="91491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0" name="Google Shape;380;g3676b2315ab_0_362"/>
                <p:cNvSpPr txBox="1"/>
                <p:nvPr/>
              </p:nvSpPr>
              <p:spPr>
                <a:xfrm>
                  <a:off x="12269163" y="6900050"/>
                  <a:ext cx="183000" cy="91491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81" name="Google Shape;381;g3676b2315ab_0_362"/>
              <p:cNvGrpSpPr/>
              <p:nvPr/>
            </p:nvGrpSpPr>
            <p:grpSpPr>
              <a:xfrm>
                <a:off x="7654454" y="4228555"/>
                <a:ext cx="2782652" cy="13590988"/>
                <a:chOff x="13486776" y="5144310"/>
                <a:chExt cx="2782652" cy="9149100"/>
              </a:xfrm>
            </p:grpSpPr>
            <p:sp>
              <p:nvSpPr>
                <p:cNvPr id="382" name="Google Shape;382;g3676b2315ab_0_362"/>
                <p:cNvSpPr txBox="1"/>
                <p:nvPr/>
              </p:nvSpPr>
              <p:spPr>
                <a:xfrm>
                  <a:off x="13486776" y="5144310"/>
                  <a:ext cx="183000" cy="91491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3" name="Google Shape;383;g3676b2315ab_0_362"/>
                <p:cNvSpPr txBox="1"/>
                <p:nvPr/>
              </p:nvSpPr>
              <p:spPr>
                <a:xfrm>
                  <a:off x="13660086"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4" name="Google Shape;384;g3676b2315ab_0_362"/>
                <p:cNvSpPr txBox="1"/>
                <p:nvPr/>
              </p:nvSpPr>
              <p:spPr>
                <a:xfrm>
                  <a:off x="13833397" y="5144310"/>
                  <a:ext cx="183000" cy="91491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5" name="Google Shape;385;g3676b2315ab_0_362"/>
                <p:cNvSpPr txBox="1"/>
                <p:nvPr/>
              </p:nvSpPr>
              <p:spPr>
                <a:xfrm>
                  <a:off x="1400670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6" name="Google Shape;386;g3676b2315ab_0_362"/>
                <p:cNvSpPr txBox="1"/>
                <p:nvPr/>
              </p:nvSpPr>
              <p:spPr>
                <a:xfrm>
                  <a:off x="1418001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7" name="Google Shape;387;g3676b2315ab_0_362"/>
                <p:cNvSpPr txBox="1"/>
                <p:nvPr/>
              </p:nvSpPr>
              <p:spPr>
                <a:xfrm>
                  <a:off x="14353326" y="5144310"/>
                  <a:ext cx="183000" cy="91491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8" name="Google Shape;388;g3676b2315ab_0_362"/>
                <p:cNvSpPr txBox="1"/>
                <p:nvPr/>
              </p:nvSpPr>
              <p:spPr>
                <a:xfrm>
                  <a:off x="1452663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89" name="Google Shape;389;g3676b2315ab_0_362"/>
                <p:cNvSpPr txBox="1"/>
                <p:nvPr/>
              </p:nvSpPr>
              <p:spPr>
                <a:xfrm>
                  <a:off x="14699947" y="5144310"/>
                  <a:ext cx="183000" cy="91491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0" name="Google Shape;390;g3676b2315ab_0_362"/>
                <p:cNvSpPr txBox="1"/>
                <p:nvPr/>
              </p:nvSpPr>
              <p:spPr>
                <a:xfrm>
                  <a:off x="15046566" y="5144310"/>
                  <a:ext cx="183000" cy="91491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1" name="Google Shape;391;g3676b2315ab_0_362"/>
                <p:cNvSpPr txBox="1"/>
                <p:nvPr/>
              </p:nvSpPr>
              <p:spPr>
                <a:xfrm>
                  <a:off x="1591311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2" name="Google Shape;392;g3676b2315ab_0_362"/>
                <p:cNvSpPr txBox="1"/>
                <p:nvPr/>
              </p:nvSpPr>
              <p:spPr>
                <a:xfrm>
                  <a:off x="15566495" y="5144310"/>
                  <a:ext cx="183000" cy="91491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3" name="Google Shape;393;g3676b2315ab_0_362"/>
                <p:cNvSpPr txBox="1"/>
                <p:nvPr/>
              </p:nvSpPr>
              <p:spPr>
                <a:xfrm>
                  <a:off x="1521987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4" name="Google Shape;394;g3676b2315ab_0_362"/>
                <p:cNvSpPr txBox="1"/>
                <p:nvPr/>
              </p:nvSpPr>
              <p:spPr>
                <a:xfrm>
                  <a:off x="15393186" y="5144310"/>
                  <a:ext cx="183000" cy="91491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5" name="Google Shape;395;g3676b2315ab_0_362"/>
                <p:cNvSpPr txBox="1"/>
                <p:nvPr/>
              </p:nvSpPr>
              <p:spPr>
                <a:xfrm>
                  <a:off x="14873256" y="5144310"/>
                  <a:ext cx="183000" cy="91491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6" name="Google Shape;396;g3676b2315ab_0_362"/>
                <p:cNvSpPr txBox="1"/>
                <p:nvPr/>
              </p:nvSpPr>
              <p:spPr>
                <a:xfrm>
                  <a:off x="15739806" y="5144310"/>
                  <a:ext cx="183000" cy="91491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397" name="Google Shape;397;g3676b2315ab_0_362"/>
                <p:cNvSpPr txBox="1"/>
                <p:nvPr/>
              </p:nvSpPr>
              <p:spPr>
                <a:xfrm>
                  <a:off x="16086428" y="5144310"/>
                  <a:ext cx="183000" cy="91491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398" name="Google Shape;398;g3676b2315ab_0_362"/>
              <p:cNvGrpSpPr/>
              <p:nvPr/>
            </p:nvGrpSpPr>
            <p:grpSpPr>
              <a:xfrm>
                <a:off x="10427923" y="4228549"/>
                <a:ext cx="4161451" cy="13590988"/>
                <a:chOff x="16176528" y="4317489"/>
                <a:chExt cx="4161451" cy="9149100"/>
              </a:xfrm>
            </p:grpSpPr>
            <p:sp>
              <p:nvSpPr>
                <p:cNvPr id="399" name="Google Shape;399;g3676b2315ab_0_362"/>
                <p:cNvSpPr txBox="1"/>
                <p:nvPr/>
              </p:nvSpPr>
              <p:spPr>
                <a:xfrm>
                  <a:off x="19974147"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0" name="Google Shape;400;g3676b2315ab_0_362"/>
                <p:cNvSpPr txBox="1"/>
                <p:nvPr/>
              </p:nvSpPr>
              <p:spPr>
                <a:xfrm>
                  <a:off x="19612469"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1" name="Google Shape;401;g3676b2315ab_0_362"/>
                <p:cNvSpPr txBox="1"/>
                <p:nvPr/>
              </p:nvSpPr>
              <p:spPr>
                <a:xfrm>
                  <a:off x="19793308"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2" name="Google Shape;402;g3676b2315ab_0_362"/>
                <p:cNvSpPr txBox="1"/>
                <p:nvPr/>
              </p:nvSpPr>
              <p:spPr>
                <a:xfrm>
                  <a:off x="20154979"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3" name="Google Shape;403;g3676b2315ab_0_362"/>
                <p:cNvSpPr txBox="1"/>
                <p:nvPr/>
              </p:nvSpPr>
              <p:spPr>
                <a:xfrm>
                  <a:off x="16357367" y="4317489"/>
                  <a:ext cx="183000" cy="91491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4" name="Google Shape;404;g3676b2315ab_0_362"/>
                <p:cNvSpPr txBox="1"/>
                <p:nvPr/>
              </p:nvSpPr>
              <p:spPr>
                <a:xfrm>
                  <a:off x="1617652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5" name="Google Shape;405;g3676b2315ab_0_362"/>
                <p:cNvSpPr txBox="1"/>
                <p:nvPr/>
              </p:nvSpPr>
              <p:spPr>
                <a:xfrm>
                  <a:off x="18527435"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6" name="Google Shape;406;g3676b2315ab_0_362"/>
                <p:cNvSpPr txBox="1"/>
                <p:nvPr/>
              </p:nvSpPr>
              <p:spPr>
                <a:xfrm>
                  <a:off x="19250791" y="4317489"/>
                  <a:ext cx="183000" cy="91491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7" name="Google Shape;407;g3676b2315ab_0_362"/>
                <p:cNvSpPr txBox="1"/>
                <p:nvPr/>
              </p:nvSpPr>
              <p:spPr>
                <a:xfrm>
                  <a:off x="19069953"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8" name="Google Shape;408;g3676b2315ab_0_362"/>
                <p:cNvSpPr txBox="1"/>
                <p:nvPr/>
              </p:nvSpPr>
              <p:spPr>
                <a:xfrm>
                  <a:off x="19431630"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09" name="Google Shape;409;g3676b2315ab_0_362"/>
                <p:cNvSpPr txBox="1"/>
                <p:nvPr/>
              </p:nvSpPr>
              <p:spPr>
                <a:xfrm>
                  <a:off x="1888911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0" name="Google Shape;410;g3676b2315ab_0_362"/>
                <p:cNvSpPr txBox="1"/>
                <p:nvPr/>
              </p:nvSpPr>
              <p:spPr>
                <a:xfrm>
                  <a:off x="18708274"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1" name="Google Shape;411;g3676b2315ab_0_362"/>
                <p:cNvSpPr txBox="1"/>
                <p:nvPr/>
              </p:nvSpPr>
              <p:spPr>
                <a:xfrm>
                  <a:off x="18165757" y="4317489"/>
                  <a:ext cx="183000" cy="91491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2" name="Google Shape;412;g3676b2315ab_0_362"/>
                <p:cNvSpPr txBox="1"/>
                <p:nvPr/>
              </p:nvSpPr>
              <p:spPr>
                <a:xfrm>
                  <a:off x="1834659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3" name="Google Shape;413;g3676b2315ab_0_362"/>
                <p:cNvSpPr txBox="1"/>
                <p:nvPr/>
              </p:nvSpPr>
              <p:spPr>
                <a:xfrm>
                  <a:off x="17984919"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4" name="Google Shape;414;g3676b2315ab_0_362"/>
                <p:cNvSpPr txBox="1"/>
                <p:nvPr/>
              </p:nvSpPr>
              <p:spPr>
                <a:xfrm>
                  <a:off x="17804078" y="4317489"/>
                  <a:ext cx="183000" cy="91491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5" name="Google Shape;415;g3676b2315ab_0_362"/>
                <p:cNvSpPr txBox="1"/>
                <p:nvPr/>
              </p:nvSpPr>
              <p:spPr>
                <a:xfrm>
                  <a:off x="17623240"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6" name="Google Shape;416;g3676b2315ab_0_362"/>
                <p:cNvSpPr txBox="1"/>
                <p:nvPr/>
              </p:nvSpPr>
              <p:spPr>
                <a:xfrm>
                  <a:off x="17442401"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7" name="Google Shape;417;g3676b2315ab_0_362"/>
                <p:cNvSpPr txBox="1"/>
                <p:nvPr/>
              </p:nvSpPr>
              <p:spPr>
                <a:xfrm>
                  <a:off x="17261562" y="4317489"/>
                  <a:ext cx="183000" cy="91491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8" name="Google Shape;418;g3676b2315ab_0_362"/>
                <p:cNvSpPr txBox="1"/>
                <p:nvPr/>
              </p:nvSpPr>
              <p:spPr>
                <a:xfrm>
                  <a:off x="17080723" y="4317489"/>
                  <a:ext cx="183000" cy="91491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19" name="Google Shape;419;g3676b2315ab_0_362"/>
                <p:cNvSpPr txBox="1"/>
                <p:nvPr/>
              </p:nvSpPr>
              <p:spPr>
                <a:xfrm>
                  <a:off x="16899885" y="4317489"/>
                  <a:ext cx="183000" cy="91491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0" name="Google Shape;420;g3676b2315ab_0_362"/>
                <p:cNvSpPr txBox="1"/>
                <p:nvPr/>
              </p:nvSpPr>
              <p:spPr>
                <a:xfrm>
                  <a:off x="16719044" y="4317489"/>
                  <a:ext cx="183000" cy="91491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21" name="Google Shape;421;g3676b2315ab_0_362"/>
                <p:cNvSpPr txBox="1"/>
                <p:nvPr/>
              </p:nvSpPr>
              <p:spPr>
                <a:xfrm>
                  <a:off x="16538206" y="4317489"/>
                  <a:ext cx="183000" cy="91491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422" name="Google Shape;422;g3676b2315ab_0_362"/>
          <p:cNvSpPr/>
          <p:nvPr/>
        </p:nvSpPr>
        <p:spPr>
          <a:xfrm>
            <a:off x="-7812" y="6498003"/>
            <a:ext cx="12207300" cy="3657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423" name="Google Shape;423;g3676b2315ab_0_362"/>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Shape&#10;&#10;Description automatically generated with medium confidence" id="424" name="Google Shape;424;g3676b2315ab_0_362"/>
          <p:cNvPicPr preferRelativeResize="0"/>
          <p:nvPr/>
        </p:nvPicPr>
        <p:blipFill rotWithShape="1">
          <a:blip r:embed="rId4">
            <a:alphaModFix/>
          </a:blip>
          <a:srcRect b="0" l="0" r="0" t="0"/>
          <a:stretch/>
        </p:blipFill>
        <p:spPr>
          <a:xfrm>
            <a:off x="10930225" y="113975"/>
            <a:ext cx="925350" cy="449275"/>
          </a:xfrm>
          <a:prstGeom prst="rect">
            <a:avLst/>
          </a:prstGeom>
          <a:noFill/>
          <a:ln>
            <a:noFill/>
          </a:ln>
        </p:spPr>
      </p:pic>
      <p:pic>
        <p:nvPicPr>
          <p:cNvPr descr="Logo&#10;&#10;Description automatically generated" id="425" name="Google Shape;425;g3676b2315ab_0_362"/>
          <p:cNvPicPr preferRelativeResize="0"/>
          <p:nvPr/>
        </p:nvPicPr>
        <p:blipFill rotWithShape="1">
          <a:blip r:embed="rId5">
            <a:alphaModFix/>
          </a:blip>
          <a:srcRect b="0" l="0" r="0" t="0"/>
          <a:stretch/>
        </p:blipFill>
        <p:spPr>
          <a:xfrm>
            <a:off x="114754" y="69529"/>
            <a:ext cx="1453896" cy="803258"/>
          </a:xfrm>
          <a:prstGeom prst="rect">
            <a:avLst/>
          </a:prstGeom>
          <a:noFill/>
          <a:ln>
            <a:noFill/>
          </a:ln>
        </p:spPr>
      </p:pic>
      <p:sp>
        <p:nvSpPr>
          <p:cNvPr id="426" name="Google Shape;426;g3676b2315ab_0_362"/>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427" name="Google Shape;427;g3676b2315ab_0_3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https://commguide.asu.edu/downloads/asulogo/jpg/logo_mg.jpg" id="428" name="Google Shape;428;g3676b2315ab_0_362"/>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429" name="Google Shape;429;g3676b2315ab_0_362"/>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sp>
        <p:nvSpPr>
          <p:cNvPr id="430" name="Google Shape;430;g3676b2315ab_0_362"/>
          <p:cNvSpPr txBox="1"/>
          <p:nvPr/>
        </p:nvSpPr>
        <p:spPr>
          <a:xfrm>
            <a:off x="2182225" y="69450"/>
            <a:ext cx="4350000" cy="8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500">
                <a:solidFill>
                  <a:schemeClr val="dk1"/>
                </a:solidFill>
                <a:latin typeface="EB Garamond"/>
                <a:ea typeface="EB Garamond"/>
                <a:cs typeface="EB Garamond"/>
                <a:sym typeface="EB Garamond"/>
              </a:rPr>
              <a:t>Outline </a:t>
            </a:r>
            <a:endParaRPr b="1" sz="4500">
              <a:solidFill>
                <a:schemeClr val="dk1"/>
              </a:solidFill>
              <a:latin typeface="EB Garamond"/>
              <a:ea typeface="EB Garamond"/>
              <a:cs typeface="EB Garamond"/>
              <a:sym typeface="EB Garamond"/>
            </a:endParaRPr>
          </a:p>
        </p:txBody>
      </p:sp>
      <p:sp>
        <p:nvSpPr>
          <p:cNvPr id="431" name="Google Shape;431;g3676b2315ab_0_362"/>
          <p:cNvSpPr txBox="1"/>
          <p:nvPr/>
        </p:nvSpPr>
        <p:spPr>
          <a:xfrm>
            <a:off x="110975" y="1864300"/>
            <a:ext cx="11563200" cy="42390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1"/>
              </a:buClr>
              <a:buSzPts val="2600"/>
              <a:buFont typeface="Montserrat"/>
              <a:buChar char="●"/>
            </a:pPr>
            <a:r>
              <a:rPr b="1" lang="en-US" sz="2600">
                <a:solidFill>
                  <a:schemeClr val="dk1"/>
                </a:solidFill>
                <a:latin typeface="Montserrat"/>
                <a:ea typeface="Montserrat"/>
                <a:cs typeface="Montserrat"/>
                <a:sym typeface="Montserrat"/>
              </a:rPr>
              <a:t>Introduction </a:t>
            </a:r>
            <a:endParaRPr b="1" sz="2600">
              <a:solidFill>
                <a:schemeClr val="dk1"/>
              </a:solidFill>
              <a:latin typeface="Montserrat"/>
              <a:ea typeface="Montserrat"/>
              <a:cs typeface="Montserrat"/>
              <a:sym typeface="Montserrat"/>
            </a:endParaRPr>
          </a:p>
          <a:p>
            <a:pPr indent="-393700" lvl="1" marL="914400" rtl="0" algn="l">
              <a:spcBef>
                <a:spcPts val="0"/>
              </a:spcBef>
              <a:spcAft>
                <a:spcPts val="0"/>
              </a:spcAft>
              <a:buClr>
                <a:schemeClr val="dk1"/>
              </a:buClr>
              <a:buSzPts val="2600"/>
              <a:buFont typeface="Montserrat Medium"/>
              <a:buChar char="○"/>
            </a:pPr>
            <a:r>
              <a:rPr lang="en-US" sz="2600">
                <a:solidFill>
                  <a:schemeClr val="dk1"/>
                </a:solidFill>
                <a:latin typeface="Montserrat Medium"/>
                <a:ea typeface="Montserrat Medium"/>
                <a:cs typeface="Montserrat Medium"/>
                <a:sym typeface="Montserrat Medium"/>
              </a:rPr>
              <a:t>Active matter &amp; self-coordination </a:t>
            </a:r>
            <a:endParaRPr sz="2600">
              <a:solidFill>
                <a:schemeClr val="dk1"/>
              </a:solidFill>
              <a:latin typeface="Montserrat Medium"/>
              <a:ea typeface="Montserrat Medium"/>
              <a:cs typeface="Montserrat Medium"/>
              <a:sym typeface="Montserrat Medium"/>
            </a:endParaRPr>
          </a:p>
          <a:p>
            <a:pPr indent="-393700" lvl="0" marL="457200" rtl="0" algn="l">
              <a:spcBef>
                <a:spcPts val="0"/>
              </a:spcBef>
              <a:spcAft>
                <a:spcPts val="0"/>
              </a:spcAft>
              <a:buClr>
                <a:schemeClr val="dk1"/>
              </a:buClr>
              <a:buSzPts val="2600"/>
              <a:buFont typeface="Montserrat"/>
              <a:buChar char="●"/>
            </a:pPr>
            <a:r>
              <a:rPr b="1" lang="en-US" sz="2600">
                <a:solidFill>
                  <a:schemeClr val="dk1"/>
                </a:solidFill>
                <a:latin typeface="Montserrat"/>
                <a:ea typeface="Montserrat"/>
                <a:cs typeface="Montserrat"/>
                <a:sym typeface="Montserrat"/>
              </a:rPr>
              <a:t>Methods </a:t>
            </a:r>
            <a:endParaRPr b="1" sz="2600">
              <a:solidFill>
                <a:schemeClr val="dk1"/>
              </a:solidFill>
              <a:latin typeface="Montserrat"/>
              <a:ea typeface="Montserrat"/>
              <a:cs typeface="Montserrat"/>
              <a:sym typeface="Montserrat"/>
            </a:endParaRPr>
          </a:p>
          <a:p>
            <a:pPr indent="-393700" lvl="1" marL="914400" rtl="0" algn="l">
              <a:spcBef>
                <a:spcPts val="0"/>
              </a:spcBef>
              <a:spcAft>
                <a:spcPts val="0"/>
              </a:spcAft>
              <a:buClr>
                <a:schemeClr val="dk1"/>
              </a:buClr>
              <a:buSzPts val="2600"/>
              <a:buFont typeface="Montserrat Medium"/>
              <a:buChar char="○"/>
            </a:pPr>
            <a:r>
              <a:rPr lang="en-US" sz="2600">
                <a:solidFill>
                  <a:schemeClr val="dk1"/>
                </a:solidFill>
                <a:latin typeface="Montserrat Medium"/>
                <a:ea typeface="Montserrat Medium"/>
                <a:cs typeface="Montserrat Medium"/>
                <a:sym typeface="Montserrat Medium"/>
              </a:rPr>
              <a:t>Nitinol Wire test</a:t>
            </a:r>
            <a:endParaRPr sz="2600">
              <a:solidFill>
                <a:schemeClr val="dk1"/>
              </a:solidFill>
              <a:latin typeface="Montserrat Medium"/>
              <a:ea typeface="Montserrat Medium"/>
              <a:cs typeface="Montserrat Medium"/>
              <a:sym typeface="Montserrat Medium"/>
            </a:endParaRPr>
          </a:p>
          <a:p>
            <a:pPr indent="-393700" lvl="1" marL="914400" rtl="0" algn="l">
              <a:spcBef>
                <a:spcPts val="0"/>
              </a:spcBef>
              <a:spcAft>
                <a:spcPts val="0"/>
              </a:spcAft>
              <a:buClr>
                <a:schemeClr val="dk1"/>
              </a:buClr>
              <a:buSzPts val="2600"/>
              <a:buFont typeface="Montserrat Medium"/>
              <a:buChar char="○"/>
            </a:pPr>
            <a:r>
              <a:rPr lang="en-US" sz="2600">
                <a:solidFill>
                  <a:schemeClr val="dk1"/>
                </a:solidFill>
                <a:latin typeface="Montserrat Medium"/>
                <a:ea typeface="Montserrat Medium"/>
                <a:cs typeface="Montserrat Medium"/>
                <a:sym typeface="Montserrat Medium"/>
              </a:rPr>
              <a:t>Polypyrrole Test </a:t>
            </a:r>
            <a:endParaRPr sz="2600">
              <a:solidFill>
                <a:schemeClr val="dk1"/>
              </a:solidFill>
              <a:latin typeface="Montserrat Medium"/>
              <a:ea typeface="Montserrat Medium"/>
              <a:cs typeface="Montserrat Medium"/>
              <a:sym typeface="Montserrat Medium"/>
            </a:endParaRPr>
          </a:p>
          <a:p>
            <a:pPr indent="-393700" lvl="0" marL="457200" rtl="0" algn="l">
              <a:spcBef>
                <a:spcPts val="0"/>
              </a:spcBef>
              <a:spcAft>
                <a:spcPts val="0"/>
              </a:spcAft>
              <a:buClr>
                <a:schemeClr val="dk1"/>
              </a:buClr>
              <a:buSzPts val="2600"/>
              <a:buFont typeface="Montserrat"/>
              <a:buChar char="●"/>
            </a:pPr>
            <a:r>
              <a:rPr b="1" lang="en-US" sz="2600">
                <a:solidFill>
                  <a:schemeClr val="dk1"/>
                </a:solidFill>
                <a:latin typeface="Montserrat"/>
                <a:ea typeface="Montserrat"/>
                <a:cs typeface="Montserrat"/>
                <a:sym typeface="Montserrat"/>
              </a:rPr>
              <a:t>Results </a:t>
            </a:r>
            <a:endParaRPr b="1" sz="2600">
              <a:solidFill>
                <a:schemeClr val="dk1"/>
              </a:solidFill>
              <a:latin typeface="Montserrat"/>
              <a:ea typeface="Montserrat"/>
              <a:cs typeface="Montserrat"/>
              <a:sym typeface="Montserrat"/>
            </a:endParaRPr>
          </a:p>
          <a:p>
            <a:pPr indent="-393700" lvl="1" marL="914400" rtl="0" algn="l">
              <a:spcBef>
                <a:spcPts val="0"/>
              </a:spcBef>
              <a:spcAft>
                <a:spcPts val="0"/>
              </a:spcAft>
              <a:buClr>
                <a:schemeClr val="dk1"/>
              </a:buClr>
              <a:buSzPts val="2600"/>
              <a:buFont typeface="Montserrat Medium"/>
              <a:buChar char="○"/>
            </a:pPr>
            <a:r>
              <a:rPr lang="en-US" sz="2600">
                <a:solidFill>
                  <a:schemeClr val="dk1"/>
                </a:solidFill>
                <a:latin typeface="Montserrat Medium"/>
                <a:ea typeface="Montserrat Medium"/>
                <a:cs typeface="Montserrat Medium"/>
                <a:sym typeface="Montserrat Medium"/>
              </a:rPr>
              <a:t>Movement?</a:t>
            </a:r>
            <a:endParaRPr sz="2600">
              <a:solidFill>
                <a:schemeClr val="dk1"/>
              </a:solidFill>
              <a:latin typeface="Montserrat Medium"/>
              <a:ea typeface="Montserrat Medium"/>
              <a:cs typeface="Montserrat Medium"/>
              <a:sym typeface="Montserrat Medium"/>
            </a:endParaRPr>
          </a:p>
          <a:p>
            <a:pPr indent="-393700" lvl="0" marL="457200" rtl="0" algn="l">
              <a:spcBef>
                <a:spcPts val="0"/>
              </a:spcBef>
              <a:spcAft>
                <a:spcPts val="0"/>
              </a:spcAft>
              <a:buClr>
                <a:schemeClr val="dk1"/>
              </a:buClr>
              <a:buSzPts val="2600"/>
              <a:buFont typeface="Montserrat"/>
              <a:buChar char="●"/>
            </a:pPr>
            <a:r>
              <a:rPr b="1" lang="en-US" sz="2600">
                <a:solidFill>
                  <a:schemeClr val="dk1"/>
                </a:solidFill>
                <a:latin typeface="Montserrat"/>
                <a:ea typeface="Montserrat"/>
                <a:cs typeface="Montserrat"/>
                <a:sym typeface="Montserrat"/>
              </a:rPr>
              <a:t>Future improvements </a:t>
            </a:r>
            <a:endParaRPr b="1" sz="2600">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274e2b6e32d_0_14"/>
          <p:cNvSpPr txBox="1"/>
          <p:nvPr>
            <p:ph type="title"/>
          </p:nvPr>
        </p:nvSpPr>
        <p:spPr>
          <a:xfrm>
            <a:off x="1803525" y="1700"/>
            <a:ext cx="6748200" cy="987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How does active matter </a:t>
            </a:r>
            <a:r>
              <a:rPr lang="en-US"/>
              <a:t>achieve</a:t>
            </a:r>
            <a:r>
              <a:rPr lang="en-US"/>
              <a:t> self-coordination? </a:t>
            </a:r>
            <a:endParaRPr/>
          </a:p>
        </p:txBody>
      </p:sp>
      <p:grpSp>
        <p:nvGrpSpPr>
          <p:cNvPr id="438" name="Google Shape;438;g274e2b6e32d_0_14"/>
          <p:cNvGrpSpPr/>
          <p:nvPr/>
        </p:nvGrpSpPr>
        <p:grpSpPr>
          <a:xfrm>
            <a:off x="-7700" y="6324842"/>
            <a:ext cx="12206290" cy="332283"/>
            <a:chOff x="931692" y="4540806"/>
            <a:chExt cx="31987132" cy="2418359"/>
          </a:xfrm>
        </p:grpSpPr>
        <p:grpSp>
          <p:nvGrpSpPr>
            <p:cNvPr id="439" name="Google Shape;439;g274e2b6e32d_0_14"/>
            <p:cNvGrpSpPr/>
            <p:nvPr/>
          </p:nvGrpSpPr>
          <p:grpSpPr>
            <a:xfrm>
              <a:off x="931692" y="4540806"/>
              <a:ext cx="16002389" cy="2418359"/>
              <a:chOff x="1874938" y="4228518"/>
              <a:chExt cx="12714436" cy="29031919"/>
            </a:xfrm>
          </p:grpSpPr>
          <p:grpSp>
            <p:nvGrpSpPr>
              <p:cNvPr id="440" name="Google Shape;440;g274e2b6e32d_0_14"/>
              <p:cNvGrpSpPr/>
              <p:nvPr/>
            </p:nvGrpSpPr>
            <p:grpSpPr>
              <a:xfrm>
                <a:off x="1874938" y="4228545"/>
                <a:ext cx="724122" cy="29031869"/>
                <a:chOff x="6763779" y="3610074"/>
                <a:chExt cx="724122" cy="19543500"/>
              </a:xfrm>
            </p:grpSpPr>
            <p:sp>
              <p:nvSpPr>
                <p:cNvPr id="441" name="Google Shape;441;g274e2b6e32d_0_14"/>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2" name="Google Shape;442;g274e2b6e32d_0_14"/>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3" name="Google Shape;443;g274e2b6e32d_0_14"/>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4" name="Google Shape;444;g274e2b6e32d_0_14"/>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45" name="Google Shape;445;g274e2b6e32d_0_14"/>
              <p:cNvGrpSpPr/>
              <p:nvPr/>
            </p:nvGrpSpPr>
            <p:grpSpPr>
              <a:xfrm>
                <a:off x="2589876" y="4228518"/>
                <a:ext cx="4171622" cy="29031750"/>
                <a:chOff x="589212" y="5453559"/>
                <a:chExt cx="4171622" cy="19354500"/>
              </a:xfrm>
            </p:grpSpPr>
            <p:grpSp>
              <p:nvGrpSpPr>
                <p:cNvPr id="446" name="Google Shape;446;g274e2b6e32d_0_14"/>
                <p:cNvGrpSpPr/>
                <p:nvPr/>
              </p:nvGrpSpPr>
              <p:grpSpPr>
                <a:xfrm>
                  <a:off x="2213483" y="5453559"/>
                  <a:ext cx="2547351" cy="19354500"/>
                  <a:chOff x="2126394" y="6201753"/>
                  <a:chExt cx="2547351" cy="19354500"/>
                </a:xfrm>
              </p:grpSpPr>
              <p:sp>
                <p:nvSpPr>
                  <p:cNvPr id="447" name="Google Shape;447;g274e2b6e32d_0_14"/>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8" name="Google Shape;448;g274e2b6e32d_0_14"/>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49" name="Google Shape;449;g274e2b6e32d_0_14"/>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0" name="Google Shape;450;g274e2b6e32d_0_14"/>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1" name="Google Shape;451;g274e2b6e32d_0_14"/>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2" name="Google Shape;452;g274e2b6e32d_0_14"/>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3" name="Google Shape;453;g274e2b6e32d_0_14"/>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4" name="Google Shape;454;g274e2b6e32d_0_14"/>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5" name="Google Shape;455;g274e2b6e32d_0_14"/>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6" name="Google Shape;456;g274e2b6e32d_0_14"/>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7" name="Google Shape;457;g274e2b6e32d_0_14"/>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8" name="Google Shape;458;g274e2b6e32d_0_14"/>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59" name="Google Shape;459;g274e2b6e32d_0_14"/>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0" name="Google Shape;460;g274e2b6e32d_0_14"/>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61" name="Google Shape;461;g274e2b6e32d_0_14"/>
                <p:cNvGrpSpPr/>
                <p:nvPr/>
              </p:nvGrpSpPr>
              <p:grpSpPr>
                <a:xfrm>
                  <a:off x="589212" y="5453559"/>
                  <a:ext cx="1622103" cy="19354500"/>
                  <a:chOff x="589212" y="5453048"/>
                  <a:chExt cx="1622103" cy="19354500"/>
                </a:xfrm>
              </p:grpSpPr>
              <p:sp>
                <p:nvSpPr>
                  <p:cNvPr id="462" name="Google Shape;462;g274e2b6e32d_0_14"/>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3" name="Google Shape;463;g274e2b6e32d_0_14"/>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4" name="Google Shape;464;g274e2b6e32d_0_14"/>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5" name="Google Shape;465;g274e2b6e32d_0_14"/>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6" name="Google Shape;466;g274e2b6e32d_0_14"/>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7" name="Google Shape;467;g274e2b6e32d_0_14"/>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8" name="Google Shape;468;g274e2b6e32d_0_14"/>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69" name="Google Shape;469;g274e2b6e32d_0_14"/>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0" name="Google Shape;470;g274e2b6e32d_0_14"/>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471" name="Google Shape;471;g274e2b6e32d_0_14"/>
              <p:cNvGrpSpPr/>
              <p:nvPr/>
            </p:nvGrpSpPr>
            <p:grpSpPr>
              <a:xfrm>
                <a:off x="6752314" y="4228568"/>
                <a:ext cx="911322" cy="29031869"/>
                <a:chOff x="11540841" y="6900050"/>
                <a:chExt cx="911322" cy="19543500"/>
              </a:xfrm>
            </p:grpSpPr>
            <p:sp>
              <p:nvSpPr>
                <p:cNvPr id="472" name="Google Shape;472;g274e2b6e32d_0_14"/>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3" name="Google Shape;473;g274e2b6e32d_0_14"/>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4" name="Google Shape;474;g274e2b6e32d_0_14"/>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5" name="Google Shape;475;g274e2b6e32d_0_14"/>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6" name="Google Shape;476;g274e2b6e32d_0_14"/>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77" name="Google Shape;477;g274e2b6e32d_0_14"/>
              <p:cNvGrpSpPr/>
              <p:nvPr/>
            </p:nvGrpSpPr>
            <p:grpSpPr>
              <a:xfrm>
                <a:off x="7654454" y="4228555"/>
                <a:ext cx="2782652" cy="29031869"/>
                <a:chOff x="13486776" y="5144310"/>
                <a:chExt cx="2782652" cy="19543500"/>
              </a:xfrm>
            </p:grpSpPr>
            <p:sp>
              <p:nvSpPr>
                <p:cNvPr id="478" name="Google Shape;478;g274e2b6e32d_0_14"/>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79" name="Google Shape;479;g274e2b6e32d_0_14"/>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0" name="Google Shape;480;g274e2b6e32d_0_14"/>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1" name="Google Shape;481;g274e2b6e32d_0_14"/>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2" name="Google Shape;482;g274e2b6e32d_0_14"/>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3" name="Google Shape;483;g274e2b6e32d_0_14"/>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4" name="Google Shape;484;g274e2b6e32d_0_14"/>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5" name="Google Shape;485;g274e2b6e32d_0_14"/>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6" name="Google Shape;486;g274e2b6e32d_0_14"/>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7" name="Google Shape;487;g274e2b6e32d_0_14"/>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8" name="Google Shape;488;g274e2b6e32d_0_14"/>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89" name="Google Shape;489;g274e2b6e32d_0_14"/>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0" name="Google Shape;490;g274e2b6e32d_0_14"/>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1" name="Google Shape;491;g274e2b6e32d_0_14"/>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2" name="Google Shape;492;g274e2b6e32d_0_14"/>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3" name="Google Shape;493;g274e2b6e32d_0_14"/>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494" name="Google Shape;494;g274e2b6e32d_0_14"/>
              <p:cNvGrpSpPr/>
              <p:nvPr/>
            </p:nvGrpSpPr>
            <p:grpSpPr>
              <a:xfrm>
                <a:off x="10427923" y="4228549"/>
                <a:ext cx="4161451" cy="29031869"/>
                <a:chOff x="16176528" y="4317489"/>
                <a:chExt cx="4161451" cy="19543500"/>
              </a:xfrm>
            </p:grpSpPr>
            <p:sp>
              <p:nvSpPr>
                <p:cNvPr id="495" name="Google Shape;495;g274e2b6e32d_0_14"/>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6" name="Google Shape;496;g274e2b6e32d_0_14"/>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7" name="Google Shape;497;g274e2b6e32d_0_14"/>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8" name="Google Shape;498;g274e2b6e32d_0_14"/>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499" name="Google Shape;499;g274e2b6e32d_0_14"/>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0" name="Google Shape;500;g274e2b6e32d_0_14"/>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1" name="Google Shape;501;g274e2b6e32d_0_14"/>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2" name="Google Shape;502;g274e2b6e32d_0_14"/>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3" name="Google Shape;503;g274e2b6e32d_0_14"/>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4" name="Google Shape;504;g274e2b6e32d_0_14"/>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5" name="Google Shape;505;g274e2b6e32d_0_14"/>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6" name="Google Shape;506;g274e2b6e32d_0_14"/>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7" name="Google Shape;507;g274e2b6e32d_0_14"/>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8" name="Google Shape;508;g274e2b6e32d_0_14"/>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09" name="Google Shape;509;g274e2b6e32d_0_14"/>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0" name="Google Shape;510;g274e2b6e32d_0_14"/>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1" name="Google Shape;511;g274e2b6e32d_0_14"/>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2" name="Google Shape;512;g274e2b6e32d_0_14"/>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3" name="Google Shape;513;g274e2b6e32d_0_14"/>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4" name="Google Shape;514;g274e2b6e32d_0_14"/>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5" name="Google Shape;515;g274e2b6e32d_0_14"/>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6" name="Google Shape;516;g274e2b6e32d_0_14"/>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17" name="Google Shape;517;g274e2b6e32d_0_14"/>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518" name="Google Shape;518;g274e2b6e32d_0_14"/>
            <p:cNvGrpSpPr/>
            <p:nvPr/>
          </p:nvGrpSpPr>
          <p:grpSpPr>
            <a:xfrm>
              <a:off x="16916435" y="4540806"/>
              <a:ext cx="16002389" cy="2418359"/>
              <a:chOff x="1874938" y="4228518"/>
              <a:chExt cx="12714436" cy="29031919"/>
            </a:xfrm>
          </p:grpSpPr>
          <p:grpSp>
            <p:nvGrpSpPr>
              <p:cNvPr id="519" name="Google Shape;519;g274e2b6e32d_0_14"/>
              <p:cNvGrpSpPr/>
              <p:nvPr/>
            </p:nvGrpSpPr>
            <p:grpSpPr>
              <a:xfrm>
                <a:off x="1874938" y="4228545"/>
                <a:ext cx="724122" cy="29031869"/>
                <a:chOff x="6763779" y="3610074"/>
                <a:chExt cx="724122" cy="19543500"/>
              </a:xfrm>
            </p:grpSpPr>
            <p:sp>
              <p:nvSpPr>
                <p:cNvPr id="520" name="Google Shape;520;g274e2b6e32d_0_14"/>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21" name="Google Shape;521;g274e2b6e32d_0_14"/>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22" name="Google Shape;522;g274e2b6e32d_0_14"/>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23" name="Google Shape;523;g274e2b6e32d_0_14"/>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524" name="Google Shape;524;g274e2b6e32d_0_14"/>
              <p:cNvGrpSpPr/>
              <p:nvPr/>
            </p:nvGrpSpPr>
            <p:grpSpPr>
              <a:xfrm>
                <a:off x="2589876" y="4228518"/>
                <a:ext cx="4171622" cy="29031750"/>
                <a:chOff x="589212" y="5453559"/>
                <a:chExt cx="4171622" cy="19354500"/>
              </a:xfrm>
            </p:grpSpPr>
            <p:grpSp>
              <p:nvGrpSpPr>
                <p:cNvPr id="525" name="Google Shape;525;g274e2b6e32d_0_14"/>
                <p:cNvGrpSpPr/>
                <p:nvPr/>
              </p:nvGrpSpPr>
              <p:grpSpPr>
                <a:xfrm>
                  <a:off x="2213483" y="5453559"/>
                  <a:ext cx="2547351" cy="19354500"/>
                  <a:chOff x="2126394" y="6201753"/>
                  <a:chExt cx="2547351" cy="19354500"/>
                </a:xfrm>
              </p:grpSpPr>
              <p:sp>
                <p:nvSpPr>
                  <p:cNvPr id="526" name="Google Shape;526;g274e2b6e32d_0_14"/>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27" name="Google Shape;527;g274e2b6e32d_0_14"/>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28" name="Google Shape;528;g274e2b6e32d_0_14"/>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29" name="Google Shape;529;g274e2b6e32d_0_14"/>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0" name="Google Shape;530;g274e2b6e32d_0_14"/>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1" name="Google Shape;531;g274e2b6e32d_0_14"/>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2" name="Google Shape;532;g274e2b6e32d_0_14"/>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3" name="Google Shape;533;g274e2b6e32d_0_14"/>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4" name="Google Shape;534;g274e2b6e32d_0_14"/>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5" name="Google Shape;535;g274e2b6e32d_0_14"/>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6" name="Google Shape;536;g274e2b6e32d_0_14"/>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7" name="Google Shape;537;g274e2b6e32d_0_14"/>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8" name="Google Shape;538;g274e2b6e32d_0_14"/>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39" name="Google Shape;539;g274e2b6e32d_0_14"/>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540" name="Google Shape;540;g274e2b6e32d_0_14"/>
                <p:cNvGrpSpPr/>
                <p:nvPr/>
              </p:nvGrpSpPr>
              <p:grpSpPr>
                <a:xfrm>
                  <a:off x="589212" y="5453559"/>
                  <a:ext cx="1622103" cy="19354500"/>
                  <a:chOff x="589212" y="5453048"/>
                  <a:chExt cx="1622103" cy="19354500"/>
                </a:xfrm>
              </p:grpSpPr>
              <p:sp>
                <p:nvSpPr>
                  <p:cNvPr id="541" name="Google Shape;541;g274e2b6e32d_0_14"/>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2" name="Google Shape;542;g274e2b6e32d_0_14"/>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3" name="Google Shape;543;g274e2b6e32d_0_14"/>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4" name="Google Shape;544;g274e2b6e32d_0_14"/>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5" name="Google Shape;545;g274e2b6e32d_0_14"/>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6" name="Google Shape;546;g274e2b6e32d_0_14"/>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7" name="Google Shape;547;g274e2b6e32d_0_14"/>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8" name="Google Shape;548;g274e2b6e32d_0_14"/>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49" name="Google Shape;549;g274e2b6e32d_0_14"/>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550" name="Google Shape;550;g274e2b6e32d_0_14"/>
              <p:cNvGrpSpPr/>
              <p:nvPr/>
            </p:nvGrpSpPr>
            <p:grpSpPr>
              <a:xfrm>
                <a:off x="6752314" y="4228568"/>
                <a:ext cx="911322" cy="29031869"/>
                <a:chOff x="11540841" y="6900050"/>
                <a:chExt cx="911322" cy="19543500"/>
              </a:xfrm>
            </p:grpSpPr>
            <p:sp>
              <p:nvSpPr>
                <p:cNvPr id="551" name="Google Shape;551;g274e2b6e32d_0_14"/>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2" name="Google Shape;552;g274e2b6e32d_0_14"/>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3" name="Google Shape;553;g274e2b6e32d_0_14"/>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4" name="Google Shape;554;g274e2b6e32d_0_14"/>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5" name="Google Shape;555;g274e2b6e32d_0_14"/>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556" name="Google Shape;556;g274e2b6e32d_0_14"/>
              <p:cNvGrpSpPr/>
              <p:nvPr/>
            </p:nvGrpSpPr>
            <p:grpSpPr>
              <a:xfrm>
                <a:off x="7654454" y="4228555"/>
                <a:ext cx="2782652" cy="29031869"/>
                <a:chOff x="13486776" y="5144310"/>
                <a:chExt cx="2782652" cy="19543500"/>
              </a:xfrm>
            </p:grpSpPr>
            <p:sp>
              <p:nvSpPr>
                <p:cNvPr id="557" name="Google Shape;557;g274e2b6e32d_0_14"/>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8" name="Google Shape;558;g274e2b6e32d_0_14"/>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59" name="Google Shape;559;g274e2b6e32d_0_14"/>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0" name="Google Shape;560;g274e2b6e32d_0_14"/>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1" name="Google Shape;561;g274e2b6e32d_0_14"/>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2" name="Google Shape;562;g274e2b6e32d_0_14"/>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3" name="Google Shape;563;g274e2b6e32d_0_14"/>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4" name="Google Shape;564;g274e2b6e32d_0_14"/>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5" name="Google Shape;565;g274e2b6e32d_0_14"/>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6" name="Google Shape;566;g274e2b6e32d_0_14"/>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7" name="Google Shape;567;g274e2b6e32d_0_14"/>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8" name="Google Shape;568;g274e2b6e32d_0_14"/>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69" name="Google Shape;569;g274e2b6e32d_0_14"/>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0" name="Google Shape;570;g274e2b6e32d_0_14"/>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1" name="Google Shape;571;g274e2b6e32d_0_14"/>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2" name="Google Shape;572;g274e2b6e32d_0_14"/>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573" name="Google Shape;573;g274e2b6e32d_0_14"/>
              <p:cNvGrpSpPr/>
              <p:nvPr/>
            </p:nvGrpSpPr>
            <p:grpSpPr>
              <a:xfrm>
                <a:off x="10427923" y="4228549"/>
                <a:ext cx="4161451" cy="29031869"/>
                <a:chOff x="16176528" y="4317489"/>
                <a:chExt cx="4161451" cy="19543500"/>
              </a:xfrm>
            </p:grpSpPr>
            <p:sp>
              <p:nvSpPr>
                <p:cNvPr id="574" name="Google Shape;574;g274e2b6e32d_0_14"/>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5" name="Google Shape;575;g274e2b6e32d_0_14"/>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6" name="Google Shape;576;g274e2b6e32d_0_14"/>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7" name="Google Shape;577;g274e2b6e32d_0_14"/>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8" name="Google Shape;578;g274e2b6e32d_0_14"/>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79" name="Google Shape;579;g274e2b6e32d_0_14"/>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0" name="Google Shape;580;g274e2b6e32d_0_14"/>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1" name="Google Shape;581;g274e2b6e32d_0_14"/>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2" name="Google Shape;582;g274e2b6e32d_0_14"/>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3" name="Google Shape;583;g274e2b6e32d_0_14"/>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4" name="Google Shape;584;g274e2b6e32d_0_14"/>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5" name="Google Shape;585;g274e2b6e32d_0_14"/>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6" name="Google Shape;586;g274e2b6e32d_0_14"/>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7" name="Google Shape;587;g274e2b6e32d_0_14"/>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8" name="Google Shape;588;g274e2b6e32d_0_14"/>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89" name="Google Shape;589;g274e2b6e32d_0_14"/>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0" name="Google Shape;590;g274e2b6e32d_0_14"/>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1" name="Google Shape;591;g274e2b6e32d_0_14"/>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2" name="Google Shape;592;g274e2b6e32d_0_14"/>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3" name="Google Shape;593;g274e2b6e32d_0_14"/>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4" name="Google Shape;594;g274e2b6e32d_0_14"/>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5" name="Google Shape;595;g274e2b6e32d_0_14"/>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596" name="Google Shape;596;g274e2b6e32d_0_14"/>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597" name="Google Shape;597;g274e2b6e32d_0_14"/>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598" name="Google Shape;598;g274e2b6e32d_0_14"/>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599" name="Google Shape;599;g274e2b6e32d_0_14"/>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600" name="Google Shape;600;g274e2b6e32d_0_14"/>
          <p:cNvSpPr txBox="1"/>
          <p:nvPr/>
        </p:nvSpPr>
        <p:spPr>
          <a:xfrm>
            <a:off x="2495875" y="2215950"/>
            <a:ext cx="2229000" cy="8034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lnSpc>
                <a:spcPct val="100000"/>
              </a:lnSpc>
              <a:spcBef>
                <a:spcPts val="0"/>
              </a:spcBef>
              <a:spcAft>
                <a:spcPts val="0"/>
              </a:spcAft>
              <a:buNone/>
            </a:pPr>
            <a:r>
              <a:rPr b="1" lang="en-US" sz="2324">
                <a:solidFill>
                  <a:schemeClr val="dk1"/>
                </a:solidFill>
                <a:latin typeface="Montserrat"/>
                <a:ea typeface="Montserrat"/>
                <a:cs typeface="Montserrat"/>
                <a:sym typeface="Montserrat"/>
              </a:rPr>
              <a:t>Active matter</a:t>
            </a:r>
            <a:endParaRPr b="1" sz="2324">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2000">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None/>
            </a:pPr>
            <a:r>
              <a:t/>
            </a:r>
            <a:endParaRPr sz="2000">
              <a:solidFill>
                <a:schemeClr val="dk1"/>
              </a:solidFill>
              <a:latin typeface="Montserrat Medium"/>
              <a:ea typeface="Montserrat Medium"/>
              <a:cs typeface="Montserrat Medium"/>
              <a:sym typeface="Montserrat Medium"/>
            </a:endParaRPr>
          </a:p>
        </p:txBody>
      </p:sp>
      <p:sp>
        <p:nvSpPr>
          <p:cNvPr id="601" name="Google Shape;601;g274e2b6e32d_0_14"/>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602" name="Google Shape;602;g274e2b6e32d_0_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603" name="Google Shape;603;g274e2b6e32d_0_14"/>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604" name="Google Shape;604;g274e2b6e32d_0_14"/>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605" name="Google Shape;605;g274e2b6e32d_0_14"/>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pic>
        <p:nvPicPr>
          <p:cNvPr id="606" name="Google Shape;606;g274e2b6e32d_0_14"/>
          <p:cNvPicPr preferRelativeResize="0"/>
          <p:nvPr/>
        </p:nvPicPr>
        <p:blipFill>
          <a:blip r:embed="rId8">
            <a:alphaModFix/>
          </a:blip>
          <a:stretch>
            <a:fillRect/>
          </a:stretch>
        </p:blipFill>
        <p:spPr>
          <a:xfrm>
            <a:off x="236275" y="3264050"/>
            <a:ext cx="6748200" cy="2255956"/>
          </a:xfrm>
          <a:prstGeom prst="rect">
            <a:avLst/>
          </a:prstGeom>
          <a:noFill/>
          <a:ln>
            <a:noFill/>
          </a:ln>
        </p:spPr>
      </p:pic>
      <p:sp>
        <p:nvSpPr>
          <p:cNvPr id="607" name="Google Shape;607;g274e2b6e32d_0_14"/>
          <p:cNvSpPr txBox="1"/>
          <p:nvPr/>
        </p:nvSpPr>
        <p:spPr>
          <a:xfrm>
            <a:off x="8299275" y="2051300"/>
            <a:ext cx="2968800" cy="6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50">
                <a:solidFill>
                  <a:schemeClr val="dk1"/>
                </a:solidFill>
                <a:latin typeface="Montserrat"/>
                <a:ea typeface="Montserrat"/>
                <a:cs typeface="Montserrat"/>
                <a:sym typeface="Montserrat"/>
              </a:rPr>
              <a:t>Self-coordinating</a:t>
            </a:r>
            <a:endParaRPr b="1" sz="1950">
              <a:solidFill>
                <a:schemeClr val="dk1"/>
              </a:solidFill>
              <a:latin typeface="Montserrat"/>
              <a:ea typeface="Montserrat"/>
              <a:cs typeface="Montserrat"/>
              <a:sym typeface="Montserrat"/>
            </a:endParaRPr>
          </a:p>
        </p:txBody>
      </p:sp>
      <p:pic>
        <p:nvPicPr>
          <p:cNvPr id="608" name="Google Shape;608;g274e2b6e32d_0_14"/>
          <p:cNvPicPr preferRelativeResize="0"/>
          <p:nvPr/>
        </p:nvPicPr>
        <p:blipFill>
          <a:blip r:embed="rId9">
            <a:alphaModFix/>
          </a:blip>
          <a:stretch>
            <a:fillRect/>
          </a:stretch>
        </p:blipFill>
        <p:spPr>
          <a:xfrm>
            <a:off x="7458475" y="2619775"/>
            <a:ext cx="4650400" cy="3060800"/>
          </a:xfrm>
          <a:prstGeom prst="rect">
            <a:avLst/>
          </a:prstGeom>
          <a:noFill/>
          <a:ln>
            <a:noFill/>
          </a:ln>
        </p:spPr>
      </p:pic>
      <p:sp>
        <p:nvSpPr>
          <p:cNvPr id="609" name="Google Shape;609;g274e2b6e32d_0_14"/>
          <p:cNvSpPr txBox="1"/>
          <p:nvPr/>
        </p:nvSpPr>
        <p:spPr>
          <a:xfrm>
            <a:off x="0" y="6073050"/>
            <a:ext cx="122562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dk1"/>
                </a:solidFill>
                <a:latin typeface="Calibri"/>
                <a:ea typeface="Calibri"/>
                <a:cs typeface="Calibri"/>
                <a:sym typeface="Calibri"/>
              </a:rPr>
              <a:t>David Breen. Geometric Biomedical Computing Group. Drexel University. | Stackhouse, B. et al. (2022). 3D bioprinting of a Mars analog soil for human life support systems. Nature npj Microgravity, 8(1). </a:t>
            </a:r>
            <a:endParaRPr sz="1000">
              <a:solidFill>
                <a:schemeClr val="dk1"/>
              </a:solidFill>
              <a:latin typeface="Calibri"/>
              <a:ea typeface="Calibri"/>
              <a:cs typeface="Calibri"/>
              <a:sym typeface="Calibri"/>
            </a:endParaRPr>
          </a:p>
        </p:txBody>
      </p:sp>
      <p:sp>
        <p:nvSpPr>
          <p:cNvPr id="610" name="Google Shape;610;g274e2b6e32d_0_14"/>
          <p:cNvSpPr txBox="1"/>
          <p:nvPr/>
        </p:nvSpPr>
        <p:spPr>
          <a:xfrm>
            <a:off x="1802875" y="5611875"/>
            <a:ext cx="36150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 Active matter sizes</a:t>
            </a:r>
            <a:endParaRPr sz="1800">
              <a:solidFill>
                <a:schemeClr val="dk1"/>
              </a:solidFill>
              <a:latin typeface="Calibri"/>
              <a:ea typeface="Calibri"/>
              <a:cs typeface="Calibri"/>
              <a:sym typeface="Calibri"/>
            </a:endParaRPr>
          </a:p>
        </p:txBody>
      </p:sp>
      <p:sp>
        <p:nvSpPr>
          <p:cNvPr id="611" name="Google Shape;611;g274e2b6e32d_0_14"/>
          <p:cNvSpPr txBox="1"/>
          <p:nvPr/>
        </p:nvSpPr>
        <p:spPr>
          <a:xfrm>
            <a:off x="8174700" y="5680575"/>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2. Self-coordination with shapes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3676b2315ab_0_184"/>
          <p:cNvSpPr txBox="1"/>
          <p:nvPr>
            <p:ph type="title"/>
          </p:nvPr>
        </p:nvSpPr>
        <p:spPr>
          <a:xfrm>
            <a:off x="1803525" y="1700"/>
            <a:ext cx="6748200" cy="987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Self-Coordination seen in nature </a:t>
            </a:r>
            <a:endParaRPr/>
          </a:p>
        </p:txBody>
      </p:sp>
      <p:grpSp>
        <p:nvGrpSpPr>
          <p:cNvPr id="618" name="Google Shape;618;g3676b2315ab_0_184"/>
          <p:cNvGrpSpPr/>
          <p:nvPr/>
        </p:nvGrpSpPr>
        <p:grpSpPr>
          <a:xfrm>
            <a:off x="-7700" y="6324841"/>
            <a:ext cx="12206290" cy="332283"/>
            <a:chOff x="931692" y="4540806"/>
            <a:chExt cx="31987132" cy="2418359"/>
          </a:xfrm>
        </p:grpSpPr>
        <p:grpSp>
          <p:nvGrpSpPr>
            <p:cNvPr id="619" name="Google Shape;619;g3676b2315ab_0_184"/>
            <p:cNvGrpSpPr/>
            <p:nvPr/>
          </p:nvGrpSpPr>
          <p:grpSpPr>
            <a:xfrm>
              <a:off x="931692" y="4540806"/>
              <a:ext cx="16002389" cy="2418359"/>
              <a:chOff x="1874938" y="4228518"/>
              <a:chExt cx="12714436" cy="29031919"/>
            </a:xfrm>
          </p:grpSpPr>
          <p:grpSp>
            <p:nvGrpSpPr>
              <p:cNvPr id="620" name="Google Shape;620;g3676b2315ab_0_184"/>
              <p:cNvGrpSpPr/>
              <p:nvPr/>
            </p:nvGrpSpPr>
            <p:grpSpPr>
              <a:xfrm>
                <a:off x="1874938" y="4228545"/>
                <a:ext cx="724122" cy="29031869"/>
                <a:chOff x="6763779" y="3610074"/>
                <a:chExt cx="724122" cy="19543500"/>
              </a:xfrm>
            </p:grpSpPr>
            <p:sp>
              <p:nvSpPr>
                <p:cNvPr id="621" name="Google Shape;621;g3676b2315ab_0_184"/>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2" name="Google Shape;622;g3676b2315ab_0_184"/>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3" name="Google Shape;623;g3676b2315ab_0_184"/>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4" name="Google Shape;624;g3676b2315ab_0_184"/>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625" name="Google Shape;625;g3676b2315ab_0_184"/>
              <p:cNvGrpSpPr/>
              <p:nvPr/>
            </p:nvGrpSpPr>
            <p:grpSpPr>
              <a:xfrm>
                <a:off x="2589876" y="4228518"/>
                <a:ext cx="4171622" cy="29031750"/>
                <a:chOff x="589212" y="5453559"/>
                <a:chExt cx="4171622" cy="19354500"/>
              </a:xfrm>
            </p:grpSpPr>
            <p:grpSp>
              <p:nvGrpSpPr>
                <p:cNvPr id="626" name="Google Shape;626;g3676b2315ab_0_184"/>
                <p:cNvGrpSpPr/>
                <p:nvPr/>
              </p:nvGrpSpPr>
              <p:grpSpPr>
                <a:xfrm>
                  <a:off x="2213483" y="5453559"/>
                  <a:ext cx="2547351" cy="19354500"/>
                  <a:chOff x="2126394" y="6201753"/>
                  <a:chExt cx="2547351" cy="19354500"/>
                </a:xfrm>
              </p:grpSpPr>
              <p:sp>
                <p:nvSpPr>
                  <p:cNvPr id="627" name="Google Shape;627;g3676b2315ab_0_184"/>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8" name="Google Shape;628;g3676b2315ab_0_184"/>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29" name="Google Shape;629;g3676b2315ab_0_184"/>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0" name="Google Shape;630;g3676b2315ab_0_184"/>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1" name="Google Shape;631;g3676b2315ab_0_184"/>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2" name="Google Shape;632;g3676b2315ab_0_184"/>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3" name="Google Shape;633;g3676b2315ab_0_184"/>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4" name="Google Shape;634;g3676b2315ab_0_184"/>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5" name="Google Shape;635;g3676b2315ab_0_184"/>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6" name="Google Shape;636;g3676b2315ab_0_184"/>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7" name="Google Shape;637;g3676b2315ab_0_184"/>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8" name="Google Shape;638;g3676b2315ab_0_184"/>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39" name="Google Shape;639;g3676b2315ab_0_184"/>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0" name="Google Shape;640;g3676b2315ab_0_184"/>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641" name="Google Shape;641;g3676b2315ab_0_184"/>
                <p:cNvGrpSpPr/>
                <p:nvPr/>
              </p:nvGrpSpPr>
              <p:grpSpPr>
                <a:xfrm>
                  <a:off x="589212" y="5453559"/>
                  <a:ext cx="1622103" cy="19354500"/>
                  <a:chOff x="589212" y="5453048"/>
                  <a:chExt cx="1622103" cy="19354500"/>
                </a:xfrm>
              </p:grpSpPr>
              <p:sp>
                <p:nvSpPr>
                  <p:cNvPr id="642" name="Google Shape;642;g3676b2315ab_0_184"/>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3" name="Google Shape;643;g3676b2315ab_0_184"/>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4" name="Google Shape;644;g3676b2315ab_0_184"/>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5" name="Google Shape;645;g3676b2315ab_0_184"/>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6" name="Google Shape;646;g3676b2315ab_0_184"/>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7" name="Google Shape;647;g3676b2315ab_0_184"/>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8" name="Google Shape;648;g3676b2315ab_0_184"/>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49" name="Google Shape;649;g3676b2315ab_0_184"/>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0" name="Google Shape;650;g3676b2315ab_0_184"/>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651" name="Google Shape;651;g3676b2315ab_0_184"/>
              <p:cNvGrpSpPr/>
              <p:nvPr/>
            </p:nvGrpSpPr>
            <p:grpSpPr>
              <a:xfrm>
                <a:off x="6752314" y="4228568"/>
                <a:ext cx="911322" cy="29031869"/>
                <a:chOff x="11540841" y="6900050"/>
                <a:chExt cx="911322" cy="19543500"/>
              </a:xfrm>
            </p:grpSpPr>
            <p:sp>
              <p:nvSpPr>
                <p:cNvPr id="652" name="Google Shape;652;g3676b2315ab_0_184"/>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3" name="Google Shape;653;g3676b2315ab_0_184"/>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4" name="Google Shape;654;g3676b2315ab_0_184"/>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5" name="Google Shape;655;g3676b2315ab_0_184"/>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6" name="Google Shape;656;g3676b2315ab_0_184"/>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657" name="Google Shape;657;g3676b2315ab_0_184"/>
              <p:cNvGrpSpPr/>
              <p:nvPr/>
            </p:nvGrpSpPr>
            <p:grpSpPr>
              <a:xfrm>
                <a:off x="7654454" y="4228555"/>
                <a:ext cx="2782652" cy="29031869"/>
                <a:chOff x="13486776" y="5144310"/>
                <a:chExt cx="2782652" cy="19543500"/>
              </a:xfrm>
            </p:grpSpPr>
            <p:sp>
              <p:nvSpPr>
                <p:cNvPr id="658" name="Google Shape;658;g3676b2315ab_0_184"/>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59" name="Google Shape;659;g3676b2315ab_0_184"/>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0" name="Google Shape;660;g3676b2315ab_0_184"/>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1" name="Google Shape;661;g3676b2315ab_0_184"/>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2" name="Google Shape;662;g3676b2315ab_0_184"/>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3" name="Google Shape;663;g3676b2315ab_0_184"/>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4" name="Google Shape;664;g3676b2315ab_0_184"/>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5" name="Google Shape;665;g3676b2315ab_0_184"/>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6" name="Google Shape;666;g3676b2315ab_0_184"/>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7" name="Google Shape;667;g3676b2315ab_0_184"/>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8" name="Google Shape;668;g3676b2315ab_0_184"/>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69" name="Google Shape;669;g3676b2315ab_0_184"/>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0" name="Google Shape;670;g3676b2315ab_0_184"/>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1" name="Google Shape;671;g3676b2315ab_0_184"/>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2" name="Google Shape;672;g3676b2315ab_0_184"/>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3" name="Google Shape;673;g3676b2315ab_0_184"/>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674" name="Google Shape;674;g3676b2315ab_0_184"/>
              <p:cNvGrpSpPr/>
              <p:nvPr/>
            </p:nvGrpSpPr>
            <p:grpSpPr>
              <a:xfrm>
                <a:off x="10427923" y="4228549"/>
                <a:ext cx="4161451" cy="29031869"/>
                <a:chOff x="16176528" y="4317489"/>
                <a:chExt cx="4161451" cy="19543500"/>
              </a:xfrm>
            </p:grpSpPr>
            <p:sp>
              <p:nvSpPr>
                <p:cNvPr id="675" name="Google Shape;675;g3676b2315ab_0_184"/>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6" name="Google Shape;676;g3676b2315ab_0_184"/>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7" name="Google Shape;677;g3676b2315ab_0_184"/>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8" name="Google Shape;678;g3676b2315ab_0_184"/>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79" name="Google Shape;679;g3676b2315ab_0_184"/>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0" name="Google Shape;680;g3676b2315ab_0_184"/>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1" name="Google Shape;681;g3676b2315ab_0_184"/>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2" name="Google Shape;682;g3676b2315ab_0_184"/>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3" name="Google Shape;683;g3676b2315ab_0_184"/>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4" name="Google Shape;684;g3676b2315ab_0_184"/>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5" name="Google Shape;685;g3676b2315ab_0_184"/>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6" name="Google Shape;686;g3676b2315ab_0_184"/>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7" name="Google Shape;687;g3676b2315ab_0_184"/>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8" name="Google Shape;688;g3676b2315ab_0_184"/>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89" name="Google Shape;689;g3676b2315ab_0_184"/>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0" name="Google Shape;690;g3676b2315ab_0_184"/>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1" name="Google Shape;691;g3676b2315ab_0_184"/>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2" name="Google Shape;692;g3676b2315ab_0_184"/>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3" name="Google Shape;693;g3676b2315ab_0_184"/>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4" name="Google Shape;694;g3676b2315ab_0_184"/>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5" name="Google Shape;695;g3676b2315ab_0_184"/>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6" name="Google Shape;696;g3676b2315ab_0_184"/>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697" name="Google Shape;697;g3676b2315ab_0_184"/>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698" name="Google Shape;698;g3676b2315ab_0_184"/>
            <p:cNvGrpSpPr/>
            <p:nvPr/>
          </p:nvGrpSpPr>
          <p:grpSpPr>
            <a:xfrm>
              <a:off x="16916435" y="4540806"/>
              <a:ext cx="16002389" cy="2418359"/>
              <a:chOff x="1874938" y="4228518"/>
              <a:chExt cx="12714436" cy="29031919"/>
            </a:xfrm>
          </p:grpSpPr>
          <p:grpSp>
            <p:nvGrpSpPr>
              <p:cNvPr id="699" name="Google Shape;699;g3676b2315ab_0_184"/>
              <p:cNvGrpSpPr/>
              <p:nvPr/>
            </p:nvGrpSpPr>
            <p:grpSpPr>
              <a:xfrm>
                <a:off x="1874938" y="4228545"/>
                <a:ext cx="724122" cy="29031869"/>
                <a:chOff x="6763779" y="3610074"/>
                <a:chExt cx="724122" cy="19543500"/>
              </a:xfrm>
            </p:grpSpPr>
            <p:sp>
              <p:nvSpPr>
                <p:cNvPr id="700" name="Google Shape;700;g3676b2315ab_0_184"/>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1" name="Google Shape;701;g3676b2315ab_0_184"/>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2" name="Google Shape;702;g3676b2315ab_0_184"/>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3" name="Google Shape;703;g3676b2315ab_0_184"/>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704" name="Google Shape;704;g3676b2315ab_0_184"/>
              <p:cNvGrpSpPr/>
              <p:nvPr/>
            </p:nvGrpSpPr>
            <p:grpSpPr>
              <a:xfrm>
                <a:off x="2589876" y="4228518"/>
                <a:ext cx="4171622" cy="29031750"/>
                <a:chOff x="589212" y="5453559"/>
                <a:chExt cx="4171622" cy="19354500"/>
              </a:xfrm>
            </p:grpSpPr>
            <p:grpSp>
              <p:nvGrpSpPr>
                <p:cNvPr id="705" name="Google Shape;705;g3676b2315ab_0_184"/>
                <p:cNvGrpSpPr/>
                <p:nvPr/>
              </p:nvGrpSpPr>
              <p:grpSpPr>
                <a:xfrm>
                  <a:off x="2213483" y="5453559"/>
                  <a:ext cx="2547351" cy="19354500"/>
                  <a:chOff x="2126394" y="6201753"/>
                  <a:chExt cx="2547351" cy="19354500"/>
                </a:xfrm>
              </p:grpSpPr>
              <p:sp>
                <p:nvSpPr>
                  <p:cNvPr id="706" name="Google Shape;706;g3676b2315ab_0_184"/>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7" name="Google Shape;707;g3676b2315ab_0_184"/>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8" name="Google Shape;708;g3676b2315ab_0_184"/>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09" name="Google Shape;709;g3676b2315ab_0_184"/>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0" name="Google Shape;710;g3676b2315ab_0_184"/>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1" name="Google Shape;711;g3676b2315ab_0_184"/>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2" name="Google Shape;712;g3676b2315ab_0_184"/>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3" name="Google Shape;713;g3676b2315ab_0_184"/>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4" name="Google Shape;714;g3676b2315ab_0_184"/>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5" name="Google Shape;715;g3676b2315ab_0_184"/>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6" name="Google Shape;716;g3676b2315ab_0_184"/>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7" name="Google Shape;717;g3676b2315ab_0_184"/>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8" name="Google Shape;718;g3676b2315ab_0_184"/>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19" name="Google Shape;719;g3676b2315ab_0_184"/>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720" name="Google Shape;720;g3676b2315ab_0_184"/>
                <p:cNvGrpSpPr/>
                <p:nvPr/>
              </p:nvGrpSpPr>
              <p:grpSpPr>
                <a:xfrm>
                  <a:off x="589212" y="5453559"/>
                  <a:ext cx="1622103" cy="19354500"/>
                  <a:chOff x="589212" y="5453048"/>
                  <a:chExt cx="1622103" cy="19354500"/>
                </a:xfrm>
              </p:grpSpPr>
              <p:sp>
                <p:nvSpPr>
                  <p:cNvPr id="721" name="Google Shape;721;g3676b2315ab_0_184"/>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2" name="Google Shape;722;g3676b2315ab_0_184"/>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3" name="Google Shape;723;g3676b2315ab_0_184"/>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4" name="Google Shape;724;g3676b2315ab_0_184"/>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5" name="Google Shape;725;g3676b2315ab_0_184"/>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6" name="Google Shape;726;g3676b2315ab_0_184"/>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7" name="Google Shape;727;g3676b2315ab_0_184"/>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8" name="Google Shape;728;g3676b2315ab_0_184"/>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29" name="Google Shape;729;g3676b2315ab_0_184"/>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730" name="Google Shape;730;g3676b2315ab_0_184"/>
              <p:cNvGrpSpPr/>
              <p:nvPr/>
            </p:nvGrpSpPr>
            <p:grpSpPr>
              <a:xfrm>
                <a:off x="6752314" y="4228568"/>
                <a:ext cx="911322" cy="29031869"/>
                <a:chOff x="11540841" y="6900050"/>
                <a:chExt cx="911322" cy="19543500"/>
              </a:xfrm>
            </p:grpSpPr>
            <p:sp>
              <p:nvSpPr>
                <p:cNvPr id="731" name="Google Shape;731;g3676b2315ab_0_184"/>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2" name="Google Shape;732;g3676b2315ab_0_184"/>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3" name="Google Shape;733;g3676b2315ab_0_184"/>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4" name="Google Shape;734;g3676b2315ab_0_184"/>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5" name="Google Shape;735;g3676b2315ab_0_184"/>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736" name="Google Shape;736;g3676b2315ab_0_184"/>
              <p:cNvGrpSpPr/>
              <p:nvPr/>
            </p:nvGrpSpPr>
            <p:grpSpPr>
              <a:xfrm>
                <a:off x="7654454" y="4228555"/>
                <a:ext cx="2782652" cy="29031869"/>
                <a:chOff x="13486776" y="5144310"/>
                <a:chExt cx="2782652" cy="19543500"/>
              </a:xfrm>
            </p:grpSpPr>
            <p:sp>
              <p:nvSpPr>
                <p:cNvPr id="737" name="Google Shape;737;g3676b2315ab_0_184"/>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8" name="Google Shape;738;g3676b2315ab_0_184"/>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39" name="Google Shape;739;g3676b2315ab_0_184"/>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0" name="Google Shape;740;g3676b2315ab_0_184"/>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1" name="Google Shape;741;g3676b2315ab_0_184"/>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2" name="Google Shape;742;g3676b2315ab_0_184"/>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3" name="Google Shape;743;g3676b2315ab_0_184"/>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4" name="Google Shape;744;g3676b2315ab_0_184"/>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5" name="Google Shape;745;g3676b2315ab_0_184"/>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6" name="Google Shape;746;g3676b2315ab_0_184"/>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7" name="Google Shape;747;g3676b2315ab_0_184"/>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8" name="Google Shape;748;g3676b2315ab_0_184"/>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49" name="Google Shape;749;g3676b2315ab_0_184"/>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0" name="Google Shape;750;g3676b2315ab_0_184"/>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1" name="Google Shape;751;g3676b2315ab_0_184"/>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2" name="Google Shape;752;g3676b2315ab_0_184"/>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753" name="Google Shape;753;g3676b2315ab_0_184"/>
              <p:cNvGrpSpPr/>
              <p:nvPr/>
            </p:nvGrpSpPr>
            <p:grpSpPr>
              <a:xfrm>
                <a:off x="10427923" y="4228549"/>
                <a:ext cx="4161451" cy="29031869"/>
                <a:chOff x="16176528" y="4317489"/>
                <a:chExt cx="4161451" cy="19543500"/>
              </a:xfrm>
            </p:grpSpPr>
            <p:sp>
              <p:nvSpPr>
                <p:cNvPr id="754" name="Google Shape;754;g3676b2315ab_0_184"/>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5" name="Google Shape;755;g3676b2315ab_0_184"/>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6" name="Google Shape;756;g3676b2315ab_0_184"/>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7" name="Google Shape;757;g3676b2315ab_0_184"/>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8" name="Google Shape;758;g3676b2315ab_0_184"/>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59" name="Google Shape;759;g3676b2315ab_0_184"/>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0" name="Google Shape;760;g3676b2315ab_0_184"/>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1" name="Google Shape;761;g3676b2315ab_0_184"/>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2" name="Google Shape;762;g3676b2315ab_0_184"/>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3" name="Google Shape;763;g3676b2315ab_0_184"/>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4" name="Google Shape;764;g3676b2315ab_0_184"/>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5" name="Google Shape;765;g3676b2315ab_0_184"/>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6" name="Google Shape;766;g3676b2315ab_0_184"/>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7" name="Google Shape;767;g3676b2315ab_0_184"/>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8" name="Google Shape;768;g3676b2315ab_0_184"/>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69" name="Google Shape;769;g3676b2315ab_0_184"/>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70" name="Google Shape;770;g3676b2315ab_0_184"/>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71" name="Google Shape;771;g3676b2315ab_0_184"/>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72" name="Google Shape;772;g3676b2315ab_0_184"/>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73" name="Google Shape;773;g3676b2315ab_0_184"/>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74" name="Google Shape;774;g3676b2315ab_0_184"/>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75" name="Google Shape;775;g3676b2315ab_0_184"/>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776" name="Google Shape;776;g3676b2315ab_0_184"/>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777" name="Google Shape;777;g3676b2315ab_0_184"/>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778" name="Google Shape;778;g3676b2315ab_0_184"/>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779" name="Google Shape;779;g3676b2315ab_0_184"/>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780" name="Google Shape;780;g3676b2315ab_0_184"/>
          <p:cNvSpPr txBox="1"/>
          <p:nvPr/>
        </p:nvSpPr>
        <p:spPr>
          <a:xfrm>
            <a:off x="347500" y="1201350"/>
            <a:ext cx="5918400" cy="25644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rPr lang="en-US" sz="2000">
                <a:solidFill>
                  <a:schemeClr val="dk1"/>
                </a:solidFill>
                <a:latin typeface="Montserrat Medium"/>
                <a:ea typeface="Montserrat Medium"/>
                <a:cs typeface="Montserrat Medium"/>
                <a:sym typeface="Montserrat Medium"/>
              </a:rPr>
              <a:t>Self-coordination in nature allows for flocks of birds or schools of fish to function. (Hemelrijk and Hildenbrandt, 2012).</a:t>
            </a:r>
            <a:endParaRPr sz="2000">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None/>
            </a:pPr>
            <a:r>
              <a:t/>
            </a:r>
            <a:endParaRPr sz="2000">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None/>
            </a:pPr>
            <a:r>
              <a:rPr lang="en-US" sz="2000">
                <a:solidFill>
                  <a:schemeClr val="dk1"/>
                </a:solidFill>
                <a:latin typeface="Montserrat Medium"/>
                <a:ea typeface="Montserrat Medium"/>
                <a:cs typeface="Montserrat Medium"/>
                <a:sym typeface="Montserrat Medium"/>
              </a:rPr>
              <a:t>Cells also exhibit self-coordination (Sasai Y., 2013).</a:t>
            </a:r>
            <a:endParaRPr sz="2000">
              <a:solidFill>
                <a:schemeClr val="dk1"/>
              </a:solidFill>
              <a:latin typeface="Montserrat Medium"/>
              <a:ea typeface="Montserrat Medium"/>
              <a:cs typeface="Montserrat Medium"/>
              <a:sym typeface="Montserrat Medium"/>
            </a:endParaRPr>
          </a:p>
        </p:txBody>
      </p:sp>
      <p:sp>
        <p:nvSpPr>
          <p:cNvPr id="781" name="Google Shape;781;g3676b2315ab_0_184"/>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782" name="Google Shape;782;g3676b2315ab_0_18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783" name="Google Shape;783;g3676b2315ab_0_184"/>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784" name="Google Shape;784;g3676b2315ab_0_184"/>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785" name="Google Shape;785;g3676b2315ab_0_184"/>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pic>
        <p:nvPicPr>
          <p:cNvPr id="786" name="Google Shape;786;g3676b2315ab_0_184"/>
          <p:cNvPicPr preferRelativeResize="0"/>
          <p:nvPr/>
        </p:nvPicPr>
        <p:blipFill rotWithShape="1">
          <a:blip r:embed="rId8">
            <a:alphaModFix/>
          </a:blip>
          <a:srcRect b="39250" l="0" r="0" t="0"/>
          <a:stretch/>
        </p:blipFill>
        <p:spPr>
          <a:xfrm>
            <a:off x="479387" y="3476546"/>
            <a:ext cx="5227588" cy="2117092"/>
          </a:xfrm>
          <a:prstGeom prst="rect">
            <a:avLst/>
          </a:prstGeom>
          <a:noFill/>
          <a:ln>
            <a:noFill/>
          </a:ln>
        </p:spPr>
      </p:pic>
      <p:pic>
        <p:nvPicPr>
          <p:cNvPr id="787" name="Google Shape;787;g3676b2315ab_0_184"/>
          <p:cNvPicPr preferRelativeResize="0"/>
          <p:nvPr/>
        </p:nvPicPr>
        <p:blipFill>
          <a:blip r:embed="rId9">
            <a:alphaModFix/>
          </a:blip>
          <a:stretch>
            <a:fillRect/>
          </a:stretch>
        </p:blipFill>
        <p:spPr>
          <a:xfrm>
            <a:off x="7481104" y="694763"/>
            <a:ext cx="4374472" cy="5006700"/>
          </a:xfrm>
          <a:prstGeom prst="rect">
            <a:avLst/>
          </a:prstGeom>
          <a:noFill/>
          <a:ln>
            <a:noFill/>
          </a:ln>
        </p:spPr>
      </p:pic>
      <p:sp>
        <p:nvSpPr>
          <p:cNvPr id="788" name="Google Shape;788;g3676b2315ab_0_184"/>
          <p:cNvSpPr txBox="1"/>
          <p:nvPr/>
        </p:nvSpPr>
        <p:spPr>
          <a:xfrm>
            <a:off x="-32650" y="6030975"/>
            <a:ext cx="122562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dk1"/>
                </a:solidFill>
                <a:latin typeface="Calibri"/>
                <a:ea typeface="Calibri"/>
                <a:cs typeface="Calibri"/>
                <a:sym typeface="Calibri"/>
              </a:rPr>
              <a:t>Mrosovsky, N. et al. (2013). Circadian rhythms and depression: human and animal studies. Nature, 493, 498–503. |  How flocks of birds are able to fly close together. (n.d.). BBC Wildlife Magazine.</a:t>
            </a:r>
            <a:endParaRPr sz="1000">
              <a:solidFill>
                <a:schemeClr val="dk1"/>
              </a:solidFill>
              <a:latin typeface="Calibri"/>
              <a:ea typeface="Calibri"/>
              <a:cs typeface="Calibri"/>
              <a:sym typeface="Calibri"/>
            </a:endParaRPr>
          </a:p>
        </p:txBody>
      </p:sp>
      <p:sp>
        <p:nvSpPr>
          <p:cNvPr id="789" name="Google Shape;789;g3676b2315ab_0_184"/>
          <p:cNvSpPr txBox="1"/>
          <p:nvPr/>
        </p:nvSpPr>
        <p:spPr>
          <a:xfrm>
            <a:off x="1285675" y="5593650"/>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3. Flock of birds</a:t>
            </a:r>
            <a:endParaRPr sz="1800">
              <a:solidFill>
                <a:schemeClr val="dk1"/>
              </a:solidFill>
              <a:latin typeface="Calibri"/>
              <a:ea typeface="Calibri"/>
              <a:cs typeface="Calibri"/>
              <a:sym typeface="Calibri"/>
            </a:endParaRPr>
          </a:p>
        </p:txBody>
      </p:sp>
      <p:sp>
        <p:nvSpPr>
          <p:cNvPr id="790" name="Google Shape;790;g3676b2315ab_0_184"/>
          <p:cNvSpPr txBox="1"/>
          <p:nvPr/>
        </p:nvSpPr>
        <p:spPr>
          <a:xfrm>
            <a:off x="7860838" y="5593650"/>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4. Cells using self-</a:t>
            </a:r>
            <a:r>
              <a:rPr lang="en-US" sz="1800">
                <a:solidFill>
                  <a:schemeClr val="dk1"/>
                </a:solidFill>
                <a:latin typeface="Calibri"/>
                <a:ea typeface="Calibri"/>
                <a:cs typeface="Calibri"/>
                <a:sym typeface="Calibri"/>
              </a:rPr>
              <a:t>organization</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grpSp>
        <p:nvGrpSpPr>
          <p:cNvPr id="796" name="Google Shape;796;g35a1c6f9249_0_0"/>
          <p:cNvGrpSpPr/>
          <p:nvPr/>
        </p:nvGrpSpPr>
        <p:grpSpPr>
          <a:xfrm>
            <a:off x="-7700" y="6324841"/>
            <a:ext cx="12206290" cy="332283"/>
            <a:chOff x="931692" y="4540806"/>
            <a:chExt cx="31987132" cy="2418359"/>
          </a:xfrm>
        </p:grpSpPr>
        <p:grpSp>
          <p:nvGrpSpPr>
            <p:cNvPr id="797" name="Google Shape;797;g35a1c6f9249_0_0"/>
            <p:cNvGrpSpPr/>
            <p:nvPr/>
          </p:nvGrpSpPr>
          <p:grpSpPr>
            <a:xfrm>
              <a:off x="931692" y="4540806"/>
              <a:ext cx="16002389" cy="2418359"/>
              <a:chOff x="1874938" y="4228518"/>
              <a:chExt cx="12714436" cy="29031919"/>
            </a:xfrm>
          </p:grpSpPr>
          <p:grpSp>
            <p:nvGrpSpPr>
              <p:cNvPr id="798" name="Google Shape;798;g35a1c6f9249_0_0"/>
              <p:cNvGrpSpPr/>
              <p:nvPr/>
            </p:nvGrpSpPr>
            <p:grpSpPr>
              <a:xfrm>
                <a:off x="1874938" y="4228545"/>
                <a:ext cx="724122" cy="29031869"/>
                <a:chOff x="6763779" y="3610074"/>
                <a:chExt cx="724122" cy="19543500"/>
              </a:xfrm>
            </p:grpSpPr>
            <p:sp>
              <p:nvSpPr>
                <p:cNvPr id="799" name="Google Shape;799;g35a1c6f9249_0_0"/>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0" name="Google Shape;800;g35a1c6f9249_0_0"/>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1" name="Google Shape;801;g35a1c6f9249_0_0"/>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2" name="Google Shape;802;g35a1c6f9249_0_0"/>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03" name="Google Shape;803;g35a1c6f9249_0_0"/>
              <p:cNvGrpSpPr/>
              <p:nvPr/>
            </p:nvGrpSpPr>
            <p:grpSpPr>
              <a:xfrm>
                <a:off x="2589876" y="4228518"/>
                <a:ext cx="4171622" cy="29031750"/>
                <a:chOff x="589212" y="5453559"/>
                <a:chExt cx="4171622" cy="19354500"/>
              </a:xfrm>
            </p:grpSpPr>
            <p:grpSp>
              <p:nvGrpSpPr>
                <p:cNvPr id="804" name="Google Shape;804;g35a1c6f9249_0_0"/>
                <p:cNvGrpSpPr/>
                <p:nvPr/>
              </p:nvGrpSpPr>
              <p:grpSpPr>
                <a:xfrm>
                  <a:off x="2213483" y="5453559"/>
                  <a:ext cx="2547351" cy="19354500"/>
                  <a:chOff x="2126394" y="6201753"/>
                  <a:chExt cx="2547351" cy="19354500"/>
                </a:xfrm>
              </p:grpSpPr>
              <p:sp>
                <p:nvSpPr>
                  <p:cNvPr id="805" name="Google Shape;805;g35a1c6f9249_0_0"/>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6" name="Google Shape;806;g35a1c6f9249_0_0"/>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7" name="Google Shape;807;g35a1c6f9249_0_0"/>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8" name="Google Shape;808;g35a1c6f9249_0_0"/>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09" name="Google Shape;809;g35a1c6f9249_0_0"/>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0" name="Google Shape;810;g35a1c6f9249_0_0"/>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1" name="Google Shape;811;g35a1c6f9249_0_0"/>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2" name="Google Shape;812;g35a1c6f9249_0_0"/>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3" name="Google Shape;813;g35a1c6f9249_0_0"/>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4" name="Google Shape;814;g35a1c6f9249_0_0"/>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5" name="Google Shape;815;g35a1c6f9249_0_0"/>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6" name="Google Shape;816;g35a1c6f9249_0_0"/>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7" name="Google Shape;817;g35a1c6f9249_0_0"/>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18" name="Google Shape;818;g35a1c6f9249_0_0"/>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19" name="Google Shape;819;g35a1c6f9249_0_0"/>
                <p:cNvGrpSpPr/>
                <p:nvPr/>
              </p:nvGrpSpPr>
              <p:grpSpPr>
                <a:xfrm>
                  <a:off x="589212" y="5453559"/>
                  <a:ext cx="1622103" cy="19354500"/>
                  <a:chOff x="589212" y="5453048"/>
                  <a:chExt cx="1622103" cy="19354500"/>
                </a:xfrm>
              </p:grpSpPr>
              <p:sp>
                <p:nvSpPr>
                  <p:cNvPr id="820" name="Google Shape;820;g35a1c6f9249_0_0"/>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1" name="Google Shape;821;g35a1c6f9249_0_0"/>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2" name="Google Shape;822;g35a1c6f9249_0_0"/>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3" name="Google Shape;823;g35a1c6f9249_0_0"/>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4" name="Google Shape;824;g35a1c6f9249_0_0"/>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5" name="Google Shape;825;g35a1c6f9249_0_0"/>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6" name="Google Shape;826;g35a1c6f9249_0_0"/>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7" name="Google Shape;827;g35a1c6f9249_0_0"/>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28" name="Google Shape;828;g35a1c6f9249_0_0"/>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829" name="Google Shape;829;g35a1c6f9249_0_0"/>
              <p:cNvGrpSpPr/>
              <p:nvPr/>
            </p:nvGrpSpPr>
            <p:grpSpPr>
              <a:xfrm>
                <a:off x="6752314" y="4228568"/>
                <a:ext cx="911322" cy="29031869"/>
                <a:chOff x="11540841" y="6900050"/>
                <a:chExt cx="911322" cy="19543500"/>
              </a:xfrm>
            </p:grpSpPr>
            <p:sp>
              <p:nvSpPr>
                <p:cNvPr id="830" name="Google Shape;830;g35a1c6f9249_0_0"/>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1" name="Google Shape;831;g35a1c6f9249_0_0"/>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2" name="Google Shape;832;g35a1c6f9249_0_0"/>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3" name="Google Shape;833;g35a1c6f9249_0_0"/>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4" name="Google Shape;834;g35a1c6f9249_0_0"/>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35" name="Google Shape;835;g35a1c6f9249_0_0"/>
              <p:cNvGrpSpPr/>
              <p:nvPr/>
            </p:nvGrpSpPr>
            <p:grpSpPr>
              <a:xfrm>
                <a:off x="7654454" y="4228555"/>
                <a:ext cx="2782652" cy="29031869"/>
                <a:chOff x="13486776" y="5144310"/>
                <a:chExt cx="2782652" cy="19543500"/>
              </a:xfrm>
            </p:grpSpPr>
            <p:sp>
              <p:nvSpPr>
                <p:cNvPr id="836" name="Google Shape;836;g35a1c6f9249_0_0"/>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7" name="Google Shape;837;g35a1c6f9249_0_0"/>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8" name="Google Shape;838;g35a1c6f9249_0_0"/>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39" name="Google Shape;839;g35a1c6f9249_0_0"/>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0" name="Google Shape;840;g35a1c6f9249_0_0"/>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1" name="Google Shape;841;g35a1c6f9249_0_0"/>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2" name="Google Shape;842;g35a1c6f9249_0_0"/>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3" name="Google Shape;843;g35a1c6f9249_0_0"/>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4" name="Google Shape;844;g35a1c6f9249_0_0"/>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5" name="Google Shape;845;g35a1c6f9249_0_0"/>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6" name="Google Shape;846;g35a1c6f9249_0_0"/>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7" name="Google Shape;847;g35a1c6f9249_0_0"/>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8" name="Google Shape;848;g35a1c6f9249_0_0"/>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49" name="Google Shape;849;g35a1c6f9249_0_0"/>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0" name="Google Shape;850;g35a1c6f9249_0_0"/>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1" name="Google Shape;851;g35a1c6f9249_0_0"/>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52" name="Google Shape;852;g35a1c6f9249_0_0"/>
              <p:cNvGrpSpPr/>
              <p:nvPr/>
            </p:nvGrpSpPr>
            <p:grpSpPr>
              <a:xfrm>
                <a:off x="10427923" y="4228549"/>
                <a:ext cx="4161451" cy="29031869"/>
                <a:chOff x="16176528" y="4317489"/>
                <a:chExt cx="4161451" cy="19543500"/>
              </a:xfrm>
            </p:grpSpPr>
            <p:sp>
              <p:nvSpPr>
                <p:cNvPr id="853" name="Google Shape;853;g35a1c6f9249_0_0"/>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4" name="Google Shape;854;g35a1c6f9249_0_0"/>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5" name="Google Shape;855;g35a1c6f9249_0_0"/>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6" name="Google Shape;856;g35a1c6f9249_0_0"/>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7" name="Google Shape;857;g35a1c6f9249_0_0"/>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8" name="Google Shape;858;g35a1c6f9249_0_0"/>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59" name="Google Shape;859;g35a1c6f9249_0_0"/>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0" name="Google Shape;860;g35a1c6f9249_0_0"/>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1" name="Google Shape;861;g35a1c6f9249_0_0"/>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2" name="Google Shape;862;g35a1c6f9249_0_0"/>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3" name="Google Shape;863;g35a1c6f9249_0_0"/>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4" name="Google Shape;864;g35a1c6f9249_0_0"/>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5" name="Google Shape;865;g35a1c6f9249_0_0"/>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6" name="Google Shape;866;g35a1c6f9249_0_0"/>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7" name="Google Shape;867;g35a1c6f9249_0_0"/>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8" name="Google Shape;868;g35a1c6f9249_0_0"/>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69" name="Google Shape;869;g35a1c6f9249_0_0"/>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0" name="Google Shape;870;g35a1c6f9249_0_0"/>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1" name="Google Shape;871;g35a1c6f9249_0_0"/>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2" name="Google Shape;872;g35a1c6f9249_0_0"/>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3" name="Google Shape;873;g35a1c6f9249_0_0"/>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4" name="Google Shape;874;g35a1c6f9249_0_0"/>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5" name="Google Shape;875;g35a1c6f9249_0_0"/>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876" name="Google Shape;876;g35a1c6f9249_0_0"/>
            <p:cNvGrpSpPr/>
            <p:nvPr/>
          </p:nvGrpSpPr>
          <p:grpSpPr>
            <a:xfrm>
              <a:off x="16916435" y="4540806"/>
              <a:ext cx="16002389" cy="2418359"/>
              <a:chOff x="1874938" y="4228518"/>
              <a:chExt cx="12714436" cy="29031919"/>
            </a:xfrm>
          </p:grpSpPr>
          <p:grpSp>
            <p:nvGrpSpPr>
              <p:cNvPr id="877" name="Google Shape;877;g35a1c6f9249_0_0"/>
              <p:cNvGrpSpPr/>
              <p:nvPr/>
            </p:nvGrpSpPr>
            <p:grpSpPr>
              <a:xfrm>
                <a:off x="1874938" y="4228545"/>
                <a:ext cx="724122" cy="29031869"/>
                <a:chOff x="6763779" y="3610074"/>
                <a:chExt cx="724122" cy="19543500"/>
              </a:xfrm>
            </p:grpSpPr>
            <p:sp>
              <p:nvSpPr>
                <p:cNvPr id="878" name="Google Shape;878;g35a1c6f9249_0_0"/>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79" name="Google Shape;879;g35a1c6f9249_0_0"/>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0" name="Google Shape;880;g35a1c6f9249_0_0"/>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1" name="Google Shape;881;g35a1c6f9249_0_0"/>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82" name="Google Shape;882;g35a1c6f9249_0_0"/>
              <p:cNvGrpSpPr/>
              <p:nvPr/>
            </p:nvGrpSpPr>
            <p:grpSpPr>
              <a:xfrm>
                <a:off x="2589876" y="4228518"/>
                <a:ext cx="4171622" cy="29031750"/>
                <a:chOff x="589212" y="5453559"/>
                <a:chExt cx="4171622" cy="19354500"/>
              </a:xfrm>
            </p:grpSpPr>
            <p:grpSp>
              <p:nvGrpSpPr>
                <p:cNvPr id="883" name="Google Shape;883;g35a1c6f9249_0_0"/>
                <p:cNvGrpSpPr/>
                <p:nvPr/>
              </p:nvGrpSpPr>
              <p:grpSpPr>
                <a:xfrm>
                  <a:off x="2213483" y="5453559"/>
                  <a:ext cx="2547351" cy="19354500"/>
                  <a:chOff x="2126394" y="6201753"/>
                  <a:chExt cx="2547351" cy="19354500"/>
                </a:xfrm>
              </p:grpSpPr>
              <p:sp>
                <p:nvSpPr>
                  <p:cNvPr id="884" name="Google Shape;884;g35a1c6f9249_0_0"/>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5" name="Google Shape;885;g35a1c6f9249_0_0"/>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6" name="Google Shape;886;g35a1c6f9249_0_0"/>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7" name="Google Shape;887;g35a1c6f9249_0_0"/>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8" name="Google Shape;888;g35a1c6f9249_0_0"/>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89" name="Google Shape;889;g35a1c6f9249_0_0"/>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0" name="Google Shape;890;g35a1c6f9249_0_0"/>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1" name="Google Shape;891;g35a1c6f9249_0_0"/>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2" name="Google Shape;892;g35a1c6f9249_0_0"/>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3" name="Google Shape;893;g35a1c6f9249_0_0"/>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4" name="Google Shape;894;g35a1c6f9249_0_0"/>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5" name="Google Shape;895;g35a1c6f9249_0_0"/>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6" name="Google Shape;896;g35a1c6f9249_0_0"/>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897" name="Google Shape;897;g35a1c6f9249_0_0"/>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898" name="Google Shape;898;g35a1c6f9249_0_0"/>
                <p:cNvGrpSpPr/>
                <p:nvPr/>
              </p:nvGrpSpPr>
              <p:grpSpPr>
                <a:xfrm>
                  <a:off x="589212" y="5453559"/>
                  <a:ext cx="1622103" cy="19354500"/>
                  <a:chOff x="589212" y="5453048"/>
                  <a:chExt cx="1622103" cy="19354500"/>
                </a:xfrm>
              </p:grpSpPr>
              <p:sp>
                <p:nvSpPr>
                  <p:cNvPr id="899" name="Google Shape;899;g35a1c6f9249_0_0"/>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0" name="Google Shape;900;g35a1c6f9249_0_0"/>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1" name="Google Shape;901;g35a1c6f9249_0_0"/>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2" name="Google Shape;902;g35a1c6f9249_0_0"/>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3" name="Google Shape;903;g35a1c6f9249_0_0"/>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4" name="Google Shape;904;g35a1c6f9249_0_0"/>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5" name="Google Shape;905;g35a1c6f9249_0_0"/>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6" name="Google Shape;906;g35a1c6f9249_0_0"/>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07" name="Google Shape;907;g35a1c6f9249_0_0"/>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908" name="Google Shape;908;g35a1c6f9249_0_0"/>
              <p:cNvGrpSpPr/>
              <p:nvPr/>
            </p:nvGrpSpPr>
            <p:grpSpPr>
              <a:xfrm>
                <a:off x="6752314" y="4228568"/>
                <a:ext cx="911322" cy="29031869"/>
                <a:chOff x="11540841" y="6900050"/>
                <a:chExt cx="911322" cy="19543500"/>
              </a:xfrm>
            </p:grpSpPr>
            <p:sp>
              <p:nvSpPr>
                <p:cNvPr id="909" name="Google Shape;909;g35a1c6f9249_0_0"/>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0" name="Google Shape;910;g35a1c6f9249_0_0"/>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1" name="Google Shape;911;g35a1c6f9249_0_0"/>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2" name="Google Shape;912;g35a1c6f9249_0_0"/>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3" name="Google Shape;913;g35a1c6f9249_0_0"/>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914" name="Google Shape;914;g35a1c6f9249_0_0"/>
              <p:cNvGrpSpPr/>
              <p:nvPr/>
            </p:nvGrpSpPr>
            <p:grpSpPr>
              <a:xfrm>
                <a:off x="7654454" y="4228555"/>
                <a:ext cx="2782652" cy="29031869"/>
                <a:chOff x="13486776" y="5144310"/>
                <a:chExt cx="2782652" cy="19543500"/>
              </a:xfrm>
            </p:grpSpPr>
            <p:sp>
              <p:nvSpPr>
                <p:cNvPr id="915" name="Google Shape;915;g35a1c6f9249_0_0"/>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6" name="Google Shape;916;g35a1c6f9249_0_0"/>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7" name="Google Shape;917;g35a1c6f9249_0_0"/>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8" name="Google Shape;918;g35a1c6f9249_0_0"/>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19" name="Google Shape;919;g35a1c6f9249_0_0"/>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0" name="Google Shape;920;g35a1c6f9249_0_0"/>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1" name="Google Shape;921;g35a1c6f9249_0_0"/>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2" name="Google Shape;922;g35a1c6f9249_0_0"/>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3" name="Google Shape;923;g35a1c6f9249_0_0"/>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4" name="Google Shape;924;g35a1c6f9249_0_0"/>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5" name="Google Shape;925;g35a1c6f9249_0_0"/>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6" name="Google Shape;926;g35a1c6f9249_0_0"/>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7" name="Google Shape;927;g35a1c6f9249_0_0"/>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8" name="Google Shape;928;g35a1c6f9249_0_0"/>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29" name="Google Shape;929;g35a1c6f9249_0_0"/>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0" name="Google Shape;930;g35a1c6f9249_0_0"/>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931" name="Google Shape;931;g35a1c6f9249_0_0"/>
              <p:cNvGrpSpPr/>
              <p:nvPr/>
            </p:nvGrpSpPr>
            <p:grpSpPr>
              <a:xfrm>
                <a:off x="10427923" y="4228549"/>
                <a:ext cx="4161451" cy="29031869"/>
                <a:chOff x="16176528" y="4317489"/>
                <a:chExt cx="4161451" cy="19543500"/>
              </a:xfrm>
            </p:grpSpPr>
            <p:sp>
              <p:nvSpPr>
                <p:cNvPr id="932" name="Google Shape;932;g35a1c6f9249_0_0"/>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3" name="Google Shape;933;g35a1c6f9249_0_0"/>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4" name="Google Shape;934;g35a1c6f9249_0_0"/>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5" name="Google Shape;935;g35a1c6f9249_0_0"/>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6" name="Google Shape;936;g35a1c6f9249_0_0"/>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7" name="Google Shape;937;g35a1c6f9249_0_0"/>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8" name="Google Shape;938;g35a1c6f9249_0_0"/>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39" name="Google Shape;939;g35a1c6f9249_0_0"/>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0" name="Google Shape;940;g35a1c6f9249_0_0"/>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1" name="Google Shape;941;g35a1c6f9249_0_0"/>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2" name="Google Shape;942;g35a1c6f9249_0_0"/>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3" name="Google Shape;943;g35a1c6f9249_0_0"/>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4" name="Google Shape;944;g35a1c6f9249_0_0"/>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5" name="Google Shape;945;g35a1c6f9249_0_0"/>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6" name="Google Shape;946;g35a1c6f9249_0_0"/>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7" name="Google Shape;947;g35a1c6f9249_0_0"/>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8" name="Google Shape;948;g35a1c6f9249_0_0"/>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49" name="Google Shape;949;g35a1c6f9249_0_0"/>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50" name="Google Shape;950;g35a1c6f9249_0_0"/>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51" name="Google Shape;951;g35a1c6f9249_0_0"/>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52" name="Google Shape;952;g35a1c6f9249_0_0"/>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53" name="Google Shape;953;g35a1c6f9249_0_0"/>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54" name="Google Shape;954;g35a1c6f9249_0_0"/>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955" name="Google Shape;955;g35a1c6f9249_0_0"/>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956" name="Google Shape;956;g35a1c6f9249_0_0"/>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957" name="Google Shape;957;g35a1c6f9249_0_0"/>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958" name="Google Shape;958;g35a1c6f9249_0_0"/>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959" name="Google Shape;959;g35a1c6f9249_0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960" name="Google Shape;960;g35a1c6f9249_0_0"/>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961" name="Google Shape;961;g35a1c6f9249_0_0"/>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962" name="Google Shape;962;g35a1c6f9249_0_0"/>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sp>
        <p:nvSpPr>
          <p:cNvPr id="963" name="Google Shape;963;g35a1c6f9249_0_0"/>
          <p:cNvSpPr txBox="1"/>
          <p:nvPr/>
        </p:nvSpPr>
        <p:spPr>
          <a:xfrm>
            <a:off x="190550" y="1688075"/>
            <a:ext cx="5819700" cy="259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600">
                <a:solidFill>
                  <a:schemeClr val="dk1"/>
                </a:solidFill>
                <a:latin typeface="Calibri"/>
                <a:ea typeface="Calibri"/>
                <a:cs typeface="Calibri"/>
                <a:sym typeface="Calibri"/>
              </a:rPr>
              <a:t>Why is understanding and re-</a:t>
            </a:r>
            <a:r>
              <a:rPr lang="en-US" sz="2600">
                <a:solidFill>
                  <a:schemeClr val="dk1"/>
                </a:solidFill>
                <a:latin typeface="Calibri"/>
                <a:ea typeface="Calibri"/>
                <a:cs typeface="Calibri"/>
                <a:sym typeface="Calibri"/>
              </a:rPr>
              <a:t>creating</a:t>
            </a:r>
            <a:r>
              <a:rPr lang="en-US" sz="2600">
                <a:solidFill>
                  <a:schemeClr val="dk1"/>
                </a:solidFill>
                <a:latin typeface="Calibri"/>
                <a:ea typeface="Calibri"/>
                <a:cs typeface="Calibri"/>
                <a:sym typeface="Calibri"/>
              </a:rPr>
              <a:t> self-coordination </a:t>
            </a:r>
            <a:r>
              <a:rPr lang="en-US" sz="2600">
                <a:solidFill>
                  <a:schemeClr val="dk1"/>
                </a:solidFill>
                <a:latin typeface="Calibri"/>
                <a:ea typeface="Calibri"/>
                <a:cs typeface="Calibri"/>
                <a:sym typeface="Calibri"/>
              </a:rPr>
              <a:t>difficult:</a:t>
            </a:r>
            <a:endParaRPr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a:p>
            <a:pPr indent="-393700" lvl="0" marL="457200" rtl="0" algn="l">
              <a:lnSpc>
                <a:spcPct val="2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Methods </a:t>
            </a:r>
            <a:endParaRPr sz="2600">
              <a:solidFill>
                <a:schemeClr val="dk1"/>
              </a:solidFill>
              <a:latin typeface="Calibri"/>
              <a:ea typeface="Calibri"/>
              <a:cs typeface="Calibri"/>
              <a:sym typeface="Calibri"/>
            </a:endParaRPr>
          </a:p>
          <a:p>
            <a:pPr indent="-393700" lvl="0" marL="457200" rtl="0" algn="l">
              <a:lnSpc>
                <a:spcPct val="2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Imperfections </a:t>
            </a:r>
            <a:endParaRPr sz="2600">
              <a:solidFill>
                <a:schemeClr val="dk1"/>
              </a:solidFill>
              <a:latin typeface="Calibri"/>
              <a:ea typeface="Calibri"/>
              <a:cs typeface="Calibri"/>
              <a:sym typeface="Calibri"/>
            </a:endParaRPr>
          </a:p>
        </p:txBody>
      </p:sp>
      <p:sp>
        <p:nvSpPr>
          <p:cNvPr id="964" name="Google Shape;964;g35a1c6f9249_0_0"/>
          <p:cNvSpPr txBox="1"/>
          <p:nvPr/>
        </p:nvSpPr>
        <p:spPr>
          <a:xfrm>
            <a:off x="1691200" y="-123087"/>
            <a:ext cx="7250400" cy="9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450">
                <a:solidFill>
                  <a:schemeClr val="dk1"/>
                </a:solidFill>
                <a:latin typeface="Calibri"/>
                <a:ea typeface="Calibri"/>
                <a:cs typeface="Calibri"/>
                <a:sym typeface="Calibri"/>
              </a:rPr>
              <a:t>Cre</a:t>
            </a:r>
            <a:r>
              <a:rPr lang="en-US" sz="3450">
                <a:solidFill>
                  <a:schemeClr val="dk1"/>
                </a:solidFill>
                <a:latin typeface="Calibri"/>
                <a:ea typeface="Calibri"/>
                <a:cs typeface="Calibri"/>
                <a:sym typeface="Calibri"/>
              </a:rPr>
              <a:t>ate a platform that will help us to understand self-coordination in nature</a:t>
            </a:r>
            <a:endParaRPr sz="3450">
              <a:solidFill>
                <a:schemeClr val="dk1"/>
              </a:solidFill>
              <a:latin typeface="Calibri"/>
              <a:ea typeface="Calibri"/>
              <a:cs typeface="Calibri"/>
              <a:sym typeface="Calibri"/>
            </a:endParaRPr>
          </a:p>
        </p:txBody>
      </p:sp>
      <p:pic>
        <p:nvPicPr>
          <p:cNvPr id="965" name="Google Shape;965;g35a1c6f9249_0_0"/>
          <p:cNvPicPr preferRelativeResize="0"/>
          <p:nvPr/>
        </p:nvPicPr>
        <p:blipFill>
          <a:blip r:embed="rId8">
            <a:alphaModFix/>
          </a:blip>
          <a:stretch>
            <a:fillRect/>
          </a:stretch>
        </p:blipFill>
        <p:spPr>
          <a:xfrm>
            <a:off x="7491296" y="3051325"/>
            <a:ext cx="4663930" cy="2805675"/>
          </a:xfrm>
          <a:prstGeom prst="rect">
            <a:avLst/>
          </a:prstGeom>
          <a:noFill/>
          <a:ln>
            <a:noFill/>
          </a:ln>
        </p:spPr>
      </p:pic>
      <p:pic>
        <p:nvPicPr>
          <p:cNvPr id="966" name="Google Shape;966;g35a1c6f9249_0_0"/>
          <p:cNvPicPr preferRelativeResize="0"/>
          <p:nvPr/>
        </p:nvPicPr>
        <p:blipFill>
          <a:blip r:embed="rId9">
            <a:alphaModFix/>
          </a:blip>
          <a:stretch>
            <a:fillRect/>
          </a:stretch>
        </p:blipFill>
        <p:spPr>
          <a:xfrm>
            <a:off x="9064150" y="800325"/>
            <a:ext cx="3127850" cy="2078098"/>
          </a:xfrm>
          <a:prstGeom prst="rect">
            <a:avLst/>
          </a:prstGeom>
          <a:noFill/>
          <a:ln>
            <a:noFill/>
          </a:ln>
        </p:spPr>
      </p:pic>
      <p:sp>
        <p:nvSpPr>
          <p:cNvPr id="967" name="Google Shape;967;g35a1c6f9249_0_0"/>
          <p:cNvSpPr/>
          <p:nvPr/>
        </p:nvSpPr>
        <p:spPr>
          <a:xfrm>
            <a:off x="10267625" y="2363500"/>
            <a:ext cx="762000" cy="2226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68" name="Google Shape;968;g35a1c6f9249_0_0"/>
          <p:cNvSpPr/>
          <p:nvPr/>
        </p:nvSpPr>
        <p:spPr>
          <a:xfrm>
            <a:off x="9757200" y="1276025"/>
            <a:ext cx="762000" cy="2226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69" name="Google Shape;969;g35a1c6f9249_0_0"/>
          <p:cNvSpPr txBox="1"/>
          <p:nvPr/>
        </p:nvSpPr>
        <p:spPr>
          <a:xfrm>
            <a:off x="9705525" y="982025"/>
            <a:ext cx="762000" cy="51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Times New Roman"/>
                <a:ea typeface="Times New Roman"/>
                <a:cs typeface="Times New Roman"/>
                <a:sym typeface="Times New Roman"/>
              </a:rPr>
              <a:t>v/s</a:t>
            </a:r>
            <a:endParaRPr sz="1800">
              <a:solidFill>
                <a:schemeClr val="dk1"/>
              </a:solidFill>
              <a:latin typeface="Times New Roman"/>
              <a:ea typeface="Times New Roman"/>
              <a:cs typeface="Times New Roman"/>
              <a:sym typeface="Times New Roman"/>
            </a:endParaRPr>
          </a:p>
        </p:txBody>
      </p:sp>
      <p:sp>
        <p:nvSpPr>
          <p:cNvPr id="970" name="Google Shape;970;g35a1c6f9249_0_0"/>
          <p:cNvSpPr txBox="1"/>
          <p:nvPr/>
        </p:nvSpPr>
        <p:spPr>
          <a:xfrm>
            <a:off x="10267625" y="2009200"/>
            <a:ext cx="762000" cy="51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Times New Roman"/>
                <a:ea typeface="Times New Roman"/>
                <a:cs typeface="Times New Roman"/>
                <a:sym typeface="Times New Roman"/>
              </a:rPr>
              <a:t>2</a:t>
            </a:r>
            <a:r>
              <a:rPr lang="en-US" sz="1800">
                <a:solidFill>
                  <a:schemeClr val="dk1"/>
                </a:solidFill>
                <a:latin typeface="Times New Roman"/>
                <a:ea typeface="Times New Roman"/>
                <a:cs typeface="Times New Roman"/>
                <a:sym typeface="Times New Roman"/>
              </a:rPr>
              <a:t>v/s</a:t>
            </a:r>
            <a:endParaRPr sz="1800">
              <a:solidFill>
                <a:schemeClr val="dk1"/>
              </a:solidFill>
              <a:latin typeface="Times New Roman"/>
              <a:ea typeface="Times New Roman"/>
              <a:cs typeface="Times New Roman"/>
              <a:sym typeface="Times New Roman"/>
            </a:endParaRPr>
          </a:p>
        </p:txBody>
      </p:sp>
      <p:sp>
        <p:nvSpPr>
          <p:cNvPr id="971" name="Google Shape;971;g35a1c6f9249_0_0"/>
          <p:cNvSpPr txBox="1"/>
          <p:nvPr/>
        </p:nvSpPr>
        <p:spPr>
          <a:xfrm>
            <a:off x="0" y="6029900"/>
            <a:ext cx="122562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dk1"/>
                </a:solidFill>
                <a:latin typeface="Calibri"/>
                <a:ea typeface="Calibri"/>
                <a:cs typeface="Calibri"/>
                <a:sym typeface="Calibri"/>
              </a:rPr>
              <a:t>Zhang, Y. et al. (2021). Piezoelectric soft robot: Inchworm motion by crawling, contraction, and elongation. CatalyzeX</a:t>
            </a:r>
            <a:endParaRPr sz="1000">
              <a:solidFill>
                <a:schemeClr val="dk1"/>
              </a:solidFill>
              <a:latin typeface="Calibri"/>
              <a:ea typeface="Calibri"/>
              <a:cs typeface="Calibri"/>
              <a:sym typeface="Calibri"/>
            </a:endParaRPr>
          </a:p>
        </p:txBody>
      </p:sp>
      <p:sp>
        <p:nvSpPr>
          <p:cNvPr id="972" name="Google Shape;972;g35a1c6f9249_0_0"/>
          <p:cNvSpPr txBox="1"/>
          <p:nvPr/>
        </p:nvSpPr>
        <p:spPr>
          <a:xfrm>
            <a:off x="8820575" y="2586088"/>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5. Differing speeds </a:t>
            </a:r>
            <a:endParaRPr sz="1800">
              <a:solidFill>
                <a:schemeClr val="dk1"/>
              </a:solidFill>
              <a:latin typeface="Calibri"/>
              <a:ea typeface="Calibri"/>
              <a:cs typeface="Calibri"/>
              <a:sym typeface="Calibri"/>
            </a:endParaRPr>
          </a:p>
        </p:txBody>
      </p:sp>
      <p:sp>
        <p:nvSpPr>
          <p:cNvPr id="973" name="Google Shape;973;g35a1c6f9249_0_0"/>
          <p:cNvSpPr txBox="1"/>
          <p:nvPr/>
        </p:nvSpPr>
        <p:spPr>
          <a:xfrm>
            <a:off x="8330700" y="5857000"/>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6. Body deformation and friction</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g35a1c6f9249_0_173"/>
          <p:cNvSpPr txBox="1"/>
          <p:nvPr>
            <p:ph type="title"/>
          </p:nvPr>
        </p:nvSpPr>
        <p:spPr>
          <a:xfrm>
            <a:off x="1825725" y="0"/>
            <a:ext cx="7211100" cy="1342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AmoeBot the soft robotic system </a:t>
            </a:r>
            <a:endParaRPr/>
          </a:p>
        </p:txBody>
      </p:sp>
      <p:grpSp>
        <p:nvGrpSpPr>
          <p:cNvPr id="980" name="Google Shape;980;g35a1c6f9249_0_173"/>
          <p:cNvGrpSpPr/>
          <p:nvPr/>
        </p:nvGrpSpPr>
        <p:grpSpPr>
          <a:xfrm>
            <a:off x="-7700" y="6324841"/>
            <a:ext cx="12206290" cy="332283"/>
            <a:chOff x="931692" y="4540806"/>
            <a:chExt cx="31987132" cy="2418359"/>
          </a:xfrm>
        </p:grpSpPr>
        <p:grpSp>
          <p:nvGrpSpPr>
            <p:cNvPr id="981" name="Google Shape;981;g35a1c6f9249_0_173"/>
            <p:cNvGrpSpPr/>
            <p:nvPr/>
          </p:nvGrpSpPr>
          <p:grpSpPr>
            <a:xfrm>
              <a:off x="931692" y="4540806"/>
              <a:ext cx="16002389" cy="2418359"/>
              <a:chOff x="1874938" y="4228518"/>
              <a:chExt cx="12714436" cy="29031919"/>
            </a:xfrm>
          </p:grpSpPr>
          <p:grpSp>
            <p:nvGrpSpPr>
              <p:cNvPr id="982" name="Google Shape;982;g35a1c6f9249_0_173"/>
              <p:cNvGrpSpPr/>
              <p:nvPr/>
            </p:nvGrpSpPr>
            <p:grpSpPr>
              <a:xfrm>
                <a:off x="1874938" y="4228545"/>
                <a:ext cx="724122" cy="29031869"/>
                <a:chOff x="6763779" y="3610074"/>
                <a:chExt cx="724122" cy="19543500"/>
              </a:xfrm>
            </p:grpSpPr>
            <p:sp>
              <p:nvSpPr>
                <p:cNvPr id="983" name="Google Shape;983;g35a1c6f9249_0_173"/>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4" name="Google Shape;984;g35a1c6f9249_0_173"/>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5" name="Google Shape;985;g35a1c6f9249_0_173"/>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86" name="Google Shape;986;g35a1c6f9249_0_173"/>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987" name="Google Shape;987;g35a1c6f9249_0_173"/>
              <p:cNvGrpSpPr/>
              <p:nvPr/>
            </p:nvGrpSpPr>
            <p:grpSpPr>
              <a:xfrm>
                <a:off x="2589876" y="4228518"/>
                <a:ext cx="4171622" cy="29031750"/>
                <a:chOff x="589212" y="5453559"/>
                <a:chExt cx="4171622" cy="19354500"/>
              </a:xfrm>
            </p:grpSpPr>
            <p:grpSp>
              <p:nvGrpSpPr>
                <p:cNvPr id="988" name="Google Shape;988;g35a1c6f9249_0_173"/>
                <p:cNvGrpSpPr/>
                <p:nvPr/>
              </p:nvGrpSpPr>
              <p:grpSpPr>
                <a:xfrm>
                  <a:off x="2213483" y="5453559"/>
                  <a:ext cx="2547351" cy="19354500"/>
                  <a:chOff x="2126394" y="6201753"/>
                  <a:chExt cx="2547351" cy="19354500"/>
                </a:xfrm>
              </p:grpSpPr>
              <p:sp>
                <p:nvSpPr>
                  <p:cNvPr id="989" name="Google Shape;989;g35a1c6f9249_0_173"/>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0" name="Google Shape;990;g35a1c6f9249_0_173"/>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1" name="Google Shape;991;g35a1c6f9249_0_173"/>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2" name="Google Shape;992;g35a1c6f9249_0_173"/>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3" name="Google Shape;993;g35a1c6f9249_0_173"/>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4" name="Google Shape;994;g35a1c6f9249_0_173"/>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5" name="Google Shape;995;g35a1c6f9249_0_173"/>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6" name="Google Shape;996;g35a1c6f9249_0_173"/>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7" name="Google Shape;997;g35a1c6f9249_0_173"/>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8" name="Google Shape;998;g35a1c6f9249_0_173"/>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999" name="Google Shape;999;g35a1c6f9249_0_173"/>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0" name="Google Shape;1000;g35a1c6f9249_0_173"/>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1" name="Google Shape;1001;g35a1c6f9249_0_173"/>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2" name="Google Shape;1002;g35a1c6f9249_0_173"/>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03" name="Google Shape;1003;g35a1c6f9249_0_173"/>
                <p:cNvGrpSpPr/>
                <p:nvPr/>
              </p:nvGrpSpPr>
              <p:grpSpPr>
                <a:xfrm>
                  <a:off x="589212" y="5453559"/>
                  <a:ext cx="1622103" cy="19354500"/>
                  <a:chOff x="589212" y="5453048"/>
                  <a:chExt cx="1622103" cy="19354500"/>
                </a:xfrm>
              </p:grpSpPr>
              <p:sp>
                <p:nvSpPr>
                  <p:cNvPr id="1004" name="Google Shape;1004;g35a1c6f9249_0_173"/>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5" name="Google Shape;1005;g35a1c6f9249_0_173"/>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6" name="Google Shape;1006;g35a1c6f9249_0_173"/>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7" name="Google Shape;1007;g35a1c6f9249_0_173"/>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8" name="Google Shape;1008;g35a1c6f9249_0_173"/>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09" name="Google Shape;1009;g35a1c6f9249_0_173"/>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0" name="Google Shape;1010;g35a1c6f9249_0_173"/>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1" name="Google Shape;1011;g35a1c6f9249_0_173"/>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2" name="Google Shape;1012;g35a1c6f9249_0_173"/>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013" name="Google Shape;1013;g35a1c6f9249_0_173"/>
              <p:cNvGrpSpPr/>
              <p:nvPr/>
            </p:nvGrpSpPr>
            <p:grpSpPr>
              <a:xfrm>
                <a:off x="6752314" y="4228568"/>
                <a:ext cx="911322" cy="29031869"/>
                <a:chOff x="11540841" y="6900050"/>
                <a:chExt cx="911322" cy="19543500"/>
              </a:xfrm>
            </p:grpSpPr>
            <p:sp>
              <p:nvSpPr>
                <p:cNvPr id="1014" name="Google Shape;1014;g35a1c6f9249_0_173"/>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5" name="Google Shape;1015;g35a1c6f9249_0_173"/>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6" name="Google Shape;1016;g35a1c6f9249_0_173"/>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7" name="Google Shape;1017;g35a1c6f9249_0_173"/>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18" name="Google Shape;1018;g35a1c6f9249_0_173"/>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19" name="Google Shape;1019;g35a1c6f9249_0_173"/>
              <p:cNvGrpSpPr/>
              <p:nvPr/>
            </p:nvGrpSpPr>
            <p:grpSpPr>
              <a:xfrm>
                <a:off x="7654454" y="4228555"/>
                <a:ext cx="2782652" cy="29031869"/>
                <a:chOff x="13486776" y="5144310"/>
                <a:chExt cx="2782652" cy="19543500"/>
              </a:xfrm>
            </p:grpSpPr>
            <p:sp>
              <p:nvSpPr>
                <p:cNvPr id="1020" name="Google Shape;1020;g35a1c6f9249_0_173"/>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1" name="Google Shape;1021;g35a1c6f9249_0_173"/>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2" name="Google Shape;1022;g35a1c6f9249_0_173"/>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3" name="Google Shape;1023;g35a1c6f9249_0_173"/>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4" name="Google Shape;1024;g35a1c6f9249_0_173"/>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5" name="Google Shape;1025;g35a1c6f9249_0_173"/>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6" name="Google Shape;1026;g35a1c6f9249_0_173"/>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7" name="Google Shape;1027;g35a1c6f9249_0_173"/>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8" name="Google Shape;1028;g35a1c6f9249_0_173"/>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29" name="Google Shape;1029;g35a1c6f9249_0_173"/>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0" name="Google Shape;1030;g35a1c6f9249_0_173"/>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1" name="Google Shape;1031;g35a1c6f9249_0_173"/>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2" name="Google Shape;1032;g35a1c6f9249_0_173"/>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3" name="Google Shape;1033;g35a1c6f9249_0_173"/>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4" name="Google Shape;1034;g35a1c6f9249_0_173"/>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5" name="Google Shape;1035;g35a1c6f9249_0_173"/>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36" name="Google Shape;1036;g35a1c6f9249_0_173"/>
              <p:cNvGrpSpPr/>
              <p:nvPr/>
            </p:nvGrpSpPr>
            <p:grpSpPr>
              <a:xfrm>
                <a:off x="10427923" y="4228549"/>
                <a:ext cx="4161451" cy="29031869"/>
                <a:chOff x="16176528" y="4317489"/>
                <a:chExt cx="4161451" cy="19543500"/>
              </a:xfrm>
            </p:grpSpPr>
            <p:sp>
              <p:nvSpPr>
                <p:cNvPr id="1037" name="Google Shape;1037;g35a1c6f9249_0_173"/>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8" name="Google Shape;1038;g35a1c6f9249_0_173"/>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39" name="Google Shape;1039;g35a1c6f9249_0_173"/>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0" name="Google Shape;1040;g35a1c6f9249_0_173"/>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1" name="Google Shape;1041;g35a1c6f9249_0_173"/>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2" name="Google Shape;1042;g35a1c6f9249_0_173"/>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3" name="Google Shape;1043;g35a1c6f9249_0_173"/>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4" name="Google Shape;1044;g35a1c6f9249_0_173"/>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5" name="Google Shape;1045;g35a1c6f9249_0_173"/>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6" name="Google Shape;1046;g35a1c6f9249_0_173"/>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7" name="Google Shape;1047;g35a1c6f9249_0_173"/>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8" name="Google Shape;1048;g35a1c6f9249_0_173"/>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49" name="Google Shape;1049;g35a1c6f9249_0_173"/>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0" name="Google Shape;1050;g35a1c6f9249_0_173"/>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1" name="Google Shape;1051;g35a1c6f9249_0_173"/>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2" name="Google Shape;1052;g35a1c6f9249_0_173"/>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3" name="Google Shape;1053;g35a1c6f9249_0_173"/>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4" name="Google Shape;1054;g35a1c6f9249_0_173"/>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5" name="Google Shape;1055;g35a1c6f9249_0_173"/>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6" name="Google Shape;1056;g35a1c6f9249_0_173"/>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7" name="Google Shape;1057;g35a1c6f9249_0_173"/>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8" name="Google Shape;1058;g35a1c6f9249_0_173"/>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59" name="Google Shape;1059;g35a1c6f9249_0_173"/>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060" name="Google Shape;1060;g35a1c6f9249_0_173"/>
            <p:cNvGrpSpPr/>
            <p:nvPr/>
          </p:nvGrpSpPr>
          <p:grpSpPr>
            <a:xfrm>
              <a:off x="16916435" y="4540806"/>
              <a:ext cx="16002389" cy="2418359"/>
              <a:chOff x="1874938" y="4228518"/>
              <a:chExt cx="12714436" cy="29031919"/>
            </a:xfrm>
          </p:grpSpPr>
          <p:grpSp>
            <p:nvGrpSpPr>
              <p:cNvPr id="1061" name="Google Shape;1061;g35a1c6f9249_0_173"/>
              <p:cNvGrpSpPr/>
              <p:nvPr/>
            </p:nvGrpSpPr>
            <p:grpSpPr>
              <a:xfrm>
                <a:off x="1874938" y="4228545"/>
                <a:ext cx="724122" cy="29031869"/>
                <a:chOff x="6763779" y="3610074"/>
                <a:chExt cx="724122" cy="19543500"/>
              </a:xfrm>
            </p:grpSpPr>
            <p:sp>
              <p:nvSpPr>
                <p:cNvPr id="1062" name="Google Shape;1062;g35a1c6f9249_0_173"/>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3" name="Google Shape;1063;g35a1c6f9249_0_173"/>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4" name="Google Shape;1064;g35a1c6f9249_0_173"/>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5" name="Google Shape;1065;g35a1c6f9249_0_173"/>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66" name="Google Shape;1066;g35a1c6f9249_0_173"/>
              <p:cNvGrpSpPr/>
              <p:nvPr/>
            </p:nvGrpSpPr>
            <p:grpSpPr>
              <a:xfrm>
                <a:off x="2589876" y="4228518"/>
                <a:ext cx="4171622" cy="29031750"/>
                <a:chOff x="589212" y="5453559"/>
                <a:chExt cx="4171622" cy="19354500"/>
              </a:xfrm>
            </p:grpSpPr>
            <p:grpSp>
              <p:nvGrpSpPr>
                <p:cNvPr id="1067" name="Google Shape;1067;g35a1c6f9249_0_173"/>
                <p:cNvGrpSpPr/>
                <p:nvPr/>
              </p:nvGrpSpPr>
              <p:grpSpPr>
                <a:xfrm>
                  <a:off x="2213483" y="5453559"/>
                  <a:ext cx="2547351" cy="19354500"/>
                  <a:chOff x="2126394" y="6201753"/>
                  <a:chExt cx="2547351" cy="19354500"/>
                </a:xfrm>
              </p:grpSpPr>
              <p:sp>
                <p:nvSpPr>
                  <p:cNvPr id="1068" name="Google Shape;1068;g35a1c6f9249_0_173"/>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69" name="Google Shape;1069;g35a1c6f9249_0_173"/>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0" name="Google Shape;1070;g35a1c6f9249_0_173"/>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1" name="Google Shape;1071;g35a1c6f9249_0_173"/>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2" name="Google Shape;1072;g35a1c6f9249_0_173"/>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3" name="Google Shape;1073;g35a1c6f9249_0_173"/>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4" name="Google Shape;1074;g35a1c6f9249_0_173"/>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5" name="Google Shape;1075;g35a1c6f9249_0_173"/>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6" name="Google Shape;1076;g35a1c6f9249_0_173"/>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7" name="Google Shape;1077;g35a1c6f9249_0_173"/>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8" name="Google Shape;1078;g35a1c6f9249_0_173"/>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79" name="Google Shape;1079;g35a1c6f9249_0_173"/>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0" name="Google Shape;1080;g35a1c6f9249_0_173"/>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1" name="Google Shape;1081;g35a1c6f9249_0_173"/>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82" name="Google Shape;1082;g35a1c6f9249_0_173"/>
                <p:cNvGrpSpPr/>
                <p:nvPr/>
              </p:nvGrpSpPr>
              <p:grpSpPr>
                <a:xfrm>
                  <a:off x="589212" y="5453559"/>
                  <a:ext cx="1622103" cy="19354500"/>
                  <a:chOff x="589212" y="5453048"/>
                  <a:chExt cx="1622103" cy="19354500"/>
                </a:xfrm>
              </p:grpSpPr>
              <p:sp>
                <p:nvSpPr>
                  <p:cNvPr id="1083" name="Google Shape;1083;g35a1c6f9249_0_173"/>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4" name="Google Shape;1084;g35a1c6f9249_0_173"/>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5" name="Google Shape;1085;g35a1c6f9249_0_173"/>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6" name="Google Shape;1086;g35a1c6f9249_0_173"/>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7" name="Google Shape;1087;g35a1c6f9249_0_173"/>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8" name="Google Shape;1088;g35a1c6f9249_0_173"/>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89" name="Google Shape;1089;g35a1c6f9249_0_173"/>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0" name="Google Shape;1090;g35a1c6f9249_0_173"/>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1" name="Google Shape;1091;g35a1c6f9249_0_173"/>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092" name="Google Shape;1092;g35a1c6f9249_0_173"/>
              <p:cNvGrpSpPr/>
              <p:nvPr/>
            </p:nvGrpSpPr>
            <p:grpSpPr>
              <a:xfrm>
                <a:off x="6752314" y="4228568"/>
                <a:ext cx="911322" cy="29031869"/>
                <a:chOff x="11540841" y="6900050"/>
                <a:chExt cx="911322" cy="19543500"/>
              </a:xfrm>
            </p:grpSpPr>
            <p:sp>
              <p:nvSpPr>
                <p:cNvPr id="1093" name="Google Shape;1093;g35a1c6f9249_0_173"/>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4" name="Google Shape;1094;g35a1c6f9249_0_173"/>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5" name="Google Shape;1095;g35a1c6f9249_0_173"/>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6" name="Google Shape;1096;g35a1c6f9249_0_173"/>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097" name="Google Shape;1097;g35a1c6f9249_0_173"/>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098" name="Google Shape;1098;g35a1c6f9249_0_173"/>
              <p:cNvGrpSpPr/>
              <p:nvPr/>
            </p:nvGrpSpPr>
            <p:grpSpPr>
              <a:xfrm>
                <a:off x="7654454" y="4228555"/>
                <a:ext cx="2782652" cy="29031869"/>
                <a:chOff x="13486776" y="5144310"/>
                <a:chExt cx="2782652" cy="19543500"/>
              </a:xfrm>
            </p:grpSpPr>
            <p:sp>
              <p:nvSpPr>
                <p:cNvPr id="1099" name="Google Shape;1099;g35a1c6f9249_0_173"/>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0" name="Google Shape;1100;g35a1c6f9249_0_173"/>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1" name="Google Shape;1101;g35a1c6f9249_0_173"/>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2" name="Google Shape;1102;g35a1c6f9249_0_173"/>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3" name="Google Shape;1103;g35a1c6f9249_0_173"/>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4" name="Google Shape;1104;g35a1c6f9249_0_173"/>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5" name="Google Shape;1105;g35a1c6f9249_0_173"/>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6" name="Google Shape;1106;g35a1c6f9249_0_173"/>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7" name="Google Shape;1107;g35a1c6f9249_0_173"/>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8" name="Google Shape;1108;g35a1c6f9249_0_173"/>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09" name="Google Shape;1109;g35a1c6f9249_0_173"/>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0" name="Google Shape;1110;g35a1c6f9249_0_173"/>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1" name="Google Shape;1111;g35a1c6f9249_0_173"/>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2" name="Google Shape;1112;g35a1c6f9249_0_173"/>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3" name="Google Shape;1113;g35a1c6f9249_0_173"/>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4" name="Google Shape;1114;g35a1c6f9249_0_173"/>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115" name="Google Shape;1115;g35a1c6f9249_0_173"/>
              <p:cNvGrpSpPr/>
              <p:nvPr/>
            </p:nvGrpSpPr>
            <p:grpSpPr>
              <a:xfrm>
                <a:off x="10427923" y="4228549"/>
                <a:ext cx="4161451" cy="29031869"/>
                <a:chOff x="16176528" y="4317489"/>
                <a:chExt cx="4161451" cy="19543500"/>
              </a:xfrm>
            </p:grpSpPr>
            <p:sp>
              <p:nvSpPr>
                <p:cNvPr id="1116" name="Google Shape;1116;g35a1c6f9249_0_173"/>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7" name="Google Shape;1117;g35a1c6f9249_0_173"/>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8" name="Google Shape;1118;g35a1c6f9249_0_173"/>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19" name="Google Shape;1119;g35a1c6f9249_0_173"/>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0" name="Google Shape;1120;g35a1c6f9249_0_173"/>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1" name="Google Shape;1121;g35a1c6f9249_0_173"/>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2" name="Google Shape;1122;g35a1c6f9249_0_173"/>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3" name="Google Shape;1123;g35a1c6f9249_0_173"/>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4" name="Google Shape;1124;g35a1c6f9249_0_173"/>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5" name="Google Shape;1125;g35a1c6f9249_0_173"/>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6" name="Google Shape;1126;g35a1c6f9249_0_173"/>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7" name="Google Shape;1127;g35a1c6f9249_0_173"/>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8" name="Google Shape;1128;g35a1c6f9249_0_173"/>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29" name="Google Shape;1129;g35a1c6f9249_0_173"/>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0" name="Google Shape;1130;g35a1c6f9249_0_173"/>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1" name="Google Shape;1131;g35a1c6f9249_0_173"/>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2" name="Google Shape;1132;g35a1c6f9249_0_173"/>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3" name="Google Shape;1133;g35a1c6f9249_0_173"/>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4" name="Google Shape;1134;g35a1c6f9249_0_173"/>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5" name="Google Shape;1135;g35a1c6f9249_0_173"/>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6" name="Google Shape;1136;g35a1c6f9249_0_173"/>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7" name="Google Shape;1137;g35a1c6f9249_0_173"/>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38" name="Google Shape;1138;g35a1c6f9249_0_173"/>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1139" name="Google Shape;1139;g35a1c6f9249_0_173"/>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1140" name="Google Shape;1140;g35a1c6f9249_0_173"/>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1141" name="Google Shape;1141;g35a1c6f9249_0_173"/>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1142" name="Google Shape;1142;g35a1c6f9249_0_173"/>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143" name="Google Shape;1143;g35a1c6f9249_0_1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1144" name="Google Shape;1144;g35a1c6f9249_0_173"/>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1145" name="Google Shape;1145;g35a1c6f9249_0_173"/>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1146" name="Google Shape;1146;g35a1c6f9249_0_173"/>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sp>
        <p:nvSpPr>
          <p:cNvPr id="1147" name="Google Shape;1147;g35a1c6f9249_0_173"/>
          <p:cNvSpPr txBox="1"/>
          <p:nvPr/>
        </p:nvSpPr>
        <p:spPr>
          <a:xfrm>
            <a:off x="1686313" y="1324775"/>
            <a:ext cx="2631900" cy="6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The AmoeBot</a:t>
            </a:r>
            <a:endParaRPr sz="2800">
              <a:solidFill>
                <a:schemeClr val="dk1"/>
              </a:solidFill>
              <a:latin typeface="Calibri"/>
              <a:ea typeface="Calibri"/>
              <a:cs typeface="Calibri"/>
              <a:sym typeface="Calibri"/>
            </a:endParaRPr>
          </a:p>
        </p:txBody>
      </p:sp>
      <p:sp>
        <p:nvSpPr>
          <p:cNvPr id="1148" name="Google Shape;1148;g35a1c6f9249_0_173"/>
          <p:cNvSpPr txBox="1"/>
          <p:nvPr/>
        </p:nvSpPr>
        <p:spPr>
          <a:xfrm>
            <a:off x="8547800" y="1078575"/>
            <a:ext cx="3465000" cy="49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EB Garamond Medium"/>
                <a:ea typeface="EB Garamond Medium"/>
                <a:cs typeface="EB Garamond Medium"/>
                <a:sym typeface="EB Garamond Medium"/>
              </a:rPr>
              <a:t>Bent with force</a:t>
            </a:r>
            <a:endParaRPr sz="2200">
              <a:solidFill>
                <a:schemeClr val="dk1"/>
              </a:solidFill>
              <a:latin typeface="EB Garamond Medium"/>
              <a:ea typeface="EB Garamond Medium"/>
              <a:cs typeface="EB Garamond Medium"/>
              <a:sym typeface="EB Garamond Medium"/>
            </a:endParaRPr>
          </a:p>
        </p:txBody>
      </p:sp>
      <p:sp>
        <p:nvSpPr>
          <p:cNvPr id="1149" name="Google Shape;1149;g35a1c6f9249_0_173"/>
          <p:cNvSpPr/>
          <p:nvPr/>
        </p:nvSpPr>
        <p:spPr>
          <a:xfrm>
            <a:off x="8547800" y="1573275"/>
            <a:ext cx="3465000" cy="1614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50" name="Google Shape;1150;g35a1c6f9249_0_173"/>
          <p:cNvSpPr/>
          <p:nvPr/>
        </p:nvSpPr>
        <p:spPr>
          <a:xfrm>
            <a:off x="8547800" y="3956075"/>
            <a:ext cx="3465000" cy="1614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51" name="Google Shape;1151;g35a1c6f9249_0_173"/>
          <p:cNvSpPr txBox="1"/>
          <p:nvPr/>
        </p:nvSpPr>
        <p:spPr>
          <a:xfrm>
            <a:off x="8547800" y="3107350"/>
            <a:ext cx="3465000" cy="6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EB Garamond Medium"/>
                <a:ea typeface="EB Garamond Medium"/>
                <a:cs typeface="EB Garamond Medium"/>
                <a:sym typeface="EB Garamond Medium"/>
              </a:rPr>
              <a:t>Back to original shape: Heated or electric pulse</a:t>
            </a:r>
            <a:endParaRPr sz="2200">
              <a:solidFill>
                <a:schemeClr val="dk1"/>
              </a:solidFill>
              <a:latin typeface="EB Garamond Medium"/>
              <a:ea typeface="EB Garamond Medium"/>
              <a:cs typeface="EB Garamond Medium"/>
              <a:sym typeface="EB Garamond Medium"/>
            </a:endParaRPr>
          </a:p>
        </p:txBody>
      </p:sp>
      <p:pic>
        <p:nvPicPr>
          <p:cNvPr id="1152" name="Google Shape;1152;g35a1c6f9249_0_173" title="PXL_20250620_205554654.RAW-01.MP.COVER.jpg"/>
          <p:cNvPicPr preferRelativeResize="0"/>
          <p:nvPr/>
        </p:nvPicPr>
        <p:blipFill rotWithShape="1">
          <a:blip r:embed="rId8">
            <a:alphaModFix/>
          </a:blip>
          <a:srcRect b="19790" l="0" r="0" t="28401"/>
          <a:stretch/>
        </p:blipFill>
        <p:spPr>
          <a:xfrm>
            <a:off x="0" y="4011712"/>
            <a:ext cx="6955633" cy="2027013"/>
          </a:xfrm>
          <a:prstGeom prst="rect">
            <a:avLst/>
          </a:prstGeom>
          <a:noFill/>
          <a:ln>
            <a:noFill/>
          </a:ln>
        </p:spPr>
      </p:pic>
      <p:pic>
        <p:nvPicPr>
          <p:cNvPr id="1153" name="Google Shape;1153;g35a1c6f9249_0_173" title="PXL_20250620_204521217.MP.jpg"/>
          <p:cNvPicPr preferRelativeResize="0"/>
          <p:nvPr/>
        </p:nvPicPr>
        <p:blipFill rotWithShape="1">
          <a:blip r:embed="rId9">
            <a:alphaModFix/>
          </a:blip>
          <a:srcRect b="7317" l="9843" r="10449" t="38636"/>
          <a:stretch/>
        </p:blipFill>
        <p:spPr>
          <a:xfrm>
            <a:off x="566800" y="1867821"/>
            <a:ext cx="4870948" cy="1857781"/>
          </a:xfrm>
          <a:prstGeom prst="rect">
            <a:avLst/>
          </a:prstGeom>
          <a:noFill/>
          <a:ln>
            <a:noFill/>
          </a:ln>
        </p:spPr>
      </p:pic>
      <p:pic>
        <p:nvPicPr>
          <p:cNvPr id="1154" name="Google Shape;1154;g35a1c6f9249_0_173"/>
          <p:cNvPicPr preferRelativeResize="0"/>
          <p:nvPr/>
        </p:nvPicPr>
        <p:blipFill rotWithShape="1">
          <a:blip r:embed="rId10">
            <a:alphaModFix/>
          </a:blip>
          <a:srcRect b="0" l="3235" r="3245" t="27630"/>
          <a:stretch/>
        </p:blipFill>
        <p:spPr>
          <a:xfrm>
            <a:off x="8603411" y="1720988"/>
            <a:ext cx="3353775" cy="1319175"/>
          </a:xfrm>
          <a:prstGeom prst="rect">
            <a:avLst/>
          </a:prstGeom>
          <a:noFill/>
          <a:ln>
            <a:noFill/>
          </a:ln>
        </p:spPr>
      </p:pic>
      <p:pic>
        <p:nvPicPr>
          <p:cNvPr id="1155" name="Google Shape;1155;g35a1c6f9249_0_173"/>
          <p:cNvPicPr preferRelativeResize="0"/>
          <p:nvPr/>
        </p:nvPicPr>
        <p:blipFill rotWithShape="1">
          <a:blip r:embed="rId11">
            <a:alphaModFix/>
          </a:blip>
          <a:srcRect b="27523" l="9464" r="7581" t="19496"/>
          <a:stretch/>
        </p:blipFill>
        <p:spPr>
          <a:xfrm>
            <a:off x="8603411" y="4411637"/>
            <a:ext cx="3353775" cy="753701"/>
          </a:xfrm>
          <a:prstGeom prst="rect">
            <a:avLst/>
          </a:prstGeom>
          <a:noFill/>
          <a:ln>
            <a:noFill/>
          </a:ln>
        </p:spPr>
      </p:pic>
      <p:sp>
        <p:nvSpPr>
          <p:cNvPr id="1156" name="Google Shape;1156;g35a1c6f9249_0_173"/>
          <p:cNvSpPr txBox="1"/>
          <p:nvPr/>
        </p:nvSpPr>
        <p:spPr>
          <a:xfrm>
            <a:off x="1194775" y="3609125"/>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7. </a:t>
            </a:r>
            <a:r>
              <a:rPr lang="en-US" sz="1800">
                <a:solidFill>
                  <a:schemeClr val="dk1"/>
                </a:solidFill>
                <a:latin typeface="Calibri"/>
                <a:ea typeface="Calibri"/>
                <a:cs typeface="Calibri"/>
                <a:sym typeface="Calibri"/>
              </a:rPr>
              <a:t>Silicone</a:t>
            </a:r>
            <a:r>
              <a:rPr lang="en-US" sz="1800">
                <a:solidFill>
                  <a:schemeClr val="dk1"/>
                </a:solidFill>
                <a:latin typeface="Calibri"/>
                <a:ea typeface="Calibri"/>
                <a:cs typeface="Calibri"/>
                <a:sym typeface="Calibri"/>
              </a:rPr>
              <a:t> Amoebot</a:t>
            </a:r>
            <a:endParaRPr sz="1800">
              <a:solidFill>
                <a:schemeClr val="dk1"/>
              </a:solidFill>
              <a:latin typeface="Calibri"/>
              <a:ea typeface="Calibri"/>
              <a:cs typeface="Calibri"/>
              <a:sym typeface="Calibri"/>
            </a:endParaRPr>
          </a:p>
        </p:txBody>
      </p:sp>
      <p:sp>
        <p:nvSpPr>
          <p:cNvPr id="1157" name="Google Shape;1157;g35a1c6f9249_0_173"/>
          <p:cNvSpPr txBox="1"/>
          <p:nvPr/>
        </p:nvSpPr>
        <p:spPr>
          <a:xfrm>
            <a:off x="1670313" y="5906950"/>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8. 3D printed resin mold</a:t>
            </a:r>
            <a:endParaRPr sz="1800">
              <a:solidFill>
                <a:schemeClr val="dk1"/>
              </a:solidFill>
              <a:latin typeface="Calibri"/>
              <a:ea typeface="Calibri"/>
              <a:cs typeface="Calibri"/>
              <a:sym typeface="Calibri"/>
            </a:endParaRPr>
          </a:p>
        </p:txBody>
      </p:sp>
      <p:sp>
        <p:nvSpPr>
          <p:cNvPr id="1158" name="Google Shape;1158;g35a1c6f9249_0_173"/>
          <p:cNvSpPr txBox="1"/>
          <p:nvPr/>
        </p:nvSpPr>
        <p:spPr>
          <a:xfrm>
            <a:off x="8472800" y="5738813"/>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9. Nitinol bending</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g35a1c6f9249_0_346"/>
          <p:cNvSpPr txBox="1"/>
          <p:nvPr>
            <p:ph type="title"/>
          </p:nvPr>
        </p:nvSpPr>
        <p:spPr>
          <a:xfrm>
            <a:off x="1803525" y="1700"/>
            <a:ext cx="6748200" cy="803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511"/>
              <a:t>Nitinol Wire Tests</a:t>
            </a:r>
            <a:endParaRPr sz="4511"/>
          </a:p>
        </p:txBody>
      </p:sp>
      <p:grpSp>
        <p:nvGrpSpPr>
          <p:cNvPr id="1165" name="Google Shape;1165;g35a1c6f9249_0_346"/>
          <p:cNvGrpSpPr/>
          <p:nvPr/>
        </p:nvGrpSpPr>
        <p:grpSpPr>
          <a:xfrm>
            <a:off x="-7700" y="6324841"/>
            <a:ext cx="12206290" cy="332283"/>
            <a:chOff x="931692" y="4540806"/>
            <a:chExt cx="31987132" cy="2418359"/>
          </a:xfrm>
        </p:grpSpPr>
        <p:grpSp>
          <p:nvGrpSpPr>
            <p:cNvPr id="1166" name="Google Shape;1166;g35a1c6f9249_0_346"/>
            <p:cNvGrpSpPr/>
            <p:nvPr/>
          </p:nvGrpSpPr>
          <p:grpSpPr>
            <a:xfrm>
              <a:off x="931692" y="4540806"/>
              <a:ext cx="16002389" cy="2418359"/>
              <a:chOff x="1874938" y="4228518"/>
              <a:chExt cx="12714436" cy="29031919"/>
            </a:xfrm>
          </p:grpSpPr>
          <p:grpSp>
            <p:nvGrpSpPr>
              <p:cNvPr id="1167" name="Google Shape;1167;g35a1c6f9249_0_346"/>
              <p:cNvGrpSpPr/>
              <p:nvPr/>
            </p:nvGrpSpPr>
            <p:grpSpPr>
              <a:xfrm>
                <a:off x="1874938" y="4228545"/>
                <a:ext cx="724122" cy="29031869"/>
                <a:chOff x="6763779" y="3610074"/>
                <a:chExt cx="724122" cy="19543500"/>
              </a:xfrm>
            </p:grpSpPr>
            <p:sp>
              <p:nvSpPr>
                <p:cNvPr id="1168" name="Google Shape;1168;g35a1c6f9249_0_346"/>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69" name="Google Shape;1169;g35a1c6f9249_0_346"/>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0" name="Google Shape;1170;g35a1c6f9249_0_346"/>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1" name="Google Shape;1171;g35a1c6f9249_0_346"/>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172" name="Google Shape;1172;g35a1c6f9249_0_346"/>
              <p:cNvGrpSpPr/>
              <p:nvPr/>
            </p:nvGrpSpPr>
            <p:grpSpPr>
              <a:xfrm>
                <a:off x="2589876" y="4228518"/>
                <a:ext cx="4171622" cy="29031750"/>
                <a:chOff x="589212" y="5453559"/>
                <a:chExt cx="4171622" cy="19354500"/>
              </a:xfrm>
            </p:grpSpPr>
            <p:grpSp>
              <p:nvGrpSpPr>
                <p:cNvPr id="1173" name="Google Shape;1173;g35a1c6f9249_0_346"/>
                <p:cNvGrpSpPr/>
                <p:nvPr/>
              </p:nvGrpSpPr>
              <p:grpSpPr>
                <a:xfrm>
                  <a:off x="2213483" y="5453559"/>
                  <a:ext cx="2547351" cy="19354500"/>
                  <a:chOff x="2126394" y="6201753"/>
                  <a:chExt cx="2547351" cy="19354500"/>
                </a:xfrm>
              </p:grpSpPr>
              <p:sp>
                <p:nvSpPr>
                  <p:cNvPr id="1174" name="Google Shape;1174;g35a1c6f9249_0_346"/>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5" name="Google Shape;1175;g35a1c6f9249_0_346"/>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6" name="Google Shape;1176;g35a1c6f9249_0_346"/>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7" name="Google Shape;1177;g35a1c6f9249_0_346"/>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8" name="Google Shape;1178;g35a1c6f9249_0_346"/>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79" name="Google Shape;1179;g35a1c6f9249_0_346"/>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0" name="Google Shape;1180;g35a1c6f9249_0_346"/>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1" name="Google Shape;1181;g35a1c6f9249_0_346"/>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2" name="Google Shape;1182;g35a1c6f9249_0_346"/>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3" name="Google Shape;1183;g35a1c6f9249_0_346"/>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4" name="Google Shape;1184;g35a1c6f9249_0_346"/>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5" name="Google Shape;1185;g35a1c6f9249_0_346"/>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6" name="Google Shape;1186;g35a1c6f9249_0_346"/>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87" name="Google Shape;1187;g35a1c6f9249_0_346"/>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188" name="Google Shape;1188;g35a1c6f9249_0_346"/>
                <p:cNvGrpSpPr/>
                <p:nvPr/>
              </p:nvGrpSpPr>
              <p:grpSpPr>
                <a:xfrm>
                  <a:off x="589212" y="5453559"/>
                  <a:ext cx="1622103" cy="19354500"/>
                  <a:chOff x="589212" y="5453048"/>
                  <a:chExt cx="1622103" cy="19354500"/>
                </a:xfrm>
              </p:grpSpPr>
              <p:sp>
                <p:nvSpPr>
                  <p:cNvPr id="1189" name="Google Shape;1189;g35a1c6f9249_0_346"/>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0" name="Google Shape;1190;g35a1c6f9249_0_346"/>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1" name="Google Shape;1191;g35a1c6f9249_0_346"/>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2" name="Google Shape;1192;g35a1c6f9249_0_346"/>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3" name="Google Shape;1193;g35a1c6f9249_0_346"/>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4" name="Google Shape;1194;g35a1c6f9249_0_346"/>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5" name="Google Shape;1195;g35a1c6f9249_0_346"/>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6" name="Google Shape;1196;g35a1c6f9249_0_346"/>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197" name="Google Shape;1197;g35a1c6f9249_0_346"/>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198" name="Google Shape;1198;g35a1c6f9249_0_346"/>
              <p:cNvGrpSpPr/>
              <p:nvPr/>
            </p:nvGrpSpPr>
            <p:grpSpPr>
              <a:xfrm>
                <a:off x="6752314" y="4228568"/>
                <a:ext cx="911322" cy="29031869"/>
                <a:chOff x="11540841" y="6900050"/>
                <a:chExt cx="911322" cy="19543500"/>
              </a:xfrm>
            </p:grpSpPr>
            <p:sp>
              <p:nvSpPr>
                <p:cNvPr id="1199" name="Google Shape;1199;g35a1c6f9249_0_346"/>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0" name="Google Shape;1200;g35a1c6f9249_0_346"/>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1" name="Google Shape;1201;g35a1c6f9249_0_346"/>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2" name="Google Shape;1202;g35a1c6f9249_0_346"/>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3" name="Google Shape;1203;g35a1c6f9249_0_346"/>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204" name="Google Shape;1204;g35a1c6f9249_0_346"/>
              <p:cNvGrpSpPr/>
              <p:nvPr/>
            </p:nvGrpSpPr>
            <p:grpSpPr>
              <a:xfrm>
                <a:off x="7654454" y="4228555"/>
                <a:ext cx="2782652" cy="29031869"/>
                <a:chOff x="13486776" y="5144310"/>
                <a:chExt cx="2782652" cy="19543500"/>
              </a:xfrm>
            </p:grpSpPr>
            <p:sp>
              <p:nvSpPr>
                <p:cNvPr id="1205" name="Google Shape;1205;g35a1c6f9249_0_346"/>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6" name="Google Shape;1206;g35a1c6f9249_0_346"/>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7" name="Google Shape;1207;g35a1c6f9249_0_346"/>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8" name="Google Shape;1208;g35a1c6f9249_0_346"/>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09" name="Google Shape;1209;g35a1c6f9249_0_346"/>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0" name="Google Shape;1210;g35a1c6f9249_0_346"/>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1" name="Google Shape;1211;g35a1c6f9249_0_346"/>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2" name="Google Shape;1212;g35a1c6f9249_0_346"/>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3" name="Google Shape;1213;g35a1c6f9249_0_346"/>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4" name="Google Shape;1214;g35a1c6f9249_0_346"/>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5" name="Google Shape;1215;g35a1c6f9249_0_346"/>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6" name="Google Shape;1216;g35a1c6f9249_0_346"/>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7" name="Google Shape;1217;g35a1c6f9249_0_346"/>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8" name="Google Shape;1218;g35a1c6f9249_0_346"/>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19" name="Google Shape;1219;g35a1c6f9249_0_346"/>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0" name="Google Shape;1220;g35a1c6f9249_0_346"/>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221" name="Google Shape;1221;g35a1c6f9249_0_346"/>
              <p:cNvGrpSpPr/>
              <p:nvPr/>
            </p:nvGrpSpPr>
            <p:grpSpPr>
              <a:xfrm>
                <a:off x="10427923" y="4228549"/>
                <a:ext cx="4161451" cy="29031869"/>
                <a:chOff x="16176528" y="4317489"/>
                <a:chExt cx="4161451" cy="19543500"/>
              </a:xfrm>
            </p:grpSpPr>
            <p:sp>
              <p:nvSpPr>
                <p:cNvPr id="1222" name="Google Shape;1222;g35a1c6f9249_0_346"/>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3" name="Google Shape;1223;g35a1c6f9249_0_346"/>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4" name="Google Shape;1224;g35a1c6f9249_0_346"/>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5" name="Google Shape;1225;g35a1c6f9249_0_346"/>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6" name="Google Shape;1226;g35a1c6f9249_0_346"/>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7" name="Google Shape;1227;g35a1c6f9249_0_346"/>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8" name="Google Shape;1228;g35a1c6f9249_0_346"/>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29" name="Google Shape;1229;g35a1c6f9249_0_346"/>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0" name="Google Shape;1230;g35a1c6f9249_0_346"/>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1" name="Google Shape;1231;g35a1c6f9249_0_346"/>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2" name="Google Shape;1232;g35a1c6f9249_0_346"/>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3" name="Google Shape;1233;g35a1c6f9249_0_346"/>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4" name="Google Shape;1234;g35a1c6f9249_0_346"/>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5" name="Google Shape;1235;g35a1c6f9249_0_346"/>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6" name="Google Shape;1236;g35a1c6f9249_0_346"/>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7" name="Google Shape;1237;g35a1c6f9249_0_346"/>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8" name="Google Shape;1238;g35a1c6f9249_0_346"/>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39" name="Google Shape;1239;g35a1c6f9249_0_346"/>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0" name="Google Shape;1240;g35a1c6f9249_0_346"/>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1" name="Google Shape;1241;g35a1c6f9249_0_346"/>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2" name="Google Shape;1242;g35a1c6f9249_0_346"/>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3" name="Google Shape;1243;g35a1c6f9249_0_346"/>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4" name="Google Shape;1244;g35a1c6f9249_0_346"/>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245" name="Google Shape;1245;g35a1c6f9249_0_346"/>
            <p:cNvGrpSpPr/>
            <p:nvPr/>
          </p:nvGrpSpPr>
          <p:grpSpPr>
            <a:xfrm>
              <a:off x="16916435" y="4540806"/>
              <a:ext cx="16002389" cy="2418359"/>
              <a:chOff x="1874938" y="4228518"/>
              <a:chExt cx="12714436" cy="29031919"/>
            </a:xfrm>
          </p:grpSpPr>
          <p:grpSp>
            <p:nvGrpSpPr>
              <p:cNvPr id="1246" name="Google Shape;1246;g35a1c6f9249_0_346"/>
              <p:cNvGrpSpPr/>
              <p:nvPr/>
            </p:nvGrpSpPr>
            <p:grpSpPr>
              <a:xfrm>
                <a:off x="1874938" y="4228545"/>
                <a:ext cx="724122" cy="29031869"/>
                <a:chOff x="6763779" y="3610074"/>
                <a:chExt cx="724122" cy="19543500"/>
              </a:xfrm>
            </p:grpSpPr>
            <p:sp>
              <p:nvSpPr>
                <p:cNvPr id="1247" name="Google Shape;1247;g35a1c6f9249_0_346"/>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8" name="Google Shape;1248;g35a1c6f9249_0_346"/>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49" name="Google Shape;1249;g35a1c6f9249_0_346"/>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0" name="Google Shape;1250;g35a1c6f9249_0_346"/>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251" name="Google Shape;1251;g35a1c6f9249_0_346"/>
              <p:cNvGrpSpPr/>
              <p:nvPr/>
            </p:nvGrpSpPr>
            <p:grpSpPr>
              <a:xfrm>
                <a:off x="2589876" y="4228518"/>
                <a:ext cx="4171622" cy="29031750"/>
                <a:chOff x="589212" y="5453559"/>
                <a:chExt cx="4171622" cy="19354500"/>
              </a:xfrm>
            </p:grpSpPr>
            <p:grpSp>
              <p:nvGrpSpPr>
                <p:cNvPr id="1252" name="Google Shape;1252;g35a1c6f9249_0_346"/>
                <p:cNvGrpSpPr/>
                <p:nvPr/>
              </p:nvGrpSpPr>
              <p:grpSpPr>
                <a:xfrm>
                  <a:off x="2213483" y="5453559"/>
                  <a:ext cx="2547351" cy="19354500"/>
                  <a:chOff x="2126394" y="6201753"/>
                  <a:chExt cx="2547351" cy="19354500"/>
                </a:xfrm>
              </p:grpSpPr>
              <p:sp>
                <p:nvSpPr>
                  <p:cNvPr id="1253" name="Google Shape;1253;g35a1c6f9249_0_346"/>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4" name="Google Shape;1254;g35a1c6f9249_0_346"/>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5" name="Google Shape;1255;g35a1c6f9249_0_346"/>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6" name="Google Shape;1256;g35a1c6f9249_0_346"/>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7" name="Google Shape;1257;g35a1c6f9249_0_346"/>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8" name="Google Shape;1258;g35a1c6f9249_0_346"/>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59" name="Google Shape;1259;g35a1c6f9249_0_346"/>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0" name="Google Shape;1260;g35a1c6f9249_0_346"/>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1" name="Google Shape;1261;g35a1c6f9249_0_346"/>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2" name="Google Shape;1262;g35a1c6f9249_0_346"/>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3" name="Google Shape;1263;g35a1c6f9249_0_346"/>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4" name="Google Shape;1264;g35a1c6f9249_0_346"/>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5" name="Google Shape;1265;g35a1c6f9249_0_346"/>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6" name="Google Shape;1266;g35a1c6f9249_0_346"/>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267" name="Google Shape;1267;g35a1c6f9249_0_346"/>
                <p:cNvGrpSpPr/>
                <p:nvPr/>
              </p:nvGrpSpPr>
              <p:grpSpPr>
                <a:xfrm>
                  <a:off x="589212" y="5453559"/>
                  <a:ext cx="1622103" cy="19354500"/>
                  <a:chOff x="589212" y="5453048"/>
                  <a:chExt cx="1622103" cy="19354500"/>
                </a:xfrm>
              </p:grpSpPr>
              <p:sp>
                <p:nvSpPr>
                  <p:cNvPr id="1268" name="Google Shape;1268;g35a1c6f9249_0_346"/>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69" name="Google Shape;1269;g35a1c6f9249_0_346"/>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0" name="Google Shape;1270;g35a1c6f9249_0_346"/>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1" name="Google Shape;1271;g35a1c6f9249_0_346"/>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2" name="Google Shape;1272;g35a1c6f9249_0_346"/>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3" name="Google Shape;1273;g35a1c6f9249_0_346"/>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4" name="Google Shape;1274;g35a1c6f9249_0_346"/>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5" name="Google Shape;1275;g35a1c6f9249_0_346"/>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6" name="Google Shape;1276;g35a1c6f9249_0_346"/>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277" name="Google Shape;1277;g35a1c6f9249_0_346"/>
              <p:cNvGrpSpPr/>
              <p:nvPr/>
            </p:nvGrpSpPr>
            <p:grpSpPr>
              <a:xfrm>
                <a:off x="6752314" y="4228568"/>
                <a:ext cx="911322" cy="29031869"/>
                <a:chOff x="11540841" y="6900050"/>
                <a:chExt cx="911322" cy="19543500"/>
              </a:xfrm>
            </p:grpSpPr>
            <p:sp>
              <p:nvSpPr>
                <p:cNvPr id="1278" name="Google Shape;1278;g35a1c6f9249_0_346"/>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79" name="Google Shape;1279;g35a1c6f9249_0_346"/>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0" name="Google Shape;1280;g35a1c6f9249_0_346"/>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1" name="Google Shape;1281;g35a1c6f9249_0_346"/>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2" name="Google Shape;1282;g35a1c6f9249_0_346"/>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283" name="Google Shape;1283;g35a1c6f9249_0_346"/>
              <p:cNvGrpSpPr/>
              <p:nvPr/>
            </p:nvGrpSpPr>
            <p:grpSpPr>
              <a:xfrm>
                <a:off x="7654454" y="4228555"/>
                <a:ext cx="2782652" cy="29031869"/>
                <a:chOff x="13486776" y="5144310"/>
                <a:chExt cx="2782652" cy="19543500"/>
              </a:xfrm>
            </p:grpSpPr>
            <p:sp>
              <p:nvSpPr>
                <p:cNvPr id="1284" name="Google Shape;1284;g35a1c6f9249_0_346"/>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5" name="Google Shape;1285;g35a1c6f9249_0_346"/>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6" name="Google Shape;1286;g35a1c6f9249_0_346"/>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7" name="Google Shape;1287;g35a1c6f9249_0_346"/>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8" name="Google Shape;1288;g35a1c6f9249_0_346"/>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89" name="Google Shape;1289;g35a1c6f9249_0_346"/>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0" name="Google Shape;1290;g35a1c6f9249_0_346"/>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1" name="Google Shape;1291;g35a1c6f9249_0_346"/>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2" name="Google Shape;1292;g35a1c6f9249_0_346"/>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3" name="Google Shape;1293;g35a1c6f9249_0_346"/>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4" name="Google Shape;1294;g35a1c6f9249_0_346"/>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5" name="Google Shape;1295;g35a1c6f9249_0_346"/>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6" name="Google Shape;1296;g35a1c6f9249_0_346"/>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7" name="Google Shape;1297;g35a1c6f9249_0_346"/>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8" name="Google Shape;1298;g35a1c6f9249_0_346"/>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299" name="Google Shape;1299;g35a1c6f9249_0_346"/>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300" name="Google Shape;1300;g35a1c6f9249_0_346"/>
              <p:cNvGrpSpPr/>
              <p:nvPr/>
            </p:nvGrpSpPr>
            <p:grpSpPr>
              <a:xfrm>
                <a:off x="10427923" y="4228549"/>
                <a:ext cx="4161451" cy="29031869"/>
                <a:chOff x="16176528" y="4317489"/>
                <a:chExt cx="4161451" cy="19543500"/>
              </a:xfrm>
            </p:grpSpPr>
            <p:sp>
              <p:nvSpPr>
                <p:cNvPr id="1301" name="Google Shape;1301;g35a1c6f9249_0_346"/>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02" name="Google Shape;1302;g35a1c6f9249_0_346"/>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03" name="Google Shape;1303;g35a1c6f9249_0_346"/>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04" name="Google Shape;1304;g35a1c6f9249_0_346"/>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05" name="Google Shape;1305;g35a1c6f9249_0_346"/>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06" name="Google Shape;1306;g35a1c6f9249_0_346"/>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07" name="Google Shape;1307;g35a1c6f9249_0_346"/>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08" name="Google Shape;1308;g35a1c6f9249_0_346"/>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09" name="Google Shape;1309;g35a1c6f9249_0_346"/>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10" name="Google Shape;1310;g35a1c6f9249_0_346"/>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11" name="Google Shape;1311;g35a1c6f9249_0_346"/>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12" name="Google Shape;1312;g35a1c6f9249_0_346"/>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13" name="Google Shape;1313;g35a1c6f9249_0_346"/>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14" name="Google Shape;1314;g35a1c6f9249_0_346"/>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15" name="Google Shape;1315;g35a1c6f9249_0_346"/>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16" name="Google Shape;1316;g35a1c6f9249_0_346"/>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17" name="Google Shape;1317;g35a1c6f9249_0_346"/>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18" name="Google Shape;1318;g35a1c6f9249_0_346"/>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19" name="Google Shape;1319;g35a1c6f9249_0_346"/>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20" name="Google Shape;1320;g35a1c6f9249_0_346"/>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21" name="Google Shape;1321;g35a1c6f9249_0_346"/>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22" name="Google Shape;1322;g35a1c6f9249_0_346"/>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23" name="Google Shape;1323;g35a1c6f9249_0_346"/>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1324" name="Google Shape;1324;g35a1c6f9249_0_346"/>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1325" name="Google Shape;1325;g35a1c6f9249_0_346"/>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1326" name="Google Shape;1326;g35a1c6f9249_0_346"/>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1327" name="Google Shape;1327;g35a1c6f9249_0_346"/>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1328" name="Google Shape;1328;g35a1c6f9249_0_3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1329" name="Google Shape;1329;g35a1c6f9249_0_346"/>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1330" name="Google Shape;1330;g35a1c6f9249_0_346"/>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1331" name="Google Shape;1331;g35a1c6f9249_0_346"/>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pic>
        <p:nvPicPr>
          <p:cNvPr id="1332" name="Google Shape;1332;g35a1c6f9249_0_346" title="transitions.gif"/>
          <p:cNvPicPr preferRelativeResize="0"/>
          <p:nvPr/>
        </p:nvPicPr>
        <p:blipFill>
          <a:blip r:embed="rId8">
            <a:alphaModFix/>
          </a:blip>
          <a:stretch>
            <a:fillRect/>
          </a:stretch>
        </p:blipFill>
        <p:spPr>
          <a:xfrm>
            <a:off x="7192475" y="2064478"/>
            <a:ext cx="4751025" cy="3781925"/>
          </a:xfrm>
          <a:prstGeom prst="rect">
            <a:avLst/>
          </a:prstGeom>
          <a:noFill/>
          <a:ln>
            <a:noFill/>
          </a:ln>
        </p:spPr>
      </p:pic>
      <p:pic>
        <p:nvPicPr>
          <p:cNvPr id="1333" name="Google Shape;1333;g35a1c6f9249_0_346"/>
          <p:cNvPicPr preferRelativeResize="0"/>
          <p:nvPr/>
        </p:nvPicPr>
        <p:blipFill rotWithShape="1">
          <a:blip r:embed="rId9">
            <a:alphaModFix/>
          </a:blip>
          <a:srcRect b="10039" l="0" r="0" t="0"/>
          <a:stretch/>
        </p:blipFill>
        <p:spPr>
          <a:xfrm>
            <a:off x="114750" y="1098125"/>
            <a:ext cx="2447524" cy="3914397"/>
          </a:xfrm>
          <a:prstGeom prst="rect">
            <a:avLst/>
          </a:prstGeom>
          <a:noFill/>
          <a:ln>
            <a:noFill/>
          </a:ln>
        </p:spPr>
      </p:pic>
      <p:sp>
        <p:nvSpPr>
          <p:cNvPr id="1334" name="Google Shape;1334;g35a1c6f9249_0_346"/>
          <p:cNvSpPr txBox="1"/>
          <p:nvPr/>
        </p:nvSpPr>
        <p:spPr>
          <a:xfrm>
            <a:off x="3357182" y="986050"/>
            <a:ext cx="4111500" cy="6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US" sz="2200">
                <a:solidFill>
                  <a:srgbClr val="000000"/>
                </a:solidFill>
                <a:latin typeface="EB Garamond"/>
                <a:ea typeface="EB Garamond"/>
                <a:cs typeface="EB Garamond"/>
                <a:sym typeface="EB Garamond"/>
              </a:rPr>
              <a:t>Nitinol Integration</a:t>
            </a:r>
            <a:endParaRPr b="1" sz="2000">
              <a:solidFill>
                <a:srgbClr val="000000"/>
              </a:solidFill>
              <a:latin typeface="EB Garamond"/>
              <a:ea typeface="EB Garamond"/>
              <a:cs typeface="EB Garamond"/>
              <a:sym typeface="EB Garamond"/>
            </a:endParaRPr>
          </a:p>
          <a:p>
            <a:pPr indent="0" lvl="0" marL="0" rtl="0" algn="l">
              <a:spcBef>
                <a:spcPts val="0"/>
              </a:spcBef>
              <a:spcAft>
                <a:spcPts val="0"/>
              </a:spcAft>
              <a:buNone/>
            </a:pPr>
            <a:r>
              <a:t/>
            </a:r>
            <a:endParaRPr sz="1800">
              <a:solidFill>
                <a:srgbClr val="595959"/>
              </a:solidFill>
            </a:endParaRPr>
          </a:p>
        </p:txBody>
      </p:sp>
      <p:sp>
        <p:nvSpPr>
          <p:cNvPr id="1335" name="Google Shape;1335;g35a1c6f9249_0_346"/>
          <p:cNvSpPr txBox="1"/>
          <p:nvPr/>
        </p:nvSpPr>
        <p:spPr>
          <a:xfrm>
            <a:off x="3163750" y="1586040"/>
            <a:ext cx="5872800" cy="1501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595959"/>
              </a:buClr>
              <a:buSzPts val="1800"/>
              <a:buFont typeface="EB Garamond"/>
              <a:buChar char="-"/>
            </a:pPr>
            <a:r>
              <a:rPr lang="en-US" sz="1800">
                <a:solidFill>
                  <a:srgbClr val="595959"/>
                </a:solidFill>
                <a:latin typeface="EB Garamond"/>
                <a:ea typeface="EB Garamond"/>
                <a:cs typeface="EB Garamond"/>
                <a:sym typeface="EB Garamond"/>
              </a:rPr>
              <a:t>Shape and heat wire up to </a:t>
            </a:r>
            <a:r>
              <a:rPr lang="en-US" sz="1800">
                <a:solidFill>
                  <a:srgbClr val="CC0000"/>
                </a:solidFill>
                <a:latin typeface="EB Garamond"/>
                <a:ea typeface="EB Garamond"/>
                <a:cs typeface="EB Garamond"/>
                <a:sym typeface="EB Garamond"/>
              </a:rPr>
              <a:t>400°C-500°C </a:t>
            </a:r>
            <a:r>
              <a:rPr lang="en-US" sz="1800">
                <a:solidFill>
                  <a:srgbClr val="595959"/>
                </a:solidFill>
                <a:latin typeface="EB Garamond"/>
                <a:ea typeface="EB Garamond"/>
                <a:cs typeface="EB Garamond"/>
                <a:sym typeface="EB Garamond"/>
              </a:rPr>
              <a:t>for 1-5 min</a:t>
            </a:r>
            <a:endParaRPr sz="1800">
              <a:solidFill>
                <a:srgbClr val="595959"/>
              </a:solidFill>
              <a:latin typeface="EB Garamond"/>
              <a:ea typeface="EB Garamond"/>
              <a:cs typeface="EB Garamond"/>
              <a:sym typeface="EB Garamond"/>
            </a:endParaRPr>
          </a:p>
          <a:p>
            <a:pPr indent="-342900" lvl="0" marL="457200" rtl="0" algn="l">
              <a:spcBef>
                <a:spcPts val="0"/>
              </a:spcBef>
              <a:spcAft>
                <a:spcPts val="0"/>
              </a:spcAft>
              <a:buClr>
                <a:srgbClr val="595959"/>
              </a:buClr>
              <a:buSzPts val="1800"/>
              <a:buFont typeface="EB Garamond"/>
              <a:buChar char="-"/>
            </a:pPr>
            <a:r>
              <a:rPr lang="en-US" sz="1800">
                <a:solidFill>
                  <a:srgbClr val="595959"/>
                </a:solidFill>
                <a:latin typeface="EB Garamond"/>
                <a:ea typeface="EB Garamond"/>
                <a:cs typeface="EB Garamond"/>
                <a:sym typeface="EB Garamond"/>
              </a:rPr>
              <a:t>Cool down in air or dunk in water</a:t>
            </a:r>
            <a:endParaRPr sz="1800">
              <a:solidFill>
                <a:srgbClr val="595959"/>
              </a:solidFill>
              <a:latin typeface="EB Garamond"/>
              <a:ea typeface="EB Garamond"/>
              <a:cs typeface="EB Garamond"/>
              <a:sym typeface="EB Garamond"/>
            </a:endParaRPr>
          </a:p>
          <a:p>
            <a:pPr indent="-342900" lvl="0" marL="457200" rtl="0" algn="l">
              <a:spcBef>
                <a:spcPts val="0"/>
              </a:spcBef>
              <a:spcAft>
                <a:spcPts val="0"/>
              </a:spcAft>
              <a:buClr>
                <a:srgbClr val="595959"/>
              </a:buClr>
              <a:buSzPts val="1800"/>
              <a:buFont typeface="EB Garamond"/>
              <a:buChar char="-"/>
            </a:pPr>
            <a:r>
              <a:rPr lang="en-US" sz="1800">
                <a:solidFill>
                  <a:srgbClr val="595959"/>
                </a:solidFill>
                <a:latin typeface="EB Garamond"/>
                <a:ea typeface="EB Garamond"/>
                <a:cs typeface="EB Garamond"/>
                <a:sym typeface="EB Garamond"/>
              </a:rPr>
              <a:t>Actuation temp </a:t>
            </a:r>
            <a:r>
              <a:rPr lang="en-US" sz="1800">
                <a:solidFill>
                  <a:srgbClr val="CC0000"/>
                </a:solidFill>
                <a:latin typeface="EB Garamond"/>
                <a:ea typeface="EB Garamond"/>
                <a:cs typeface="EB Garamond"/>
                <a:sym typeface="EB Garamond"/>
              </a:rPr>
              <a:t>75°C-80°C</a:t>
            </a:r>
            <a:endParaRPr sz="1800">
              <a:solidFill>
                <a:srgbClr val="CC0000"/>
              </a:solidFill>
              <a:latin typeface="EB Garamond"/>
              <a:ea typeface="EB Garamond"/>
              <a:cs typeface="EB Garamond"/>
              <a:sym typeface="EB Garamond"/>
            </a:endParaRPr>
          </a:p>
        </p:txBody>
      </p:sp>
      <p:pic>
        <p:nvPicPr>
          <p:cNvPr id="1336" name="Google Shape;1336;g35a1c6f9249_0_346"/>
          <p:cNvPicPr preferRelativeResize="0"/>
          <p:nvPr/>
        </p:nvPicPr>
        <p:blipFill rotWithShape="1">
          <a:blip r:embed="rId10">
            <a:alphaModFix/>
          </a:blip>
          <a:srcRect b="19867" l="0" r="0" t="3750"/>
          <a:stretch/>
        </p:blipFill>
        <p:spPr>
          <a:xfrm>
            <a:off x="2725750" y="2522992"/>
            <a:ext cx="2447524" cy="3323406"/>
          </a:xfrm>
          <a:prstGeom prst="rect">
            <a:avLst/>
          </a:prstGeom>
          <a:noFill/>
          <a:ln>
            <a:noFill/>
          </a:ln>
        </p:spPr>
      </p:pic>
      <p:sp>
        <p:nvSpPr>
          <p:cNvPr id="1337" name="Google Shape;1337;g35a1c6f9249_0_346"/>
          <p:cNvSpPr txBox="1"/>
          <p:nvPr/>
        </p:nvSpPr>
        <p:spPr>
          <a:xfrm>
            <a:off x="-8200" y="6044450"/>
            <a:ext cx="122073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dk1"/>
                </a:solidFill>
                <a:latin typeface="Calibri"/>
                <a:ea typeface="Calibri"/>
                <a:cs typeface="Calibri"/>
                <a:sym typeface="Calibri"/>
              </a:rPr>
              <a:t>Nitinol: The Shape Memory Alloy with a Memory. (n.d.). Images Scientific Instruments.</a:t>
            </a:r>
            <a:endParaRPr sz="1000">
              <a:solidFill>
                <a:schemeClr val="dk1"/>
              </a:solidFill>
              <a:latin typeface="Calibri"/>
              <a:ea typeface="Calibri"/>
              <a:cs typeface="Calibri"/>
              <a:sym typeface="Calibri"/>
            </a:endParaRPr>
          </a:p>
        </p:txBody>
      </p:sp>
      <p:sp>
        <p:nvSpPr>
          <p:cNvPr id="1338" name="Google Shape;1338;g35a1c6f9249_0_346"/>
          <p:cNvSpPr txBox="1"/>
          <p:nvPr/>
        </p:nvSpPr>
        <p:spPr>
          <a:xfrm>
            <a:off x="7760488" y="5846400"/>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12. Crystalline forms of nitinol</a:t>
            </a:r>
            <a:endParaRPr sz="1800">
              <a:solidFill>
                <a:schemeClr val="dk1"/>
              </a:solidFill>
              <a:latin typeface="Calibri"/>
              <a:ea typeface="Calibri"/>
              <a:cs typeface="Calibri"/>
              <a:sym typeface="Calibri"/>
            </a:endParaRPr>
          </a:p>
        </p:txBody>
      </p:sp>
      <p:sp>
        <p:nvSpPr>
          <p:cNvPr id="1339" name="Google Shape;1339;g35a1c6f9249_0_346"/>
          <p:cNvSpPr txBox="1"/>
          <p:nvPr/>
        </p:nvSpPr>
        <p:spPr>
          <a:xfrm>
            <a:off x="-468987" y="5012525"/>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10. Muffle furnace</a:t>
            </a:r>
            <a:endParaRPr sz="1800">
              <a:solidFill>
                <a:schemeClr val="dk1"/>
              </a:solidFill>
              <a:latin typeface="Calibri"/>
              <a:ea typeface="Calibri"/>
              <a:cs typeface="Calibri"/>
              <a:sym typeface="Calibri"/>
            </a:endParaRPr>
          </a:p>
        </p:txBody>
      </p:sp>
      <p:sp>
        <p:nvSpPr>
          <p:cNvPr id="1340" name="Google Shape;1340;g35a1c6f9249_0_346"/>
          <p:cNvSpPr txBox="1"/>
          <p:nvPr/>
        </p:nvSpPr>
        <p:spPr>
          <a:xfrm>
            <a:off x="2142000" y="5791038"/>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11. Arduino setup</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g36a88dab47f_0_0"/>
          <p:cNvSpPr txBox="1"/>
          <p:nvPr>
            <p:ph type="title"/>
          </p:nvPr>
        </p:nvSpPr>
        <p:spPr>
          <a:xfrm>
            <a:off x="1825800" y="-187375"/>
            <a:ext cx="6784800" cy="1614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Polypyrrole used for Tactile sensing</a:t>
            </a:r>
            <a:endParaRPr/>
          </a:p>
        </p:txBody>
      </p:sp>
      <p:grpSp>
        <p:nvGrpSpPr>
          <p:cNvPr id="1347" name="Google Shape;1347;g36a88dab47f_0_0"/>
          <p:cNvGrpSpPr/>
          <p:nvPr/>
        </p:nvGrpSpPr>
        <p:grpSpPr>
          <a:xfrm>
            <a:off x="-7700" y="6324840"/>
            <a:ext cx="12206290" cy="332283"/>
            <a:chOff x="931692" y="4540806"/>
            <a:chExt cx="31987132" cy="2418359"/>
          </a:xfrm>
        </p:grpSpPr>
        <p:grpSp>
          <p:nvGrpSpPr>
            <p:cNvPr id="1348" name="Google Shape;1348;g36a88dab47f_0_0"/>
            <p:cNvGrpSpPr/>
            <p:nvPr/>
          </p:nvGrpSpPr>
          <p:grpSpPr>
            <a:xfrm>
              <a:off x="931692" y="4540806"/>
              <a:ext cx="16002389" cy="2418359"/>
              <a:chOff x="1874938" y="4228518"/>
              <a:chExt cx="12714436" cy="29031919"/>
            </a:xfrm>
          </p:grpSpPr>
          <p:grpSp>
            <p:nvGrpSpPr>
              <p:cNvPr id="1349" name="Google Shape;1349;g36a88dab47f_0_0"/>
              <p:cNvGrpSpPr/>
              <p:nvPr/>
            </p:nvGrpSpPr>
            <p:grpSpPr>
              <a:xfrm>
                <a:off x="1874938" y="4228545"/>
                <a:ext cx="724122" cy="29031869"/>
                <a:chOff x="6763779" y="3610074"/>
                <a:chExt cx="724122" cy="19543500"/>
              </a:xfrm>
            </p:grpSpPr>
            <p:sp>
              <p:nvSpPr>
                <p:cNvPr id="1350" name="Google Shape;1350;g36a88dab47f_0_0"/>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1" name="Google Shape;1351;g36a88dab47f_0_0"/>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2" name="Google Shape;1352;g36a88dab47f_0_0"/>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3" name="Google Shape;1353;g36a88dab47f_0_0"/>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354" name="Google Shape;1354;g36a88dab47f_0_0"/>
              <p:cNvGrpSpPr/>
              <p:nvPr/>
            </p:nvGrpSpPr>
            <p:grpSpPr>
              <a:xfrm>
                <a:off x="2589876" y="4228518"/>
                <a:ext cx="4171622" cy="29031750"/>
                <a:chOff x="589212" y="5453559"/>
                <a:chExt cx="4171622" cy="19354500"/>
              </a:xfrm>
            </p:grpSpPr>
            <p:grpSp>
              <p:nvGrpSpPr>
                <p:cNvPr id="1355" name="Google Shape;1355;g36a88dab47f_0_0"/>
                <p:cNvGrpSpPr/>
                <p:nvPr/>
              </p:nvGrpSpPr>
              <p:grpSpPr>
                <a:xfrm>
                  <a:off x="2213483" y="5453559"/>
                  <a:ext cx="2547351" cy="19354500"/>
                  <a:chOff x="2126394" y="6201753"/>
                  <a:chExt cx="2547351" cy="19354500"/>
                </a:xfrm>
              </p:grpSpPr>
              <p:sp>
                <p:nvSpPr>
                  <p:cNvPr id="1356" name="Google Shape;1356;g36a88dab47f_0_0"/>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7" name="Google Shape;1357;g36a88dab47f_0_0"/>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8" name="Google Shape;1358;g36a88dab47f_0_0"/>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59" name="Google Shape;1359;g36a88dab47f_0_0"/>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0" name="Google Shape;1360;g36a88dab47f_0_0"/>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1" name="Google Shape;1361;g36a88dab47f_0_0"/>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2" name="Google Shape;1362;g36a88dab47f_0_0"/>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3" name="Google Shape;1363;g36a88dab47f_0_0"/>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4" name="Google Shape;1364;g36a88dab47f_0_0"/>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5" name="Google Shape;1365;g36a88dab47f_0_0"/>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6" name="Google Shape;1366;g36a88dab47f_0_0"/>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7" name="Google Shape;1367;g36a88dab47f_0_0"/>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8" name="Google Shape;1368;g36a88dab47f_0_0"/>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69" name="Google Shape;1369;g36a88dab47f_0_0"/>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370" name="Google Shape;1370;g36a88dab47f_0_0"/>
                <p:cNvGrpSpPr/>
                <p:nvPr/>
              </p:nvGrpSpPr>
              <p:grpSpPr>
                <a:xfrm>
                  <a:off x="589212" y="5453559"/>
                  <a:ext cx="1622103" cy="19354500"/>
                  <a:chOff x="589212" y="5453048"/>
                  <a:chExt cx="1622103" cy="19354500"/>
                </a:xfrm>
              </p:grpSpPr>
              <p:sp>
                <p:nvSpPr>
                  <p:cNvPr id="1371" name="Google Shape;1371;g36a88dab47f_0_0"/>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2" name="Google Shape;1372;g36a88dab47f_0_0"/>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3" name="Google Shape;1373;g36a88dab47f_0_0"/>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4" name="Google Shape;1374;g36a88dab47f_0_0"/>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5" name="Google Shape;1375;g36a88dab47f_0_0"/>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6" name="Google Shape;1376;g36a88dab47f_0_0"/>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7" name="Google Shape;1377;g36a88dab47f_0_0"/>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8" name="Google Shape;1378;g36a88dab47f_0_0"/>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79" name="Google Shape;1379;g36a88dab47f_0_0"/>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380" name="Google Shape;1380;g36a88dab47f_0_0"/>
              <p:cNvGrpSpPr/>
              <p:nvPr/>
            </p:nvGrpSpPr>
            <p:grpSpPr>
              <a:xfrm>
                <a:off x="6752314" y="4228568"/>
                <a:ext cx="911322" cy="29031869"/>
                <a:chOff x="11540841" y="6900050"/>
                <a:chExt cx="911322" cy="19543500"/>
              </a:xfrm>
            </p:grpSpPr>
            <p:sp>
              <p:nvSpPr>
                <p:cNvPr id="1381" name="Google Shape;1381;g36a88dab47f_0_0"/>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2" name="Google Shape;1382;g36a88dab47f_0_0"/>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3" name="Google Shape;1383;g36a88dab47f_0_0"/>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4" name="Google Shape;1384;g36a88dab47f_0_0"/>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5" name="Google Shape;1385;g36a88dab47f_0_0"/>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386" name="Google Shape;1386;g36a88dab47f_0_0"/>
              <p:cNvGrpSpPr/>
              <p:nvPr/>
            </p:nvGrpSpPr>
            <p:grpSpPr>
              <a:xfrm>
                <a:off x="7654454" y="4228555"/>
                <a:ext cx="2782652" cy="29031869"/>
                <a:chOff x="13486776" y="5144310"/>
                <a:chExt cx="2782652" cy="19543500"/>
              </a:xfrm>
            </p:grpSpPr>
            <p:sp>
              <p:nvSpPr>
                <p:cNvPr id="1387" name="Google Shape;1387;g36a88dab47f_0_0"/>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8" name="Google Shape;1388;g36a88dab47f_0_0"/>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89" name="Google Shape;1389;g36a88dab47f_0_0"/>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0" name="Google Shape;1390;g36a88dab47f_0_0"/>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1" name="Google Shape;1391;g36a88dab47f_0_0"/>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2" name="Google Shape;1392;g36a88dab47f_0_0"/>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3" name="Google Shape;1393;g36a88dab47f_0_0"/>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4" name="Google Shape;1394;g36a88dab47f_0_0"/>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5" name="Google Shape;1395;g36a88dab47f_0_0"/>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6" name="Google Shape;1396;g36a88dab47f_0_0"/>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7" name="Google Shape;1397;g36a88dab47f_0_0"/>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8" name="Google Shape;1398;g36a88dab47f_0_0"/>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399" name="Google Shape;1399;g36a88dab47f_0_0"/>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0" name="Google Shape;1400;g36a88dab47f_0_0"/>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1" name="Google Shape;1401;g36a88dab47f_0_0"/>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2" name="Google Shape;1402;g36a88dab47f_0_0"/>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03" name="Google Shape;1403;g36a88dab47f_0_0"/>
              <p:cNvGrpSpPr/>
              <p:nvPr/>
            </p:nvGrpSpPr>
            <p:grpSpPr>
              <a:xfrm>
                <a:off x="10427923" y="4228549"/>
                <a:ext cx="4161451" cy="29031869"/>
                <a:chOff x="16176528" y="4317489"/>
                <a:chExt cx="4161451" cy="19543500"/>
              </a:xfrm>
            </p:grpSpPr>
            <p:sp>
              <p:nvSpPr>
                <p:cNvPr id="1404" name="Google Shape;1404;g36a88dab47f_0_0"/>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5" name="Google Shape;1405;g36a88dab47f_0_0"/>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6" name="Google Shape;1406;g36a88dab47f_0_0"/>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7" name="Google Shape;1407;g36a88dab47f_0_0"/>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8" name="Google Shape;1408;g36a88dab47f_0_0"/>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09" name="Google Shape;1409;g36a88dab47f_0_0"/>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0" name="Google Shape;1410;g36a88dab47f_0_0"/>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1" name="Google Shape;1411;g36a88dab47f_0_0"/>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2" name="Google Shape;1412;g36a88dab47f_0_0"/>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3" name="Google Shape;1413;g36a88dab47f_0_0"/>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4" name="Google Shape;1414;g36a88dab47f_0_0"/>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5" name="Google Shape;1415;g36a88dab47f_0_0"/>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6" name="Google Shape;1416;g36a88dab47f_0_0"/>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7" name="Google Shape;1417;g36a88dab47f_0_0"/>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8" name="Google Shape;1418;g36a88dab47f_0_0"/>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19" name="Google Shape;1419;g36a88dab47f_0_0"/>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0" name="Google Shape;1420;g36a88dab47f_0_0"/>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1" name="Google Shape;1421;g36a88dab47f_0_0"/>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2" name="Google Shape;1422;g36a88dab47f_0_0"/>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3" name="Google Shape;1423;g36a88dab47f_0_0"/>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4" name="Google Shape;1424;g36a88dab47f_0_0"/>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5" name="Google Shape;1425;g36a88dab47f_0_0"/>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26" name="Google Shape;1426;g36a88dab47f_0_0"/>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427" name="Google Shape;1427;g36a88dab47f_0_0"/>
            <p:cNvGrpSpPr/>
            <p:nvPr/>
          </p:nvGrpSpPr>
          <p:grpSpPr>
            <a:xfrm>
              <a:off x="16916435" y="4540806"/>
              <a:ext cx="16002389" cy="2418359"/>
              <a:chOff x="1874938" y="4228518"/>
              <a:chExt cx="12714436" cy="29031919"/>
            </a:xfrm>
          </p:grpSpPr>
          <p:grpSp>
            <p:nvGrpSpPr>
              <p:cNvPr id="1428" name="Google Shape;1428;g36a88dab47f_0_0"/>
              <p:cNvGrpSpPr/>
              <p:nvPr/>
            </p:nvGrpSpPr>
            <p:grpSpPr>
              <a:xfrm>
                <a:off x="1874938" y="4228545"/>
                <a:ext cx="724122" cy="29031869"/>
                <a:chOff x="6763779" y="3610074"/>
                <a:chExt cx="724122" cy="19543500"/>
              </a:xfrm>
            </p:grpSpPr>
            <p:sp>
              <p:nvSpPr>
                <p:cNvPr id="1429" name="Google Shape;1429;g36a88dab47f_0_0"/>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0" name="Google Shape;1430;g36a88dab47f_0_0"/>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1" name="Google Shape;1431;g36a88dab47f_0_0"/>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2" name="Google Shape;1432;g36a88dab47f_0_0"/>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33" name="Google Shape;1433;g36a88dab47f_0_0"/>
              <p:cNvGrpSpPr/>
              <p:nvPr/>
            </p:nvGrpSpPr>
            <p:grpSpPr>
              <a:xfrm>
                <a:off x="2589876" y="4228518"/>
                <a:ext cx="4171622" cy="29031750"/>
                <a:chOff x="589212" y="5453559"/>
                <a:chExt cx="4171622" cy="19354500"/>
              </a:xfrm>
            </p:grpSpPr>
            <p:grpSp>
              <p:nvGrpSpPr>
                <p:cNvPr id="1434" name="Google Shape;1434;g36a88dab47f_0_0"/>
                <p:cNvGrpSpPr/>
                <p:nvPr/>
              </p:nvGrpSpPr>
              <p:grpSpPr>
                <a:xfrm>
                  <a:off x="2213483" y="5453559"/>
                  <a:ext cx="2547351" cy="19354500"/>
                  <a:chOff x="2126394" y="6201753"/>
                  <a:chExt cx="2547351" cy="19354500"/>
                </a:xfrm>
              </p:grpSpPr>
              <p:sp>
                <p:nvSpPr>
                  <p:cNvPr id="1435" name="Google Shape;1435;g36a88dab47f_0_0"/>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6" name="Google Shape;1436;g36a88dab47f_0_0"/>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7" name="Google Shape;1437;g36a88dab47f_0_0"/>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8" name="Google Shape;1438;g36a88dab47f_0_0"/>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39" name="Google Shape;1439;g36a88dab47f_0_0"/>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0" name="Google Shape;1440;g36a88dab47f_0_0"/>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1" name="Google Shape;1441;g36a88dab47f_0_0"/>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2" name="Google Shape;1442;g36a88dab47f_0_0"/>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3" name="Google Shape;1443;g36a88dab47f_0_0"/>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4" name="Google Shape;1444;g36a88dab47f_0_0"/>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5" name="Google Shape;1445;g36a88dab47f_0_0"/>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6" name="Google Shape;1446;g36a88dab47f_0_0"/>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7" name="Google Shape;1447;g36a88dab47f_0_0"/>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48" name="Google Shape;1448;g36a88dab47f_0_0"/>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49" name="Google Shape;1449;g36a88dab47f_0_0"/>
                <p:cNvGrpSpPr/>
                <p:nvPr/>
              </p:nvGrpSpPr>
              <p:grpSpPr>
                <a:xfrm>
                  <a:off x="589212" y="5453559"/>
                  <a:ext cx="1622103" cy="19354500"/>
                  <a:chOff x="589212" y="5453048"/>
                  <a:chExt cx="1622103" cy="19354500"/>
                </a:xfrm>
              </p:grpSpPr>
              <p:sp>
                <p:nvSpPr>
                  <p:cNvPr id="1450" name="Google Shape;1450;g36a88dab47f_0_0"/>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1" name="Google Shape;1451;g36a88dab47f_0_0"/>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2" name="Google Shape;1452;g36a88dab47f_0_0"/>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3" name="Google Shape;1453;g36a88dab47f_0_0"/>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4" name="Google Shape;1454;g36a88dab47f_0_0"/>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5" name="Google Shape;1455;g36a88dab47f_0_0"/>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6" name="Google Shape;1456;g36a88dab47f_0_0"/>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7" name="Google Shape;1457;g36a88dab47f_0_0"/>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58" name="Google Shape;1458;g36a88dab47f_0_0"/>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459" name="Google Shape;1459;g36a88dab47f_0_0"/>
              <p:cNvGrpSpPr/>
              <p:nvPr/>
            </p:nvGrpSpPr>
            <p:grpSpPr>
              <a:xfrm>
                <a:off x="6752314" y="4228568"/>
                <a:ext cx="911322" cy="29031869"/>
                <a:chOff x="11540841" y="6900050"/>
                <a:chExt cx="911322" cy="19543500"/>
              </a:xfrm>
            </p:grpSpPr>
            <p:sp>
              <p:nvSpPr>
                <p:cNvPr id="1460" name="Google Shape;1460;g36a88dab47f_0_0"/>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1" name="Google Shape;1461;g36a88dab47f_0_0"/>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2" name="Google Shape;1462;g36a88dab47f_0_0"/>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3" name="Google Shape;1463;g36a88dab47f_0_0"/>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4" name="Google Shape;1464;g36a88dab47f_0_0"/>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65" name="Google Shape;1465;g36a88dab47f_0_0"/>
              <p:cNvGrpSpPr/>
              <p:nvPr/>
            </p:nvGrpSpPr>
            <p:grpSpPr>
              <a:xfrm>
                <a:off x="7654454" y="4228555"/>
                <a:ext cx="2782652" cy="29031869"/>
                <a:chOff x="13486776" y="5144310"/>
                <a:chExt cx="2782652" cy="19543500"/>
              </a:xfrm>
            </p:grpSpPr>
            <p:sp>
              <p:nvSpPr>
                <p:cNvPr id="1466" name="Google Shape;1466;g36a88dab47f_0_0"/>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7" name="Google Shape;1467;g36a88dab47f_0_0"/>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8" name="Google Shape;1468;g36a88dab47f_0_0"/>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69" name="Google Shape;1469;g36a88dab47f_0_0"/>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0" name="Google Shape;1470;g36a88dab47f_0_0"/>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1" name="Google Shape;1471;g36a88dab47f_0_0"/>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2" name="Google Shape;1472;g36a88dab47f_0_0"/>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3" name="Google Shape;1473;g36a88dab47f_0_0"/>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4" name="Google Shape;1474;g36a88dab47f_0_0"/>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5" name="Google Shape;1475;g36a88dab47f_0_0"/>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6" name="Google Shape;1476;g36a88dab47f_0_0"/>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7" name="Google Shape;1477;g36a88dab47f_0_0"/>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8" name="Google Shape;1478;g36a88dab47f_0_0"/>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79" name="Google Shape;1479;g36a88dab47f_0_0"/>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80" name="Google Shape;1480;g36a88dab47f_0_0"/>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81" name="Google Shape;1481;g36a88dab47f_0_0"/>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482" name="Google Shape;1482;g36a88dab47f_0_0"/>
              <p:cNvGrpSpPr/>
              <p:nvPr/>
            </p:nvGrpSpPr>
            <p:grpSpPr>
              <a:xfrm>
                <a:off x="10427923" y="4228549"/>
                <a:ext cx="4161451" cy="29031869"/>
                <a:chOff x="16176528" y="4317489"/>
                <a:chExt cx="4161451" cy="19543500"/>
              </a:xfrm>
            </p:grpSpPr>
            <p:sp>
              <p:nvSpPr>
                <p:cNvPr id="1483" name="Google Shape;1483;g36a88dab47f_0_0"/>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84" name="Google Shape;1484;g36a88dab47f_0_0"/>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85" name="Google Shape;1485;g36a88dab47f_0_0"/>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86" name="Google Shape;1486;g36a88dab47f_0_0"/>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87" name="Google Shape;1487;g36a88dab47f_0_0"/>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88" name="Google Shape;1488;g36a88dab47f_0_0"/>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89" name="Google Shape;1489;g36a88dab47f_0_0"/>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0" name="Google Shape;1490;g36a88dab47f_0_0"/>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1" name="Google Shape;1491;g36a88dab47f_0_0"/>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2" name="Google Shape;1492;g36a88dab47f_0_0"/>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3" name="Google Shape;1493;g36a88dab47f_0_0"/>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4" name="Google Shape;1494;g36a88dab47f_0_0"/>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5" name="Google Shape;1495;g36a88dab47f_0_0"/>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6" name="Google Shape;1496;g36a88dab47f_0_0"/>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7" name="Google Shape;1497;g36a88dab47f_0_0"/>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8" name="Google Shape;1498;g36a88dab47f_0_0"/>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499" name="Google Shape;1499;g36a88dab47f_0_0"/>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0" name="Google Shape;1500;g36a88dab47f_0_0"/>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1" name="Google Shape;1501;g36a88dab47f_0_0"/>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2" name="Google Shape;1502;g36a88dab47f_0_0"/>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3" name="Google Shape;1503;g36a88dab47f_0_0"/>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4" name="Google Shape;1504;g36a88dab47f_0_0"/>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05" name="Google Shape;1505;g36a88dab47f_0_0"/>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1506" name="Google Shape;1506;g36a88dab47f_0_0"/>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1507" name="Google Shape;1507;g36a88dab47f_0_0"/>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1508" name="Google Shape;1508;g36a88dab47f_0_0"/>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1509" name="Google Shape;1509;g36a88dab47f_0_0"/>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1510" name="Google Shape;1510;g36a88dab47f_0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1511" name="Google Shape;1511;g36a88dab47f_0_0"/>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1512" name="Google Shape;1512;g36a88dab47f_0_0"/>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1513" name="Google Shape;1513;g36a88dab47f_0_0"/>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pic>
        <p:nvPicPr>
          <p:cNvPr id="1514" name="Google Shape;1514;g36a88dab47f_0_0"/>
          <p:cNvPicPr preferRelativeResize="0"/>
          <p:nvPr/>
        </p:nvPicPr>
        <p:blipFill>
          <a:blip r:embed="rId8">
            <a:alphaModFix/>
          </a:blip>
          <a:stretch>
            <a:fillRect/>
          </a:stretch>
        </p:blipFill>
        <p:spPr>
          <a:xfrm>
            <a:off x="6712160" y="2002034"/>
            <a:ext cx="5041579" cy="2342249"/>
          </a:xfrm>
          <a:prstGeom prst="rect">
            <a:avLst/>
          </a:prstGeom>
          <a:noFill/>
          <a:ln>
            <a:noFill/>
          </a:ln>
        </p:spPr>
      </p:pic>
      <p:sp>
        <p:nvSpPr>
          <p:cNvPr id="1515" name="Google Shape;1515;g36a88dab47f_0_0"/>
          <p:cNvSpPr txBox="1"/>
          <p:nvPr/>
        </p:nvSpPr>
        <p:spPr>
          <a:xfrm>
            <a:off x="120707" y="2002025"/>
            <a:ext cx="4249200" cy="21525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Conductive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F</a:t>
            </a:r>
            <a:r>
              <a:rPr lang="en-US" sz="2800">
                <a:solidFill>
                  <a:schemeClr val="dk1"/>
                </a:solidFill>
                <a:latin typeface="Calibri"/>
                <a:ea typeface="Calibri"/>
                <a:cs typeface="Calibri"/>
                <a:sym typeface="Calibri"/>
              </a:rPr>
              <a:t>lexible</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Lightweight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1516" name="Google Shape;1516;g36a88dab47f_0_0"/>
          <p:cNvSpPr txBox="1"/>
          <p:nvPr/>
        </p:nvSpPr>
        <p:spPr>
          <a:xfrm>
            <a:off x="261700" y="1427213"/>
            <a:ext cx="3967200" cy="8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Polypyrrole features </a:t>
            </a:r>
            <a:endParaRPr sz="2800">
              <a:solidFill>
                <a:schemeClr val="dk1"/>
              </a:solidFill>
              <a:latin typeface="Calibri"/>
              <a:ea typeface="Calibri"/>
              <a:cs typeface="Calibri"/>
              <a:sym typeface="Calibri"/>
            </a:endParaRPr>
          </a:p>
        </p:txBody>
      </p:sp>
      <p:pic>
        <p:nvPicPr>
          <p:cNvPr id="1517" name="Google Shape;1517;g36a88dab47f_0_0"/>
          <p:cNvPicPr preferRelativeResize="0"/>
          <p:nvPr/>
        </p:nvPicPr>
        <p:blipFill rotWithShape="1">
          <a:blip r:embed="rId9">
            <a:alphaModFix/>
          </a:blip>
          <a:srcRect b="9247" l="0" r="0" t="0"/>
          <a:stretch/>
        </p:blipFill>
        <p:spPr>
          <a:xfrm>
            <a:off x="2875789" y="2689438"/>
            <a:ext cx="2268400" cy="2861550"/>
          </a:xfrm>
          <a:prstGeom prst="rect">
            <a:avLst/>
          </a:prstGeom>
          <a:noFill/>
          <a:ln>
            <a:noFill/>
          </a:ln>
        </p:spPr>
      </p:pic>
      <p:sp>
        <p:nvSpPr>
          <p:cNvPr id="1518" name="Google Shape;1518;g36a88dab47f_0_0"/>
          <p:cNvSpPr txBox="1"/>
          <p:nvPr/>
        </p:nvSpPr>
        <p:spPr>
          <a:xfrm>
            <a:off x="-27950" y="6009788"/>
            <a:ext cx="122562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dk1"/>
                </a:solidFill>
                <a:latin typeface="Calibri"/>
                <a:ea typeface="Calibri"/>
                <a:cs typeface="Calibri"/>
                <a:sym typeface="Calibri"/>
              </a:rPr>
              <a:t>Sigma-Aldrich. (n.d.). Polypyrrole (≥97%). Retrieved July 25, 2025 | Wikipedia contributors. (2025, July 28). Polypyrrole. In Wikipedia.</a:t>
            </a:r>
            <a:endParaRPr sz="1000">
              <a:solidFill>
                <a:schemeClr val="dk1"/>
              </a:solidFill>
              <a:latin typeface="Calibri"/>
              <a:ea typeface="Calibri"/>
              <a:cs typeface="Calibri"/>
              <a:sym typeface="Calibri"/>
            </a:endParaRPr>
          </a:p>
        </p:txBody>
      </p:sp>
      <p:sp>
        <p:nvSpPr>
          <p:cNvPr id="1519" name="Google Shape;1519;g36a88dab47f_0_0"/>
          <p:cNvSpPr txBox="1"/>
          <p:nvPr/>
        </p:nvSpPr>
        <p:spPr>
          <a:xfrm>
            <a:off x="7425450" y="4344275"/>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14. Polypyrrole Structure </a:t>
            </a:r>
            <a:endParaRPr sz="1800">
              <a:solidFill>
                <a:schemeClr val="dk1"/>
              </a:solidFill>
              <a:latin typeface="Calibri"/>
              <a:ea typeface="Calibri"/>
              <a:cs typeface="Calibri"/>
              <a:sym typeface="Calibri"/>
            </a:endParaRPr>
          </a:p>
        </p:txBody>
      </p:sp>
      <p:sp>
        <p:nvSpPr>
          <p:cNvPr id="1520" name="Google Shape;1520;g36a88dab47f_0_0"/>
          <p:cNvSpPr txBox="1"/>
          <p:nvPr/>
        </p:nvSpPr>
        <p:spPr>
          <a:xfrm>
            <a:off x="2202500" y="5551000"/>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13. Polypyrrole pellets</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g369a68eb72e_1_0"/>
          <p:cNvSpPr txBox="1"/>
          <p:nvPr>
            <p:ph type="title"/>
          </p:nvPr>
        </p:nvSpPr>
        <p:spPr>
          <a:xfrm>
            <a:off x="1803525" y="1700"/>
            <a:ext cx="6748200" cy="803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511"/>
              <a:t>Incorporating</a:t>
            </a:r>
            <a:r>
              <a:rPr lang="en-US" sz="4511"/>
              <a:t> PPy</a:t>
            </a:r>
            <a:endParaRPr sz="4511"/>
          </a:p>
        </p:txBody>
      </p:sp>
      <p:grpSp>
        <p:nvGrpSpPr>
          <p:cNvPr id="1527" name="Google Shape;1527;g369a68eb72e_1_0"/>
          <p:cNvGrpSpPr/>
          <p:nvPr/>
        </p:nvGrpSpPr>
        <p:grpSpPr>
          <a:xfrm>
            <a:off x="-7700" y="6324840"/>
            <a:ext cx="12206290" cy="332283"/>
            <a:chOff x="931692" y="4540806"/>
            <a:chExt cx="31987132" cy="2418359"/>
          </a:xfrm>
        </p:grpSpPr>
        <p:grpSp>
          <p:nvGrpSpPr>
            <p:cNvPr id="1528" name="Google Shape;1528;g369a68eb72e_1_0"/>
            <p:cNvGrpSpPr/>
            <p:nvPr/>
          </p:nvGrpSpPr>
          <p:grpSpPr>
            <a:xfrm>
              <a:off x="931692" y="4540806"/>
              <a:ext cx="16002389" cy="2418359"/>
              <a:chOff x="1874938" y="4228518"/>
              <a:chExt cx="12714436" cy="29031919"/>
            </a:xfrm>
          </p:grpSpPr>
          <p:grpSp>
            <p:nvGrpSpPr>
              <p:cNvPr id="1529" name="Google Shape;1529;g369a68eb72e_1_0"/>
              <p:cNvGrpSpPr/>
              <p:nvPr/>
            </p:nvGrpSpPr>
            <p:grpSpPr>
              <a:xfrm>
                <a:off x="1874938" y="4228545"/>
                <a:ext cx="724122" cy="29031869"/>
                <a:chOff x="6763779" y="3610074"/>
                <a:chExt cx="724122" cy="19543500"/>
              </a:xfrm>
            </p:grpSpPr>
            <p:sp>
              <p:nvSpPr>
                <p:cNvPr id="1530" name="Google Shape;1530;g369a68eb72e_1_0"/>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1" name="Google Shape;1531;g369a68eb72e_1_0"/>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2" name="Google Shape;1532;g369a68eb72e_1_0"/>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3" name="Google Shape;1533;g369a68eb72e_1_0"/>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534" name="Google Shape;1534;g369a68eb72e_1_0"/>
              <p:cNvGrpSpPr/>
              <p:nvPr/>
            </p:nvGrpSpPr>
            <p:grpSpPr>
              <a:xfrm>
                <a:off x="2589876" y="4228518"/>
                <a:ext cx="4171622" cy="29031750"/>
                <a:chOff x="589212" y="5453559"/>
                <a:chExt cx="4171622" cy="19354500"/>
              </a:xfrm>
            </p:grpSpPr>
            <p:grpSp>
              <p:nvGrpSpPr>
                <p:cNvPr id="1535" name="Google Shape;1535;g369a68eb72e_1_0"/>
                <p:cNvGrpSpPr/>
                <p:nvPr/>
              </p:nvGrpSpPr>
              <p:grpSpPr>
                <a:xfrm>
                  <a:off x="2213483" y="5453559"/>
                  <a:ext cx="2547351" cy="19354500"/>
                  <a:chOff x="2126394" y="6201753"/>
                  <a:chExt cx="2547351" cy="19354500"/>
                </a:xfrm>
              </p:grpSpPr>
              <p:sp>
                <p:nvSpPr>
                  <p:cNvPr id="1536" name="Google Shape;1536;g369a68eb72e_1_0"/>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7" name="Google Shape;1537;g369a68eb72e_1_0"/>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8" name="Google Shape;1538;g369a68eb72e_1_0"/>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39" name="Google Shape;1539;g369a68eb72e_1_0"/>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0" name="Google Shape;1540;g369a68eb72e_1_0"/>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1" name="Google Shape;1541;g369a68eb72e_1_0"/>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2" name="Google Shape;1542;g369a68eb72e_1_0"/>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3" name="Google Shape;1543;g369a68eb72e_1_0"/>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4" name="Google Shape;1544;g369a68eb72e_1_0"/>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5" name="Google Shape;1545;g369a68eb72e_1_0"/>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6" name="Google Shape;1546;g369a68eb72e_1_0"/>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7" name="Google Shape;1547;g369a68eb72e_1_0"/>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8" name="Google Shape;1548;g369a68eb72e_1_0"/>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49" name="Google Shape;1549;g369a68eb72e_1_0"/>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550" name="Google Shape;1550;g369a68eb72e_1_0"/>
                <p:cNvGrpSpPr/>
                <p:nvPr/>
              </p:nvGrpSpPr>
              <p:grpSpPr>
                <a:xfrm>
                  <a:off x="589212" y="5453559"/>
                  <a:ext cx="1622103" cy="19354500"/>
                  <a:chOff x="589212" y="5453048"/>
                  <a:chExt cx="1622103" cy="19354500"/>
                </a:xfrm>
              </p:grpSpPr>
              <p:sp>
                <p:nvSpPr>
                  <p:cNvPr id="1551" name="Google Shape;1551;g369a68eb72e_1_0"/>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2" name="Google Shape;1552;g369a68eb72e_1_0"/>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3" name="Google Shape;1553;g369a68eb72e_1_0"/>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4" name="Google Shape;1554;g369a68eb72e_1_0"/>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5" name="Google Shape;1555;g369a68eb72e_1_0"/>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6" name="Google Shape;1556;g369a68eb72e_1_0"/>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7" name="Google Shape;1557;g369a68eb72e_1_0"/>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8" name="Google Shape;1558;g369a68eb72e_1_0"/>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59" name="Google Shape;1559;g369a68eb72e_1_0"/>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560" name="Google Shape;1560;g369a68eb72e_1_0"/>
              <p:cNvGrpSpPr/>
              <p:nvPr/>
            </p:nvGrpSpPr>
            <p:grpSpPr>
              <a:xfrm>
                <a:off x="6752314" y="4228568"/>
                <a:ext cx="911322" cy="29031869"/>
                <a:chOff x="11540841" y="6900050"/>
                <a:chExt cx="911322" cy="19543500"/>
              </a:xfrm>
            </p:grpSpPr>
            <p:sp>
              <p:nvSpPr>
                <p:cNvPr id="1561" name="Google Shape;1561;g369a68eb72e_1_0"/>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2" name="Google Shape;1562;g369a68eb72e_1_0"/>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3" name="Google Shape;1563;g369a68eb72e_1_0"/>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4" name="Google Shape;1564;g369a68eb72e_1_0"/>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5" name="Google Shape;1565;g369a68eb72e_1_0"/>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566" name="Google Shape;1566;g369a68eb72e_1_0"/>
              <p:cNvGrpSpPr/>
              <p:nvPr/>
            </p:nvGrpSpPr>
            <p:grpSpPr>
              <a:xfrm>
                <a:off x="7654454" y="4228555"/>
                <a:ext cx="2782652" cy="29031869"/>
                <a:chOff x="13486776" y="5144310"/>
                <a:chExt cx="2782652" cy="19543500"/>
              </a:xfrm>
            </p:grpSpPr>
            <p:sp>
              <p:nvSpPr>
                <p:cNvPr id="1567" name="Google Shape;1567;g369a68eb72e_1_0"/>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8" name="Google Shape;1568;g369a68eb72e_1_0"/>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69" name="Google Shape;1569;g369a68eb72e_1_0"/>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0" name="Google Shape;1570;g369a68eb72e_1_0"/>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1" name="Google Shape;1571;g369a68eb72e_1_0"/>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2" name="Google Shape;1572;g369a68eb72e_1_0"/>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3" name="Google Shape;1573;g369a68eb72e_1_0"/>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4" name="Google Shape;1574;g369a68eb72e_1_0"/>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5" name="Google Shape;1575;g369a68eb72e_1_0"/>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6" name="Google Shape;1576;g369a68eb72e_1_0"/>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7" name="Google Shape;1577;g369a68eb72e_1_0"/>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8" name="Google Shape;1578;g369a68eb72e_1_0"/>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79" name="Google Shape;1579;g369a68eb72e_1_0"/>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0" name="Google Shape;1580;g369a68eb72e_1_0"/>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1" name="Google Shape;1581;g369a68eb72e_1_0"/>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2" name="Google Shape;1582;g369a68eb72e_1_0"/>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583" name="Google Shape;1583;g369a68eb72e_1_0"/>
              <p:cNvGrpSpPr/>
              <p:nvPr/>
            </p:nvGrpSpPr>
            <p:grpSpPr>
              <a:xfrm>
                <a:off x="10427923" y="4228549"/>
                <a:ext cx="4161451" cy="29031869"/>
                <a:chOff x="16176528" y="4317489"/>
                <a:chExt cx="4161451" cy="19543500"/>
              </a:xfrm>
            </p:grpSpPr>
            <p:sp>
              <p:nvSpPr>
                <p:cNvPr id="1584" name="Google Shape;1584;g369a68eb72e_1_0"/>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5" name="Google Shape;1585;g369a68eb72e_1_0"/>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6" name="Google Shape;1586;g369a68eb72e_1_0"/>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7" name="Google Shape;1587;g369a68eb72e_1_0"/>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8" name="Google Shape;1588;g369a68eb72e_1_0"/>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89" name="Google Shape;1589;g369a68eb72e_1_0"/>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0" name="Google Shape;1590;g369a68eb72e_1_0"/>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1" name="Google Shape;1591;g369a68eb72e_1_0"/>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2" name="Google Shape;1592;g369a68eb72e_1_0"/>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3" name="Google Shape;1593;g369a68eb72e_1_0"/>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4" name="Google Shape;1594;g369a68eb72e_1_0"/>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5" name="Google Shape;1595;g369a68eb72e_1_0"/>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6" name="Google Shape;1596;g369a68eb72e_1_0"/>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7" name="Google Shape;1597;g369a68eb72e_1_0"/>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8" name="Google Shape;1598;g369a68eb72e_1_0"/>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599" name="Google Shape;1599;g369a68eb72e_1_0"/>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0" name="Google Shape;1600;g369a68eb72e_1_0"/>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1" name="Google Shape;1601;g369a68eb72e_1_0"/>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2" name="Google Shape;1602;g369a68eb72e_1_0"/>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3" name="Google Shape;1603;g369a68eb72e_1_0"/>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4" name="Google Shape;1604;g369a68eb72e_1_0"/>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5" name="Google Shape;1605;g369a68eb72e_1_0"/>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06" name="Google Shape;1606;g369a68eb72e_1_0"/>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607" name="Google Shape;1607;g369a68eb72e_1_0"/>
            <p:cNvGrpSpPr/>
            <p:nvPr/>
          </p:nvGrpSpPr>
          <p:grpSpPr>
            <a:xfrm>
              <a:off x="16916435" y="4540806"/>
              <a:ext cx="16002389" cy="2418359"/>
              <a:chOff x="1874938" y="4228518"/>
              <a:chExt cx="12714436" cy="29031919"/>
            </a:xfrm>
          </p:grpSpPr>
          <p:grpSp>
            <p:nvGrpSpPr>
              <p:cNvPr id="1608" name="Google Shape;1608;g369a68eb72e_1_0"/>
              <p:cNvGrpSpPr/>
              <p:nvPr/>
            </p:nvGrpSpPr>
            <p:grpSpPr>
              <a:xfrm>
                <a:off x="1874938" y="4228545"/>
                <a:ext cx="724122" cy="29031869"/>
                <a:chOff x="6763779" y="3610074"/>
                <a:chExt cx="724122" cy="19543500"/>
              </a:xfrm>
            </p:grpSpPr>
            <p:sp>
              <p:nvSpPr>
                <p:cNvPr id="1609" name="Google Shape;1609;g369a68eb72e_1_0"/>
                <p:cNvSpPr txBox="1"/>
                <p:nvPr/>
              </p:nvSpPr>
              <p:spPr>
                <a:xfrm>
                  <a:off x="7304901" y="3610074"/>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0" name="Google Shape;1610;g369a68eb72e_1_0"/>
                <p:cNvSpPr txBox="1"/>
                <p:nvPr/>
              </p:nvSpPr>
              <p:spPr>
                <a:xfrm>
                  <a:off x="7124526" y="3610074"/>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1" name="Google Shape;1611;g369a68eb72e_1_0"/>
                <p:cNvSpPr txBox="1"/>
                <p:nvPr/>
              </p:nvSpPr>
              <p:spPr>
                <a:xfrm>
                  <a:off x="6944153" y="3610074"/>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2" name="Google Shape;1612;g369a68eb72e_1_0"/>
                <p:cNvSpPr txBox="1"/>
                <p:nvPr/>
              </p:nvSpPr>
              <p:spPr>
                <a:xfrm>
                  <a:off x="6763779" y="3610074"/>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613" name="Google Shape;1613;g369a68eb72e_1_0"/>
              <p:cNvGrpSpPr/>
              <p:nvPr/>
            </p:nvGrpSpPr>
            <p:grpSpPr>
              <a:xfrm>
                <a:off x="2589876" y="4228518"/>
                <a:ext cx="4171622" cy="29031750"/>
                <a:chOff x="589212" y="5453559"/>
                <a:chExt cx="4171622" cy="19354500"/>
              </a:xfrm>
            </p:grpSpPr>
            <p:grpSp>
              <p:nvGrpSpPr>
                <p:cNvPr id="1614" name="Google Shape;1614;g369a68eb72e_1_0"/>
                <p:cNvGrpSpPr/>
                <p:nvPr/>
              </p:nvGrpSpPr>
              <p:grpSpPr>
                <a:xfrm>
                  <a:off x="2213483" y="5453559"/>
                  <a:ext cx="2547351" cy="19354500"/>
                  <a:chOff x="2126394" y="6201753"/>
                  <a:chExt cx="2547351" cy="19354500"/>
                </a:xfrm>
              </p:grpSpPr>
              <p:sp>
                <p:nvSpPr>
                  <p:cNvPr id="1615" name="Google Shape;1615;g369a68eb72e_1_0"/>
                  <p:cNvSpPr txBox="1"/>
                  <p:nvPr/>
                </p:nvSpPr>
                <p:spPr>
                  <a:xfrm>
                    <a:off x="2126394"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6" name="Google Shape;1616;g369a68eb72e_1_0"/>
                  <p:cNvSpPr txBox="1"/>
                  <p:nvPr/>
                </p:nvSpPr>
                <p:spPr>
                  <a:xfrm>
                    <a:off x="2853887"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7" name="Google Shape;1617;g369a68eb72e_1_0"/>
                  <p:cNvSpPr txBox="1"/>
                  <p:nvPr/>
                </p:nvSpPr>
                <p:spPr>
                  <a:xfrm>
                    <a:off x="2672013"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8" name="Google Shape;1618;g369a68eb72e_1_0"/>
                  <p:cNvSpPr txBox="1"/>
                  <p:nvPr/>
                </p:nvSpPr>
                <p:spPr>
                  <a:xfrm>
                    <a:off x="2308267"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19" name="Google Shape;1619;g369a68eb72e_1_0"/>
                  <p:cNvSpPr txBox="1"/>
                  <p:nvPr/>
                </p:nvSpPr>
                <p:spPr>
                  <a:xfrm>
                    <a:off x="2490140"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0" name="Google Shape;1620;g369a68eb72e_1_0"/>
                  <p:cNvSpPr txBox="1"/>
                  <p:nvPr/>
                </p:nvSpPr>
                <p:spPr>
                  <a:xfrm>
                    <a:off x="303576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1" name="Google Shape;1621;g369a68eb72e_1_0"/>
                  <p:cNvSpPr txBox="1"/>
                  <p:nvPr/>
                </p:nvSpPr>
                <p:spPr>
                  <a:xfrm>
                    <a:off x="3217631" y="6201753"/>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2" name="Google Shape;1622;g369a68eb72e_1_0"/>
                  <p:cNvSpPr txBox="1"/>
                  <p:nvPr/>
                </p:nvSpPr>
                <p:spPr>
                  <a:xfrm>
                    <a:off x="3399505"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3" name="Google Shape;1623;g369a68eb72e_1_0"/>
                  <p:cNvSpPr txBox="1"/>
                  <p:nvPr/>
                </p:nvSpPr>
                <p:spPr>
                  <a:xfrm>
                    <a:off x="3581378"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4" name="Google Shape;1624;g369a68eb72e_1_0"/>
                  <p:cNvSpPr txBox="1"/>
                  <p:nvPr/>
                </p:nvSpPr>
                <p:spPr>
                  <a:xfrm>
                    <a:off x="3945124" y="6201753"/>
                    <a:ext cx="183000" cy="19354500"/>
                  </a:xfrm>
                  <a:prstGeom prst="rect">
                    <a:avLst/>
                  </a:prstGeom>
                  <a:solidFill>
                    <a:srgbClr val="F7942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5" name="Google Shape;1625;g369a68eb72e_1_0"/>
                  <p:cNvSpPr txBox="1"/>
                  <p:nvPr/>
                </p:nvSpPr>
                <p:spPr>
                  <a:xfrm>
                    <a:off x="4126997" y="6201753"/>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6" name="Google Shape;1626;g369a68eb72e_1_0"/>
                  <p:cNvSpPr txBox="1"/>
                  <p:nvPr/>
                </p:nvSpPr>
                <p:spPr>
                  <a:xfrm>
                    <a:off x="4308870" y="6201753"/>
                    <a:ext cx="183000" cy="19354500"/>
                  </a:xfrm>
                  <a:prstGeom prst="rect">
                    <a:avLst/>
                  </a:prstGeom>
                  <a:solidFill>
                    <a:srgbClr val="D647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7" name="Google Shape;1627;g369a68eb72e_1_0"/>
                  <p:cNvSpPr txBox="1"/>
                  <p:nvPr/>
                </p:nvSpPr>
                <p:spPr>
                  <a:xfrm>
                    <a:off x="4490745" y="6201753"/>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28" name="Google Shape;1628;g369a68eb72e_1_0"/>
                  <p:cNvSpPr txBox="1"/>
                  <p:nvPr/>
                </p:nvSpPr>
                <p:spPr>
                  <a:xfrm>
                    <a:off x="3763251" y="6201753"/>
                    <a:ext cx="183000" cy="19354500"/>
                  </a:xfrm>
                  <a:prstGeom prst="rect">
                    <a:avLst/>
                  </a:prstGeom>
                  <a:solidFill>
                    <a:srgbClr val="FEBE1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629" name="Google Shape;1629;g369a68eb72e_1_0"/>
                <p:cNvGrpSpPr/>
                <p:nvPr/>
              </p:nvGrpSpPr>
              <p:grpSpPr>
                <a:xfrm>
                  <a:off x="589212" y="5453559"/>
                  <a:ext cx="1622103" cy="19354500"/>
                  <a:chOff x="589212" y="5453048"/>
                  <a:chExt cx="1622103" cy="19354500"/>
                </a:xfrm>
              </p:grpSpPr>
              <p:sp>
                <p:nvSpPr>
                  <p:cNvPr id="1630" name="Google Shape;1630;g369a68eb72e_1_0"/>
                  <p:cNvSpPr txBox="1"/>
                  <p:nvPr/>
                </p:nvSpPr>
                <p:spPr>
                  <a:xfrm>
                    <a:off x="1128876" y="5453048"/>
                    <a:ext cx="183000" cy="19354500"/>
                  </a:xfrm>
                  <a:prstGeom prst="rect">
                    <a:avLst/>
                  </a:prstGeom>
                  <a:solidFill>
                    <a:srgbClr val="F68F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1" name="Google Shape;1631;g369a68eb72e_1_0"/>
                  <p:cNvSpPr txBox="1"/>
                  <p:nvPr/>
                </p:nvSpPr>
                <p:spPr>
                  <a:xfrm>
                    <a:off x="948988"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2" name="Google Shape;1632;g369a68eb72e_1_0"/>
                  <p:cNvSpPr txBox="1"/>
                  <p:nvPr/>
                </p:nvSpPr>
                <p:spPr>
                  <a:xfrm>
                    <a:off x="769101"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3" name="Google Shape;1633;g369a68eb72e_1_0"/>
                  <p:cNvSpPr txBox="1"/>
                  <p:nvPr/>
                </p:nvSpPr>
                <p:spPr>
                  <a:xfrm>
                    <a:off x="589212"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4" name="Google Shape;1634;g369a68eb72e_1_0"/>
                  <p:cNvSpPr txBox="1"/>
                  <p:nvPr/>
                </p:nvSpPr>
                <p:spPr>
                  <a:xfrm>
                    <a:off x="2028315" y="5453048"/>
                    <a:ext cx="183000" cy="19354500"/>
                  </a:xfrm>
                  <a:prstGeom prst="rect">
                    <a:avLst/>
                  </a:prstGeom>
                  <a:solidFill>
                    <a:srgbClr val="F477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5" name="Google Shape;1635;g369a68eb72e_1_0"/>
                  <p:cNvSpPr txBox="1"/>
                  <p:nvPr/>
                </p:nvSpPr>
                <p:spPr>
                  <a:xfrm>
                    <a:off x="1308765" y="5453048"/>
                    <a:ext cx="183000" cy="19354500"/>
                  </a:xfrm>
                  <a:prstGeom prst="rect">
                    <a:avLst/>
                  </a:prstGeom>
                  <a:solidFill>
                    <a:srgbClr val="E84F2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6" name="Google Shape;1636;g369a68eb72e_1_0"/>
                  <p:cNvSpPr txBox="1"/>
                  <p:nvPr/>
                </p:nvSpPr>
                <p:spPr>
                  <a:xfrm>
                    <a:off x="1488652"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7" name="Google Shape;1637;g369a68eb72e_1_0"/>
                  <p:cNvSpPr txBox="1"/>
                  <p:nvPr/>
                </p:nvSpPr>
                <p:spPr>
                  <a:xfrm>
                    <a:off x="1668540" y="5453048"/>
                    <a:ext cx="183000" cy="19354500"/>
                  </a:xfrm>
                  <a:prstGeom prst="rect">
                    <a:avLst/>
                  </a:prstGeom>
                  <a:solidFill>
                    <a:srgbClr val="D64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38" name="Google Shape;1638;g369a68eb72e_1_0"/>
                  <p:cNvSpPr txBox="1"/>
                  <p:nvPr/>
                </p:nvSpPr>
                <p:spPr>
                  <a:xfrm>
                    <a:off x="1848427" y="5453048"/>
                    <a:ext cx="183000" cy="19354500"/>
                  </a:xfrm>
                  <a:prstGeom prst="rect">
                    <a:avLst/>
                  </a:prstGeom>
                  <a:solidFill>
                    <a:srgbClr val="D52E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nvGrpSpPr>
              <p:cNvPr id="1639" name="Google Shape;1639;g369a68eb72e_1_0"/>
              <p:cNvGrpSpPr/>
              <p:nvPr/>
            </p:nvGrpSpPr>
            <p:grpSpPr>
              <a:xfrm>
                <a:off x="6752314" y="4228568"/>
                <a:ext cx="911322" cy="29031869"/>
                <a:chOff x="11540841" y="6900050"/>
                <a:chExt cx="911322" cy="19543500"/>
              </a:xfrm>
            </p:grpSpPr>
            <p:sp>
              <p:nvSpPr>
                <p:cNvPr id="1640" name="Google Shape;1640;g369a68eb72e_1_0"/>
                <p:cNvSpPr txBox="1"/>
                <p:nvPr/>
              </p:nvSpPr>
              <p:spPr>
                <a:xfrm>
                  <a:off x="12087084" y="6900050"/>
                  <a:ext cx="183000" cy="19543500"/>
                </a:xfrm>
                <a:prstGeom prst="rect">
                  <a:avLst/>
                </a:prstGeom>
                <a:solidFill>
                  <a:srgbClr val="3C446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1" name="Google Shape;1641;g369a68eb72e_1_0"/>
                <p:cNvSpPr txBox="1"/>
                <p:nvPr/>
              </p:nvSpPr>
              <p:spPr>
                <a:xfrm>
                  <a:off x="11905003" y="6900050"/>
                  <a:ext cx="183000" cy="19543500"/>
                </a:xfrm>
                <a:prstGeom prst="rect">
                  <a:avLst/>
                </a:prstGeom>
                <a:solidFill>
                  <a:srgbClr val="5F618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2" name="Google Shape;1642;g369a68eb72e_1_0"/>
                <p:cNvSpPr txBox="1"/>
                <p:nvPr/>
              </p:nvSpPr>
              <p:spPr>
                <a:xfrm>
                  <a:off x="11722922"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3" name="Google Shape;1643;g369a68eb72e_1_0"/>
                <p:cNvSpPr txBox="1"/>
                <p:nvPr/>
              </p:nvSpPr>
              <p:spPr>
                <a:xfrm>
                  <a:off x="11540841" y="6900050"/>
                  <a:ext cx="183000" cy="19543500"/>
                </a:xfrm>
                <a:prstGeom prst="rect">
                  <a:avLst/>
                </a:prstGeom>
                <a:solidFill>
                  <a:srgbClr val="7F809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4" name="Google Shape;1644;g369a68eb72e_1_0"/>
                <p:cNvSpPr txBox="1"/>
                <p:nvPr/>
              </p:nvSpPr>
              <p:spPr>
                <a:xfrm>
                  <a:off x="12269163" y="6900050"/>
                  <a:ext cx="183000" cy="19543500"/>
                </a:xfrm>
                <a:prstGeom prst="rect">
                  <a:avLst/>
                </a:prstGeom>
                <a:solidFill>
                  <a:srgbClr val="3A3D5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645" name="Google Shape;1645;g369a68eb72e_1_0"/>
              <p:cNvGrpSpPr/>
              <p:nvPr/>
            </p:nvGrpSpPr>
            <p:grpSpPr>
              <a:xfrm>
                <a:off x="7654454" y="4228555"/>
                <a:ext cx="2782652" cy="29031869"/>
                <a:chOff x="13486776" y="5144310"/>
                <a:chExt cx="2782652" cy="19543500"/>
              </a:xfrm>
            </p:grpSpPr>
            <p:sp>
              <p:nvSpPr>
                <p:cNvPr id="1646" name="Google Shape;1646;g369a68eb72e_1_0"/>
                <p:cNvSpPr txBox="1"/>
                <p:nvPr/>
              </p:nvSpPr>
              <p:spPr>
                <a:xfrm>
                  <a:off x="13486776" y="5144310"/>
                  <a:ext cx="183000" cy="19543500"/>
                </a:xfrm>
                <a:prstGeom prst="rect">
                  <a:avLst/>
                </a:prstGeom>
                <a:solidFill>
                  <a:srgbClr val="00481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7" name="Google Shape;1647;g369a68eb72e_1_0"/>
                <p:cNvSpPr txBox="1"/>
                <p:nvPr/>
              </p:nvSpPr>
              <p:spPr>
                <a:xfrm>
                  <a:off x="13660086"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8" name="Google Shape;1648;g369a68eb72e_1_0"/>
                <p:cNvSpPr txBox="1"/>
                <p:nvPr/>
              </p:nvSpPr>
              <p:spPr>
                <a:xfrm>
                  <a:off x="13833397" y="5144310"/>
                  <a:ext cx="183000" cy="19543500"/>
                </a:xfrm>
                <a:prstGeom prst="rect">
                  <a:avLst/>
                </a:prstGeom>
                <a:solidFill>
                  <a:srgbClr val="00723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49" name="Google Shape;1649;g369a68eb72e_1_0"/>
                <p:cNvSpPr txBox="1"/>
                <p:nvPr/>
              </p:nvSpPr>
              <p:spPr>
                <a:xfrm>
                  <a:off x="1400670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0" name="Google Shape;1650;g369a68eb72e_1_0"/>
                <p:cNvSpPr txBox="1"/>
                <p:nvPr/>
              </p:nvSpPr>
              <p:spPr>
                <a:xfrm>
                  <a:off x="1418001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1" name="Google Shape;1651;g369a68eb72e_1_0"/>
                <p:cNvSpPr txBox="1"/>
                <p:nvPr/>
              </p:nvSpPr>
              <p:spPr>
                <a:xfrm>
                  <a:off x="14353326" y="5144310"/>
                  <a:ext cx="183000" cy="19543500"/>
                </a:xfrm>
                <a:prstGeom prst="rect">
                  <a:avLst/>
                </a:prstGeom>
                <a:solidFill>
                  <a:srgbClr val="068D4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2" name="Google Shape;1652;g369a68eb72e_1_0"/>
                <p:cNvSpPr txBox="1"/>
                <p:nvPr/>
              </p:nvSpPr>
              <p:spPr>
                <a:xfrm>
                  <a:off x="1452663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3" name="Google Shape;1653;g369a68eb72e_1_0"/>
                <p:cNvSpPr txBox="1"/>
                <p:nvPr/>
              </p:nvSpPr>
              <p:spPr>
                <a:xfrm>
                  <a:off x="14699947" y="5144310"/>
                  <a:ext cx="183000" cy="19543500"/>
                </a:xfrm>
                <a:prstGeom prst="rect">
                  <a:avLst/>
                </a:prstGeom>
                <a:solidFill>
                  <a:srgbClr val="00572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4" name="Google Shape;1654;g369a68eb72e_1_0"/>
                <p:cNvSpPr txBox="1"/>
                <p:nvPr/>
              </p:nvSpPr>
              <p:spPr>
                <a:xfrm>
                  <a:off x="15046566" y="5144310"/>
                  <a:ext cx="183000" cy="19543500"/>
                </a:xfrm>
                <a:prstGeom prst="rect">
                  <a:avLst/>
                </a:prstGeom>
                <a:solidFill>
                  <a:srgbClr val="00793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5" name="Google Shape;1655;g369a68eb72e_1_0"/>
                <p:cNvSpPr txBox="1"/>
                <p:nvPr/>
              </p:nvSpPr>
              <p:spPr>
                <a:xfrm>
                  <a:off x="1591311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6" name="Google Shape;1656;g369a68eb72e_1_0"/>
                <p:cNvSpPr txBox="1"/>
                <p:nvPr/>
              </p:nvSpPr>
              <p:spPr>
                <a:xfrm>
                  <a:off x="15566495" y="5144310"/>
                  <a:ext cx="183000" cy="19543500"/>
                </a:xfrm>
                <a:prstGeom prst="rect">
                  <a:avLst/>
                </a:prstGeom>
                <a:solidFill>
                  <a:srgbClr val="007D3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7" name="Google Shape;1657;g369a68eb72e_1_0"/>
                <p:cNvSpPr txBox="1"/>
                <p:nvPr/>
              </p:nvSpPr>
              <p:spPr>
                <a:xfrm>
                  <a:off x="1521987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8" name="Google Shape;1658;g369a68eb72e_1_0"/>
                <p:cNvSpPr txBox="1"/>
                <p:nvPr/>
              </p:nvSpPr>
              <p:spPr>
                <a:xfrm>
                  <a:off x="15393186" y="5144310"/>
                  <a:ext cx="183000" cy="19543500"/>
                </a:xfrm>
                <a:prstGeom prst="rect">
                  <a:avLst/>
                </a:prstGeom>
                <a:solidFill>
                  <a:srgbClr val="09934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59" name="Google Shape;1659;g369a68eb72e_1_0"/>
                <p:cNvSpPr txBox="1"/>
                <p:nvPr/>
              </p:nvSpPr>
              <p:spPr>
                <a:xfrm>
                  <a:off x="14873256" y="5144310"/>
                  <a:ext cx="183000" cy="19543500"/>
                </a:xfrm>
                <a:prstGeom prst="rect">
                  <a:avLst/>
                </a:prstGeom>
                <a:solidFill>
                  <a:srgbClr val="006A3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60" name="Google Shape;1660;g369a68eb72e_1_0"/>
                <p:cNvSpPr txBox="1"/>
                <p:nvPr/>
              </p:nvSpPr>
              <p:spPr>
                <a:xfrm>
                  <a:off x="15739806" y="5144310"/>
                  <a:ext cx="183000" cy="19543500"/>
                </a:xfrm>
                <a:prstGeom prst="rect">
                  <a:avLst/>
                </a:prstGeom>
                <a:solidFill>
                  <a:srgbClr val="00853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61" name="Google Shape;1661;g369a68eb72e_1_0"/>
                <p:cNvSpPr txBox="1"/>
                <p:nvPr/>
              </p:nvSpPr>
              <p:spPr>
                <a:xfrm>
                  <a:off x="16086428" y="5144310"/>
                  <a:ext cx="183000" cy="19543500"/>
                </a:xfrm>
                <a:prstGeom prst="rect">
                  <a:avLst/>
                </a:prstGeom>
                <a:solidFill>
                  <a:srgbClr val="068F4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nvGrpSpPr>
              <p:cNvPr id="1662" name="Google Shape;1662;g369a68eb72e_1_0"/>
              <p:cNvGrpSpPr/>
              <p:nvPr/>
            </p:nvGrpSpPr>
            <p:grpSpPr>
              <a:xfrm>
                <a:off x="10427923" y="4228549"/>
                <a:ext cx="4161451" cy="29031869"/>
                <a:chOff x="16176528" y="4317489"/>
                <a:chExt cx="4161451" cy="19543500"/>
              </a:xfrm>
            </p:grpSpPr>
            <p:sp>
              <p:nvSpPr>
                <p:cNvPr id="1663" name="Google Shape;1663;g369a68eb72e_1_0"/>
                <p:cNvSpPr txBox="1"/>
                <p:nvPr/>
              </p:nvSpPr>
              <p:spPr>
                <a:xfrm>
                  <a:off x="19974147"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64" name="Google Shape;1664;g369a68eb72e_1_0"/>
                <p:cNvSpPr txBox="1"/>
                <p:nvPr/>
              </p:nvSpPr>
              <p:spPr>
                <a:xfrm>
                  <a:off x="19612469"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65" name="Google Shape;1665;g369a68eb72e_1_0"/>
                <p:cNvSpPr txBox="1"/>
                <p:nvPr/>
              </p:nvSpPr>
              <p:spPr>
                <a:xfrm>
                  <a:off x="19793308"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66" name="Google Shape;1666;g369a68eb72e_1_0"/>
                <p:cNvSpPr txBox="1"/>
                <p:nvPr/>
              </p:nvSpPr>
              <p:spPr>
                <a:xfrm>
                  <a:off x="20154979"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67" name="Google Shape;1667;g369a68eb72e_1_0"/>
                <p:cNvSpPr txBox="1"/>
                <p:nvPr/>
              </p:nvSpPr>
              <p:spPr>
                <a:xfrm>
                  <a:off x="16357367" y="4317489"/>
                  <a:ext cx="183000" cy="19543500"/>
                </a:xfrm>
                <a:prstGeom prst="rect">
                  <a:avLst/>
                </a:prstGeom>
                <a:solidFill>
                  <a:srgbClr val="15489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68" name="Google Shape;1668;g369a68eb72e_1_0"/>
                <p:cNvSpPr txBox="1"/>
                <p:nvPr/>
              </p:nvSpPr>
              <p:spPr>
                <a:xfrm>
                  <a:off x="1617652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69" name="Google Shape;1669;g369a68eb72e_1_0"/>
                <p:cNvSpPr txBox="1"/>
                <p:nvPr/>
              </p:nvSpPr>
              <p:spPr>
                <a:xfrm>
                  <a:off x="18527435"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0" name="Google Shape;1670;g369a68eb72e_1_0"/>
                <p:cNvSpPr txBox="1"/>
                <p:nvPr/>
              </p:nvSpPr>
              <p:spPr>
                <a:xfrm>
                  <a:off x="19250791" y="4317489"/>
                  <a:ext cx="183000" cy="19543500"/>
                </a:xfrm>
                <a:prstGeom prst="rect">
                  <a:avLst/>
                </a:prstGeom>
                <a:solidFill>
                  <a:srgbClr val="00B9C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1" name="Google Shape;1671;g369a68eb72e_1_0"/>
                <p:cNvSpPr txBox="1"/>
                <p:nvPr/>
              </p:nvSpPr>
              <p:spPr>
                <a:xfrm>
                  <a:off x="19069953"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2" name="Google Shape;1672;g369a68eb72e_1_0"/>
                <p:cNvSpPr txBox="1"/>
                <p:nvPr/>
              </p:nvSpPr>
              <p:spPr>
                <a:xfrm>
                  <a:off x="19431630"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3" name="Google Shape;1673;g369a68eb72e_1_0"/>
                <p:cNvSpPr txBox="1"/>
                <p:nvPr/>
              </p:nvSpPr>
              <p:spPr>
                <a:xfrm>
                  <a:off x="1888911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4" name="Google Shape;1674;g369a68eb72e_1_0"/>
                <p:cNvSpPr txBox="1"/>
                <p:nvPr/>
              </p:nvSpPr>
              <p:spPr>
                <a:xfrm>
                  <a:off x="18708274"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5" name="Google Shape;1675;g369a68eb72e_1_0"/>
                <p:cNvSpPr txBox="1"/>
                <p:nvPr/>
              </p:nvSpPr>
              <p:spPr>
                <a:xfrm>
                  <a:off x="18165757" y="4317489"/>
                  <a:ext cx="183000" cy="19543500"/>
                </a:xfrm>
                <a:prstGeom prst="rect">
                  <a:avLst/>
                </a:prstGeom>
                <a:solidFill>
                  <a:srgbClr val="1174B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6" name="Google Shape;1676;g369a68eb72e_1_0"/>
                <p:cNvSpPr txBox="1"/>
                <p:nvPr/>
              </p:nvSpPr>
              <p:spPr>
                <a:xfrm>
                  <a:off x="1834659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7" name="Google Shape;1677;g369a68eb72e_1_0"/>
                <p:cNvSpPr txBox="1"/>
                <p:nvPr/>
              </p:nvSpPr>
              <p:spPr>
                <a:xfrm>
                  <a:off x="17984919"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8" name="Google Shape;1678;g369a68eb72e_1_0"/>
                <p:cNvSpPr txBox="1"/>
                <p:nvPr/>
              </p:nvSpPr>
              <p:spPr>
                <a:xfrm>
                  <a:off x="17804078" y="4317489"/>
                  <a:ext cx="183000" cy="19543500"/>
                </a:xfrm>
                <a:prstGeom prst="rect">
                  <a:avLst/>
                </a:prstGeom>
                <a:solidFill>
                  <a:srgbClr val="172A5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79" name="Google Shape;1679;g369a68eb72e_1_0"/>
                <p:cNvSpPr txBox="1"/>
                <p:nvPr/>
              </p:nvSpPr>
              <p:spPr>
                <a:xfrm>
                  <a:off x="17623240"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0" name="Google Shape;1680;g369a68eb72e_1_0"/>
                <p:cNvSpPr txBox="1"/>
                <p:nvPr/>
              </p:nvSpPr>
              <p:spPr>
                <a:xfrm>
                  <a:off x="17442401"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1" name="Google Shape;1681;g369a68eb72e_1_0"/>
                <p:cNvSpPr txBox="1"/>
                <p:nvPr/>
              </p:nvSpPr>
              <p:spPr>
                <a:xfrm>
                  <a:off x="17261562" y="4317489"/>
                  <a:ext cx="183000" cy="19543500"/>
                </a:xfrm>
                <a:prstGeom prst="rect">
                  <a:avLst/>
                </a:prstGeom>
                <a:solidFill>
                  <a:srgbClr val="15B2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2" name="Google Shape;1682;g369a68eb72e_1_0"/>
                <p:cNvSpPr txBox="1"/>
                <p:nvPr/>
              </p:nvSpPr>
              <p:spPr>
                <a:xfrm>
                  <a:off x="17080723" y="4317489"/>
                  <a:ext cx="183000" cy="19543500"/>
                </a:xfrm>
                <a:prstGeom prst="rect">
                  <a:avLst/>
                </a:prstGeom>
                <a:solidFill>
                  <a:srgbClr val="009DD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3" name="Google Shape;1683;g369a68eb72e_1_0"/>
                <p:cNvSpPr txBox="1"/>
                <p:nvPr/>
              </p:nvSpPr>
              <p:spPr>
                <a:xfrm>
                  <a:off x="16899885" y="4317489"/>
                  <a:ext cx="183000" cy="19543500"/>
                </a:xfrm>
                <a:prstGeom prst="rect">
                  <a:avLst/>
                </a:prstGeom>
                <a:solidFill>
                  <a:srgbClr val="19A7E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4" name="Google Shape;1684;g369a68eb72e_1_0"/>
                <p:cNvSpPr txBox="1"/>
                <p:nvPr/>
              </p:nvSpPr>
              <p:spPr>
                <a:xfrm>
                  <a:off x="16719044" y="4317489"/>
                  <a:ext cx="183000" cy="19543500"/>
                </a:xfrm>
                <a:prstGeom prst="rect">
                  <a:avLst/>
                </a:prstGeom>
                <a:solidFill>
                  <a:srgbClr val="0871B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sp>
              <p:nvSpPr>
                <p:cNvPr id="1685" name="Google Shape;1685;g369a68eb72e_1_0"/>
                <p:cNvSpPr txBox="1"/>
                <p:nvPr/>
              </p:nvSpPr>
              <p:spPr>
                <a:xfrm>
                  <a:off x="16538206" y="4317489"/>
                  <a:ext cx="183000" cy="19543500"/>
                </a:xfrm>
                <a:prstGeom prst="rect">
                  <a:avLst/>
                </a:prstGeom>
                <a:solidFill>
                  <a:srgbClr val="0066B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59"/>
                    <a:buFont typeface="Arial"/>
                    <a:buNone/>
                  </a:pPr>
                  <a:r>
                    <a:t/>
                  </a:r>
                  <a:endParaRPr b="0" i="0" sz="1559" u="none" cap="none" strike="noStrike">
                    <a:solidFill>
                      <a:schemeClr val="dk1"/>
                    </a:solidFill>
                    <a:latin typeface="Calibri"/>
                    <a:ea typeface="Calibri"/>
                    <a:cs typeface="Calibri"/>
                    <a:sym typeface="Calibri"/>
                  </a:endParaRPr>
                </a:p>
              </p:txBody>
            </p:sp>
          </p:grpSp>
        </p:grpSp>
      </p:grpSp>
      <p:sp>
        <p:nvSpPr>
          <p:cNvPr id="1686" name="Google Shape;1686;g369a68eb72e_1_0"/>
          <p:cNvSpPr/>
          <p:nvPr/>
        </p:nvSpPr>
        <p:spPr>
          <a:xfrm>
            <a:off x="-7800" y="6569551"/>
            <a:ext cx="12207300" cy="294300"/>
          </a:xfrm>
          <a:prstGeom prst="rect">
            <a:avLst/>
          </a:prstGeom>
          <a:solidFill>
            <a:srgbClr val="172A57"/>
          </a:solidFill>
          <a:ln cap="flat" cmpd="sng" w="12700">
            <a:solidFill>
              <a:srgbClr val="172A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image of text&#10;&#10;Description automatically generated with low confidence" id="1687" name="Google Shape;1687;g369a68eb72e_1_0"/>
          <p:cNvPicPr preferRelativeResize="0"/>
          <p:nvPr/>
        </p:nvPicPr>
        <p:blipFill rotWithShape="1">
          <a:blip r:embed="rId3">
            <a:alphaModFix/>
          </a:blip>
          <a:srcRect b="0" l="0" r="0" t="0"/>
          <a:stretch/>
        </p:blipFill>
        <p:spPr>
          <a:xfrm>
            <a:off x="9412031" y="6569560"/>
            <a:ext cx="2743201" cy="222645"/>
          </a:xfrm>
          <a:prstGeom prst="rect">
            <a:avLst/>
          </a:prstGeom>
          <a:noFill/>
          <a:ln>
            <a:noFill/>
          </a:ln>
        </p:spPr>
      </p:pic>
      <p:pic>
        <p:nvPicPr>
          <p:cNvPr descr="Logo&#10;&#10;Description automatically generated" id="1688" name="Google Shape;1688;g369a68eb72e_1_0"/>
          <p:cNvPicPr preferRelativeResize="0"/>
          <p:nvPr/>
        </p:nvPicPr>
        <p:blipFill rotWithShape="1">
          <a:blip r:embed="rId4">
            <a:alphaModFix/>
          </a:blip>
          <a:srcRect b="0" l="0" r="0" t="0"/>
          <a:stretch/>
        </p:blipFill>
        <p:spPr>
          <a:xfrm>
            <a:off x="114754" y="69529"/>
            <a:ext cx="1453896" cy="803258"/>
          </a:xfrm>
          <a:prstGeom prst="rect">
            <a:avLst/>
          </a:prstGeom>
          <a:noFill/>
          <a:ln>
            <a:noFill/>
          </a:ln>
        </p:spPr>
      </p:pic>
      <p:sp>
        <p:nvSpPr>
          <p:cNvPr id="1689" name="Google Shape;1689;g369a68eb72e_1_0"/>
          <p:cNvSpPr txBox="1"/>
          <p:nvPr/>
        </p:nvSpPr>
        <p:spPr>
          <a:xfrm>
            <a:off x="5934410" y="6480374"/>
            <a:ext cx="33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1690" name="Google Shape;1690;g369a68eb72e_1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Shape&#10;&#10;Description automatically generated with medium confidence" id="1691" name="Google Shape;1691;g369a68eb72e_1_0"/>
          <p:cNvPicPr preferRelativeResize="0"/>
          <p:nvPr/>
        </p:nvPicPr>
        <p:blipFill rotWithShape="1">
          <a:blip r:embed="rId5">
            <a:alphaModFix/>
          </a:blip>
          <a:srcRect b="0" l="0" r="0" t="0"/>
          <a:stretch/>
        </p:blipFill>
        <p:spPr>
          <a:xfrm>
            <a:off x="10930225" y="113975"/>
            <a:ext cx="925350" cy="449275"/>
          </a:xfrm>
          <a:prstGeom prst="rect">
            <a:avLst/>
          </a:prstGeom>
          <a:noFill/>
          <a:ln>
            <a:noFill/>
          </a:ln>
        </p:spPr>
      </p:pic>
      <p:pic>
        <p:nvPicPr>
          <p:cNvPr descr="https://commguide.asu.edu/downloads/asulogo/jpg/logo_mg.jpg" id="1692" name="Google Shape;1692;g369a68eb72e_1_0"/>
          <p:cNvPicPr preferRelativeResize="0"/>
          <p:nvPr/>
        </p:nvPicPr>
        <p:blipFill rotWithShape="1">
          <a:blip r:embed="rId6">
            <a:alphaModFix/>
          </a:blip>
          <a:srcRect b="0" l="0" r="0" t="0"/>
          <a:stretch/>
        </p:blipFill>
        <p:spPr>
          <a:xfrm>
            <a:off x="8551730" y="113975"/>
            <a:ext cx="1078645" cy="449275"/>
          </a:xfrm>
          <a:prstGeom prst="rect">
            <a:avLst/>
          </a:prstGeom>
          <a:noFill/>
          <a:ln>
            <a:noFill/>
          </a:ln>
        </p:spPr>
      </p:pic>
      <p:pic>
        <p:nvPicPr>
          <p:cNvPr descr="REU at Harvard University (CNS) | NNCI" id="1693" name="Google Shape;1693;g369a68eb72e_1_0"/>
          <p:cNvPicPr preferRelativeResize="0"/>
          <p:nvPr/>
        </p:nvPicPr>
        <p:blipFill rotWithShape="1">
          <a:blip r:embed="rId7">
            <a:alphaModFix/>
          </a:blip>
          <a:srcRect b="0" l="0" r="0" t="0"/>
          <a:stretch/>
        </p:blipFill>
        <p:spPr>
          <a:xfrm>
            <a:off x="9757196" y="113975"/>
            <a:ext cx="1046205" cy="449275"/>
          </a:xfrm>
          <a:prstGeom prst="rect">
            <a:avLst/>
          </a:prstGeom>
          <a:noFill/>
          <a:ln>
            <a:noFill/>
          </a:ln>
        </p:spPr>
      </p:pic>
      <p:pic>
        <p:nvPicPr>
          <p:cNvPr id="1694" name="Google Shape;1694;g369a68eb72e_1_0"/>
          <p:cNvPicPr preferRelativeResize="0"/>
          <p:nvPr/>
        </p:nvPicPr>
        <p:blipFill>
          <a:blip r:embed="rId8">
            <a:alphaModFix/>
          </a:blip>
          <a:stretch>
            <a:fillRect/>
          </a:stretch>
        </p:blipFill>
        <p:spPr>
          <a:xfrm>
            <a:off x="6265900" y="805098"/>
            <a:ext cx="3973475" cy="2292050"/>
          </a:xfrm>
          <a:prstGeom prst="rect">
            <a:avLst/>
          </a:prstGeom>
          <a:noFill/>
          <a:ln>
            <a:noFill/>
          </a:ln>
        </p:spPr>
      </p:pic>
      <p:sp>
        <p:nvSpPr>
          <p:cNvPr id="1695" name="Google Shape;1695;g369a68eb72e_1_0"/>
          <p:cNvSpPr txBox="1"/>
          <p:nvPr/>
        </p:nvSpPr>
        <p:spPr>
          <a:xfrm>
            <a:off x="114750" y="1147600"/>
            <a:ext cx="4807500" cy="46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Different techniques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Microchannels</a:t>
            </a:r>
            <a:endParaRPr sz="2800">
              <a:solidFill>
                <a:schemeClr val="dk1"/>
              </a:solidFill>
              <a:latin typeface="Calibri"/>
              <a:ea typeface="Calibri"/>
              <a:cs typeface="Calibri"/>
              <a:sym typeface="Calibri"/>
            </a:endParaRPr>
          </a:p>
          <a:p>
            <a:pPr indent="-406400" lvl="1" marL="9144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3D printed channels into mold</a:t>
            </a:r>
            <a:endParaRPr sz="2800">
              <a:solidFill>
                <a:schemeClr val="dk1"/>
              </a:solidFill>
              <a:latin typeface="Calibri"/>
              <a:ea typeface="Calibri"/>
              <a:cs typeface="Calibri"/>
              <a:sym typeface="Calibri"/>
            </a:endParaRPr>
          </a:p>
          <a:p>
            <a:pPr indent="-406400" lvl="1" marL="9144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small polypyrrole </a:t>
            </a:r>
            <a:r>
              <a:rPr lang="en-US" sz="2800">
                <a:solidFill>
                  <a:schemeClr val="dk1"/>
                </a:solidFill>
                <a:latin typeface="Calibri"/>
                <a:ea typeface="Calibri"/>
                <a:cs typeface="Calibri"/>
                <a:sym typeface="Calibri"/>
              </a:rPr>
              <a:t>reservoirs</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Polypyrrole (PPy) Ink</a:t>
            </a:r>
            <a:endParaRPr sz="2800">
              <a:solidFill>
                <a:schemeClr val="dk1"/>
              </a:solidFill>
              <a:latin typeface="Calibri"/>
              <a:ea typeface="Calibri"/>
              <a:cs typeface="Calibri"/>
              <a:sym typeface="Calibri"/>
            </a:endParaRPr>
          </a:p>
          <a:p>
            <a:pPr indent="-406400" lvl="1" marL="9144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simple to make and apply</a:t>
            </a:r>
            <a:endParaRPr sz="2800">
              <a:solidFill>
                <a:schemeClr val="dk1"/>
              </a:solidFill>
              <a:latin typeface="Calibri"/>
              <a:ea typeface="Calibri"/>
              <a:cs typeface="Calibri"/>
              <a:sym typeface="Calibri"/>
            </a:endParaRPr>
          </a:p>
          <a:p>
            <a:pPr indent="-406400" lvl="1" marL="9144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works on most surfaces with </a:t>
            </a:r>
            <a:r>
              <a:rPr lang="en-US" sz="2800">
                <a:solidFill>
                  <a:schemeClr val="dk1"/>
                </a:solidFill>
                <a:latin typeface="Calibri"/>
                <a:ea typeface="Calibri"/>
                <a:cs typeface="Calibri"/>
                <a:sym typeface="Calibri"/>
              </a:rPr>
              <a:t>preparation</a:t>
            </a:r>
            <a:endParaRPr sz="2800">
              <a:solidFill>
                <a:schemeClr val="dk1"/>
              </a:solidFill>
              <a:latin typeface="Calibri"/>
              <a:ea typeface="Calibri"/>
              <a:cs typeface="Calibri"/>
              <a:sym typeface="Calibri"/>
            </a:endParaRPr>
          </a:p>
        </p:txBody>
      </p:sp>
      <p:pic>
        <p:nvPicPr>
          <p:cNvPr id="1696" name="Google Shape;1696;g369a68eb72e_1_0"/>
          <p:cNvPicPr preferRelativeResize="0"/>
          <p:nvPr/>
        </p:nvPicPr>
        <p:blipFill>
          <a:blip r:embed="rId9">
            <a:alphaModFix/>
          </a:blip>
          <a:stretch>
            <a:fillRect/>
          </a:stretch>
        </p:blipFill>
        <p:spPr>
          <a:xfrm>
            <a:off x="5048388" y="3619338"/>
            <a:ext cx="2143125" cy="2143125"/>
          </a:xfrm>
          <a:prstGeom prst="rect">
            <a:avLst/>
          </a:prstGeom>
          <a:noFill/>
          <a:ln>
            <a:noFill/>
          </a:ln>
        </p:spPr>
      </p:pic>
      <p:pic>
        <p:nvPicPr>
          <p:cNvPr id="1697" name="Google Shape;1697;g369a68eb72e_1_0"/>
          <p:cNvPicPr preferRelativeResize="0"/>
          <p:nvPr/>
        </p:nvPicPr>
        <p:blipFill>
          <a:blip r:embed="rId10">
            <a:alphaModFix/>
          </a:blip>
          <a:stretch>
            <a:fillRect/>
          </a:stretch>
        </p:blipFill>
        <p:spPr>
          <a:xfrm>
            <a:off x="7763021" y="3339000"/>
            <a:ext cx="1649002" cy="2292050"/>
          </a:xfrm>
          <a:prstGeom prst="rect">
            <a:avLst/>
          </a:prstGeom>
          <a:noFill/>
          <a:ln>
            <a:noFill/>
          </a:ln>
        </p:spPr>
      </p:pic>
      <p:pic>
        <p:nvPicPr>
          <p:cNvPr id="1698" name="Google Shape;1698;g369a68eb72e_1_0"/>
          <p:cNvPicPr preferRelativeResize="0"/>
          <p:nvPr/>
        </p:nvPicPr>
        <p:blipFill>
          <a:blip r:embed="rId11">
            <a:alphaModFix/>
          </a:blip>
          <a:stretch>
            <a:fillRect/>
          </a:stretch>
        </p:blipFill>
        <p:spPr>
          <a:xfrm>
            <a:off x="9983525" y="3409488"/>
            <a:ext cx="2171700" cy="2114550"/>
          </a:xfrm>
          <a:prstGeom prst="rect">
            <a:avLst/>
          </a:prstGeom>
          <a:noFill/>
          <a:ln>
            <a:noFill/>
          </a:ln>
        </p:spPr>
      </p:pic>
      <p:sp>
        <p:nvSpPr>
          <p:cNvPr id="1699" name="Google Shape;1699;g369a68eb72e_1_0"/>
          <p:cNvSpPr txBox="1"/>
          <p:nvPr/>
        </p:nvSpPr>
        <p:spPr>
          <a:xfrm>
            <a:off x="-27950" y="5836363"/>
            <a:ext cx="122562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chemeClr val="dk1"/>
                </a:solidFill>
              </a:rPr>
              <a:t>Sigma-Aldrich. (n.d.). Polypyrrole (≥97%). Retrieved July 25, 2025 | Made-in-China. (n.d.). High grade polyvinyl alcohol (PVA/PVOH) powder 17-88/088-20 BP 17 PVA. Retrieved July 25, 2025 | iStock. (n.d.). Glass of water [Photograph]. Retrieved July 25, 2025,</a:t>
            </a:r>
            <a:endParaRPr sz="1000">
              <a:solidFill>
                <a:schemeClr val="dk1"/>
              </a:solidFill>
              <a:latin typeface="Calibri"/>
              <a:ea typeface="Calibri"/>
              <a:cs typeface="Calibri"/>
              <a:sym typeface="Calibri"/>
            </a:endParaRPr>
          </a:p>
        </p:txBody>
      </p:sp>
      <p:sp>
        <p:nvSpPr>
          <p:cNvPr id="1700" name="Google Shape;1700;g369a68eb72e_1_0"/>
          <p:cNvSpPr txBox="1"/>
          <p:nvPr/>
        </p:nvSpPr>
        <p:spPr>
          <a:xfrm>
            <a:off x="6445138" y="3096038"/>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15. G</a:t>
            </a:r>
            <a:r>
              <a:rPr lang="en-US" sz="1800">
                <a:solidFill>
                  <a:schemeClr val="dk1"/>
                </a:solidFill>
                <a:latin typeface="Calibri"/>
                <a:ea typeface="Calibri"/>
                <a:cs typeface="Calibri"/>
                <a:sym typeface="Calibri"/>
              </a:rPr>
              <a:t>rooved</a:t>
            </a:r>
            <a:r>
              <a:rPr lang="en-US" sz="1800">
                <a:solidFill>
                  <a:schemeClr val="dk1"/>
                </a:solidFill>
                <a:latin typeface="Calibri"/>
                <a:ea typeface="Calibri"/>
                <a:cs typeface="Calibri"/>
                <a:sym typeface="Calibri"/>
              </a:rPr>
              <a:t> Amoebot</a:t>
            </a:r>
            <a:endParaRPr sz="1800">
              <a:solidFill>
                <a:schemeClr val="dk1"/>
              </a:solidFill>
              <a:latin typeface="Calibri"/>
              <a:ea typeface="Calibri"/>
              <a:cs typeface="Calibri"/>
              <a:sym typeface="Calibri"/>
            </a:endParaRPr>
          </a:p>
        </p:txBody>
      </p:sp>
      <p:sp>
        <p:nvSpPr>
          <p:cNvPr id="1701" name="Google Shape;1701;g369a68eb72e_1_0"/>
          <p:cNvSpPr txBox="1"/>
          <p:nvPr/>
        </p:nvSpPr>
        <p:spPr>
          <a:xfrm>
            <a:off x="9261875" y="5386975"/>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18. Water</a:t>
            </a:r>
            <a:endParaRPr sz="1800">
              <a:solidFill>
                <a:schemeClr val="dk1"/>
              </a:solidFill>
              <a:latin typeface="Calibri"/>
              <a:ea typeface="Calibri"/>
              <a:cs typeface="Calibri"/>
              <a:sym typeface="Calibri"/>
            </a:endParaRPr>
          </a:p>
        </p:txBody>
      </p:sp>
      <p:sp>
        <p:nvSpPr>
          <p:cNvPr id="1702" name="Google Shape;1702;g369a68eb72e_1_0"/>
          <p:cNvSpPr txBox="1"/>
          <p:nvPr/>
        </p:nvSpPr>
        <p:spPr>
          <a:xfrm>
            <a:off x="6780025" y="5386975"/>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17. Polypyrrole pellets</a:t>
            </a:r>
            <a:endParaRPr sz="1800">
              <a:solidFill>
                <a:schemeClr val="dk1"/>
              </a:solidFill>
              <a:latin typeface="Calibri"/>
              <a:ea typeface="Calibri"/>
              <a:cs typeface="Calibri"/>
              <a:sym typeface="Calibri"/>
            </a:endParaRPr>
          </a:p>
        </p:txBody>
      </p:sp>
      <p:sp>
        <p:nvSpPr>
          <p:cNvPr id="1703" name="Google Shape;1703;g369a68eb72e_1_0"/>
          <p:cNvSpPr txBox="1"/>
          <p:nvPr/>
        </p:nvSpPr>
        <p:spPr>
          <a:xfrm>
            <a:off x="4288500" y="5386975"/>
            <a:ext cx="36150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Fig 16. PVA dust</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2023-03-12T03:27:51Z</dcterms:created>
  <dc:creator>Ashley Martinez</dc:creator>
</cp:coreProperties>
</file>