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58" r:id="rId5"/>
    <p:sldId id="275" r:id="rId6"/>
    <p:sldId id="279" r:id="rId7"/>
    <p:sldId id="370" r:id="rId8"/>
    <p:sldId id="348" r:id="rId9"/>
    <p:sldId id="349" r:id="rId10"/>
    <p:sldId id="350" r:id="rId11"/>
    <p:sldId id="343" r:id="rId12"/>
    <p:sldId id="354" r:id="rId13"/>
    <p:sldId id="355" r:id="rId14"/>
    <p:sldId id="357" r:id="rId15"/>
    <p:sldId id="358" r:id="rId16"/>
    <p:sldId id="361" r:id="rId17"/>
    <p:sldId id="359" r:id="rId18"/>
    <p:sldId id="362" r:id="rId19"/>
    <p:sldId id="368" r:id="rId20"/>
    <p:sldId id="369" r:id="rId21"/>
    <p:sldId id="367" r:id="rId22"/>
    <p:sldId id="371" r:id="rId23"/>
    <p:sldId id="364" r:id="rId24"/>
    <p:sldId id="265" r:id="rId25"/>
    <p:sldId id="365" r:id="rId26"/>
    <p:sldId id="366" r:id="rId27"/>
    <p:sldId id="277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595959"/>
    <a:srgbClr val="CCA78D"/>
    <a:srgbClr val="F6CCAF"/>
    <a:srgbClr val="9BAAC4"/>
    <a:srgbClr val="B5C7E5"/>
    <a:srgbClr val="A6A6A6"/>
    <a:srgbClr val="7030A0"/>
    <a:srgbClr val="2F559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A0274-7D48-11C7-10C5-D1415A547F3A}" v="17" dt="2025-07-28T20:46:00.167"/>
    <p1510:client id="{6EF1D527-E56C-F3DA-5789-137CA25E8631}" v="252" dt="2025-07-30T17:26:36.452"/>
    <p1510:client id="{843F22A0-10DE-EBB6-3303-6E76E238D5BE}" v="66" dt="2025-07-28T20:30:48.661"/>
    <p1510:client id="{9A00A98D-82B4-807D-EA25-78D7E3102A7A}" v="65" dt="2025-07-30T17:45:28.741"/>
    <p1510:client id="{BFB84836-6733-4943-0AD1-1BE590AA6ACE}" v="132" dt="2025-07-30T05:18:13.997"/>
    <p1510:client id="{DDC246FB-59D6-5B0C-1919-95946671B487}" v="19" dt="2025-07-29T18:02:47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tten-Reimer, Ryan" userId="S::w94v236@msu.montana.edu::ba9f80b9-b56d-4a3c-a3f9-3792ba898534" providerId="AD" clId="Web-{A62F708A-43F2-18DC-5669-39FA7F35F172}"/>
    <pc:docChg chg="delSld modSld">
      <pc:chgData name="Otten-Reimer, Ryan" userId="S::w94v236@msu.montana.edu::ba9f80b9-b56d-4a3c-a3f9-3792ba898534" providerId="AD" clId="Web-{A62F708A-43F2-18DC-5669-39FA7F35F172}" dt="2025-06-18T14:53:55.828" v="191" actId="1076"/>
      <pc:docMkLst>
        <pc:docMk/>
      </pc:docMkLst>
      <pc:sldChg chg="delSp modSp">
        <pc:chgData name="Otten-Reimer, Ryan" userId="S::w94v236@msu.montana.edu::ba9f80b9-b56d-4a3c-a3f9-3792ba898534" providerId="AD" clId="Web-{A62F708A-43F2-18DC-5669-39FA7F35F172}" dt="2025-06-18T14:48:59.412" v="130" actId="20577"/>
        <pc:sldMkLst>
          <pc:docMk/>
          <pc:sldMk cId="478837686" sldId="265"/>
        </pc:sldMkLst>
      </pc:sldChg>
      <pc:sldChg chg="modSp">
        <pc:chgData name="Otten-Reimer, Ryan" userId="S::w94v236@msu.montana.edu::ba9f80b9-b56d-4a3c-a3f9-3792ba898534" providerId="AD" clId="Web-{A62F708A-43F2-18DC-5669-39FA7F35F172}" dt="2025-06-18T14:49:52.992" v="153" actId="20577"/>
        <pc:sldMkLst>
          <pc:docMk/>
          <pc:sldMk cId="316937505" sldId="276"/>
        </pc:sldMkLst>
      </pc:sldChg>
      <pc:sldChg chg="addSp modSp">
        <pc:chgData name="Otten-Reimer, Ryan" userId="S::w94v236@msu.montana.edu::ba9f80b9-b56d-4a3c-a3f9-3792ba898534" providerId="AD" clId="Web-{A62F708A-43F2-18DC-5669-39FA7F35F172}" dt="2025-06-18T14:36:45.843" v="45" actId="1076"/>
        <pc:sldMkLst>
          <pc:docMk/>
          <pc:sldMk cId="1929889833" sldId="349"/>
        </pc:sldMkLst>
      </pc:sldChg>
      <pc:sldChg chg="addSp modSp">
        <pc:chgData name="Otten-Reimer, Ryan" userId="S::w94v236@msu.montana.edu::ba9f80b9-b56d-4a3c-a3f9-3792ba898534" providerId="AD" clId="Web-{A62F708A-43F2-18DC-5669-39FA7F35F172}" dt="2025-06-18T14:37:26.406" v="51" actId="1076"/>
        <pc:sldMkLst>
          <pc:docMk/>
          <pc:sldMk cId="45167441" sldId="350"/>
        </pc:sldMkLst>
      </pc:sldChg>
      <pc:sldChg chg="addSp delSp modSp">
        <pc:chgData name="Otten-Reimer, Ryan" userId="S::w94v236@msu.montana.edu::ba9f80b9-b56d-4a3c-a3f9-3792ba898534" providerId="AD" clId="Web-{A62F708A-43F2-18DC-5669-39FA7F35F172}" dt="2025-06-18T14:53:12.045" v="187"/>
        <pc:sldMkLst>
          <pc:docMk/>
          <pc:sldMk cId="3244473661" sldId="351"/>
        </pc:sldMkLst>
      </pc:sldChg>
      <pc:sldChg chg="addSp delSp modSp">
        <pc:chgData name="Otten-Reimer, Ryan" userId="S::w94v236@msu.montana.edu::ba9f80b9-b56d-4a3c-a3f9-3792ba898534" providerId="AD" clId="Web-{A62F708A-43F2-18DC-5669-39FA7F35F172}" dt="2025-06-18T14:52:42.341" v="176" actId="1076"/>
        <pc:sldMkLst>
          <pc:docMk/>
          <pc:sldMk cId="2403615" sldId="352"/>
        </pc:sldMkLst>
      </pc:sldChg>
      <pc:sldChg chg="addSp delSp modSp del">
        <pc:chgData name="Otten-Reimer, Ryan" userId="S::w94v236@msu.montana.edu::ba9f80b9-b56d-4a3c-a3f9-3792ba898534" providerId="AD" clId="Web-{A62F708A-43F2-18DC-5669-39FA7F35F172}" dt="2025-06-18T14:53:32.468" v="188"/>
        <pc:sldMkLst>
          <pc:docMk/>
          <pc:sldMk cId="2838737888" sldId="353"/>
        </pc:sldMkLst>
      </pc:sldChg>
      <pc:sldChg chg="addSp delSp modSp">
        <pc:chgData name="Otten-Reimer, Ryan" userId="S::w94v236@msu.montana.edu::ba9f80b9-b56d-4a3c-a3f9-3792ba898534" providerId="AD" clId="Web-{A62F708A-43F2-18DC-5669-39FA7F35F172}" dt="2025-06-18T14:53:55.828" v="191" actId="1076"/>
        <pc:sldMkLst>
          <pc:docMk/>
          <pc:sldMk cId="3910992160" sldId="354"/>
        </pc:sldMkLst>
      </pc:sldChg>
      <pc:sldChg chg="addSp modSp modNotes">
        <pc:chgData name="Otten-Reimer, Ryan" userId="S::w94v236@msu.montana.edu::ba9f80b9-b56d-4a3c-a3f9-3792ba898534" providerId="AD" clId="Web-{A62F708A-43F2-18DC-5669-39FA7F35F172}" dt="2025-06-18T14:43:38.277" v="79" actId="1076"/>
        <pc:sldMkLst>
          <pc:docMk/>
          <pc:sldMk cId="1149071337" sldId="355"/>
        </pc:sldMkLst>
      </pc:sldChg>
      <pc:sldChg chg="del">
        <pc:chgData name="Otten-Reimer, Ryan" userId="S::w94v236@msu.montana.edu::ba9f80b9-b56d-4a3c-a3f9-3792ba898534" providerId="AD" clId="Web-{A62F708A-43F2-18DC-5669-39FA7F35F172}" dt="2025-06-18T14:42:28.244" v="72"/>
        <pc:sldMkLst>
          <pc:docMk/>
          <pc:sldMk cId="2466373614" sldId="356"/>
        </pc:sldMkLst>
      </pc:sldChg>
      <pc:sldChg chg="addSp modSp">
        <pc:chgData name="Otten-Reimer, Ryan" userId="S::w94v236@msu.montana.edu::ba9f80b9-b56d-4a3c-a3f9-3792ba898534" providerId="AD" clId="Web-{A62F708A-43F2-18DC-5669-39FA7F35F172}" dt="2025-06-18T14:43:32.527" v="78" actId="1076"/>
        <pc:sldMkLst>
          <pc:docMk/>
          <pc:sldMk cId="3624888674" sldId="357"/>
        </pc:sldMkLst>
      </pc:sldChg>
    </pc:docChg>
  </pc:docChgLst>
  <pc:docChgLst>
    <pc:chgData name="Otten-Reimer, Ryan" userId="S::w94v236@msu.montana.edu::ba9f80b9-b56d-4a3c-a3f9-3792ba898534" providerId="AD" clId="Web-{015F30AE-527E-F01F-A1EF-FEDC2F453FEA}"/>
    <pc:docChg chg="modSld">
      <pc:chgData name="Otten-Reimer, Ryan" userId="S::w94v236@msu.montana.edu::ba9f80b9-b56d-4a3c-a3f9-3792ba898534" providerId="AD" clId="Web-{015F30AE-527E-F01F-A1EF-FEDC2F453FEA}" dt="2025-06-09T22:06:51.709" v="1172" actId="20577"/>
      <pc:docMkLst>
        <pc:docMk/>
      </pc:docMkLst>
      <pc:sldChg chg="modSp">
        <pc:chgData name="Otten-Reimer, Ryan" userId="S::w94v236@msu.montana.edu::ba9f80b9-b56d-4a3c-a3f9-3792ba898534" providerId="AD" clId="Web-{015F30AE-527E-F01F-A1EF-FEDC2F453FEA}" dt="2025-06-09T20:33:09.235" v="27" actId="20577"/>
        <pc:sldMkLst>
          <pc:docMk/>
          <pc:sldMk cId="2214828154" sldId="258"/>
        </pc:sldMkLst>
      </pc:sldChg>
      <pc:sldChg chg="modSp">
        <pc:chgData name="Otten-Reimer, Ryan" userId="S::w94v236@msu.montana.edu::ba9f80b9-b56d-4a3c-a3f9-3792ba898534" providerId="AD" clId="Web-{015F30AE-527E-F01F-A1EF-FEDC2F453FEA}" dt="2025-06-09T21:56:09.682" v="1168" actId="20577"/>
        <pc:sldMkLst>
          <pc:docMk/>
          <pc:sldMk cId="478837686" sldId="265"/>
        </pc:sldMkLst>
      </pc:sldChg>
      <pc:sldChg chg="modSp">
        <pc:chgData name="Otten-Reimer, Ryan" userId="S::w94v236@msu.montana.edu::ba9f80b9-b56d-4a3c-a3f9-3792ba898534" providerId="AD" clId="Web-{015F30AE-527E-F01F-A1EF-FEDC2F453FEA}" dt="2025-06-09T21:53:37.620" v="1115" actId="20577"/>
        <pc:sldMkLst>
          <pc:docMk/>
          <pc:sldMk cId="2132484539" sldId="269"/>
        </pc:sldMkLst>
      </pc:sldChg>
      <pc:sldChg chg="modSp">
        <pc:chgData name="Otten-Reimer, Ryan" userId="S::w94v236@msu.montana.edu::ba9f80b9-b56d-4a3c-a3f9-3792ba898534" providerId="AD" clId="Web-{015F30AE-527E-F01F-A1EF-FEDC2F453FEA}" dt="2025-06-09T20:41:43.114" v="143" actId="20577"/>
        <pc:sldMkLst>
          <pc:docMk/>
          <pc:sldMk cId="3831745514" sldId="274"/>
        </pc:sldMkLst>
      </pc:sldChg>
      <pc:sldChg chg="modSp">
        <pc:chgData name="Otten-Reimer, Ryan" userId="S::w94v236@msu.montana.edu::ba9f80b9-b56d-4a3c-a3f9-3792ba898534" providerId="AD" clId="Web-{015F30AE-527E-F01F-A1EF-FEDC2F453FEA}" dt="2025-06-09T21:32:11.064" v="495" actId="20577"/>
        <pc:sldMkLst>
          <pc:docMk/>
          <pc:sldMk cId="3281161788" sldId="275"/>
        </pc:sldMkLst>
      </pc:sldChg>
      <pc:sldChg chg="addSp modSp">
        <pc:chgData name="Otten-Reimer, Ryan" userId="S::w94v236@msu.montana.edu::ba9f80b9-b56d-4a3c-a3f9-3792ba898534" providerId="AD" clId="Web-{015F30AE-527E-F01F-A1EF-FEDC2F453FEA}" dt="2025-06-09T21:55:08.385" v="1124" actId="14100"/>
        <pc:sldMkLst>
          <pc:docMk/>
          <pc:sldMk cId="316937505" sldId="276"/>
        </pc:sldMkLst>
      </pc:sldChg>
      <pc:sldChg chg="modSp">
        <pc:chgData name="Otten-Reimer, Ryan" userId="S::w94v236@msu.montana.edu::ba9f80b9-b56d-4a3c-a3f9-3792ba898534" providerId="AD" clId="Web-{015F30AE-527E-F01F-A1EF-FEDC2F453FEA}" dt="2025-06-09T22:06:51.709" v="1172" actId="20577"/>
        <pc:sldMkLst>
          <pc:docMk/>
          <pc:sldMk cId="1325921862" sldId="277"/>
        </pc:sldMkLst>
      </pc:sldChg>
      <pc:sldChg chg="modSp">
        <pc:chgData name="Otten-Reimer, Ryan" userId="S::w94v236@msu.montana.edu::ba9f80b9-b56d-4a3c-a3f9-3792ba898534" providerId="AD" clId="Web-{015F30AE-527E-F01F-A1EF-FEDC2F453FEA}" dt="2025-06-09T21:51:00.590" v="984" actId="20577"/>
        <pc:sldMkLst>
          <pc:docMk/>
          <pc:sldMk cId="1268048486" sldId="278"/>
        </pc:sldMkLst>
      </pc:sldChg>
      <pc:sldChg chg="modSp">
        <pc:chgData name="Otten-Reimer, Ryan" userId="S::w94v236@msu.montana.edu::ba9f80b9-b56d-4a3c-a3f9-3792ba898534" providerId="AD" clId="Web-{015F30AE-527E-F01F-A1EF-FEDC2F453FEA}" dt="2025-06-09T21:36:11.016" v="700" actId="20577"/>
        <pc:sldMkLst>
          <pc:docMk/>
          <pc:sldMk cId="338899040" sldId="279"/>
        </pc:sldMkLst>
      </pc:sldChg>
    </pc:docChg>
  </pc:docChgLst>
  <pc:docChgLst>
    <pc:chgData name="Otten-Reimer, Ryan" userId="S::w94v236@msu.montana.edu::ba9f80b9-b56d-4a3c-a3f9-3792ba898534" providerId="AD" clId="Web-{6EF1D527-E56C-F3DA-5789-137CA25E8631}"/>
    <pc:docChg chg="addSld delSld modSld sldOrd">
      <pc:chgData name="Otten-Reimer, Ryan" userId="S::w94v236@msu.montana.edu::ba9f80b9-b56d-4a3c-a3f9-3792ba898534" providerId="AD" clId="Web-{6EF1D527-E56C-F3DA-5789-137CA25E8631}" dt="2025-07-30T17:26:36.452" v="231"/>
      <pc:docMkLst>
        <pc:docMk/>
      </pc:docMkLst>
      <pc:sldChg chg="modSp">
        <pc:chgData name="Otten-Reimer, Ryan" userId="S::w94v236@msu.montana.edu::ba9f80b9-b56d-4a3c-a3f9-3792ba898534" providerId="AD" clId="Web-{6EF1D527-E56C-F3DA-5789-137CA25E8631}" dt="2025-07-30T17:26:25.076" v="230" actId="20577"/>
        <pc:sldMkLst>
          <pc:docMk/>
          <pc:sldMk cId="3281161788" sldId="275"/>
        </pc:sldMkLst>
        <pc:spChg chg="mod">
          <ac:chgData name="Otten-Reimer, Ryan" userId="S::w94v236@msu.montana.edu::ba9f80b9-b56d-4a3c-a3f9-3792ba898534" providerId="AD" clId="Web-{6EF1D527-E56C-F3DA-5789-137CA25E8631}" dt="2025-07-30T17:26:25.076" v="230" actId="20577"/>
          <ac:spMkLst>
            <pc:docMk/>
            <pc:sldMk cId="3281161788" sldId="275"/>
            <ac:spMk id="3" creationId="{9EF9013F-A134-4016-87F5-0169EFFF26D0}"/>
          </ac:spMkLst>
        </pc:spChg>
      </pc:sldChg>
      <pc:sldChg chg="addSp delSp modSp mod setBg setClrOvrMap">
        <pc:chgData name="Otten-Reimer, Ryan" userId="S::w94v236@msu.montana.edu::ba9f80b9-b56d-4a3c-a3f9-3792ba898534" providerId="AD" clId="Web-{6EF1D527-E56C-F3DA-5789-137CA25E8631}" dt="2025-07-30T16:07:50.213" v="164"/>
        <pc:sldMkLst>
          <pc:docMk/>
          <pc:sldMk cId="1268048486" sldId="278"/>
        </pc:sldMkLst>
        <pc:spChg chg="mod ord">
          <ac:chgData name="Otten-Reimer, Ryan" userId="S::w94v236@msu.montana.edu::ba9f80b9-b56d-4a3c-a3f9-3792ba898534" providerId="AD" clId="Web-{6EF1D527-E56C-F3DA-5789-137CA25E8631}" dt="2025-07-30T16:07:50.213" v="164"/>
          <ac:spMkLst>
            <pc:docMk/>
            <pc:sldMk cId="1268048486" sldId="278"/>
            <ac:spMk id="3" creationId="{1C292395-E974-4AAD-A288-9B2FBE120936}"/>
          </ac:spMkLst>
        </pc:spChg>
        <pc:spChg chg="mod ord">
          <ac:chgData name="Otten-Reimer, Ryan" userId="S::w94v236@msu.montana.edu::ba9f80b9-b56d-4a3c-a3f9-3792ba898534" providerId="AD" clId="Web-{6EF1D527-E56C-F3DA-5789-137CA25E8631}" dt="2025-07-30T16:07:50.213" v="164"/>
          <ac:spMkLst>
            <pc:docMk/>
            <pc:sldMk cId="1268048486" sldId="278"/>
            <ac:spMk id="4" creationId="{31F181EA-750F-46CA-91E8-3DFA0F9C8CA3}"/>
          </ac:spMkLst>
        </pc:spChg>
        <pc:spChg chg="add del">
          <ac:chgData name="Otten-Reimer, Ryan" userId="S::w94v236@msu.montana.edu::ba9f80b9-b56d-4a3c-a3f9-3792ba898534" providerId="AD" clId="Web-{6EF1D527-E56C-F3DA-5789-137CA25E8631}" dt="2025-07-30T16:07:50.213" v="164"/>
          <ac:spMkLst>
            <pc:docMk/>
            <pc:sldMk cId="1268048486" sldId="278"/>
            <ac:spMk id="17" creationId="{2A785343-5D24-4118-A2E4-665D196F60C2}"/>
          </ac:spMkLst>
        </pc:spChg>
        <pc:spChg chg="add del">
          <ac:chgData name="Otten-Reimer, Ryan" userId="S::w94v236@msu.montana.edu::ba9f80b9-b56d-4a3c-a3f9-3792ba898534" providerId="AD" clId="Web-{6EF1D527-E56C-F3DA-5789-137CA25E8631}" dt="2025-07-30T16:07:50.213" v="164"/>
          <ac:spMkLst>
            <pc:docMk/>
            <pc:sldMk cId="1268048486" sldId="278"/>
            <ac:spMk id="19" creationId="{32F4D216-10B7-4DCA-A0A1-068E9E32F4F2}"/>
          </ac:spMkLst>
        </pc:spChg>
        <pc:picChg chg="add mod">
          <ac:chgData name="Otten-Reimer, Ryan" userId="S::w94v236@msu.montana.edu::ba9f80b9-b56d-4a3c-a3f9-3792ba898534" providerId="AD" clId="Web-{6EF1D527-E56C-F3DA-5789-137CA25E8631}" dt="2025-07-30T16:07:50.213" v="164"/>
          <ac:picMkLst>
            <pc:docMk/>
            <pc:sldMk cId="1268048486" sldId="278"/>
            <ac:picMk id="2" creationId="{C58BEEE0-E464-A10E-B432-24DCD847E625}"/>
          </ac:picMkLst>
        </pc:picChg>
        <pc:picChg chg="mod">
          <ac:chgData name="Otten-Reimer, Ryan" userId="S::w94v236@msu.montana.edu::ba9f80b9-b56d-4a3c-a3f9-3792ba898534" providerId="AD" clId="Web-{6EF1D527-E56C-F3DA-5789-137CA25E8631}" dt="2025-07-30T16:07:50.213" v="164"/>
          <ac:picMkLst>
            <pc:docMk/>
            <pc:sldMk cId="1268048486" sldId="278"/>
            <ac:picMk id="6" creationId="{775CF9A8-CA36-6F24-D750-D3E37046094F}"/>
          </ac:picMkLst>
        </pc:picChg>
        <pc:picChg chg="mod ord">
          <ac:chgData name="Otten-Reimer, Ryan" userId="S::w94v236@msu.montana.edu::ba9f80b9-b56d-4a3c-a3f9-3792ba898534" providerId="AD" clId="Web-{6EF1D527-E56C-F3DA-5789-137CA25E8631}" dt="2025-07-30T16:07:50.213" v="164"/>
          <ac:picMkLst>
            <pc:docMk/>
            <pc:sldMk cId="1268048486" sldId="278"/>
            <ac:picMk id="9" creationId="{05291FCF-D4B6-16EF-CFB0-10CE4A565B47}"/>
          </ac:picMkLst>
        </pc:picChg>
        <pc:picChg chg="mod">
          <ac:chgData name="Otten-Reimer, Ryan" userId="S::w94v236@msu.montana.edu::ba9f80b9-b56d-4a3c-a3f9-3792ba898534" providerId="AD" clId="Web-{6EF1D527-E56C-F3DA-5789-137CA25E8631}" dt="2025-07-30T16:07:50.213" v="164"/>
          <ac:picMkLst>
            <pc:docMk/>
            <pc:sldMk cId="1268048486" sldId="278"/>
            <ac:picMk id="11" creationId="{B521052A-B601-BD7A-7DBD-2936980BA227}"/>
          </ac:picMkLst>
        </pc:picChg>
        <pc:picChg chg="mod">
          <ac:chgData name="Otten-Reimer, Ryan" userId="S::w94v236@msu.montana.edu::ba9f80b9-b56d-4a3c-a3f9-3792ba898534" providerId="AD" clId="Web-{6EF1D527-E56C-F3DA-5789-137CA25E8631}" dt="2025-07-30T16:07:50.213" v="164"/>
          <ac:picMkLst>
            <pc:docMk/>
            <pc:sldMk cId="1268048486" sldId="278"/>
            <ac:picMk id="12" creationId="{8D91BF7A-A60A-981B-D333-252EAEB18415}"/>
          </ac:picMkLst>
        </pc:picChg>
      </pc:sldChg>
      <pc:sldChg chg="addSp delSp modSp">
        <pc:chgData name="Otten-Reimer, Ryan" userId="S::w94v236@msu.montana.edu::ba9f80b9-b56d-4a3c-a3f9-3792ba898534" providerId="AD" clId="Web-{6EF1D527-E56C-F3DA-5789-137CA25E8631}" dt="2025-07-30T16:04:13.351" v="153"/>
        <pc:sldMkLst>
          <pc:docMk/>
          <pc:sldMk cId="2022856368" sldId="364"/>
        </pc:sldMkLst>
        <pc:picChg chg="add del mod">
          <ac:chgData name="Otten-Reimer, Ryan" userId="S::w94v236@msu.montana.edu::ba9f80b9-b56d-4a3c-a3f9-3792ba898534" providerId="AD" clId="Web-{6EF1D527-E56C-F3DA-5789-137CA25E8631}" dt="2025-07-30T16:04:13.351" v="153"/>
          <ac:picMkLst>
            <pc:docMk/>
            <pc:sldMk cId="2022856368" sldId="364"/>
            <ac:picMk id="2" creationId="{0D51C2CD-51F7-6AF4-C073-F138F4DB030C}"/>
          </ac:picMkLst>
        </pc:picChg>
      </pc:sldChg>
      <pc:sldChg chg="addSp delSp modSp">
        <pc:chgData name="Otten-Reimer, Ryan" userId="S::w94v236@msu.montana.edu::ba9f80b9-b56d-4a3c-a3f9-3792ba898534" providerId="AD" clId="Web-{6EF1D527-E56C-F3DA-5789-137CA25E8631}" dt="2025-07-30T16:04:40.554" v="154"/>
        <pc:sldMkLst>
          <pc:docMk/>
          <pc:sldMk cId="954553871" sldId="365"/>
        </pc:sldMkLst>
        <pc:graphicFrameChg chg="add del mod topLvl modGraphic">
          <ac:chgData name="Otten-Reimer, Ryan" userId="S::w94v236@msu.montana.edu::ba9f80b9-b56d-4a3c-a3f9-3792ba898534" providerId="AD" clId="Web-{6EF1D527-E56C-F3DA-5789-137CA25E8631}" dt="2025-07-30T16:04:40.554" v="154"/>
          <ac:graphicFrameMkLst>
            <pc:docMk/>
            <pc:sldMk cId="954553871" sldId="365"/>
            <ac:graphicFrameMk id="11" creationId="{2C9B732B-FA1A-5B7E-1607-CAC1B6AFC622}"/>
          </ac:graphicFrameMkLst>
        </pc:graphicFrameChg>
        <pc:picChg chg="add del mod">
          <ac:chgData name="Otten-Reimer, Ryan" userId="S::w94v236@msu.montana.edu::ba9f80b9-b56d-4a3c-a3f9-3792ba898534" providerId="AD" clId="Web-{6EF1D527-E56C-F3DA-5789-137CA25E8631}" dt="2025-07-30T15:47:14.825" v="57"/>
          <ac:picMkLst>
            <pc:docMk/>
            <pc:sldMk cId="954553871" sldId="365"/>
            <ac:picMk id="2" creationId="{B6472F4A-0196-2AD1-80D2-CF67A37F7FCC}"/>
          </ac:picMkLst>
        </pc:picChg>
      </pc:sldChg>
      <pc:sldChg chg="modSp">
        <pc:chgData name="Otten-Reimer, Ryan" userId="S::w94v236@msu.montana.edu::ba9f80b9-b56d-4a3c-a3f9-3792ba898534" providerId="AD" clId="Web-{6EF1D527-E56C-F3DA-5789-137CA25E8631}" dt="2025-07-30T16:05:28.929" v="157" actId="20577"/>
        <pc:sldMkLst>
          <pc:docMk/>
          <pc:sldMk cId="1355818998" sldId="366"/>
        </pc:sldMkLst>
        <pc:spChg chg="mod">
          <ac:chgData name="Otten-Reimer, Ryan" userId="S::w94v236@msu.montana.edu::ba9f80b9-b56d-4a3c-a3f9-3792ba898534" providerId="AD" clId="Web-{6EF1D527-E56C-F3DA-5789-137CA25E8631}" dt="2025-07-30T16:05:28.929" v="157" actId="20577"/>
          <ac:spMkLst>
            <pc:docMk/>
            <pc:sldMk cId="1355818998" sldId="366"/>
            <ac:spMk id="3" creationId="{61F03814-167A-9ED4-6F59-ADB620FB3046}"/>
          </ac:spMkLst>
        </pc:spChg>
      </pc:sldChg>
      <pc:sldChg chg="addSp delSp modSp addAnim delAnim">
        <pc:chgData name="Otten-Reimer, Ryan" userId="S::w94v236@msu.montana.edu::ba9f80b9-b56d-4a3c-a3f9-3792ba898534" providerId="AD" clId="Web-{6EF1D527-E56C-F3DA-5789-137CA25E8631}" dt="2025-07-30T17:18:51.183" v="187" actId="1076"/>
        <pc:sldMkLst>
          <pc:docMk/>
          <pc:sldMk cId="2213858182" sldId="367"/>
        </pc:sldMkLst>
        <pc:picChg chg="add mod">
          <ac:chgData name="Otten-Reimer, Ryan" userId="S::w94v236@msu.montana.edu::ba9f80b9-b56d-4a3c-a3f9-3792ba898534" providerId="AD" clId="Web-{6EF1D527-E56C-F3DA-5789-137CA25E8631}" dt="2025-07-30T17:18:51.183" v="187" actId="1076"/>
          <ac:picMkLst>
            <pc:docMk/>
            <pc:sldMk cId="2213858182" sldId="367"/>
            <ac:picMk id="2" creationId="{7E68B14F-2389-58C8-FF9E-5FD2653E0531}"/>
          </ac:picMkLst>
        </pc:picChg>
        <pc:picChg chg="add mod">
          <ac:chgData name="Otten-Reimer, Ryan" userId="S::w94v236@msu.montana.edu::ba9f80b9-b56d-4a3c-a3f9-3792ba898534" providerId="AD" clId="Web-{6EF1D527-E56C-F3DA-5789-137CA25E8631}" dt="2025-07-30T17:18:41.214" v="185" actId="1076"/>
          <ac:picMkLst>
            <pc:docMk/>
            <pc:sldMk cId="2213858182" sldId="367"/>
            <ac:picMk id="3" creationId="{E8D89F90-A26A-EE1D-94EB-0DEE3C2B5537}"/>
          </ac:picMkLst>
        </pc:picChg>
        <pc:picChg chg="add mod">
          <ac:chgData name="Otten-Reimer, Ryan" userId="S::w94v236@msu.montana.edu::ba9f80b9-b56d-4a3c-a3f9-3792ba898534" providerId="AD" clId="Web-{6EF1D527-E56C-F3DA-5789-137CA25E8631}" dt="2025-07-30T17:18:47.339" v="186" actId="1076"/>
          <ac:picMkLst>
            <pc:docMk/>
            <pc:sldMk cId="2213858182" sldId="367"/>
            <ac:picMk id="5" creationId="{3D120509-9C86-4BC3-D1BD-76B152A2F3DA}"/>
          </ac:picMkLst>
        </pc:picChg>
        <pc:picChg chg="del mod">
          <ac:chgData name="Otten-Reimer, Ryan" userId="S::w94v236@msu.montana.edu::ba9f80b9-b56d-4a3c-a3f9-3792ba898534" providerId="AD" clId="Web-{6EF1D527-E56C-F3DA-5789-137CA25E8631}" dt="2025-07-30T17:16:28.978" v="166"/>
          <ac:picMkLst>
            <pc:docMk/>
            <pc:sldMk cId="2213858182" sldId="367"/>
            <ac:picMk id="20" creationId="{5D78EC00-E276-F9D5-F374-131C5C3E0492}"/>
          </ac:picMkLst>
        </pc:picChg>
      </pc:sldChg>
      <pc:sldChg chg="addSp delSp modSp">
        <pc:chgData name="Otten-Reimer, Ryan" userId="S::w94v236@msu.montana.edu::ba9f80b9-b56d-4a3c-a3f9-3792ba898534" providerId="AD" clId="Web-{6EF1D527-E56C-F3DA-5789-137CA25E8631}" dt="2025-07-30T15:52:14.148" v="69"/>
        <pc:sldMkLst>
          <pc:docMk/>
          <pc:sldMk cId="1271762663" sldId="368"/>
        </pc:sldMkLst>
        <pc:spChg chg="del">
          <ac:chgData name="Otten-Reimer, Ryan" userId="S::w94v236@msu.montana.edu::ba9f80b9-b56d-4a3c-a3f9-3792ba898534" providerId="AD" clId="Web-{6EF1D527-E56C-F3DA-5789-137CA25E8631}" dt="2025-07-30T15:34:54.296" v="0"/>
          <ac:spMkLst>
            <pc:docMk/>
            <pc:sldMk cId="1271762663" sldId="368"/>
            <ac:spMk id="2" creationId="{376B92D9-BDA8-62A5-EAF7-54A0EAA8B188}"/>
          </ac:spMkLst>
        </pc:spChg>
        <pc:spChg chg="del">
          <ac:chgData name="Otten-Reimer, Ryan" userId="S::w94v236@msu.montana.edu::ba9f80b9-b56d-4a3c-a3f9-3792ba898534" providerId="AD" clId="Web-{6EF1D527-E56C-F3DA-5789-137CA25E8631}" dt="2025-07-30T15:34:56.687" v="1"/>
          <ac:spMkLst>
            <pc:docMk/>
            <pc:sldMk cId="1271762663" sldId="368"/>
            <ac:spMk id="3" creationId="{F4A46D9D-37E0-D942-D5E0-B935D765C88F}"/>
          </ac:spMkLst>
        </pc:spChg>
        <pc:spChg chg="add del mod">
          <ac:chgData name="Otten-Reimer, Ryan" userId="S::w94v236@msu.montana.edu::ba9f80b9-b56d-4a3c-a3f9-3792ba898534" providerId="AD" clId="Web-{6EF1D527-E56C-F3DA-5789-137CA25E8631}" dt="2025-07-30T15:34:58.109" v="2"/>
          <ac:spMkLst>
            <pc:docMk/>
            <pc:sldMk cId="1271762663" sldId="368"/>
            <ac:spMk id="5" creationId="{E49A3284-7516-2A94-9B9D-51B9D005FC2C}"/>
          </ac:spMkLst>
        </pc:spChg>
        <pc:spChg chg="add mod">
          <ac:chgData name="Otten-Reimer, Ryan" userId="S::w94v236@msu.montana.edu::ba9f80b9-b56d-4a3c-a3f9-3792ba898534" providerId="AD" clId="Web-{6EF1D527-E56C-F3DA-5789-137CA25E8631}" dt="2025-07-30T15:52:14.148" v="69"/>
          <ac:spMkLst>
            <pc:docMk/>
            <pc:sldMk cId="1271762663" sldId="368"/>
            <ac:spMk id="13" creationId="{41B7D0F1-4F1F-8DDE-CC77-AF560483F84E}"/>
          </ac:spMkLst>
        </pc:spChg>
        <pc:picChg chg="add mod">
          <ac:chgData name="Otten-Reimer, Ryan" userId="S::w94v236@msu.montana.edu::ba9f80b9-b56d-4a3c-a3f9-3792ba898534" providerId="AD" clId="Web-{6EF1D527-E56C-F3DA-5789-137CA25E8631}" dt="2025-07-30T15:37:03.442" v="41" actId="1076"/>
          <ac:picMkLst>
            <pc:docMk/>
            <pc:sldMk cId="1271762663" sldId="368"/>
            <ac:picMk id="6" creationId="{909C3D8D-91FC-B536-C1D9-908A4F0CE135}"/>
          </ac:picMkLst>
        </pc:picChg>
        <pc:picChg chg="add mod">
          <ac:chgData name="Otten-Reimer, Ryan" userId="S::w94v236@msu.montana.edu::ba9f80b9-b56d-4a3c-a3f9-3792ba898534" providerId="AD" clId="Web-{6EF1D527-E56C-F3DA-5789-137CA25E8631}" dt="2025-07-30T15:37:03.457" v="42" actId="1076"/>
          <ac:picMkLst>
            <pc:docMk/>
            <pc:sldMk cId="1271762663" sldId="368"/>
            <ac:picMk id="7" creationId="{CF3E0347-ED7B-10C2-0A84-5B9DC10606CC}"/>
          </ac:picMkLst>
        </pc:picChg>
        <pc:picChg chg="add mod">
          <ac:chgData name="Otten-Reimer, Ryan" userId="S::w94v236@msu.montana.edu::ba9f80b9-b56d-4a3c-a3f9-3792ba898534" providerId="AD" clId="Web-{6EF1D527-E56C-F3DA-5789-137CA25E8631}" dt="2025-07-30T15:37:03.473" v="43" actId="1076"/>
          <ac:picMkLst>
            <pc:docMk/>
            <pc:sldMk cId="1271762663" sldId="368"/>
            <ac:picMk id="8" creationId="{EF8358D7-98FB-C85F-13C7-3021C4859FFC}"/>
          </ac:picMkLst>
        </pc:picChg>
        <pc:picChg chg="add mod">
          <ac:chgData name="Otten-Reimer, Ryan" userId="S::w94v236@msu.montana.edu::ba9f80b9-b56d-4a3c-a3f9-3792ba898534" providerId="AD" clId="Web-{6EF1D527-E56C-F3DA-5789-137CA25E8631}" dt="2025-07-30T15:37:03.504" v="44" actId="1076"/>
          <ac:picMkLst>
            <pc:docMk/>
            <pc:sldMk cId="1271762663" sldId="368"/>
            <ac:picMk id="9" creationId="{8687C037-C875-F672-C23D-0989810B31E1}"/>
          </ac:picMkLst>
        </pc:picChg>
        <pc:picChg chg="add mod">
          <ac:chgData name="Otten-Reimer, Ryan" userId="S::w94v236@msu.montana.edu::ba9f80b9-b56d-4a3c-a3f9-3792ba898534" providerId="AD" clId="Web-{6EF1D527-E56C-F3DA-5789-137CA25E8631}" dt="2025-07-30T15:37:03.520" v="45" actId="1076"/>
          <ac:picMkLst>
            <pc:docMk/>
            <pc:sldMk cId="1271762663" sldId="368"/>
            <ac:picMk id="10" creationId="{60B16701-9B13-3EC3-EC16-1DB5E1EACC1F}"/>
          </ac:picMkLst>
        </pc:picChg>
        <pc:picChg chg="add mod">
          <ac:chgData name="Otten-Reimer, Ryan" userId="S::w94v236@msu.montana.edu::ba9f80b9-b56d-4a3c-a3f9-3792ba898534" providerId="AD" clId="Web-{6EF1D527-E56C-F3DA-5789-137CA25E8631}" dt="2025-07-30T15:37:03.535" v="46" actId="1076"/>
          <ac:picMkLst>
            <pc:docMk/>
            <pc:sldMk cId="1271762663" sldId="368"/>
            <ac:picMk id="11" creationId="{B86340E0-51FC-4D30-8529-3C83775ACEB1}"/>
          </ac:picMkLst>
        </pc:picChg>
      </pc:sldChg>
      <pc:sldChg chg="addSp delSp modSp new">
        <pc:chgData name="Otten-Reimer, Ryan" userId="S::w94v236@msu.montana.edu::ba9f80b9-b56d-4a3c-a3f9-3792ba898534" providerId="AD" clId="Web-{6EF1D527-E56C-F3DA-5789-137CA25E8631}" dt="2025-07-30T15:52:15.585" v="70"/>
        <pc:sldMkLst>
          <pc:docMk/>
          <pc:sldMk cId="3181979871" sldId="369"/>
        </pc:sldMkLst>
        <pc:spChg chg="del">
          <ac:chgData name="Otten-Reimer, Ryan" userId="S::w94v236@msu.montana.edu::ba9f80b9-b56d-4a3c-a3f9-3792ba898534" providerId="AD" clId="Web-{6EF1D527-E56C-F3DA-5789-137CA25E8631}" dt="2025-07-30T15:51:35.895" v="62"/>
          <ac:spMkLst>
            <pc:docMk/>
            <pc:sldMk cId="3181979871" sldId="369"/>
            <ac:spMk id="2" creationId="{026E0E34-F834-1614-C321-9267C8472C5B}"/>
          </ac:spMkLst>
        </pc:spChg>
        <pc:spChg chg="del">
          <ac:chgData name="Otten-Reimer, Ryan" userId="S::w94v236@msu.montana.edu::ba9f80b9-b56d-4a3c-a3f9-3792ba898534" providerId="AD" clId="Web-{6EF1D527-E56C-F3DA-5789-137CA25E8631}" dt="2025-07-30T15:51:32.754" v="61"/>
          <ac:spMkLst>
            <pc:docMk/>
            <pc:sldMk cId="3181979871" sldId="369"/>
            <ac:spMk id="3" creationId="{80138F90-FE65-F1FE-36F7-BC19EDC42274}"/>
          </ac:spMkLst>
        </pc:spChg>
        <pc:spChg chg="add mod">
          <ac:chgData name="Otten-Reimer, Ryan" userId="S::w94v236@msu.montana.edu::ba9f80b9-b56d-4a3c-a3f9-3792ba898534" providerId="AD" clId="Web-{6EF1D527-E56C-F3DA-5789-137CA25E8631}" dt="2025-07-30T15:52:15.585" v="70"/>
          <ac:spMkLst>
            <pc:docMk/>
            <pc:sldMk cId="3181979871" sldId="369"/>
            <ac:spMk id="6" creationId="{CC0715A0-B571-3126-C664-A71F9BEEF836}"/>
          </ac:spMkLst>
        </pc:spChg>
        <pc:picChg chg="add mod">
          <ac:chgData name="Otten-Reimer, Ryan" userId="S::w94v236@msu.montana.edu::ba9f80b9-b56d-4a3c-a3f9-3792ba898534" providerId="AD" clId="Web-{6EF1D527-E56C-F3DA-5789-137CA25E8631}" dt="2025-07-30T15:52:01.771" v="68" actId="1076"/>
          <ac:picMkLst>
            <pc:docMk/>
            <pc:sldMk cId="3181979871" sldId="369"/>
            <ac:picMk id="4" creationId="{815E41C9-1452-4664-EDB0-096C1D338C19}"/>
          </ac:picMkLst>
        </pc:picChg>
      </pc:sldChg>
      <pc:sldChg chg="addSp delSp modSp add replId">
        <pc:chgData name="Otten-Reimer, Ryan" userId="S::w94v236@msu.montana.edu::ba9f80b9-b56d-4a3c-a3f9-3792ba898534" providerId="AD" clId="Web-{6EF1D527-E56C-F3DA-5789-137CA25E8631}" dt="2025-07-30T16:02:33.241" v="149"/>
        <pc:sldMkLst>
          <pc:docMk/>
          <pc:sldMk cId="4038944743" sldId="370"/>
        </pc:sldMkLst>
        <pc:spChg chg="del mod">
          <ac:chgData name="Otten-Reimer, Ryan" userId="S::w94v236@msu.montana.edu::ba9f80b9-b56d-4a3c-a3f9-3792ba898534" providerId="AD" clId="Web-{6EF1D527-E56C-F3DA-5789-137CA25E8631}" dt="2025-07-30T15:58:27.175" v="88"/>
          <ac:spMkLst>
            <pc:docMk/>
            <pc:sldMk cId="4038944743" sldId="370"/>
            <ac:spMk id="2" creationId="{891B0977-58D6-C453-8072-027D4B555329}"/>
          </ac:spMkLst>
        </pc:spChg>
        <pc:spChg chg="del">
          <ac:chgData name="Otten-Reimer, Ryan" userId="S::w94v236@msu.montana.edu::ba9f80b9-b56d-4a3c-a3f9-3792ba898534" providerId="AD" clId="Web-{6EF1D527-E56C-F3DA-5789-137CA25E8631}" dt="2025-07-30T15:52:41.820" v="72"/>
          <ac:spMkLst>
            <pc:docMk/>
            <pc:sldMk cId="4038944743" sldId="370"/>
            <ac:spMk id="3" creationId="{5EE36BF8-099B-8FF6-AC7A-3A92E56BE9C7}"/>
          </ac:spMkLst>
        </pc:spChg>
        <pc:spChg chg="add del mod">
          <ac:chgData name="Otten-Reimer, Ryan" userId="S::w94v236@msu.montana.edu::ba9f80b9-b56d-4a3c-a3f9-3792ba898534" providerId="AD" clId="Web-{6EF1D527-E56C-F3DA-5789-137CA25E8631}" dt="2025-07-30T15:52:50.118" v="76"/>
          <ac:spMkLst>
            <pc:docMk/>
            <pc:sldMk cId="4038944743" sldId="370"/>
            <ac:spMk id="6" creationId="{46802D94-1991-DA7E-E2B9-0F564C2DDA89}"/>
          </ac:spMkLst>
        </pc:spChg>
        <pc:spChg chg="add del mod">
          <ac:chgData name="Otten-Reimer, Ryan" userId="S::w94v236@msu.montana.edu::ba9f80b9-b56d-4a3c-a3f9-3792ba898534" providerId="AD" clId="Web-{6EF1D527-E56C-F3DA-5789-137CA25E8631}" dt="2025-07-30T15:58:51.832" v="90"/>
          <ac:spMkLst>
            <pc:docMk/>
            <pc:sldMk cId="4038944743" sldId="370"/>
            <ac:spMk id="11" creationId="{134C49E6-B854-0410-4E55-B832810902FB}"/>
          </ac:spMkLst>
        </pc:spChg>
        <pc:spChg chg="add mod">
          <ac:chgData name="Otten-Reimer, Ryan" userId="S::w94v236@msu.montana.edu::ba9f80b9-b56d-4a3c-a3f9-3792ba898534" providerId="AD" clId="Web-{6EF1D527-E56C-F3DA-5789-137CA25E8631}" dt="2025-07-30T16:01:34.584" v="130" actId="1076"/>
          <ac:spMkLst>
            <pc:docMk/>
            <pc:sldMk cId="4038944743" sldId="370"/>
            <ac:spMk id="16" creationId="{7F38084A-F368-7CFA-9510-B0C25FD1B07E}"/>
          </ac:spMkLst>
        </pc:spChg>
        <pc:spChg chg="add mod">
          <ac:chgData name="Otten-Reimer, Ryan" userId="S::w94v236@msu.montana.edu::ba9f80b9-b56d-4a3c-a3f9-3792ba898534" providerId="AD" clId="Web-{6EF1D527-E56C-F3DA-5789-137CA25E8631}" dt="2025-07-30T16:01:56.115" v="137" actId="1076"/>
          <ac:spMkLst>
            <pc:docMk/>
            <pc:sldMk cId="4038944743" sldId="370"/>
            <ac:spMk id="17" creationId="{9D9440A9-FEB9-ABD1-E2A8-1E1EB0C18288}"/>
          </ac:spMkLst>
        </pc:spChg>
        <pc:spChg chg="add mod">
          <ac:chgData name="Otten-Reimer, Ryan" userId="S::w94v236@msu.montana.edu::ba9f80b9-b56d-4a3c-a3f9-3792ba898534" providerId="AD" clId="Web-{6EF1D527-E56C-F3DA-5789-137CA25E8631}" dt="2025-07-30T16:02:03.787" v="140" actId="688"/>
          <ac:spMkLst>
            <pc:docMk/>
            <pc:sldMk cId="4038944743" sldId="370"/>
            <ac:spMk id="18" creationId="{22678C9D-163C-08C0-56C3-4127858AF397}"/>
          </ac:spMkLst>
        </pc:spChg>
        <pc:spChg chg="add mod">
          <ac:chgData name="Otten-Reimer, Ryan" userId="S::w94v236@msu.montana.edu::ba9f80b9-b56d-4a3c-a3f9-3792ba898534" providerId="AD" clId="Web-{6EF1D527-E56C-F3DA-5789-137CA25E8631}" dt="2025-07-30T16:02:33.241" v="149"/>
          <ac:spMkLst>
            <pc:docMk/>
            <pc:sldMk cId="4038944743" sldId="370"/>
            <ac:spMk id="19" creationId="{1DFD8CAE-DF99-BC6D-C6E6-97FF3FD64EC0}"/>
          </ac:spMkLst>
        </pc:spChg>
        <pc:picChg chg="add mod">
          <ac:chgData name="Otten-Reimer, Ryan" userId="S::w94v236@msu.montana.edu::ba9f80b9-b56d-4a3c-a3f9-3792ba898534" providerId="AD" clId="Web-{6EF1D527-E56C-F3DA-5789-137CA25E8631}" dt="2025-07-30T16:02:09.600" v="143" actId="1076"/>
          <ac:picMkLst>
            <pc:docMk/>
            <pc:sldMk cId="4038944743" sldId="370"/>
            <ac:picMk id="7" creationId="{A92F466B-33C9-D1F6-E2B8-45CE07C41D21}"/>
          </ac:picMkLst>
        </pc:picChg>
        <pc:picChg chg="add del mod">
          <ac:chgData name="Otten-Reimer, Ryan" userId="S::w94v236@msu.montana.edu::ba9f80b9-b56d-4a3c-a3f9-3792ba898534" providerId="AD" clId="Web-{6EF1D527-E56C-F3DA-5789-137CA25E8631}" dt="2025-07-30T15:58:01.081" v="84"/>
          <ac:picMkLst>
            <pc:docMk/>
            <pc:sldMk cId="4038944743" sldId="370"/>
            <ac:picMk id="8" creationId="{C2BF4E89-C665-DA3E-5155-6C4B2966E5DF}"/>
          </ac:picMkLst>
        </pc:picChg>
        <pc:picChg chg="add mod">
          <ac:chgData name="Otten-Reimer, Ryan" userId="S::w94v236@msu.montana.edu::ba9f80b9-b56d-4a3c-a3f9-3792ba898534" providerId="AD" clId="Web-{6EF1D527-E56C-F3DA-5789-137CA25E8631}" dt="2025-07-30T15:58:58.988" v="95" actId="1076"/>
          <ac:picMkLst>
            <pc:docMk/>
            <pc:sldMk cId="4038944743" sldId="370"/>
            <ac:picMk id="9" creationId="{E5581A47-476C-659C-729F-AE8C0BA7FD6E}"/>
          </ac:picMkLst>
        </pc:picChg>
        <pc:picChg chg="add mod">
          <ac:chgData name="Otten-Reimer, Ryan" userId="S::w94v236@msu.montana.edu::ba9f80b9-b56d-4a3c-a3f9-3792ba898534" providerId="AD" clId="Web-{6EF1D527-E56C-F3DA-5789-137CA25E8631}" dt="2025-07-30T16:01:39.521" v="131" actId="1076"/>
          <ac:picMkLst>
            <pc:docMk/>
            <pc:sldMk cId="4038944743" sldId="370"/>
            <ac:picMk id="12" creationId="{4F3BEBD2-65AD-AB10-7580-C1B637970747}"/>
          </ac:picMkLst>
        </pc:picChg>
        <pc:picChg chg="add mod">
          <ac:chgData name="Otten-Reimer, Ryan" userId="S::w94v236@msu.montana.edu::ba9f80b9-b56d-4a3c-a3f9-3792ba898534" providerId="AD" clId="Web-{6EF1D527-E56C-F3DA-5789-137CA25E8631}" dt="2025-07-30T16:00:49.099" v="117" actId="1076"/>
          <ac:picMkLst>
            <pc:docMk/>
            <pc:sldMk cId="4038944743" sldId="370"/>
            <ac:picMk id="13" creationId="{0A63F27D-E7F5-D479-7934-ADDED1F98988}"/>
          </ac:picMkLst>
        </pc:picChg>
        <pc:picChg chg="add mod">
          <ac:chgData name="Otten-Reimer, Ryan" userId="S::w94v236@msu.montana.edu::ba9f80b9-b56d-4a3c-a3f9-3792ba898534" providerId="AD" clId="Web-{6EF1D527-E56C-F3DA-5789-137CA25E8631}" dt="2025-07-30T16:00:49.099" v="118" actId="1076"/>
          <ac:picMkLst>
            <pc:docMk/>
            <pc:sldMk cId="4038944743" sldId="370"/>
            <ac:picMk id="14" creationId="{E6FF44FE-F707-5258-593E-DED5F46770F5}"/>
          </ac:picMkLst>
        </pc:picChg>
        <pc:picChg chg="add mod">
          <ac:chgData name="Otten-Reimer, Ryan" userId="S::w94v236@msu.montana.edu::ba9f80b9-b56d-4a3c-a3f9-3792ba898534" providerId="AD" clId="Web-{6EF1D527-E56C-F3DA-5789-137CA25E8631}" dt="2025-07-30T16:00:49.099" v="119" actId="1076"/>
          <ac:picMkLst>
            <pc:docMk/>
            <pc:sldMk cId="4038944743" sldId="370"/>
            <ac:picMk id="15" creationId="{580CE51F-E698-FB32-38DA-1286F2A00380}"/>
          </ac:picMkLst>
        </pc:picChg>
      </pc:sldChg>
      <pc:sldChg chg="modSp new del ord">
        <pc:chgData name="Otten-Reimer, Ryan" userId="S::w94v236@msu.montana.edu::ba9f80b9-b56d-4a3c-a3f9-3792ba898534" providerId="AD" clId="Web-{6EF1D527-E56C-F3DA-5789-137CA25E8631}" dt="2025-07-30T17:26:36.452" v="231"/>
        <pc:sldMkLst>
          <pc:docMk/>
          <pc:sldMk cId="2711034250" sldId="371"/>
        </pc:sldMkLst>
        <pc:spChg chg="mod">
          <ac:chgData name="Otten-Reimer, Ryan" userId="S::w94v236@msu.montana.edu::ba9f80b9-b56d-4a3c-a3f9-3792ba898534" providerId="AD" clId="Web-{6EF1D527-E56C-F3DA-5789-137CA25E8631}" dt="2025-07-30T17:20:44.668" v="194" actId="20577"/>
          <ac:spMkLst>
            <pc:docMk/>
            <pc:sldMk cId="2711034250" sldId="371"/>
            <ac:spMk id="2" creationId="{58A28C0F-9DEC-F5F2-2A74-6550C7322C9B}"/>
          </ac:spMkLst>
        </pc:spChg>
      </pc:sldChg>
    </pc:docChg>
  </pc:docChgLst>
  <pc:docChgLst>
    <pc:chgData name="Otten-Reimer, Ryan" userId="S::w94v236@msu.montana.edu::ba9f80b9-b56d-4a3c-a3f9-3792ba898534" providerId="AD" clId="Web-{ADC1AF9A-9108-6AD6-6394-998930DDF701}"/>
    <pc:docChg chg="modSld">
      <pc:chgData name="Otten-Reimer, Ryan" userId="S::w94v236@msu.montana.edu::ba9f80b9-b56d-4a3c-a3f9-3792ba898534" providerId="AD" clId="Web-{ADC1AF9A-9108-6AD6-6394-998930DDF701}" dt="2025-06-17T16:44:33.554" v="107" actId="20577"/>
      <pc:docMkLst>
        <pc:docMk/>
      </pc:docMkLst>
      <pc:sldChg chg="modSp">
        <pc:chgData name="Otten-Reimer, Ryan" userId="S::w94v236@msu.montana.edu::ba9f80b9-b56d-4a3c-a3f9-3792ba898534" providerId="AD" clId="Web-{ADC1AF9A-9108-6AD6-6394-998930DDF701}" dt="2025-06-17T16:43:59.303" v="103" actId="20577"/>
        <pc:sldMkLst>
          <pc:docMk/>
          <pc:sldMk cId="478837686" sldId="265"/>
        </pc:sldMkLst>
      </pc:sldChg>
      <pc:sldChg chg="modSp">
        <pc:chgData name="Otten-Reimer, Ryan" userId="S::w94v236@msu.montana.edu::ba9f80b9-b56d-4a3c-a3f9-3792ba898534" providerId="AD" clId="Web-{ADC1AF9A-9108-6AD6-6394-998930DDF701}" dt="2025-06-17T16:44:33.554" v="107" actId="20577"/>
        <pc:sldMkLst>
          <pc:docMk/>
          <pc:sldMk cId="1325921862" sldId="277"/>
        </pc:sldMkLst>
      </pc:sldChg>
      <pc:sldChg chg="delSp">
        <pc:chgData name="Otten-Reimer, Ryan" userId="S::w94v236@msu.montana.edu::ba9f80b9-b56d-4a3c-a3f9-3792ba898534" providerId="AD" clId="Web-{ADC1AF9A-9108-6AD6-6394-998930DDF701}" dt="2025-06-17T16:44:20.319" v="104"/>
        <pc:sldMkLst>
          <pc:docMk/>
          <pc:sldMk cId="687431579" sldId="362"/>
        </pc:sldMkLst>
      </pc:sldChg>
      <pc:sldChg chg="addSp delSp modSp">
        <pc:chgData name="Otten-Reimer, Ryan" userId="S::w94v236@msu.montana.edu::ba9f80b9-b56d-4a3c-a3f9-3792ba898534" providerId="AD" clId="Web-{ADC1AF9A-9108-6AD6-6394-998930DDF701}" dt="2025-06-17T16:43:30.567" v="95" actId="1076"/>
        <pc:sldMkLst>
          <pc:docMk/>
          <pc:sldMk cId="2022856368" sldId="364"/>
        </pc:sldMkLst>
      </pc:sldChg>
    </pc:docChg>
  </pc:docChgLst>
  <pc:docChgLst>
    <pc:chgData name="Otten-Reimer, Ryan" userId="S::w94v236@msu.montana.edu::ba9f80b9-b56d-4a3c-a3f9-3792ba898534" providerId="AD" clId="Web-{E17FD2F8-FD7B-7C19-5662-D8CFAEEAA9E0}"/>
    <pc:docChg chg="addSld modSld">
      <pc:chgData name="Otten-Reimer, Ryan" userId="S::w94v236@msu.montana.edu::ba9f80b9-b56d-4a3c-a3f9-3792ba898534" providerId="AD" clId="Web-{E17FD2F8-FD7B-7C19-5662-D8CFAEEAA9E0}" dt="2025-06-16T17:04:02.581" v="438" actId="20577"/>
      <pc:docMkLst>
        <pc:docMk/>
      </pc:docMkLst>
      <pc:sldChg chg="addSp modSp">
        <pc:chgData name="Otten-Reimer, Ryan" userId="S::w94v236@msu.montana.edu::ba9f80b9-b56d-4a3c-a3f9-3792ba898534" providerId="AD" clId="Web-{E17FD2F8-FD7B-7C19-5662-D8CFAEEAA9E0}" dt="2025-06-16T14:59:36.863" v="317" actId="20577"/>
        <pc:sldMkLst>
          <pc:docMk/>
          <pc:sldMk cId="478837686" sldId="265"/>
        </pc:sldMkLst>
      </pc:sldChg>
      <pc:sldChg chg="modSp">
        <pc:chgData name="Otten-Reimer, Ryan" userId="S::w94v236@msu.montana.edu::ba9f80b9-b56d-4a3c-a3f9-3792ba898534" providerId="AD" clId="Web-{E17FD2F8-FD7B-7C19-5662-D8CFAEEAA9E0}" dt="2025-06-16T14:55:32.909" v="98" actId="20577"/>
        <pc:sldMkLst>
          <pc:docMk/>
          <pc:sldMk cId="3831745514" sldId="274"/>
        </pc:sldMkLst>
      </pc:sldChg>
      <pc:sldChg chg="modSp">
        <pc:chgData name="Otten-Reimer, Ryan" userId="S::w94v236@msu.montana.edu::ba9f80b9-b56d-4a3c-a3f9-3792ba898534" providerId="AD" clId="Web-{E17FD2F8-FD7B-7C19-5662-D8CFAEEAA9E0}" dt="2025-06-16T15:28:50.573" v="348" actId="20577"/>
        <pc:sldMkLst>
          <pc:docMk/>
          <pc:sldMk cId="316937505" sldId="276"/>
        </pc:sldMkLst>
      </pc:sldChg>
      <pc:sldChg chg="modSp">
        <pc:chgData name="Otten-Reimer, Ryan" userId="S::w94v236@msu.montana.edu::ba9f80b9-b56d-4a3c-a3f9-3792ba898534" providerId="AD" clId="Web-{E17FD2F8-FD7B-7C19-5662-D8CFAEEAA9E0}" dt="2025-06-16T17:04:02.581" v="438" actId="20577"/>
        <pc:sldMkLst>
          <pc:docMk/>
          <pc:sldMk cId="1325921862" sldId="277"/>
        </pc:sldMkLst>
      </pc:sldChg>
      <pc:sldChg chg="modSp">
        <pc:chgData name="Otten-Reimer, Ryan" userId="S::w94v236@msu.montana.edu::ba9f80b9-b56d-4a3c-a3f9-3792ba898534" providerId="AD" clId="Web-{E17FD2F8-FD7B-7C19-5662-D8CFAEEAA9E0}" dt="2025-06-16T14:38:00.353" v="24" actId="20577"/>
        <pc:sldMkLst>
          <pc:docMk/>
          <pc:sldMk cId="1268048486" sldId="278"/>
        </pc:sldMkLst>
      </pc:sldChg>
      <pc:sldChg chg="addSp modSp">
        <pc:chgData name="Otten-Reimer, Ryan" userId="S::w94v236@msu.montana.edu::ba9f80b9-b56d-4a3c-a3f9-3792ba898534" providerId="AD" clId="Web-{E17FD2F8-FD7B-7C19-5662-D8CFAEEAA9E0}" dt="2025-06-16T15:35:14.197" v="430" actId="1076"/>
        <pc:sldMkLst>
          <pc:docMk/>
          <pc:sldMk cId="3459028469" sldId="348"/>
        </pc:sldMkLst>
      </pc:sldChg>
      <pc:sldChg chg="addSp delSp">
        <pc:chgData name="Otten-Reimer, Ryan" userId="S::w94v236@msu.montana.edu::ba9f80b9-b56d-4a3c-a3f9-3792ba898534" providerId="AD" clId="Web-{E17FD2F8-FD7B-7C19-5662-D8CFAEEAA9E0}" dt="2025-06-16T15:32:03.799" v="387"/>
        <pc:sldMkLst>
          <pc:docMk/>
          <pc:sldMk cId="1929889833" sldId="349"/>
        </pc:sldMkLst>
      </pc:sldChg>
      <pc:sldChg chg="addSp delSp">
        <pc:chgData name="Otten-Reimer, Ryan" userId="S::w94v236@msu.montana.edu::ba9f80b9-b56d-4a3c-a3f9-3792ba898534" providerId="AD" clId="Web-{E17FD2F8-FD7B-7C19-5662-D8CFAEEAA9E0}" dt="2025-06-16T15:32:06.940" v="389"/>
        <pc:sldMkLst>
          <pc:docMk/>
          <pc:sldMk cId="45167441" sldId="350"/>
        </pc:sldMkLst>
      </pc:sldChg>
      <pc:sldChg chg="addSp delSp">
        <pc:chgData name="Otten-Reimer, Ryan" userId="S::w94v236@msu.montana.edu::ba9f80b9-b56d-4a3c-a3f9-3792ba898534" providerId="AD" clId="Web-{E17FD2F8-FD7B-7C19-5662-D8CFAEEAA9E0}" dt="2025-06-16T15:32:10.315" v="391"/>
        <pc:sldMkLst>
          <pc:docMk/>
          <pc:sldMk cId="3244473661" sldId="351"/>
        </pc:sldMkLst>
      </pc:sldChg>
      <pc:sldChg chg="addSp delSp">
        <pc:chgData name="Otten-Reimer, Ryan" userId="S::w94v236@msu.montana.edu::ba9f80b9-b56d-4a3c-a3f9-3792ba898534" providerId="AD" clId="Web-{E17FD2F8-FD7B-7C19-5662-D8CFAEEAA9E0}" dt="2025-06-16T15:32:13.565" v="393"/>
        <pc:sldMkLst>
          <pc:docMk/>
          <pc:sldMk cId="2403615" sldId="352"/>
        </pc:sldMkLst>
      </pc:sldChg>
      <pc:sldChg chg="addSp delSp">
        <pc:chgData name="Otten-Reimer, Ryan" userId="S::w94v236@msu.montana.edu::ba9f80b9-b56d-4a3c-a3f9-3792ba898534" providerId="AD" clId="Web-{E17FD2F8-FD7B-7C19-5662-D8CFAEEAA9E0}" dt="2025-06-16T15:32:18.643" v="395"/>
        <pc:sldMkLst>
          <pc:docMk/>
          <pc:sldMk cId="2838737888" sldId="353"/>
        </pc:sldMkLst>
      </pc:sldChg>
      <pc:sldChg chg="addSp delSp">
        <pc:chgData name="Otten-Reimer, Ryan" userId="S::w94v236@msu.montana.edu::ba9f80b9-b56d-4a3c-a3f9-3792ba898534" providerId="AD" clId="Web-{E17FD2F8-FD7B-7C19-5662-D8CFAEEAA9E0}" dt="2025-06-16T15:32:23.003" v="397"/>
        <pc:sldMkLst>
          <pc:docMk/>
          <pc:sldMk cId="3910992160" sldId="354"/>
        </pc:sldMkLst>
      </pc:sldChg>
      <pc:sldChg chg="addSp delSp">
        <pc:chgData name="Otten-Reimer, Ryan" userId="S::w94v236@msu.montana.edu::ba9f80b9-b56d-4a3c-a3f9-3792ba898534" providerId="AD" clId="Web-{E17FD2F8-FD7B-7C19-5662-D8CFAEEAA9E0}" dt="2025-06-16T15:32:27.988" v="399"/>
        <pc:sldMkLst>
          <pc:docMk/>
          <pc:sldMk cId="1149071337" sldId="355"/>
        </pc:sldMkLst>
      </pc:sldChg>
      <pc:sldChg chg="addSp delSp">
        <pc:chgData name="Otten-Reimer, Ryan" userId="S::w94v236@msu.montana.edu::ba9f80b9-b56d-4a3c-a3f9-3792ba898534" providerId="AD" clId="Web-{E17FD2F8-FD7B-7C19-5662-D8CFAEEAA9E0}" dt="2025-06-16T15:32:31.972" v="401"/>
        <pc:sldMkLst>
          <pc:docMk/>
          <pc:sldMk cId="2466373614" sldId="356"/>
        </pc:sldMkLst>
      </pc:sldChg>
      <pc:sldChg chg="addSp delSp">
        <pc:chgData name="Otten-Reimer, Ryan" userId="S::w94v236@msu.montana.edu::ba9f80b9-b56d-4a3c-a3f9-3792ba898534" providerId="AD" clId="Web-{E17FD2F8-FD7B-7C19-5662-D8CFAEEAA9E0}" dt="2025-06-16T15:32:36.254" v="403"/>
        <pc:sldMkLst>
          <pc:docMk/>
          <pc:sldMk cId="3624888674" sldId="357"/>
        </pc:sldMkLst>
      </pc:sldChg>
      <pc:sldChg chg="addSp delSp modSp">
        <pc:chgData name="Otten-Reimer, Ryan" userId="S::w94v236@msu.montana.edu::ba9f80b9-b56d-4a3c-a3f9-3792ba898534" providerId="AD" clId="Web-{E17FD2F8-FD7B-7C19-5662-D8CFAEEAA9E0}" dt="2025-06-16T15:32:52.364" v="421" actId="20577"/>
        <pc:sldMkLst>
          <pc:docMk/>
          <pc:sldMk cId="1835412716" sldId="358"/>
        </pc:sldMkLst>
      </pc:sldChg>
      <pc:sldChg chg="addSp delSp modSp">
        <pc:chgData name="Otten-Reimer, Ryan" userId="S::w94v236@msu.montana.edu::ba9f80b9-b56d-4a3c-a3f9-3792ba898534" providerId="AD" clId="Web-{E17FD2F8-FD7B-7C19-5662-D8CFAEEAA9E0}" dt="2025-06-16T15:36:21.653" v="432" actId="1076"/>
        <pc:sldMkLst>
          <pc:docMk/>
          <pc:sldMk cId="3357853128" sldId="359"/>
        </pc:sldMkLst>
      </pc:sldChg>
      <pc:sldChg chg="addSp modSp">
        <pc:chgData name="Otten-Reimer, Ryan" userId="S::w94v236@msu.montana.edu::ba9f80b9-b56d-4a3c-a3f9-3792ba898534" providerId="AD" clId="Web-{E17FD2F8-FD7B-7C19-5662-D8CFAEEAA9E0}" dt="2025-06-16T14:35:16.810" v="9" actId="1076"/>
        <pc:sldMkLst>
          <pc:docMk/>
          <pc:sldMk cId="1957419837" sldId="360"/>
        </pc:sldMkLst>
      </pc:sldChg>
      <pc:sldChg chg="addSp delSp modSp add replId">
        <pc:chgData name="Otten-Reimer, Ryan" userId="S::w94v236@msu.montana.edu::ba9f80b9-b56d-4a3c-a3f9-3792ba898534" providerId="AD" clId="Web-{E17FD2F8-FD7B-7C19-5662-D8CFAEEAA9E0}" dt="2025-06-16T15:36:23.981" v="433" actId="1076"/>
        <pc:sldMkLst>
          <pc:docMk/>
          <pc:sldMk cId="1158497560" sldId="361"/>
        </pc:sldMkLst>
      </pc:sldChg>
    </pc:docChg>
  </pc:docChgLst>
  <pc:docChgLst>
    <pc:chgData name="Otten-Reimer, Ryan" userId="S::w94v236@msu.montana.edu::ba9f80b9-b56d-4a3c-a3f9-3792ba898534" providerId="AD" clId="Web-{35C4D1E5-5D0F-8D6E-C267-27FC3DD4D3A2}"/>
    <pc:docChg chg="modSld">
      <pc:chgData name="Otten-Reimer, Ryan" userId="S::w94v236@msu.montana.edu::ba9f80b9-b56d-4a3c-a3f9-3792ba898534" providerId="AD" clId="Web-{35C4D1E5-5D0F-8D6E-C267-27FC3DD4D3A2}" dt="2025-06-12T16:46:04.209" v="21" actId="1076"/>
      <pc:docMkLst>
        <pc:docMk/>
      </pc:docMkLst>
      <pc:sldChg chg="addSp delSp modSp">
        <pc:chgData name="Otten-Reimer, Ryan" userId="S::w94v236@msu.montana.edu::ba9f80b9-b56d-4a3c-a3f9-3792ba898534" providerId="AD" clId="Web-{35C4D1E5-5D0F-8D6E-C267-27FC3DD4D3A2}" dt="2025-06-12T16:46:04.209" v="21" actId="1076"/>
        <pc:sldMkLst>
          <pc:docMk/>
          <pc:sldMk cId="1957419837" sldId="360"/>
        </pc:sldMkLst>
      </pc:sldChg>
    </pc:docChg>
  </pc:docChgLst>
  <pc:docChgLst>
    <pc:chgData name="Otten-Reimer, Ryan" userId="S::w94v236@msu.montana.edu::ba9f80b9-b56d-4a3c-a3f9-3792ba898534" providerId="AD" clId="Web-{3B2ABDCC-163D-6D80-A983-FB683279DD08}"/>
    <pc:docChg chg="addSld delSld modSld sldOrd">
      <pc:chgData name="Otten-Reimer, Ryan" userId="S::w94v236@msu.montana.edu::ba9f80b9-b56d-4a3c-a3f9-3792ba898534" providerId="AD" clId="Web-{3B2ABDCC-163D-6D80-A983-FB683279DD08}" dt="2025-07-27T23:31:58.178" v="216" actId="14100"/>
      <pc:docMkLst>
        <pc:docMk/>
      </pc:docMkLst>
      <pc:sldChg chg="addSp modSp">
        <pc:chgData name="Otten-Reimer, Ryan" userId="S::w94v236@msu.montana.edu::ba9f80b9-b56d-4a3c-a3f9-3792ba898534" providerId="AD" clId="Web-{3B2ABDCC-163D-6D80-A983-FB683279DD08}" dt="2025-07-27T22:16:50.081" v="115" actId="20577"/>
        <pc:sldMkLst>
          <pc:docMk/>
          <pc:sldMk cId="3910992160" sldId="354"/>
        </pc:sldMkLst>
        <pc:spChg chg="add mod">
          <ac:chgData name="Otten-Reimer, Ryan" userId="S::w94v236@msu.montana.edu::ba9f80b9-b56d-4a3c-a3f9-3792ba898534" providerId="AD" clId="Web-{3B2ABDCC-163D-6D80-A983-FB683279DD08}" dt="2025-07-27T22:16:50.081" v="115" actId="20577"/>
          <ac:spMkLst>
            <pc:docMk/>
            <pc:sldMk cId="3910992160" sldId="354"/>
            <ac:spMk id="5" creationId="{E6EC80C9-43FE-86CA-FAED-E19F47CCB275}"/>
          </ac:spMkLst>
        </pc:spChg>
        <pc:spChg chg="mod">
          <ac:chgData name="Otten-Reimer, Ryan" userId="S::w94v236@msu.montana.edu::ba9f80b9-b56d-4a3c-a3f9-3792ba898534" providerId="AD" clId="Web-{3B2ABDCC-163D-6D80-A983-FB683279DD08}" dt="2025-07-27T22:14:32.752" v="46" actId="1076"/>
          <ac:spMkLst>
            <pc:docMk/>
            <pc:sldMk cId="3910992160" sldId="354"/>
            <ac:spMk id="56" creationId="{6BB2D1B3-6008-351C-5357-AB15CDA38909}"/>
          </ac:spMkLst>
        </pc:spChg>
      </pc:sldChg>
      <pc:sldChg chg="addSp modSp">
        <pc:chgData name="Otten-Reimer, Ryan" userId="S::w94v236@msu.montana.edu::ba9f80b9-b56d-4a3c-a3f9-3792ba898534" providerId="AD" clId="Web-{3B2ABDCC-163D-6D80-A983-FB683279DD08}" dt="2025-07-27T22:16:55.909" v="116" actId="1076"/>
        <pc:sldMkLst>
          <pc:docMk/>
          <pc:sldMk cId="1149071337" sldId="355"/>
        </pc:sldMkLst>
        <pc:spChg chg="add mod">
          <ac:chgData name="Otten-Reimer, Ryan" userId="S::w94v236@msu.montana.edu::ba9f80b9-b56d-4a3c-a3f9-3792ba898534" providerId="AD" clId="Web-{3B2ABDCC-163D-6D80-A983-FB683279DD08}" dt="2025-07-27T22:16:55.909" v="116" actId="1076"/>
          <ac:spMkLst>
            <pc:docMk/>
            <pc:sldMk cId="1149071337" sldId="355"/>
            <ac:spMk id="3" creationId="{22C37ED1-2984-E02D-9A89-45E46E7CEB92}"/>
          </ac:spMkLst>
        </pc:spChg>
      </pc:sldChg>
      <pc:sldChg chg="ord">
        <pc:chgData name="Otten-Reimer, Ryan" userId="S::w94v236@msu.montana.edu::ba9f80b9-b56d-4a3c-a3f9-3792ba898534" providerId="AD" clId="Web-{3B2ABDCC-163D-6D80-A983-FB683279DD08}" dt="2025-07-27T23:28:14.467" v="165"/>
        <pc:sldMkLst>
          <pc:docMk/>
          <pc:sldMk cId="1158497560" sldId="361"/>
        </pc:sldMkLst>
      </pc:sldChg>
      <pc:sldChg chg="addSp delSp modSp add replId">
        <pc:chgData name="Otten-Reimer, Ryan" userId="S::w94v236@msu.montana.edu::ba9f80b9-b56d-4a3c-a3f9-3792ba898534" providerId="AD" clId="Web-{3B2ABDCC-163D-6D80-A983-FB683279DD08}" dt="2025-07-27T23:31:58.178" v="216" actId="14100"/>
        <pc:sldMkLst>
          <pc:docMk/>
          <pc:sldMk cId="2618953414" sldId="367"/>
        </pc:sldMkLst>
      </pc:sldChg>
      <pc:sldChg chg="delSp add del replId">
        <pc:chgData name="Otten-Reimer, Ryan" userId="S::w94v236@msu.montana.edu::ba9f80b9-b56d-4a3c-a3f9-3792ba898534" providerId="AD" clId="Web-{3B2ABDCC-163D-6D80-A983-FB683279DD08}" dt="2025-07-27T23:24:14.559" v="119"/>
        <pc:sldMkLst>
          <pc:docMk/>
          <pc:sldMk cId="3148841748" sldId="367"/>
        </pc:sldMkLst>
      </pc:sldChg>
    </pc:docChg>
  </pc:docChgLst>
  <pc:docChgLst>
    <pc:chgData name="Otten-Reimer, Ryan" userId="S::w94v236@msu.montana.edu::ba9f80b9-b56d-4a3c-a3f9-3792ba898534" providerId="AD" clId="Web-{C7B0AD26-731D-8708-6271-FCB650A4C492}"/>
    <pc:docChg chg="modSld">
      <pc:chgData name="Otten-Reimer, Ryan" userId="S::w94v236@msu.montana.edu::ba9f80b9-b56d-4a3c-a3f9-3792ba898534" providerId="AD" clId="Web-{C7B0AD26-731D-8708-6271-FCB650A4C492}" dt="2025-07-14T14:23:49.468" v="1" actId="14100"/>
      <pc:docMkLst>
        <pc:docMk/>
      </pc:docMkLst>
      <pc:sldChg chg="modSp">
        <pc:chgData name="Otten-Reimer, Ryan" userId="S::w94v236@msu.montana.edu::ba9f80b9-b56d-4a3c-a3f9-3792ba898534" providerId="AD" clId="Web-{C7B0AD26-731D-8708-6271-FCB650A4C492}" dt="2025-07-14T14:23:49.468" v="1" actId="14100"/>
        <pc:sldMkLst>
          <pc:docMk/>
          <pc:sldMk cId="3624888674" sldId="357"/>
        </pc:sldMkLst>
        <pc:spChg chg="mod">
          <ac:chgData name="Otten-Reimer, Ryan" userId="S::w94v236@msu.montana.edu::ba9f80b9-b56d-4a3c-a3f9-3792ba898534" providerId="AD" clId="Web-{C7B0AD26-731D-8708-6271-FCB650A4C492}" dt="2025-07-14T14:23:49.468" v="1" actId="14100"/>
          <ac:spMkLst>
            <pc:docMk/>
            <pc:sldMk cId="3624888674" sldId="357"/>
            <ac:spMk id="12" creationId="{42E8E575-EAD0-DFF7-2E9F-42EFC975E945}"/>
          </ac:spMkLst>
        </pc:spChg>
      </pc:sldChg>
    </pc:docChg>
  </pc:docChgLst>
  <pc:docChgLst>
    <pc:chgData name="Otten-Reimer, Ryan" userId="S::w94v236@msu.montana.edu::ba9f80b9-b56d-4a3c-a3f9-3792ba898534" providerId="AD" clId="Web-{EBE5FA03-43D1-9A95-20E7-8888E4C3C457}"/>
    <pc:docChg chg="delSld modSld">
      <pc:chgData name="Otten-Reimer, Ryan" userId="S::w94v236@msu.montana.edu::ba9f80b9-b56d-4a3c-a3f9-3792ba898534" providerId="AD" clId="Web-{EBE5FA03-43D1-9A95-20E7-8888E4C3C457}" dt="2025-06-12T15:36:18.608" v="329" actId="20577"/>
      <pc:docMkLst>
        <pc:docMk/>
      </pc:docMkLst>
      <pc:sldChg chg="addSp modSp">
        <pc:chgData name="Otten-Reimer, Ryan" userId="S::w94v236@msu.montana.edu::ba9f80b9-b56d-4a3c-a3f9-3792ba898534" providerId="AD" clId="Web-{EBE5FA03-43D1-9A95-20E7-8888E4C3C457}" dt="2025-06-12T15:34:01.994" v="299" actId="20577"/>
        <pc:sldMkLst>
          <pc:docMk/>
          <pc:sldMk cId="2214828154" sldId="258"/>
        </pc:sldMkLst>
      </pc:sldChg>
      <pc:sldChg chg="del">
        <pc:chgData name="Otten-Reimer, Ryan" userId="S::w94v236@msu.montana.edu::ba9f80b9-b56d-4a3c-a3f9-3792ba898534" providerId="AD" clId="Web-{EBE5FA03-43D1-9A95-20E7-8888E4C3C457}" dt="2025-06-12T15:20:20.431" v="0"/>
        <pc:sldMkLst>
          <pc:docMk/>
          <pc:sldMk cId="852821998" sldId="262"/>
        </pc:sldMkLst>
      </pc:sldChg>
      <pc:sldChg chg="modSp">
        <pc:chgData name="Otten-Reimer, Ryan" userId="S::w94v236@msu.montana.edu::ba9f80b9-b56d-4a3c-a3f9-3792ba898534" providerId="AD" clId="Web-{EBE5FA03-43D1-9A95-20E7-8888E4C3C457}" dt="2025-06-12T15:30:35.454" v="262" actId="20577"/>
        <pc:sldMkLst>
          <pc:docMk/>
          <pc:sldMk cId="2132484539" sldId="269"/>
        </pc:sldMkLst>
      </pc:sldChg>
      <pc:sldChg chg="delSp modSp">
        <pc:chgData name="Otten-Reimer, Ryan" userId="S::w94v236@msu.montana.edu::ba9f80b9-b56d-4a3c-a3f9-3792ba898534" providerId="AD" clId="Web-{EBE5FA03-43D1-9A95-20E7-8888E4C3C457}" dt="2025-06-12T15:29:12.951" v="173" actId="20577"/>
        <pc:sldMkLst>
          <pc:docMk/>
          <pc:sldMk cId="316937505" sldId="276"/>
        </pc:sldMkLst>
      </pc:sldChg>
      <pc:sldChg chg="modSp">
        <pc:chgData name="Otten-Reimer, Ryan" userId="S::w94v236@msu.montana.edu::ba9f80b9-b56d-4a3c-a3f9-3792ba898534" providerId="AD" clId="Web-{EBE5FA03-43D1-9A95-20E7-8888E4C3C457}" dt="2025-06-12T15:32:58.147" v="297" actId="20577"/>
        <pc:sldMkLst>
          <pc:docMk/>
          <pc:sldMk cId="1325921862" sldId="277"/>
        </pc:sldMkLst>
      </pc:sldChg>
      <pc:sldChg chg="modSp">
        <pc:chgData name="Otten-Reimer, Ryan" userId="S::w94v236@msu.montana.edu::ba9f80b9-b56d-4a3c-a3f9-3792ba898534" providerId="AD" clId="Web-{EBE5FA03-43D1-9A95-20E7-8888E4C3C457}" dt="2025-06-12T15:31:57.942" v="289" actId="20577"/>
        <pc:sldMkLst>
          <pc:docMk/>
          <pc:sldMk cId="1268048486" sldId="278"/>
        </pc:sldMkLst>
      </pc:sldChg>
      <pc:sldChg chg="delSp modSp">
        <pc:chgData name="Otten-Reimer, Ryan" userId="S::w94v236@msu.montana.edu::ba9f80b9-b56d-4a3c-a3f9-3792ba898534" providerId="AD" clId="Web-{EBE5FA03-43D1-9A95-20E7-8888E4C3C457}" dt="2025-06-12T15:36:18.608" v="329" actId="20577"/>
        <pc:sldMkLst>
          <pc:docMk/>
          <pc:sldMk cId="338899040" sldId="279"/>
        </pc:sldMkLst>
      </pc:sldChg>
      <pc:sldChg chg="addSp modSp">
        <pc:chgData name="Otten-Reimer, Ryan" userId="S::w94v236@msu.montana.edu::ba9f80b9-b56d-4a3c-a3f9-3792ba898534" providerId="AD" clId="Web-{EBE5FA03-43D1-9A95-20E7-8888E4C3C457}" dt="2025-06-12T15:34:12.463" v="300"/>
        <pc:sldMkLst>
          <pc:docMk/>
          <pc:sldMk cId="3459028469" sldId="348"/>
        </pc:sldMkLst>
      </pc:sldChg>
      <pc:sldChg chg="addSp modSp">
        <pc:chgData name="Otten-Reimer, Ryan" userId="S::w94v236@msu.montana.edu::ba9f80b9-b56d-4a3c-a3f9-3792ba898534" providerId="AD" clId="Web-{EBE5FA03-43D1-9A95-20E7-8888E4C3C457}" dt="2025-06-12T15:34:14.307" v="301"/>
        <pc:sldMkLst>
          <pc:docMk/>
          <pc:sldMk cId="1929889833" sldId="349"/>
        </pc:sldMkLst>
      </pc:sldChg>
      <pc:sldChg chg="addSp modSp">
        <pc:chgData name="Otten-Reimer, Ryan" userId="S::w94v236@msu.montana.edu::ba9f80b9-b56d-4a3c-a3f9-3792ba898534" providerId="AD" clId="Web-{EBE5FA03-43D1-9A95-20E7-8888E4C3C457}" dt="2025-06-12T15:34:19.354" v="302"/>
        <pc:sldMkLst>
          <pc:docMk/>
          <pc:sldMk cId="45167441" sldId="350"/>
        </pc:sldMkLst>
      </pc:sldChg>
      <pc:sldChg chg="addSp modSp">
        <pc:chgData name="Otten-Reimer, Ryan" userId="S::w94v236@msu.montana.edu::ba9f80b9-b56d-4a3c-a3f9-3792ba898534" providerId="AD" clId="Web-{EBE5FA03-43D1-9A95-20E7-8888E4C3C457}" dt="2025-06-12T15:34:20.822" v="303"/>
        <pc:sldMkLst>
          <pc:docMk/>
          <pc:sldMk cId="3244473661" sldId="351"/>
        </pc:sldMkLst>
      </pc:sldChg>
      <pc:sldChg chg="addSp modSp">
        <pc:chgData name="Otten-Reimer, Ryan" userId="S::w94v236@msu.montana.edu::ba9f80b9-b56d-4a3c-a3f9-3792ba898534" providerId="AD" clId="Web-{EBE5FA03-43D1-9A95-20E7-8888E4C3C457}" dt="2025-06-12T15:34:22.276" v="304"/>
        <pc:sldMkLst>
          <pc:docMk/>
          <pc:sldMk cId="2403615" sldId="352"/>
        </pc:sldMkLst>
      </pc:sldChg>
      <pc:sldChg chg="addSp modSp">
        <pc:chgData name="Otten-Reimer, Ryan" userId="S::w94v236@msu.montana.edu::ba9f80b9-b56d-4a3c-a3f9-3792ba898534" providerId="AD" clId="Web-{EBE5FA03-43D1-9A95-20E7-8888E4C3C457}" dt="2025-06-12T15:34:23.729" v="305"/>
        <pc:sldMkLst>
          <pc:docMk/>
          <pc:sldMk cId="2838737888" sldId="353"/>
        </pc:sldMkLst>
      </pc:sldChg>
      <pc:sldChg chg="addSp modSp">
        <pc:chgData name="Otten-Reimer, Ryan" userId="S::w94v236@msu.montana.edu::ba9f80b9-b56d-4a3c-a3f9-3792ba898534" providerId="AD" clId="Web-{EBE5FA03-43D1-9A95-20E7-8888E4C3C457}" dt="2025-06-12T15:34:25.244" v="306"/>
        <pc:sldMkLst>
          <pc:docMk/>
          <pc:sldMk cId="1149071337" sldId="355"/>
        </pc:sldMkLst>
      </pc:sldChg>
      <pc:sldChg chg="addSp modSp">
        <pc:chgData name="Otten-Reimer, Ryan" userId="S::w94v236@msu.montana.edu::ba9f80b9-b56d-4a3c-a3f9-3792ba898534" providerId="AD" clId="Web-{EBE5FA03-43D1-9A95-20E7-8888E4C3C457}" dt="2025-06-12T15:34:26.823" v="307"/>
        <pc:sldMkLst>
          <pc:docMk/>
          <pc:sldMk cId="2466373614" sldId="356"/>
        </pc:sldMkLst>
      </pc:sldChg>
      <pc:sldChg chg="addSp modSp">
        <pc:chgData name="Otten-Reimer, Ryan" userId="S::w94v236@msu.montana.edu::ba9f80b9-b56d-4a3c-a3f9-3792ba898534" providerId="AD" clId="Web-{EBE5FA03-43D1-9A95-20E7-8888E4C3C457}" dt="2025-06-12T15:34:28.291" v="308"/>
        <pc:sldMkLst>
          <pc:docMk/>
          <pc:sldMk cId="3624888674" sldId="357"/>
        </pc:sldMkLst>
      </pc:sldChg>
      <pc:sldChg chg="addSp modSp">
        <pc:chgData name="Otten-Reimer, Ryan" userId="S::w94v236@msu.montana.edu::ba9f80b9-b56d-4a3c-a3f9-3792ba898534" providerId="AD" clId="Web-{EBE5FA03-43D1-9A95-20E7-8888E4C3C457}" dt="2025-06-12T15:34:30.120" v="309"/>
        <pc:sldMkLst>
          <pc:docMk/>
          <pc:sldMk cId="1835412716" sldId="358"/>
        </pc:sldMkLst>
      </pc:sldChg>
      <pc:sldChg chg="addSp modSp">
        <pc:chgData name="Otten-Reimer, Ryan" userId="S::w94v236@msu.montana.edu::ba9f80b9-b56d-4a3c-a3f9-3792ba898534" providerId="AD" clId="Web-{EBE5FA03-43D1-9A95-20E7-8888E4C3C457}" dt="2025-06-12T15:34:32.963" v="310"/>
        <pc:sldMkLst>
          <pc:docMk/>
          <pc:sldMk cId="3357853128" sldId="359"/>
        </pc:sldMkLst>
      </pc:sldChg>
    </pc:docChg>
  </pc:docChgLst>
  <pc:docChgLst>
    <pc:chgData name="Otten-Reimer, Ryan" userId="S::w94v236@msu.montana.edu::ba9f80b9-b56d-4a3c-a3f9-3792ba898534" providerId="AD" clId="Web-{0F4A0274-7D48-11C7-10C5-D1415A547F3A}"/>
    <pc:docChg chg="delSld modSld">
      <pc:chgData name="Otten-Reimer, Ryan" userId="S::w94v236@msu.montana.edu::ba9f80b9-b56d-4a3c-a3f9-3792ba898534" providerId="AD" clId="Web-{0F4A0274-7D48-11C7-10C5-D1415A547F3A}" dt="2025-07-28T20:46:00.167" v="15" actId="1076"/>
      <pc:docMkLst>
        <pc:docMk/>
      </pc:docMkLst>
      <pc:sldChg chg="addSp delSp modSp">
        <pc:chgData name="Otten-Reimer, Ryan" userId="S::w94v236@msu.montana.edu::ba9f80b9-b56d-4a3c-a3f9-3792ba898534" providerId="AD" clId="Web-{0F4A0274-7D48-11C7-10C5-D1415A547F3A}" dt="2025-07-28T20:44:57.214" v="14" actId="1076"/>
        <pc:sldMkLst>
          <pc:docMk/>
          <pc:sldMk cId="478837686" sldId="265"/>
        </pc:sldMkLst>
        <pc:spChg chg="mod">
          <ac:chgData name="Otten-Reimer, Ryan" userId="S::w94v236@msu.montana.edu::ba9f80b9-b56d-4a3c-a3f9-3792ba898534" providerId="AD" clId="Web-{0F4A0274-7D48-11C7-10C5-D1415A547F3A}" dt="2025-07-28T20:44:52.151" v="12" actId="1076"/>
          <ac:spMkLst>
            <pc:docMk/>
            <pc:sldMk cId="478837686" sldId="265"/>
            <ac:spMk id="10" creationId="{1B1B8ED2-57DB-1B65-AFD0-4A6B972D65A2}"/>
          </ac:spMkLst>
        </pc:spChg>
        <pc:picChg chg="mod">
          <ac:chgData name="Otten-Reimer, Ryan" userId="S::w94v236@msu.montana.edu::ba9f80b9-b56d-4a3c-a3f9-3792ba898534" providerId="AD" clId="Web-{0F4A0274-7D48-11C7-10C5-D1415A547F3A}" dt="2025-07-28T20:44:50.026" v="11" actId="1076"/>
          <ac:picMkLst>
            <pc:docMk/>
            <pc:sldMk cId="478837686" sldId="265"/>
            <ac:picMk id="8" creationId="{8F32772A-A4A4-BD3C-E4FD-913A23DAA5E4}"/>
          </ac:picMkLst>
        </pc:picChg>
      </pc:sldChg>
      <pc:sldChg chg="modSp">
        <pc:chgData name="Otten-Reimer, Ryan" userId="S::w94v236@msu.montana.edu::ba9f80b9-b56d-4a3c-a3f9-3792ba898534" providerId="AD" clId="Web-{0F4A0274-7D48-11C7-10C5-D1415A547F3A}" dt="2025-07-28T20:46:00.167" v="15" actId="1076"/>
        <pc:sldMkLst>
          <pc:docMk/>
          <pc:sldMk cId="1268048486" sldId="278"/>
        </pc:sldMkLst>
        <pc:picChg chg="mod">
          <ac:chgData name="Otten-Reimer, Ryan" userId="S::w94v236@msu.montana.edu::ba9f80b9-b56d-4a3c-a3f9-3792ba898534" providerId="AD" clId="Web-{0F4A0274-7D48-11C7-10C5-D1415A547F3A}" dt="2025-07-28T20:46:00.167" v="15" actId="1076"/>
          <ac:picMkLst>
            <pc:docMk/>
            <pc:sldMk cId="1268048486" sldId="278"/>
            <ac:picMk id="11" creationId="{B521052A-B601-BD7A-7DBD-2936980BA227}"/>
          </ac:picMkLst>
        </pc:picChg>
      </pc:sldChg>
      <pc:sldChg chg="del">
        <pc:chgData name="Otten-Reimer, Ryan" userId="S::w94v236@msu.montana.edu::ba9f80b9-b56d-4a3c-a3f9-3792ba898534" providerId="AD" clId="Web-{0F4A0274-7D48-11C7-10C5-D1415A547F3A}" dt="2025-07-28T14:55:09.073" v="0"/>
        <pc:sldMkLst>
          <pc:docMk/>
          <pc:sldMk cId="2618953414" sldId="367"/>
        </pc:sldMkLst>
      </pc:sldChg>
    </pc:docChg>
  </pc:docChgLst>
  <pc:docChgLst>
    <pc:chgData name="Otten-Reimer, Ryan" userId="S::w94v236@msu.montana.edu::ba9f80b9-b56d-4a3c-a3f9-3792ba898534" providerId="AD" clId="Web-{9A00A98D-82B4-807D-EA25-78D7E3102A7A}"/>
    <pc:docChg chg="addSld modSld">
      <pc:chgData name="Otten-Reimer, Ryan" userId="S::w94v236@msu.montana.edu::ba9f80b9-b56d-4a3c-a3f9-3792ba898534" providerId="AD" clId="Web-{9A00A98D-82B4-807D-EA25-78D7E3102A7A}" dt="2025-07-30T17:45:28.741" v="63"/>
      <pc:docMkLst>
        <pc:docMk/>
      </pc:docMkLst>
      <pc:sldChg chg="delSp modSp">
        <pc:chgData name="Otten-Reimer, Ryan" userId="S::w94v236@msu.montana.edu::ba9f80b9-b56d-4a3c-a3f9-3792ba898534" providerId="AD" clId="Web-{9A00A98D-82B4-807D-EA25-78D7E3102A7A}" dt="2025-07-30T17:45:22.537" v="62" actId="1076"/>
        <pc:sldMkLst>
          <pc:docMk/>
          <pc:sldMk cId="2213858182" sldId="367"/>
        </pc:sldMkLst>
        <pc:picChg chg="mod">
          <ac:chgData name="Otten-Reimer, Ryan" userId="S::w94v236@msu.montana.edu::ba9f80b9-b56d-4a3c-a3f9-3792ba898534" providerId="AD" clId="Web-{9A00A98D-82B4-807D-EA25-78D7E3102A7A}" dt="2025-07-30T17:45:22.537" v="62" actId="1076"/>
          <ac:picMkLst>
            <pc:docMk/>
            <pc:sldMk cId="2213858182" sldId="367"/>
            <ac:picMk id="2" creationId="{7E68B14F-2389-58C8-FF9E-5FD2653E0531}"/>
          </ac:picMkLst>
        </pc:picChg>
        <pc:picChg chg="del">
          <ac:chgData name="Otten-Reimer, Ryan" userId="S::w94v236@msu.montana.edu::ba9f80b9-b56d-4a3c-a3f9-3792ba898534" providerId="AD" clId="Web-{9A00A98D-82B4-807D-EA25-78D7E3102A7A}" dt="2025-07-30T17:45:17.568" v="58"/>
          <ac:picMkLst>
            <pc:docMk/>
            <pc:sldMk cId="2213858182" sldId="367"/>
            <ac:picMk id="3" creationId="{E8D89F90-A26A-EE1D-94EB-0DEE3C2B5537}"/>
          </ac:picMkLst>
        </pc:picChg>
        <pc:picChg chg="del">
          <ac:chgData name="Otten-Reimer, Ryan" userId="S::w94v236@msu.montana.edu::ba9f80b9-b56d-4a3c-a3f9-3792ba898534" providerId="AD" clId="Web-{9A00A98D-82B4-807D-EA25-78D7E3102A7A}" dt="2025-07-30T17:45:19.553" v="59"/>
          <ac:picMkLst>
            <pc:docMk/>
            <pc:sldMk cId="2213858182" sldId="367"/>
            <ac:picMk id="5" creationId="{3D120509-9C86-4BC3-D1BD-76B152A2F3DA}"/>
          </ac:picMkLst>
        </pc:picChg>
      </pc:sldChg>
      <pc:sldChg chg="addSp delSp modSp new addAnim">
        <pc:chgData name="Otten-Reimer, Ryan" userId="S::w94v236@msu.montana.edu::ba9f80b9-b56d-4a3c-a3f9-3792ba898534" providerId="AD" clId="Web-{9A00A98D-82B4-807D-EA25-78D7E3102A7A}" dt="2025-07-30T17:45:28.741" v="63"/>
        <pc:sldMkLst>
          <pc:docMk/>
          <pc:sldMk cId="3623594198" sldId="371"/>
        </pc:sldMkLst>
        <pc:spChg chg="del">
          <ac:chgData name="Otten-Reimer, Ryan" userId="S::w94v236@msu.montana.edu::ba9f80b9-b56d-4a3c-a3f9-3792ba898534" providerId="AD" clId="Web-{9A00A98D-82B4-807D-EA25-78D7E3102A7A}" dt="2025-07-30T17:37:14.375" v="4"/>
          <ac:spMkLst>
            <pc:docMk/>
            <pc:sldMk cId="3623594198" sldId="371"/>
            <ac:spMk id="2" creationId="{BCA3022A-CA77-D962-E6A0-640BC7B3E53C}"/>
          </ac:spMkLst>
        </pc:spChg>
        <pc:spChg chg="del">
          <ac:chgData name="Otten-Reimer, Ryan" userId="S::w94v236@msu.montana.edu::ba9f80b9-b56d-4a3c-a3f9-3792ba898534" providerId="AD" clId="Web-{9A00A98D-82B4-807D-EA25-78D7E3102A7A}" dt="2025-07-30T17:37:11.453" v="3"/>
          <ac:spMkLst>
            <pc:docMk/>
            <pc:sldMk cId="3623594198" sldId="371"/>
            <ac:spMk id="3" creationId="{491E7BDE-7485-AB92-3B02-A89CF756AEE1}"/>
          </ac:spMkLst>
        </pc:spChg>
        <pc:spChg chg="add mod">
          <ac:chgData name="Otten-Reimer, Ryan" userId="S::w94v236@msu.montana.edu::ba9f80b9-b56d-4a3c-a3f9-3792ba898534" providerId="AD" clId="Web-{9A00A98D-82B4-807D-EA25-78D7E3102A7A}" dt="2025-07-30T17:45:28.741" v="63"/>
          <ac:spMkLst>
            <pc:docMk/>
            <pc:sldMk cId="3623594198" sldId="371"/>
            <ac:spMk id="14" creationId="{38860ECD-E78C-7545-38CC-AFC8C6080804}"/>
          </ac:spMkLst>
        </pc:spChg>
        <pc:grpChg chg="add del mod">
          <ac:chgData name="Otten-Reimer, Ryan" userId="S::w94v236@msu.montana.edu::ba9f80b9-b56d-4a3c-a3f9-3792ba898534" providerId="AD" clId="Web-{9A00A98D-82B4-807D-EA25-78D7E3102A7A}" dt="2025-07-30T17:37:57.625" v="19"/>
          <ac:grpSpMkLst>
            <pc:docMk/>
            <pc:sldMk cId="3623594198" sldId="371"/>
            <ac:grpSpMk id="8" creationId="{1D95EE15-5B16-7A48-C77D-5505875EB195}"/>
          </ac:grpSpMkLst>
        </pc:grpChg>
        <pc:picChg chg="add mod topLvl">
          <ac:chgData name="Otten-Reimer, Ryan" userId="S::w94v236@msu.montana.edu::ba9f80b9-b56d-4a3c-a3f9-3792ba898534" providerId="AD" clId="Web-{9A00A98D-82B4-807D-EA25-78D7E3102A7A}" dt="2025-07-30T17:40:51.440" v="43" actId="1076"/>
          <ac:picMkLst>
            <pc:docMk/>
            <pc:sldMk cId="3623594198" sldId="371"/>
            <ac:picMk id="5" creationId="{ECF37BE7-944D-8BA8-2D90-19E4905811A2}"/>
          </ac:picMkLst>
        </pc:picChg>
        <pc:picChg chg="add mod topLvl">
          <ac:chgData name="Otten-Reimer, Ryan" userId="S::w94v236@msu.montana.edu::ba9f80b9-b56d-4a3c-a3f9-3792ba898534" providerId="AD" clId="Web-{9A00A98D-82B4-807D-EA25-78D7E3102A7A}" dt="2025-07-30T17:40:52.112" v="44" actId="1076"/>
          <ac:picMkLst>
            <pc:docMk/>
            <pc:sldMk cId="3623594198" sldId="371"/>
            <ac:picMk id="7" creationId="{807169A5-FB3D-6CC0-21D1-7228F5E96C1D}"/>
          </ac:picMkLst>
        </pc:picChg>
        <pc:cxnChg chg="add del mod">
          <ac:chgData name="Otten-Reimer, Ryan" userId="S::w94v236@msu.montana.edu::ba9f80b9-b56d-4a3c-a3f9-3792ba898534" providerId="AD" clId="Web-{9A00A98D-82B4-807D-EA25-78D7E3102A7A}" dt="2025-07-30T17:41:10.737" v="45"/>
          <ac:cxnSpMkLst>
            <pc:docMk/>
            <pc:sldMk cId="3623594198" sldId="371"/>
            <ac:cxnSpMk id="9" creationId="{96850E66-97E2-C56F-E5C0-09B325627CD4}"/>
          </ac:cxnSpMkLst>
        </pc:cxnChg>
        <pc:cxnChg chg="add mod">
          <ac:chgData name="Otten-Reimer, Ryan" userId="S::w94v236@msu.montana.edu::ba9f80b9-b56d-4a3c-a3f9-3792ba898534" providerId="AD" clId="Web-{9A00A98D-82B4-807D-EA25-78D7E3102A7A}" dt="2025-07-30T17:44:35.973" v="57" actId="1076"/>
          <ac:cxnSpMkLst>
            <pc:docMk/>
            <pc:sldMk cId="3623594198" sldId="371"/>
            <ac:cxnSpMk id="10" creationId="{4A3FAA49-06AE-5CA2-81F3-5BDE77D30804}"/>
          </ac:cxnSpMkLst>
        </pc:cxnChg>
        <pc:cxnChg chg="add mod">
          <ac:chgData name="Otten-Reimer, Ryan" userId="S::w94v236@msu.montana.edu::ba9f80b9-b56d-4a3c-a3f9-3792ba898534" providerId="AD" clId="Web-{9A00A98D-82B4-807D-EA25-78D7E3102A7A}" dt="2025-07-30T17:44:18.316" v="53" actId="1076"/>
          <ac:cxnSpMkLst>
            <pc:docMk/>
            <pc:sldMk cId="3623594198" sldId="371"/>
            <ac:cxnSpMk id="11" creationId="{D39BDDCA-6E93-6EEE-372A-A58C91FE5527}"/>
          </ac:cxnSpMkLst>
        </pc:cxnChg>
        <pc:cxnChg chg="add mod">
          <ac:chgData name="Otten-Reimer, Ryan" userId="S::w94v236@msu.montana.edu::ba9f80b9-b56d-4a3c-a3f9-3792ba898534" providerId="AD" clId="Web-{9A00A98D-82B4-807D-EA25-78D7E3102A7A}" dt="2025-07-30T17:44:31.973" v="56" actId="1076"/>
          <ac:cxnSpMkLst>
            <pc:docMk/>
            <pc:sldMk cId="3623594198" sldId="371"/>
            <ac:cxnSpMk id="12" creationId="{8D8B4D17-1CA2-9D30-D288-F14D475CEE43}"/>
          </ac:cxnSpMkLst>
        </pc:cxnChg>
      </pc:sldChg>
    </pc:docChg>
  </pc:docChgLst>
  <pc:docChgLst>
    <pc:chgData name="Otten-Reimer, Ryan" userId="S::w94v236@msu.montana.edu::ba9f80b9-b56d-4a3c-a3f9-3792ba898534" providerId="AD" clId="Web-{AB2A5402-CAED-4523-87E4-05E90F655611}"/>
    <pc:docChg chg="addSld modSld">
      <pc:chgData name="Otten-Reimer, Ryan" userId="S::w94v236@msu.montana.edu::ba9f80b9-b56d-4a3c-a3f9-3792ba898534" providerId="AD" clId="Web-{AB2A5402-CAED-4523-87E4-05E90F655611}" dt="2025-06-12T16:36:38.479" v="18"/>
      <pc:docMkLst>
        <pc:docMk/>
      </pc:docMkLst>
      <pc:sldChg chg="addSp delSp modSp add replId">
        <pc:chgData name="Otten-Reimer, Ryan" userId="S::w94v236@msu.montana.edu::ba9f80b9-b56d-4a3c-a3f9-3792ba898534" providerId="AD" clId="Web-{AB2A5402-CAED-4523-87E4-05E90F655611}" dt="2025-06-12T16:36:38.479" v="18"/>
        <pc:sldMkLst>
          <pc:docMk/>
          <pc:sldMk cId="1957419837" sldId="360"/>
        </pc:sldMkLst>
      </pc:sldChg>
    </pc:docChg>
  </pc:docChgLst>
  <pc:docChgLst>
    <pc:chgData name="Otten-Reimer, Ryan" userId="S::w94v236@msu.montana.edu::ba9f80b9-b56d-4a3c-a3f9-3792ba898534" providerId="AD" clId="Web-{843F22A0-10DE-EBB6-3303-6E76E238D5BE}"/>
    <pc:docChg chg="modSld">
      <pc:chgData name="Otten-Reimer, Ryan" userId="S::w94v236@msu.montana.edu::ba9f80b9-b56d-4a3c-a3f9-3792ba898534" providerId="AD" clId="Web-{843F22A0-10DE-EBB6-3303-6E76E238D5BE}" dt="2025-07-28T20:30:48.661" v="57" actId="1076"/>
      <pc:docMkLst>
        <pc:docMk/>
      </pc:docMkLst>
      <pc:sldChg chg="addSp delSp modSp">
        <pc:chgData name="Otten-Reimer, Ryan" userId="S::w94v236@msu.montana.edu::ba9f80b9-b56d-4a3c-a3f9-3792ba898534" providerId="AD" clId="Web-{843F22A0-10DE-EBB6-3303-6E76E238D5BE}" dt="2025-07-28T20:30:48.661" v="57" actId="1076"/>
        <pc:sldMkLst>
          <pc:docMk/>
          <pc:sldMk cId="478837686" sldId="265"/>
        </pc:sldMkLst>
        <pc:spChg chg="mod">
          <ac:chgData name="Otten-Reimer, Ryan" userId="S::w94v236@msu.montana.edu::ba9f80b9-b56d-4a3c-a3f9-3792ba898534" providerId="AD" clId="Web-{843F22A0-10DE-EBB6-3303-6E76E238D5BE}" dt="2025-07-28T20:30:42.911" v="52" actId="14100"/>
          <ac:spMkLst>
            <pc:docMk/>
            <pc:sldMk cId="478837686" sldId="265"/>
            <ac:spMk id="10" creationId="{1B1B8ED2-57DB-1B65-AFD0-4A6B972D65A2}"/>
          </ac:spMkLst>
        </pc:spChg>
      </pc:sldChg>
      <pc:sldChg chg="addSp delSp modSp">
        <pc:chgData name="Otten-Reimer, Ryan" userId="S::w94v236@msu.montana.edu::ba9f80b9-b56d-4a3c-a3f9-3792ba898534" providerId="AD" clId="Web-{843F22A0-10DE-EBB6-3303-6E76E238D5BE}" dt="2025-07-28T19:50:14.311" v="27"/>
        <pc:sldMkLst>
          <pc:docMk/>
          <pc:sldMk cId="3281161788" sldId="275"/>
        </pc:sldMkLst>
        <pc:spChg chg="mod">
          <ac:chgData name="Otten-Reimer, Ryan" userId="S::w94v236@msu.montana.edu::ba9f80b9-b56d-4a3c-a3f9-3792ba898534" providerId="AD" clId="Web-{843F22A0-10DE-EBB6-3303-6E76E238D5BE}" dt="2025-07-28T19:49:45.044" v="22"/>
          <ac:spMkLst>
            <pc:docMk/>
            <pc:sldMk cId="3281161788" sldId="275"/>
            <ac:spMk id="6" creationId="{2E27898F-A20A-EA03-ACF7-C193559B301A}"/>
          </ac:spMkLst>
        </pc:spChg>
        <pc:spChg chg="add del mod">
          <ac:chgData name="Otten-Reimer, Ryan" userId="S::w94v236@msu.montana.edu::ba9f80b9-b56d-4a3c-a3f9-3792ba898534" providerId="AD" clId="Web-{843F22A0-10DE-EBB6-3303-6E76E238D5BE}" dt="2025-07-28T19:50:14.311" v="27"/>
          <ac:spMkLst>
            <pc:docMk/>
            <pc:sldMk cId="3281161788" sldId="275"/>
            <ac:spMk id="10" creationId="{ED3054A1-34DC-DE3D-FC0F-CB3854050E99}"/>
          </ac:spMkLst>
        </pc:spChg>
      </pc:sldChg>
      <pc:sldChg chg="addSp delSp modSp">
        <pc:chgData name="Otten-Reimer, Ryan" userId="S::w94v236@msu.montana.edu::ba9f80b9-b56d-4a3c-a3f9-3792ba898534" providerId="AD" clId="Web-{843F22A0-10DE-EBB6-3303-6E76E238D5BE}" dt="2025-07-28T20:02:14.431" v="45" actId="14100"/>
        <pc:sldMkLst>
          <pc:docMk/>
          <pc:sldMk cId="1268048486" sldId="278"/>
        </pc:sldMkLst>
        <pc:picChg chg="add mod">
          <ac:chgData name="Otten-Reimer, Ryan" userId="S::w94v236@msu.montana.edu::ba9f80b9-b56d-4a3c-a3f9-3792ba898534" providerId="AD" clId="Web-{843F22A0-10DE-EBB6-3303-6E76E238D5BE}" dt="2025-07-28T20:02:01.150" v="38" actId="1076"/>
          <ac:picMkLst>
            <pc:docMk/>
            <pc:sldMk cId="1268048486" sldId="278"/>
            <ac:picMk id="6" creationId="{775CF9A8-CA36-6F24-D750-D3E37046094F}"/>
          </ac:picMkLst>
        </pc:picChg>
        <pc:picChg chg="add mod">
          <ac:chgData name="Otten-Reimer, Ryan" userId="S::w94v236@msu.montana.edu::ba9f80b9-b56d-4a3c-a3f9-3792ba898534" providerId="AD" clId="Web-{843F22A0-10DE-EBB6-3303-6E76E238D5BE}" dt="2025-07-28T20:02:05.322" v="40" actId="1076"/>
          <ac:picMkLst>
            <pc:docMk/>
            <pc:sldMk cId="1268048486" sldId="278"/>
            <ac:picMk id="9" creationId="{05291FCF-D4B6-16EF-CFB0-10CE4A565B47}"/>
          </ac:picMkLst>
        </pc:picChg>
        <pc:picChg chg="add mod">
          <ac:chgData name="Otten-Reimer, Ryan" userId="S::w94v236@msu.montana.edu::ba9f80b9-b56d-4a3c-a3f9-3792ba898534" providerId="AD" clId="Web-{843F22A0-10DE-EBB6-3303-6E76E238D5BE}" dt="2025-07-28T20:02:11.900" v="44" actId="1076"/>
          <ac:picMkLst>
            <pc:docMk/>
            <pc:sldMk cId="1268048486" sldId="278"/>
            <ac:picMk id="11" creationId="{B521052A-B601-BD7A-7DBD-2936980BA227}"/>
          </ac:picMkLst>
        </pc:picChg>
        <pc:picChg chg="add mod">
          <ac:chgData name="Otten-Reimer, Ryan" userId="S::w94v236@msu.montana.edu::ba9f80b9-b56d-4a3c-a3f9-3792ba898534" providerId="AD" clId="Web-{843F22A0-10DE-EBB6-3303-6E76E238D5BE}" dt="2025-07-28T20:02:14.431" v="45" actId="14100"/>
          <ac:picMkLst>
            <pc:docMk/>
            <pc:sldMk cId="1268048486" sldId="278"/>
            <ac:picMk id="12" creationId="{8D91BF7A-A60A-981B-D333-252EAEB18415}"/>
          </ac:picMkLst>
        </pc:picChg>
      </pc:sldChg>
      <pc:sldChg chg="addSp delSp modSp">
        <pc:chgData name="Otten-Reimer, Ryan" userId="S::w94v236@msu.montana.edu::ba9f80b9-b56d-4a3c-a3f9-3792ba898534" providerId="AD" clId="Web-{843F22A0-10DE-EBB6-3303-6E76E238D5BE}" dt="2025-07-28T19:47:46.524" v="3" actId="1076"/>
        <pc:sldMkLst>
          <pc:docMk/>
          <pc:sldMk cId="72330722" sldId="343"/>
        </pc:sldMkLst>
        <pc:picChg chg="add mod">
          <ac:chgData name="Otten-Reimer, Ryan" userId="S::w94v236@msu.montana.edu::ba9f80b9-b56d-4a3c-a3f9-3792ba898534" providerId="AD" clId="Web-{843F22A0-10DE-EBB6-3303-6E76E238D5BE}" dt="2025-07-28T19:47:46.524" v="3" actId="1076"/>
          <ac:picMkLst>
            <pc:docMk/>
            <pc:sldMk cId="72330722" sldId="343"/>
            <ac:picMk id="2" creationId="{F0A2F0AC-CC96-B564-C109-AC445A8FA0DD}"/>
          </ac:picMkLst>
        </pc:picChg>
      </pc:sldChg>
      <pc:sldChg chg="modSp">
        <pc:chgData name="Otten-Reimer, Ryan" userId="S::w94v236@msu.montana.edu::ba9f80b9-b56d-4a3c-a3f9-3792ba898534" providerId="AD" clId="Web-{843F22A0-10DE-EBB6-3303-6E76E238D5BE}" dt="2025-07-28T19:51:39.283" v="32" actId="1076"/>
        <pc:sldMkLst>
          <pc:docMk/>
          <pc:sldMk cId="1835412716" sldId="358"/>
        </pc:sldMkLst>
        <pc:spChg chg="mod">
          <ac:chgData name="Otten-Reimer, Ryan" userId="S::w94v236@msu.montana.edu::ba9f80b9-b56d-4a3c-a3f9-3792ba898534" providerId="AD" clId="Web-{843F22A0-10DE-EBB6-3303-6E76E238D5BE}" dt="2025-07-28T19:51:39.283" v="32" actId="1076"/>
          <ac:spMkLst>
            <pc:docMk/>
            <pc:sldMk cId="1835412716" sldId="358"/>
            <ac:spMk id="9" creationId="{B7566B4A-30F8-412F-B5FE-A798A75950E8}"/>
          </ac:spMkLst>
        </pc:spChg>
      </pc:sldChg>
    </pc:docChg>
  </pc:docChgLst>
  <pc:docChgLst>
    <pc:chgData name="Otten-Reimer, Ryan" userId="S::w94v236@msu.montana.edu::ba9f80b9-b56d-4a3c-a3f9-3792ba898534" providerId="AD" clId="Web-{7F5EA8D5-1F82-3920-F5E1-6FB3A936B1AD}"/>
    <pc:docChg chg="addSld delSld modSld">
      <pc:chgData name="Otten-Reimer, Ryan" userId="S::w94v236@msu.montana.edu::ba9f80b9-b56d-4a3c-a3f9-3792ba898534" providerId="AD" clId="Web-{7F5EA8D5-1F82-3920-F5E1-6FB3A936B1AD}" dt="2025-06-11T18:05:40.435" v="113"/>
      <pc:docMkLst>
        <pc:docMk/>
      </pc:docMkLst>
      <pc:sldChg chg="add del">
        <pc:chgData name="Otten-Reimer, Ryan" userId="S::w94v236@msu.montana.edu::ba9f80b9-b56d-4a3c-a3f9-3792ba898534" providerId="AD" clId="Web-{7F5EA8D5-1F82-3920-F5E1-6FB3A936B1AD}" dt="2025-06-11T18:05:31.622" v="103"/>
        <pc:sldMkLst>
          <pc:docMk/>
          <pc:sldMk cId="2972867368" sldId="256"/>
        </pc:sldMkLst>
      </pc:sldChg>
      <pc:sldChg chg="modSp">
        <pc:chgData name="Otten-Reimer, Ryan" userId="S::w94v236@msu.montana.edu::ba9f80b9-b56d-4a3c-a3f9-3792ba898534" providerId="AD" clId="Web-{7F5EA8D5-1F82-3920-F5E1-6FB3A936B1AD}" dt="2025-06-11T16:36:26.620" v="12" actId="20577"/>
        <pc:sldMkLst>
          <pc:docMk/>
          <pc:sldMk cId="2214828154" sldId="258"/>
        </pc:sldMkLst>
      </pc:sldChg>
      <pc:sldChg chg="modSp">
        <pc:chgData name="Otten-Reimer, Ryan" userId="S::w94v236@msu.montana.edu::ba9f80b9-b56d-4a3c-a3f9-3792ba898534" providerId="AD" clId="Web-{7F5EA8D5-1F82-3920-F5E1-6FB3A936B1AD}" dt="2025-06-11T16:48:30.808" v="89" actId="20577"/>
        <pc:sldMkLst>
          <pc:docMk/>
          <pc:sldMk cId="478837686" sldId="265"/>
        </pc:sldMkLst>
      </pc:sldChg>
      <pc:sldChg chg="addSp delSp modSp">
        <pc:chgData name="Otten-Reimer, Ryan" userId="S::w94v236@msu.montana.edu::ba9f80b9-b56d-4a3c-a3f9-3792ba898534" providerId="AD" clId="Web-{7F5EA8D5-1F82-3920-F5E1-6FB3A936B1AD}" dt="2025-06-11T16:46:33.261" v="66" actId="20577"/>
        <pc:sldMkLst>
          <pc:docMk/>
          <pc:sldMk cId="338899040" sldId="279"/>
        </pc:sldMkLst>
      </pc:sldChg>
      <pc:sldChg chg="add del">
        <pc:chgData name="Otten-Reimer, Ryan" userId="S::w94v236@msu.montana.edu::ba9f80b9-b56d-4a3c-a3f9-3792ba898534" providerId="AD" clId="Web-{7F5EA8D5-1F82-3920-F5E1-6FB3A936B1AD}" dt="2025-06-11T18:05:40.435" v="113"/>
        <pc:sldMkLst>
          <pc:docMk/>
          <pc:sldMk cId="690418914" sldId="282"/>
        </pc:sldMkLst>
      </pc:sldChg>
      <pc:sldChg chg="add del">
        <pc:chgData name="Otten-Reimer, Ryan" userId="S::w94v236@msu.montana.edu::ba9f80b9-b56d-4a3c-a3f9-3792ba898534" providerId="AD" clId="Web-{7F5EA8D5-1F82-3920-F5E1-6FB3A936B1AD}" dt="2025-06-11T18:05:40.419" v="110"/>
        <pc:sldMkLst>
          <pc:docMk/>
          <pc:sldMk cId="38171235" sldId="329"/>
        </pc:sldMkLst>
      </pc:sldChg>
      <pc:sldChg chg="addSp modSp add del">
        <pc:chgData name="Otten-Reimer, Ryan" userId="S::w94v236@msu.montana.edu::ba9f80b9-b56d-4a3c-a3f9-3792ba898534" providerId="AD" clId="Web-{7F5EA8D5-1F82-3920-F5E1-6FB3A936B1AD}" dt="2025-06-11T18:05:40.404" v="107"/>
        <pc:sldMkLst>
          <pc:docMk/>
          <pc:sldMk cId="1701931506" sldId="338"/>
        </pc:sldMkLst>
      </pc:sldChg>
      <pc:sldChg chg="addSp add del">
        <pc:chgData name="Otten-Reimer, Ryan" userId="S::w94v236@msu.montana.edu::ba9f80b9-b56d-4a3c-a3f9-3792ba898534" providerId="AD" clId="Web-{7F5EA8D5-1F82-3920-F5E1-6FB3A936B1AD}" dt="2025-06-11T18:05:40.404" v="106"/>
        <pc:sldMkLst>
          <pc:docMk/>
          <pc:sldMk cId="4091610116" sldId="340"/>
        </pc:sldMkLst>
      </pc:sldChg>
      <pc:sldChg chg="addSp modSp add del">
        <pc:chgData name="Otten-Reimer, Ryan" userId="S::w94v236@msu.montana.edu::ba9f80b9-b56d-4a3c-a3f9-3792ba898534" providerId="AD" clId="Web-{7F5EA8D5-1F82-3920-F5E1-6FB3A936B1AD}" dt="2025-06-11T18:05:40.388" v="104"/>
        <pc:sldMkLst>
          <pc:docMk/>
          <pc:sldMk cId="2338125993" sldId="342"/>
        </pc:sldMkLst>
      </pc:sldChg>
      <pc:sldChg chg="add del">
        <pc:chgData name="Otten-Reimer, Ryan" userId="S::w94v236@msu.montana.edu::ba9f80b9-b56d-4a3c-a3f9-3792ba898534" providerId="AD" clId="Web-{7F5EA8D5-1F82-3920-F5E1-6FB3A936B1AD}" dt="2025-06-11T18:05:40.419" v="109"/>
        <pc:sldMkLst>
          <pc:docMk/>
          <pc:sldMk cId="72330722" sldId="343"/>
        </pc:sldMkLst>
      </pc:sldChg>
      <pc:sldChg chg="add del">
        <pc:chgData name="Otten-Reimer, Ryan" userId="S::w94v236@msu.montana.edu::ba9f80b9-b56d-4a3c-a3f9-3792ba898534" providerId="AD" clId="Web-{7F5EA8D5-1F82-3920-F5E1-6FB3A936B1AD}" dt="2025-06-11T18:05:40.419" v="111"/>
        <pc:sldMkLst>
          <pc:docMk/>
          <pc:sldMk cId="4120373887" sldId="344"/>
        </pc:sldMkLst>
      </pc:sldChg>
      <pc:sldChg chg="add del">
        <pc:chgData name="Otten-Reimer, Ryan" userId="S::w94v236@msu.montana.edu::ba9f80b9-b56d-4a3c-a3f9-3792ba898534" providerId="AD" clId="Web-{7F5EA8D5-1F82-3920-F5E1-6FB3A936B1AD}" dt="2025-06-11T18:05:40.435" v="112"/>
        <pc:sldMkLst>
          <pc:docMk/>
          <pc:sldMk cId="439008953" sldId="345"/>
        </pc:sldMkLst>
      </pc:sldChg>
      <pc:sldChg chg="add del">
        <pc:chgData name="Otten-Reimer, Ryan" userId="S::w94v236@msu.montana.edu::ba9f80b9-b56d-4a3c-a3f9-3792ba898534" providerId="AD" clId="Web-{7F5EA8D5-1F82-3920-F5E1-6FB3A936B1AD}" dt="2025-06-11T18:05:40.419" v="108"/>
        <pc:sldMkLst>
          <pc:docMk/>
          <pc:sldMk cId="2901005304" sldId="346"/>
        </pc:sldMkLst>
      </pc:sldChg>
      <pc:sldChg chg="add del">
        <pc:chgData name="Otten-Reimer, Ryan" userId="S::w94v236@msu.montana.edu::ba9f80b9-b56d-4a3c-a3f9-3792ba898534" providerId="AD" clId="Web-{7F5EA8D5-1F82-3920-F5E1-6FB3A936B1AD}" dt="2025-06-11T18:05:40.404" v="105"/>
        <pc:sldMkLst>
          <pc:docMk/>
          <pc:sldMk cId="2330045713" sldId="347"/>
        </pc:sldMkLst>
      </pc:sldChg>
      <pc:sldChg chg="add">
        <pc:chgData name="Otten-Reimer, Ryan" userId="S::w94v236@msu.montana.edu::ba9f80b9-b56d-4a3c-a3f9-3792ba898534" providerId="AD" clId="Web-{7F5EA8D5-1F82-3920-F5E1-6FB3A936B1AD}" dt="2025-06-11T18:05:16.137" v="91"/>
        <pc:sldMkLst>
          <pc:docMk/>
          <pc:sldMk cId="3459028469" sldId="348"/>
        </pc:sldMkLst>
      </pc:sldChg>
      <pc:sldChg chg="add">
        <pc:chgData name="Otten-Reimer, Ryan" userId="S::w94v236@msu.montana.edu::ba9f80b9-b56d-4a3c-a3f9-3792ba898534" providerId="AD" clId="Web-{7F5EA8D5-1F82-3920-F5E1-6FB3A936B1AD}" dt="2025-06-11T18:05:16.168" v="92"/>
        <pc:sldMkLst>
          <pc:docMk/>
          <pc:sldMk cId="1929889833" sldId="349"/>
        </pc:sldMkLst>
      </pc:sldChg>
      <pc:sldChg chg="add">
        <pc:chgData name="Otten-Reimer, Ryan" userId="S::w94v236@msu.montana.edu::ba9f80b9-b56d-4a3c-a3f9-3792ba898534" providerId="AD" clId="Web-{7F5EA8D5-1F82-3920-F5E1-6FB3A936B1AD}" dt="2025-06-11T18:05:16.199" v="93"/>
        <pc:sldMkLst>
          <pc:docMk/>
          <pc:sldMk cId="45167441" sldId="350"/>
        </pc:sldMkLst>
      </pc:sldChg>
      <pc:sldChg chg="add">
        <pc:chgData name="Otten-Reimer, Ryan" userId="S::w94v236@msu.montana.edu::ba9f80b9-b56d-4a3c-a3f9-3792ba898534" providerId="AD" clId="Web-{7F5EA8D5-1F82-3920-F5E1-6FB3A936B1AD}" dt="2025-06-11T18:05:16.231" v="94"/>
        <pc:sldMkLst>
          <pc:docMk/>
          <pc:sldMk cId="3244473661" sldId="351"/>
        </pc:sldMkLst>
      </pc:sldChg>
      <pc:sldChg chg="add">
        <pc:chgData name="Otten-Reimer, Ryan" userId="S::w94v236@msu.montana.edu::ba9f80b9-b56d-4a3c-a3f9-3792ba898534" providerId="AD" clId="Web-{7F5EA8D5-1F82-3920-F5E1-6FB3A936B1AD}" dt="2025-06-11T18:05:16.262" v="95"/>
        <pc:sldMkLst>
          <pc:docMk/>
          <pc:sldMk cId="2403615" sldId="352"/>
        </pc:sldMkLst>
      </pc:sldChg>
      <pc:sldChg chg="add">
        <pc:chgData name="Otten-Reimer, Ryan" userId="S::w94v236@msu.montana.edu::ba9f80b9-b56d-4a3c-a3f9-3792ba898534" providerId="AD" clId="Web-{7F5EA8D5-1F82-3920-F5E1-6FB3A936B1AD}" dt="2025-06-11T18:05:16.278" v="96"/>
        <pc:sldMkLst>
          <pc:docMk/>
          <pc:sldMk cId="2838737888" sldId="353"/>
        </pc:sldMkLst>
      </pc:sldChg>
      <pc:sldChg chg="add">
        <pc:chgData name="Otten-Reimer, Ryan" userId="S::w94v236@msu.montana.edu::ba9f80b9-b56d-4a3c-a3f9-3792ba898534" providerId="AD" clId="Web-{7F5EA8D5-1F82-3920-F5E1-6FB3A936B1AD}" dt="2025-06-11T18:05:16.309" v="97"/>
        <pc:sldMkLst>
          <pc:docMk/>
          <pc:sldMk cId="3910992160" sldId="354"/>
        </pc:sldMkLst>
      </pc:sldChg>
      <pc:sldChg chg="add">
        <pc:chgData name="Otten-Reimer, Ryan" userId="S::w94v236@msu.montana.edu::ba9f80b9-b56d-4a3c-a3f9-3792ba898534" providerId="AD" clId="Web-{7F5EA8D5-1F82-3920-F5E1-6FB3A936B1AD}" dt="2025-06-11T18:05:16.356" v="98"/>
        <pc:sldMkLst>
          <pc:docMk/>
          <pc:sldMk cId="1149071337" sldId="355"/>
        </pc:sldMkLst>
      </pc:sldChg>
      <pc:sldChg chg="add">
        <pc:chgData name="Otten-Reimer, Ryan" userId="S::w94v236@msu.montana.edu::ba9f80b9-b56d-4a3c-a3f9-3792ba898534" providerId="AD" clId="Web-{7F5EA8D5-1F82-3920-F5E1-6FB3A936B1AD}" dt="2025-06-11T18:05:16.387" v="99"/>
        <pc:sldMkLst>
          <pc:docMk/>
          <pc:sldMk cId="2466373614" sldId="356"/>
        </pc:sldMkLst>
      </pc:sldChg>
      <pc:sldChg chg="add">
        <pc:chgData name="Otten-Reimer, Ryan" userId="S::w94v236@msu.montana.edu::ba9f80b9-b56d-4a3c-a3f9-3792ba898534" providerId="AD" clId="Web-{7F5EA8D5-1F82-3920-F5E1-6FB3A936B1AD}" dt="2025-06-11T18:05:16.434" v="100"/>
        <pc:sldMkLst>
          <pc:docMk/>
          <pc:sldMk cId="3624888674" sldId="357"/>
        </pc:sldMkLst>
      </pc:sldChg>
      <pc:sldChg chg="add">
        <pc:chgData name="Otten-Reimer, Ryan" userId="S::w94v236@msu.montana.edu::ba9f80b9-b56d-4a3c-a3f9-3792ba898534" providerId="AD" clId="Web-{7F5EA8D5-1F82-3920-F5E1-6FB3A936B1AD}" dt="2025-06-11T18:05:16.465" v="101"/>
        <pc:sldMkLst>
          <pc:docMk/>
          <pc:sldMk cId="1835412716" sldId="358"/>
        </pc:sldMkLst>
      </pc:sldChg>
      <pc:sldChg chg="add">
        <pc:chgData name="Otten-Reimer, Ryan" userId="S::w94v236@msu.montana.edu::ba9f80b9-b56d-4a3c-a3f9-3792ba898534" providerId="AD" clId="Web-{7F5EA8D5-1F82-3920-F5E1-6FB3A936B1AD}" dt="2025-06-11T18:05:16.512" v="102"/>
        <pc:sldMkLst>
          <pc:docMk/>
          <pc:sldMk cId="3357853128" sldId="359"/>
        </pc:sldMkLst>
      </pc:sldChg>
    </pc:docChg>
  </pc:docChgLst>
  <pc:docChgLst>
    <pc:chgData name="Otten-Reimer, Ryan" userId="S::w94v236@msu.montana.edu::ba9f80b9-b56d-4a3c-a3f9-3792ba898534" providerId="AD" clId="Web-{BFB84836-6733-4943-0AD1-1BE590AA6ACE}"/>
    <pc:docChg chg="addSld modSld">
      <pc:chgData name="Otten-Reimer, Ryan" userId="S::w94v236@msu.montana.edu::ba9f80b9-b56d-4a3c-a3f9-3792ba898534" providerId="AD" clId="Web-{BFB84836-6733-4943-0AD1-1BE590AA6ACE}" dt="2025-07-30T05:18:13.997" v="101" actId="14100"/>
      <pc:docMkLst>
        <pc:docMk/>
      </pc:docMkLst>
      <pc:sldChg chg="addSp delSp modSp">
        <pc:chgData name="Otten-Reimer, Ryan" userId="S::w94v236@msu.montana.edu::ba9f80b9-b56d-4a3c-a3f9-3792ba898534" providerId="AD" clId="Web-{BFB84836-6733-4943-0AD1-1BE590AA6ACE}" dt="2025-07-30T04:48:19.982" v="11" actId="1076"/>
        <pc:sldMkLst>
          <pc:docMk/>
          <pc:sldMk cId="478837686" sldId="265"/>
        </pc:sldMkLst>
        <pc:spChg chg="mod">
          <ac:chgData name="Otten-Reimer, Ryan" userId="S::w94v236@msu.montana.edu::ba9f80b9-b56d-4a3c-a3f9-3792ba898534" providerId="AD" clId="Web-{BFB84836-6733-4943-0AD1-1BE590AA6ACE}" dt="2025-07-30T04:48:19.982" v="11" actId="1076"/>
          <ac:spMkLst>
            <pc:docMk/>
            <pc:sldMk cId="478837686" sldId="265"/>
            <ac:spMk id="10" creationId="{1B1B8ED2-57DB-1B65-AFD0-4A6B972D65A2}"/>
          </ac:spMkLst>
        </pc:spChg>
        <pc:picChg chg="del">
          <ac:chgData name="Otten-Reimer, Ryan" userId="S::w94v236@msu.montana.edu::ba9f80b9-b56d-4a3c-a3f9-3792ba898534" providerId="AD" clId="Web-{BFB84836-6733-4943-0AD1-1BE590AA6ACE}" dt="2025-07-30T04:47:53.700" v="0"/>
          <ac:picMkLst>
            <pc:docMk/>
            <pc:sldMk cId="478837686" sldId="265"/>
            <ac:picMk id="3" creationId="{840C730F-BD02-0518-3833-217CDDA38A6F}"/>
          </ac:picMkLst>
        </pc:picChg>
        <pc:picChg chg="add mod">
          <ac:chgData name="Otten-Reimer, Ryan" userId="S::w94v236@msu.montana.edu::ba9f80b9-b56d-4a3c-a3f9-3792ba898534" providerId="AD" clId="Web-{BFB84836-6733-4943-0AD1-1BE590AA6ACE}" dt="2025-07-30T04:48:04.622" v="6" actId="1076"/>
          <ac:picMkLst>
            <pc:docMk/>
            <pc:sldMk cId="478837686" sldId="265"/>
            <ac:picMk id="5" creationId="{7C663CD8-ED55-9474-9E43-E04892160C01}"/>
          </ac:picMkLst>
        </pc:picChg>
      </pc:sldChg>
      <pc:sldChg chg="addSp delSp">
        <pc:chgData name="Otten-Reimer, Ryan" userId="S::w94v236@msu.montana.edu::ba9f80b9-b56d-4a3c-a3f9-3792ba898534" providerId="AD" clId="Web-{BFB84836-6733-4943-0AD1-1BE590AA6ACE}" dt="2025-07-30T05:16:40.527" v="76"/>
        <pc:sldMkLst>
          <pc:docMk/>
          <pc:sldMk cId="72330722" sldId="343"/>
        </pc:sldMkLst>
        <pc:spChg chg="add">
          <ac:chgData name="Otten-Reimer, Ryan" userId="S::w94v236@msu.montana.edu::ba9f80b9-b56d-4a3c-a3f9-3792ba898534" providerId="AD" clId="Web-{BFB84836-6733-4943-0AD1-1BE590AA6ACE}" dt="2025-07-30T05:16:40.527" v="76"/>
          <ac:spMkLst>
            <pc:docMk/>
            <pc:sldMk cId="72330722" sldId="343"/>
            <ac:spMk id="8" creationId="{A35DE7C6-551F-DFBB-6F94-D806938477CC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16:40.293" v="75"/>
          <ac:spMkLst>
            <pc:docMk/>
            <pc:sldMk cId="72330722" sldId="343"/>
            <ac:spMk id="37" creationId="{8814A366-DD23-D08B-85DA-ECCEDAEDA510}"/>
          </ac:spMkLst>
        </pc:spChg>
      </pc:sldChg>
      <pc:sldChg chg="modSp">
        <pc:chgData name="Otten-Reimer, Ryan" userId="S::w94v236@msu.montana.edu::ba9f80b9-b56d-4a3c-a3f9-3792ba898534" providerId="AD" clId="Web-{BFB84836-6733-4943-0AD1-1BE590AA6ACE}" dt="2025-07-30T05:16:26.558" v="70" actId="20577"/>
        <pc:sldMkLst>
          <pc:docMk/>
          <pc:sldMk cId="3459028469" sldId="348"/>
        </pc:sldMkLst>
        <pc:spChg chg="mod">
          <ac:chgData name="Otten-Reimer, Ryan" userId="S::w94v236@msu.montana.edu::ba9f80b9-b56d-4a3c-a3f9-3792ba898534" providerId="AD" clId="Web-{BFB84836-6733-4943-0AD1-1BE590AA6ACE}" dt="2025-07-30T05:16:26.558" v="70" actId="20577"/>
          <ac:spMkLst>
            <pc:docMk/>
            <pc:sldMk cId="3459028469" sldId="348"/>
            <ac:spMk id="10" creationId="{7906BBA0-D237-42F6-BFD4-399701795D77}"/>
          </ac:spMkLst>
        </pc:spChg>
      </pc:sldChg>
      <pc:sldChg chg="addSp delSp">
        <pc:chgData name="Otten-Reimer, Ryan" userId="S::w94v236@msu.montana.edu::ba9f80b9-b56d-4a3c-a3f9-3792ba898534" providerId="AD" clId="Web-{BFB84836-6733-4943-0AD1-1BE590AA6ACE}" dt="2025-07-30T05:16:31.012" v="72"/>
        <pc:sldMkLst>
          <pc:docMk/>
          <pc:sldMk cId="1929889833" sldId="349"/>
        </pc:sldMkLst>
        <pc:spChg chg="add">
          <ac:chgData name="Otten-Reimer, Ryan" userId="S::w94v236@msu.montana.edu::ba9f80b9-b56d-4a3c-a3f9-3792ba898534" providerId="AD" clId="Web-{BFB84836-6733-4943-0AD1-1BE590AA6ACE}" dt="2025-07-30T05:16:31.012" v="72"/>
          <ac:spMkLst>
            <pc:docMk/>
            <pc:sldMk cId="1929889833" sldId="349"/>
            <ac:spMk id="15" creationId="{238BBA3A-43A4-40EA-A797-31FE3FA64904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16:30.762" v="71"/>
          <ac:spMkLst>
            <pc:docMk/>
            <pc:sldMk cId="1929889833" sldId="349"/>
            <ac:spMk id="21" creationId="{6CF309DF-27F3-0E97-86A9-259F8BC829F0}"/>
          </ac:spMkLst>
        </pc:spChg>
      </pc:sldChg>
      <pc:sldChg chg="addSp delSp">
        <pc:chgData name="Otten-Reimer, Ryan" userId="S::w94v236@msu.montana.edu::ba9f80b9-b56d-4a3c-a3f9-3792ba898534" providerId="AD" clId="Web-{BFB84836-6733-4943-0AD1-1BE590AA6ACE}" dt="2025-07-30T05:16:34.855" v="74"/>
        <pc:sldMkLst>
          <pc:docMk/>
          <pc:sldMk cId="45167441" sldId="350"/>
        </pc:sldMkLst>
        <pc:spChg chg="add">
          <ac:chgData name="Otten-Reimer, Ryan" userId="S::w94v236@msu.montana.edu::ba9f80b9-b56d-4a3c-a3f9-3792ba898534" providerId="AD" clId="Web-{BFB84836-6733-4943-0AD1-1BE590AA6ACE}" dt="2025-07-30T05:16:34.855" v="74"/>
          <ac:spMkLst>
            <pc:docMk/>
            <pc:sldMk cId="45167441" sldId="350"/>
            <ac:spMk id="11" creationId="{E9DE9126-6C9F-8BF0-DC22-EB652D8F2534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16:34.574" v="73"/>
          <ac:spMkLst>
            <pc:docMk/>
            <pc:sldMk cId="45167441" sldId="350"/>
            <ac:spMk id="14" creationId="{9B35A884-7F2B-559A-9617-A366351FD075}"/>
          </ac:spMkLst>
        </pc:spChg>
      </pc:sldChg>
      <pc:sldChg chg="addSp delSp">
        <pc:chgData name="Otten-Reimer, Ryan" userId="S::w94v236@msu.montana.edu::ba9f80b9-b56d-4a3c-a3f9-3792ba898534" providerId="AD" clId="Web-{BFB84836-6733-4943-0AD1-1BE590AA6ACE}" dt="2025-07-30T05:16:47.371" v="78"/>
        <pc:sldMkLst>
          <pc:docMk/>
          <pc:sldMk cId="3910992160" sldId="354"/>
        </pc:sldMkLst>
        <pc:spChg chg="add">
          <ac:chgData name="Otten-Reimer, Ryan" userId="S::w94v236@msu.montana.edu::ba9f80b9-b56d-4a3c-a3f9-3792ba898534" providerId="AD" clId="Web-{BFB84836-6733-4943-0AD1-1BE590AA6ACE}" dt="2025-07-30T05:16:47.371" v="78"/>
          <ac:spMkLst>
            <pc:docMk/>
            <pc:sldMk cId="3910992160" sldId="354"/>
            <ac:spMk id="6" creationId="{B0E08119-AE41-BB42-A347-0E9E5AA35A3C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16:47.090" v="77"/>
          <ac:spMkLst>
            <pc:docMk/>
            <pc:sldMk cId="3910992160" sldId="354"/>
            <ac:spMk id="66" creationId="{71E5F5DC-6827-2888-E08C-1F0B7E1C9426}"/>
          </ac:spMkLst>
        </pc:spChg>
      </pc:sldChg>
      <pc:sldChg chg="addSp delSp">
        <pc:chgData name="Otten-Reimer, Ryan" userId="S::w94v236@msu.montana.edu::ba9f80b9-b56d-4a3c-a3f9-3792ba898534" providerId="AD" clId="Web-{BFB84836-6733-4943-0AD1-1BE590AA6ACE}" dt="2025-07-30T05:16:52.230" v="80"/>
        <pc:sldMkLst>
          <pc:docMk/>
          <pc:sldMk cId="1149071337" sldId="355"/>
        </pc:sldMkLst>
        <pc:spChg chg="add">
          <ac:chgData name="Otten-Reimer, Ryan" userId="S::w94v236@msu.montana.edu::ba9f80b9-b56d-4a3c-a3f9-3792ba898534" providerId="AD" clId="Web-{BFB84836-6733-4943-0AD1-1BE590AA6ACE}" dt="2025-07-30T05:16:52.230" v="80"/>
          <ac:spMkLst>
            <pc:docMk/>
            <pc:sldMk cId="1149071337" sldId="355"/>
            <ac:spMk id="5" creationId="{F47B4BBB-0C03-E15F-DF16-BDC577C4A892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16:51.902" v="79"/>
          <ac:spMkLst>
            <pc:docMk/>
            <pc:sldMk cId="1149071337" sldId="355"/>
            <ac:spMk id="55" creationId="{625808AB-D449-5956-8700-532FA320618A}"/>
          </ac:spMkLst>
        </pc:spChg>
      </pc:sldChg>
      <pc:sldChg chg="addSp delSp">
        <pc:chgData name="Otten-Reimer, Ryan" userId="S::w94v236@msu.montana.edu::ba9f80b9-b56d-4a3c-a3f9-3792ba898534" providerId="AD" clId="Web-{BFB84836-6733-4943-0AD1-1BE590AA6ACE}" dt="2025-07-30T05:16:57.090" v="82"/>
        <pc:sldMkLst>
          <pc:docMk/>
          <pc:sldMk cId="3624888674" sldId="357"/>
        </pc:sldMkLst>
        <pc:spChg chg="del">
          <ac:chgData name="Otten-Reimer, Ryan" userId="S::w94v236@msu.montana.edu::ba9f80b9-b56d-4a3c-a3f9-3792ba898534" providerId="AD" clId="Web-{BFB84836-6733-4943-0AD1-1BE590AA6ACE}" dt="2025-07-30T05:16:56.731" v="81"/>
          <ac:spMkLst>
            <pc:docMk/>
            <pc:sldMk cId="3624888674" sldId="357"/>
            <ac:spMk id="31" creationId="{44BCFC88-7740-B9F4-B434-A0476CEE0039}"/>
          </ac:spMkLst>
        </pc:spChg>
        <pc:spChg chg="add">
          <ac:chgData name="Otten-Reimer, Ryan" userId="S::w94v236@msu.montana.edu::ba9f80b9-b56d-4a3c-a3f9-3792ba898534" providerId="AD" clId="Web-{BFB84836-6733-4943-0AD1-1BE590AA6ACE}" dt="2025-07-30T05:16:57.090" v="82"/>
          <ac:spMkLst>
            <pc:docMk/>
            <pc:sldMk cId="3624888674" sldId="357"/>
            <ac:spMk id="32" creationId="{110C8F9E-07D4-2E36-51D2-BD06C462B132}"/>
          </ac:spMkLst>
        </pc:spChg>
      </pc:sldChg>
      <pc:sldChg chg="addSp delSp">
        <pc:chgData name="Otten-Reimer, Ryan" userId="S::w94v236@msu.montana.edu::ba9f80b9-b56d-4a3c-a3f9-3792ba898534" providerId="AD" clId="Web-{BFB84836-6733-4943-0AD1-1BE590AA6ACE}" dt="2025-07-30T05:17:01.074" v="84"/>
        <pc:sldMkLst>
          <pc:docMk/>
          <pc:sldMk cId="1835412716" sldId="358"/>
        </pc:sldMkLst>
        <pc:spChg chg="add">
          <ac:chgData name="Otten-Reimer, Ryan" userId="S::w94v236@msu.montana.edu::ba9f80b9-b56d-4a3c-a3f9-3792ba898534" providerId="AD" clId="Web-{BFB84836-6733-4943-0AD1-1BE590AA6ACE}" dt="2025-07-30T05:17:01.074" v="84"/>
          <ac:spMkLst>
            <pc:docMk/>
            <pc:sldMk cId="1835412716" sldId="358"/>
            <ac:spMk id="16" creationId="{08B9512D-C761-CA65-4DC7-BDA1D2530733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17:00.840" v="83"/>
          <ac:spMkLst>
            <pc:docMk/>
            <pc:sldMk cId="1835412716" sldId="358"/>
            <ac:spMk id="31" creationId="{9B07FEAA-316F-F337-80EC-F598328EE896}"/>
          </ac:spMkLst>
        </pc:spChg>
      </pc:sldChg>
      <pc:sldChg chg="addSp delSp">
        <pc:chgData name="Otten-Reimer, Ryan" userId="S::w94v236@msu.montana.edu::ba9f80b9-b56d-4a3c-a3f9-3792ba898534" providerId="AD" clId="Web-{BFB84836-6733-4943-0AD1-1BE590AA6ACE}" dt="2025-07-30T05:17:09.699" v="88"/>
        <pc:sldMkLst>
          <pc:docMk/>
          <pc:sldMk cId="3357853128" sldId="359"/>
        </pc:sldMkLst>
        <pc:spChg chg="del">
          <ac:chgData name="Otten-Reimer, Ryan" userId="S::w94v236@msu.montana.edu::ba9f80b9-b56d-4a3c-a3f9-3792ba898534" providerId="AD" clId="Web-{BFB84836-6733-4943-0AD1-1BE590AA6ACE}" dt="2025-07-30T05:17:09.465" v="87"/>
          <ac:spMkLst>
            <pc:docMk/>
            <pc:sldMk cId="3357853128" sldId="359"/>
            <ac:spMk id="3" creationId="{3AD422F2-9CD1-08EE-5F22-FA40CCE20D4B}"/>
          </ac:spMkLst>
        </pc:spChg>
        <pc:spChg chg="add">
          <ac:chgData name="Otten-Reimer, Ryan" userId="S::w94v236@msu.montana.edu::ba9f80b9-b56d-4a3c-a3f9-3792ba898534" providerId="AD" clId="Web-{BFB84836-6733-4943-0AD1-1BE590AA6ACE}" dt="2025-07-30T05:17:09.699" v="88"/>
          <ac:spMkLst>
            <pc:docMk/>
            <pc:sldMk cId="3357853128" sldId="359"/>
            <ac:spMk id="7" creationId="{03F03E43-A7DB-5672-6408-BFB46AB20363}"/>
          </ac:spMkLst>
        </pc:spChg>
      </pc:sldChg>
      <pc:sldChg chg="addSp delSp">
        <pc:chgData name="Otten-Reimer, Ryan" userId="S::w94v236@msu.montana.edu::ba9f80b9-b56d-4a3c-a3f9-3792ba898534" providerId="AD" clId="Web-{BFB84836-6733-4943-0AD1-1BE590AA6ACE}" dt="2025-07-30T05:17:06.262" v="86"/>
        <pc:sldMkLst>
          <pc:docMk/>
          <pc:sldMk cId="1158497560" sldId="361"/>
        </pc:sldMkLst>
        <pc:spChg chg="add">
          <ac:chgData name="Otten-Reimer, Ryan" userId="S::w94v236@msu.montana.edu::ba9f80b9-b56d-4a3c-a3f9-3792ba898534" providerId="AD" clId="Web-{BFB84836-6733-4943-0AD1-1BE590AA6ACE}" dt="2025-07-30T05:17:06.262" v="86"/>
          <ac:spMkLst>
            <pc:docMk/>
            <pc:sldMk cId="1158497560" sldId="361"/>
            <ac:spMk id="3" creationId="{7F71DA88-A83E-E677-6E04-BEC464C1DE14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17:06.012" v="85"/>
          <ac:spMkLst>
            <pc:docMk/>
            <pc:sldMk cId="1158497560" sldId="361"/>
            <ac:spMk id="25" creationId="{BBBEFEB7-CAAF-5AEF-46F7-F8058EC5C4E2}"/>
          </ac:spMkLst>
        </pc:spChg>
      </pc:sldChg>
      <pc:sldChg chg="addSp modSp">
        <pc:chgData name="Otten-Reimer, Ryan" userId="S::w94v236@msu.montana.edu::ba9f80b9-b56d-4a3c-a3f9-3792ba898534" providerId="AD" clId="Web-{BFB84836-6733-4943-0AD1-1BE590AA6ACE}" dt="2025-07-30T05:18:13.997" v="101" actId="14100"/>
        <pc:sldMkLst>
          <pc:docMk/>
          <pc:sldMk cId="687431579" sldId="362"/>
        </pc:sldMkLst>
        <pc:spChg chg="add mod">
          <ac:chgData name="Otten-Reimer, Ryan" userId="S::w94v236@msu.montana.edu::ba9f80b9-b56d-4a3c-a3f9-3792ba898534" providerId="AD" clId="Web-{BFB84836-6733-4943-0AD1-1BE590AA6ACE}" dt="2025-07-30T05:17:53.293" v="96" actId="20577"/>
          <ac:spMkLst>
            <pc:docMk/>
            <pc:sldMk cId="687431579" sldId="362"/>
            <ac:spMk id="10" creationId="{88EEA681-1F82-A11A-EB78-35B74FE096E4}"/>
          </ac:spMkLst>
        </pc:spChg>
        <pc:spChg chg="mod">
          <ac:chgData name="Otten-Reimer, Ryan" userId="S::w94v236@msu.montana.edu::ba9f80b9-b56d-4a3c-a3f9-3792ba898534" providerId="AD" clId="Web-{BFB84836-6733-4943-0AD1-1BE590AA6ACE}" dt="2025-07-30T05:18:04.153" v="97" actId="20577"/>
          <ac:spMkLst>
            <pc:docMk/>
            <pc:sldMk cId="687431579" sldId="362"/>
            <ac:spMk id="14" creationId="{BDF0ED26-8725-8BDF-64F2-661B7A16FA76}"/>
          </ac:spMkLst>
        </pc:spChg>
        <pc:spChg chg="mod">
          <ac:chgData name="Otten-Reimer, Ryan" userId="S::w94v236@msu.montana.edu::ba9f80b9-b56d-4a3c-a3f9-3792ba898534" providerId="AD" clId="Web-{BFB84836-6733-4943-0AD1-1BE590AA6ACE}" dt="2025-07-30T05:18:07.825" v="98" actId="20577"/>
          <ac:spMkLst>
            <pc:docMk/>
            <pc:sldMk cId="687431579" sldId="362"/>
            <ac:spMk id="15" creationId="{B739ED52-B6E0-DE1A-1D5B-9D3C2B628933}"/>
          </ac:spMkLst>
        </pc:spChg>
        <pc:spChg chg="mod">
          <ac:chgData name="Otten-Reimer, Ryan" userId="S::w94v236@msu.montana.edu::ba9f80b9-b56d-4a3c-a3f9-3792ba898534" providerId="AD" clId="Web-{BFB84836-6733-4943-0AD1-1BE590AA6ACE}" dt="2025-07-30T05:18:13.997" v="101" actId="14100"/>
          <ac:spMkLst>
            <pc:docMk/>
            <pc:sldMk cId="687431579" sldId="362"/>
            <ac:spMk id="16" creationId="{72306C5A-5CFE-F0E1-2E16-BF1D6AF0D634}"/>
          </ac:spMkLst>
        </pc:spChg>
        <pc:picChg chg="add mod">
          <ac:chgData name="Otten-Reimer, Ryan" userId="S::w94v236@msu.montana.edu::ba9f80b9-b56d-4a3c-a3f9-3792ba898534" providerId="AD" clId="Web-{BFB84836-6733-4943-0AD1-1BE590AA6ACE}" dt="2025-07-30T05:17:23.715" v="89" actId="1076"/>
          <ac:picMkLst>
            <pc:docMk/>
            <pc:sldMk cId="687431579" sldId="362"/>
            <ac:picMk id="17" creationId="{6939C034-60CC-C82D-9B36-DE1E8A2D52E1}"/>
          </ac:picMkLst>
        </pc:picChg>
      </pc:sldChg>
      <pc:sldChg chg="addSp delSp modSp add replId addAnim">
        <pc:chgData name="Otten-Reimer, Ryan" userId="S::w94v236@msu.montana.edu::ba9f80b9-b56d-4a3c-a3f9-3792ba898534" providerId="AD" clId="Web-{BFB84836-6733-4943-0AD1-1BE590AA6ACE}" dt="2025-07-30T05:11:58.899" v="29" actId="1076"/>
        <pc:sldMkLst>
          <pc:docMk/>
          <pc:sldMk cId="2213858182" sldId="367"/>
        </pc:sldMkLst>
        <pc:spChg chg="del">
          <ac:chgData name="Otten-Reimer, Ryan" userId="S::w94v236@msu.montana.edu::ba9f80b9-b56d-4a3c-a3f9-3792ba898534" providerId="AD" clId="Web-{BFB84836-6733-4943-0AD1-1BE590AA6ACE}" dt="2025-07-30T05:09:51.335" v="25"/>
          <ac:spMkLst>
            <pc:docMk/>
            <pc:sldMk cId="2213858182" sldId="367"/>
            <ac:spMk id="2" creationId="{2A14450D-4423-A79D-E265-9E1A95713F40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09:51.319" v="24"/>
          <ac:spMkLst>
            <pc:docMk/>
            <pc:sldMk cId="2213858182" sldId="367"/>
            <ac:spMk id="3" creationId="{296831D2-B8C2-0C45-C55B-117BC06D7D9C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09:51.288" v="19"/>
          <ac:spMkLst>
            <pc:docMk/>
            <pc:sldMk cId="2213858182" sldId="367"/>
            <ac:spMk id="11" creationId="{111D4D63-9D2C-2264-D096-D78411764470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09:51.288" v="18"/>
          <ac:spMkLst>
            <pc:docMk/>
            <pc:sldMk cId="2213858182" sldId="367"/>
            <ac:spMk id="12" creationId="{B309D575-D4BD-07E1-BE35-282CE8166313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09:51.288" v="17"/>
          <ac:spMkLst>
            <pc:docMk/>
            <pc:sldMk cId="2213858182" sldId="367"/>
            <ac:spMk id="14" creationId="{987D0A14-42B3-53E0-0F51-AE6F3BB5CA5E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09:51.288" v="16"/>
          <ac:spMkLst>
            <pc:docMk/>
            <pc:sldMk cId="2213858182" sldId="367"/>
            <ac:spMk id="15" creationId="{CDD19EED-8C2C-7CF7-B422-D7D60C701BC0}"/>
          </ac:spMkLst>
        </pc:spChg>
        <pc:spChg chg="del">
          <ac:chgData name="Otten-Reimer, Ryan" userId="S::w94v236@msu.montana.edu::ba9f80b9-b56d-4a3c-a3f9-3792ba898534" providerId="AD" clId="Web-{BFB84836-6733-4943-0AD1-1BE590AA6ACE}" dt="2025-07-30T05:09:51.288" v="15"/>
          <ac:spMkLst>
            <pc:docMk/>
            <pc:sldMk cId="2213858182" sldId="367"/>
            <ac:spMk id="16" creationId="{08006FA2-7A11-1C19-ACA3-E85473A1B30A}"/>
          </ac:spMkLst>
        </pc:spChg>
        <pc:spChg chg="add del mod">
          <ac:chgData name="Otten-Reimer, Ryan" userId="S::w94v236@msu.montana.edu::ba9f80b9-b56d-4a3c-a3f9-3792ba898534" providerId="AD" clId="Web-{BFB84836-6733-4943-0AD1-1BE590AA6ACE}" dt="2025-07-30T05:09:58.132" v="27"/>
          <ac:spMkLst>
            <pc:docMk/>
            <pc:sldMk cId="2213858182" sldId="367"/>
            <ac:spMk id="17" creationId="{76ED203E-591D-6CE4-35DE-94967B481D20}"/>
          </ac:spMkLst>
        </pc:spChg>
        <pc:spChg chg="add del mod">
          <ac:chgData name="Otten-Reimer, Ryan" userId="S::w94v236@msu.montana.edu::ba9f80b9-b56d-4a3c-a3f9-3792ba898534" providerId="AD" clId="Web-{BFB84836-6733-4943-0AD1-1BE590AA6ACE}" dt="2025-07-30T05:09:55.428" v="26"/>
          <ac:spMkLst>
            <pc:docMk/>
            <pc:sldMk cId="2213858182" sldId="367"/>
            <ac:spMk id="19" creationId="{054000C0-310E-0732-D3E2-767302E515D1}"/>
          </ac:spMkLst>
        </pc:spChg>
        <pc:graphicFrameChg chg="del">
          <ac:chgData name="Otten-Reimer, Ryan" userId="S::w94v236@msu.montana.edu::ba9f80b9-b56d-4a3c-a3f9-3792ba898534" providerId="AD" clId="Web-{BFB84836-6733-4943-0AD1-1BE590AA6ACE}" dt="2025-07-30T05:09:51.288" v="14"/>
          <ac:graphicFrameMkLst>
            <pc:docMk/>
            <pc:sldMk cId="2213858182" sldId="367"/>
            <ac:graphicFrameMk id="13" creationId="{BEAC2781-C71F-47A1-F4F9-9EBECFDEC479}"/>
          </ac:graphicFrameMkLst>
        </pc:graphicFrameChg>
        <pc:picChg chg="del">
          <ac:chgData name="Otten-Reimer, Ryan" userId="S::w94v236@msu.montana.edu::ba9f80b9-b56d-4a3c-a3f9-3792ba898534" providerId="AD" clId="Web-{BFB84836-6733-4943-0AD1-1BE590AA6ACE}" dt="2025-07-30T05:09:51.303" v="22"/>
          <ac:picMkLst>
            <pc:docMk/>
            <pc:sldMk cId="2213858182" sldId="367"/>
            <ac:picMk id="5" creationId="{6775603D-2015-2724-9364-E77363316FEE}"/>
          </ac:picMkLst>
        </pc:picChg>
        <pc:picChg chg="del">
          <ac:chgData name="Otten-Reimer, Ryan" userId="S::w94v236@msu.montana.edu::ba9f80b9-b56d-4a3c-a3f9-3792ba898534" providerId="AD" clId="Web-{BFB84836-6733-4943-0AD1-1BE590AA6ACE}" dt="2025-07-30T05:09:51.303" v="23"/>
          <ac:picMkLst>
            <pc:docMk/>
            <pc:sldMk cId="2213858182" sldId="367"/>
            <ac:picMk id="6" creationId="{B1D7D6FE-3124-3F5C-E50B-12873878017B}"/>
          </ac:picMkLst>
        </pc:picChg>
        <pc:picChg chg="del">
          <ac:chgData name="Otten-Reimer, Ryan" userId="S::w94v236@msu.montana.edu::ba9f80b9-b56d-4a3c-a3f9-3792ba898534" providerId="AD" clId="Web-{BFB84836-6733-4943-0AD1-1BE590AA6ACE}" dt="2025-07-30T05:09:51.288" v="20"/>
          <ac:picMkLst>
            <pc:docMk/>
            <pc:sldMk cId="2213858182" sldId="367"/>
            <ac:picMk id="7" creationId="{CA66C810-D0E3-AD71-7B84-6ABF99F5331D}"/>
          </ac:picMkLst>
        </pc:picChg>
        <pc:picChg chg="del">
          <ac:chgData name="Otten-Reimer, Ryan" userId="S::w94v236@msu.montana.edu::ba9f80b9-b56d-4a3c-a3f9-3792ba898534" providerId="AD" clId="Web-{BFB84836-6733-4943-0AD1-1BE590AA6ACE}" dt="2025-07-30T05:09:51.303" v="21"/>
          <ac:picMkLst>
            <pc:docMk/>
            <pc:sldMk cId="2213858182" sldId="367"/>
            <ac:picMk id="8" creationId="{76BE2638-DFE2-28B9-D352-CB2A1D6374FC}"/>
          </ac:picMkLst>
        </pc:picChg>
        <pc:picChg chg="del">
          <ac:chgData name="Otten-Reimer, Ryan" userId="S::w94v236@msu.montana.edu::ba9f80b9-b56d-4a3c-a3f9-3792ba898534" providerId="AD" clId="Web-{BFB84836-6733-4943-0AD1-1BE590AA6ACE}" dt="2025-07-30T05:09:51.288" v="13"/>
          <ac:picMkLst>
            <pc:docMk/>
            <pc:sldMk cId="2213858182" sldId="367"/>
            <ac:picMk id="9" creationId="{F604D6BB-9264-DEB8-4195-C36B326C43D1}"/>
          </ac:picMkLst>
        </pc:picChg>
        <pc:picChg chg="add mod">
          <ac:chgData name="Otten-Reimer, Ryan" userId="S::w94v236@msu.montana.edu::ba9f80b9-b56d-4a3c-a3f9-3792ba898534" providerId="AD" clId="Web-{BFB84836-6733-4943-0AD1-1BE590AA6ACE}" dt="2025-07-30T05:11:58.899" v="29" actId="1076"/>
          <ac:picMkLst>
            <pc:docMk/>
            <pc:sldMk cId="2213858182" sldId="367"/>
            <ac:picMk id="20" creationId="{5D78EC00-E276-F9D5-F374-131C5C3E0492}"/>
          </ac:picMkLst>
        </pc:picChg>
      </pc:sldChg>
      <pc:sldChg chg="modSp new">
        <pc:chgData name="Otten-Reimer, Ryan" userId="S::w94v236@msu.montana.edu::ba9f80b9-b56d-4a3c-a3f9-3792ba898534" providerId="AD" clId="Web-{BFB84836-6733-4943-0AD1-1BE590AA6ACE}" dt="2025-07-30T05:15:37.933" v="65" actId="20577"/>
        <pc:sldMkLst>
          <pc:docMk/>
          <pc:sldMk cId="1271762663" sldId="368"/>
        </pc:sldMkLst>
        <pc:spChg chg="mod">
          <ac:chgData name="Otten-Reimer, Ryan" userId="S::w94v236@msu.montana.edu::ba9f80b9-b56d-4a3c-a3f9-3792ba898534" providerId="AD" clId="Web-{BFB84836-6733-4943-0AD1-1BE590AA6ACE}" dt="2025-07-30T05:15:37.933" v="65" actId="20577"/>
          <ac:spMkLst>
            <pc:docMk/>
            <pc:sldMk cId="1271762663" sldId="368"/>
            <ac:spMk id="2" creationId="{376B92D9-BDA8-62A5-EAF7-54A0EAA8B188}"/>
          </ac:spMkLst>
        </pc:spChg>
      </pc:sldChg>
    </pc:docChg>
  </pc:docChgLst>
  <pc:docChgLst>
    <pc:chgData name="Otten-Reimer, Ryan" userId="S::w94v236@msu.montana.edu::ba9f80b9-b56d-4a3c-a3f9-3792ba898534" providerId="AD" clId="Web-{2026C154-6256-4A74-3EA4-0264DBB11F85}"/>
    <pc:docChg chg="addSld delSld modSld">
      <pc:chgData name="Otten-Reimer, Ryan" userId="S::w94v236@msu.montana.edu::ba9f80b9-b56d-4a3c-a3f9-3792ba898534" providerId="AD" clId="Web-{2026C154-6256-4A74-3EA4-0264DBB11F85}" dt="2025-06-16T20:48:54.147" v="28"/>
      <pc:docMkLst>
        <pc:docMk/>
      </pc:docMkLst>
      <pc:sldChg chg="addSp modSp">
        <pc:chgData name="Otten-Reimer, Ryan" userId="S::w94v236@msu.montana.edu::ba9f80b9-b56d-4a3c-a3f9-3792ba898534" providerId="AD" clId="Web-{2026C154-6256-4A74-3EA4-0264DBB11F85}" dt="2025-06-16T20:40:25.934" v="1" actId="1076"/>
        <pc:sldMkLst>
          <pc:docMk/>
          <pc:sldMk cId="687431579" sldId="362"/>
        </pc:sldMkLst>
      </pc:sldChg>
      <pc:sldChg chg="delSp modSp del">
        <pc:chgData name="Otten-Reimer, Ryan" userId="S::w94v236@msu.montana.edu::ba9f80b9-b56d-4a3c-a3f9-3792ba898534" providerId="AD" clId="Web-{2026C154-6256-4A74-3EA4-0264DBB11F85}" dt="2025-06-16T20:48:54.147" v="28"/>
        <pc:sldMkLst>
          <pc:docMk/>
          <pc:sldMk cId="802588898" sldId="363"/>
        </pc:sldMkLst>
      </pc:sldChg>
      <pc:sldChg chg="addSp delSp modSp add replId">
        <pc:chgData name="Otten-Reimer, Ryan" userId="S::w94v236@msu.montana.edu::ba9f80b9-b56d-4a3c-a3f9-3792ba898534" providerId="AD" clId="Web-{2026C154-6256-4A74-3EA4-0264DBB11F85}" dt="2025-06-16T20:48:24.896" v="27" actId="20577"/>
        <pc:sldMkLst>
          <pc:docMk/>
          <pc:sldMk cId="2022856368" sldId="364"/>
        </pc:sldMkLst>
      </pc:sldChg>
    </pc:docChg>
  </pc:docChgLst>
  <pc:docChgLst>
    <pc:chgData name="Otten-Reimer, Ryan" userId="S::w94v236@msu.montana.edu::ba9f80b9-b56d-4a3c-a3f9-3792ba898534" providerId="AD" clId="Web-{620832C1-613B-0B3B-7130-817D9CE4780F}"/>
    <pc:docChg chg="modSld">
      <pc:chgData name="Otten-Reimer, Ryan" userId="S::w94v236@msu.montana.edu::ba9f80b9-b56d-4a3c-a3f9-3792ba898534" providerId="AD" clId="Web-{620832C1-613B-0B3B-7130-817D9CE4780F}" dt="2025-07-28T05:09:21.304" v="2" actId="1076"/>
      <pc:docMkLst>
        <pc:docMk/>
      </pc:docMkLst>
      <pc:sldChg chg="modSp">
        <pc:chgData name="Otten-Reimer, Ryan" userId="S::w94v236@msu.montana.edu::ba9f80b9-b56d-4a3c-a3f9-3792ba898534" providerId="AD" clId="Web-{620832C1-613B-0B3B-7130-817D9CE4780F}" dt="2025-07-28T05:09:21.304" v="2" actId="1076"/>
        <pc:sldMkLst>
          <pc:docMk/>
          <pc:sldMk cId="3910992160" sldId="354"/>
        </pc:sldMkLst>
        <pc:spChg chg="mod">
          <ac:chgData name="Otten-Reimer, Ryan" userId="S::w94v236@msu.montana.edu::ba9f80b9-b56d-4a3c-a3f9-3792ba898534" providerId="AD" clId="Web-{620832C1-613B-0B3B-7130-817D9CE4780F}" dt="2025-07-28T05:09:15.398" v="1" actId="1076"/>
          <ac:spMkLst>
            <pc:docMk/>
            <pc:sldMk cId="3910992160" sldId="354"/>
            <ac:spMk id="54" creationId="{F8BAC2BC-A486-5330-9333-444FE74CF52F}"/>
          </ac:spMkLst>
        </pc:spChg>
        <pc:spChg chg="mod">
          <ac:chgData name="Otten-Reimer, Ryan" userId="S::w94v236@msu.montana.edu::ba9f80b9-b56d-4a3c-a3f9-3792ba898534" providerId="AD" clId="Web-{620832C1-613B-0B3B-7130-817D9CE4780F}" dt="2025-07-28T05:09:13.148" v="0" actId="1076"/>
          <ac:spMkLst>
            <pc:docMk/>
            <pc:sldMk cId="3910992160" sldId="354"/>
            <ac:spMk id="60" creationId="{3662FE5D-DA9C-EABB-96F2-97467D0F8018}"/>
          </ac:spMkLst>
        </pc:spChg>
        <pc:spChg chg="mod">
          <ac:chgData name="Otten-Reimer, Ryan" userId="S::w94v236@msu.montana.edu::ba9f80b9-b56d-4a3c-a3f9-3792ba898534" providerId="AD" clId="Web-{620832C1-613B-0B3B-7130-817D9CE4780F}" dt="2025-07-28T05:09:21.304" v="2" actId="1076"/>
          <ac:spMkLst>
            <pc:docMk/>
            <pc:sldMk cId="3910992160" sldId="354"/>
            <ac:spMk id="62" creationId="{6C06882E-17F2-D517-6F50-C662082102A0}"/>
          </ac:spMkLst>
        </pc:spChg>
      </pc:sldChg>
    </pc:docChg>
  </pc:docChgLst>
  <pc:docChgLst>
    <pc:chgData name="Otten-Reimer, Ryan" userId="S::w94v236@msu.montana.edu::ba9f80b9-b56d-4a3c-a3f9-3792ba898534" providerId="AD" clId="Web-{E842A805-C3F8-0FD7-12CD-A9468AF5C00C}"/>
    <pc:docChg chg="addSld modSld sldOrd">
      <pc:chgData name="Otten-Reimer, Ryan" userId="S::w94v236@msu.montana.edu::ba9f80b9-b56d-4a3c-a3f9-3792ba898534" providerId="AD" clId="Web-{E842A805-C3F8-0FD7-12CD-A9468AF5C00C}" dt="2025-06-17T00:03:27.748" v="964"/>
      <pc:docMkLst>
        <pc:docMk/>
      </pc:docMkLst>
      <pc:sldChg chg="modNotes">
        <pc:chgData name="Otten-Reimer, Ryan" userId="S::w94v236@msu.montana.edu::ba9f80b9-b56d-4a3c-a3f9-3792ba898534" providerId="AD" clId="Web-{E842A805-C3F8-0FD7-12CD-A9468AF5C00C}" dt="2025-06-16T23:35:37.746" v="715"/>
        <pc:sldMkLst>
          <pc:docMk/>
          <pc:sldMk cId="2214828154" sldId="258"/>
        </pc:sldMkLst>
      </pc:sldChg>
      <pc:sldChg chg="addSp delSp modSp">
        <pc:chgData name="Otten-Reimer, Ryan" userId="S::w94v236@msu.montana.edu::ba9f80b9-b56d-4a3c-a3f9-3792ba898534" providerId="AD" clId="Web-{E842A805-C3F8-0FD7-12CD-A9468AF5C00C}" dt="2025-06-16T17:55:04.386" v="308" actId="1076"/>
        <pc:sldMkLst>
          <pc:docMk/>
          <pc:sldMk cId="478837686" sldId="265"/>
        </pc:sldMkLst>
      </pc:sldChg>
      <pc:sldChg chg="modSp">
        <pc:chgData name="Otten-Reimer, Ryan" userId="S::w94v236@msu.montana.edu::ba9f80b9-b56d-4a3c-a3f9-3792ba898534" providerId="AD" clId="Web-{E842A805-C3F8-0FD7-12CD-A9468AF5C00C}" dt="2025-06-16T17:36:18.732" v="165" actId="20577"/>
        <pc:sldMkLst>
          <pc:docMk/>
          <pc:sldMk cId="2132484539" sldId="269"/>
        </pc:sldMkLst>
      </pc:sldChg>
      <pc:sldChg chg="addSp delSp modSp modNotes">
        <pc:chgData name="Otten-Reimer, Ryan" userId="S::w94v236@msu.montana.edu::ba9f80b9-b56d-4a3c-a3f9-3792ba898534" providerId="AD" clId="Web-{E842A805-C3F8-0FD7-12CD-A9468AF5C00C}" dt="2025-06-16T23:36:22.685" v="781"/>
        <pc:sldMkLst>
          <pc:docMk/>
          <pc:sldMk cId="3281161788" sldId="275"/>
        </pc:sldMkLst>
      </pc:sldChg>
      <pc:sldChg chg="modSp">
        <pc:chgData name="Otten-Reimer, Ryan" userId="S::w94v236@msu.montana.edu::ba9f80b9-b56d-4a3c-a3f9-3792ba898534" providerId="AD" clId="Web-{E842A805-C3F8-0FD7-12CD-A9468AF5C00C}" dt="2025-06-16T17:46:45.116" v="270" actId="20577"/>
        <pc:sldMkLst>
          <pc:docMk/>
          <pc:sldMk cId="316937505" sldId="276"/>
        </pc:sldMkLst>
      </pc:sldChg>
      <pc:sldChg chg="modSp">
        <pc:chgData name="Otten-Reimer, Ryan" userId="S::w94v236@msu.montana.edu::ba9f80b9-b56d-4a3c-a3f9-3792ba898534" providerId="AD" clId="Web-{E842A805-C3F8-0FD7-12CD-A9468AF5C00C}" dt="2025-06-16T17:33:31.288" v="147" actId="20577"/>
        <pc:sldMkLst>
          <pc:docMk/>
          <pc:sldMk cId="1325921862" sldId="277"/>
        </pc:sldMkLst>
      </pc:sldChg>
      <pc:sldChg chg="modSp">
        <pc:chgData name="Otten-Reimer, Ryan" userId="S::w94v236@msu.montana.edu::ba9f80b9-b56d-4a3c-a3f9-3792ba898534" providerId="AD" clId="Web-{E842A805-C3F8-0FD7-12CD-A9468AF5C00C}" dt="2025-06-16T18:29:26.248" v="344" actId="20577"/>
        <pc:sldMkLst>
          <pc:docMk/>
          <pc:sldMk cId="1268048486" sldId="278"/>
        </pc:sldMkLst>
      </pc:sldChg>
      <pc:sldChg chg="modSp">
        <pc:chgData name="Otten-Reimer, Ryan" userId="S::w94v236@msu.montana.edu::ba9f80b9-b56d-4a3c-a3f9-3792ba898534" providerId="AD" clId="Web-{E842A805-C3F8-0FD7-12CD-A9468AF5C00C}" dt="2025-06-16T18:34:15.463" v="437" actId="20577"/>
        <pc:sldMkLst>
          <pc:docMk/>
          <pc:sldMk cId="338899040" sldId="279"/>
        </pc:sldMkLst>
      </pc:sldChg>
      <pc:sldChg chg="modNotes">
        <pc:chgData name="Otten-Reimer, Ryan" userId="S::w94v236@msu.montana.edu::ba9f80b9-b56d-4a3c-a3f9-3792ba898534" providerId="AD" clId="Web-{E842A805-C3F8-0FD7-12CD-A9468AF5C00C}" dt="2025-06-16T23:54:44.061" v="823"/>
        <pc:sldMkLst>
          <pc:docMk/>
          <pc:sldMk cId="1929889833" sldId="349"/>
        </pc:sldMkLst>
      </pc:sldChg>
      <pc:sldChg chg="modNotes">
        <pc:chgData name="Otten-Reimer, Ryan" userId="S::w94v236@msu.montana.edu::ba9f80b9-b56d-4a3c-a3f9-3792ba898534" providerId="AD" clId="Web-{E842A805-C3F8-0FD7-12CD-A9468AF5C00C}" dt="2025-06-16T23:54:56.374" v="828"/>
        <pc:sldMkLst>
          <pc:docMk/>
          <pc:sldMk cId="45167441" sldId="350"/>
        </pc:sldMkLst>
      </pc:sldChg>
      <pc:sldChg chg="modNotes">
        <pc:chgData name="Otten-Reimer, Ryan" userId="S::w94v236@msu.montana.edu::ba9f80b9-b56d-4a3c-a3f9-3792ba898534" providerId="AD" clId="Web-{E842A805-C3F8-0FD7-12CD-A9468AF5C00C}" dt="2025-06-16T23:55:36.594" v="840"/>
        <pc:sldMkLst>
          <pc:docMk/>
          <pc:sldMk cId="3244473661" sldId="351"/>
        </pc:sldMkLst>
      </pc:sldChg>
      <pc:sldChg chg="modNotes">
        <pc:chgData name="Otten-Reimer, Ryan" userId="S::w94v236@msu.montana.edu::ba9f80b9-b56d-4a3c-a3f9-3792ba898534" providerId="AD" clId="Web-{E842A805-C3F8-0FD7-12CD-A9468AF5C00C}" dt="2025-06-16T23:56:37.517" v="854"/>
        <pc:sldMkLst>
          <pc:docMk/>
          <pc:sldMk cId="3910992160" sldId="354"/>
        </pc:sldMkLst>
      </pc:sldChg>
      <pc:sldChg chg="modNotes">
        <pc:chgData name="Otten-Reimer, Ryan" userId="S::w94v236@msu.montana.edu::ba9f80b9-b56d-4a3c-a3f9-3792ba898534" providerId="AD" clId="Web-{E842A805-C3F8-0FD7-12CD-A9468AF5C00C}" dt="2025-06-16T23:57:30.144" v="865"/>
        <pc:sldMkLst>
          <pc:docMk/>
          <pc:sldMk cId="1149071337" sldId="355"/>
        </pc:sldMkLst>
      </pc:sldChg>
      <pc:sldChg chg="modNotes">
        <pc:chgData name="Otten-Reimer, Ryan" userId="S::w94v236@msu.montana.edu::ba9f80b9-b56d-4a3c-a3f9-3792ba898534" providerId="AD" clId="Web-{E842A805-C3F8-0FD7-12CD-A9468AF5C00C}" dt="2025-06-17T00:03:27.748" v="964"/>
        <pc:sldMkLst>
          <pc:docMk/>
          <pc:sldMk cId="3624888674" sldId="357"/>
        </pc:sldMkLst>
      </pc:sldChg>
      <pc:sldChg chg="addSp delSp modSp add replId modNotes">
        <pc:chgData name="Otten-Reimer, Ryan" userId="S::w94v236@msu.montana.edu::ba9f80b9-b56d-4a3c-a3f9-3792ba898534" providerId="AD" clId="Web-{E842A805-C3F8-0FD7-12CD-A9468AF5C00C}" dt="2025-06-16T23:44:20.730" v="815"/>
        <pc:sldMkLst>
          <pc:docMk/>
          <pc:sldMk cId="687431579" sldId="362"/>
        </pc:sldMkLst>
      </pc:sldChg>
      <pc:sldChg chg="addSp delSp modSp add ord replId">
        <pc:chgData name="Otten-Reimer, Ryan" userId="S::w94v236@msu.montana.edu::ba9f80b9-b56d-4a3c-a3f9-3792ba898534" providerId="AD" clId="Web-{E842A805-C3F8-0FD7-12CD-A9468AF5C00C}" dt="2025-06-16T20:01:20.425" v="591" actId="20577"/>
        <pc:sldMkLst>
          <pc:docMk/>
          <pc:sldMk cId="802588898" sldId="363"/>
        </pc:sldMkLst>
      </pc:sldChg>
      <pc:sldChg chg="addSp delSp modSp">
        <pc:chgData name="Otten-Reimer, Ryan" userId="S::w94v236@msu.montana.edu::ba9f80b9-b56d-4a3c-a3f9-3792ba898534" providerId="AD" clId="Web-{E842A805-C3F8-0FD7-12CD-A9468AF5C00C}" dt="2025-06-16T23:18:38.950" v="610" actId="1076"/>
        <pc:sldMkLst>
          <pc:docMk/>
          <pc:sldMk cId="2022856368" sldId="364"/>
        </pc:sldMkLst>
      </pc:sldChg>
    </pc:docChg>
  </pc:docChgLst>
  <pc:docChgLst>
    <pc:chgData name="Otten-Reimer, Ryan" userId="S::w94v236@msu.montana.edu::ba9f80b9-b56d-4a3c-a3f9-3792ba898534" providerId="AD" clId="Web-{DDC246FB-59D6-5B0C-1919-95946671B487}"/>
    <pc:docChg chg="modSld sldOrd">
      <pc:chgData name="Otten-Reimer, Ryan" userId="S::w94v236@msu.montana.edu::ba9f80b9-b56d-4a3c-a3f9-3792ba898534" providerId="AD" clId="Web-{DDC246FB-59D6-5B0C-1919-95946671B487}" dt="2025-07-29T18:02:50.481" v="18" actId="1076"/>
      <pc:docMkLst>
        <pc:docMk/>
      </pc:docMkLst>
      <pc:sldChg chg="addSp delSp modSp">
        <pc:chgData name="Otten-Reimer, Ryan" userId="S::w94v236@msu.montana.edu::ba9f80b9-b56d-4a3c-a3f9-3792ba898534" providerId="AD" clId="Web-{DDC246FB-59D6-5B0C-1919-95946671B487}" dt="2025-07-29T18:02:50.481" v="18" actId="1076"/>
        <pc:sldMkLst>
          <pc:docMk/>
          <pc:sldMk cId="687431579" sldId="362"/>
        </pc:sldMkLst>
        <pc:graphicFrameChg chg="mod">
          <ac:chgData name="Otten-Reimer, Ryan" userId="S::w94v236@msu.montana.edu::ba9f80b9-b56d-4a3c-a3f9-3792ba898534" providerId="AD" clId="Web-{DDC246FB-59D6-5B0C-1919-95946671B487}" dt="2025-07-29T18:02:50.481" v="18" actId="1076"/>
          <ac:graphicFrameMkLst>
            <pc:docMk/>
            <pc:sldMk cId="687431579" sldId="362"/>
            <ac:graphicFrameMk id="13" creationId="{0C2D4879-1D19-4FDA-9511-94FECF1DC9EE}"/>
          </ac:graphicFrameMkLst>
        </pc:graphicFrameChg>
        <pc:picChg chg="add mod modCrop">
          <ac:chgData name="Otten-Reimer, Ryan" userId="S::w94v236@msu.montana.edu::ba9f80b9-b56d-4a3c-a3f9-3792ba898534" providerId="AD" clId="Web-{DDC246FB-59D6-5B0C-1919-95946671B487}" dt="2025-07-29T18:02:47.184" v="17" actId="1076"/>
          <ac:picMkLst>
            <pc:docMk/>
            <pc:sldMk cId="687431579" sldId="362"/>
            <ac:picMk id="9" creationId="{6457D668-EB7E-D316-41FE-412F2039E67C}"/>
          </ac:picMkLst>
        </pc:picChg>
        <pc:picChg chg="del">
          <ac:chgData name="Otten-Reimer, Ryan" userId="S::w94v236@msu.montana.edu::ba9f80b9-b56d-4a3c-a3f9-3792ba898534" providerId="AD" clId="Web-{DDC246FB-59D6-5B0C-1919-95946671B487}" dt="2025-07-29T18:02:21.824" v="8"/>
          <ac:picMkLst>
            <pc:docMk/>
            <pc:sldMk cId="687431579" sldId="362"/>
            <ac:picMk id="10" creationId="{43E687EB-47D5-4396-E838-D424B86E70E4}"/>
          </ac:picMkLst>
        </pc:picChg>
      </pc:sldChg>
    </pc:docChg>
  </pc:docChgLst>
  <pc:docChgLst>
    <pc:chgData name="Otten-Reimer, Ryan" userId="S::w94v236@msu.montana.edu::ba9f80b9-b56d-4a3c-a3f9-3792ba898534" providerId="AD" clId="Web-{6921736F-9972-1130-7463-48D0318F4621}"/>
    <pc:docChg chg="modSld">
      <pc:chgData name="Otten-Reimer, Ryan" userId="S::w94v236@msu.montana.edu::ba9f80b9-b56d-4a3c-a3f9-3792ba898534" providerId="AD" clId="Web-{6921736F-9972-1130-7463-48D0318F4621}" dt="2025-07-27T16:28:12.536" v="35"/>
      <pc:docMkLst>
        <pc:docMk/>
      </pc:docMkLst>
      <pc:sldChg chg="modSp">
        <pc:chgData name="Otten-Reimer, Ryan" userId="S::w94v236@msu.montana.edu::ba9f80b9-b56d-4a3c-a3f9-3792ba898534" providerId="AD" clId="Web-{6921736F-9972-1130-7463-48D0318F4621}" dt="2025-07-27T16:24:14.863" v="8" actId="1076"/>
        <pc:sldMkLst>
          <pc:docMk/>
          <pc:sldMk cId="3624888674" sldId="357"/>
        </pc:sldMkLst>
        <pc:spChg chg="mod">
          <ac:chgData name="Otten-Reimer, Ryan" userId="S::w94v236@msu.montana.edu::ba9f80b9-b56d-4a3c-a3f9-3792ba898534" providerId="AD" clId="Web-{6921736F-9972-1130-7463-48D0318F4621}" dt="2025-07-27T16:22:27.485" v="0" actId="14100"/>
          <ac:spMkLst>
            <pc:docMk/>
            <pc:sldMk cId="3624888674" sldId="357"/>
            <ac:spMk id="17" creationId="{C755B021-D446-598C-2420-95F76847F3F7}"/>
          </ac:spMkLst>
        </pc:spChg>
        <pc:spChg chg="mod">
          <ac:chgData name="Otten-Reimer, Ryan" userId="S::w94v236@msu.montana.edu::ba9f80b9-b56d-4a3c-a3f9-3792ba898534" providerId="AD" clId="Web-{6921736F-9972-1130-7463-48D0318F4621}" dt="2025-07-27T16:24:14.863" v="8" actId="1076"/>
          <ac:spMkLst>
            <pc:docMk/>
            <pc:sldMk cId="3624888674" sldId="357"/>
            <ac:spMk id="22" creationId="{27D2A0F6-99D3-840B-CB9E-75273BBDF150}"/>
          </ac:spMkLst>
        </pc:spChg>
        <pc:spChg chg="mod">
          <ac:chgData name="Otten-Reimer, Ryan" userId="S::w94v236@msu.montana.edu::ba9f80b9-b56d-4a3c-a3f9-3792ba898534" providerId="AD" clId="Web-{6921736F-9972-1130-7463-48D0318F4621}" dt="2025-07-27T16:23:47.048" v="4" actId="14100"/>
          <ac:spMkLst>
            <pc:docMk/>
            <pc:sldMk cId="3624888674" sldId="357"/>
            <ac:spMk id="37" creationId="{BEB27A9A-7B95-B9B0-F9F1-60543C2E6DED}"/>
          </ac:spMkLst>
        </pc:spChg>
        <pc:spChg chg="mod">
          <ac:chgData name="Otten-Reimer, Ryan" userId="S::w94v236@msu.montana.edu::ba9f80b9-b56d-4a3c-a3f9-3792ba898534" providerId="AD" clId="Web-{6921736F-9972-1130-7463-48D0318F4621}" dt="2025-07-27T16:23:06.329" v="2" actId="14100"/>
          <ac:spMkLst>
            <pc:docMk/>
            <pc:sldMk cId="3624888674" sldId="357"/>
            <ac:spMk id="41" creationId="{9E815937-5109-6F22-961F-B1EF3C9F459B}"/>
          </ac:spMkLst>
        </pc:spChg>
        <pc:spChg chg="mod">
          <ac:chgData name="Otten-Reimer, Ryan" userId="S::w94v236@msu.montana.edu::ba9f80b9-b56d-4a3c-a3f9-3792ba898534" providerId="AD" clId="Web-{6921736F-9972-1130-7463-48D0318F4621}" dt="2025-07-27T16:23:20.907" v="3" actId="14100"/>
          <ac:spMkLst>
            <pc:docMk/>
            <pc:sldMk cId="3624888674" sldId="357"/>
            <ac:spMk id="43" creationId="{2392FEF7-F4C6-0554-E3ED-BFB6A2DD0C6B}"/>
          </ac:spMkLst>
        </pc:spChg>
      </pc:sldChg>
      <pc:sldChg chg="addSp delSp modSp">
        <pc:chgData name="Otten-Reimer, Ryan" userId="S::w94v236@msu.montana.edu::ba9f80b9-b56d-4a3c-a3f9-3792ba898534" providerId="AD" clId="Web-{6921736F-9972-1130-7463-48D0318F4621}" dt="2025-07-27T16:28:12.536" v="35"/>
        <pc:sldMkLst>
          <pc:docMk/>
          <pc:sldMk cId="687431579" sldId="362"/>
        </pc:sldMkLst>
        <pc:graphicFrameChg chg="add mod topLvl modGraphic">
          <ac:chgData name="Otten-Reimer, Ryan" userId="S::w94v236@msu.montana.edu::ba9f80b9-b56d-4a3c-a3f9-3792ba898534" providerId="AD" clId="Web-{6921736F-9972-1130-7463-48D0318F4621}" dt="2025-07-27T16:28:12.536" v="35"/>
          <ac:graphicFrameMkLst>
            <pc:docMk/>
            <pc:sldMk cId="687431579" sldId="362"/>
            <ac:graphicFrameMk id="13" creationId="{0C2D4879-1D19-4FDA-9511-94FECF1DC9EE}"/>
          </ac:graphicFrameMkLst>
        </pc:graphicFrameChg>
      </pc:sldChg>
    </pc:docChg>
  </pc:docChgLst>
  <pc:docChgLst>
    <pc:chgData name="Otten-Reimer, Ryan" userId="S::w94v236@msu.montana.edu::ba9f80b9-b56d-4a3c-a3f9-3792ba898534" providerId="AD" clId="Web-{922CEE7A-B054-F1AB-0513-31FE9DDEC830}"/>
    <pc:docChg chg="modSld">
      <pc:chgData name="Otten-Reimer, Ryan" userId="S::w94v236@msu.montana.edu::ba9f80b9-b56d-4a3c-a3f9-3792ba898534" providerId="AD" clId="Web-{922CEE7A-B054-F1AB-0513-31FE9DDEC830}" dt="2025-06-09T22:07:23.026" v="0" actId="20577"/>
      <pc:docMkLst>
        <pc:docMk/>
      </pc:docMkLst>
      <pc:sldChg chg="modSp">
        <pc:chgData name="Otten-Reimer, Ryan" userId="S::w94v236@msu.montana.edu::ba9f80b9-b56d-4a3c-a3f9-3792ba898534" providerId="AD" clId="Web-{922CEE7A-B054-F1AB-0513-31FE9DDEC830}" dt="2025-06-09T22:07:23.026" v="0" actId="20577"/>
        <pc:sldMkLst>
          <pc:docMk/>
          <pc:sldMk cId="2214828154" sldId="258"/>
        </pc:sldMkLst>
      </pc:sldChg>
    </pc:docChg>
  </pc:docChgLst>
  <pc:docChgLst>
    <pc:chgData name="Otten-Reimer, Ryan" userId="S::w94v236@msu.montana.edu::ba9f80b9-b56d-4a3c-a3f9-3792ba898534" providerId="AD" clId="Web-{15ADA693-B25C-1039-2058-F5CE528A04B5}"/>
    <pc:docChg chg="modSld">
      <pc:chgData name="Otten-Reimer, Ryan" userId="S::w94v236@msu.montana.edu::ba9f80b9-b56d-4a3c-a3f9-3792ba898534" providerId="AD" clId="Web-{15ADA693-B25C-1039-2058-F5CE528A04B5}" dt="2025-06-17T19:21:23.036" v="349" actId="1076"/>
      <pc:docMkLst>
        <pc:docMk/>
      </pc:docMkLst>
      <pc:sldChg chg="modSp">
        <pc:chgData name="Otten-Reimer, Ryan" userId="S::w94v236@msu.montana.edu::ba9f80b9-b56d-4a3c-a3f9-3792ba898534" providerId="AD" clId="Web-{15ADA693-B25C-1039-2058-F5CE528A04B5}" dt="2025-06-17T16:48:18.178" v="162" actId="20577"/>
        <pc:sldMkLst>
          <pc:docMk/>
          <pc:sldMk cId="2132484539" sldId="269"/>
        </pc:sldMkLst>
      </pc:sldChg>
      <pc:sldChg chg="addSp delSp modSp">
        <pc:chgData name="Otten-Reimer, Ryan" userId="S::w94v236@msu.montana.edu::ba9f80b9-b56d-4a3c-a3f9-3792ba898534" providerId="AD" clId="Web-{15ADA693-B25C-1039-2058-F5CE528A04B5}" dt="2025-06-17T19:21:23.036" v="349" actId="1076"/>
        <pc:sldMkLst>
          <pc:docMk/>
          <pc:sldMk cId="3281161788" sldId="275"/>
        </pc:sldMkLst>
      </pc:sldChg>
      <pc:sldChg chg="modSp">
        <pc:chgData name="Otten-Reimer, Ryan" userId="S::w94v236@msu.montana.edu::ba9f80b9-b56d-4a3c-a3f9-3792ba898534" providerId="AD" clId="Web-{15ADA693-B25C-1039-2058-F5CE528A04B5}" dt="2025-06-17T15:30:00.847" v="160" actId="20577"/>
        <pc:sldMkLst>
          <pc:docMk/>
          <pc:sldMk cId="1325921862" sldId="277"/>
        </pc:sldMkLst>
      </pc:sldChg>
      <pc:sldChg chg="addSp modSp">
        <pc:chgData name="Otten-Reimer, Ryan" userId="S::w94v236@msu.montana.edu::ba9f80b9-b56d-4a3c-a3f9-3792ba898534" providerId="AD" clId="Web-{15ADA693-B25C-1039-2058-F5CE528A04B5}" dt="2025-06-17T16:56:35.256" v="232" actId="1076"/>
        <pc:sldMkLst>
          <pc:docMk/>
          <pc:sldMk cId="3624888674" sldId="357"/>
        </pc:sldMkLst>
      </pc:sldChg>
      <pc:sldChg chg="addSp delSp modSp">
        <pc:chgData name="Otten-Reimer, Ryan" userId="S::w94v236@msu.montana.edu::ba9f80b9-b56d-4a3c-a3f9-3792ba898534" providerId="AD" clId="Web-{15ADA693-B25C-1039-2058-F5CE528A04B5}" dt="2025-06-17T16:59:39.731" v="284" actId="1076"/>
        <pc:sldMkLst>
          <pc:docMk/>
          <pc:sldMk cId="1835412716" sldId="358"/>
        </pc:sldMkLst>
      </pc:sldChg>
      <pc:sldChg chg="modSp">
        <pc:chgData name="Otten-Reimer, Ryan" userId="S::w94v236@msu.montana.edu::ba9f80b9-b56d-4a3c-a3f9-3792ba898534" providerId="AD" clId="Web-{15ADA693-B25C-1039-2058-F5CE528A04B5}" dt="2025-06-17T17:00:38.608" v="306" actId="20577"/>
        <pc:sldMkLst>
          <pc:docMk/>
          <pc:sldMk cId="687431579" sldId="362"/>
        </pc:sldMkLst>
      </pc:sldChg>
    </pc:docChg>
  </pc:docChgLst>
  <pc:docChgLst>
    <pc:chgData name="Otten-Reimer, Ryan" userId="S::w94v236@msu.montana.edu::ba9f80b9-b56d-4a3c-a3f9-3792ba898534" providerId="AD" clId="Web-{1E8B3DA9-1161-C791-C64A-BE21A4E5B3FF}"/>
    <pc:docChg chg="addSld delSld modSld sldOrd">
      <pc:chgData name="Otten-Reimer, Ryan" userId="S::w94v236@msu.montana.edu::ba9f80b9-b56d-4a3c-a3f9-3792ba898534" providerId="AD" clId="Web-{1E8B3DA9-1161-C791-C64A-BE21A4E5B3FF}" dt="2025-07-27T02:26:53.774" v="1534" actId="1076"/>
      <pc:docMkLst>
        <pc:docMk/>
      </pc:docMkLst>
      <pc:sldChg chg="modSp">
        <pc:chgData name="Otten-Reimer, Ryan" userId="S::w94v236@msu.montana.edu::ba9f80b9-b56d-4a3c-a3f9-3792ba898534" providerId="AD" clId="Web-{1E8B3DA9-1161-C791-C64A-BE21A4E5B3FF}" dt="2025-07-27T00:33:24.833" v="26" actId="20577"/>
        <pc:sldMkLst>
          <pc:docMk/>
          <pc:sldMk cId="2214828154" sldId="258"/>
        </pc:sldMkLst>
        <pc:spChg chg="mod">
          <ac:chgData name="Otten-Reimer, Ryan" userId="S::w94v236@msu.montana.edu::ba9f80b9-b56d-4a3c-a3f9-3792ba898534" providerId="AD" clId="Web-{1E8B3DA9-1161-C791-C64A-BE21A4E5B3FF}" dt="2025-07-27T00:33:24.833" v="26" actId="20577"/>
          <ac:spMkLst>
            <pc:docMk/>
            <pc:sldMk cId="2214828154" sldId="258"/>
            <ac:spMk id="2" creationId="{00000000-0000-0000-0000-000000000000}"/>
          </ac:spMkLst>
        </pc:spChg>
      </pc:sldChg>
      <pc:sldChg chg="addSp delSp modSp del">
        <pc:chgData name="Otten-Reimer, Ryan" userId="S::w94v236@msu.montana.edu::ba9f80b9-b56d-4a3c-a3f9-3792ba898534" providerId="AD" clId="Web-{1E8B3DA9-1161-C791-C64A-BE21A4E5B3FF}" dt="2025-07-27T01:41:16.850" v="1168"/>
        <pc:sldMkLst>
          <pc:docMk/>
          <pc:sldMk cId="2132484539" sldId="269"/>
        </pc:sldMkLst>
      </pc:sldChg>
      <pc:sldChg chg="addSp delSp modSp del">
        <pc:chgData name="Otten-Reimer, Ryan" userId="S::w94v236@msu.montana.edu::ba9f80b9-b56d-4a3c-a3f9-3792ba898534" providerId="AD" clId="Web-{1E8B3DA9-1161-C791-C64A-BE21A4E5B3FF}" dt="2025-07-27T00:44:17.424" v="235"/>
        <pc:sldMkLst>
          <pc:docMk/>
          <pc:sldMk cId="3831745514" sldId="274"/>
        </pc:sldMkLst>
      </pc:sldChg>
      <pc:sldChg chg="addSp delSp modSp">
        <pc:chgData name="Otten-Reimer, Ryan" userId="S::w94v236@msu.montana.edu::ba9f80b9-b56d-4a3c-a3f9-3792ba898534" providerId="AD" clId="Web-{1E8B3DA9-1161-C791-C64A-BE21A4E5B3FF}" dt="2025-07-27T00:43:42.517" v="229" actId="1076"/>
        <pc:sldMkLst>
          <pc:docMk/>
          <pc:sldMk cId="3281161788" sldId="275"/>
        </pc:sldMkLst>
        <pc:spChg chg="mod">
          <ac:chgData name="Otten-Reimer, Ryan" userId="S::w94v236@msu.montana.edu::ba9f80b9-b56d-4a3c-a3f9-3792ba898534" providerId="AD" clId="Web-{1E8B3DA9-1161-C791-C64A-BE21A4E5B3FF}" dt="2025-07-27T00:43:42.517" v="229" actId="1076"/>
          <ac:spMkLst>
            <pc:docMk/>
            <pc:sldMk cId="3281161788" sldId="275"/>
            <ac:spMk id="3" creationId="{9EF9013F-A134-4016-87F5-0169EFFF26D0}"/>
          </ac:spMkLst>
        </pc:spChg>
        <pc:spChg chg="mod">
          <ac:chgData name="Otten-Reimer, Ryan" userId="S::w94v236@msu.montana.edu::ba9f80b9-b56d-4a3c-a3f9-3792ba898534" providerId="AD" clId="Web-{1E8B3DA9-1161-C791-C64A-BE21A4E5B3FF}" dt="2025-07-27T00:38:02.810" v="103" actId="1076"/>
          <ac:spMkLst>
            <pc:docMk/>
            <pc:sldMk cId="3281161788" sldId="275"/>
            <ac:spMk id="6" creationId="{2E27898F-A20A-EA03-ACF7-C193559B301A}"/>
          </ac:spMkLst>
        </pc:spChg>
        <pc:spChg chg="add del mod">
          <ac:chgData name="Otten-Reimer, Ryan" userId="S::w94v236@msu.montana.edu::ba9f80b9-b56d-4a3c-a3f9-3792ba898534" providerId="AD" clId="Web-{1E8B3DA9-1161-C791-C64A-BE21A4E5B3FF}" dt="2025-07-27T00:38:10.169" v="105" actId="1076"/>
          <ac:spMkLst>
            <pc:docMk/>
            <pc:sldMk cId="3281161788" sldId="275"/>
            <ac:spMk id="9" creationId="{344B959F-8EF7-772A-92D2-BA7FC41B5DD6}"/>
          </ac:spMkLst>
        </pc:spChg>
        <pc:picChg chg="add del mod">
          <ac:chgData name="Otten-Reimer, Ryan" userId="S::w94v236@msu.montana.edu::ba9f80b9-b56d-4a3c-a3f9-3792ba898534" providerId="AD" clId="Web-{1E8B3DA9-1161-C791-C64A-BE21A4E5B3FF}" dt="2025-07-27T00:37:59.451" v="102" actId="1076"/>
          <ac:picMkLst>
            <pc:docMk/>
            <pc:sldMk cId="3281161788" sldId="275"/>
            <ac:picMk id="7" creationId="{EFB00011-C385-FB27-1E23-2BA239EC4A96}"/>
          </ac:picMkLst>
        </pc:picChg>
      </pc:sldChg>
      <pc:sldChg chg="del">
        <pc:chgData name="Otten-Reimer, Ryan" userId="S::w94v236@msu.montana.edu::ba9f80b9-b56d-4a3c-a3f9-3792ba898534" providerId="AD" clId="Web-{1E8B3DA9-1161-C791-C64A-BE21A4E5B3FF}" dt="2025-07-27T01:36:23.483" v="1128"/>
        <pc:sldMkLst>
          <pc:docMk/>
          <pc:sldMk cId="316937505" sldId="276"/>
        </pc:sldMkLst>
      </pc:sldChg>
      <pc:sldChg chg="modSp">
        <pc:chgData name="Otten-Reimer, Ryan" userId="S::w94v236@msu.montana.edu::ba9f80b9-b56d-4a3c-a3f9-3792ba898534" providerId="AD" clId="Web-{1E8B3DA9-1161-C791-C64A-BE21A4E5B3FF}" dt="2025-07-27T02:10:53.001" v="1282" actId="1076"/>
        <pc:sldMkLst>
          <pc:docMk/>
          <pc:sldMk cId="1325921862" sldId="277"/>
        </pc:sldMkLst>
        <pc:spChg chg="mod">
          <ac:chgData name="Otten-Reimer, Ryan" userId="S::w94v236@msu.montana.edu::ba9f80b9-b56d-4a3c-a3f9-3792ba898534" providerId="AD" clId="Web-{1E8B3DA9-1161-C791-C64A-BE21A4E5B3FF}" dt="2025-07-27T02:10:53.001" v="1282" actId="1076"/>
          <ac:spMkLst>
            <pc:docMk/>
            <pc:sldMk cId="1325921862" sldId="277"/>
            <ac:spMk id="3" creationId="{1930A6A6-89D0-4191-87ED-3D227FCABA17}"/>
          </ac:spMkLst>
        </pc:spChg>
      </pc:sldChg>
      <pc:sldChg chg="addSp delSp modSp ord">
        <pc:chgData name="Otten-Reimer, Ryan" userId="S::w94v236@msu.montana.edu::ba9f80b9-b56d-4a3c-a3f9-3792ba898534" providerId="AD" clId="Web-{1E8B3DA9-1161-C791-C64A-BE21A4E5B3FF}" dt="2025-07-27T02:26:53.774" v="1534" actId="1076"/>
        <pc:sldMkLst>
          <pc:docMk/>
          <pc:sldMk cId="1268048486" sldId="278"/>
        </pc:sldMkLst>
        <pc:spChg chg="mod">
          <ac:chgData name="Otten-Reimer, Ryan" userId="S::w94v236@msu.montana.edu::ba9f80b9-b56d-4a3c-a3f9-3792ba898534" providerId="AD" clId="Web-{1E8B3DA9-1161-C791-C64A-BE21A4E5B3FF}" dt="2025-07-27T02:24:28.992" v="1532" actId="1076"/>
          <ac:spMkLst>
            <pc:docMk/>
            <pc:sldMk cId="1268048486" sldId="278"/>
            <ac:spMk id="3" creationId="{1C292395-E974-4AAD-A288-9B2FBE120936}"/>
          </ac:spMkLst>
        </pc:spChg>
      </pc:sldChg>
      <pc:sldChg chg="modSp">
        <pc:chgData name="Otten-Reimer, Ryan" userId="S::w94v236@msu.montana.edu::ba9f80b9-b56d-4a3c-a3f9-3792ba898534" providerId="AD" clId="Web-{1E8B3DA9-1161-C791-C64A-BE21A4E5B3FF}" dt="2025-07-27T00:43:36.751" v="228" actId="1076"/>
        <pc:sldMkLst>
          <pc:docMk/>
          <pc:sldMk cId="338899040" sldId="279"/>
        </pc:sldMkLst>
        <pc:spChg chg="mod">
          <ac:chgData name="Otten-Reimer, Ryan" userId="S::w94v236@msu.montana.edu::ba9f80b9-b56d-4a3c-a3f9-3792ba898534" providerId="AD" clId="Web-{1E8B3DA9-1161-C791-C64A-BE21A4E5B3FF}" dt="2025-07-27T00:43:36.751" v="228" actId="1076"/>
          <ac:spMkLst>
            <pc:docMk/>
            <pc:sldMk cId="338899040" sldId="279"/>
            <ac:spMk id="3" creationId="{67ECF779-552A-BF3D-9298-B8A3BE69532E}"/>
          </ac:spMkLst>
        </pc:spChg>
      </pc:sldChg>
      <pc:sldChg chg="addSp delSp modSp add">
        <pc:chgData name="Otten-Reimer, Ryan" userId="S::w94v236@msu.montana.edu::ba9f80b9-b56d-4a3c-a3f9-3792ba898534" providerId="AD" clId="Web-{1E8B3DA9-1161-C791-C64A-BE21A4E5B3FF}" dt="2025-07-27T01:27:09.630" v="1030"/>
        <pc:sldMkLst>
          <pc:docMk/>
          <pc:sldMk cId="72330722" sldId="343"/>
        </pc:sldMkLst>
        <pc:spChg chg="add mod">
          <ac:chgData name="Otten-Reimer, Ryan" userId="S::w94v236@msu.montana.edu::ba9f80b9-b56d-4a3c-a3f9-3792ba898534" providerId="AD" clId="Web-{1E8B3DA9-1161-C791-C64A-BE21A4E5B3FF}" dt="2025-07-27T01:21:36.672" v="951" actId="20577"/>
          <ac:spMkLst>
            <pc:docMk/>
            <pc:sldMk cId="72330722" sldId="343"/>
            <ac:spMk id="6" creationId="{45E0CE2F-7C5A-4704-0C43-62B2D6F7F6A1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13:48.435" v="799"/>
          <ac:spMkLst>
            <pc:docMk/>
            <pc:sldMk cId="72330722" sldId="343"/>
            <ac:spMk id="23" creationId="{74A0354D-8DA7-A132-E35F-CFF6B6AE219A}"/>
          </ac:spMkLst>
        </pc:spChg>
        <pc:spChg chg="add mod">
          <ac:chgData name="Otten-Reimer, Ryan" userId="S::w94v236@msu.montana.edu::ba9f80b9-b56d-4a3c-a3f9-3792ba898534" providerId="AD" clId="Web-{1E8B3DA9-1161-C791-C64A-BE21A4E5B3FF}" dt="2025-07-27T01:14:12.045" v="804" actId="1076"/>
          <ac:spMkLst>
            <pc:docMk/>
            <pc:sldMk cId="72330722" sldId="343"/>
            <ac:spMk id="33" creationId="{14A688F9-BB14-79A2-CBB6-97C6C7A924B4}"/>
          </ac:spMkLst>
        </pc:spChg>
        <pc:spChg chg="mod">
          <ac:chgData name="Otten-Reimer, Ryan" userId="S::w94v236@msu.montana.edu::ba9f80b9-b56d-4a3c-a3f9-3792ba898534" providerId="AD" clId="Web-{1E8B3DA9-1161-C791-C64A-BE21A4E5B3FF}" dt="2025-07-27T01:21:32.766" v="949" actId="20577"/>
          <ac:spMkLst>
            <pc:docMk/>
            <pc:sldMk cId="72330722" sldId="343"/>
            <ac:spMk id="42" creationId="{42CD81AF-15AF-8A97-7E46-372F4088DBB5}"/>
          </ac:spMkLst>
        </pc:spChg>
      </pc:sldChg>
      <pc:sldChg chg="addSp delSp modSp">
        <pc:chgData name="Otten-Reimer, Ryan" userId="S::w94v236@msu.montana.edu::ba9f80b9-b56d-4a3c-a3f9-3792ba898534" providerId="AD" clId="Web-{1E8B3DA9-1161-C791-C64A-BE21A4E5B3FF}" dt="2025-07-27T01:27:19.567" v="1036"/>
        <pc:sldMkLst>
          <pc:docMk/>
          <pc:sldMk cId="3459028469" sldId="348"/>
        </pc:sldMkLst>
        <pc:spChg chg="mod">
          <ac:chgData name="Otten-Reimer, Ryan" userId="S::w94v236@msu.montana.edu::ba9f80b9-b56d-4a3c-a3f9-3792ba898534" providerId="AD" clId="Web-{1E8B3DA9-1161-C791-C64A-BE21A4E5B3FF}" dt="2025-07-27T01:03:24.995" v="614" actId="1076"/>
          <ac:spMkLst>
            <pc:docMk/>
            <pc:sldMk cId="3459028469" sldId="348"/>
            <ac:spMk id="4" creationId="{4F3362AD-9032-5B01-EE85-7602EA5E8BC7}"/>
          </ac:spMkLst>
        </pc:spChg>
        <pc:spChg chg="mod">
          <ac:chgData name="Otten-Reimer, Ryan" userId="S::w94v236@msu.montana.edu::ba9f80b9-b56d-4a3c-a3f9-3792ba898534" providerId="AD" clId="Web-{1E8B3DA9-1161-C791-C64A-BE21A4E5B3FF}" dt="2025-07-27T01:22:41.220" v="962" actId="1076"/>
          <ac:spMkLst>
            <pc:docMk/>
            <pc:sldMk cId="3459028469" sldId="348"/>
            <ac:spMk id="9" creationId="{43BC4204-5D2A-13D4-7D31-7B58BB3B01E2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27:19.567" v="1036"/>
          <ac:spMkLst>
            <pc:docMk/>
            <pc:sldMk cId="3459028469" sldId="348"/>
            <ac:spMk id="10" creationId="{7906BBA0-D237-42F6-BFD4-399701795D77}"/>
          </ac:spMkLst>
        </pc:spChg>
        <pc:picChg chg="add mod">
          <ac:chgData name="Otten-Reimer, Ryan" userId="S::w94v236@msu.montana.edu::ba9f80b9-b56d-4a3c-a3f9-3792ba898534" providerId="AD" clId="Web-{1E8B3DA9-1161-C791-C64A-BE21A4E5B3FF}" dt="2025-07-27T00:51:05.306" v="341" actId="14100"/>
          <ac:picMkLst>
            <pc:docMk/>
            <pc:sldMk cId="3459028469" sldId="348"/>
            <ac:picMk id="7" creationId="{60A6B2D7-802C-7C61-6AA9-BD17F078A40E}"/>
          </ac:picMkLst>
        </pc:picChg>
      </pc:sldChg>
      <pc:sldChg chg="addSp delSp modSp">
        <pc:chgData name="Otten-Reimer, Ryan" userId="S::w94v236@msu.montana.edu::ba9f80b9-b56d-4a3c-a3f9-3792ba898534" providerId="AD" clId="Web-{1E8B3DA9-1161-C791-C64A-BE21A4E5B3FF}" dt="2025-07-27T01:27:16.130" v="1034"/>
        <pc:sldMkLst>
          <pc:docMk/>
          <pc:sldMk cId="1929889833" sldId="349"/>
        </pc:sldMkLst>
        <pc:spChg chg="mod">
          <ac:chgData name="Otten-Reimer, Ryan" userId="S::w94v236@msu.montana.edu::ba9f80b9-b56d-4a3c-a3f9-3792ba898534" providerId="AD" clId="Web-{1E8B3DA9-1161-C791-C64A-BE21A4E5B3FF}" dt="2025-07-27T01:04:26.605" v="651" actId="20577"/>
          <ac:spMkLst>
            <pc:docMk/>
            <pc:sldMk cId="1929889833" sldId="349"/>
            <ac:spMk id="3" creationId="{D5857BE1-01D6-6344-5B5F-4DFFE82E5F66}"/>
          </ac:spMkLst>
        </pc:spChg>
        <pc:spChg chg="mod">
          <ac:chgData name="Otten-Reimer, Ryan" userId="S::w94v236@msu.montana.edu::ba9f80b9-b56d-4a3c-a3f9-3792ba898534" providerId="AD" clId="Web-{1E8B3DA9-1161-C791-C64A-BE21A4E5B3FF}" dt="2025-07-27T01:21:54.109" v="956" actId="20577"/>
          <ac:spMkLst>
            <pc:docMk/>
            <pc:sldMk cId="1929889833" sldId="349"/>
            <ac:spMk id="11" creationId="{ADE071DC-7F01-4693-DD54-11B1877FF9A1}"/>
          </ac:spMkLst>
        </pc:spChg>
      </pc:sldChg>
      <pc:sldChg chg="addSp delSp modSp">
        <pc:chgData name="Otten-Reimer, Ryan" userId="S::w94v236@msu.montana.edu::ba9f80b9-b56d-4a3c-a3f9-3792ba898534" providerId="AD" clId="Web-{1E8B3DA9-1161-C791-C64A-BE21A4E5B3FF}" dt="2025-07-27T01:27:12.880" v="1032"/>
        <pc:sldMkLst>
          <pc:docMk/>
          <pc:sldMk cId="45167441" sldId="350"/>
        </pc:sldMkLst>
        <pc:spChg chg="mod">
          <ac:chgData name="Otten-Reimer, Ryan" userId="S::w94v236@msu.montana.edu::ba9f80b9-b56d-4a3c-a3f9-3792ba898534" providerId="AD" clId="Web-{1E8B3DA9-1161-C791-C64A-BE21A4E5B3FF}" dt="2025-07-27T00:54:07.298" v="415" actId="20577"/>
          <ac:spMkLst>
            <pc:docMk/>
            <pc:sldMk cId="45167441" sldId="350"/>
            <ac:spMk id="2" creationId="{2AEF19DB-F7F7-FAE2-7B96-CEE09661462B}"/>
          </ac:spMkLst>
        </pc:spChg>
        <pc:spChg chg="add del mod">
          <ac:chgData name="Otten-Reimer, Ryan" userId="S::w94v236@msu.montana.edu::ba9f80b9-b56d-4a3c-a3f9-3792ba898534" providerId="AD" clId="Web-{1E8B3DA9-1161-C791-C64A-BE21A4E5B3FF}" dt="2025-07-27T01:21:46.188" v="954" actId="20577"/>
          <ac:spMkLst>
            <pc:docMk/>
            <pc:sldMk cId="45167441" sldId="350"/>
            <ac:spMk id="13" creationId="{091A5F8A-7F59-CB7D-9E86-9FD95DEFCDEA}"/>
          </ac:spMkLst>
        </pc:spChg>
        <pc:picChg chg="add mod modCrop">
          <ac:chgData name="Otten-Reimer, Ryan" userId="S::w94v236@msu.montana.edu::ba9f80b9-b56d-4a3c-a3f9-3792ba898534" providerId="AD" clId="Web-{1E8B3DA9-1161-C791-C64A-BE21A4E5B3FF}" dt="2025-07-27T00:54:57.238" v="425" actId="1076"/>
          <ac:picMkLst>
            <pc:docMk/>
            <pc:sldMk cId="45167441" sldId="350"/>
            <ac:picMk id="5" creationId="{10135A1A-06D7-1A3B-E9FE-04359C14AF85}"/>
          </ac:picMkLst>
        </pc:picChg>
      </pc:sldChg>
      <pc:sldChg chg="delSp del">
        <pc:chgData name="Otten-Reimer, Ryan" userId="S::w94v236@msu.montana.edu::ba9f80b9-b56d-4a3c-a3f9-3792ba898534" providerId="AD" clId="Web-{1E8B3DA9-1161-C791-C64A-BE21A4E5B3FF}" dt="2025-07-27T00:49:56.212" v="322"/>
        <pc:sldMkLst>
          <pc:docMk/>
          <pc:sldMk cId="3244473661" sldId="351"/>
        </pc:sldMkLst>
      </pc:sldChg>
      <pc:sldChg chg="addSp delSp modSp add del">
        <pc:chgData name="Otten-Reimer, Ryan" userId="S::w94v236@msu.montana.edu::ba9f80b9-b56d-4a3c-a3f9-3792ba898534" providerId="AD" clId="Web-{1E8B3DA9-1161-C791-C64A-BE21A4E5B3FF}" dt="2025-07-27T01:15:05.842" v="810"/>
        <pc:sldMkLst>
          <pc:docMk/>
          <pc:sldMk cId="2403615" sldId="352"/>
        </pc:sldMkLst>
      </pc:sldChg>
      <pc:sldChg chg="addSp delSp modSp">
        <pc:chgData name="Otten-Reimer, Ryan" userId="S::w94v236@msu.montana.edu::ba9f80b9-b56d-4a3c-a3f9-3792ba898534" providerId="AD" clId="Web-{1E8B3DA9-1161-C791-C64A-BE21A4E5B3FF}" dt="2025-07-27T01:27:06.161" v="1028"/>
        <pc:sldMkLst>
          <pc:docMk/>
          <pc:sldMk cId="3910992160" sldId="354"/>
        </pc:sldMkLst>
        <pc:spChg chg="add mod">
          <ac:chgData name="Otten-Reimer, Ryan" userId="S::w94v236@msu.montana.edu::ba9f80b9-b56d-4a3c-a3f9-3792ba898534" providerId="AD" clId="Web-{1E8B3DA9-1161-C791-C64A-BE21A4E5B3FF}" dt="2025-07-27T00:59:43.289" v="578" actId="20577"/>
          <ac:spMkLst>
            <pc:docMk/>
            <pc:sldMk cId="3910992160" sldId="354"/>
            <ac:spMk id="50" creationId="{90277D77-E419-CEC2-4C64-785B082A681D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15:45.451" v="812"/>
          <ac:spMkLst>
            <pc:docMk/>
            <pc:sldMk cId="3910992160" sldId="354"/>
            <ac:spMk id="51" creationId="{26B52275-E732-8EB1-B1EC-9EFB752E07D5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15:59.045" v="813"/>
          <ac:spMkLst>
            <pc:docMk/>
            <pc:sldMk cId="3910992160" sldId="354"/>
            <ac:spMk id="52" creationId="{9FEA01C2-3DA0-56CF-8E9C-A57C723708B9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16:24.905" v="821"/>
          <ac:spMkLst>
            <pc:docMk/>
            <pc:sldMk cId="3910992160" sldId="354"/>
            <ac:spMk id="54" creationId="{F8BAC2BC-A486-5330-9333-444FE74CF52F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16:24.920" v="822"/>
          <ac:spMkLst>
            <pc:docMk/>
            <pc:sldMk cId="3910992160" sldId="354"/>
            <ac:spMk id="56" creationId="{6BB2D1B3-6008-351C-5357-AB15CDA38909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16:24.936" v="824"/>
          <ac:spMkLst>
            <pc:docMk/>
            <pc:sldMk cId="3910992160" sldId="354"/>
            <ac:spMk id="60" creationId="{3662FE5D-DA9C-EABB-96F2-97467D0F8018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16:24.952" v="825"/>
          <ac:spMkLst>
            <pc:docMk/>
            <pc:sldMk cId="3910992160" sldId="354"/>
            <ac:spMk id="62" creationId="{6C06882E-17F2-D517-6F50-C662082102A0}"/>
          </ac:spMkLst>
        </pc:spChg>
      </pc:sldChg>
      <pc:sldChg chg="addSp delSp modSp">
        <pc:chgData name="Otten-Reimer, Ryan" userId="S::w94v236@msu.montana.edu::ba9f80b9-b56d-4a3c-a3f9-3792ba898534" providerId="AD" clId="Web-{1E8B3DA9-1161-C791-C64A-BE21A4E5B3FF}" dt="2025-07-27T01:27:03.036" v="1026"/>
        <pc:sldMkLst>
          <pc:docMk/>
          <pc:sldMk cId="1149071337" sldId="355"/>
        </pc:sldMkLst>
        <pc:spChg chg="mod">
          <ac:chgData name="Otten-Reimer, Ryan" userId="S::w94v236@msu.montana.edu::ba9f80b9-b56d-4a3c-a3f9-3792ba898534" providerId="AD" clId="Web-{1E8B3DA9-1161-C791-C64A-BE21A4E5B3FF}" dt="2025-07-27T01:17:39.998" v="856" actId="1076"/>
          <ac:spMkLst>
            <pc:docMk/>
            <pc:sldMk cId="1149071337" sldId="355"/>
            <ac:spMk id="17" creationId="{CD104239-4453-A458-DBA3-240EB0623FF8}"/>
          </ac:spMkLst>
        </pc:spChg>
        <pc:spChg chg="add ord">
          <ac:chgData name="Otten-Reimer, Ryan" userId="S::w94v236@msu.montana.edu::ba9f80b9-b56d-4a3c-a3f9-3792ba898534" providerId="AD" clId="Web-{1E8B3DA9-1161-C791-C64A-BE21A4E5B3FF}" dt="2025-07-27T01:17:17.920" v="851"/>
          <ac:spMkLst>
            <pc:docMk/>
            <pc:sldMk cId="1149071337" sldId="355"/>
            <ac:spMk id="35" creationId="{0DA47E3D-F31C-67FD-7C17-DD53654243BF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16:52.311" v="840"/>
          <ac:spMkLst>
            <pc:docMk/>
            <pc:sldMk cId="1149071337" sldId="355"/>
            <ac:spMk id="36" creationId="{FD21CCD8-7A98-839D-AF4B-580B767D6CB1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16:52.311" v="840"/>
          <ac:spMkLst>
            <pc:docMk/>
            <pc:sldMk cId="1149071337" sldId="355"/>
            <ac:spMk id="39" creationId="{2893A89A-C437-6282-6D2D-D669199A9DEF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16:52.311" v="840"/>
          <ac:spMkLst>
            <pc:docMk/>
            <pc:sldMk cId="1149071337" sldId="355"/>
            <ac:spMk id="41" creationId="{82AA2313-07D9-2DF9-6491-165A0B15DF9A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16:52.311" v="840"/>
          <ac:spMkLst>
            <pc:docMk/>
            <pc:sldMk cId="1149071337" sldId="355"/>
            <ac:spMk id="51" creationId="{08E7EA0F-A800-8A21-91E4-D414B48C2A52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16:52.311" v="840"/>
          <ac:spMkLst>
            <pc:docMk/>
            <pc:sldMk cId="1149071337" sldId="355"/>
            <ac:spMk id="53" creationId="{67FF4D2D-2002-7B0E-8F63-912025C8145F}"/>
          </ac:spMkLst>
        </pc:spChg>
      </pc:sldChg>
      <pc:sldChg chg="addSp delSp modSp">
        <pc:chgData name="Otten-Reimer, Ryan" userId="S::w94v236@msu.montana.edu::ba9f80b9-b56d-4a3c-a3f9-3792ba898534" providerId="AD" clId="Web-{1E8B3DA9-1161-C791-C64A-BE21A4E5B3FF}" dt="2025-07-27T01:26:29.066" v="1015" actId="20577"/>
        <pc:sldMkLst>
          <pc:docMk/>
          <pc:sldMk cId="1835412716" sldId="358"/>
        </pc:sldMkLst>
        <pc:spChg chg="mod">
          <ac:chgData name="Otten-Reimer, Ryan" userId="S::w94v236@msu.montana.edu::ba9f80b9-b56d-4a3c-a3f9-3792ba898534" providerId="AD" clId="Web-{1E8B3DA9-1161-C791-C64A-BE21A4E5B3FF}" dt="2025-07-27T01:24:35.128" v="992" actId="1076"/>
          <ac:spMkLst>
            <pc:docMk/>
            <pc:sldMk cId="1835412716" sldId="358"/>
            <ac:spMk id="6" creationId="{F4DED5F9-6A92-38B2-8038-427934E97582}"/>
          </ac:spMkLst>
        </pc:spChg>
        <pc:spChg chg="mod">
          <ac:chgData name="Otten-Reimer, Ryan" userId="S::w94v236@msu.montana.edu::ba9f80b9-b56d-4a3c-a3f9-3792ba898534" providerId="AD" clId="Web-{1E8B3DA9-1161-C791-C64A-BE21A4E5B3FF}" dt="2025-07-27T01:24:13.377" v="986" actId="1076"/>
          <ac:spMkLst>
            <pc:docMk/>
            <pc:sldMk cId="1835412716" sldId="358"/>
            <ac:spMk id="8" creationId="{E07C7AFA-1864-3A69-7845-64AE2C6A374B}"/>
          </ac:spMkLst>
        </pc:spChg>
        <pc:spChg chg="add mod">
          <ac:chgData name="Otten-Reimer, Ryan" userId="S::w94v236@msu.montana.edu::ba9f80b9-b56d-4a3c-a3f9-3792ba898534" providerId="AD" clId="Web-{1E8B3DA9-1161-C791-C64A-BE21A4E5B3FF}" dt="2025-07-27T01:24:18.471" v="987" actId="14100"/>
          <ac:spMkLst>
            <pc:docMk/>
            <pc:sldMk cId="1835412716" sldId="358"/>
            <ac:spMk id="10" creationId="{75C5E598-2112-8149-431F-23228E09AE52}"/>
          </ac:spMkLst>
        </pc:spChg>
        <pc:spChg chg="add mod">
          <ac:chgData name="Otten-Reimer, Ryan" userId="S::w94v236@msu.montana.edu::ba9f80b9-b56d-4a3c-a3f9-3792ba898534" providerId="AD" clId="Web-{1E8B3DA9-1161-C791-C64A-BE21A4E5B3FF}" dt="2025-07-27T01:24:50.643" v="997" actId="14100"/>
          <ac:spMkLst>
            <pc:docMk/>
            <pc:sldMk cId="1835412716" sldId="358"/>
            <ac:spMk id="15" creationId="{E69106E6-3F79-28CD-FA9F-59D4FE4FF03A}"/>
          </ac:spMkLst>
        </pc:spChg>
      </pc:sldChg>
      <pc:sldChg chg="addSp delSp modSp">
        <pc:chgData name="Otten-Reimer, Ryan" userId="S::w94v236@msu.montana.edu::ba9f80b9-b56d-4a3c-a3f9-3792ba898534" providerId="AD" clId="Web-{1E8B3DA9-1161-C791-C64A-BE21A4E5B3FF}" dt="2025-07-27T01:28:57.193" v="1084" actId="20577"/>
        <pc:sldMkLst>
          <pc:docMk/>
          <pc:sldMk cId="3357853128" sldId="359"/>
        </pc:sldMkLst>
        <pc:spChg chg="add del">
          <ac:chgData name="Otten-Reimer, Ryan" userId="S::w94v236@msu.montana.edu::ba9f80b9-b56d-4a3c-a3f9-3792ba898534" providerId="AD" clId="Web-{1E8B3DA9-1161-C791-C64A-BE21A4E5B3FF}" dt="2025-07-27T01:28:26.646" v="1071"/>
          <ac:spMkLst>
            <pc:docMk/>
            <pc:sldMk cId="3357853128" sldId="359"/>
            <ac:spMk id="4" creationId="{74BEFF6F-D9E1-15F4-0A2D-857464B47FC9}"/>
          </ac:spMkLst>
        </pc:spChg>
        <pc:spChg chg="mod">
          <ac:chgData name="Otten-Reimer, Ryan" userId="S::w94v236@msu.montana.edu::ba9f80b9-b56d-4a3c-a3f9-3792ba898534" providerId="AD" clId="Web-{1E8B3DA9-1161-C791-C64A-BE21A4E5B3FF}" dt="2025-07-27T01:28:57.193" v="1084" actId="20577"/>
          <ac:spMkLst>
            <pc:docMk/>
            <pc:sldMk cId="3357853128" sldId="359"/>
            <ac:spMk id="21" creationId="{0978B454-A743-95BE-D80A-B9F1739B5C62}"/>
          </ac:spMkLst>
        </pc:spChg>
        <pc:spChg chg="mod">
          <ac:chgData name="Otten-Reimer, Ryan" userId="S::w94v236@msu.montana.edu::ba9f80b9-b56d-4a3c-a3f9-3792ba898534" providerId="AD" clId="Web-{1E8B3DA9-1161-C791-C64A-BE21A4E5B3FF}" dt="2025-07-27T01:28:49.272" v="1082" actId="20577"/>
          <ac:spMkLst>
            <pc:docMk/>
            <pc:sldMk cId="3357853128" sldId="359"/>
            <ac:spMk id="22" creationId="{B21405BF-A1AA-D0F8-9099-D8DC8E5700C1}"/>
          </ac:spMkLst>
        </pc:spChg>
      </pc:sldChg>
      <pc:sldChg chg="delSp del">
        <pc:chgData name="Otten-Reimer, Ryan" userId="S::w94v236@msu.montana.edu::ba9f80b9-b56d-4a3c-a3f9-3792ba898534" providerId="AD" clId="Web-{1E8B3DA9-1161-C791-C64A-BE21A4E5B3FF}" dt="2025-07-27T02:10:39.001" v="1281"/>
        <pc:sldMkLst>
          <pc:docMk/>
          <pc:sldMk cId="1957419837" sldId="360"/>
        </pc:sldMkLst>
      </pc:sldChg>
      <pc:sldChg chg="addSp delSp modSp">
        <pc:chgData name="Otten-Reimer, Ryan" userId="S::w94v236@msu.montana.edu::ba9f80b9-b56d-4a3c-a3f9-3792ba898534" providerId="AD" clId="Web-{1E8B3DA9-1161-C791-C64A-BE21A4E5B3FF}" dt="2025-07-27T01:29:21.616" v="1090"/>
        <pc:sldMkLst>
          <pc:docMk/>
          <pc:sldMk cId="1158497560" sldId="361"/>
        </pc:sldMkLst>
        <pc:spChg chg="mod">
          <ac:chgData name="Otten-Reimer, Ryan" userId="S::w94v236@msu.montana.edu::ba9f80b9-b56d-4a3c-a3f9-3792ba898534" providerId="AD" clId="Web-{1E8B3DA9-1161-C791-C64A-BE21A4E5B3FF}" dt="2025-07-27T01:29:05.850" v="1087" actId="20577"/>
          <ac:spMkLst>
            <pc:docMk/>
            <pc:sldMk cId="1158497560" sldId="361"/>
            <ac:spMk id="21" creationId="{5638E812-B02B-2BF9-44B0-AE072D47CAE2}"/>
          </ac:spMkLst>
        </pc:spChg>
        <pc:spChg chg="add">
          <ac:chgData name="Otten-Reimer, Ryan" userId="S::w94v236@msu.montana.edu::ba9f80b9-b56d-4a3c-a3f9-3792ba898534" providerId="AD" clId="Web-{1E8B3DA9-1161-C791-C64A-BE21A4E5B3FF}" dt="2025-07-27T01:29:21.616" v="1090"/>
          <ac:spMkLst>
            <pc:docMk/>
            <pc:sldMk cId="1158497560" sldId="361"/>
            <ac:spMk id="30" creationId="{8A5FEE7D-3884-E5C9-D0B2-DC342DDEB419}"/>
          </ac:spMkLst>
        </pc:spChg>
      </pc:sldChg>
      <pc:sldChg chg="addSp delSp modSp ord">
        <pc:chgData name="Otten-Reimer, Ryan" userId="S::w94v236@msu.montana.edu::ba9f80b9-b56d-4a3c-a3f9-3792ba898534" providerId="AD" clId="Web-{1E8B3DA9-1161-C791-C64A-BE21A4E5B3FF}" dt="2025-07-27T02:09:42.485" v="1275" actId="20577"/>
        <pc:sldMkLst>
          <pc:docMk/>
          <pc:sldMk cId="687431579" sldId="362"/>
        </pc:sldMkLst>
        <pc:spChg chg="mod">
          <ac:chgData name="Otten-Reimer, Ryan" userId="S::w94v236@msu.montana.edu::ba9f80b9-b56d-4a3c-a3f9-3792ba898534" providerId="AD" clId="Web-{1E8B3DA9-1161-C791-C64A-BE21A4E5B3FF}" dt="2025-07-27T02:09:42.485" v="1275" actId="20577"/>
          <ac:spMkLst>
            <pc:docMk/>
            <pc:sldMk cId="687431579" sldId="362"/>
            <ac:spMk id="2" creationId="{24D4B271-9F79-3330-3D45-EAD6B1A8DD69}"/>
          </ac:spMkLst>
        </pc:spChg>
        <pc:spChg chg="add mod">
          <ac:chgData name="Otten-Reimer, Ryan" userId="S::w94v236@msu.montana.edu::ba9f80b9-b56d-4a3c-a3f9-3792ba898534" providerId="AD" clId="Web-{1E8B3DA9-1161-C791-C64A-BE21A4E5B3FF}" dt="2025-07-27T02:06:59.814" v="1219"/>
          <ac:spMkLst>
            <pc:docMk/>
            <pc:sldMk cId="687431579" sldId="362"/>
            <ac:spMk id="11" creationId="{98BC2376-3A9B-4A09-67DB-6AECCB988D8A}"/>
          </ac:spMkLst>
        </pc:spChg>
        <pc:spChg chg="add mod">
          <ac:chgData name="Otten-Reimer, Ryan" userId="S::w94v236@msu.montana.edu::ba9f80b9-b56d-4a3c-a3f9-3792ba898534" providerId="AD" clId="Web-{1E8B3DA9-1161-C791-C64A-BE21A4E5B3FF}" dt="2025-07-27T02:07:01.704" v="1220"/>
          <ac:spMkLst>
            <pc:docMk/>
            <pc:sldMk cId="687431579" sldId="362"/>
            <ac:spMk id="12" creationId="{55FD0BC4-96E9-87AA-B23B-16330559D904}"/>
          </ac:spMkLst>
        </pc:spChg>
        <pc:spChg chg="add mod">
          <ac:chgData name="Otten-Reimer, Ryan" userId="S::w94v236@msu.montana.edu::ba9f80b9-b56d-4a3c-a3f9-3792ba898534" providerId="AD" clId="Web-{1E8B3DA9-1161-C791-C64A-BE21A4E5B3FF}" dt="2025-07-27T02:08:01.954" v="1236" actId="1076"/>
          <ac:spMkLst>
            <pc:docMk/>
            <pc:sldMk cId="687431579" sldId="362"/>
            <ac:spMk id="14" creationId="{BDF0ED26-8725-8BDF-64F2-661B7A16FA76}"/>
          </ac:spMkLst>
        </pc:spChg>
        <pc:spChg chg="add mod">
          <ac:chgData name="Otten-Reimer, Ryan" userId="S::w94v236@msu.montana.edu::ba9f80b9-b56d-4a3c-a3f9-3792ba898534" providerId="AD" clId="Web-{1E8B3DA9-1161-C791-C64A-BE21A4E5B3FF}" dt="2025-07-27T02:09:14.595" v="1262" actId="1076"/>
          <ac:spMkLst>
            <pc:docMk/>
            <pc:sldMk cId="687431579" sldId="362"/>
            <ac:spMk id="15" creationId="{B739ED52-B6E0-DE1A-1D5B-9D3C2B628933}"/>
          </ac:spMkLst>
        </pc:spChg>
        <pc:spChg chg="add mod">
          <ac:chgData name="Otten-Reimer, Ryan" userId="S::w94v236@msu.montana.edu::ba9f80b9-b56d-4a3c-a3f9-3792ba898534" providerId="AD" clId="Web-{1E8B3DA9-1161-C791-C64A-BE21A4E5B3FF}" dt="2025-07-27T02:09:32.251" v="1267" actId="1076"/>
          <ac:spMkLst>
            <pc:docMk/>
            <pc:sldMk cId="687431579" sldId="362"/>
            <ac:spMk id="16" creationId="{72306C5A-5CFE-F0E1-2E16-BF1D6AF0D634}"/>
          </ac:spMkLst>
        </pc:spChg>
        <pc:picChg chg="add mod">
          <ac:chgData name="Otten-Reimer, Ryan" userId="S::w94v236@msu.montana.edu::ba9f80b9-b56d-4a3c-a3f9-3792ba898534" providerId="AD" clId="Web-{1E8B3DA9-1161-C791-C64A-BE21A4E5B3FF}" dt="2025-07-27T02:07:58.079" v="1235" actId="1076"/>
          <ac:picMkLst>
            <pc:docMk/>
            <pc:sldMk cId="687431579" sldId="362"/>
            <ac:picMk id="5" creationId="{8BE6C0B9-5779-6E71-3378-A341030305F4}"/>
          </ac:picMkLst>
        </pc:picChg>
        <pc:picChg chg="add del mod modCrop">
          <ac:chgData name="Otten-Reimer, Ryan" userId="S::w94v236@msu.montana.edu::ba9f80b9-b56d-4a3c-a3f9-3792ba898534" providerId="AD" clId="Web-{1E8B3DA9-1161-C791-C64A-BE21A4E5B3FF}" dt="2025-07-27T01:43:32.991" v="1190" actId="1076"/>
          <ac:picMkLst>
            <pc:docMk/>
            <pc:sldMk cId="687431579" sldId="362"/>
            <ac:picMk id="6" creationId="{764F8EC7-324F-0FB1-5E09-B57A8E04E391}"/>
          </ac:picMkLst>
        </pc:picChg>
        <pc:picChg chg="add mod modCrop">
          <ac:chgData name="Otten-Reimer, Ryan" userId="S::w94v236@msu.montana.edu::ba9f80b9-b56d-4a3c-a3f9-3792ba898534" providerId="AD" clId="Web-{1E8B3DA9-1161-C791-C64A-BE21A4E5B3FF}" dt="2025-07-27T02:08:24.720" v="1241" actId="1076"/>
          <ac:picMkLst>
            <pc:docMk/>
            <pc:sldMk cId="687431579" sldId="362"/>
            <ac:picMk id="7" creationId="{C30A0591-A2E0-835F-0283-850C1EA394F8}"/>
          </ac:picMkLst>
        </pc:picChg>
        <pc:picChg chg="add mod modCrop">
          <ac:chgData name="Otten-Reimer, Ryan" userId="S::w94v236@msu.montana.edu::ba9f80b9-b56d-4a3c-a3f9-3792ba898534" providerId="AD" clId="Web-{1E8B3DA9-1161-C791-C64A-BE21A4E5B3FF}" dt="2025-07-27T02:08:30.626" v="1243" actId="1076"/>
          <ac:picMkLst>
            <pc:docMk/>
            <pc:sldMk cId="687431579" sldId="362"/>
            <ac:picMk id="8" creationId="{BD5F79BA-0B74-A7A0-2CBA-58F037826201}"/>
          </ac:picMkLst>
        </pc:picChg>
      </pc:sldChg>
      <pc:sldChg chg="addSp delSp modSp">
        <pc:chgData name="Otten-Reimer, Ryan" userId="S::w94v236@msu.montana.edu::ba9f80b9-b56d-4a3c-a3f9-3792ba898534" providerId="AD" clId="Web-{1E8B3DA9-1161-C791-C64A-BE21A4E5B3FF}" dt="2025-07-27T01:35:52.904" v="1127"/>
        <pc:sldMkLst>
          <pc:docMk/>
          <pc:sldMk cId="2022856368" sldId="364"/>
        </pc:sldMkLst>
        <pc:spChg chg="add mod">
          <ac:chgData name="Otten-Reimer, Ryan" userId="S::w94v236@msu.montana.edu::ba9f80b9-b56d-4a3c-a3f9-3792ba898534" providerId="AD" clId="Web-{1E8B3DA9-1161-C791-C64A-BE21A4E5B3FF}" dt="2025-07-27T01:35:52.904" v="1127"/>
          <ac:spMkLst>
            <pc:docMk/>
            <pc:sldMk cId="2022856368" sldId="364"/>
            <ac:spMk id="7" creationId="{FBA9F7E3-3D7D-B656-9C72-DBC0E8FA3C6D}"/>
          </ac:spMkLst>
        </pc:spChg>
        <pc:picChg chg="add mod">
          <ac:chgData name="Otten-Reimer, Ryan" userId="S::w94v236@msu.montana.edu::ba9f80b9-b56d-4a3c-a3f9-3792ba898534" providerId="AD" clId="Web-{1E8B3DA9-1161-C791-C64A-BE21A4E5B3FF}" dt="2025-07-27T01:35:37.044" v="1126" actId="1076"/>
          <ac:picMkLst>
            <pc:docMk/>
            <pc:sldMk cId="2022856368" sldId="364"/>
            <ac:picMk id="3" creationId="{15BA2A9D-6F2D-0D9A-0887-2BCEAB6E1025}"/>
          </ac:picMkLst>
        </pc:picChg>
        <pc:picChg chg="add mod">
          <ac:chgData name="Otten-Reimer, Ryan" userId="S::w94v236@msu.montana.edu::ba9f80b9-b56d-4a3c-a3f9-3792ba898534" providerId="AD" clId="Web-{1E8B3DA9-1161-C791-C64A-BE21A4E5B3FF}" dt="2025-07-27T01:35:35.107" v="1125" actId="1076"/>
          <ac:picMkLst>
            <pc:docMk/>
            <pc:sldMk cId="2022856368" sldId="364"/>
            <ac:picMk id="4" creationId="{36B3574D-1EB6-8437-83AF-993EA8735CA6}"/>
          </ac:picMkLst>
        </pc:picChg>
      </pc:sldChg>
      <pc:sldChg chg="modSp add del replId">
        <pc:chgData name="Otten-Reimer, Ryan" userId="S::w94v236@msu.montana.edu::ba9f80b9-b56d-4a3c-a3f9-3792ba898534" providerId="AD" clId="Web-{1E8B3DA9-1161-C791-C64A-BE21A4E5B3FF}" dt="2025-07-27T00:51:12.994" v="342"/>
        <pc:sldMkLst>
          <pc:docMk/>
          <pc:sldMk cId="207291234" sldId="365"/>
        </pc:sldMkLst>
      </pc:sldChg>
      <pc:sldChg chg="addSp delSp modSp add replId">
        <pc:chgData name="Otten-Reimer, Ryan" userId="S::w94v236@msu.montana.edu::ba9f80b9-b56d-4a3c-a3f9-3792ba898534" providerId="AD" clId="Web-{1E8B3DA9-1161-C791-C64A-BE21A4E5B3FF}" dt="2025-07-27T01:41:01.615" v="1167" actId="1076"/>
        <pc:sldMkLst>
          <pc:docMk/>
          <pc:sldMk cId="954553871" sldId="365"/>
        </pc:sldMkLst>
        <pc:spChg chg="add mod">
          <ac:chgData name="Otten-Reimer, Ryan" userId="S::w94v236@msu.montana.edu::ba9f80b9-b56d-4a3c-a3f9-3792ba898534" providerId="AD" clId="Web-{1E8B3DA9-1161-C791-C64A-BE21A4E5B3FF}" dt="2025-07-27T01:40:45.300" v="1163" actId="1076"/>
          <ac:spMkLst>
            <pc:docMk/>
            <pc:sldMk cId="954553871" sldId="365"/>
            <ac:spMk id="13" creationId="{1B88DB1E-8E0D-1AD0-BDF7-A4CF59B36802}"/>
          </ac:spMkLst>
        </pc:spChg>
        <pc:graphicFrameChg chg="add mod">
          <ac:chgData name="Otten-Reimer, Ryan" userId="S::w94v236@msu.montana.edu::ba9f80b9-b56d-4a3c-a3f9-3792ba898534" providerId="AD" clId="Web-{1E8B3DA9-1161-C791-C64A-BE21A4E5B3FF}" dt="2025-07-27T01:40:43.003" v="1162" actId="1076"/>
          <ac:graphicFrameMkLst>
            <pc:docMk/>
            <pc:sldMk cId="954553871" sldId="365"/>
            <ac:graphicFrameMk id="12" creationId="{5F4A6F4D-4650-7120-7447-75D4BED6C366}"/>
          </ac:graphicFrameMkLst>
        </pc:graphicFrameChg>
        <pc:picChg chg="add mod">
          <ac:chgData name="Otten-Reimer, Ryan" userId="S::w94v236@msu.montana.edu::ba9f80b9-b56d-4a3c-a3f9-3792ba898534" providerId="AD" clId="Web-{1E8B3DA9-1161-C791-C64A-BE21A4E5B3FF}" dt="2025-07-27T01:41:01.615" v="1167" actId="1076"/>
          <ac:picMkLst>
            <pc:docMk/>
            <pc:sldMk cId="954553871" sldId="365"/>
            <ac:picMk id="14" creationId="{F1AB31EC-736B-2A92-8176-AE23E8B4ED67}"/>
          </ac:picMkLst>
        </pc:picChg>
      </pc:sldChg>
      <pc:sldChg chg="new del">
        <pc:chgData name="Otten-Reimer, Ryan" userId="S::w94v236@msu.montana.edu::ba9f80b9-b56d-4a3c-a3f9-3792ba898534" providerId="AD" clId="Web-{1E8B3DA9-1161-C791-C64A-BE21A4E5B3FF}" dt="2025-07-27T01:02:38.182" v="599"/>
        <pc:sldMkLst>
          <pc:docMk/>
          <pc:sldMk cId="1189308217" sldId="365"/>
        </pc:sldMkLst>
      </pc:sldChg>
      <pc:sldChg chg="add del">
        <pc:chgData name="Otten-Reimer, Ryan" userId="S::w94v236@msu.montana.edu::ba9f80b9-b56d-4a3c-a3f9-3792ba898534" providerId="AD" clId="Web-{1E8B3DA9-1161-C791-C64A-BE21A4E5B3FF}" dt="2025-07-27T01:16:36.717" v="829"/>
        <pc:sldMkLst>
          <pc:docMk/>
          <pc:sldMk cId="1638268314" sldId="365"/>
        </pc:sldMkLst>
      </pc:sldChg>
      <pc:sldChg chg="modSp add del replId">
        <pc:chgData name="Otten-Reimer, Ryan" userId="S::w94v236@msu.montana.edu::ba9f80b9-b56d-4a3c-a3f9-3792ba898534" providerId="AD" clId="Web-{1E8B3DA9-1161-C791-C64A-BE21A4E5B3FF}" dt="2025-07-27T00:44:15.518" v="234"/>
        <pc:sldMkLst>
          <pc:docMk/>
          <pc:sldMk cId="3159419772" sldId="365"/>
        </pc:sldMkLst>
      </pc:sldChg>
      <pc:sldChg chg="add del replId">
        <pc:chgData name="Otten-Reimer, Ryan" userId="S::w94v236@msu.montana.edu::ba9f80b9-b56d-4a3c-a3f9-3792ba898534" providerId="AD" clId="Web-{1E8B3DA9-1161-C791-C64A-BE21A4E5B3FF}" dt="2025-07-27T01:05:54.044" v="693"/>
        <pc:sldMkLst>
          <pc:docMk/>
          <pc:sldMk cId="3796489824" sldId="365"/>
        </pc:sldMkLst>
      </pc:sldChg>
      <pc:sldChg chg="addSp delSp modSp add replId">
        <pc:chgData name="Otten-Reimer, Ryan" userId="S::w94v236@msu.montana.edu::ba9f80b9-b56d-4a3c-a3f9-3792ba898534" providerId="AD" clId="Web-{1E8B3DA9-1161-C791-C64A-BE21A4E5B3FF}" dt="2025-07-27T02:22:14.055" v="1492" actId="20577"/>
        <pc:sldMkLst>
          <pc:docMk/>
          <pc:sldMk cId="1355818998" sldId="366"/>
        </pc:sldMkLst>
        <pc:spChg chg="add mod">
          <ac:chgData name="Otten-Reimer, Ryan" userId="S::w94v236@msu.montana.edu::ba9f80b9-b56d-4a3c-a3f9-3792ba898534" providerId="AD" clId="Web-{1E8B3DA9-1161-C791-C64A-BE21A4E5B3FF}" dt="2025-07-27T02:22:14.055" v="1492" actId="20577"/>
          <ac:spMkLst>
            <pc:docMk/>
            <pc:sldMk cId="1355818998" sldId="366"/>
            <ac:spMk id="3" creationId="{61F03814-167A-9ED4-6F59-ADB620FB3046}"/>
          </ac:spMkLst>
        </pc:spChg>
        <pc:spChg chg="mod">
          <ac:chgData name="Otten-Reimer, Ryan" userId="S::w94v236@msu.montana.edu::ba9f80b9-b56d-4a3c-a3f9-3792ba898534" providerId="AD" clId="Web-{1E8B3DA9-1161-C791-C64A-BE21A4E5B3FF}" dt="2025-07-27T02:18:47.539" v="1343" actId="20577"/>
          <ac:spMkLst>
            <pc:docMk/>
            <pc:sldMk cId="1355818998" sldId="366"/>
            <ac:spMk id="7" creationId="{C1D636BD-19A6-7C69-F318-0C14B52F857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ontanaedu.sharepoint.com/sites/MMFStaff/Shared%20Documents/05%20-%20Processing/REU%20Summer%202025/Ryan%20Otten-Reimer/Data%20and%20Imaging/Parameter%20Analyzer/CTATestingData_RyanOttenReim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ontanaedu.sharepoint.com/sites/MMFStaff/Shared%20Documents/05%20-%20Processing/REU%20Summer%202025/Ryan%20Otten-Reimer/Data%20and%20Imaging/Modeling/Model%20Plo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ontanaedu.sharepoint.com/sites/MMFStaff/Shared%20Documents/05%20-%20Processing/REU%20Summer%202025/Ryan%20Otten-Reimer/Data%20and%20Imaging/Modeling/Model%20Plo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0000"/>
                </a:solidFill>
                <a:latin typeface="Book Antiqua"/>
                <a:ea typeface="Book Antiqua"/>
                <a:cs typeface="Book Antiqua"/>
              </a:defRPr>
            </a:pPr>
            <a:r>
              <a:rPr lang="en-US"/>
              <a:t>Actuator Resistance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0000"/>
              </a:solidFill>
              <a:latin typeface="Book Antiqua"/>
              <a:ea typeface="Book Antiqua"/>
              <a:cs typeface="Book Antiqua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rgbClr val="FFFFFF"/>
              </a:solidFill>
              <a:ln w="9525">
                <a:solidFill>
                  <a:srgbClr val="000000"/>
                </a:solidFill>
                <a:prstDash val="solid"/>
              </a:ln>
              <a:effectLst/>
            </c:spPr>
          </c:marker>
          <c:trendline>
            <c:spPr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c:spPr>
            <c:trendlineType val="poly"/>
            <c:order val="4"/>
            <c:intercept val="0"/>
            <c:dispRSqr val="0"/>
            <c:dispEq val="0"/>
          </c:trendline>
          <c:xVal>
            <c:numRef>
              <c:f>Sheet1!H110:H131</c:f>
              <c:numCache>
                <c:formatCode>General</c:formatCode>
                <c:ptCount val="22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1.2</c:v>
                </c:pt>
              </c:numCache>
            </c:numRef>
          </c:xVal>
          <c:yVal>
            <c:numRef>
              <c:f>Sheet1!G110:G131</c:f>
              <c:numCache>
                <c:formatCode>General</c:formatCode>
                <c:ptCount val="22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  <c:pt idx="5">
                  <c:v>30</c:v>
                </c:pt>
                <c:pt idx="6">
                  <c:v>35</c:v>
                </c:pt>
                <c:pt idx="7">
                  <c:v>41</c:v>
                </c:pt>
                <c:pt idx="8">
                  <c:v>46</c:v>
                </c:pt>
                <c:pt idx="9">
                  <c:v>51</c:v>
                </c:pt>
                <c:pt idx="10">
                  <c:v>56</c:v>
                </c:pt>
                <c:pt idx="11">
                  <c:v>60</c:v>
                </c:pt>
                <c:pt idx="12">
                  <c:v>64</c:v>
                </c:pt>
                <c:pt idx="13">
                  <c:v>68</c:v>
                </c:pt>
                <c:pt idx="14">
                  <c:v>72</c:v>
                </c:pt>
                <c:pt idx="15">
                  <c:v>75</c:v>
                </c:pt>
                <c:pt idx="16">
                  <c:v>78</c:v>
                </c:pt>
                <c:pt idx="17">
                  <c:v>80</c:v>
                </c:pt>
                <c:pt idx="18">
                  <c:v>83</c:v>
                </c:pt>
                <c:pt idx="19">
                  <c:v>85</c:v>
                </c:pt>
                <c:pt idx="20">
                  <c:v>86</c:v>
                </c:pt>
                <c:pt idx="21">
                  <c:v>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9BE-4A8A-AA68-FE382440A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2935688"/>
        <c:axId val="1692937736"/>
      </c:scatterChart>
      <c:valAx>
        <c:axId val="1692935688"/>
        <c:scaling>
          <c:orientation val="minMax"/>
          <c:max val="1.100000000000000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Book Antiqua"/>
                    <a:ea typeface="Book Antiqua"/>
                    <a:cs typeface="Book Antiqua"/>
                  </a:defRPr>
                </a:pPr>
                <a:r>
                  <a:rPr lang="en-US"/>
                  <a:t>Voltage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Book Antiqua"/>
                  <a:ea typeface="Book Antiqua"/>
                  <a:cs typeface="Book Antiqua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Book Antiqua"/>
                <a:ea typeface="Book Antiqua"/>
                <a:cs typeface="Book Antiqua"/>
              </a:defRPr>
            </a:pPr>
            <a:endParaRPr lang="en-US"/>
          </a:p>
        </c:txPr>
        <c:crossAx val="1692937736"/>
        <c:crosses val="autoZero"/>
        <c:crossBetween val="midCat"/>
      </c:valAx>
      <c:valAx>
        <c:axId val="1692937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Book Antiqua"/>
                    <a:ea typeface="Book Antiqua"/>
                    <a:cs typeface="Book Antiqua"/>
                  </a:defRPr>
                </a:pPr>
                <a:r>
                  <a:rPr lang="en-US"/>
                  <a:t>Current (mA)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Book Antiqua"/>
                  <a:ea typeface="Book Antiqua"/>
                  <a:cs typeface="Book Antiqua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Book Antiqua"/>
                <a:ea typeface="Book Antiqua"/>
                <a:cs typeface="Book Antiqua"/>
              </a:defRPr>
            </a:pPr>
            <a:endParaRPr lang="en-US"/>
          </a:p>
        </c:txPr>
        <c:crossAx val="1692935688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Analytical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2700" cap="rnd">
                <a:solidFill>
                  <a:srgbClr val="145F82"/>
                </a:solidFill>
                <a:prstDash val="solid"/>
              </a:ln>
              <a:effectLst/>
            </c:spPr>
            <c:trendlineType val="poly"/>
            <c:order val="2"/>
            <c:intercept val="0"/>
            <c:dispRSqr val="0"/>
            <c:dispEq val="0"/>
          </c:trendline>
          <c:xVal>
            <c:numRef>
              <c:f>Sheet1!A3:A8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50</c:v>
                </c:pt>
                <c:pt idx="4">
                  <c:v>75</c:v>
                </c:pt>
                <c:pt idx="5">
                  <c:v>150</c:v>
                </c:pt>
              </c:numCache>
            </c:numRef>
          </c:xVal>
          <c:yVal>
            <c:numRef>
              <c:f>Sheet1!B3:B8</c:f>
              <c:numCache>
                <c:formatCode>General</c:formatCode>
                <c:ptCount val="6"/>
                <c:pt idx="0">
                  <c:v>0</c:v>
                </c:pt>
                <c:pt idx="1">
                  <c:v>6.25E-2</c:v>
                </c:pt>
                <c:pt idx="2">
                  <c:v>0.56666666666666665</c:v>
                </c:pt>
                <c:pt idx="3">
                  <c:v>1.53</c:v>
                </c:pt>
                <c:pt idx="4">
                  <c:v>3.3767</c:v>
                </c:pt>
                <c:pt idx="5">
                  <c:v>12.2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DFE-4866-8AFD-FB972F419898}"/>
            </c:ext>
          </c:extLst>
        </c:ser>
        <c:ser>
          <c:idx val="1"/>
          <c:order val="1"/>
          <c:tx>
            <c:v>Computational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2700" cap="rnd">
                <a:solidFill>
                  <a:srgbClr val="E87331"/>
                </a:solidFill>
                <a:prstDash val="solid"/>
              </a:ln>
              <a:effectLst/>
            </c:spPr>
            <c:trendlineType val="poly"/>
            <c:order val="2"/>
            <c:intercept val="0"/>
            <c:dispRSqr val="0"/>
            <c:dispEq val="0"/>
          </c:trendline>
          <c:xVal>
            <c:numRef>
              <c:f>Sheet1!D3:D7</c:f>
              <c:numCache>
                <c:formatCode>General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75</c:v>
                </c:pt>
                <c:pt idx="4">
                  <c:v>150</c:v>
                </c:pt>
              </c:numCache>
            </c:numRef>
          </c:xVal>
          <c:yVal>
            <c:numRef>
              <c:f>Sheet1!E3:E7</c:f>
              <c:numCache>
                <c:formatCode>General</c:formatCode>
                <c:ptCount val="5"/>
                <c:pt idx="0">
                  <c:v>0</c:v>
                </c:pt>
                <c:pt idx="1">
                  <c:v>0.06</c:v>
                </c:pt>
                <c:pt idx="2">
                  <c:v>1.5</c:v>
                </c:pt>
                <c:pt idx="3">
                  <c:v>3.3</c:v>
                </c:pt>
                <c:pt idx="4">
                  <c:v>13.2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DFE-4866-8AFD-FB972F419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9155591"/>
        <c:axId val="1209157639"/>
      </c:scatterChart>
      <c:valAx>
        <c:axId val="1209155591"/>
        <c:scaling>
          <c:orientation val="minMax"/>
          <c:max val="1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Book Antiqua"/>
                    <a:ea typeface="Book Antiqua"/>
                    <a:cs typeface="Book Antiqua"/>
                  </a:defRPr>
                </a:pPr>
                <a:r>
                  <a:rPr lang="en-US"/>
                  <a:t>Current (mA)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Book Antiqua"/>
                  <a:ea typeface="Book Antiqua"/>
                  <a:cs typeface="Book Antiqua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Book Antiqua"/>
                <a:ea typeface="Book Antiqua"/>
                <a:cs typeface="Book Antiqua"/>
              </a:defRPr>
            </a:pPr>
            <a:endParaRPr lang="en-US"/>
          </a:p>
        </c:txPr>
        <c:crossAx val="1209157639"/>
        <c:crosses val="autoZero"/>
        <c:crossBetween val="midCat"/>
      </c:valAx>
      <c:valAx>
        <c:axId val="1209157639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Book Antiqua"/>
                    <a:ea typeface="Book Antiqua"/>
                    <a:cs typeface="Book Antiqua"/>
                  </a:defRPr>
                </a:pPr>
                <a:r>
                  <a:rPr lang="en-US"/>
                  <a:t>Displacement (</a:t>
                </a:r>
                <a:r>
                  <a:rPr lang="el-GR"/>
                  <a:t>μ</a:t>
                </a:r>
                <a:r>
                  <a:rPr lang="en-US"/>
                  <a:t>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Book Antiqua"/>
                  <a:ea typeface="Book Antiqua"/>
                  <a:cs typeface="Book Antiqua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Book Antiqua"/>
                <a:ea typeface="Book Antiqua"/>
                <a:cs typeface="Book Antiqua"/>
              </a:defRPr>
            </a:pPr>
            <a:endParaRPr lang="en-US"/>
          </a:p>
        </c:txPr>
        <c:crossAx val="120915559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Book Antiqua"/>
              <a:ea typeface="Book Antiqua"/>
              <a:cs typeface="Book Antiqua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Analytical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2700" cap="flat" cmpd="sng" algn="ctr">
                <a:solidFill>
                  <a:srgbClr val="145F8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c:spPr>
            <c:trendlineType val="power"/>
            <c:dispRSqr val="0"/>
            <c:dispEq val="0"/>
          </c:trendline>
          <c:xVal>
            <c:numRef>
              <c:f>Sheet1!G3:G8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10</c:v>
                </c:pt>
                <c:pt idx="5">
                  <c:v>20</c:v>
                </c:pt>
              </c:numCache>
            </c:numRef>
          </c:xVal>
          <c:yVal>
            <c:numRef>
              <c:f>Sheet1!H3:H8</c:f>
              <c:numCache>
                <c:formatCode>General</c:formatCode>
                <c:ptCount val="6"/>
                <c:pt idx="0">
                  <c:v>20</c:v>
                </c:pt>
                <c:pt idx="1">
                  <c:v>5.8</c:v>
                </c:pt>
                <c:pt idx="2">
                  <c:v>1.5</c:v>
                </c:pt>
                <c:pt idx="3">
                  <c:v>0.5</c:v>
                </c:pt>
                <c:pt idx="4">
                  <c:v>0.25</c:v>
                </c:pt>
                <c:pt idx="5">
                  <c:v>6.25E-2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0DA-45D8-9E63-F7CEFF8D37B1}"/>
            </c:ext>
          </c:extLst>
        </c:ser>
        <c:ser>
          <c:idx val="1"/>
          <c:order val="1"/>
          <c:tx>
            <c:v>Computational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2700" cap="rnd">
                <a:solidFill>
                  <a:srgbClr val="E87331"/>
                </a:solidFill>
                <a:prstDash val="solid"/>
              </a:ln>
              <a:effectLst/>
            </c:spPr>
            <c:trendlineType val="power"/>
            <c:dispRSqr val="0"/>
            <c:dispEq val="0"/>
          </c:trendline>
          <c:xVal>
            <c:numRef>
              <c:f>Sheet1!J3:J8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10</c:v>
                </c:pt>
                <c:pt idx="5">
                  <c:v>20</c:v>
                </c:pt>
              </c:numCache>
            </c:numRef>
          </c:xVal>
          <c:yVal>
            <c:numRef>
              <c:f>Sheet1!K3:K8</c:f>
              <c:numCache>
                <c:formatCode>General</c:formatCode>
                <c:ptCount val="6"/>
                <c:pt idx="0">
                  <c:v>22.6</c:v>
                </c:pt>
                <c:pt idx="1">
                  <c:v>5.8</c:v>
                </c:pt>
                <c:pt idx="2">
                  <c:v>1.5</c:v>
                </c:pt>
                <c:pt idx="3">
                  <c:v>0.48</c:v>
                </c:pt>
                <c:pt idx="4">
                  <c:v>0.23</c:v>
                </c:pt>
                <c:pt idx="5">
                  <c:v>5.28E-2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0DA-45D8-9E63-F7CEFF8D3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1634696"/>
        <c:axId val="1920401928"/>
      </c:scatterChart>
      <c:valAx>
        <c:axId val="851634696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Book Antiqua"/>
                    <a:ea typeface="Book Antiqua"/>
                    <a:cs typeface="Book Antiqua"/>
                  </a:defRPr>
                </a:pPr>
                <a:r>
                  <a:rPr lang="en-US"/>
                  <a:t>Beam Width (</a:t>
                </a:r>
                <a:r>
                  <a:rPr lang="el-GR"/>
                  <a:t>μ</a:t>
                </a:r>
                <a:r>
                  <a:rPr lang="en-US"/>
                  <a:t>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Book Antiqua"/>
                  <a:ea typeface="Book Antiqua"/>
                  <a:cs typeface="Book Antiqua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Book Antiqua"/>
                <a:ea typeface="Book Antiqua"/>
                <a:cs typeface="Book Antiqua"/>
              </a:defRPr>
            </a:pPr>
            <a:endParaRPr lang="en-US"/>
          </a:p>
        </c:txPr>
        <c:crossAx val="1920401928"/>
        <c:crosses val="autoZero"/>
        <c:crossBetween val="midCat"/>
      </c:valAx>
      <c:valAx>
        <c:axId val="1920401928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Book Antiqua"/>
                    <a:ea typeface="Book Antiqua"/>
                    <a:cs typeface="Book Antiqua"/>
                  </a:defRPr>
                </a:pPr>
                <a:r>
                  <a:rPr lang="en-US"/>
                  <a:t>Displacement (</a:t>
                </a:r>
                <a:r>
                  <a:rPr lang="el-GR"/>
                  <a:t>μ</a:t>
                </a:r>
                <a:r>
                  <a:rPr lang="en-US"/>
                  <a:t>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Book Antiqua"/>
                  <a:ea typeface="Book Antiqua"/>
                  <a:cs typeface="Book Antiqua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Book Antiqua"/>
                <a:ea typeface="Book Antiqua"/>
                <a:cs typeface="Book Antiqua"/>
              </a:defRPr>
            </a:pPr>
            <a:endParaRPr lang="en-US"/>
          </a:p>
        </c:txPr>
        <c:crossAx val="8516346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2AC6B-3C21-4E27-99F1-491E38CE1660}" type="datetimeFigureOut"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CC93B-7D5E-44E9-9147-6F29008E2D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9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If you don't already know me, I'm Ryan and I'm working with Dr. Andrew Lingley this summer on fabricating thermal actuators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C93B-7D5E-44E9-9147-6F29008E2D47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48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Motivation is to provide additional data to the field on aluminum MEMS devices, but mainly to provide more access to trainees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C93B-7D5E-44E9-9147-6F29008E2D47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60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Sublimation by using electron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C93B-7D5E-44E9-9147-6F29008E2D47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9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Protector for aluminum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C93B-7D5E-44E9-9147-6F29008E2D47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73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Developer (Tetramethylammonium hydroxide)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C93B-7D5E-44E9-9147-6F29008E2D47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62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Acid, phosphoric acid?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C93B-7D5E-44E9-9147-6F29008E2D47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0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Plasma is ionized gases like free fluorine radicals. Isotropic does not redeposit any protective gas layer and radicals bounce around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C93B-7D5E-44E9-9147-6F29008E2D47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96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Critical stress is applied force over the cross sectional area (Max allowable force in pascals)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C93B-7D5E-44E9-9147-6F29008E2D47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55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2C941-5BAD-3E51-D26A-551DC42CB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93FCC-487F-F0EF-563A-534C492A49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2FF26-2E74-CDC9-0EC1-EB7121369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Critical stress is applied force over the cross sectional area (Max allowable force in pascals)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8EF8E-3177-785B-A084-53F89966B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C93B-7D5E-44E9-9147-6F29008E2D47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84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4BD96-5DD5-A543-B6D0-FB6BE3622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48417-31B7-DD48-A727-1234A30ED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099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C8E81-5D1B-0444-91F6-E4E23EA26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30B72-CEFE-CF42-9325-389729575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D6BDA7-C017-1F05-342B-3E5FDACFB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1F84CB-2621-0045-B30F-22109BF078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51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FB1984-2203-BC40-B618-FDDC0A9BE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30976-1D29-7E4A-88AE-77008DE63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C5FB5B-966A-7D83-8177-B42116036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1F84CB-2621-0045-B30F-22109BF078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5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B1358-D3CE-5E4D-B5D1-DAFF6294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97EF1-BB43-5046-8593-2D9EC3E47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AF496-4653-9F4A-A24E-68787D42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1F84CB-2621-0045-B30F-22109BF078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4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7BB4-CDCD-B841-9338-259C27EC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FEB28-0EDC-CF47-B98F-D3B69B015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33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34CC-1B1E-4C42-981F-C8F40A432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6B6F7-1371-9A4F-A1B3-4785792ED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72C9B-A4FD-8440-9594-8EE3F4A06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4C81C50-FE9D-6E40-A798-94BAFB1F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1F84CB-2621-0045-B30F-22109BF078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5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2F2F-2C99-5148-BB76-C085DA21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77A5F-4422-3646-A309-9D1E8E99A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0CEDA-0547-C546-A3FD-961408C20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38D53C-D9F7-6B43-B4A2-EA0307EAA2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88F29-B3B9-DF46-8B2E-4BB57FBE00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4B2327-6726-B184-1C6D-370903E8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1F84CB-2621-0045-B30F-22109BF078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5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0576-0DC9-DE4A-BEC9-027BAFF93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B9386-3CDB-55BB-A0A2-D46A7EB1B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1F84CB-2621-0045-B30F-22109BF078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2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24C782-2487-4DC5-4E9B-A3F9FC04B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1F84CB-2621-0045-B30F-22109BF078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48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CB64B-8D1A-8D41-96DC-4B4D3620B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0D885-220B-7B41-A32F-FB6371F43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9CC36-AB1C-A643-98E5-DADBCCBAD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B71348D-8203-8DBB-7175-F1022D34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1F84CB-2621-0045-B30F-22109BF078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5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C4AA-71FA-C348-B354-15FD73F79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F3A876-98D6-F647-87D3-8ED3762F9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485B9-8958-954C-AA55-FD9E8779A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04ABC55-0672-E698-FD44-5D7B14322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1F84CB-2621-0045-B30F-22109BF078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71B4F-3E2A-4C48-BE26-627C28C0B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28953-A92E-A44E-B1F6-F9072B8DC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A3B0F-FFEE-B74C-ABBC-BCE4751F31F7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01097-5C2A-594B-ACFA-FD2C946FB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35E8D-216B-3140-B0E8-B69F1B041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F84CB-2621-0045-B30F-22109BF078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5AD2C-CD67-5E49-AEBA-E909467048DB}"/>
              </a:ext>
            </a:extLst>
          </p:cNvPr>
          <p:cNvSpPr/>
          <p:nvPr userDrawn="1"/>
        </p:nvSpPr>
        <p:spPr>
          <a:xfrm>
            <a:off x="0" y="5958018"/>
            <a:ext cx="12191999" cy="908756"/>
          </a:xfrm>
          <a:prstGeom prst="rect">
            <a:avLst/>
          </a:prstGeom>
          <a:solidFill>
            <a:srgbClr val="0D2C6C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EE4CC7-3DC8-AC49-985D-0B735D174F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961345" y="6329863"/>
            <a:ext cx="1849655" cy="147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BFC440-3632-A449-9322-0B212DB6212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4161" y="6103329"/>
            <a:ext cx="2129586" cy="5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2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 dirty="0"/>
              <a:t>Aluminum Electrothermal </a:t>
            </a:r>
            <a:br>
              <a:rPr lang="en-US" dirty="0"/>
            </a:br>
            <a:r>
              <a:rPr lang="en-US" dirty="0"/>
              <a:t>MEMS Actuators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Presenter: Ryan Otten-Reimer</a:t>
            </a:r>
          </a:p>
          <a:p>
            <a:r>
              <a:rPr lang="en-US"/>
              <a:t>Mentor: Dr. Andrew Lingley</a:t>
            </a:r>
            <a:endParaRPr lang="en-US" err="1">
              <a:ea typeface="Calibri"/>
              <a:cs typeface="Calibri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0EFE6DD-333F-0ACA-D636-3068DE74CEE5}"/>
              </a:ext>
            </a:extLst>
          </p:cNvPr>
          <p:cNvSpPr txBox="1">
            <a:spLocks/>
          </p:cNvSpPr>
          <p:nvPr/>
        </p:nvSpPr>
        <p:spPr>
          <a:xfrm>
            <a:off x="4724400" y="6310312"/>
            <a:ext cx="27432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AC8EB61-6689-BD46-842D-184A5EFC0833}" type="slidenum">
              <a:rPr lang="en-US" smtClean="0">
                <a:solidFill>
                  <a:schemeClr val="bg1"/>
                </a:solidFill>
              </a:rPr>
              <a:pPr algn="ctr"/>
              <a:t>1</a:t>
            </a:fld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4828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1ABA7-E580-FC0C-D521-A79F2FAD9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DA47E3D-F31C-67FD-7C17-DD53654243BF}"/>
              </a:ext>
            </a:extLst>
          </p:cNvPr>
          <p:cNvSpPr/>
          <p:nvPr/>
        </p:nvSpPr>
        <p:spPr>
          <a:xfrm>
            <a:off x="4919483" y="3043153"/>
            <a:ext cx="543138" cy="3907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AC64E9-4AFF-29C1-125E-034F33C0BE40}"/>
              </a:ext>
            </a:extLst>
          </p:cNvPr>
          <p:cNvSpPr/>
          <p:nvPr/>
        </p:nvSpPr>
        <p:spPr>
          <a:xfrm>
            <a:off x="1524000" y="3326296"/>
            <a:ext cx="7315200" cy="1828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104239-4453-A458-DBA3-240EB0623FF8}"/>
              </a:ext>
            </a:extLst>
          </p:cNvPr>
          <p:cNvSpPr txBox="1"/>
          <p:nvPr/>
        </p:nvSpPr>
        <p:spPr>
          <a:xfrm>
            <a:off x="2572465" y="3759294"/>
            <a:ext cx="524061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Calibri"/>
                <a:cs typeface="Calibri"/>
              </a:rPr>
              <a:t>Etch the unprotected photoresist to expose the silicon.</a:t>
            </a:r>
            <a:endParaRPr lang="en-US" sz="2800" dirty="0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E50AD332-A127-0A9E-9F78-3DA3DEAF7FDC}"/>
              </a:ext>
            </a:extLst>
          </p:cNvPr>
          <p:cNvSpPr/>
          <p:nvPr/>
        </p:nvSpPr>
        <p:spPr>
          <a:xfrm>
            <a:off x="3279178" y="871429"/>
            <a:ext cx="217714" cy="56605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CFCA2E4-D636-1355-02C0-25BB1EE0764C}"/>
              </a:ext>
            </a:extLst>
          </p:cNvPr>
          <p:cNvSpPr/>
          <p:nvPr/>
        </p:nvSpPr>
        <p:spPr>
          <a:xfrm>
            <a:off x="3288918" y="1297405"/>
            <a:ext cx="222011" cy="2721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5C521E5D-394A-9986-F356-24BC2F74DCB3}"/>
              </a:ext>
            </a:extLst>
          </p:cNvPr>
          <p:cNvSpPr/>
          <p:nvPr/>
        </p:nvSpPr>
        <p:spPr>
          <a:xfrm>
            <a:off x="7941414" y="1473008"/>
            <a:ext cx="217714" cy="56605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6B57272-8F47-0973-A284-235B50287DC2}"/>
              </a:ext>
            </a:extLst>
          </p:cNvPr>
          <p:cNvSpPr/>
          <p:nvPr/>
        </p:nvSpPr>
        <p:spPr>
          <a:xfrm>
            <a:off x="7941128" y="1898984"/>
            <a:ext cx="222011" cy="2721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B4CDA6B2-76FF-F115-CF2F-936B2EA337C3}"/>
              </a:ext>
            </a:extLst>
          </p:cNvPr>
          <p:cNvSpPr/>
          <p:nvPr/>
        </p:nvSpPr>
        <p:spPr>
          <a:xfrm>
            <a:off x="1895546" y="1653481"/>
            <a:ext cx="217714" cy="56605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4285F31-0888-9CA6-7DC7-1846B4A18020}"/>
              </a:ext>
            </a:extLst>
          </p:cNvPr>
          <p:cNvSpPr/>
          <p:nvPr/>
        </p:nvSpPr>
        <p:spPr>
          <a:xfrm>
            <a:off x="1895260" y="2079457"/>
            <a:ext cx="222011" cy="2721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BD9F9CB7-557E-B785-BDC2-BB1827CB9071}"/>
              </a:ext>
            </a:extLst>
          </p:cNvPr>
          <p:cNvSpPr/>
          <p:nvPr/>
        </p:nvSpPr>
        <p:spPr>
          <a:xfrm>
            <a:off x="5063862" y="1182245"/>
            <a:ext cx="217714" cy="56605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ACC0525-0233-F36F-FA30-E971DD807672}"/>
              </a:ext>
            </a:extLst>
          </p:cNvPr>
          <p:cNvSpPr/>
          <p:nvPr/>
        </p:nvSpPr>
        <p:spPr>
          <a:xfrm>
            <a:off x="5063576" y="1608221"/>
            <a:ext cx="222011" cy="2721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DE5C9244-AD97-7E1F-690A-D5F43A73435D}"/>
              </a:ext>
            </a:extLst>
          </p:cNvPr>
          <p:cNvSpPr/>
          <p:nvPr/>
        </p:nvSpPr>
        <p:spPr>
          <a:xfrm>
            <a:off x="6597888" y="700981"/>
            <a:ext cx="217714" cy="56605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B7C30EE-5224-929A-0A37-AF43D77D1317}"/>
              </a:ext>
            </a:extLst>
          </p:cNvPr>
          <p:cNvSpPr/>
          <p:nvPr/>
        </p:nvSpPr>
        <p:spPr>
          <a:xfrm>
            <a:off x="6597602" y="1126957"/>
            <a:ext cx="222011" cy="2721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oon 15">
            <a:extLst>
              <a:ext uri="{FF2B5EF4-FFF2-40B4-BE49-F238E27FC236}">
                <a16:creationId xmlns:a16="http://schemas.microsoft.com/office/drawing/2014/main" id="{1BEC19EE-A55A-9406-10E8-3F530A8AA0FD}"/>
              </a:ext>
            </a:extLst>
          </p:cNvPr>
          <p:cNvSpPr/>
          <p:nvPr/>
        </p:nvSpPr>
        <p:spPr>
          <a:xfrm rot="16200000">
            <a:off x="1360713" y="783771"/>
            <a:ext cx="185057" cy="838200"/>
          </a:xfrm>
          <a:prstGeom prst="moon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>
            <a:extLst>
              <a:ext uri="{FF2B5EF4-FFF2-40B4-BE49-F238E27FC236}">
                <a16:creationId xmlns:a16="http://schemas.microsoft.com/office/drawing/2014/main" id="{ABFF88D8-9C84-6752-F993-C1215FE71712}"/>
              </a:ext>
            </a:extLst>
          </p:cNvPr>
          <p:cNvSpPr/>
          <p:nvPr/>
        </p:nvSpPr>
        <p:spPr>
          <a:xfrm rot="16200000" flipH="1">
            <a:off x="2057398" y="751114"/>
            <a:ext cx="174171" cy="805543"/>
          </a:xfrm>
          <a:prstGeom prst="moon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oon 19">
            <a:extLst>
              <a:ext uri="{FF2B5EF4-FFF2-40B4-BE49-F238E27FC236}">
                <a16:creationId xmlns:a16="http://schemas.microsoft.com/office/drawing/2014/main" id="{72B8B26A-BE75-C8F3-7556-702854470767}"/>
              </a:ext>
            </a:extLst>
          </p:cNvPr>
          <p:cNvSpPr/>
          <p:nvPr/>
        </p:nvSpPr>
        <p:spPr>
          <a:xfrm rot="16200000">
            <a:off x="3363684" y="1676399"/>
            <a:ext cx="185057" cy="838200"/>
          </a:xfrm>
          <a:prstGeom prst="moon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oon 20">
            <a:extLst>
              <a:ext uri="{FF2B5EF4-FFF2-40B4-BE49-F238E27FC236}">
                <a16:creationId xmlns:a16="http://schemas.microsoft.com/office/drawing/2014/main" id="{A6E6B8F4-FA24-7778-0D7B-0ACB39D57A58}"/>
              </a:ext>
            </a:extLst>
          </p:cNvPr>
          <p:cNvSpPr/>
          <p:nvPr/>
        </p:nvSpPr>
        <p:spPr>
          <a:xfrm rot="16200000" flipH="1">
            <a:off x="4060369" y="1643742"/>
            <a:ext cx="174171" cy="805543"/>
          </a:xfrm>
          <a:prstGeom prst="moon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oon 21">
            <a:extLst>
              <a:ext uri="{FF2B5EF4-FFF2-40B4-BE49-F238E27FC236}">
                <a16:creationId xmlns:a16="http://schemas.microsoft.com/office/drawing/2014/main" id="{96CEB468-D55B-D754-49BD-014D9F16C1BF}"/>
              </a:ext>
            </a:extLst>
          </p:cNvPr>
          <p:cNvSpPr/>
          <p:nvPr/>
        </p:nvSpPr>
        <p:spPr>
          <a:xfrm rot="16200000">
            <a:off x="6368142" y="1371600"/>
            <a:ext cx="185057" cy="838200"/>
          </a:xfrm>
          <a:prstGeom prst="moon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oon 22">
            <a:extLst>
              <a:ext uri="{FF2B5EF4-FFF2-40B4-BE49-F238E27FC236}">
                <a16:creationId xmlns:a16="http://schemas.microsoft.com/office/drawing/2014/main" id="{D5364101-60FA-704A-F2F6-40043471B22A}"/>
              </a:ext>
            </a:extLst>
          </p:cNvPr>
          <p:cNvSpPr/>
          <p:nvPr/>
        </p:nvSpPr>
        <p:spPr>
          <a:xfrm rot="16200000" flipH="1">
            <a:off x="7064827" y="1338943"/>
            <a:ext cx="174171" cy="805543"/>
          </a:xfrm>
          <a:prstGeom prst="moon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oon 23">
            <a:extLst>
              <a:ext uri="{FF2B5EF4-FFF2-40B4-BE49-F238E27FC236}">
                <a16:creationId xmlns:a16="http://schemas.microsoft.com/office/drawing/2014/main" id="{16138286-E077-555D-C3C9-2EBA36BF7A78}"/>
              </a:ext>
            </a:extLst>
          </p:cNvPr>
          <p:cNvSpPr/>
          <p:nvPr/>
        </p:nvSpPr>
        <p:spPr>
          <a:xfrm rot="16200000">
            <a:off x="8675912" y="631370"/>
            <a:ext cx="185057" cy="838200"/>
          </a:xfrm>
          <a:prstGeom prst="moon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BCFEE3E3-7F19-EA1C-2C73-6BA682D7DDB3}"/>
              </a:ext>
            </a:extLst>
          </p:cNvPr>
          <p:cNvSpPr/>
          <p:nvPr/>
        </p:nvSpPr>
        <p:spPr>
          <a:xfrm rot="16200000" flipH="1">
            <a:off x="9372597" y="598713"/>
            <a:ext cx="174171" cy="805543"/>
          </a:xfrm>
          <a:prstGeom prst="moon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231ACBC-A7E1-3C00-BBBB-4CAA47D8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37">
            <a:extLst>
              <a:ext uri="{FF2B5EF4-FFF2-40B4-BE49-F238E27FC236}">
                <a16:creationId xmlns:a16="http://schemas.microsoft.com/office/drawing/2014/main" id="{9082DC34-CA57-1927-AEB3-C3E4CA3D1CA5}"/>
              </a:ext>
            </a:extLst>
          </p:cNvPr>
          <p:cNvSpPr txBox="1"/>
          <p:nvPr/>
        </p:nvSpPr>
        <p:spPr>
          <a:xfrm>
            <a:off x="3436" y="-951"/>
            <a:ext cx="384406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Cross-section representation</a:t>
            </a:r>
            <a:endParaRPr lang="en-US" sz="2400" b="1"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D21CCD8-7A98-839D-AF4B-580B767D6CB1}"/>
              </a:ext>
            </a:extLst>
          </p:cNvPr>
          <p:cNvSpPr/>
          <p:nvPr/>
        </p:nvSpPr>
        <p:spPr>
          <a:xfrm>
            <a:off x="4919484" y="2762417"/>
            <a:ext cx="543138" cy="281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893A89A-C437-6282-6D2D-D669199A9DEF}"/>
              </a:ext>
            </a:extLst>
          </p:cNvPr>
          <p:cNvSpPr/>
          <p:nvPr/>
        </p:nvSpPr>
        <p:spPr>
          <a:xfrm>
            <a:off x="3138238" y="2762418"/>
            <a:ext cx="1367588" cy="281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2AA2313-07D9-2DF9-6491-165A0B15DF9A}"/>
              </a:ext>
            </a:extLst>
          </p:cNvPr>
          <p:cNvSpPr/>
          <p:nvPr/>
        </p:nvSpPr>
        <p:spPr>
          <a:xfrm>
            <a:off x="5865395" y="2762418"/>
            <a:ext cx="1367588" cy="281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E7EA0F-A800-8A21-91E4-D414B48C2A52}"/>
              </a:ext>
            </a:extLst>
          </p:cNvPr>
          <p:cNvSpPr/>
          <p:nvPr/>
        </p:nvSpPr>
        <p:spPr>
          <a:xfrm>
            <a:off x="3138238" y="3043154"/>
            <a:ext cx="1367588" cy="2928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7FF4D2D-2002-7B0E-8F63-912025C8145F}"/>
              </a:ext>
            </a:extLst>
          </p:cNvPr>
          <p:cNvSpPr/>
          <p:nvPr/>
        </p:nvSpPr>
        <p:spPr>
          <a:xfrm>
            <a:off x="5865395" y="3043154"/>
            <a:ext cx="1367588" cy="2928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37ED1-2984-E02D-9A89-45E46E7CEB92}"/>
              </a:ext>
            </a:extLst>
          </p:cNvPr>
          <p:cNvSpPr txBox="1"/>
          <p:nvPr/>
        </p:nvSpPr>
        <p:spPr>
          <a:xfrm>
            <a:off x="9184978" y="1483619"/>
            <a:ext cx="2289409" cy="147732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CCA78D"/>
                </a:solidFill>
              </a:rPr>
              <a:t>Aluminum etchant:</a:t>
            </a:r>
          </a:p>
          <a:p>
            <a:r>
              <a:rPr lang="en-US" b="1" dirty="0">
                <a:solidFill>
                  <a:srgbClr val="CCA78D"/>
                </a:solidFill>
              </a:rPr>
              <a:t>&lt;80% Phosphoric Acid</a:t>
            </a:r>
            <a:endParaRPr lang="en-US" dirty="0">
              <a:solidFill>
                <a:srgbClr val="CCA78D"/>
              </a:solidFill>
              <a:ea typeface="Calibri"/>
              <a:cs typeface="Calibri"/>
            </a:endParaRPr>
          </a:p>
          <a:p>
            <a:r>
              <a:rPr lang="en-US" b="1" dirty="0">
                <a:solidFill>
                  <a:srgbClr val="CCA78D"/>
                </a:solidFill>
                <a:ea typeface="Calibri"/>
                <a:cs typeface="Calibri"/>
              </a:rPr>
              <a:t>&lt;5% Acetic Acid</a:t>
            </a:r>
          </a:p>
          <a:p>
            <a:r>
              <a:rPr lang="en-US" b="1" dirty="0">
                <a:solidFill>
                  <a:srgbClr val="CCA78D"/>
                </a:solidFill>
                <a:ea typeface="Calibri"/>
                <a:cs typeface="Calibri"/>
              </a:rPr>
              <a:t>&lt;5% Nitric Acid</a:t>
            </a:r>
          </a:p>
          <a:p>
            <a:endParaRPr lang="en-US" b="1" dirty="0">
              <a:solidFill>
                <a:srgbClr val="7030A0"/>
              </a:solidFill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B4BBB-0C03-E15F-DF16-BDC577C4A892}"/>
              </a:ext>
            </a:extLst>
          </p:cNvPr>
          <p:cNvSpPr txBox="1"/>
          <p:nvPr/>
        </p:nvSpPr>
        <p:spPr>
          <a:xfrm>
            <a:off x="1433" y="5692083"/>
            <a:ext cx="46837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*Colors may not be accurate, sizes are not to scale</a:t>
            </a:r>
          </a:p>
        </p:txBody>
      </p:sp>
    </p:spTree>
    <p:extLst>
      <p:ext uri="{BB962C8B-B14F-4D97-AF65-F5344CB8AC3E}">
        <p14:creationId xmlns:p14="http://schemas.microsoft.com/office/powerpoint/2010/main" val="1149071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4BCCC-5921-0E93-BCD6-EC1B1B404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BB96D2-2592-3D95-1BB1-28F6452782A9}"/>
              </a:ext>
            </a:extLst>
          </p:cNvPr>
          <p:cNvSpPr/>
          <p:nvPr/>
        </p:nvSpPr>
        <p:spPr>
          <a:xfrm>
            <a:off x="1524000" y="3326296"/>
            <a:ext cx="7315200" cy="1828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049F4-1B11-F073-F8AA-E455DFF88783}"/>
              </a:ext>
            </a:extLst>
          </p:cNvPr>
          <p:cNvSpPr txBox="1"/>
          <p:nvPr/>
        </p:nvSpPr>
        <p:spPr>
          <a:xfrm>
            <a:off x="5029200" y="3041812"/>
            <a:ext cx="309700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Al</a:t>
            </a:r>
            <a:endParaRPr lang="en-US" sz="1200" baseline="-250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842352-3D59-5BEA-B00E-C0752D4057D6}"/>
              </a:ext>
            </a:extLst>
          </p:cNvPr>
          <p:cNvSpPr/>
          <p:nvPr/>
        </p:nvSpPr>
        <p:spPr>
          <a:xfrm>
            <a:off x="1404256" y="3135085"/>
            <a:ext cx="1719942" cy="674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528BA0-1882-6C7E-0DEB-B5ADFA513580}"/>
              </a:ext>
            </a:extLst>
          </p:cNvPr>
          <p:cNvSpPr/>
          <p:nvPr/>
        </p:nvSpPr>
        <p:spPr>
          <a:xfrm>
            <a:off x="7230405" y="3200685"/>
            <a:ext cx="1709057" cy="609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D360B5-DAFE-4A99-F097-2FEACC143568}"/>
              </a:ext>
            </a:extLst>
          </p:cNvPr>
          <p:cNvSpPr/>
          <p:nvPr/>
        </p:nvSpPr>
        <p:spPr>
          <a:xfrm>
            <a:off x="4394390" y="3315556"/>
            <a:ext cx="1478736" cy="484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8BAD024-0F4D-2BB0-783D-360E865432BB}"/>
              </a:ext>
            </a:extLst>
          </p:cNvPr>
          <p:cNvSpPr/>
          <p:nvPr/>
        </p:nvSpPr>
        <p:spPr>
          <a:xfrm flipH="1" flipV="1">
            <a:off x="4067819" y="3339621"/>
            <a:ext cx="431705" cy="464361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C755B021-D446-598C-2420-95F76847F3F7}"/>
              </a:ext>
            </a:extLst>
          </p:cNvPr>
          <p:cNvSpPr/>
          <p:nvPr/>
        </p:nvSpPr>
        <p:spPr>
          <a:xfrm flipV="1">
            <a:off x="3042412" y="3319568"/>
            <a:ext cx="564195" cy="49443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FF627197-8BC8-85D3-4B88-F957F9D13346}"/>
              </a:ext>
            </a:extLst>
          </p:cNvPr>
          <p:cNvSpPr/>
          <p:nvPr/>
        </p:nvSpPr>
        <p:spPr>
          <a:xfrm flipH="1" flipV="1">
            <a:off x="6707892" y="3274306"/>
            <a:ext cx="568921" cy="53970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6F754ED-B7A5-12F0-F6F7-950BB679EDFE}"/>
              </a:ext>
            </a:extLst>
          </p:cNvPr>
          <p:cNvSpPr/>
          <p:nvPr/>
        </p:nvSpPr>
        <p:spPr>
          <a:xfrm flipV="1">
            <a:off x="5834742" y="3187220"/>
            <a:ext cx="707570" cy="62678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D2A0F6-99D3-840B-CB9E-75273BBDF150}"/>
              </a:ext>
            </a:extLst>
          </p:cNvPr>
          <p:cNvSpPr txBox="1"/>
          <p:nvPr/>
        </p:nvSpPr>
        <p:spPr>
          <a:xfrm>
            <a:off x="3334190" y="4239183"/>
            <a:ext cx="47292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Calibri"/>
                <a:cs typeface="Calibri"/>
              </a:rPr>
              <a:t>Silicon is etched by a plasma.</a:t>
            </a:r>
            <a:endParaRPr lang="en-US" sz="2400">
              <a:ea typeface="Calibri"/>
              <a:cs typeface="Calibri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735A1D0-D654-378B-9039-7B1D6685B797}"/>
              </a:ext>
            </a:extLst>
          </p:cNvPr>
          <p:cNvCxnSpPr/>
          <p:nvPr/>
        </p:nvCxnSpPr>
        <p:spPr>
          <a:xfrm>
            <a:off x="1920755" y="1255295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4176EC-3F0B-3C07-07F0-480447A9DB19}"/>
              </a:ext>
            </a:extLst>
          </p:cNvPr>
          <p:cNvCxnSpPr>
            <a:cxnSpLocks/>
          </p:cNvCxnSpPr>
          <p:nvPr/>
        </p:nvCxnSpPr>
        <p:spPr>
          <a:xfrm>
            <a:off x="2512307" y="1255295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ED93E7-EE76-54E9-CBDC-B29894D7F148}"/>
              </a:ext>
            </a:extLst>
          </p:cNvPr>
          <p:cNvCxnSpPr>
            <a:cxnSpLocks/>
          </p:cNvCxnSpPr>
          <p:nvPr/>
        </p:nvCxnSpPr>
        <p:spPr>
          <a:xfrm>
            <a:off x="3073781" y="1245268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CBA183-BF19-C58A-AFCD-4049ADB85F71}"/>
              </a:ext>
            </a:extLst>
          </p:cNvPr>
          <p:cNvCxnSpPr>
            <a:cxnSpLocks/>
          </p:cNvCxnSpPr>
          <p:nvPr/>
        </p:nvCxnSpPr>
        <p:spPr>
          <a:xfrm>
            <a:off x="3665333" y="1245268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4E5EEE-9AB7-9B27-B01B-0EC484E7E1D4}"/>
              </a:ext>
            </a:extLst>
          </p:cNvPr>
          <p:cNvCxnSpPr>
            <a:cxnSpLocks/>
          </p:cNvCxnSpPr>
          <p:nvPr/>
        </p:nvCxnSpPr>
        <p:spPr>
          <a:xfrm>
            <a:off x="4236833" y="1245268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E83C23-3CA9-3D06-F2B4-7A80BE051761}"/>
              </a:ext>
            </a:extLst>
          </p:cNvPr>
          <p:cNvCxnSpPr>
            <a:cxnSpLocks/>
          </p:cNvCxnSpPr>
          <p:nvPr/>
        </p:nvCxnSpPr>
        <p:spPr>
          <a:xfrm>
            <a:off x="4828386" y="1245268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02E299-654F-B234-3967-AEBC95CECAF6}"/>
              </a:ext>
            </a:extLst>
          </p:cNvPr>
          <p:cNvCxnSpPr>
            <a:cxnSpLocks/>
          </p:cNvCxnSpPr>
          <p:nvPr/>
        </p:nvCxnSpPr>
        <p:spPr>
          <a:xfrm>
            <a:off x="5500149" y="1235241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069443D-D9D8-7D48-1521-00C3424B3B67}"/>
              </a:ext>
            </a:extLst>
          </p:cNvPr>
          <p:cNvCxnSpPr>
            <a:cxnSpLocks/>
          </p:cNvCxnSpPr>
          <p:nvPr/>
        </p:nvCxnSpPr>
        <p:spPr>
          <a:xfrm>
            <a:off x="6041570" y="1235241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627B43-93E5-B047-C43D-CD42D4640D66}"/>
              </a:ext>
            </a:extLst>
          </p:cNvPr>
          <p:cNvCxnSpPr>
            <a:cxnSpLocks/>
          </p:cNvCxnSpPr>
          <p:nvPr/>
        </p:nvCxnSpPr>
        <p:spPr>
          <a:xfrm>
            <a:off x="6572964" y="1245268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BF5E688-BD20-D1CC-46B4-5C25E59DC1BD}"/>
              </a:ext>
            </a:extLst>
          </p:cNvPr>
          <p:cNvCxnSpPr>
            <a:cxnSpLocks/>
          </p:cNvCxnSpPr>
          <p:nvPr/>
        </p:nvCxnSpPr>
        <p:spPr>
          <a:xfrm>
            <a:off x="7164517" y="1245268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1815E2-EAA9-63F0-3713-F4C77387586E}"/>
              </a:ext>
            </a:extLst>
          </p:cNvPr>
          <p:cNvCxnSpPr>
            <a:cxnSpLocks/>
          </p:cNvCxnSpPr>
          <p:nvPr/>
        </p:nvCxnSpPr>
        <p:spPr>
          <a:xfrm>
            <a:off x="7725991" y="1235241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A7AC27-9D96-6215-AAE3-9DAA178D7341}"/>
              </a:ext>
            </a:extLst>
          </p:cNvPr>
          <p:cNvCxnSpPr>
            <a:cxnSpLocks/>
          </p:cNvCxnSpPr>
          <p:nvPr/>
        </p:nvCxnSpPr>
        <p:spPr>
          <a:xfrm>
            <a:off x="8317543" y="1235241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D5437B7-7633-703E-18B3-775FA449434B}"/>
              </a:ext>
            </a:extLst>
          </p:cNvPr>
          <p:cNvSpPr txBox="1"/>
          <p:nvPr/>
        </p:nvSpPr>
        <p:spPr>
          <a:xfrm>
            <a:off x="8518357" y="1718338"/>
            <a:ext cx="87075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Plasma</a:t>
            </a:r>
            <a:endParaRPr lang="en-US" b="1" baseline="-25000" dirty="0">
              <a:solidFill>
                <a:srgbClr val="7030A0"/>
              </a:solidFill>
            </a:endParaRPr>
          </a:p>
        </p:txBody>
      </p:sp>
      <p:sp>
        <p:nvSpPr>
          <p:cNvPr id="34" name="Moon 33">
            <a:extLst>
              <a:ext uri="{FF2B5EF4-FFF2-40B4-BE49-F238E27FC236}">
                <a16:creationId xmlns:a16="http://schemas.microsoft.com/office/drawing/2014/main" id="{F2690680-0CEF-53A3-1DD9-D41B0AB0A89F}"/>
              </a:ext>
            </a:extLst>
          </p:cNvPr>
          <p:cNvSpPr/>
          <p:nvPr/>
        </p:nvSpPr>
        <p:spPr>
          <a:xfrm rot="18720000">
            <a:off x="6878883" y="3278192"/>
            <a:ext cx="174172" cy="685799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oon 34">
            <a:extLst>
              <a:ext uri="{FF2B5EF4-FFF2-40B4-BE49-F238E27FC236}">
                <a16:creationId xmlns:a16="http://schemas.microsoft.com/office/drawing/2014/main" id="{ECD40AD1-0B06-5F5C-1393-A6E7E237AC6B}"/>
              </a:ext>
            </a:extLst>
          </p:cNvPr>
          <p:cNvSpPr/>
          <p:nvPr/>
        </p:nvSpPr>
        <p:spPr>
          <a:xfrm rot="13920000">
            <a:off x="6051568" y="3278192"/>
            <a:ext cx="174172" cy="685799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9087506-B126-669E-C175-78AB7BD8E527}"/>
              </a:ext>
            </a:extLst>
          </p:cNvPr>
          <p:cNvSpPr/>
          <p:nvPr/>
        </p:nvSpPr>
        <p:spPr>
          <a:xfrm rot="2760000">
            <a:off x="6018847" y="3234404"/>
            <a:ext cx="232610" cy="64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EB27A9A-7B95-B9B0-F9F1-60543C2E6DED}"/>
              </a:ext>
            </a:extLst>
          </p:cNvPr>
          <p:cNvSpPr/>
          <p:nvPr/>
        </p:nvSpPr>
        <p:spPr>
          <a:xfrm rot="19080000">
            <a:off x="6911135" y="3246680"/>
            <a:ext cx="180831" cy="661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oon 38">
            <a:extLst>
              <a:ext uri="{FF2B5EF4-FFF2-40B4-BE49-F238E27FC236}">
                <a16:creationId xmlns:a16="http://schemas.microsoft.com/office/drawing/2014/main" id="{20E74824-1441-4117-738A-AE5B0DC1164A}"/>
              </a:ext>
            </a:extLst>
          </p:cNvPr>
          <p:cNvSpPr/>
          <p:nvPr/>
        </p:nvSpPr>
        <p:spPr>
          <a:xfrm rot="18720000">
            <a:off x="4168340" y="3267306"/>
            <a:ext cx="174172" cy="685799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oon 39">
            <a:extLst>
              <a:ext uri="{FF2B5EF4-FFF2-40B4-BE49-F238E27FC236}">
                <a16:creationId xmlns:a16="http://schemas.microsoft.com/office/drawing/2014/main" id="{50FC4E23-9AA3-436F-587A-B3A3FF79BA8D}"/>
              </a:ext>
            </a:extLst>
          </p:cNvPr>
          <p:cNvSpPr/>
          <p:nvPr/>
        </p:nvSpPr>
        <p:spPr>
          <a:xfrm rot="13920000">
            <a:off x="3288063" y="3232194"/>
            <a:ext cx="152403" cy="751112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E815937-5109-6F22-961F-B1EF3C9F459B}"/>
              </a:ext>
            </a:extLst>
          </p:cNvPr>
          <p:cNvSpPr/>
          <p:nvPr/>
        </p:nvSpPr>
        <p:spPr>
          <a:xfrm rot="2760000">
            <a:off x="3237178" y="3133254"/>
            <a:ext cx="256784" cy="7348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37CE58-FD96-9632-AA8D-CF52B6AAE394}"/>
              </a:ext>
            </a:extLst>
          </p:cNvPr>
          <p:cNvSpPr/>
          <p:nvPr/>
        </p:nvSpPr>
        <p:spPr>
          <a:xfrm>
            <a:off x="4919484" y="3054037"/>
            <a:ext cx="543138" cy="2819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2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5EAA74A-D585-29BF-F5FF-746F85C72E49}"/>
              </a:ext>
            </a:extLst>
          </p:cNvPr>
          <p:cNvSpPr/>
          <p:nvPr/>
        </p:nvSpPr>
        <p:spPr>
          <a:xfrm rot="-2520000">
            <a:off x="4174711" y="3255198"/>
            <a:ext cx="1524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2392FEF7-F4C6-0554-E3ED-BFB6A2DD0C6B}"/>
              </a:ext>
            </a:extLst>
          </p:cNvPr>
          <p:cNvSpPr/>
          <p:nvPr/>
        </p:nvSpPr>
        <p:spPr>
          <a:xfrm>
            <a:off x="5028305" y="3428552"/>
            <a:ext cx="306590" cy="423648"/>
          </a:xfrm>
          <a:prstGeom prst="triangl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2D8BD8B-8CAD-AAED-3E20-1DFAF43D0944}"/>
              </a:ext>
            </a:extLst>
          </p:cNvPr>
          <p:cNvSpPr/>
          <p:nvPr/>
        </p:nvSpPr>
        <p:spPr>
          <a:xfrm>
            <a:off x="5192486" y="3363686"/>
            <a:ext cx="370113" cy="4463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D454E54-D194-A3A2-1371-AA9CA9BA6BFB}"/>
              </a:ext>
            </a:extLst>
          </p:cNvPr>
          <p:cNvSpPr/>
          <p:nvPr/>
        </p:nvSpPr>
        <p:spPr>
          <a:xfrm>
            <a:off x="4778830" y="3374572"/>
            <a:ext cx="391884" cy="4354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59FA3F9-4017-2FC8-E14F-0C1AA2B9C54A}"/>
              </a:ext>
            </a:extLst>
          </p:cNvPr>
          <p:cNvSpPr/>
          <p:nvPr/>
        </p:nvSpPr>
        <p:spPr>
          <a:xfrm>
            <a:off x="4985656" y="3352799"/>
            <a:ext cx="402771" cy="239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8E575-EAD0-DFF7-2E9F-42EFC975E945}"/>
              </a:ext>
            </a:extLst>
          </p:cNvPr>
          <p:cNvSpPr/>
          <p:nvPr/>
        </p:nvSpPr>
        <p:spPr>
          <a:xfrm>
            <a:off x="3138238" y="3054040"/>
            <a:ext cx="1367588" cy="281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7959AA-4964-FB4D-B198-192BDB5AC86F}"/>
              </a:ext>
            </a:extLst>
          </p:cNvPr>
          <p:cNvSpPr/>
          <p:nvPr/>
        </p:nvSpPr>
        <p:spPr>
          <a:xfrm>
            <a:off x="5865395" y="3054040"/>
            <a:ext cx="1367588" cy="281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DA9496-1350-D0B7-F5D8-D32152EF0054}"/>
              </a:ext>
            </a:extLst>
          </p:cNvPr>
          <p:cNvSpPr txBox="1"/>
          <p:nvPr/>
        </p:nvSpPr>
        <p:spPr>
          <a:xfrm>
            <a:off x="5029199" y="3041811"/>
            <a:ext cx="309700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Al</a:t>
            </a:r>
            <a:endParaRPr lang="en-US" sz="1200" baseline="-25000">
              <a:solidFill>
                <a:schemeClr val="bg1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9C5344E-6162-17B7-B379-C513208E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extBox 37">
            <a:extLst>
              <a:ext uri="{FF2B5EF4-FFF2-40B4-BE49-F238E27FC236}">
                <a16:creationId xmlns:a16="http://schemas.microsoft.com/office/drawing/2014/main" id="{263A8025-7E09-6DD3-D1C1-3964361F86A2}"/>
              </a:ext>
            </a:extLst>
          </p:cNvPr>
          <p:cNvSpPr txBox="1"/>
          <p:nvPr/>
        </p:nvSpPr>
        <p:spPr>
          <a:xfrm>
            <a:off x="3436" y="-951"/>
            <a:ext cx="384406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Cross-section representation</a:t>
            </a:r>
            <a:endParaRPr lang="en-US" sz="2400" b="1"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E5B89-2C6D-5BB2-D0E1-6F208463AC90}"/>
              </a:ext>
            </a:extLst>
          </p:cNvPr>
          <p:cNvSpPr txBox="1"/>
          <p:nvPr/>
        </p:nvSpPr>
        <p:spPr>
          <a:xfrm>
            <a:off x="6048448" y="2516606"/>
            <a:ext cx="38426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ea typeface="Calibri"/>
                <a:cs typeface="Calibri"/>
              </a:rPr>
              <a:t>The shuttle is suspended by beams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38" name="Arrow: Left 37">
            <a:extLst>
              <a:ext uri="{FF2B5EF4-FFF2-40B4-BE49-F238E27FC236}">
                <a16:creationId xmlns:a16="http://schemas.microsoft.com/office/drawing/2014/main" id="{79957914-E800-D772-2EF2-34C3BE067052}"/>
              </a:ext>
            </a:extLst>
          </p:cNvPr>
          <p:cNvSpPr/>
          <p:nvPr/>
        </p:nvSpPr>
        <p:spPr>
          <a:xfrm rot="19860000">
            <a:off x="5495102" y="2792749"/>
            <a:ext cx="587542" cy="196801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0C8F9E-07D4-2E36-51D2-BD06C462B132}"/>
              </a:ext>
            </a:extLst>
          </p:cNvPr>
          <p:cNvSpPr txBox="1"/>
          <p:nvPr/>
        </p:nvSpPr>
        <p:spPr>
          <a:xfrm>
            <a:off x="1433" y="5692083"/>
            <a:ext cx="46837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*Colors may not be accurate, sizes are not to scale</a:t>
            </a:r>
          </a:p>
        </p:txBody>
      </p:sp>
    </p:spTree>
    <p:extLst>
      <p:ext uri="{BB962C8B-B14F-4D97-AF65-F5344CB8AC3E}">
        <p14:creationId xmlns:p14="http://schemas.microsoft.com/office/powerpoint/2010/main" val="3624888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4ECD3-6AB7-15BA-787C-0AA17FB56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7575A8-DFD2-580B-C411-F49D5B7D97E9}"/>
              </a:ext>
            </a:extLst>
          </p:cNvPr>
          <p:cNvSpPr/>
          <p:nvPr/>
        </p:nvSpPr>
        <p:spPr>
          <a:xfrm>
            <a:off x="1995237" y="1110481"/>
            <a:ext cx="5380122" cy="4255168"/>
          </a:xfrm>
          <a:prstGeom prst="rect">
            <a:avLst/>
          </a:prstGeom>
          <a:solidFill>
            <a:srgbClr val="F2F2F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ED5F9-6A92-38B2-8038-427934E97582}"/>
              </a:ext>
            </a:extLst>
          </p:cNvPr>
          <p:cNvSpPr txBox="1"/>
          <p:nvPr/>
        </p:nvSpPr>
        <p:spPr>
          <a:xfrm>
            <a:off x="176462" y="4922257"/>
            <a:ext cx="1557231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/>
              <a:t>Etched Silicon</a:t>
            </a:r>
            <a:endParaRPr lang="en-US" b="1"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388928A-CF41-3F81-B0F6-6464071678D4}"/>
              </a:ext>
            </a:extLst>
          </p:cNvPr>
          <p:cNvSpPr/>
          <p:nvPr/>
        </p:nvSpPr>
        <p:spPr>
          <a:xfrm>
            <a:off x="2897606" y="2070602"/>
            <a:ext cx="3763877" cy="21267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0B214C-BABD-BED2-FCB8-0FFBE9F46EE8}"/>
              </a:ext>
            </a:extLst>
          </p:cNvPr>
          <p:cNvSpPr/>
          <p:nvPr/>
        </p:nvSpPr>
        <p:spPr>
          <a:xfrm>
            <a:off x="3048002" y="2792497"/>
            <a:ext cx="745956" cy="1033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C7AFA-1864-3A69-7845-64AE2C6A374B}"/>
              </a:ext>
            </a:extLst>
          </p:cNvPr>
          <p:cNvSpPr txBox="1"/>
          <p:nvPr/>
        </p:nvSpPr>
        <p:spPr>
          <a:xfrm>
            <a:off x="2773279" y="1609767"/>
            <a:ext cx="1369337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595959"/>
                </a:solidFill>
              </a:rPr>
              <a:t>Aluminum</a:t>
            </a:r>
            <a:endParaRPr lang="en-US" b="1" baseline="-25000" dirty="0">
              <a:solidFill>
                <a:srgbClr val="595959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CFDAD3-29DD-179B-93C6-6DC91D3DD9BD}"/>
              </a:ext>
            </a:extLst>
          </p:cNvPr>
          <p:cNvSpPr/>
          <p:nvPr/>
        </p:nvSpPr>
        <p:spPr>
          <a:xfrm>
            <a:off x="5725028" y="2792497"/>
            <a:ext cx="745956" cy="1033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7C5EB9-4640-DF26-603B-6EE3FAC212E1}"/>
              </a:ext>
            </a:extLst>
          </p:cNvPr>
          <p:cNvSpPr/>
          <p:nvPr/>
        </p:nvSpPr>
        <p:spPr>
          <a:xfrm>
            <a:off x="4682290" y="2401469"/>
            <a:ext cx="264693" cy="1033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56EAA1-DDDE-7536-356A-E1800E49876B}"/>
              </a:ext>
            </a:extLst>
          </p:cNvPr>
          <p:cNvSpPr/>
          <p:nvPr/>
        </p:nvSpPr>
        <p:spPr>
          <a:xfrm rot="3840000">
            <a:off x="4189464" y="2152783"/>
            <a:ext cx="34089" cy="1394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BB7949-DAF5-029F-1ABF-65C4DFD17783}"/>
              </a:ext>
            </a:extLst>
          </p:cNvPr>
          <p:cNvSpPr/>
          <p:nvPr/>
        </p:nvSpPr>
        <p:spPr>
          <a:xfrm rot="3900000">
            <a:off x="4189463" y="2754361"/>
            <a:ext cx="34089" cy="1394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DF57AD-4803-1F88-87FE-1E9017795C10}"/>
              </a:ext>
            </a:extLst>
          </p:cNvPr>
          <p:cNvSpPr/>
          <p:nvPr/>
        </p:nvSpPr>
        <p:spPr>
          <a:xfrm rot="6960000">
            <a:off x="5543017" y="2232992"/>
            <a:ext cx="34089" cy="1394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DCC009-47A7-9B9F-A726-6C2805FBF9F1}"/>
              </a:ext>
            </a:extLst>
          </p:cNvPr>
          <p:cNvSpPr/>
          <p:nvPr/>
        </p:nvSpPr>
        <p:spPr>
          <a:xfrm rot="6780000">
            <a:off x="5532990" y="2784439"/>
            <a:ext cx="34089" cy="1394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4D91073-2FFF-BA71-24B3-DF399BBA1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 descr="A close-up of a black and white photo of several square objects&#10;&#10;AI-generated content may be incorrect.">
            <a:extLst>
              <a:ext uri="{FF2B5EF4-FFF2-40B4-BE49-F238E27FC236}">
                <a16:creationId xmlns:a16="http://schemas.microsoft.com/office/drawing/2014/main" id="{501CCCF8-0ED2-F8AB-E8F0-2C7FAF502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199" y="2047535"/>
            <a:ext cx="3336132" cy="3183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566B4A-30F8-412F-B5FE-A798A75950E8}"/>
              </a:ext>
            </a:extLst>
          </p:cNvPr>
          <p:cNvSpPr txBox="1"/>
          <p:nvPr/>
        </p:nvSpPr>
        <p:spPr>
          <a:xfrm>
            <a:off x="8186057" y="5225144"/>
            <a:ext cx="311331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ea typeface="+mn-lt"/>
                <a:cs typeface="+mn-lt"/>
              </a:rPr>
              <a:t>AIP Conf. Proc. 1646, 25 (2015); </a:t>
            </a:r>
            <a:r>
              <a:rPr lang="en-US" sz="1000" dirty="0" err="1">
                <a:ea typeface="+mn-lt"/>
                <a:cs typeface="+mn-lt"/>
              </a:rPr>
              <a:t>doi</a:t>
            </a:r>
            <a:r>
              <a:rPr lang="en-US" sz="1000" dirty="0">
                <a:ea typeface="+mn-lt"/>
                <a:cs typeface="+mn-lt"/>
              </a:rPr>
              <a:t>: 10.1063/1.4908578</a:t>
            </a:r>
            <a:endParaRPr lang="en-US" sz="10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DEA237B3-6580-9B1D-B634-FCD3EFF42E46}"/>
              </a:ext>
            </a:extLst>
          </p:cNvPr>
          <p:cNvSpPr txBox="1"/>
          <p:nvPr/>
        </p:nvSpPr>
        <p:spPr>
          <a:xfrm>
            <a:off x="3436" y="-951"/>
            <a:ext cx="131394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Top view</a:t>
            </a:r>
            <a:endParaRPr lang="en-US"/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CDCC2-6FD2-81C0-7025-92D4D2F7A298}"/>
              </a:ext>
            </a:extLst>
          </p:cNvPr>
          <p:cNvSpPr txBox="1"/>
          <p:nvPr/>
        </p:nvSpPr>
        <p:spPr>
          <a:xfrm>
            <a:off x="4386943" y="2046513"/>
            <a:ext cx="8817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Shuttle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11FB47-14E4-DB46-BE5A-2FF82D050941}"/>
              </a:ext>
            </a:extLst>
          </p:cNvPr>
          <p:cNvSpPr txBox="1"/>
          <p:nvPr/>
        </p:nvSpPr>
        <p:spPr>
          <a:xfrm>
            <a:off x="4386942" y="4822371"/>
            <a:ext cx="22315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Anchors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CBA2F8-C0F9-0AC5-5413-5EC3234DD824}"/>
              </a:ext>
            </a:extLst>
          </p:cNvPr>
          <p:cNvSpPr txBox="1"/>
          <p:nvPr/>
        </p:nvSpPr>
        <p:spPr>
          <a:xfrm>
            <a:off x="4430486" y="4016828"/>
            <a:ext cx="11212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Beams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749AC9-468F-E0A3-135F-8BECEEF45E8A}"/>
              </a:ext>
            </a:extLst>
          </p:cNvPr>
          <p:cNvCxnSpPr/>
          <p:nvPr/>
        </p:nvCxnSpPr>
        <p:spPr>
          <a:xfrm flipH="1" flipV="1">
            <a:off x="4408714" y="3472542"/>
            <a:ext cx="2286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1C002C-44A6-1F56-B1D0-3E806B82822C}"/>
              </a:ext>
            </a:extLst>
          </p:cNvPr>
          <p:cNvCxnSpPr>
            <a:cxnSpLocks/>
          </p:cNvCxnSpPr>
          <p:nvPr/>
        </p:nvCxnSpPr>
        <p:spPr>
          <a:xfrm flipV="1">
            <a:off x="5040086" y="3439885"/>
            <a:ext cx="174171" cy="587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D8034D-EE6E-B308-E757-9F7CBE5AB8F5}"/>
              </a:ext>
            </a:extLst>
          </p:cNvPr>
          <p:cNvCxnSpPr>
            <a:cxnSpLocks/>
          </p:cNvCxnSpPr>
          <p:nvPr/>
        </p:nvCxnSpPr>
        <p:spPr>
          <a:xfrm flipV="1">
            <a:off x="5181600" y="2950028"/>
            <a:ext cx="315685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B5A11A-13CB-357E-78ED-17211753D71D}"/>
              </a:ext>
            </a:extLst>
          </p:cNvPr>
          <p:cNvCxnSpPr>
            <a:cxnSpLocks/>
          </p:cNvCxnSpPr>
          <p:nvPr/>
        </p:nvCxnSpPr>
        <p:spPr>
          <a:xfrm flipH="1" flipV="1">
            <a:off x="4049485" y="2982685"/>
            <a:ext cx="446314" cy="1088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25A702-AB39-B9CA-8873-C98177E71872}"/>
              </a:ext>
            </a:extLst>
          </p:cNvPr>
          <p:cNvCxnSpPr/>
          <p:nvPr/>
        </p:nvCxnSpPr>
        <p:spPr>
          <a:xfrm flipH="1" flipV="1">
            <a:off x="3701143" y="3951513"/>
            <a:ext cx="740228" cy="881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B132D6-FA58-EB3F-63E7-495175D1AEAE}"/>
              </a:ext>
            </a:extLst>
          </p:cNvPr>
          <p:cNvCxnSpPr>
            <a:cxnSpLocks/>
          </p:cNvCxnSpPr>
          <p:nvPr/>
        </p:nvCxnSpPr>
        <p:spPr>
          <a:xfrm flipV="1">
            <a:off x="5312228" y="3973284"/>
            <a:ext cx="664028" cy="838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75C5E598-2112-8149-431F-23228E09AE52}"/>
              </a:ext>
            </a:extLst>
          </p:cNvPr>
          <p:cNvSpPr/>
          <p:nvPr/>
        </p:nvSpPr>
        <p:spPr>
          <a:xfrm>
            <a:off x="3243943" y="1970314"/>
            <a:ext cx="177609" cy="120716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E69106E6-3F79-28CD-FA9F-59D4FE4FF03A}"/>
              </a:ext>
            </a:extLst>
          </p:cNvPr>
          <p:cNvSpPr/>
          <p:nvPr/>
        </p:nvSpPr>
        <p:spPr>
          <a:xfrm rot="-5400000">
            <a:off x="1920469" y="4767656"/>
            <a:ext cx="167583" cy="63566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9512D-C761-CA65-4DC7-BDA1D2530733}"/>
              </a:ext>
            </a:extLst>
          </p:cNvPr>
          <p:cNvSpPr txBox="1"/>
          <p:nvPr/>
        </p:nvSpPr>
        <p:spPr>
          <a:xfrm>
            <a:off x="1433" y="5692083"/>
            <a:ext cx="46837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*Colors may not be accurate, sizes are not to scale</a:t>
            </a:r>
          </a:p>
        </p:txBody>
      </p:sp>
    </p:spTree>
    <p:extLst>
      <p:ext uri="{BB962C8B-B14F-4D97-AF65-F5344CB8AC3E}">
        <p14:creationId xmlns:p14="http://schemas.microsoft.com/office/powerpoint/2010/main" val="1835412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C6695-9831-22AC-D224-7F1BD5F4B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3AC095-903D-2C22-3B38-D36AC5BE1D7D}"/>
              </a:ext>
            </a:extLst>
          </p:cNvPr>
          <p:cNvSpPr/>
          <p:nvPr/>
        </p:nvSpPr>
        <p:spPr>
          <a:xfrm>
            <a:off x="1995237" y="1110481"/>
            <a:ext cx="5380122" cy="4255168"/>
          </a:xfrm>
          <a:prstGeom prst="rect">
            <a:avLst/>
          </a:prstGeom>
          <a:solidFill>
            <a:srgbClr val="F2F2F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BFF363-3FA6-CE2E-C95C-1A3F2303BB2D}"/>
              </a:ext>
            </a:extLst>
          </p:cNvPr>
          <p:cNvSpPr/>
          <p:nvPr/>
        </p:nvSpPr>
        <p:spPr>
          <a:xfrm>
            <a:off x="2897606" y="2070602"/>
            <a:ext cx="3763877" cy="21267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8BA1F-A356-8C23-65D8-91A755B58F1F}"/>
              </a:ext>
            </a:extLst>
          </p:cNvPr>
          <p:cNvSpPr/>
          <p:nvPr/>
        </p:nvSpPr>
        <p:spPr>
          <a:xfrm>
            <a:off x="3048002" y="2792497"/>
            <a:ext cx="745956" cy="1033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50F2E4-5BF1-F5B4-F449-A578DB1746A5}"/>
              </a:ext>
            </a:extLst>
          </p:cNvPr>
          <p:cNvSpPr/>
          <p:nvPr/>
        </p:nvSpPr>
        <p:spPr>
          <a:xfrm>
            <a:off x="5725028" y="2792497"/>
            <a:ext cx="745956" cy="1033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021A37-705F-E1A3-EE92-082CFE6106EB}"/>
              </a:ext>
            </a:extLst>
          </p:cNvPr>
          <p:cNvSpPr/>
          <p:nvPr/>
        </p:nvSpPr>
        <p:spPr>
          <a:xfrm>
            <a:off x="817001" y="3285767"/>
            <a:ext cx="2394857" cy="544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3A6D58-8AD2-8CEE-DA2C-6EEBFA248C3C}"/>
              </a:ext>
            </a:extLst>
          </p:cNvPr>
          <p:cNvSpPr/>
          <p:nvPr/>
        </p:nvSpPr>
        <p:spPr>
          <a:xfrm rot="16200000">
            <a:off x="-501461" y="1977333"/>
            <a:ext cx="2655542" cy="44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9912CA-57A9-03D0-8963-1F2E37B8B61A}"/>
              </a:ext>
            </a:extLst>
          </p:cNvPr>
          <p:cNvSpPr/>
          <p:nvPr/>
        </p:nvSpPr>
        <p:spPr>
          <a:xfrm>
            <a:off x="6271316" y="3285766"/>
            <a:ext cx="2394857" cy="544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0D1395-FE16-BC36-249F-67E4C49894A9}"/>
              </a:ext>
            </a:extLst>
          </p:cNvPr>
          <p:cNvSpPr/>
          <p:nvPr/>
        </p:nvSpPr>
        <p:spPr>
          <a:xfrm rot="16200000">
            <a:off x="7320784" y="1957281"/>
            <a:ext cx="2635490" cy="644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851CAC-03A2-C3BF-554C-4CF952F45F6E}"/>
              </a:ext>
            </a:extLst>
          </p:cNvPr>
          <p:cNvSpPr/>
          <p:nvPr/>
        </p:nvSpPr>
        <p:spPr>
          <a:xfrm>
            <a:off x="801960" y="663884"/>
            <a:ext cx="3628095" cy="44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261CDB-B754-DBE0-E8F3-04E78FB4C2FD}"/>
              </a:ext>
            </a:extLst>
          </p:cNvPr>
          <p:cNvSpPr/>
          <p:nvPr/>
        </p:nvSpPr>
        <p:spPr>
          <a:xfrm>
            <a:off x="5033065" y="663884"/>
            <a:ext cx="1061360" cy="44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EB94E1-EE44-298B-5D7B-04A0426A955A}"/>
              </a:ext>
            </a:extLst>
          </p:cNvPr>
          <p:cNvSpPr/>
          <p:nvPr/>
        </p:nvSpPr>
        <p:spPr>
          <a:xfrm>
            <a:off x="4427906" y="370401"/>
            <a:ext cx="609887" cy="5990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0BC1AC55-77A4-46A9-6D71-196403E7D279}"/>
              </a:ext>
            </a:extLst>
          </p:cNvPr>
          <p:cNvSpPr/>
          <p:nvPr/>
        </p:nvSpPr>
        <p:spPr>
          <a:xfrm>
            <a:off x="4486632" y="599573"/>
            <a:ext cx="163285" cy="163285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A11A3783-96AB-3A66-9120-D74ADDAF5D3C}"/>
              </a:ext>
            </a:extLst>
          </p:cNvPr>
          <p:cNvSpPr/>
          <p:nvPr/>
        </p:nvSpPr>
        <p:spPr>
          <a:xfrm>
            <a:off x="4802319" y="593845"/>
            <a:ext cx="170734" cy="158988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38E812-B02B-2BF9-44B0-AE072D47CAE2}"/>
              </a:ext>
            </a:extLst>
          </p:cNvPr>
          <p:cNvSpPr txBox="1"/>
          <p:nvPr/>
        </p:nvSpPr>
        <p:spPr>
          <a:xfrm>
            <a:off x="9013371" y="609599"/>
            <a:ext cx="26452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DC source is disconnected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609F69C-E6D2-5CD1-0897-B77A8C08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F73691-CDD4-E541-BCE4-37DDB62AC308}"/>
              </a:ext>
            </a:extLst>
          </p:cNvPr>
          <p:cNvSpPr/>
          <p:nvPr/>
        </p:nvSpPr>
        <p:spPr>
          <a:xfrm>
            <a:off x="4682290" y="2401469"/>
            <a:ext cx="264693" cy="1033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8B4581-47CB-8F88-B0A2-7136B9F30344}"/>
              </a:ext>
            </a:extLst>
          </p:cNvPr>
          <p:cNvSpPr/>
          <p:nvPr/>
        </p:nvSpPr>
        <p:spPr>
          <a:xfrm rot="3840000">
            <a:off x="4189464" y="2152783"/>
            <a:ext cx="34089" cy="1394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11192E-56DC-B478-561F-8970E1154483}"/>
              </a:ext>
            </a:extLst>
          </p:cNvPr>
          <p:cNvSpPr/>
          <p:nvPr/>
        </p:nvSpPr>
        <p:spPr>
          <a:xfrm rot="3900000">
            <a:off x="4189463" y="2754361"/>
            <a:ext cx="34089" cy="1394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BCEEAF-9869-BA08-52FE-62EE2768C163}"/>
              </a:ext>
            </a:extLst>
          </p:cNvPr>
          <p:cNvSpPr/>
          <p:nvPr/>
        </p:nvSpPr>
        <p:spPr>
          <a:xfrm rot="6960000">
            <a:off x="5543017" y="2232992"/>
            <a:ext cx="34089" cy="1394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3E1ABDF-C336-B012-374B-87869C1222CB}"/>
              </a:ext>
            </a:extLst>
          </p:cNvPr>
          <p:cNvSpPr/>
          <p:nvPr/>
        </p:nvSpPr>
        <p:spPr>
          <a:xfrm rot="6780000">
            <a:off x="5532990" y="2784439"/>
            <a:ext cx="34089" cy="1394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D2F6AB-BBB5-078E-EC37-82A88D0D5942}"/>
              </a:ext>
            </a:extLst>
          </p:cNvPr>
          <p:cNvSpPr/>
          <p:nvPr/>
        </p:nvSpPr>
        <p:spPr>
          <a:xfrm>
            <a:off x="7218801" y="663884"/>
            <a:ext cx="1442359" cy="44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180C65E-A78B-B2FD-8948-CF2FADD9C873}"/>
              </a:ext>
            </a:extLst>
          </p:cNvPr>
          <p:cNvSpPr/>
          <p:nvPr/>
        </p:nvSpPr>
        <p:spPr>
          <a:xfrm rot="-1020000">
            <a:off x="6075801" y="523515"/>
            <a:ext cx="1061360" cy="44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37">
            <a:extLst>
              <a:ext uri="{FF2B5EF4-FFF2-40B4-BE49-F238E27FC236}">
                <a16:creationId xmlns:a16="http://schemas.microsoft.com/office/drawing/2014/main" id="{14595DBE-CAEC-24A1-379C-6799D3E86A7A}"/>
              </a:ext>
            </a:extLst>
          </p:cNvPr>
          <p:cNvSpPr txBox="1"/>
          <p:nvPr/>
        </p:nvSpPr>
        <p:spPr>
          <a:xfrm>
            <a:off x="3436" y="-951"/>
            <a:ext cx="131394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Top view</a:t>
            </a:r>
            <a:endParaRPr lang="en-US"/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5FEE7D-3884-E5C9-D0B2-DC342DDEB419}"/>
              </a:ext>
            </a:extLst>
          </p:cNvPr>
          <p:cNvSpPr txBox="1"/>
          <p:nvPr/>
        </p:nvSpPr>
        <p:spPr>
          <a:xfrm>
            <a:off x="2424935" y="4300143"/>
            <a:ext cx="47662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Calibri"/>
                <a:cs typeface="Calibri"/>
              </a:rPr>
              <a:t>Actuator beams experience thermal expansion due to resistive heating.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71DA88-A83E-E677-6E04-BEC464C1DE14}"/>
              </a:ext>
            </a:extLst>
          </p:cNvPr>
          <p:cNvSpPr txBox="1"/>
          <p:nvPr/>
        </p:nvSpPr>
        <p:spPr>
          <a:xfrm>
            <a:off x="1433" y="5692083"/>
            <a:ext cx="46837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*Colors may not be accurate, sizes are not to scale</a:t>
            </a:r>
          </a:p>
        </p:txBody>
      </p:sp>
    </p:spTree>
    <p:extLst>
      <p:ext uri="{BB962C8B-B14F-4D97-AF65-F5344CB8AC3E}">
        <p14:creationId xmlns:p14="http://schemas.microsoft.com/office/powerpoint/2010/main" val="115849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87EA4-4A2C-1BBA-1A6D-0C4D3DC37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BEFF6F-D9E1-15F4-0A2D-857464B47FC9}"/>
              </a:ext>
            </a:extLst>
          </p:cNvPr>
          <p:cNvSpPr/>
          <p:nvPr/>
        </p:nvSpPr>
        <p:spPr>
          <a:xfrm>
            <a:off x="1995237" y="1110481"/>
            <a:ext cx="5380122" cy="4255168"/>
          </a:xfrm>
          <a:prstGeom prst="rect">
            <a:avLst/>
          </a:prstGeom>
          <a:solidFill>
            <a:srgbClr val="F2F2F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113E54-F54D-8D07-6C1B-AAF911C0699F}"/>
              </a:ext>
            </a:extLst>
          </p:cNvPr>
          <p:cNvSpPr/>
          <p:nvPr/>
        </p:nvSpPr>
        <p:spPr>
          <a:xfrm>
            <a:off x="2897606" y="2070602"/>
            <a:ext cx="3763877" cy="21267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7E0B12-1C6D-9878-71BF-484C226EF8B8}"/>
              </a:ext>
            </a:extLst>
          </p:cNvPr>
          <p:cNvSpPr/>
          <p:nvPr/>
        </p:nvSpPr>
        <p:spPr>
          <a:xfrm>
            <a:off x="3048002" y="2792497"/>
            <a:ext cx="745956" cy="1033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068756-16FE-CE99-B578-C668096A8962}"/>
              </a:ext>
            </a:extLst>
          </p:cNvPr>
          <p:cNvSpPr/>
          <p:nvPr/>
        </p:nvSpPr>
        <p:spPr>
          <a:xfrm>
            <a:off x="5725028" y="2792497"/>
            <a:ext cx="745956" cy="1033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33C5F8-DD32-B5D0-FD0A-02DF2062139D}"/>
              </a:ext>
            </a:extLst>
          </p:cNvPr>
          <p:cNvSpPr/>
          <p:nvPr/>
        </p:nvSpPr>
        <p:spPr>
          <a:xfrm>
            <a:off x="4682290" y="2140785"/>
            <a:ext cx="264693" cy="1033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5895C6-10C8-DF52-22F6-56052D6DA35B}"/>
              </a:ext>
            </a:extLst>
          </p:cNvPr>
          <p:cNvSpPr/>
          <p:nvPr/>
        </p:nvSpPr>
        <p:spPr>
          <a:xfrm rot="3120000">
            <a:off x="4139332" y="2082599"/>
            <a:ext cx="34089" cy="1394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048EA1-4158-22CE-3578-DA3B4F311B43}"/>
              </a:ext>
            </a:extLst>
          </p:cNvPr>
          <p:cNvSpPr/>
          <p:nvPr/>
        </p:nvSpPr>
        <p:spPr>
          <a:xfrm rot="3120000">
            <a:off x="4169411" y="2624019"/>
            <a:ext cx="34089" cy="1394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EF9071-18B8-F676-7E91-3B1BBF9E199D}"/>
              </a:ext>
            </a:extLst>
          </p:cNvPr>
          <p:cNvSpPr/>
          <p:nvPr/>
        </p:nvSpPr>
        <p:spPr>
          <a:xfrm rot="7800000">
            <a:off x="5392622" y="2062546"/>
            <a:ext cx="34089" cy="1394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AC4C77-D780-F42E-8580-B1FFD99DF1FE}"/>
              </a:ext>
            </a:extLst>
          </p:cNvPr>
          <p:cNvSpPr/>
          <p:nvPr/>
        </p:nvSpPr>
        <p:spPr>
          <a:xfrm rot="7920000">
            <a:off x="5342490" y="2603965"/>
            <a:ext cx="34089" cy="1394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14E430-FC93-2CF5-BC0B-629C3421800B}"/>
              </a:ext>
            </a:extLst>
          </p:cNvPr>
          <p:cNvSpPr/>
          <p:nvPr/>
        </p:nvSpPr>
        <p:spPr>
          <a:xfrm>
            <a:off x="817001" y="3285767"/>
            <a:ext cx="2394857" cy="544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CD96D3-D8FB-4C51-C1A2-508F98CEEDB9}"/>
              </a:ext>
            </a:extLst>
          </p:cNvPr>
          <p:cNvSpPr/>
          <p:nvPr/>
        </p:nvSpPr>
        <p:spPr>
          <a:xfrm rot="16200000">
            <a:off x="-501461" y="1977333"/>
            <a:ext cx="2655542" cy="44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77F81D-2947-401D-3A30-D03A55897447}"/>
              </a:ext>
            </a:extLst>
          </p:cNvPr>
          <p:cNvSpPr/>
          <p:nvPr/>
        </p:nvSpPr>
        <p:spPr>
          <a:xfrm>
            <a:off x="6271316" y="3285766"/>
            <a:ext cx="2394857" cy="544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993753-2474-EB0E-4FEF-D869C1B558C1}"/>
              </a:ext>
            </a:extLst>
          </p:cNvPr>
          <p:cNvSpPr/>
          <p:nvPr/>
        </p:nvSpPr>
        <p:spPr>
          <a:xfrm rot="16200000">
            <a:off x="7320784" y="1957281"/>
            <a:ext cx="2635490" cy="644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224523-82FC-71A9-B75B-7277AF5CF4F1}"/>
              </a:ext>
            </a:extLst>
          </p:cNvPr>
          <p:cNvSpPr/>
          <p:nvPr/>
        </p:nvSpPr>
        <p:spPr>
          <a:xfrm>
            <a:off x="801960" y="663884"/>
            <a:ext cx="3628095" cy="44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F6B58A-E137-51A1-3B8B-BE8B0CFF34DF}"/>
              </a:ext>
            </a:extLst>
          </p:cNvPr>
          <p:cNvSpPr/>
          <p:nvPr/>
        </p:nvSpPr>
        <p:spPr>
          <a:xfrm>
            <a:off x="5023039" y="665604"/>
            <a:ext cx="3628095" cy="44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729E2C-A786-9A18-CA26-C480ED98DB70}"/>
              </a:ext>
            </a:extLst>
          </p:cNvPr>
          <p:cNvSpPr/>
          <p:nvPr/>
        </p:nvSpPr>
        <p:spPr>
          <a:xfrm>
            <a:off x="4427906" y="370401"/>
            <a:ext cx="609887" cy="5990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26A81533-FC9F-B93D-59BE-C1AC3504FBDB}"/>
              </a:ext>
            </a:extLst>
          </p:cNvPr>
          <p:cNvSpPr/>
          <p:nvPr/>
        </p:nvSpPr>
        <p:spPr>
          <a:xfrm>
            <a:off x="4486632" y="599573"/>
            <a:ext cx="163285" cy="163285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4666B9E0-FDD2-B3F7-EB54-C13E0EA52699}"/>
              </a:ext>
            </a:extLst>
          </p:cNvPr>
          <p:cNvSpPr/>
          <p:nvPr/>
        </p:nvSpPr>
        <p:spPr>
          <a:xfrm>
            <a:off x="4802319" y="593845"/>
            <a:ext cx="170734" cy="158988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78B454-A743-95BE-D80A-B9F1739B5C62}"/>
              </a:ext>
            </a:extLst>
          </p:cNvPr>
          <p:cNvSpPr txBox="1"/>
          <p:nvPr/>
        </p:nvSpPr>
        <p:spPr>
          <a:xfrm>
            <a:off x="9013371" y="609599"/>
            <a:ext cx="26452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DC source is connected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1405BF-A1AA-D0F8-9099-D8DC8E5700C1}"/>
              </a:ext>
            </a:extLst>
          </p:cNvPr>
          <p:cNvSpPr txBox="1"/>
          <p:nvPr/>
        </p:nvSpPr>
        <p:spPr>
          <a:xfrm>
            <a:off x="2424935" y="4300143"/>
            <a:ext cx="47662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Calibri"/>
                <a:cs typeface="Calibri"/>
              </a:rPr>
              <a:t>Actuator beams experience thermal expansion due to resistive heating.</a:t>
            </a:r>
            <a:endParaRPr lang="en-US" sz="2400" b="1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CE2E385-C01B-33F2-5E1E-CD82B786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37">
            <a:extLst>
              <a:ext uri="{FF2B5EF4-FFF2-40B4-BE49-F238E27FC236}">
                <a16:creationId xmlns:a16="http://schemas.microsoft.com/office/drawing/2014/main" id="{4777D636-394E-BB6F-69A9-256BF3127B9B}"/>
              </a:ext>
            </a:extLst>
          </p:cNvPr>
          <p:cNvSpPr txBox="1"/>
          <p:nvPr/>
        </p:nvSpPr>
        <p:spPr>
          <a:xfrm>
            <a:off x="3436" y="-951"/>
            <a:ext cx="131394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Top view</a:t>
            </a:r>
            <a:endParaRPr lang="en-US"/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03E43-A7DB-5672-6408-BFB46AB20363}"/>
              </a:ext>
            </a:extLst>
          </p:cNvPr>
          <p:cNvSpPr txBox="1"/>
          <p:nvPr/>
        </p:nvSpPr>
        <p:spPr>
          <a:xfrm>
            <a:off x="1433" y="5692083"/>
            <a:ext cx="46837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*Colors may not be accurate, sizes are not to scale</a:t>
            </a:r>
          </a:p>
        </p:txBody>
      </p:sp>
    </p:spTree>
    <p:extLst>
      <p:ext uri="{BB962C8B-B14F-4D97-AF65-F5344CB8AC3E}">
        <p14:creationId xmlns:p14="http://schemas.microsoft.com/office/powerpoint/2010/main" val="3357853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FDF7E-9FB0-B5EF-330E-6B9732C7F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4B271-9F79-3330-3D45-EAD6B1A8D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/>
              <a:t>Characterization</a:t>
            </a:r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DFD41-7E7F-59D4-C3D9-0B5CA900E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2400"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i="1"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i="1"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D1E81-D93B-9E94-8E4B-40FEC4D7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screen shot of a graph&#10;&#10;AI-generated content may be incorrect.">
            <a:extLst>
              <a:ext uri="{FF2B5EF4-FFF2-40B4-BE49-F238E27FC236}">
                <a16:creationId xmlns:a16="http://schemas.microsoft.com/office/drawing/2014/main" id="{764F8EC7-324F-0FB1-5E09-B57A8E04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180" b="23437"/>
          <a:stretch>
            <a:fillRect/>
          </a:stretch>
        </p:blipFill>
        <p:spPr>
          <a:xfrm>
            <a:off x="547540" y="1438514"/>
            <a:ext cx="3390327" cy="1904876"/>
          </a:xfrm>
          <a:prstGeom prst="rect">
            <a:avLst/>
          </a:prstGeom>
        </p:spPr>
      </p:pic>
      <p:pic>
        <p:nvPicPr>
          <p:cNvPr id="5" name="Picture 4" descr="A logo on a computer screen&#10;&#10;AI-generated content may be incorrect.">
            <a:extLst>
              <a:ext uri="{FF2B5EF4-FFF2-40B4-BE49-F238E27FC236}">
                <a16:creationId xmlns:a16="http://schemas.microsoft.com/office/drawing/2014/main" id="{8BE6C0B9-5779-6E71-3378-A34103030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768" y="3425395"/>
            <a:ext cx="2484738" cy="1860722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D5F79BA-0B74-A7A0-2CBA-58F0378262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599" b="23954"/>
          <a:stretch>
            <a:fillRect/>
          </a:stretch>
        </p:blipFill>
        <p:spPr>
          <a:xfrm>
            <a:off x="4723206" y="1603568"/>
            <a:ext cx="3665838" cy="1321341"/>
          </a:xfrm>
          <a:prstGeom prst="rect">
            <a:avLst/>
          </a:prstGeom>
        </p:spPr>
      </p:pic>
      <p:pic>
        <p:nvPicPr>
          <p:cNvPr id="7" name="Picture 6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C30A0591-A2E0-835F-0283-850C1EA394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0" t="2695" r="-110" b="12445"/>
          <a:stretch>
            <a:fillRect/>
          </a:stretch>
        </p:blipFill>
        <p:spPr>
          <a:xfrm>
            <a:off x="4963027" y="3222538"/>
            <a:ext cx="3198405" cy="204979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8BC2376-3A9B-4A09-67DB-6AECCB988D8A}"/>
              </a:ext>
            </a:extLst>
          </p:cNvPr>
          <p:cNvSpPr/>
          <p:nvPr/>
        </p:nvSpPr>
        <p:spPr>
          <a:xfrm>
            <a:off x="4032243" y="2927624"/>
            <a:ext cx="471200" cy="79563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5FD0BC4-96E9-87AA-B23B-16330559D904}"/>
              </a:ext>
            </a:extLst>
          </p:cNvPr>
          <p:cNvSpPr/>
          <p:nvPr/>
        </p:nvSpPr>
        <p:spPr>
          <a:xfrm>
            <a:off x="8584190" y="2927624"/>
            <a:ext cx="471200" cy="79563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F0ED26-8725-8BDF-64F2-661B7A16FA76}"/>
              </a:ext>
            </a:extLst>
          </p:cNvPr>
          <p:cNvSpPr txBox="1"/>
          <p:nvPr/>
        </p:nvSpPr>
        <p:spPr>
          <a:xfrm>
            <a:off x="1346924" y="5405738"/>
            <a:ext cx="20311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Stylus Profilometer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9ED52-B6E0-DE1A-1D5B-9D3C2B628933}"/>
              </a:ext>
            </a:extLst>
          </p:cNvPr>
          <p:cNvSpPr txBox="1"/>
          <p:nvPr/>
        </p:nvSpPr>
        <p:spPr>
          <a:xfrm>
            <a:off x="5628160" y="5405737"/>
            <a:ext cx="21815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Electron Microscope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306C5A-5CFE-F0E1-2E16-BF1D6AF0D634}"/>
              </a:ext>
            </a:extLst>
          </p:cNvPr>
          <p:cNvSpPr txBox="1"/>
          <p:nvPr/>
        </p:nvSpPr>
        <p:spPr>
          <a:xfrm>
            <a:off x="9779054" y="5405737"/>
            <a:ext cx="17966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Probing Station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C2D4879-1D19-4FDA-9511-94FECF1DC9EE}"/>
              </a:ext>
              <a:ext uri="{147F2762-F138-4A5C-976F-8EAC2B608ADB}">
                <a16:predDERef xmlns:a16="http://schemas.microsoft.com/office/drawing/2014/main" pred="{97F9628C-5A28-1609-25A7-49086C6923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219416"/>
              </p:ext>
            </p:extLst>
          </p:nvPr>
        </p:nvGraphicFramePr>
        <p:xfrm>
          <a:off x="9061534" y="1388584"/>
          <a:ext cx="2870550" cy="2002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9" name="Picture 8" descr="A close up of a blue and white object&#10;&#10;AI-generated content may be incorrect.">
            <a:extLst>
              <a:ext uri="{FF2B5EF4-FFF2-40B4-BE49-F238E27FC236}">
                <a16:creationId xmlns:a16="http://schemas.microsoft.com/office/drawing/2014/main" id="{6457D668-EB7E-D316-41FE-412F2039E67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236" t="12763" r="5543" b="-598"/>
          <a:stretch>
            <a:fillRect/>
          </a:stretch>
        </p:blipFill>
        <p:spPr>
          <a:xfrm>
            <a:off x="9323093" y="3487928"/>
            <a:ext cx="2510052" cy="15138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EEA681-1F82-A11A-EB78-35B74FE096E4}"/>
              </a:ext>
            </a:extLst>
          </p:cNvPr>
          <p:cNvSpPr txBox="1"/>
          <p:nvPr/>
        </p:nvSpPr>
        <p:spPr>
          <a:xfrm>
            <a:off x="9354147" y="326965"/>
            <a:ext cx="348502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</a:rPr>
              <a:t>*surface profiling too</a:t>
            </a:r>
          </a:p>
        </p:txBody>
      </p:sp>
      <p:pic>
        <p:nvPicPr>
          <p:cNvPr id="17" name="Picture 16" descr="Nano3: Equipment">
            <a:extLst>
              <a:ext uri="{FF2B5EF4-FFF2-40B4-BE49-F238E27FC236}">
                <a16:creationId xmlns:a16="http://schemas.microsoft.com/office/drawing/2014/main" id="{6939C034-60CC-C82D-9B36-DE1E8A2D52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4877" y="195078"/>
            <a:ext cx="1075765" cy="9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31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ack and white image&#10;&#10;AI-generated content may be incorrect.">
            <a:extLst>
              <a:ext uri="{FF2B5EF4-FFF2-40B4-BE49-F238E27FC236}">
                <a16:creationId xmlns:a16="http://schemas.microsoft.com/office/drawing/2014/main" id="{909C3D8D-91FC-B536-C1D9-908A4F0CE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650" y="3130785"/>
            <a:ext cx="3529660" cy="2609615"/>
          </a:xfrm>
          <a:prstGeom prst="rect">
            <a:avLst/>
          </a:prstGeom>
        </p:spPr>
      </p:pic>
      <p:pic>
        <p:nvPicPr>
          <p:cNvPr id="7" name="Picture 6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CF3E0347-ED7B-10C2-0A84-5B9DC1060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021" y="223896"/>
            <a:ext cx="3567289" cy="2609614"/>
          </a:xfrm>
          <a:prstGeom prst="rect">
            <a:avLst/>
          </a:prstGeom>
        </p:spPr>
      </p:pic>
      <p:pic>
        <p:nvPicPr>
          <p:cNvPr id="8" name="Picture 7" descr="A close up of a computer generated image&#10;&#10;AI-generated content may be incorrect.">
            <a:extLst>
              <a:ext uri="{FF2B5EF4-FFF2-40B4-BE49-F238E27FC236}">
                <a16:creationId xmlns:a16="http://schemas.microsoft.com/office/drawing/2014/main" id="{EF8358D7-98FB-C85F-13C7-3021C4859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355" y="3130785"/>
            <a:ext cx="3529659" cy="2609616"/>
          </a:xfrm>
          <a:prstGeom prst="rect">
            <a:avLst/>
          </a:prstGeom>
        </p:spPr>
      </p:pic>
      <p:pic>
        <p:nvPicPr>
          <p:cNvPr id="9" name="Picture 8" descr="A close up of a computer screen&#10;&#10;AI-generated content may be incorrect.">
            <a:extLst>
              <a:ext uri="{FF2B5EF4-FFF2-40B4-BE49-F238E27FC236}">
                <a16:creationId xmlns:a16="http://schemas.microsoft.com/office/drawing/2014/main" id="{8687C037-C875-F672-C23D-0989810B3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355" y="223896"/>
            <a:ext cx="3529661" cy="2609616"/>
          </a:xfrm>
          <a:prstGeom prst="rect">
            <a:avLst/>
          </a:prstGeom>
        </p:spPr>
      </p:pic>
      <p:pic>
        <p:nvPicPr>
          <p:cNvPr id="10" name="Picture 9" descr="A close up of a logo&#10;&#10;AI-generated content may be incorrect.">
            <a:extLst>
              <a:ext uri="{FF2B5EF4-FFF2-40B4-BE49-F238E27FC236}">
                <a16:creationId xmlns:a16="http://schemas.microsoft.com/office/drawing/2014/main" id="{60B16701-9B13-3EC3-EC16-1DB5E1EAC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95" y="3130785"/>
            <a:ext cx="3473216" cy="2609615"/>
          </a:xfrm>
          <a:prstGeom prst="rect">
            <a:avLst/>
          </a:prstGeom>
        </p:spPr>
      </p:pic>
      <p:pic>
        <p:nvPicPr>
          <p:cNvPr id="11" name="Picture 10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B86340E0-51FC-4D30-8529-3C83775ACE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095" y="223896"/>
            <a:ext cx="3473216" cy="2609615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1B7D0F1-4F1F-8DDE-CC77-AF560483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62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image of a black and white image of a black and white image of a black and white image of a black and white image of a black and white image of a black and&#10;&#10;AI-generated content may be incorrect.">
            <a:extLst>
              <a:ext uri="{FF2B5EF4-FFF2-40B4-BE49-F238E27FC236}">
                <a16:creationId xmlns:a16="http://schemas.microsoft.com/office/drawing/2014/main" id="{815E41C9-1452-4664-EDB0-096C1D33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519" y="199800"/>
            <a:ext cx="8334963" cy="554588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C0715A0-B571-3126-C664-A71F9BEE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79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BC4F2-165E-C687-F7C2-8CE609EE5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A68CB-3748-9BCA-08D9-C5167A76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20250730_105738">
            <a:hlinkClick r:id="" action="ppaction://media"/>
            <a:extLst>
              <a:ext uri="{FF2B5EF4-FFF2-40B4-BE49-F238E27FC236}">
                <a16:creationId xmlns:a16="http://schemas.microsoft.com/office/drawing/2014/main" id="{7E68B14F-2389-58C8-FF9E-5FD2653E05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1485" y="348094"/>
            <a:ext cx="5786353" cy="52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5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le with a cross in it&#10;&#10;AI-generated content may be incorrect.">
            <a:extLst>
              <a:ext uri="{FF2B5EF4-FFF2-40B4-BE49-F238E27FC236}">
                <a16:creationId xmlns:a16="http://schemas.microsoft.com/office/drawing/2014/main" id="{ECF37BE7-944D-8BA8-2D90-19E490581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972" y="714964"/>
            <a:ext cx="4572000" cy="4572000"/>
          </a:xfrm>
          <a:prstGeom prst="rect">
            <a:avLst/>
          </a:prstGeom>
        </p:spPr>
      </p:pic>
      <p:pic>
        <p:nvPicPr>
          <p:cNvPr id="7" name="Picture 6" descr="A blue circle with a cross in it&#10;&#10;AI-generated content may be incorrect.">
            <a:extLst>
              <a:ext uri="{FF2B5EF4-FFF2-40B4-BE49-F238E27FC236}">
                <a16:creationId xmlns:a16="http://schemas.microsoft.com/office/drawing/2014/main" id="{807169A5-FB3D-6CC0-21D1-7228F5E9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50" y="714964"/>
            <a:ext cx="4572000" cy="4572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3FAA49-06AE-5CA2-81F3-5BDE77D30804}"/>
              </a:ext>
            </a:extLst>
          </p:cNvPr>
          <p:cNvCxnSpPr/>
          <p:nvPr/>
        </p:nvCxnSpPr>
        <p:spPr>
          <a:xfrm>
            <a:off x="2837554" y="3270079"/>
            <a:ext cx="1346541" cy="7724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9BDDCA-6E93-6EEE-372A-A58C91FE5527}"/>
              </a:ext>
            </a:extLst>
          </p:cNvPr>
          <p:cNvCxnSpPr>
            <a:cxnSpLocks/>
          </p:cNvCxnSpPr>
          <p:nvPr/>
        </p:nvCxnSpPr>
        <p:spPr>
          <a:xfrm>
            <a:off x="7924419" y="3671674"/>
            <a:ext cx="1346541" cy="7724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8B4D17-1CA2-9D30-D288-F14D475CEE43}"/>
              </a:ext>
            </a:extLst>
          </p:cNvPr>
          <p:cNvCxnSpPr>
            <a:cxnSpLocks/>
          </p:cNvCxnSpPr>
          <p:nvPr/>
        </p:nvCxnSpPr>
        <p:spPr>
          <a:xfrm>
            <a:off x="7924419" y="3826133"/>
            <a:ext cx="1346541" cy="7724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8860ECD-E78C-7545-38CC-AFC8C608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huttle with text&#10;&#10;AI-generated content may be incorrect.">
            <a:extLst>
              <a:ext uri="{FF2B5EF4-FFF2-40B4-BE49-F238E27FC236}">
                <a16:creationId xmlns:a16="http://schemas.microsoft.com/office/drawing/2014/main" id="{EFB00011-C385-FB27-1E23-2BA239EC4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265" y="2014161"/>
            <a:ext cx="4976813" cy="2778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20DC5-4D4F-4168-8DC1-76B489D7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9013F-A134-4016-87F5-0169EFFF2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1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Microelectromechanical systems (MEMS)</a:t>
            </a:r>
            <a:endParaRPr lang="en-US" sz="2400" dirty="0">
              <a:ea typeface="Calibri"/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US" sz="2000" dirty="0">
                <a:ea typeface="Calibri"/>
                <a:cs typeface="Calibri"/>
              </a:rPr>
              <a:t>Tiny mechanical devices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ea typeface="Calibri"/>
                <a:cs typeface="Calibri"/>
              </a:rPr>
              <a:t>Utilize semiconductor fabrication processes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ea typeface="Calibri"/>
                <a:cs typeface="Calibri"/>
              </a:rPr>
              <a:t>Electrothermal Actuator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ea typeface="Calibri"/>
                <a:cs typeface="Calibri"/>
              </a:rPr>
              <a:t>Thermal expansion via a current to expand beams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ea typeface="Calibri"/>
                <a:cs typeface="Calibri"/>
              </a:rPr>
              <a:t>Applications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ea typeface="Calibri"/>
                <a:cs typeface="Calibri"/>
              </a:rPr>
              <a:t>Micromanipulation (biomedical)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ea typeface="Calibri"/>
                <a:cs typeface="Calibri"/>
              </a:rPr>
              <a:t>Micromirror stabilization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ea typeface="Calibri"/>
                <a:cs typeface="Calibri"/>
              </a:rPr>
              <a:t>RF switches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E3154-1401-8845-9C56-CAD469673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4B959F-8EF7-772A-92D2-BA7FC41B5DD6}"/>
              </a:ext>
            </a:extLst>
          </p:cNvPr>
          <p:cNvSpPr txBox="1"/>
          <p:nvPr/>
        </p:nvSpPr>
        <p:spPr>
          <a:xfrm>
            <a:off x="7329095" y="4661448"/>
            <a:ext cx="413684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ea typeface="+mn-lt"/>
                <a:cs typeface="+mn-lt"/>
              </a:rPr>
              <a:t>Transactions on Electrical and Electronic Materials (2024) 25:685–694</a:t>
            </a:r>
            <a:endParaRPr lang="en-US" sz="105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2E27898F-A20A-EA03-ACF7-C193559B301A}"/>
              </a:ext>
            </a:extLst>
          </p:cNvPr>
          <p:cNvSpPr/>
          <p:nvPr/>
        </p:nvSpPr>
        <p:spPr>
          <a:xfrm rot="10800000">
            <a:off x="6423146" y="-2946498"/>
            <a:ext cx="5769427" cy="4898571"/>
          </a:xfrm>
          <a:prstGeom prst="blockArc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054A1-34DC-DE3D-FC0F-CB3854050E99}"/>
              </a:ext>
            </a:extLst>
          </p:cNvPr>
          <p:cNvSpPr/>
          <p:nvPr/>
        </p:nvSpPr>
        <p:spPr>
          <a:xfrm>
            <a:off x="7293428" y="-312743"/>
            <a:ext cx="3788228" cy="1164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61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47BEE-A0D7-CBFA-1267-88E13C877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E9957D4-1207-0761-AECF-BA11A3F26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white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15BA2A9D-6F2D-0D9A-0887-2BCEAB6E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186508"/>
            <a:ext cx="5381626" cy="2175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B3574D-1EB6-8437-83AF-993EA8735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56" y="2188492"/>
            <a:ext cx="5464969" cy="24810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BA9F7E3-3D7D-B656-9C72-DBC0E8FA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Modeling</a:t>
            </a:r>
          </a:p>
        </p:txBody>
      </p:sp>
    </p:spTree>
    <p:extLst>
      <p:ext uri="{BB962C8B-B14F-4D97-AF65-F5344CB8AC3E}">
        <p14:creationId xmlns:p14="http://schemas.microsoft.com/office/powerpoint/2010/main" val="2022856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DE2D-ADFC-4D0F-BD8A-AC5402E9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8F32772A-A4A4-BD3C-E4FD-913A23DAA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160" y="2343596"/>
            <a:ext cx="4714559" cy="169466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B1B8ED2-57DB-1B65-AFD0-4A6B972D65A2}"/>
              </a:ext>
            </a:extLst>
          </p:cNvPr>
          <p:cNvSpPr/>
          <p:nvPr/>
        </p:nvSpPr>
        <p:spPr>
          <a:xfrm rot="-1380000">
            <a:off x="4850314" y="4451533"/>
            <a:ext cx="2178963" cy="19894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7C663CD8-ED55-9474-9E43-E04892160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64" y="1346026"/>
            <a:ext cx="3704834" cy="41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37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12504-11ED-7A2C-7338-E8606F45B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3C1854A-BC74-46EE-BD93-EDD02404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26B902-F691-D9AB-2944-8203D725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Modeling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C9B732B-FA1A-5B7E-1607-CAC1B6AFC6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1529460"/>
              </p:ext>
            </p:extLst>
          </p:nvPr>
        </p:nvGraphicFramePr>
        <p:xfrm>
          <a:off x="832923" y="1398502"/>
          <a:ext cx="5070131" cy="396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F4A6F4D-4650-7120-7447-75D4BED6C366}"/>
              </a:ext>
              <a:ext uri="{147F2762-F138-4A5C-976F-8EAC2B608ADB}">
                <a16:predDERef xmlns:a16="http://schemas.microsoft.com/office/drawing/2014/main" pred="{2C9B732B-FA1A-5B7E-1607-CAC1B6AFC6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981798"/>
              </p:ext>
            </p:extLst>
          </p:nvPr>
        </p:nvGraphicFramePr>
        <p:xfrm>
          <a:off x="5899192" y="1419096"/>
          <a:ext cx="5173104" cy="396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1B88DB1E-8E0D-1AD0-BDF7-A4CF59B36802}"/>
              </a:ext>
            </a:extLst>
          </p:cNvPr>
          <p:cNvSpPr/>
          <p:nvPr/>
        </p:nvSpPr>
        <p:spPr>
          <a:xfrm>
            <a:off x="1150946" y="5049259"/>
            <a:ext cx="9887492" cy="301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F1AB31EC-736B-2A92-8176-AE23E8B4E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940" y="5138352"/>
            <a:ext cx="4715905" cy="4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53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DF857-F525-3A47-4BA0-2A6479F55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AE58946-AEAE-1909-B2D4-17C8EAD2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D636BD-19A6-7C69-F318-0C14B52F8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Conclusion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06FC7D-EA8C-B5D6-61E5-57A1D65790FB}"/>
              </a:ext>
            </a:extLst>
          </p:cNvPr>
          <p:cNvSpPr/>
          <p:nvPr/>
        </p:nvSpPr>
        <p:spPr>
          <a:xfrm>
            <a:off x="1150946" y="5049259"/>
            <a:ext cx="9887492" cy="301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03814-167A-9ED4-6F59-ADB620FB3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1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ea typeface="Calibri"/>
                <a:cs typeface="Calibri"/>
              </a:rPr>
              <a:t>Aluminum MEMS actuators are fast to produce and require minimal training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2400" dirty="0">
                <a:ea typeface="Calibri"/>
                <a:cs typeface="Calibri"/>
              </a:rPr>
              <a:t>A simple analytical model can predict displacement accurately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a typeface="Calibri"/>
                <a:cs typeface="Calibri"/>
              </a:rPr>
              <a:t>Films can be temperamental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a typeface="Calibri"/>
                <a:cs typeface="Calibri"/>
              </a:rPr>
              <a:t>Aluminum actuators actuate even under bad circumstances</a:t>
            </a:r>
          </a:p>
          <a:p>
            <a:pPr>
              <a:lnSpc>
                <a:spcPct val="110000"/>
              </a:lnSpc>
            </a:pPr>
            <a:endParaRPr lang="en-US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5818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0D1D-B5BF-4CB7-80AB-7933ABE06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0A6A6-89D0-4191-87ED-3D227FCAB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428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1600" err="1">
                <a:ea typeface="+mn-lt"/>
                <a:cs typeface="+mn-lt"/>
              </a:rPr>
              <a:t>Baracu</a:t>
            </a:r>
            <a:r>
              <a:rPr lang="en-US" sz="1600">
                <a:ea typeface="+mn-lt"/>
                <a:cs typeface="+mn-lt"/>
              </a:rPr>
              <a:t>, A., Voicu, R., Müller, R., Avram, A., </a:t>
            </a:r>
            <a:r>
              <a:rPr lang="en-US" sz="1600" err="1">
                <a:ea typeface="+mn-lt"/>
                <a:cs typeface="+mn-lt"/>
              </a:rPr>
              <a:t>Pustan</a:t>
            </a:r>
            <a:r>
              <a:rPr lang="en-US" sz="1600">
                <a:ea typeface="+mn-lt"/>
                <a:cs typeface="+mn-lt"/>
              </a:rPr>
              <a:t>, M., Chiorean, R. S., </a:t>
            </a:r>
            <a:r>
              <a:rPr lang="en-US" sz="1600" err="1">
                <a:ea typeface="+mn-lt"/>
                <a:cs typeface="+mn-lt"/>
              </a:rPr>
              <a:t>Birleanu</a:t>
            </a:r>
            <a:r>
              <a:rPr lang="en-US" sz="1600">
                <a:ea typeface="+mn-lt"/>
                <a:cs typeface="+mn-lt"/>
              </a:rPr>
              <a:t>, C., &amp; </a:t>
            </a:r>
            <a:r>
              <a:rPr lang="en-US" sz="1600" err="1">
                <a:ea typeface="+mn-lt"/>
                <a:cs typeface="+mn-lt"/>
              </a:rPr>
              <a:t>Dudescu</a:t>
            </a:r>
            <a:r>
              <a:rPr lang="en-US" sz="1600">
                <a:ea typeface="+mn-lt"/>
                <a:cs typeface="+mn-lt"/>
              </a:rPr>
              <a:t>, M. (2015). Design and fabrication of a MEMS chevron-type thermal actuator. </a:t>
            </a:r>
            <a:r>
              <a:rPr lang="en-US" sz="1600" i="1">
                <a:ea typeface="+mn-lt"/>
                <a:cs typeface="+mn-lt"/>
              </a:rPr>
              <a:t>AIP Conference Proceedings,</a:t>
            </a:r>
            <a:r>
              <a:rPr lang="en-US" sz="1600">
                <a:ea typeface="+mn-lt"/>
                <a:cs typeface="+mn-lt"/>
              </a:rPr>
              <a:t> 1646, 25-30. https://doi.org/10.1063/1.4908578</a:t>
            </a:r>
            <a:endParaRPr lang="en-US" sz="1600">
              <a:ea typeface="Calibri"/>
              <a:cs typeface="Calibri"/>
            </a:endParaRPr>
          </a:p>
          <a:p>
            <a:pPr>
              <a:buNone/>
            </a:pPr>
            <a:r>
              <a:rPr lang="en-US" sz="1600">
                <a:latin typeface="Calibri"/>
                <a:ea typeface="Calibri"/>
                <a:cs typeface="Calibri"/>
              </a:rPr>
              <a:t>Heinke, R., Ehrhardt, M., Lorenz, P., &amp; Klaus, Z. (2021). Dry etching of monocrystalline silicon using a laser-induced reactive micro plasma. </a:t>
            </a:r>
            <a:r>
              <a:rPr lang="en-US" sz="1600" i="1">
                <a:latin typeface="Calibri"/>
                <a:ea typeface="Calibri"/>
                <a:cs typeface="Calibri"/>
              </a:rPr>
              <a:t>Applied Surface Science Advances,</a:t>
            </a:r>
            <a:r>
              <a:rPr lang="en-US" sz="1600">
                <a:latin typeface="Calibri"/>
                <a:ea typeface="Calibri"/>
                <a:cs typeface="Calibri"/>
              </a:rPr>
              <a:t> 6, 100169. https://doi.org/10.1016/j.apsadv.2021.100169</a:t>
            </a:r>
          </a:p>
          <a:p>
            <a:pPr>
              <a:buNone/>
            </a:pPr>
            <a:r>
              <a:rPr lang="en-US" sz="1600" err="1">
                <a:latin typeface="Calibri"/>
                <a:ea typeface="Calibri"/>
                <a:cs typeface="Calibri"/>
              </a:rPr>
              <a:t>Potekhina</a:t>
            </a:r>
            <a:r>
              <a:rPr lang="en-US" sz="1600">
                <a:latin typeface="Calibri"/>
                <a:ea typeface="Calibri"/>
                <a:cs typeface="Calibri"/>
              </a:rPr>
              <a:t>, A., &amp; Wang, C. (2019). Review of Electrothermal Actuators and Applications. </a:t>
            </a:r>
            <a:r>
              <a:rPr lang="en-US" sz="1600" i="1">
                <a:latin typeface="Calibri"/>
                <a:ea typeface="Calibri"/>
                <a:cs typeface="Calibri"/>
              </a:rPr>
              <a:t>Actuators</a:t>
            </a:r>
            <a:r>
              <a:rPr lang="en-US" sz="1600">
                <a:latin typeface="Calibri"/>
                <a:ea typeface="Calibri"/>
                <a:cs typeface="Calibri"/>
              </a:rPr>
              <a:t>, 8(4), 69. https://doi.org/10.3390/act8040069</a:t>
            </a:r>
            <a:endParaRPr lang="en-US"/>
          </a:p>
          <a:p>
            <a:pPr>
              <a:buNone/>
            </a:pPr>
            <a:r>
              <a:rPr lang="en-US" sz="1600" err="1">
                <a:latin typeface="Calibri"/>
                <a:ea typeface="Calibri"/>
                <a:cs typeface="Calibri"/>
              </a:rPr>
              <a:t>Pustan</a:t>
            </a:r>
            <a:r>
              <a:rPr lang="en-US" sz="1600">
                <a:latin typeface="Calibri"/>
                <a:ea typeface="Calibri"/>
                <a:cs typeface="Calibri"/>
              </a:rPr>
              <a:t>, M., Chiorean, R., </a:t>
            </a:r>
            <a:r>
              <a:rPr lang="en-US" sz="1600" err="1">
                <a:latin typeface="Calibri"/>
                <a:ea typeface="Calibri"/>
                <a:cs typeface="Calibri"/>
              </a:rPr>
              <a:t>Birleanu</a:t>
            </a:r>
            <a:r>
              <a:rPr lang="en-US" sz="1600">
                <a:latin typeface="Calibri"/>
                <a:ea typeface="Calibri"/>
                <a:cs typeface="Calibri"/>
              </a:rPr>
              <a:t>, C., </a:t>
            </a:r>
            <a:r>
              <a:rPr lang="en-US" sz="1600" err="1">
                <a:latin typeface="Calibri"/>
                <a:ea typeface="Calibri"/>
                <a:cs typeface="Calibri"/>
              </a:rPr>
              <a:t>Dudescu</a:t>
            </a:r>
            <a:r>
              <a:rPr lang="en-US" sz="1600">
                <a:latin typeface="Calibri"/>
                <a:ea typeface="Calibri"/>
                <a:cs typeface="Calibri"/>
              </a:rPr>
              <a:t>, C</a:t>
            </a:r>
            <a:r>
              <a:rPr lang="en-US" sz="1600" i="1">
                <a:latin typeface="Calibri"/>
                <a:ea typeface="Calibri"/>
                <a:cs typeface="Calibri"/>
              </a:rPr>
              <a:t>., </a:t>
            </a:r>
            <a:r>
              <a:rPr lang="en-US" sz="1600">
                <a:latin typeface="Calibri"/>
                <a:ea typeface="Calibri"/>
                <a:cs typeface="Calibri"/>
              </a:rPr>
              <a:t>Müller, R., </a:t>
            </a:r>
            <a:r>
              <a:rPr lang="en-US" sz="1600" err="1">
                <a:latin typeface="Calibri"/>
                <a:ea typeface="Calibri"/>
                <a:cs typeface="Calibri"/>
              </a:rPr>
              <a:t>Baracu</a:t>
            </a:r>
            <a:r>
              <a:rPr lang="en-US" sz="1600">
                <a:latin typeface="Calibri"/>
                <a:ea typeface="Calibri"/>
                <a:cs typeface="Calibri"/>
              </a:rPr>
              <a:t>, A., &amp; Voicu, R. (2017). Reliability design of thermally actuated MEMS switches based on V-shape beams. </a:t>
            </a:r>
            <a:r>
              <a:rPr lang="en-US" sz="1600" i="1">
                <a:latin typeface="Calibri"/>
                <a:ea typeface="Calibri"/>
                <a:cs typeface="Calibri"/>
              </a:rPr>
              <a:t>Microsystems Technologies</a:t>
            </a:r>
            <a:r>
              <a:rPr lang="en-US" sz="1600">
                <a:latin typeface="Calibri"/>
                <a:ea typeface="Calibri"/>
                <a:cs typeface="Calibri"/>
              </a:rPr>
              <a:t>, 23, 3863–3871. https://doi.org/10.1007/s00542-015-2789-8</a:t>
            </a:r>
            <a:endParaRPr lang="en-US"/>
          </a:p>
          <a:p>
            <a:pPr>
              <a:buNone/>
            </a:pPr>
            <a:r>
              <a:rPr lang="en-US" sz="1600">
                <a:latin typeface="Calibri"/>
                <a:ea typeface="Calibri"/>
                <a:cs typeface="Calibri"/>
              </a:rPr>
              <a:t>Ramya, S., Aravind, T., Kumar, S.P., &amp; Ram, G. D. (2024). Design of Chevron Electrothermal Microgripper and its Prototyping Using SLM Based Additive Manufacturing. </a:t>
            </a:r>
            <a:r>
              <a:rPr lang="en-US" sz="1600" i="1">
                <a:latin typeface="Calibri"/>
                <a:ea typeface="Calibri"/>
                <a:cs typeface="Calibri"/>
              </a:rPr>
              <a:t>Transactions on Electrical and Electronic Materials,</a:t>
            </a:r>
            <a:r>
              <a:rPr lang="en-US" sz="1600">
                <a:latin typeface="Calibri"/>
                <a:ea typeface="Calibri"/>
                <a:cs typeface="Calibri"/>
              </a:rPr>
              <a:t> 25, 685–694. https://doi.org/10.1007/s42341-024-00552-1</a:t>
            </a:r>
          </a:p>
          <a:p>
            <a:pPr>
              <a:buNone/>
            </a:pPr>
            <a:endParaRPr lang="en-US" sz="1600">
              <a:ea typeface="Calibri"/>
              <a:cs typeface="Calibri"/>
            </a:endParaRPr>
          </a:p>
          <a:p>
            <a:pPr>
              <a:buNone/>
            </a:pPr>
            <a:endParaRPr lang="en-US" sz="1600"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91479-785E-43EF-B038-ED1983AA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21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92395-E974-4AAD-A288-9B2FBE120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384" y="4502651"/>
            <a:ext cx="10515600" cy="11028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ea typeface="Calibri"/>
                <a:cs typeface="Calibri"/>
              </a:rPr>
              <a:t>Thank you to Dr. Andrew Lingley and the Montana Microfabrication Facility.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ea typeface="Calibri"/>
                <a:cs typeface="Calibri"/>
              </a:rPr>
              <a:t>This work was supported by National Science Foundation Grant 2349091 &amp; 2025391.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ea typeface="Calibri"/>
              <a:cs typeface="Calibri"/>
            </a:endParaRPr>
          </a:p>
          <a:p>
            <a:endParaRPr lang="en-US" sz="24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81EA-750F-46CA-91E8-3DFA0F9C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775CF9A8-CA36-6F24-D750-D3E37046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74" y="543301"/>
            <a:ext cx="2608534" cy="1975185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291FCF-D4B6-16EF-CFB0-10CE4A565B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599" b="23954"/>
          <a:stretch>
            <a:fillRect/>
          </a:stretch>
        </p:blipFill>
        <p:spPr>
          <a:xfrm>
            <a:off x="4398062" y="395011"/>
            <a:ext cx="3665838" cy="1321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21052A-B601-BD7A-7DBD-2936980BA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593" y="2369584"/>
            <a:ext cx="3750469" cy="1838078"/>
          </a:xfrm>
          <a:prstGeom prst="rect">
            <a:avLst/>
          </a:prstGeom>
        </p:spPr>
      </p:pic>
      <p:pic>
        <p:nvPicPr>
          <p:cNvPr id="12" name="Picture 11" descr="Two men in white protective suits&#10;&#10;AI-generated content may be incorrect.">
            <a:extLst>
              <a:ext uri="{FF2B5EF4-FFF2-40B4-BE49-F238E27FC236}">
                <a16:creationId xmlns:a16="http://schemas.microsoft.com/office/drawing/2014/main" id="{8D91BF7A-A60A-981B-D333-252EAEB18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455" y="2016239"/>
            <a:ext cx="2177484" cy="2189390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C58BEEE0-E464-A10E-B432-24DCD847E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1529" y="451556"/>
            <a:ext cx="2389609" cy="144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4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8017B-00D8-47B8-2B95-7B998DB45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81B1-F642-297E-DAD2-3907217B8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CF779-552A-BF3D-9298-B8A3BE69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226" y="12541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Why aluminum actuators?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Ease of design and fabrication</a:t>
            </a: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Lower cost</a:t>
            </a: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Fast turnaround/prototyping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What's the best outcome?</a:t>
            </a: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Encourage accessibility to semiconductor fabrication education</a:t>
            </a: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2000">
                <a:ea typeface="Calibri" panose="020F0502020204030204"/>
                <a:cs typeface="Calibri" panose="020F0502020204030204"/>
              </a:rPr>
              <a:t>Understand the applications and limits of aluminum-based MEMS devices</a:t>
            </a: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endParaRPr lang="en-US" sz="16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DC0BD-877D-578E-3C62-79D334BB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9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A81E1-219E-983B-98B2-4D19755D8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915B7-E910-DA63-174F-B58164150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2F466B-33C9-D1F6-E2B8-45CE07C4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351" y="2681818"/>
            <a:ext cx="3673004" cy="3121848"/>
          </a:xfrm>
          <a:prstGeom prst="rect">
            <a:avLst/>
          </a:prstGeom>
        </p:spPr>
      </p:pic>
      <p:pic>
        <p:nvPicPr>
          <p:cNvPr id="9" name="Picture 8" descr="A grid of black and green squares&#10;&#10;AI-generated content may be incorrect.">
            <a:extLst>
              <a:ext uri="{FF2B5EF4-FFF2-40B4-BE49-F238E27FC236}">
                <a16:creationId xmlns:a16="http://schemas.microsoft.com/office/drawing/2014/main" id="{E5581A47-476C-659C-729F-AE8C0BA7F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780" y="360834"/>
            <a:ext cx="2754960" cy="2439223"/>
          </a:xfrm>
          <a:prstGeom prst="rect">
            <a:avLst/>
          </a:prstGeom>
        </p:spPr>
      </p:pic>
      <p:pic>
        <p:nvPicPr>
          <p:cNvPr id="12" name="Picture 11" descr="A drawing of a fence&#10;&#10;AI-generated content may be incorrect.">
            <a:extLst>
              <a:ext uri="{FF2B5EF4-FFF2-40B4-BE49-F238E27FC236}">
                <a16:creationId xmlns:a16="http://schemas.microsoft.com/office/drawing/2014/main" id="{4F3BEBD2-65AD-AB10-7580-C1B637970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756" y="3751852"/>
            <a:ext cx="3683824" cy="1847263"/>
          </a:xfrm>
          <a:prstGeom prst="rect">
            <a:avLst/>
          </a:prstGeom>
        </p:spPr>
      </p:pic>
      <p:pic>
        <p:nvPicPr>
          <p:cNvPr id="13" name="Picture 12" descr="A white rectangle with a plus symbol&#10;&#10;AI-generated content may be incorrect.">
            <a:extLst>
              <a:ext uri="{FF2B5EF4-FFF2-40B4-BE49-F238E27FC236}">
                <a16:creationId xmlns:a16="http://schemas.microsoft.com/office/drawing/2014/main" id="{0A63F27D-E7F5-D479-7934-ADDED1F98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22" y="840317"/>
            <a:ext cx="1397941" cy="699441"/>
          </a:xfrm>
          <a:prstGeom prst="rect">
            <a:avLst/>
          </a:prstGeom>
        </p:spPr>
      </p:pic>
      <p:pic>
        <p:nvPicPr>
          <p:cNvPr id="14" name="Picture 13" descr="A green and black rectangles&#10;&#10;AI-generated content may be incorrect.">
            <a:extLst>
              <a:ext uri="{FF2B5EF4-FFF2-40B4-BE49-F238E27FC236}">
                <a16:creationId xmlns:a16="http://schemas.microsoft.com/office/drawing/2014/main" id="{E6FF44FE-F707-5258-593E-DED5F4677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852" y="1897277"/>
            <a:ext cx="2154297" cy="711598"/>
          </a:xfrm>
          <a:prstGeom prst="rect">
            <a:avLst/>
          </a:prstGeom>
        </p:spPr>
      </p:pic>
      <p:pic>
        <p:nvPicPr>
          <p:cNvPr id="15" name="Picture 14" descr="A black and green rectangular object&#10;&#10;AI-generated content may be incorrect.">
            <a:extLst>
              <a:ext uri="{FF2B5EF4-FFF2-40B4-BE49-F238E27FC236}">
                <a16:creationId xmlns:a16="http://schemas.microsoft.com/office/drawing/2014/main" id="{580CE51F-E698-FB32-38DA-1286F2A00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2556" y="850371"/>
            <a:ext cx="1620074" cy="68874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F38084A-F368-7CFA-9510-B0C25FD1B07E}"/>
              </a:ext>
            </a:extLst>
          </p:cNvPr>
          <p:cNvSpPr/>
          <p:nvPr/>
        </p:nvSpPr>
        <p:spPr>
          <a:xfrm>
            <a:off x="341868" y="199763"/>
            <a:ext cx="4141686" cy="279669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D9440A9-FEB9-ABD1-E2A8-1E1EB0C18288}"/>
              </a:ext>
            </a:extLst>
          </p:cNvPr>
          <p:cNvSpPr/>
          <p:nvPr/>
        </p:nvSpPr>
        <p:spPr>
          <a:xfrm rot="4020000">
            <a:off x="3032848" y="3238676"/>
            <a:ext cx="803358" cy="2008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2678C9D-163C-08C0-56C3-4127858AF397}"/>
              </a:ext>
            </a:extLst>
          </p:cNvPr>
          <p:cNvSpPr/>
          <p:nvPr/>
        </p:nvSpPr>
        <p:spPr>
          <a:xfrm rot="-4440000">
            <a:off x="5695144" y="3238676"/>
            <a:ext cx="803358" cy="2008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DFD8CAE-DF99-BC6D-C6E6-97FF3FD64EC0}"/>
              </a:ext>
            </a:extLst>
          </p:cNvPr>
          <p:cNvSpPr/>
          <p:nvPr/>
        </p:nvSpPr>
        <p:spPr>
          <a:xfrm rot="3240000">
            <a:off x="8308536" y="3134289"/>
            <a:ext cx="1424246" cy="21024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44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3362AD-9032-5B01-EE85-7602EA5E8BC7}"/>
              </a:ext>
            </a:extLst>
          </p:cNvPr>
          <p:cNvSpPr/>
          <p:nvPr/>
        </p:nvSpPr>
        <p:spPr>
          <a:xfrm>
            <a:off x="1524000" y="3326296"/>
            <a:ext cx="7315200" cy="1828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ED718870-041A-BAF0-7436-9352EB9270DE}"/>
              </a:ext>
            </a:extLst>
          </p:cNvPr>
          <p:cNvSpPr txBox="1"/>
          <p:nvPr/>
        </p:nvSpPr>
        <p:spPr>
          <a:xfrm>
            <a:off x="3436" y="-951"/>
            <a:ext cx="384406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Cross-section representation</a:t>
            </a:r>
            <a:endParaRPr lang="en-US" sz="2400" b="1"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BC4204-5D2A-13D4-7D31-7B58BB3B01E2}"/>
              </a:ext>
            </a:extLst>
          </p:cNvPr>
          <p:cNvSpPr txBox="1"/>
          <p:nvPr/>
        </p:nvSpPr>
        <p:spPr>
          <a:xfrm>
            <a:off x="3694267" y="4033353"/>
            <a:ext cx="297459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dirty="0"/>
              <a:t>Silicon wafer (500</a:t>
            </a:r>
            <a:r>
              <a:rPr lang="en-US" b="1" dirty="0">
                <a:ea typeface="+mn-lt"/>
                <a:cs typeface="+mn-lt"/>
              </a:rPr>
              <a:t>μm x </a:t>
            </a:r>
            <a:r>
              <a:rPr lang="en-US" b="1" dirty="0"/>
              <a:t>4mm)</a:t>
            </a:r>
            <a:endParaRPr lang="en-US" b="1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5FF3AD5-556D-8B27-7DA4-C16CCFB1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A hand in blue glove holding a round object&#10;&#10;AI-generated content may be incorrect.">
            <a:extLst>
              <a:ext uri="{FF2B5EF4-FFF2-40B4-BE49-F238E27FC236}">
                <a16:creationId xmlns:a16="http://schemas.microsoft.com/office/drawing/2014/main" id="{60A6B2D7-802C-7C61-6AA9-BD17F078A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48" y="631658"/>
            <a:ext cx="3850105" cy="24965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06BBA0-D237-42F6-BFD4-399701795D77}"/>
              </a:ext>
            </a:extLst>
          </p:cNvPr>
          <p:cNvSpPr txBox="1"/>
          <p:nvPr/>
        </p:nvSpPr>
        <p:spPr>
          <a:xfrm>
            <a:off x="1433" y="5692083"/>
            <a:ext cx="46837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*Colors may not be accurate, sizes are not to scale</a:t>
            </a:r>
          </a:p>
        </p:txBody>
      </p:sp>
    </p:spTree>
    <p:extLst>
      <p:ext uri="{BB962C8B-B14F-4D97-AF65-F5344CB8AC3E}">
        <p14:creationId xmlns:p14="http://schemas.microsoft.com/office/powerpoint/2010/main" val="3459028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811DC-8762-96DD-789C-4EB7FA97E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D85D91-705E-9D68-4305-0DCD076EDECA}"/>
              </a:ext>
            </a:extLst>
          </p:cNvPr>
          <p:cNvSpPr/>
          <p:nvPr/>
        </p:nvSpPr>
        <p:spPr>
          <a:xfrm>
            <a:off x="1524000" y="3326296"/>
            <a:ext cx="7315200" cy="1828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80F41D-DDA4-D455-93EB-AC1865B9B6F9}"/>
              </a:ext>
            </a:extLst>
          </p:cNvPr>
          <p:cNvSpPr/>
          <p:nvPr/>
        </p:nvSpPr>
        <p:spPr>
          <a:xfrm>
            <a:off x="1524000" y="3044357"/>
            <a:ext cx="7315200" cy="281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57BE1-01D6-6344-5B5F-4DFFE82E5F66}"/>
              </a:ext>
            </a:extLst>
          </p:cNvPr>
          <p:cNvSpPr txBox="1"/>
          <p:nvPr/>
        </p:nvSpPr>
        <p:spPr>
          <a:xfrm>
            <a:off x="2942008" y="3760728"/>
            <a:ext cx="449064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Calibri"/>
                <a:cs typeface="Calibri"/>
              </a:rPr>
              <a:t>Deposit aluminum layer via electron beam evaporation.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1CC859-FC90-EE10-4525-F71F3F9265C2}"/>
              </a:ext>
            </a:extLst>
          </p:cNvPr>
          <p:cNvSpPr/>
          <p:nvPr/>
        </p:nvSpPr>
        <p:spPr>
          <a:xfrm>
            <a:off x="2765544" y="945623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0E2587-F85A-292E-EB77-BBE6B0A40A5D}"/>
              </a:ext>
            </a:extLst>
          </p:cNvPr>
          <p:cNvSpPr/>
          <p:nvPr/>
        </p:nvSpPr>
        <p:spPr>
          <a:xfrm>
            <a:off x="3467387" y="1607360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BE0E35-4046-109A-8362-9A5558747B8F}"/>
              </a:ext>
            </a:extLst>
          </p:cNvPr>
          <p:cNvSpPr/>
          <p:nvPr/>
        </p:nvSpPr>
        <p:spPr>
          <a:xfrm>
            <a:off x="1993518" y="1557228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5ACA9F-CF9D-71AC-1808-133700AAF7FB}"/>
              </a:ext>
            </a:extLst>
          </p:cNvPr>
          <p:cNvSpPr/>
          <p:nvPr/>
        </p:nvSpPr>
        <p:spPr>
          <a:xfrm>
            <a:off x="2765545" y="2369360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203BE5-C4C4-0AA6-E11B-B6D5F4A67AFF}"/>
              </a:ext>
            </a:extLst>
          </p:cNvPr>
          <p:cNvSpPr/>
          <p:nvPr/>
        </p:nvSpPr>
        <p:spPr>
          <a:xfrm>
            <a:off x="3467386" y="2569887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36495C-5F8B-6668-3550-63E172770B17}"/>
              </a:ext>
            </a:extLst>
          </p:cNvPr>
          <p:cNvSpPr/>
          <p:nvPr/>
        </p:nvSpPr>
        <p:spPr>
          <a:xfrm>
            <a:off x="4089018" y="1055912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EA3E98-EFCE-8660-BF34-B2FF1A360EDD}"/>
              </a:ext>
            </a:extLst>
          </p:cNvPr>
          <p:cNvSpPr/>
          <p:nvPr/>
        </p:nvSpPr>
        <p:spPr>
          <a:xfrm>
            <a:off x="4650491" y="2569886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DF5F79-42E5-2365-1791-1567DA6B79DA}"/>
              </a:ext>
            </a:extLst>
          </p:cNvPr>
          <p:cNvSpPr/>
          <p:nvPr/>
        </p:nvSpPr>
        <p:spPr>
          <a:xfrm>
            <a:off x="6485307" y="925570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3EEE55-D01A-C171-358B-54A5A6CEBDB5}"/>
              </a:ext>
            </a:extLst>
          </p:cNvPr>
          <p:cNvSpPr/>
          <p:nvPr/>
        </p:nvSpPr>
        <p:spPr>
          <a:xfrm>
            <a:off x="7187150" y="1587307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795722D-FFAD-60CA-2E60-A56154B19C3D}"/>
              </a:ext>
            </a:extLst>
          </p:cNvPr>
          <p:cNvSpPr/>
          <p:nvPr/>
        </p:nvSpPr>
        <p:spPr>
          <a:xfrm>
            <a:off x="5242044" y="1266464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8A55A7-D2FF-D6A6-6713-6CEECFCEBAE9}"/>
              </a:ext>
            </a:extLst>
          </p:cNvPr>
          <p:cNvSpPr/>
          <p:nvPr/>
        </p:nvSpPr>
        <p:spPr>
          <a:xfrm>
            <a:off x="6034123" y="2098649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B8D748A-8266-41AF-869A-BEF91E12279F}"/>
              </a:ext>
            </a:extLst>
          </p:cNvPr>
          <p:cNvSpPr/>
          <p:nvPr/>
        </p:nvSpPr>
        <p:spPr>
          <a:xfrm>
            <a:off x="8169728" y="1827939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0C0E01A-0F91-E64A-4A78-15559EFF9742}"/>
              </a:ext>
            </a:extLst>
          </p:cNvPr>
          <p:cNvSpPr/>
          <p:nvPr/>
        </p:nvSpPr>
        <p:spPr>
          <a:xfrm>
            <a:off x="7307464" y="2569886"/>
            <a:ext cx="119742" cy="108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E071DC-7F01-4693-DD54-11B1877FF9A1}"/>
              </a:ext>
            </a:extLst>
          </p:cNvPr>
          <p:cNvSpPr txBox="1"/>
          <p:nvPr/>
        </p:nvSpPr>
        <p:spPr>
          <a:xfrm>
            <a:off x="8952354" y="2951576"/>
            <a:ext cx="111584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595959"/>
                </a:solidFill>
              </a:rPr>
              <a:t>Aluminum (~1μm)</a:t>
            </a:r>
            <a:endParaRPr lang="en-US" b="1" baseline="-25000">
              <a:solidFill>
                <a:srgbClr val="595959"/>
              </a:solidFill>
              <a:ea typeface="Calibri"/>
              <a:cs typeface="Calibri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3A92AB2-7E9E-4B50-10AB-2448A3A7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ED4983CE-7562-5029-46A2-A7686D19E141}"/>
              </a:ext>
            </a:extLst>
          </p:cNvPr>
          <p:cNvSpPr txBox="1"/>
          <p:nvPr/>
        </p:nvSpPr>
        <p:spPr>
          <a:xfrm>
            <a:off x="3436" y="-951"/>
            <a:ext cx="384406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Cross-section representation</a:t>
            </a:r>
            <a:endParaRPr lang="en-US" sz="2400" b="1"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8BBA3A-43A4-40EA-A797-31FE3FA64904}"/>
              </a:ext>
            </a:extLst>
          </p:cNvPr>
          <p:cNvSpPr txBox="1"/>
          <p:nvPr/>
        </p:nvSpPr>
        <p:spPr>
          <a:xfrm>
            <a:off x="1433" y="5692083"/>
            <a:ext cx="46837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*Colors may not be accurate, sizes are not to scale</a:t>
            </a:r>
          </a:p>
        </p:txBody>
      </p:sp>
    </p:spTree>
    <p:extLst>
      <p:ext uri="{BB962C8B-B14F-4D97-AF65-F5344CB8AC3E}">
        <p14:creationId xmlns:p14="http://schemas.microsoft.com/office/powerpoint/2010/main" val="1929889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288DD-7897-FDE8-E68F-8A7F8482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E2B0FD-04B5-8922-C8E6-D62EF97B554B}"/>
              </a:ext>
            </a:extLst>
          </p:cNvPr>
          <p:cNvSpPr/>
          <p:nvPr/>
        </p:nvSpPr>
        <p:spPr>
          <a:xfrm>
            <a:off x="1524000" y="3326296"/>
            <a:ext cx="7315200" cy="1828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E550CE-C109-3DE8-7175-4BC5611DD783}"/>
              </a:ext>
            </a:extLst>
          </p:cNvPr>
          <p:cNvSpPr/>
          <p:nvPr/>
        </p:nvSpPr>
        <p:spPr>
          <a:xfrm>
            <a:off x="1524000" y="2762418"/>
            <a:ext cx="7323221" cy="281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DF8A28-3306-E6E2-F3C3-13F96F9722D8}"/>
              </a:ext>
            </a:extLst>
          </p:cNvPr>
          <p:cNvSpPr/>
          <p:nvPr/>
        </p:nvSpPr>
        <p:spPr>
          <a:xfrm>
            <a:off x="1524000" y="3044357"/>
            <a:ext cx="7315200" cy="281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A5F8A-7F59-CB7D-9E86-9FD95DEFCDEA}"/>
              </a:ext>
            </a:extLst>
          </p:cNvPr>
          <p:cNvSpPr txBox="1"/>
          <p:nvPr/>
        </p:nvSpPr>
        <p:spPr>
          <a:xfrm>
            <a:off x="8842064" y="2730994"/>
            <a:ext cx="2007922" cy="73866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Photoresist (~1um)</a:t>
            </a:r>
            <a:endParaRPr lang="en-US" b="1">
              <a:solidFill>
                <a:srgbClr val="C00000"/>
              </a:solidFill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F19DB-F7F7-FAE2-7B96-CEE09661462B}"/>
              </a:ext>
            </a:extLst>
          </p:cNvPr>
          <p:cNvSpPr txBox="1"/>
          <p:nvPr/>
        </p:nvSpPr>
        <p:spPr>
          <a:xfrm>
            <a:off x="2662702" y="3548741"/>
            <a:ext cx="549126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Calibri"/>
                <a:cs typeface="Calibri"/>
              </a:rPr>
              <a:t>Bake on a thin layer of photoresist, a non-soluble polymer that protects the wafer.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86C9F89-09F4-223C-3CC6-462F0FDF30EC}"/>
              </a:ext>
            </a:extLst>
          </p:cNvPr>
          <p:cNvSpPr/>
          <p:nvPr/>
        </p:nvSpPr>
        <p:spPr>
          <a:xfrm>
            <a:off x="5013729" y="961665"/>
            <a:ext cx="388161" cy="916978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611FDE-471B-BD15-3028-BD9FC156EECB}"/>
              </a:ext>
            </a:extLst>
          </p:cNvPr>
          <p:cNvSpPr/>
          <p:nvPr/>
        </p:nvSpPr>
        <p:spPr>
          <a:xfrm>
            <a:off x="5013444" y="1648324"/>
            <a:ext cx="392458" cy="4425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703E6CB-EDE5-3F27-7108-95477E4FD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37">
            <a:extLst>
              <a:ext uri="{FF2B5EF4-FFF2-40B4-BE49-F238E27FC236}">
                <a16:creationId xmlns:a16="http://schemas.microsoft.com/office/drawing/2014/main" id="{1069A98C-1A91-D72A-4F1C-20964EF872D1}"/>
              </a:ext>
            </a:extLst>
          </p:cNvPr>
          <p:cNvSpPr txBox="1"/>
          <p:nvPr/>
        </p:nvSpPr>
        <p:spPr>
          <a:xfrm>
            <a:off x="3436" y="-951"/>
            <a:ext cx="384406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Cross-section representation</a:t>
            </a:r>
            <a:endParaRPr lang="en-US" sz="2400" b="1"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</p:txBody>
      </p:sp>
      <p:pic>
        <p:nvPicPr>
          <p:cNvPr id="5" name="Picture 4" descr="A close up of a liquid pouring into a round white object&#10;&#10;AI-generated content may be incorrect.">
            <a:extLst>
              <a:ext uri="{FF2B5EF4-FFF2-40B4-BE49-F238E27FC236}">
                <a16:creationId xmlns:a16="http://schemas.microsoft.com/office/drawing/2014/main" id="{10135A1A-06D7-1A3B-E9FE-04359C14AF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82" t="27358" r="31969" b="13971"/>
          <a:stretch>
            <a:fillRect/>
          </a:stretch>
        </p:blipFill>
        <p:spPr>
          <a:xfrm>
            <a:off x="8843210" y="411079"/>
            <a:ext cx="2904472" cy="20083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DE9126-6C9F-8BF0-DC22-EB652D8F2534}"/>
              </a:ext>
            </a:extLst>
          </p:cNvPr>
          <p:cNvSpPr txBox="1"/>
          <p:nvPr/>
        </p:nvSpPr>
        <p:spPr>
          <a:xfrm>
            <a:off x="1433" y="5692083"/>
            <a:ext cx="46837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*Colors may not be accurate, sizes are not to scale</a:t>
            </a:r>
          </a:p>
        </p:txBody>
      </p:sp>
    </p:spTree>
    <p:extLst>
      <p:ext uri="{BB962C8B-B14F-4D97-AF65-F5344CB8AC3E}">
        <p14:creationId xmlns:p14="http://schemas.microsoft.com/office/powerpoint/2010/main" val="4516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CF794-0011-4310-63CA-049A59264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0557C4-0845-B5F1-F47A-ED5E21A7EC6B}"/>
              </a:ext>
            </a:extLst>
          </p:cNvPr>
          <p:cNvSpPr/>
          <p:nvPr/>
        </p:nvSpPr>
        <p:spPr>
          <a:xfrm>
            <a:off x="1524000" y="3326296"/>
            <a:ext cx="7315200" cy="1828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066A03-6F44-1717-4E06-0D79AEBD9D45}"/>
              </a:ext>
            </a:extLst>
          </p:cNvPr>
          <p:cNvSpPr/>
          <p:nvPr/>
        </p:nvSpPr>
        <p:spPr>
          <a:xfrm>
            <a:off x="1524000" y="2762418"/>
            <a:ext cx="7323221" cy="281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1A03B-FEDF-8E20-C77A-E4B6CFCD6F81}"/>
              </a:ext>
            </a:extLst>
          </p:cNvPr>
          <p:cNvSpPr/>
          <p:nvPr/>
        </p:nvSpPr>
        <p:spPr>
          <a:xfrm>
            <a:off x="1524000" y="3044357"/>
            <a:ext cx="7315200" cy="281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887208-F820-317F-76ED-0EF7E749B6C2}"/>
              </a:ext>
            </a:extLst>
          </p:cNvPr>
          <p:cNvSpPr/>
          <p:nvPr/>
        </p:nvSpPr>
        <p:spPr>
          <a:xfrm>
            <a:off x="4952999" y="2332488"/>
            <a:ext cx="457203" cy="2819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F00A8A-562C-910E-C87E-14DF4C6A44BD}"/>
              </a:ext>
            </a:extLst>
          </p:cNvPr>
          <p:cNvSpPr/>
          <p:nvPr/>
        </p:nvSpPr>
        <p:spPr>
          <a:xfrm flipV="1">
            <a:off x="4501814" y="2764821"/>
            <a:ext cx="457201" cy="279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17CCCB-B3C1-89AB-9B30-8A51C1D62914}"/>
              </a:ext>
            </a:extLst>
          </p:cNvPr>
          <p:cNvSpPr/>
          <p:nvPr/>
        </p:nvSpPr>
        <p:spPr>
          <a:xfrm flipV="1">
            <a:off x="5414210" y="2764821"/>
            <a:ext cx="457201" cy="279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F4AE-6F0A-2461-B8E5-37EE115CDCB9}"/>
              </a:ext>
            </a:extLst>
          </p:cNvPr>
          <p:cNvSpPr/>
          <p:nvPr/>
        </p:nvSpPr>
        <p:spPr>
          <a:xfrm flipV="1">
            <a:off x="1523998" y="2764820"/>
            <a:ext cx="1620254" cy="279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B0245F-DA38-BD80-6990-7500B1588806}"/>
              </a:ext>
            </a:extLst>
          </p:cNvPr>
          <p:cNvSpPr/>
          <p:nvPr/>
        </p:nvSpPr>
        <p:spPr>
          <a:xfrm flipV="1">
            <a:off x="7218945" y="2764820"/>
            <a:ext cx="1620253" cy="279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55E9DB-E3C6-70A1-5977-4D81A1F0C7CE}"/>
              </a:ext>
            </a:extLst>
          </p:cNvPr>
          <p:cNvSpPr/>
          <p:nvPr/>
        </p:nvSpPr>
        <p:spPr>
          <a:xfrm>
            <a:off x="3148264" y="2332487"/>
            <a:ext cx="1349541" cy="2819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DFB85A-AFFC-5F03-5F09-27A6AEF6FE73}"/>
              </a:ext>
            </a:extLst>
          </p:cNvPr>
          <p:cNvSpPr/>
          <p:nvPr/>
        </p:nvSpPr>
        <p:spPr>
          <a:xfrm>
            <a:off x="5865395" y="2332487"/>
            <a:ext cx="1349541" cy="2819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BC3840-51E0-088A-4531-D9C928EA02EB}"/>
              </a:ext>
            </a:extLst>
          </p:cNvPr>
          <p:cNvCxnSpPr/>
          <p:nvPr/>
        </p:nvCxnSpPr>
        <p:spPr>
          <a:xfrm>
            <a:off x="1970887" y="533400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AA01CF-981C-4C40-DAE5-2719C930D6E1}"/>
              </a:ext>
            </a:extLst>
          </p:cNvPr>
          <p:cNvCxnSpPr>
            <a:cxnSpLocks/>
          </p:cNvCxnSpPr>
          <p:nvPr/>
        </p:nvCxnSpPr>
        <p:spPr>
          <a:xfrm>
            <a:off x="2562439" y="533400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C6AB0A-F12D-45CD-16AD-759D9835D91B}"/>
              </a:ext>
            </a:extLst>
          </p:cNvPr>
          <p:cNvCxnSpPr>
            <a:cxnSpLocks/>
          </p:cNvCxnSpPr>
          <p:nvPr/>
        </p:nvCxnSpPr>
        <p:spPr>
          <a:xfrm>
            <a:off x="3123913" y="523373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4A7F08C-CCF6-69E8-A9B0-D948874C46E4}"/>
              </a:ext>
            </a:extLst>
          </p:cNvPr>
          <p:cNvCxnSpPr>
            <a:cxnSpLocks/>
          </p:cNvCxnSpPr>
          <p:nvPr/>
        </p:nvCxnSpPr>
        <p:spPr>
          <a:xfrm>
            <a:off x="3715465" y="523373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B54F9D8-9D36-6A2D-D102-B772BED25069}"/>
              </a:ext>
            </a:extLst>
          </p:cNvPr>
          <p:cNvCxnSpPr>
            <a:cxnSpLocks/>
          </p:cNvCxnSpPr>
          <p:nvPr/>
        </p:nvCxnSpPr>
        <p:spPr>
          <a:xfrm>
            <a:off x="4286965" y="523373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861C8C7-AA73-30FD-DE3D-884F0D12C6A9}"/>
              </a:ext>
            </a:extLst>
          </p:cNvPr>
          <p:cNvCxnSpPr>
            <a:cxnSpLocks/>
          </p:cNvCxnSpPr>
          <p:nvPr/>
        </p:nvCxnSpPr>
        <p:spPr>
          <a:xfrm>
            <a:off x="4878518" y="523373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0CB77E-C1C9-458C-41F6-DC762D13EEEF}"/>
              </a:ext>
            </a:extLst>
          </p:cNvPr>
          <p:cNvCxnSpPr>
            <a:cxnSpLocks/>
          </p:cNvCxnSpPr>
          <p:nvPr/>
        </p:nvCxnSpPr>
        <p:spPr>
          <a:xfrm>
            <a:off x="5480097" y="513346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B2EBF21-6452-C4D9-C1B0-D9DC4D62C413}"/>
              </a:ext>
            </a:extLst>
          </p:cNvPr>
          <p:cNvCxnSpPr>
            <a:cxnSpLocks/>
          </p:cNvCxnSpPr>
          <p:nvPr/>
        </p:nvCxnSpPr>
        <p:spPr>
          <a:xfrm>
            <a:off x="6031544" y="513346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AA04952-059E-289E-35A3-7592AF706885}"/>
              </a:ext>
            </a:extLst>
          </p:cNvPr>
          <p:cNvCxnSpPr>
            <a:cxnSpLocks/>
          </p:cNvCxnSpPr>
          <p:nvPr/>
        </p:nvCxnSpPr>
        <p:spPr>
          <a:xfrm>
            <a:off x="6623096" y="523373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07BF367-4350-B58B-F5DC-15240DAEFB1E}"/>
              </a:ext>
            </a:extLst>
          </p:cNvPr>
          <p:cNvCxnSpPr>
            <a:cxnSpLocks/>
          </p:cNvCxnSpPr>
          <p:nvPr/>
        </p:nvCxnSpPr>
        <p:spPr>
          <a:xfrm>
            <a:off x="7214649" y="523373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BA46A32-E5E6-E679-748B-D0ECD3D32E31}"/>
              </a:ext>
            </a:extLst>
          </p:cNvPr>
          <p:cNvCxnSpPr>
            <a:cxnSpLocks/>
          </p:cNvCxnSpPr>
          <p:nvPr/>
        </p:nvCxnSpPr>
        <p:spPr>
          <a:xfrm>
            <a:off x="7776123" y="513346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161ABFE-8323-5250-B96A-2AA7F8DEE3A7}"/>
              </a:ext>
            </a:extLst>
          </p:cNvPr>
          <p:cNvCxnSpPr>
            <a:cxnSpLocks/>
          </p:cNvCxnSpPr>
          <p:nvPr/>
        </p:nvCxnSpPr>
        <p:spPr>
          <a:xfrm>
            <a:off x="8367675" y="513346"/>
            <a:ext cx="10885" cy="11865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2CD81AF-15AF-8A97-7E46-372F4088DBB5}"/>
              </a:ext>
            </a:extLst>
          </p:cNvPr>
          <p:cNvSpPr txBox="1"/>
          <p:nvPr/>
        </p:nvSpPr>
        <p:spPr>
          <a:xfrm>
            <a:off x="8608593" y="946311"/>
            <a:ext cx="122796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Ultraviolet</a:t>
            </a:r>
            <a:endParaRPr lang="en-US" b="1" baseline="-25000" dirty="0" err="1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0CE2F-7C5A-4704-0C43-62B2D6F7F6A1}"/>
              </a:ext>
            </a:extLst>
          </p:cNvPr>
          <p:cNvSpPr txBox="1"/>
          <p:nvPr/>
        </p:nvSpPr>
        <p:spPr>
          <a:xfrm>
            <a:off x="7273055" y="2299863"/>
            <a:ext cx="1259640" cy="73866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2F5597"/>
                </a:solidFill>
              </a:rPr>
              <a:t>Photomask</a:t>
            </a:r>
          </a:p>
          <a:p>
            <a:endParaRPr lang="en-US" sz="1200"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A0354D-8DA7-A132-E35F-CFF6B6AE219A}"/>
              </a:ext>
            </a:extLst>
          </p:cNvPr>
          <p:cNvSpPr txBox="1"/>
          <p:nvPr/>
        </p:nvSpPr>
        <p:spPr>
          <a:xfrm>
            <a:off x="2101229" y="3458505"/>
            <a:ext cx="633347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Calibri"/>
                <a:cs typeface="Calibri"/>
              </a:rPr>
              <a:t>The photomask is placed over the wafer and is exposed to UV light. The exposed photoresist goes through a chemical reaction that makes it soluble in developer.</a:t>
            </a:r>
          </a:p>
        </p:txBody>
      </p:sp>
      <p:sp>
        <p:nvSpPr>
          <p:cNvPr id="33" name="TextBox 37">
            <a:extLst>
              <a:ext uri="{FF2B5EF4-FFF2-40B4-BE49-F238E27FC236}">
                <a16:creationId xmlns:a16="http://schemas.microsoft.com/office/drawing/2014/main" id="{14A688F9-BB14-79A2-CBB6-97C6C7A924B4}"/>
              </a:ext>
            </a:extLst>
          </p:cNvPr>
          <p:cNvSpPr txBox="1"/>
          <p:nvPr/>
        </p:nvSpPr>
        <p:spPr>
          <a:xfrm>
            <a:off x="3436" y="-951"/>
            <a:ext cx="384406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Cross-section representation</a:t>
            </a:r>
            <a:endParaRPr lang="en-US" sz="2400" b="1"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0A2F0AC-CC96-B564-C109-AC445A8FA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365" y="1774658"/>
            <a:ext cx="2608534" cy="1975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5DE7C6-551F-DFBB-6F94-D806938477CC}"/>
              </a:ext>
            </a:extLst>
          </p:cNvPr>
          <p:cNvSpPr txBox="1"/>
          <p:nvPr/>
        </p:nvSpPr>
        <p:spPr>
          <a:xfrm>
            <a:off x="1433" y="5692083"/>
            <a:ext cx="46837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*Colors may not be accurate, sizes are not to scale</a:t>
            </a:r>
          </a:p>
        </p:txBody>
      </p:sp>
    </p:spTree>
    <p:extLst>
      <p:ext uri="{BB962C8B-B14F-4D97-AF65-F5344CB8AC3E}">
        <p14:creationId xmlns:p14="http://schemas.microsoft.com/office/powerpoint/2010/main" val="7233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DF12E-4181-91EC-22DD-59D56E492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5E5B98-9329-C3C2-1BC1-19ABAD28D470}"/>
              </a:ext>
            </a:extLst>
          </p:cNvPr>
          <p:cNvSpPr/>
          <p:nvPr/>
        </p:nvSpPr>
        <p:spPr>
          <a:xfrm>
            <a:off x="1524000" y="3326296"/>
            <a:ext cx="7315200" cy="1828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241CD545-A189-5AD8-D14B-4E732FC1259E}"/>
              </a:ext>
            </a:extLst>
          </p:cNvPr>
          <p:cNvSpPr/>
          <p:nvPr/>
        </p:nvSpPr>
        <p:spPr>
          <a:xfrm>
            <a:off x="2176283" y="1312587"/>
            <a:ext cx="217714" cy="566057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82B396-6EF8-D192-61CF-F24D97327FEF}"/>
              </a:ext>
            </a:extLst>
          </p:cNvPr>
          <p:cNvSpPr/>
          <p:nvPr/>
        </p:nvSpPr>
        <p:spPr>
          <a:xfrm>
            <a:off x="2175997" y="1738563"/>
            <a:ext cx="222011" cy="2721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ADECEFC-008E-D6D1-E53A-EF57D9D3B857}"/>
              </a:ext>
            </a:extLst>
          </p:cNvPr>
          <p:cNvSpPr/>
          <p:nvPr/>
        </p:nvSpPr>
        <p:spPr>
          <a:xfrm>
            <a:off x="3279178" y="871429"/>
            <a:ext cx="217714" cy="566057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85B264-272D-1CBC-3E5E-9907EDB1B86D}"/>
              </a:ext>
            </a:extLst>
          </p:cNvPr>
          <p:cNvSpPr/>
          <p:nvPr/>
        </p:nvSpPr>
        <p:spPr>
          <a:xfrm>
            <a:off x="3288918" y="1297405"/>
            <a:ext cx="222011" cy="2721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EAA6542-F065-FD8E-36AD-653DE1B79633}"/>
              </a:ext>
            </a:extLst>
          </p:cNvPr>
          <p:cNvSpPr/>
          <p:nvPr/>
        </p:nvSpPr>
        <p:spPr>
          <a:xfrm>
            <a:off x="4482336" y="1332640"/>
            <a:ext cx="217714" cy="566057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4A6690-4F69-7F3A-D799-091F6C083E9F}"/>
              </a:ext>
            </a:extLst>
          </p:cNvPr>
          <p:cNvSpPr/>
          <p:nvPr/>
        </p:nvSpPr>
        <p:spPr>
          <a:xfrm>
            <a:off x="4482050" y="1758616"/>
            <a:ext cx="222011" cy="2721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4DE4CCD-E281-BCEB-E91C-125EC9C7640B}"/>
              </a:ext>
            </a:extLst>
          </p:cNvPr>
          <p:cNvSpPr/>
          <p:nvPr/>
        </p:nvSpPr>
        <p:spPr>
          <a:xfrm>
            <a:off x="7269652" y="721034"/>
            <a:ext cx="217714" cy="566057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9285E4-D0EF-6EA3-2AEE-59377F14E86E}"/>
              </a:ext>
            </a:extLst>
          </p:cNvPr>
          <p:cNvSpPr/>
          <p:nvPr/>
        </p:nvSpPr>
        <p:spPr>
          <a:xfrm>
            <a:off x="7269365" y="1147010"/>
            <a:ext cx="222011" cy="2721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8AEB2A4A-30F0-2B6C-E434-7CD1A946EC3E}"/>
              </a:ext>
            </a:extLst>
          </p:cNvPr>
          <p:cNvSpPr/>
          <p:nvPr/>
        </p:nvSpPr>
        <p:spPr>
          <a:xfrm>
            <a:off x="6066493" y="1102033"/>
            <a:ext cx="217714" cy="566057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E471BA-8D2B-CC25-1361-DB1E3702C103}"/>
              </a:ext>
            </a:extLst>
          </p:cNvPr>
          <p:cNvSpPr/>
          <p:nvPr/>
        </p:nvSpPr>
        <p:spPr>
          <a:xfrm>
            <a:off x="6076233" y="1528009"/>
            <a:ext cx="222011" cy="2721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6D9E4FF-88C6-75E9-91B2-02254CBDDCC6}"/>
              </a:ext>
            </a:extLst>
          </p:cNvPr>
          <p:cNvSpPr/>
          <p:nvPr/>
        </p:nvSpPr>
        <p:spPr>
          <a:xfrm>
            <a:off x="8342466" y="1412849"/>
            <a:ext cx="217714" cy="566057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0CD771-06F6-FD5B-CD82-85E75D461A34}"/>
              </a:ext>
            </a:extLst>
          </p:cNvPr>
          <p:cNvSpPr/>
          <p:nvPr/>
        </p:nvSpPr>
        <p:spPr>
          <a:xfrm>
            <a:off x="8352207" y="1838825"/>
            <a:ext cx="222011" cy="2721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oon 29">
            <a:extLst>
              <a:ext uri="{FF2B5EF4-FFF2-40B4-BE49-F238E27FC236}">
                <a16:creationId xmlns:a16="http://schemas.microsoft.com/office/drawing/2014/main" id="{57818D81-3348-8FE8-BA40-6606328834BA}"/>
              </a:ext>
            </a:extLst>
          </p:cNvPr>
          <p:cNvSpPr/>
          <p:nvPr/>
        </p:nvSpPr>
        <p:spPr>
          <a:xfrm rot="16200000">
            <a:off x="1142999" y="544285"/>
            <a:ext cx="185057" cy="838200"/>
          </a:xfrm>
          <a:prstGeom prst="moon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oon 30">
            <a:extLst>
              <a:ext uri="{FF2B5EF4-FFF2-40B4-BE49-F238E27FC236}">
                <a16:creationId xmlns:a16="http://schemas.microsoft.com/office/drawing/2014/main" id="{ACE4E349-C4D5-531C-03A5-D488CB69F9C2}"/>
              </a:ext>
            </a:extLst>
          </p:cNvPr>
          <p:cNvSpPr/>
          <p:nvPr/>
        </p:nvSpPr>
        <p:spPr>
          <a:xfrm rot="16200000" flipH="1">
            <a:off x="1839684" y="511628"/>
            <a:ext cx="174171" cy="805543"/>
          </a:xfrm>
          <a:prstGeom prst="moon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oon 31">
            <a:extLst>
              <a:ext uri="{FF2B5EF4-FFF2-40B4-BE49-F238E27FC236}">
                <a16:creationId xmlns:a16="http://schemas.microsoft.com/office/drawing/2014/main" id="{7CADA0E1-062D-DCD0-7334-E3E614FBD925}"/>
              </a:ext>
            </a:extLst>
          </p:cNvPr>
          <p:cNvSpPr/>
          <p:nvPr/>
        </p:nvSpPr>
        <p:spPr>
          <a:xfrm rot="16200000">
            <a:off x="2993570" y="1872342"/>
            <a:ext cx="185057" cy="838200"/>
          </a:xfrm>
          <a:prstGeom prst="moon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oon 32">
            <a:extLst>
              <a:ext uri="{FF2B5EF4-FFF2-40B4-BE49-F238E27FC236}">
                <a16:creationId xmlns:a16="http://schemas.microsoft.com/office/drawing/2014/main" id="{C631AA84-9C1E-ABFF-FB67-312A0199885B}"/>
              </a:ext>
            </a:extLst>
          </p:cNvPr>
          <p:cNvSpPr/>
          <p:nvPr/>
        </p:nvSpPr>
        <p:spPr>
          <a:xfrm rot="16200000" flipH="1">
            <a:off x="3690255" y="1839685"/>
            <a:ext cx="174171" cy="805543"/>
          </a:xfrm>
          <a:prstGeom prst="moon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oon 33">
            <a:extLst>
              <a:ext uri="{FF2B5EF4-FFF2-40B4-BE49-F238E27FC236}">
                <a16:creationId xmlns:a16="http://schemas.microsoft.com/office/drawing/2014/main" id="{F70B292B-30C0-8183-A52E-24598A4E8A91}"/>
              </a:ext>
            </a:extLst>
          </p:cNvPr>
          <p:cNvSpPr/>
          <p:nvPr/>
        </p:nvSpPr>
        <p:spPr>
          <a:xfrm rot="16200000">
            <a:off x="4669970" y="511627"/>
            <a:ext cx="185057" cy="838200"/>
          </a:xfrm>
          <a:prstGeom prst="moon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oon 34">
            <a:extLst>
              <a:ext uri="{FF2B5EF4-FFF2-40B4-BE49-F238E27FC236}">
                <a16:creationId xmlns:a16="http://schemas.microsoft.com/office/drawing/2014/main" id="{90FBB5F5-A183-A612-42BC-1AFC61A41B72}"/>
              </a:ext>
            </a:extLst>
          </p:cNvPr>
          <p:cNvSpPr/>
          <p:nvPr/>
        </p:nvSpPr>
        <p:spPr>
          <a:xfrm rot="16200000" flipH="1">
            <a:off x="5366655" y="478970"/>
            <a:ext cx="174171" cy="805543"/>
          </a:xfrm>
          <a:prstGeom prst="moon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oon 35">
            <a:extLst>
              <a:ext uri="{FF2B5EF4-FFF2-40B4-BE49-F238E27FC236}">
                <a16:creationId xmlns:a16="http://schemas.microsoft.com/office/drawing/2014/main" id="{3B08A01C-87C4-F514-1810-69656BD3137F}"/>
              </a:ext>
            </a:extLst>
          </p:cNvPr>
          <p:cNvSpPr/>
          <p:nvPr/>
        </p:nvSpPr>
        <p:spPr>
          <a:xfrm rot="16200000">
            <a:off x="8479970" y="620484"/>
            <a:ext cx="185057" cy="838200"/>
          </a:xfrm>
          <a:prstGeom prst="moon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oon 36">
            <a:extLst>
              <a:ext uri="{FF2B5EF4-FFF2-40B4-BE49-F238E27FC236}">
                <a16:creationId xmlns:a16="http://schemas.microsoft.com/office/drawing/2014/main" id="{26970519-FEAC-3613-2F44-9AEE9AD627BA}"/>
              </a:ext>
            </a:extLst>
          </p:cNvPr>
          <p:cNvSpPr/>
          <p:nvPr/>
        </p:nvSpPr>
        <p:spPr>
          <a:xfrm rot="16200000" flipH="1">
            <a:off x="9176655" y="587827"/>
            <a:ext cx="174171" cy="805543"/>
          </a:xfrm>
          <a:prstGeom prst="moon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oon 37">
            <a:extLst>
              <a:ext uri="{FF2B5EF4-FFF2-40B4-BE49-F238E27FC236}">
                <a16:creationId xmlns:a16="http://schemas.microsoft.com/office/drawing/2014/main" id="{A15CBFAF-B2FE-A7C8-2349-A87D0E794EF2}"/>
              </a:ext>
            </a:extLst>
          </p:cNvPr>
          <p:cNvSpPr/>
          <p:nvPr/>
        </p:nvSpPr>
        <p:spPr>
          <a:xfrm rot="16200000">
            <a:off x="6433456" y="1796142"/>
            <a:ext cx="185057" cy="838200"/>
          </a:xfrm>
          <a:prstGeom prst="moon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oon 38">
            <a:extLst>
              <a:ext uri="{FF2B5EF4-FFF2-40B4-BE49-F238E27FC236}">
                <a16:creationId xmlns:a16="http://schemas.microsoft.com/office/drawing/2014/main" id="{B394825C-8D75-E5DE-97A6-21410B577523}"/>
              </a:ext>
            </a:extLst>
          </p:cNvPr>
          <p:cNvSpPr/>
          <p:nvPr/>
        </p:nvSpPr>
        <p:spPr>
          <a:xfrm rot="16200000" flipH="1">
            <a:off x="7130141" y="1763485"/>
            <a:ext cx="174171" cy="805543"/>
          </a:xfrm>
          <a:prstGeom prst="moon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7">
            <a:extLst>
              <a:ext uri="{FF2B5EF4-FFF2-40B4-BE49-F238E27FC236}">
                <a16:creationId xmlns:a16="http://schemas.microsoft.com/office/drawing/2014/main" id="{383970F5-C349-C619-8180-FC554512FB2B}"/>
              </a:ext>
            </a:extLst>
          </p:cNvPr>
          <p:cNvSpPr txBox="1"/>
          <p:nvPr/>
        </p:nvSpPr>
        <p:spPr>
          <a:xfrm>
            <a:off x="3436" y="-951"/>
            <a:ext cx="384406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Cross-section representation</a:t>
            </a:r>
            <a:endParaRPr lang="en-US" sz="2400" b="1"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49BFC1E5-B7F0-D601-8976-A59A9FEC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/>
          <a:p>
            <a:fld id="{0AC8EB61-6689-BD46-842D-184A5EFC0833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277D77-E419-CEC2-4C64-785B082A681D}"/>
              </a:ext>
            </a:extLst>
          </p:cNvPr>
          <p:cNvSpPr txBox="1"/>
          <p:nvPr/>
        </p:nvSpPr>
        <p:spPr>
          <a:xfrm>
            <a:off x="2432097" y="3548741"/>
            <a:ext cx="557147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Calibri"/>
                <a:cs typeface="Calibri"/>
              </a:rPr>
              <a:t>Wash away the soluble photoresist, revealing selected regions of aluminum.</a:t>
            </a:r>
          </a:p>
        </p:txBody>
      </p:sp>
      <p:sp>
        <p:nvSpPr>
          <p:cNvPr id="51" name="TextBox 37">
            <a:extLst>
              <a:ext uri="{FF2B5EF4-FFF2-40B4-BE49-F238E27FC236}">
                <a16:creationId xmlns:a16="http://schemas.microsoft.com/office/drawing/2014/main" id="{26B52275-E732-8EB1-B1EC-9EFB752E07D5}"/>
              </a:ext>
            </a:extLst>
          </p:cNvPr>
          <p:cNvSpPr txBox="1"/>
          <p:nvPr/>
        </p:nvSpPr>
        <p:spPr>
          <a:xfrm>
            <a:off x="3436" y="-951"/>
            <a:ext cx="384406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Cross-section representation</a:t>
            </a:r>
            <a:endParaRPr lang="en-US" sz="2400" b="1"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52" name="TextBox 37">
            <a:extLst>
              <a:ext uri="{FF2B5EF4-FFF2-40B4-BE49-F238E27FC236}">
                <a16:creationId xmlns:a16="http://schemas.microsoft.com/office/drawing/2014/main" id="{9FEA01C2-3DA0-56CF-8E9C-A57C723708B9}"/>
              </a:ext>
            </a:extLst>
          </p:cNvPr>
          <p:cNvSpPr txBox="1"/>
          <p:nvPr/>
        </p:nvSpPr>
        <p:spPr>
          <a:xfrm>
            <a:off x="3436" y="-951"/>
            <a:ext cx="384406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Cross-section representation</a:t>
            </a:r>
            <a:endParaRPr lang="en-US" sz="2400" b="1">
              <a:ea typeface="Calibri"/>
              <a:cs typeface="Calibri"/>
            </a:endParaRPr>
          </a:p>
          <a:p>
            <a:endParaRPr lang="en-US" sz="1200">
              <a:ea typeface="Calibri"/>
              <a:cs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8BAC2BC-A486-5330-9333-444FE74CF52F}"/>
              </a:ext>
            </a:extLst>
          </p:cNvPr>
          <p:cNvSpPr/>
          <p:nvPr/>
        </p:nvSpPr>
        <p:spPr>
          <a:xfrm>
            <a:off x="4963025" y="2773623"/>
            <a:ext cx="445168" cy="281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BB2D1B3-6008-351C-5357-AB15CDA38909}"/>
              </a:ext>
            </a:extLst>
          </p:cNvPr>
          <p:cNvSpPr/>
          <p:nvPr/>
        </p:nvSpPr>
        <p:spPr>
          <a:xfrm>
            <a:off x="1524000" y="3054126"/>
            <a:ext cx="7315200" cy="2819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662FE5D-DA9C-EABB-96F2-97467D0F8018}"/>
              </a:ext>
            </a:extLst>
          </p:cNvPr>
          <p:cNvSpPr/>
          <p:nvPr/>
        </p:nvSpPr>
        <p:spPr>
          <a:xfrm>
            <a:off x="3138238" y="2773001"/>
            <a:ext cx="1367588" cy="281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C06882E-17F2-D517-6F50-C662082102A0}"/>
              </a:ext>
            </a:extLst>
          </p:cNvPr>
          <p:cNvSpPr/>
          <p:nvPr/>
        </p:nvSpPr>
        <p:spPr>
          <a:xfrm>
            <a:off x="5865395" y="2773624"/>
            <a:ext cx="1367588" cy="281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808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C80C9-43FE-86CA-FAED-E19F47CCB275}"/>
              </a:ext>
            </a:extLst>
          </p:cNvPr>
          <p:cNvSpPr txBox="1"/>
          <p:nvPr/>
        </p:nvSpPr>
        <p:spPr>
          <a:xfrm>
            <a:off x="9263131" y="1464079"/>
            <a:ext cx="245194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9BAAC4"/>
                </a:solidFill>
                <a:ea typeface="Calibri"/>
                <a:cs typeface="Calibri"/>
              </a:rPr>
              <a:t>Developer:</a:t>
            </a:r>
            <a:endParaRPr lang="en-US" b="1" dirty="0">
              <a:solidFill>
                <a:srgbClr val="9BAAC4"/>
              </a:solidFill>
            </a:endParaRPr>
          </a:p>
          <a:p>
            <a:r>
              <a:rPr lang="en-US" b="1" dirty="0">
                <a:solidFill>
                  <a:srgbClr val="9BAAC4"/>
                </a:solidFill>
              </a:rPr>
              <a:t>~2.5% Tetramethylammonium hydroxide (TMAH)</a:t>
            </a:r>
            <a:endParaRPr lang="en-US" b="1" dirty="0">
              <a:solidFill>
                <a:srgbClr val="7030A0"/>
              </a:solidFill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08119-AE41-BB42-A347-0E9E5AA35A3C}"/>
              </a:ext>
            </a:extLst>
          </p:cNvPr>
          <p:cNvSpPr txBox="1"/>
          <p:nvPr/>
        </p:nvSpPr>
        <p:spPr>
          <a:xfrm>
            <a:off x="1433" y="5692083"/>
            <a:ext cx="46837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*Colors may not be accurate, sizes are not to scale</a:t>
            </a:r>
          </a:p>
        </p:txBody>
      </p:sp>
    </p:spTree>
    <p:extLst>
      <p:ext uri="{BB962C8B-B14F-4D97-AF65-F5344CB8AC3E}">
        <p14:creationId xmlns:p14="http://schemas.microsoft.com/office/powerpoint/2010/main" val="3910992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U-branded-power-point-template-widescreen-white-test" id="{1DCC296B-1FB8-264B-8B76-D3CB3C933C55}" vid="{00EF76A3-298E-6941-82AB-7A7BEDEAC3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937dd97-b6ea-4106-a1d4-2b492ba93d4f" xsi:nil="true"/>
    <lcf76f155ced4ddcb4097134ff3c332f xmlns="1937dd97-b6ea-4106-a1d4-2b492ba93d4f">
      <Terms xmlns="http://schemas.microsoft.com/office/infopath/2007/PartnerControls"/>
    </lcf76f155ced4ddcb4097134ff3c332f>
    <TaxCatchAll xmlns="4204e2b6-ff20-42ed-8ebb-2947c041cb4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D40CA96AF94A48A627775AECDB9F9C" ma:contentTypeVersion="19" ma:contentTypeDescription="Create a new document." ma:contentTypeScope="" ma:versionID="39da841ee97305226ebb5c22393d3325">
  <xsd:schema xmlns:xsd="http://www.w3.org/2001/XMLSchema" xmlns:xs="http://www.w3.org/2001/XMLSchema" xmlns:p="http://schemas.microsoft.com/office/2006/metadata/properties" xmlns:ns2="1937dd97-b6ea-4106-a1d4-2b492ba93d4f" xmlns:ns3="4204e2b6-ff20-42ed-8ebb-2947c041cb49" targetNamespace="http://schemas.microsoft.com/office/2006/metadata/properties" ma:root="true" ma:fieldsID="0a6e8d9524962a41dcc5d529f69834cc" ns2:_="" ns3:_="">
    <xsd:import namespace="1937dd97-b6ea-4106-a1d4-2b492ba93d4f"/>
    <xsd:import namespace="4204e2b6-ff20-42ed-8ebb-2947c041cb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OCR" minOccurs="0"/>
                <xsd:element ref="ns2:_Flow_SignoffStatu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37dd97-b6ea-4106-a1d4-2b492ba93d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7" nillable="true" ma:displayName="Sign-off status" ma:internalName="Sign_x002d_off_x0020_status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66bcfc7-c51b-4bc8-8383-b8f609394d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04e2b6-ff20-42ed-8ebb-2947c041cb4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4958f2f-7d58-4d2b-ad60-10e175606d2a}" ma:internalName="TaxCatchAll" ma:showField="CatchAllData" ma:web="4204e2b6-ff20-42ed-8ebb-2947c041cb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83ECC0-E6D8-4F16-BD2F-6A692AE8D3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20567D-36E5-43D4-AB38-B2E44D476716}">
  <ds:schemaRefs>
    <ds:schemaRef ds:uri="1937dd97-b6ea-4106-a1d4-2b492ba93d4f"/>
    <ds:schemaRef ds:uri="4204e2b6-ff20-42ed-8ebb-2947c041cb4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ED83142-6C66-47D1-A10E-2333370579D1}">
  <ds:schemaRefs>
    <ds:schemaRef ds:uri="1937dd97-b6ea-4106-a1d4-2b492ba93d4f"/>
    <ds:schemaRef ds:uri="4204e2b6-ff20-42ed-8ebb-2947c041cb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25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Aluminum Electrothermal  MEMS Actuators</vt:lpstr>
      <vt:lpstr>Introduction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Characterization</vt:lpstr>
      <vt:lpstr>PowerPoint Presentation</vt:lpstr>
      <vt:lpstr>PowerPoint Presentation</vt:lpstr>
      <vt:lpstr>PowerPoint Presentation</vt:lpstr>
      <vt:lpstr>PowerPoint Presentation</vt:lpstr>
      <vt:lpstr>Modeling</vt:lpstr>
      <vt:lpstr>Modeling</vt:lpstr>
      <vt:lpstr>Modeling</vt:lpstr>
      <vt:lpstr>Conclusion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Lambert, Ronald</dc:creator>
  <cp:revision>943</cp:revision>
  <dcterms:created xsi:type="dcterms:W3CDTF">2021-06-17T21:21:29Z</dcterms:created>
  <dcterms:modified xsi:type="dcterms:W3CDTF">2025-07-30T17:45:32Z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0x01010054D40CA96AF94A48A627775AECDB9F9C</vt:lpwstr>
  </property>
  <property fmtid="{D5CDD505-2E9C-101B-9397-08002B2CF9AE}" pid="3" name="MediaServiceImageTags">
    <vt:lpwstr/>
  </property>
</Properties>
</file>