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omments/modernComment_101_2331F20A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omments/modernComment_10B_9BE78458.xml" ContentType="application/vnd.ms-powerpoint.comments+xml"/>
  <Override PartName="/ppt/comments/modernComment_10C_6E1B9AE8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2" r:id="rId4"/>
  </p:sldMasterIdLst>
  <p:notesMasterIdLst>
    <p:notesMasterId r:id="rId18"/>
  </p:notesMasterIdLst>
  <p:sldIdLst>
    <p:sldId id="256" r:id="rId5"/>
    <p:sldId id="257" r:id="rId6"/>
    <p:sldId id="258" r:id="rId7"/>
    <p:sldId id="272" r:id="rId8"/>
    <p:sldId id="270" r:id="rId9"/>
    <p:sldId id="265" r:id="rId10"/>
    <p:sldId id="266" r:id="rId11"/>
    <p:sldId id="269" r:id="rId12"/>
    <p:sldId id="267" r:id="rId13"/>
    <p:sldId id="268" r:id="rId14"/>
    <p:sldId id="263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9B3F93-F854-982B-A315-9C2EBCD595C1}" name="Grace Pavel" initials="GP" userId="S::G_PAVEL@uncg.edu::f4982ba2-9b92-40ee-95a8-6a57f09067c7" providerId="AD"/>
  <p188:author id="{80C1B2CF-A9A2-FD9F-5864-D71BC5674730}" name="Maggie Mahanes" initials="MM" userId="S::M_MAHANES@uncg.edu::b55f3329-ab84-4144-bfdb-71d108b27b0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5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E09D5F-BFE1-4DCD-97C6-D8DFFB2D3E02}" v="13" dt="2026-07-31T16:43:53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94725" autoAdjust="0"/>
  </p:normalViewPr>
  <p:slideViewPr>
    <p:cSldViewPr snapToGrid="0">
      <p:cViewPr>
        <p:scale>
          <a:sx n="67" d="100"/>
          <a:sy n="67" d="100"/>
        </p:scale>
        <p:origin x="1306" y="58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ce Pavel" userId="ec959791-2f54-467c-bc5a-3da55149b355" providerId="ADAL" clId="{D25E2733-2E66-4BED-A5C6-1E9360AD25F9}"/>
    <pc:docChg chg="undo custSel addSld modSld sldOrd">
      <pc:chgData name="Grace Pavel" userId="ec959791-2f54-467c-bc5a-3da55149b355" providerId="ADAL" clId="{D25E2733-2E66-4BED-A5C6-1E9360AD25F9}" dt="2026-07-31T16:43:59.557" v="917" actId="1037"/>
      <pc:docMkLst>
        <pc:docMk/>
      </pc:docMkLst>
      <pc:sldChg chg="addSp delSp modSp mod">
        <pc:chgData name="Grace Pavel" userId="ec959791-2f54-467c-bc5a-3da55149b355" providerId="ADAL" clId="{D25E2733-2E66-4BED-A5C6-1E9360AD25F9}" dt="2026-07-23T20:30:30.044" v="171" actId="1076"/>
        <pc:sldMkLst>
          <pc:docMk/>
          <pc:sldMk cId="985508335" sldId="256"/>
        </pc:sldMkLst>
        <pc:spChg chg="mod">
          <ac:chgData name="Grace Pavel" userId="ec959791-2f54-467c-bc5a-3da55149b355" providerId="ADAL" clId="{D25E2733-2E66-4BED-A5C6-1E9360AD25F9}" dt="2026-07-23T20:30:00.866" v="163" actId="1076"/>
          <ac:spMkLst>
            <pc:docMk/>
            <pc:sldMk cId="985508335" sldId="256"/>
            <ac:spMk id="2" creationId="{D84C0A9B-CC93-9C11-66CA-F3834BD8C066}"/>
          </ac:spMkLst>
        </pc:spChg>
        <pc:spChg chg="mod">
          <ac:chgData name="Grace Pavel" userId="ec959791-2f54-467c-bc5a-3da55149b355" providerId="ADAL" clId="{D25E2733-2E66-4BED-A5C6-1E9360AD25F9}" dt="2026-07-23T20:30:04.635" v="164" actId="1076"/>
          <ac:spMkLst>
            <pc:docMk/>
            <pc:sldMk cId="985508335" sldId="256"/>
            <ac:spMk id="3" creationId="{1AE9D97F-5B68-8387-095C-B4A636943223}"/>
          </ac:spMkLst>
        </pc:spChg>
        <pc:spChg chg="mod">
          <ac:chgData name="Grace Pavel" userId="ec959791-2f54-467c-bc5a-3da55149b355" providerId="ADAL" clId="{D25E2733-2E66-4BED-A5C6-1E9360AD25F9}" dt="2026-07-23T17:24:11.130" v="50"/>
          <ac:spMkLst>
            <pc:docMk/>
            <pc:sldMk cId="985508335" sldId="256"/>
            <ac:spMk id="5" creationId="{94D264FF-E21C-188C-7A55-5F2B686D0162}"/>
          </ac:spMkLst>
        </pc:spChg>
        <pc:grpChg chg="add mod">
          <ac:chgData name="Grace Pavel" userId="ec959791-2f54-467c-bc5a-3da55149b355" providerId="ADAL" clId="{D25E2733-2E66-4BED-A5C6-1E9360AD25F9}" dt="2026-07-23T20:30:30.044" v="171" actId="1076"/>
          <ac:grpSpMkLst>
            <pc:docMk/>
            <pc:sldMk cId="985508335" sldId="256"/>
            <ac:grpSpMk id="4" creationId="{5A9048A5-082A-D6C8-CEAB-D0731A7043F2}"/>
          </ac:grpSpMkLst>
        </pc:grpChg>
        <pc:picChg chg="mod">
          <ac:chgData name="Grace Pavel" userId="ec959791-2f54-467c-bc5a-3da55149b355" providerId="ADAL" clId="{D25E2733-2E66-4BED-A5C6-1E9360AD25F9}" dt="2026-07-23T17:24:11.130" v="50"/>
          <ac:picMkLst>
            <pc:docMk/>
            <pc:sldMk cId="985508335" sldId="256"/>
            <ac:picMk id="6" creationId="{94327525-A945-A612-2A50-CAD114D4A11D}"/>
          </ac:picMkLst>
        </pc:picChg>
        <pc:picChg chg="add del mod">
          <ac:chgData name="Grace Pavel" userId="ec959791-2f54-467c-bc5a-3da55149b355" providerId="ADAL" clId="{D25E2733-2E66-4BED-A5C6-1E9360AD25F9}" dt="2026-07-23T20:30:12.321" v="166" actId="1076"/>
          <ac:picMkLst>
            <pc:docMk/>
            <pc:sldMk cId="985508335" sldId="256"/>
            <ac:picMk id="12" creationId="{D7CCD59C-20A0-617A-C0A5-745D7186D555}"/>
          </ac:picMkLst>
        </pc:picChg>
      </pc:sldChg>
      <pc:sldChg chg="addSp delSp modSp mod ord modAnim">
        <pc:chgData name="Grace Pavel" userId="ec959791-2f54-467c-bc5a-3da55149b355" providerId="ADAL" clId="{D25E2733-2E66-4BED-A5C6-1E9360AD25F9}" dt="2026-07-27T17:07:24.027" v="800" actId="20577"/>
        <pc:sldMkLst>
          <pc:docMk/>
          <pc:sldMk cId="590475786" sldId="257"/>
        </pc:sldMkLst>
        <pc:spChg chg="mod">
          <ac:chgData name="Grace Pavel" userId="ec959791-2f54-467c-bc5a-3da55149b355" providerId="ADAL" clId="{D25E2733-2E66-4BED-A5C6-1E9360AD25F9}" dt="2026-07-23T20:35:43.734" v="272" actId="1035"/>
          <ac:spMkLst>
            <pc:docMk/>
            <pc:sldMk cId="590475786" sldId="257"/>
            <ac:spMk id="14" creationId="{9D81FF1B-B12F-BABA-B81F-7AF4D3B4137C}"/>
          </ac:spMkLst>
        </pc:spChg>
        <pc:graphicFrameChg chg="modGraphic">
          <ac:chgData name="Grace Pavel" userId="ec959791-2f54-467c-bc5a-3da55149b355" providerId="ADAL" clId="{D25E2733-2E66-4BED-A5C6-1E9360AD25F9}" dt="2026-07-27T17:07:24.027" v="800" actId="20577"/>
          <ac:graphicFrameMkLst>
            <pc:docMk/>
            <pc:sldMk cId="590475786" sldId="257"/>
            <ac:graphicFrameMk id="12" creationId="{4E1B3C99-144B-AF44-B9FD-B0EFA4C89B15}"/>
          </ac:graphicFrameMkLst>
        </pc:graphicFrameChg>
      </pc:sldChg>
      <pc:sldChg chg="addSp delSp modSp mod">
        <pc:chgData name="Grace Pavel" userId="ec959791-2f54-467c-bc5a-3da55149b355" providerId="ADAL" clId="{D25E2733-2E66-4BED-A5C6-1E9360AD25F9}" dt="2026-07-30T15:38:59.244" v="884" actId="1035"/>
        <pc:sldMkLst>
          <pc:docMk/>
          <pc:sldMk cId="931667255" sldId="258"/>
        </pc:sldMkLst>
        <pc:spChg chg="mod">
          <ac:chgData name="Grace Pavel" userId="ec959791-2f54-467c-bc5a-3da55149b355" providerId="ADAL" clId="{D25E2733-2E66-4BED-A5C6-1E9360AD25F9}" dt="2026-07-30T15:38:59.244" v="884" actId="1035"/>
          <ac:spMkLst>
            <pc:docMk/>
            <pc:sldMk cId="931667255" sldId="258"/>
            <ac:spMk id="8" creationId="{DDD31840-4450-FB8E-A8B2-179955CC5788}"/>
          </ac:spMkLst>
        </pc:spChg>
      </pc:sldChg>
      <pc:sldChg chg="addSp modSp mod">
        <pc:chgData name="Grace Pavel" userId="ec959791-2f54-467c-bc5a-3da55149b355" providerId="ADAL" clId="{D25E2733-2E66-4BED-A5C6-1E9360AD25F9}" dt="2026-07-23T00:51:50.242" v="49" actId="20577"/>
        <pc:sldMkLst>
          <pc:docMk/>
          <pc:sldMk cId="2132204860" sldId="263"/>
        </pc:sldMkLst>
        <pc:spChg chg="add mod">
          <ac:chgData name="Grace Pavel" userId="ec959791-2f54-467c-bc5a-3da55149b355" providerId="ADAL" clId="{D25E2733-2E66-4BED-A5C6-1E9360AD25F9}" dt="2026-07-23T00:51:50.242" v="49" actId="20577"/>
          <ac:spMkLst>
            <pc:docMk/>
            <pc:sldMk cId="2132204860" sldId="263"/>
            <ac:spMk id="14" creationId="{2E58A4A8-8CF6-C7D0-6AF8-9454922B22AE}"/>
          </ac:spMkLst>
        </pc:spChg>
      </pc:sldChg>
      <pc:sldChg chg="addSp delSp modSp mod">
        <pc:chgData name="Grace Pavel" userId="ec959791-2f54-467c-bc5a-3da55149b355" providerId="ADAL" clId="{D25E2733-2E66-4BED-A5C6-1E9360AD25F9}" dt="2026-07-24T15:12:35.697" v="778" actId="732"/>
        <pc:sldMkLst>
          <pc:docMk/>
          <pc:sldMk cId="406038452" sldId="265"/>
        </pc:sldMkLst>
        <pc:spChg chg="add mod">
          <ac:chgData name="Grace Pavel" userId="ec959791-2f54-467c-bc5a-3da55149b355" providerId="ADAL" clId="{D25E2733-2E66-4BED-A5C6-1E9360AD25F9}" dt="2026-07-23T20:39:16.736" v="413" actId="1037"/>
          <ac:spMkLst>
            <pc:docMk/>
            <pc:sldMk cId="406038452" sldId="265"/>
            <ac:spMk id="3" creationId="{5A4314AE-2EB5-99A4-240A-C363574DADD2}"/>
          </ac:spMkLst>
        </pc:spChg>
        <pc:spChg chg="add mod">
          <ac:chgData name="Grace Pavel" userId="ec959791-2f54-467c-bc5a-3da55149b355" providerId="ADAL" clId="{D25E2733-2E66-4BED-A5C6-1E9360AD25F9}" dt="2026-07-24T15:12:23.361" v="777" actId="1036"/>
          <ac:spMkLst>
            <pc:docMk/>
            <pc:sldMk cId="406038452" sldId="265"/>
            <ac:spMk id="7" creationId="{12C04017-C15A-25ED-5B65-07DC3B49FDB2}"/>
          </ac:spMkLst>
        </pc:spChg>
        <pc:spChg chg="add mod">
          <ac:chgData name="Grace Pavel" userId="ec959791-2f54-467c-bc5a-3da55149b355" providerId="ADAL" clId="{D25E2733-2E66-4BED-A5C6-1E9360AD25F9}" dt="2026-07-23T20:39:12.250" v="412" actId="1036"/>
          <ac:spMkLst>
            <pc:docMk/>
            <pc:sldMk cId="406038452" sldId="265"/>
            <ac:spMk id="10" creationId="{4FC214F7-BDAE-6B66-E488-C60011512209}"/>
          </ac:spMkLst>
        </pc:spChg>
        <pc:spChg chg="add mod">
          <ac:chgData name="Grace Pavel" userId="ec959791-2f54-467c-bc5a-3da55149b355" providerId="ADAL" clId="{D25E2733-2E66-4BED-A5C6-1E9360AD25F9}" dt="2026-07-23T20:39:12.250" v="412" actId="1036"/>
          <ac:spMkLst>
            <pc:docMk/>
            <pc:sldMk cId="406038452" sldId="265"/>
            <ac:spMk id="12" creationId="{CB70F4B2-A578-0A50-16D9-BFFF9174D1AF}"/>
          </ac:spMkLst>
        </pc:spChg>
        <pc:spChg chg="mod">
          <ac:chgData name="Grace Pavel" userId="ec959791-2f54-467c-bc5a-3da55149b355" providerId="ADAL" clId="{D25E2733-2E66-4BED-A5C6-1E9360AD25F9}" dt="2026-07-23T20:38:04.153" v="363" actId="1035"/>
          <ac:spMkLst>
            <pc:docMk/>
            <pc:sldMk cId="406038452" sldId="265"/>
            <ac:spMk id="13" creationId="{5A4314AE-2EB5-99A4-240A-C363574DADD2}"/>
          </ac:spMkLst>
        </pc:spChg>
        <pc:picChg chg="add mod modCrop">
          <ac:chgData name="Grace Pavel" userId="ec959791-2f54-467c-bc5a-3da55149b355" providerId="ADAL" clId="{D25E2733-2E66-4BED-A5C6-1E9360AD25F9}" dt="2026-07-24T15:12:35.697" v="778" actId="732"/>
          <ac:picMkLst>
            <pc:docMk/>
            <pc:sldMk cId="406038452" sldId="265"/>
            <ac:picMk id="5" creationId="{2A348515-EE05-D279-4045-5FAB1B53722C}"/>
          </ac:picMkLst>
        </pc:picChg>
        <pc:picChg chg="add mod">
          <ac:chgData name="Grace Pavel" userId="ec959791-2f54-467c-bc5a-3da55149b355" providerId="ADAL" clId="{D25E2733-2E66-4BED-A5C6-1E9360AD25F9}" dt="2026-07-23T20:39:12.250" v="412" actId="1036"/>
          <ac:picMkLst>
            <pc:docMk/>
            <pc:sldMk cId="406038452" sldId="265"/>
            <ac:picMk id="14" creationId="{6DFC5663-C695-D47C-0E88-D5B367D79611}"/>
          </ac:picMkLst>
        </pc:picChg>
        <pc:picChg chg="add mod">
          <ac:chgData name="Grace Pavel" userId="ec959791-2f54-467c-bc5a-3da55149b355" providerId="ADAL" clId="{D25E2733-2E66-4BED-A5C6-1E9360AD25F9}" dt="2026-07-23T20:39:12.250" v="412" actId="1036"/>
          <ac:picMkLst>
            <pc:docMk/>
            <pc:sldMk cId="406038452" sldId="265"/>
            <ac:picMk id="15" creationId="{B0DFE336-4FDF-E220-2418-0EBB37DEC784}"/>
          </ac:picMkLst>
        </pc:picChg>
      </pc:sldChg>
      <pc:sldChg chg="addSp delSp modSp mod addAnim delAnim modAnim">
        <pc:chgData name="Grace Pavel" userId="ec959791-2f54-467c-bc5a-3da55149b355" providerId="ADAL" clId="{D25E2733-2E66-4BED-A5C6-1E9360AD25F9}" dt="2026-07-30T15:39:17.951" v="887" actId="1036"/>
        <pc:sldMkLst>
          <pc:docMk/>
          <pc:sldMk cId="1092886409" sldId="266"/>
        </pc:sldMkLst>
        <pc:spChg chg="mod">
          <ac:chgData name="Grace Pavel" userId="ec959791-2f54-467c-bc5a-3da55149b355" providerId="ADAL" clId="{D25E2733-2E66-4BED-A5C6-1E9360AD25F9}" dt="2026-07-30T13:37:12.623" v="841" actId="1076"/>
          <ac:spMkLst>
            <pc:docMk/>
            <pc:sldMk cId="1092886409" sldId="266"/>
            <ac:spMk id="5" creationId="{F4EECCBB-D9F4-0BE5-9C7A-0FAAC98F7B7C}"/>
          </ac:spMkLst>
        </pc:spChg>
        <pc:spChg chg="mod">
          <ac:chgData name="Grace Pavel" userId="ec959791-2f54-467c-bc5a-3da55149b355" providerId="ADAL" clId="{D25E2733-2E66-4BED-A5C6-1E9360AD25F9}" dt="2026-07-30T13:39:08.088" v="850" actId="108"/>
          <ac:spMkLst>
            <pc:docMk/>
            <pc:sldMk cId="1092886409" sldId="266"/>
            <ac:spMk id="7" creationId="{2022C59A-B476-F5DB-0586-2FE4F66BEC1B}"/>
          </ac:spMkLst>
        </pc:spChg>
        <pc:spChg chg="mod">
          <ac:chgData name="Grace Pavel" userId="ec959791-2f54-467c-bc5a-3da55149b355" providerId="ADAL" clId="{D25E2733-2E66-4BED-A5C6-1E9360AD25F9}" dt="2026-07-30T13:39:46.475" v="852" actId="108"/>
          <ac:spMkLst>
            <pc:docMk/>
            <pc:sldMk cId="1092886409" sldId="266"/>
            <ac:spMk id="9" creationId="{96B70A4B-E372-5577-EFEE-3F26A4FB7E6C}"/>
          </ac:spMkLst>
        </pc:spChg>
        <pc:spChg chg="mod ord">
          <ac:chgData name="Grace Pavel" userId="ec959791-2f54-467c-bc5a-3da55149b355" providerId="ADAL" clId="{D25E2733-2E66-4BED-A5C6-1E9360AD25F9}" dt="2026-07-30T15:39:17.951" v="887" actId="1036"/>
          <ac:spMkLst>
            <pc:docMk/>
            <pc:sldMk cId="1092886409" sldId="266"/>
            <ac:spMk id="13" creationId="{DE275DDF-CC9F-4455-6447-71C47FC5969D}"/>
          </ac:spMkLst>
        </pc:spChg>
        <pc:picChg chg="del mod">
          <ac:chgData name="Grace Pavel" userId="ec959791-2f54-467c-bc5a-3da55149b355" providerId="ADAL" clId="{D25E2733-2E66-4BED-A5C6-1E9360AD25F9}" dt="2026-07-30T13:35:41.503" v="821" actId="478"/>
          <ac:picMkLst>
            <pc:docMk/>
            <pc:sldMk cId="1092886409" sldId="266"/>
            <ac:picMk id="4" creationId="{3A92FFB9-38C7-AF87-D69B-AE7DDD899137}"/>
          </ac:picMkLst>
        </pc:picChg>
        <pc:picChg chg="add del mod">
          <ac:chgData name="Grace Pavel" userId="ec959791-2f54-467c-bc5a-3da55149b355" providerId="ADAL" clId="{D25E2733-2E66-4BED-A5C6-1E9360AD25F9}" dt="2026-07-30T13:35:53.833" v="825" actId="478"/>
          <ac:picMkLst>
            <pc:docMk/>
            <pc:sldMk cId="1092886409" sldId="266"/>
            <ac:picMk id="6" creationId="{AD9F75D0-4745-80AD-81EC-D4C0D33CAB92}"/>
          </ac:picMkLst>
        </pc:picChg>
        <pc:picChg chg="del mod">
          <ac:chgData name="Grace Pavel" userId="ec959791-2f54-467c-bc5a-3da55149b355" providerId="ADAL" clId="{D25E2733-2E66-4BED-A5C6-1E9360AD25F9}" dt="2026-07-30T13:32:22.287" v="811" actId="478"/>
          <ac:picMkLst>
            <pc:docMk/>
            <pc:sldMk cId="1092886409" sldId="266"/>
            <ac:picMk id="8" creationId="{21C98EED-03FD-7154-08EF-6E781BE9A9DD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12" creationId="{3848CA94-097A-25EE-F732-78434638A82A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14" creationId="{D618DE6D-0448-8F10-1507-53D37B41E51F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15" creationId="{F817751B-4D61-5A18-3B25-635B66DFF4E1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17" creationId="{774DCC4D-6156-0D42-2F5D-9A02B996777D}"/>
          </ac:picMkLst>
        </pc:picChg>
        <pc:picChg chg="add del">
          <ac:chgData name="Grace Pavel" userId="ec959791-2f54-467c-bc5a-3da55149b355" providerId="ADAL" clId="{D25E2733-2E66-4BED-A5C6-1E9360AD25F9}" dt="2026-07-30T13:38:01.967" v="844" actId="478"/>
          <ac:picMkLst>
            <pc:docMk/>
            <pc:sldMk cId="1092886409" sldId="266"/>
            <ac:picMk id="18" creationId="{235E5BB1-2554-4323-53B0-9C153E8511ED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19" creationId="{334344CB-8BBB-5631-94DC-A006D871249C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21" creationId="{A770F6B4-1934-D4A6-FCCA-2A8BB1C6AA92}"/>
          </ac:picMkLst>
        </pc:picChg>
        <pc:picChg chg="add del">
          <ac:chgData name="Grace Pavel" userId="ec959791-2f54-467c-bc5a-3da55149b355" providerId="ADAL" clId="{D25E2733-2E66-4BED-A5C6-1E9360AD25F9}" dt="2026-07-30T13:38:01.967" v="844" actId="478"/>
          <ac:picMkLst>
            <pc:docMk/>
            <pc:sldMk cId="1092886409" sldId="266"/>
            <ac:picMk id="22" creationId="{A534195C-0B80-D614-B216-FBF623B3182E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23" creationId="{8E50497B-679A-6FCA-793D-2619D5F650AF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25" creationId="{6D42567E-C0FF-5735-6413-0EE3B06496F4}"/>
          </ac:picMkLst>
        </pc:picChg>
        <pc:picChg chg="add del">
          <ac:chgData name="Grace Pavel" userId="ec959791-2f54-467c-bc5a-3da55149b355" providerId="ADAL" clId="{D25E2733-2E66-4BED-A5C6-1E9360AD25F9}" dt="2026-07-30T13:38:01.967" v="844" actId="478"/>
          <ac:picMkLst>
            <pc:docMk/>
            <pc:sldMk cId="1092886409" sldId="266"/>
            <ac:picMk id="26" creationId="{05B306B7-C946-5E20-5656-C4CA03363184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27" creationId="{80DE1603-BCF9-11A8-1155-B41F2093F660}"/>
          </ac:picMkLst>
        </pc:picChg>
        <pc:picChg chg="add del">
          <ac:chgData name="Grace Pavel" userId="ec959791-2f54-467c-bc5a-3da55149b355" providerId="ADAL" clId="{D25E2733-2E66-4BED-A5C6-1E9360AD25F9}" dt="2026-07-30T13:37:25.020" v="842" actId="478"/>
          <ac:picMkLst>
            <pc:docMk/>
            <pc:sldMk cId="1092886409" sldId="266"/>
            <ac:picMk id="29" creationId="{75A2390E-EAB1-2EEF-14E7-5116DB998A77}"/>
          </ac:picMkLst>
        </pc:picChg>
        <pc:picChg chg="add del">
          <ac:chgData name="Grace Pavel" userId="ec959791-2f54-467c-bc5a-3da55149b355" providerId="ADAL" clId="{D25E2733-2E66-4BED-A5C6-1E9360AD25F9}" dt="2026-07-30T13:38:01.967" v="844" actId="478"/>
          <ac:picMkLst>
            <pc:docMk/>
            <pc:sldMk cId="1092886409" sldId="266"/>
            <ac:picMk id="30" creationId="{7618395A-6155-4B03-3ED6-8F33E394CFEA}"/>
          </ac:picMkLst>
        </pc:picChg>
        <pc:picChg chg="add del">
          <ac:chgData name="Grace Pavel" userId="ec959791-2f54-467c-bc5a-3da55149b355" providerId="ADAL" clId="{D25E2733-2E66-4BED-A5C6-1E9360AD25F9}" dt="2026-07-30T13:38:01.967" v="844" actId="478"/>
          <ac:picMkLst>
            <pc:docMk/>
            <pc:sldMk cId="1092886409" sldId="266"/>
            <ac:picMk id="32" creationId="{CBE882B2-93BA-A994-F1B8-A995FB9FF2AB}"/>
          </ac:picMkLst>
        </pc:picChg>
        <pc:picChg chg="add del">
          <ac:chgData name="Grace Pavel" userId="ec959791-2f54-467c-bc5a-3da55149b355" providerId="ADAL" clId="{D25E2733-2E66-4BED-A5C6-1E9360AD25F9}" dt="2026-07-30T13:38:01.967" v="844" actId="478"/>
          <ac:picMkLst>
            <pc:docMk/>
            <pc:sldMk cId="1092886409" sldId="266"/>
            <ac:picMk id="34" creationId="{D6C1688E-092B-1104-AF41-FFB1A58A9613}"/>
          </ac:picMkLst>
        </pc:picChg>
        <pc:picChg chg="add mod">
          <ac:chgData name="Grace Pavel" userId="ec959791-2f54-467c-bc5a-3da55149b355" providerId="ADAL" clId="{D25E2733-2E66-4BED-A5C6-1E9360AD25F9}" dt="2026-07-30T13:36:47.322" v="838" actId="14100"/>
          <ac:picMkLst>
            <pc:docMk/>
            <pc:sldMk cId="1092886409" sldId="266"/>
            <ac:picMk id="36" creationId="{231593CE-ABD1-FF00-00CB-6071290B1A8A}"/>
          </ac:picMkLst>
        </pc:picChg>
        <pc:picChg chg="add mod">
          <ac:chgData name="Grace Pavel" userId="ec959791-2f54-467c-bc5a-3da55149b355" providerId="ADAL" clId="{D25E2733-2E66-4BED-A5C6-1E9360AD25F9}" dt="2026-07-30T13:36:43.362" v="837" actId="14100"/>
          <ac:picMkLst>
            <pc:docMk/>
            <pc:sldMk cId="1092886409" sldId="266"/>
            <ac:picMk id="38" creationId="{53C6BA08-7B9F-E769-F1A5-5C9AD306E638}"/>
          </ac:picMkLst>
        </pc:picChg>
        <pc:picChg chg="add mod">
          <ac:chgData name="Grace Pavel" userId="ec959791-2f54-467c-bc5a-3da55149b355" providerId="ADAL" clId="{D25E2733-2E66-4BED-A5C6-1E9360AD25F9}" dt="2026-07-30T13:36:38.556" v="836" actId="1076"/>
          <ac:picMkLst>
            <pc:docMk/>
            <pc:sldMk cId="1092886409" sldId="266"/>
            <ac:picMk id="40" creationId="{998D907A-1D2A-D2D8-CCB9-A62A8B61917C}"/>
          </ac:picMkLst>
        </pc:picChg>
      </pc:sldChg>
      <pc:sldChg chg="addSp delSp modSp mod modCm">
        <pc:chgData name="Grace Pavel" userId="ec959791-2f54-467c-bc5a-3da55149b355" providerId="ADAL" clId="{D25E2733-2E66-4BED-A5C6-1E9360AD25F9}" dt="2026-07-30T15:38:45.341" v="880" actId="1036"/>
        <pc:sldMkLst>
          <pc:docMk/>
          <pc:sldMk cId="2615641176" sldId="267"/>
        </pc:sldMkLst>
        <pc:spChg chg="mod">
          <ac:chgData name="Grace Pavel" userId="ec959791-2f54-467c-bc5a-3da55149b355" providerId="ADAL" clId="{D25E2733-2E66-4BED-A5C6-1E9360AD25F9}" dt="2026-07-23T20:43:21.150" v="522" actId="20577"/>
          <ac:spMkLst>
            <pc:docMk/>
            <pc:sldMk cId="2615641176" sldId="267"/>
            <ac:spMk id="4" creationId="{C7AD11C5-A375-B35A-2CE4-3C9FFF223135}"/>
          </ac:spMkLst>
        </pc:spChg>
        <pc:spChg chg="mod">
          <ac:chgData name="Grace Pavel" userId="ec959791-2f54-467c-bc5a-3da55149b355" providerId="ADAL" clId="{D25E2733-2E66-4BED-A5C6-1E9360AD25F9}" dt="2026-07-30T15:38:45.341" v="880" actId="1036"/>
          <ac:spMkLst>
            <pc:docMk/>
            <pc:sldMk cId="2615641176" sldId="267"/>
            <ac:spMk id="13" creationId="{62DBE300-1E8A-8AAF-57A7-A3C57C3AE64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race Pavel" userId="ec959791-2f54-467c-bc5a-3da55149b355" providerId="ADAL" clId="{D25E2733-2E66-4BED-A5C6-1E9360AD25F9}" dt="2026-07-23T00:51:37.759" v="43" actId="20577"/>
              <pc2:cmMkLst xmlns:pc2="http://schemas.microsoft.com/office/powerpoint/2019/9/main/command">
                <pc:docMk/>
                <pc:sldMk cId="2615641176" sldId="267"/>
                <pc2:cmMk id="{8DA9750F-EDE2-4EF3-BACE-A4F70B7915E9}"/>
              </pc2:cmMkLst>
            </pc226:cmChg>
            <pc226:cmChg xmlns:pc226="http://schemas.microsoft.com/office/powerpoint/2022/06/main/command" chg="mod">
              <pc226:chgData name="Grace Pavel" userId="ec959791-2f54-467c-bc5a-3da55149b355" providerId="ADAL" clId="{D25E2733-2E66-4BED-A5C6-1E9360AD25F9}" dt="2026-07-23T00:51:37.759" v="43" actId="20577"/>
              <pc2:cmMkLst xmlns:pc2="http://schemas.microsoft.com/office/powerpoint/2019/9/main/command">
                <pc:docMk/>
                <pc:sldMk cId="2615641176" sldId="267"/>
                <pc2:cmMk id="{C3DAD611-0C68-426A-A21F-297EA68B03A7}"/>
              </pc2:cmMkLst>
            </pc226:cmChg>
            <pc226:cmChg xmlns:pc226="http://schemas.microsoft.com/office/powerpoint/2022/06/main/command" chg="mod">
              <pc226:chgData name="Grace Pavel" userId="ec959791-2f54-467c-bc5a-3da55149b355" providerId="ADAL" clId="{D25E2733-2E66-4BED-A5C6-1E9360AD25F9}" dt="2026-07-23T00:51:37.759" v="43" actId="20577"/>
              <pc2:cmMkLst xmlns:pc2="http://schemas.microsoft.com/office/powerpoint/2019/9/main/command">
                <pc:docMk/>
                <pc:sldMk cId="2615641176" sldId="267"/>
                <pc2:cmMk id="{C1AB8851-8552-44B4-B3B8-BD1B8ACAC416}"/>
              </pc2:cmMkLst>
            </pc226:cmChg>
            <pc226:cmChg xmlns:pc226="http://schemas.microsoft.com/office/powerpoint/2022/06/main/command" chg="mod">
              <pc226:chgData name="Grace Pavel" userId="ec959791-2f54-467c-bc5a-3da55149b355" providerId="ADAL" clId="{D25E2733-2E66-4BED-A5C6-1E9360AD25F9}" dt="2026-07-23T00:51:37.759" v="43" actId="20577"/>
              <pc2:cmMkLst xmlns:pc2="http://schemas.microsoft.com/office/powerpoint/2019/9/main/command">
                <pc:docMk/>
                <pc:sldMk cId="2615641176" sldId="267"/>
                <pc2:cmMk id="{076DA478-F51C-4624-824E-6635B89D95EF}"/>
              </pc2:cmMkLst>
            </pc226:cmChg>
          </p:ext>
        </pc:extLst>
      </pc:sldChg>
      <pc:sldChg chg="addSp delSp modSp mod">
        <pc:chgData name="Grace Pavel" userId="ec959791-2f54-467c-bc5a-3da55149b355" providerId="ADAL" clId="{D25E2733-2E66-4BED-A5C6-1E9360AD25F9}" dt="2026-07-23T20:44:02.091" v="534" actId="20577"/>
        <pc:sldMkLst>
          <pc:docMk/>
          <pc:sldMk cId="1847302888" sldId="268"/>
        </pc:sldMkLst>
        <pc:spChg chg="mod">
          <ac:chgData name="Grace Pavel" userId="ec959791-2f54-467c-bc5a-3da55149b355" providerId="ADAL" clId="{D25E2733-2E66-4BED-A5C6-1E9360AD25F9}" dt="2026-07-23T00:48:46.933" v="16" actId="20577"/>
          <ac:spMkLst>
            <pc:docMk/>
            <pc:sldMk cId="1847302888" sldId="268"/>
            <ac:spMk id="8" creationId="{EBEAFC8B-F6F7-65B4-12EF-4F59026A46A5}"/>
          </ac:spMkLst>
        </pc:spChg>
        <pc:spChg chg="mod">
          <ac:chgData name="Grace Pavel" userId="ec959791-2f54-467c-bc5a-3da55149b355" providerId="ADAL" clId="{D25E2733-2E66-4BED-A5C6-1E9360AD25F9}" dt="2026-07-23T20:43:46.831" v="524" actId="1035"/>
          <ac:spMkLst>
            <pc:docMk/>
            <pc:sldMk cId="1847302888" sldId="268"/>
            <ac:spMk id="13" creationId="{68368457-0125-39D2-26DB-03FC72E03FCA}"/>
          </ac:spMkLst>
        </pc:spChg>
        <pc:graphicFrameChg chg="modGraphic">
          <ac:chgData name="Grace Pavel" userId="ec959791-2f54-467c-bc5a-3da55149b355" providerId="ADAL" clId="{D25E2733-2E66-4BED-A5C6-1E9360AD25F9}" dt="2026-07-23T20:44:02.091" v="534" actId="20577"/>
          <ac:graphicFrameMkLst>
            <pc:docMk/>
            <pc:sldMk cId="1847302888" sldId="268"/>
            <ac:graphicFrameMk id="26" creationId="{8E2C2733-6DF7-A3FA-E99A-9C2D95DC47A4}"/>
          </ac:graphicFrameMkLst>
        </pc:graphicFrameChg>
      </pc:sldChg>
      <pc:sldChg chg="addSp delSp modSp mod">
        <pc:chgData name="Grace Pavel" userId="ec959791-2f54-467c-bc5a-3da55149b355" providerId="ADAL" clId="{D25E2733-2E66-4BED-A5C6-1E9360AD25F9}" dt="2026-07-30T15:39:34.887" v="900" actId="1037"/>
        <pc:sldMkLst>
          <pc:docMk/>
          <pc:sldMk cId="2568434533" sldId="269"/>
        </pc:sldMkLst>
        <pc:spChg chg="mod">
          <ac:chgData name="Grace Pavel" userId="ec959791-2f54-467c-bc5a-3da55149b355" providerId="ADAL" clId="{D25E2733-2E66-4BED-A5C6-1E9360AD25F9}" dt="2026-07-30T15:37:50.928" v="863" actId="20577"/>
          <ac:spMkLst>
            <pc:docMk/>
            <pc:sldMk cId="2568434533" sldId="269"/>
            <ac:spMk id="2" creationId="{60F06073-1091-1266-3152-1FA34752BAEF}"/>
          </ac:spMkLst>
        </pc:spChg>
        <pc:spChg chg="mod">
          <ac:chgData name="Grace Pavel" userId="ec959791-2f54-467c-bc5a-3da55149b355" providerId="ADAL" clId="{D25E2733-2E66-4BED-A5C6-1E9360AD25F9}" dt="2026-07-30T15:39:24.690" v="888" actId="1036"/>
          <ac:spMkLst>
            <pc:docMk/>
            <pc:sldMk cId="2568434533" sldId="269"/>
            <ac:spMk id="13" creationId="{7B14D15B-50AE-D8C9-ECAE-2DBAE5B162B8}"/>
          </ac:spMkLst>
        </pc:spChg>
        <pc:spChg chg="mod ord">
          <ac:chgData name="Grace Pavel" userId="ec959791-2f54-467c-bc5a-3da55149b355" providerId="ADAL" clId="{D25E2733-2E66-4BED-A5C6-1E9360AD25F9}" dt="2026-07-30T15:38:27.978" v="872" actId="166"/>
          <ac:spMkLst>
            <pc:docMk/>
            <pc:sldMk cId="2568434533" sldId="269"/>
            <ac:spMk id="17" creationId="{768416F8-4CE9-E2BC-3CFD-CD67D320CCD4}"/>
          </ac:spMkLst>
        </pc:spChg>
        <pc:picChg chg="add mod">
          <ac:chgData name="Grace Pavel" userId="ec959791-2f54-467c-bc5a-3da55149b355" providerId="ADAL" clId="{D25E2733-2E66-4BED-A5C6-1E9360AD25F9}" dt="2026-07-30T15:39:34.887" v="900" actId="1037"/>
          <ac:picMkLst>
            <pc:docMk/>
            <pc:sldMk cId="2568434533" sldId="269"/>
            <ac:picMk id="5" creationId="{A8EA1F77-377D-FAE8-D1ED-0B5AED643979}"/>
          </ac:picMkLst>
        </pc:picChg>
        <pc:picChg chg="add del">
          <ac:chgData name="Grace Pavel" userId="ec959791-2f54-467c-bc5a-3da55149b355" providerId="ADAL" clId="{D25E2733-2E66-4BED-A5C6-1E9360AD25F9}" dt="2026-07-30T13:37:40.586" v="843" actId="478"/>
          <ac:picMkLst>
            <pc:docMk/>
            <pc:sldMk cId="2568434533" sldId="269"/>
            <ac:picMk id="5" creationId="{FF3B0B59-9B0F-8AFE-00FC-0E42175A9D9F}"/>
          </ac:picMkLst>
        </pc:picChg>
        <pc:picChg chg="del">
          <ac:chgData name="Grace Pavel" userId="ec959791-2f54-467c-bc5a-3da55149b355" providerId="ADAL" clId="{D25E2733-2E66-4BED-A5C6-1E9360AD25F9}" dt="2026-07-30T15:38:07.436" v="867" actId="478"/>
          <ac:picMkLst>
            <pc:docMk/>
            <pc:sldMk cId="2568434533" sldId="269"/>
            <ac:picMk id="15" creationId="{8214EB0D-DC47-ED60-5221-F01BE27B4892}"/>
          </ac:picMkLst>
        </pc:picChg>
      </pc:sldChg>
      <pc:sldChg chg="addSp delSp modSp mod modAnim">
        <pc:chgData name="Grace Pavel" userId="ec959791-2f54-467c-bc5a-3da55149b355" providerId="ADAL" clId="{D25E2733-2E66-4BED-A5C6-1E9360AD25F9}" dt="2026-07-30T15:39:10.057" v="886" actId="1036"/>
        <pc:sldMkLst>
          <pc:docMk/>
          <pc:sldMk cId="3248607329" sldId="270"/>
        </pc:sldMkLst>
        <pc:spChg chg="mod">
          <ac:chgData name="Grace Pavel" userId="ec959791-2f54-467c-bc5a-3da55149b355" providerId="ADAL" clId="{D25E2733-2E66-4BED-A5C6-1E9360AD25F9}" dt="2026-07-23T19:46:48.636" v="162" actId="20577"/>
          <ac:spMkLst>
            <pc:docMk/>
            <pc:sldMk cId="3248607329" sldId="270"/>
            <ac:spMk id="2" creationId="{15449CA9-3821-3D69-4C0C-74500447AD97}"/>
          </ac:spMkLst>
        </pc:spChg>
        <pc:spChg chg="mod">
          <ac:chgData name="Grace Pavel" userId="ec959791-2f54-467c-bc5a-3da55149b355" providerId="ADAL" clId="{D25E2733-2E66-4BED-A5C6-1E9360AD25F9}" dt="2026-07-23T00:46:33.807" v="2" actId="2711"/>
          <ac:spMkLst>
            <pc:docMk/>
            <pc:sldMk cId="3248607329" sldId="270"/>
            <ac:spMk id="3" creationId="{C5ED73BD-7DE4-3BB2-1F70-DF2BF5C190BF}"/>
          </ac:spMkLst>
        </pc:spChg>
        <pc:spChg chg="mod">
          <ac:chgData name="Grace Pavel" userId="ec959791-2f54-467c-bc5a-3da55149b355" providerId="ADAL" clId="{D25E2733-2E66-4BED-A5C6-1E9360AD25F9}" dt="2026-07-23T19:32:21.401" v="148" actId="20577"/>
          <ac:spMkLst>
            <pc:docMk/>
            <pc:sldMk cId="3248607329" sldId="270"/>
            <ac:spMk id="4" creationId="{76C54E66-A6CF-7D82-0206-0555FDFF7F4B}"/>
          </ac:spMkLst>
        </pc:spChg>
        <pc:spChg chg="mod">
          <ac:chgData name="Grace Pavel" userId="ec959791-2f54-467c-bc5a-3da55149b355" providerId="ADAL" clId="{D25E2733-2E66-4BED-A5C6-1E9360AD25F9}" dt="2026-07-30T15:39:10.057" v="886" actId="1036"/>
          <ac:spMkLst>
            <pc:docMk/>
            <pc:sldMk cId="3248607329" sldId="270"/>
            <ac:spMk id="13" creationId="{2BE03A3F-9E6A-7F47-ADE3-29852AE36BB4}"/>
          </ac:spMkLst>
        </pc:spChg>
      </pc:sldChg>
      <pc:sldChg chg="addSp delSp modSp new mod setBg">
        <pc:chgData name="Grace Pavel" userId="ec959791-2f54-467c-bc5a-3da55149b355" providerId="ADAL" clId="{D25E2733-2E66-4BED-A5C6-1E9360AD25F9}" dt="2026-07-23T20:45:46.140" v="587"/>
        <pc:sldMkLst>
          <pc:docMk/>
          <pc:sldMk cId="234987048" sldId="271"/>
        </pc:sldMkLst>
        <pc:spChg chg="add mod">
          <ac:chgData name="Grace Pavel" userId="ec959791-2f54-467c-bc5a-3da55149b355" providerId="ADAL" clId="{D25E2733-2E66-4BED-A5C6-1E9360AD25F9}" dt="2026-07-23T20:44:27.976" v="581" actId="1037"/>
          <ac:spMkLst>
            <pc:docMk/>
            <pc:sldMk cId="234987048" sldId="271"/>
            <ac:spMk id="4" creationId="{153DA5E6-C93B-2A71-EF8E-D6B561A643EF}"/>
          </ac:spMkLst>
        </pc:spChg>
        <pc:picChg chg="add">
          <ac:chgData name="Grace Pavel" userId="ec959791-2f54-467c-bc5a-3da55149b355" providerId="ADAL" clId="{D25E2733-2E66-4BED-A5C6-1E9360AD25F9}" dt="2026-07-23T20:45:46.140" v="587"/>
          <ac:picMkLst>
            <pc:docMk/>
            <pc:sldMk cId="234987048" sldId="271"/>
            <ac:picMk id="5" creationId="{F972F514-DD91-91FB-3D22-588CC64EF3D3}"/>
          </ac:picMkLst>
        </pc:picChg>
      </pc:sldChg>
      <pc:sldChg chg="addSp delSp modSp add mod ord">
        <pc:chgData name="Grace Pavel" userId="ec959791-2f54-467c-bc5a-3da55149b355" providerId="ADAL" clId="{D25E2733-2E66-4BED-A5C6-1E9360AD25F9}" dt="2026-07-30T15:39:05.384" v="885" actId="1036"/>
        <pc:sldMkLst>
          <pc:docMk/>
          <pc:sldMk cId="642928235" sldId="272"/>
        </pc:sldMkLst>
        <pc:spChg chg="mod">
          <ac:chgData name="Grace Pavel" userId="ec959791-2f54-467c-bc5a-3da55149b355" providerId="ADAL" clId="{D25E2733-2E66-4BED-A5C6-1E9360AD25F9}" dt="2026-07-23T20:31:38.050" v="208" actId="20577"/>
          <ac:spMkLst>
            <pc:docMk/>
            <pc:sldMk cId="642928235" sldId="272"/>
            <ac:spMk id="2" creationId="{DF8CFB2D-AFC7-0D14-36E2-BCA721F0260D}"/>
          </ac:spMkLst>
        </pc:spChg>
        <pc:spChg chg="add mod">
          <ac:chgData name="Grace Pavel" userId="ec959791-2f54-467c-bc5a-3da55149b355" providerId="ADAL" clId="{D25E2733-2E66-4BED-A5C6-1E9360AD25F9}" dt="2026-07-23T20:37:44.768" v="361" actId="1038"/>
          <ac:spMkLst>
            <pc:docMk/>
            <pc:sldMk cId="642928235" sldId="272"/>
            <ac:spMk id="10" creationId="{A31002D8-A3D6-8CFC-CD95-1C0F3528D4AC}"/>
          </ac:spMkLst>
        </pc:spChg>
        <pc:spChg chg="mod">
          <ac:chgData name="Grace Pavel" userId="ec959791-2f54-467c-bc5a-3da55149b355" providerId="ADAL" clId="{D25E2733-2E66-4BED-A5C6-1E9360AD25F9}" dt="2026-07-30T15:39:05.384" v="885" actId="1036"/>
          <ac:spMkLst>
            <pc:docMk/>
            <pc:sldMk cId="642928235" sldId="272"/>
            <ac:spMk id="13" creationId="{36416955-84CB-6849-F864-41D8BE2488B8}"/>
          </ac:spMkLst>
        </pc:spChg>
        <pc:spChg chg="add mod">
          <ac:chgData name="Grace Pavel" userId="ec959791-2f54-467c-bc5a-3da55149b355" providerId="ADAL" clId="{D25E2733-2E66-4BED-A5C6-1E9360AD25F9}" dt="2026-07-23T20:48:49.741" v="762" actId="1037"/>
          <ac:spMkLst>
            <pc:docMk/>
            <pc:sldMk cId="642928235" sldId="272"/>
            <ac:spMk id="14" creationId="{00328CA7-5D4F-C0D3-B4DC-7CA766DD16D8}"/>
          </ac:spMkLst>
        </pc:spChg>
        <pc:spChg chg="add mod">
          <ac:chgData name="Grace Pavel" userId="ec959791-2f54-467c-bc5a-3da55149b355" providerId="ADAL" clId="{D25E2733-2E66-4BED-A5C6-1E9360AD25F9}" dt="2026-07-23T20:48:15.311" v="710" actId="1038"/>
          <ac:spMkLst>
            <pc:docMk/>
            <pc:sldMk cId="642928235" sldId="272"/>
            <ac:spMk id="16" creationId="{B4F2BAC9-D741-2364-D076-AB6D04B4C6EB}"/>
          </ac:spMkLst>
        </pc:spChg>
        <pc:spChg chg="add mod">
          <ac:chgData name="Grace Pavel" userId="ec959791-2f54-467c-bc5a-3da55149b355" providerId="ADAL" clId="{D25E2733-2E66-4BED-A5C6-1E9360AD25F9}" dt="2026-07-23T20:48:25.530" v="735" actId="1037"/>
          <ac:spMkLst>
            <pc:docMk/>
            <pc:sldMk cId="642928235" sldId="272"/>
            <ac:spMk id="18" creationId="{F33C7F2B-FD6F-F9D0-4DAD-9DC61B3E9E7E}"/>
          </ac:spMkLst>
        </pc:spChg>
        <pc:spChg chg="add mod">
          <ac:chgData name="Grace Pavel" userId="ec959791-2f54-467c-bc5a-3da55149b355" providerId="ADAL" clId="{D25E2733-2E66-4BED-A5C6-1E9360AD25F9}" dt="2026-07-23T20:48:21.055" v="728" actId="1037"/>
          <ac:spMkLst>
            <pc:docMk/>
            <pc:sldMk cId="642928235" sldId="272"/>
            <ac:spMk id="20" creationId="{5F56D796-2D2D-31E3-3C39-0AE87FF3318B}"/>
          </ac:spMkLst>
        </pc:spChg>
        <pc:spChg chg="add mod">
          <ac:chgData name="Grace Pavel" userId="ec959791-2f54-467c-bc5a-3da55149b355" providerId="ADAL" clId="{D25E2733-2E66-4BED-A5C6-1E9360AD25F9}" dt="2026-07-23T20:48:31.392" v="751" actId="1037"/>
          <ac:spMkLst>
            <pc:docMk/>
            <pc:sldMk cId="642928235" sldId="272"/>
            <ac:spMk id="22" creationId="{5F40DF47-19E9-7302-60F2-63A5FD17AD58}"/>
          </ac:spMkLst>
        </pc:spChg>
        <pc:graphicFrameChg chg="add mod">
          <ac:chgData name="Grace Pavel" userId="ec959791-2f54-467c-bc5a-3da55149b355" providerId="ADAL" clId="{D25E2733-2E66-4BED-A5C6-1E9360AD25F9}" dt="2026-07-23T20:37:44.768" v="361" actId="1038"/>
          <ac:graphicFrameMkLst>
            <pc:docMk/>
            <pc:sldMk cId="642928235" sldId="272"/>
            <ac:graphicFrameMk id="3" creationId="{81D0A446-A9DB-31F1-415B-DCEE5152D0F8}"/>
          </ac:graphicFrameMkLst>
        </pc:graphicFrameChg>
        <pc:graphicFrameChg chg="add mod">
          <ac:chgData name="Grace Pavel" userId="ec959791-2f54-467c-bc5a-3da55149b355" providerId="ADAL" clId="{D25E2733-2E66-4BED-A5C6-1E9360AD25F9}" dt="2026-07-23T20:37:44.768" v="361" actId="1038"/>
          <ac:graphicFrameMkLst>
            <pc:docMk/>
            <pc:sldMk cId="642928235" sldId="272"/>
            <ac:graphicFrameMk id="23" creationId="{485C7398-EF0C-5E27-2F2A-AE7C8F89F1B8}"/>
          </ac:graphicFrameMkLst>
        </pc:graphicFrameChg>
      </pc:sldChg>
      <pc:sldChg chg="addSp modSp add mod">
        <pc:chgData name="Grace Pavel" userId="ec959791-2f54-467c-bc5a-3da55149b355" providerId="ADAL" clId="{D25E2733-2E66-4BED-A5C6-1E9360AD25F9}" dt="2026-07-31T16:43:59.557" v="917" actId="1037"/>
        <pc:sldMkLst>
          <pc:docMk/>
          <pc:sldMk cId="328808941" sldId="273"/>
        </pc:sldMkLst>
        <pc:spChg chg="add mod">
          <ac:chgData name="Grace Pavel" userId="ec959791-2f54-467c-bc5a-3da55149b355" providerId="ADAL" clId="{D25E2733-2E66-4BED-A5C6-1E9360AD25F9}" dt="2026-07-23T20:47:01.058" v="683" actId="20577"/>
          <ac:spMkLst>
            <pc:docMk/>
            <pc:sldMk cId="328808941" sldId="273"/>
            <ac:spMk id="2" creationId="{F7242479-C945-3E53-CA3B-526B8E3E425E}"/>
          </ac:spMkLst>
        </pc:spChg>
        <pc:graphicFrameChg chg="add mod">
          <ac:chgData name="Grace Pavel" userId="ec959791-2f54-467c-bc5a-3da55149b355" providerId="ADAL" clId="{D25E2733-2E66-4BED-A5C6-1E9360AD25F9}" dt="2026-07-31T16:43:59.557" v="917" actId="1037"/>
          <ac:graphicFrameMkLst>
            <pc:docMk/>
            <pc:sldMk cId="328808941" sldId="273"/>
            <ac:graphicFrameMk id="5" creationId="{B6481474-84E3-F4CC-69B2-6E47CBC4132C}"/>
          </ac:graphicFrameMkLst>
        </pc:graphicFrameChg>
      </pc:sldChg>
    </pc:docChg>
  </pc:docChgLst>
</pc:chgInfo>
</file>

<file path=ppt/comments/modernComment_101_2331F20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E43AB3D-9AA4-4EB7-B515-70ED4BAE3C70}" authorId="{80C1B2CF-A9A2-FD9F-5864-D71BC5674730}" created="2026-07-20T15:39:51.66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590475786" sldId="257"/>
      <ac:spMk id="8" creationId="{4D8C1CCF-7BCC-CCEF-E45B-6C9AD98E31CD}"/>
      <ac:txMk cp="0" len="90">
        <ac:context len="91" hash="678512953"/>
      </ac:txMk>
    </ac:txMkLst>
    <p188:pos x="4857494" y="298505"/>
    <p188:txBody>
      <a:bodyPr/>
      <a:lstStyle/>
      <a:p>
        <a:r>
          <a:rPr lang="en-US"/>
          <a:t>Keep image caption but I will show you how to do the actual image citation… I’ll send an email most likely </a:t>
        </a:r>
      </a:p>
    </p188:txBody>
  </p188:cm>
</p188:cmLst>
</file>

<file path=ppt/comments/modernComment_10B_9BE7845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CF5197B-5DF9-4ACA-BC9B-CB21CB8D8200}" authorId="{80C1B2CF-A9A2-FD9F-5864-D71BC5674730}" created="2026-07-20T16:12:45.94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15641176" sldId="267"/>
      <ac:picMk id="5" creationId="{5BCBD4DE-7710-EDB2-4371-5236D2752053}"/>
    </ac:deMkLst>
    <p188:txBody>
      <a:bodyPr/>
      <a:lstStyle/>
      <a:p>
        <a:r>
          <a:rPr lang="en-US"/>
          <a:t>We can get better quality NMR using mestrenova (mnova) which is probably what we will do </a:t>
        </a:r>
      </a:p>
    </p188:txBody>
  </p188:cm>
</p188:cmLst>
</file>

<file path=ppt/comments/modernComment_10C_6E1B9AE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54E2B90-ED1E-4FE6-92D7-7457250316CA}" authorId="{80C1B2CF-A9A2-FD9F-5864-D71BC5674730}" created="2026-07-20T16:11:26.36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47302888" sldId="268"/>
      <ac:spMk id="28" creationId="{618D4541-9A51-78CB-CEA3-29D78CCB5453}"/>
      <ac:txMk cp="0" len="30">
        <ac:context len="31" hash="4216992477"/>
      </ac:txMk>
    </ac:txMkLst>
    <p188:txBody>
      <a:bodyPr/>
      <a:lstStyle/>
      <a:p>
        <a:r>
          <a:rPr lang="en-US"/>
          <a:t>Depending on length of your presentation and weather or not DR wants you to do the 1:3 and 1:4 we will either add some bio preliminary results or not 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9E441D-1A4D-4D5D-A150-B928A97BF41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C42A53-4602-4A57-A845-2F5AEF918B4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Silver has many medicinal applications due to its antimicrobial, antiseptic, anti-inflammatory, and anticancer activity</a:t>
          </a:r>
        </a:p>
      </dgm:t>
    </dgm:pt>
    <dgm:pt modelId="{6364210C-D289-4426-97AB-64D6B67D74CC}" type="parTrans" cxnId="{4C95952F-0A05-481B-AD5B-1BBDFAF1D4AC}">
      <dgm:prSet/>
      <dgm:spPr/>
      <dgm:t>
        <a:bodyPr/>
        <a:lstStyle/>
        <a:p>
          <a:endParaRPr lang="en-US"/>
        </a:p>
      </dgm:t>
    </dgm:pt>
    <dgm:pt modelId="{E0ED9FA3-1BD9-4D66-855A-47EA36D4F823}" type="sibTrans" cxnId="{4C95952F-0A05-481B-AD5B-1BBDFAF1D4AC}">
      <dgm:prSet/>
      <dgm:spPr/>
      <dgm:t>
        <a:bodyPr/>
        <a:lstStyle/>
        <a:p>
          <a:endParaRPr lang="en-US"/>
        </a:p>
      </dgm:t>
    </dgm:pt>
    <dgm:pt modelId="{5A2E99E7-94DA-43E2-A37E-593F9F78397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 first use of silver as an antimicrobial agent can be dated back to ancient civilization, where silver containers were used for the preservation of food and water</a:t>
          </a:r>
        </a:p>
      </dgm:t>
    </dgm:pt>
    <dgm:pt modelId="{F00592BA-DF00-4DF6-BEB8-90D8C0EA7FC7}" type="parTrans" cxnId="{E51564D8-A97B-47E0-A601-1AE2218CE762}">
      <dgm:prSet/>
      <dgm:spPr/>
      <dgm:t>
        <a:bodyPr/>
        <a:lstStyle/>
        <a:p>
          <a:endParaRPr lang="en-US"/>
        </a:p>
      </dgm:t>
    </dgm:pt>
    <dgm:pt modelId="{0750214E-BCA1-4F22-BF71-D023AABEC249}" type="sibTrans" cxnId="{E51564D8-A97B-47E0-A601-1AE2218CE762}">
      <dgm:prSet/>
      <dgm:spPr/>
      <dgm:t>
        <a:bodyPr/>
        <a:lstStyle/>
        <a:p>
          <a:endParaRPr lang="en-US"/>
        </a:p>
      </dgm:t>
    </dgm:pt>
    <dgm:pt modelId="{0EA94F61-87BF-4A4A-968E-8C6626B357A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Silver particles can interact with microorganisms by penetrating the cell membrane and compromising function, leading to either death or inhibition of the microbe. </a:t>
          </a:r>
        </a:p>
      </dgm:t>
    </dgm:pt>
    <dgm:pt modelId="{5D06276E-EAD4-4F6E-BD1E-252123FF9010}" type="parTrans" cxnId="{CF66AD79-FEAE-420F-A329-FDF9C19DC288}">
      <dgm:prSet/>
      <dgm:spPr/>
      <dgm:t>
        <a:bodyPr/>
        <a:lstStyle/>
        <a:p>
          <a:endParaRPr lang="en-US"/>
        </a:p>
      </dgm:t>
    </dgm:pt>
    <dgm:pt modelId="{E33D48A2-A024-4694-9049-7B6A9F4E3AC0}" type="sibTrans" cxnId="{CF66AD79-FEAE-420F-A329-FDF9C19DC288}">
      <dgm:prSet/>
      <dgm:spPr/>
      <dgm:t>
        <a:bodyPr/>
        <a:lstStyle/>
        <a:p>
          <a:endParaRPr lang="en-US"/>
        </a:p>
      </dgm:t>
    </dgm:pt>
    <dgm:pt modelId="{A7A3FE4B-464D-4EA8-8CF6-B6A4E118BD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Recently, silver(I) complexes have begun to be studied as potential drugs against microbes, but much is still not known about them.</a:t>
          </a:r>
        </a:p>
      </dgm:t>
    </dgm:pt>
    <dgm:pt modelId="{425B05F1-8B1C-4609-BD0B-E440F0EF2D83}" type="parTrans" cxnId="{37BA29A0-85ED-4B46-936F-B7685DDAB717}">
      <dgm:prSet/>
      <dgm:spPr/>
      <dgm:t>
        <a:bodyPr/>
        <a:lstStyle/>
        <a:p>
          <a:endParaRPr lang="en-US"/>
        </a:p>
      </dgm:t>
    </dgm:pt>
    <dgm:pt modelId="{BED9B471-9C37-4D59-BA98-93BE314C2C01}" type="sibTrans" cxnId="{37BA29A0-85ED-4B46-936F-B7685DDAB717}">
      <dgm:prSet/>
      <dgm:spPr/>
      <dgm:t>
        <a:bodyPr/>
        <a:lstStyle/>
        <a:p>
          <a:endParaRPr lang="en-US"/>
        </a:p>
      </dgm:t>
    </dgm:pt>
    <dgm:pt modelId="{A8F5BD9D-15F8-424A-AE8F-3ACD3D45C70E}" type="pres">
      <dgm:prSet presAssocID="{BD9E441D-1A4D-4D5D-A150-B928A97BF417}" presName="root" presStyleCnt="0">
        <dgm:presLayoutVars>
          <dgm:dir/>
          <dgm:resizeHandles val="exact"/>
        </dgm:presLayoutVars>
      </dgm:prSet>
      <dgm:spPr/>
    </dgm:pt>
    <dgm:pt modelId="{FB07D6E2-008E-44C1-8E4B-3EB878B0B514}" type="pres">
      <dgm:prSet presAssocID="{F2C42A53-4602-4A57-A845-2F5AEF918B4A}" presName="compNode" presStyleCnt="0"/>
      <dgm:spPr/>
    </dgm:pt>
    <dgm:pt modelId="{16B97630-CE34-4BD1-87AF-333C6E92F252}" type="pres">
      <dgm:prSet presAssocID="{F2C42A53-4602-4A57-A845-2F5AEF918B4A}" presName="bgRect" presStyleLbl="bgShp" presStyleIdx="0" presStyleCnt="4"/>
      <dgm:spPr/>
    </dgm:pt>
    <dgm:pt modelId="{3E7FF8C7-F9D2-41C1-9931-1F00EC4ECDB2}" type="pres">
      <dgm:prSet presAssocID="{F2C42A53-4602-4A57-A845-2F5AEF918B4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70880381-A2F6-419F-B15D-618BFB14FB88}" type="pres">
      <dgm:prSet presAssocID="{F2C42A53-4602-4A57-A845-2F5AEF918B4A}" presName="spaceRect" presStyleCnt="0"/>
      <dgm:spPr/>
    </dgm:pt>
    <dgm:pt modelId="{31D97E00-CF8C-47C1-BBE9-41D981360A05}" type="pres">
      <dgm:prSet presAssocID="{F2C42A53-4602-4A57-A845-2F5AEF918B4A}" presName="parTx" presStyleLbl="revTx" presStyleIdx="0" presStyleCnt="4" custLinFactNeighborY="-1003">
        <dgm:presLayoutVars>
          <dgm:chMax val="0"/>
          <dgm:chPref val="0"/>
        </dgm:presLayoutVars>
      </dgm:prSet>
      <dgm:spPr/>
    </dgm:pt>
    <dgm:pt modelId="{298810B7-F3FF-4409-9CD5-C18340C0F388}" type="pres">
      <dgm:prSet presAssocID="{E0ED9FA3-1BD9-4D66-855A-47EA36D4F823}" presName="sibTrans" presStyleCnt="0"/>
      <dgm:spPr/>
    </dgm:pt>
    <dgm:pt modelId="{8CD5FEF2-D688-47C2-8D7C-812F9C577495}" type="pres">
      <dgm:prSet presAssocID="{5A2E99E7-94DA-43E2-A37E-593F9F783978}" presName="compNode" presStyleCnt="0"/>
      <dgm:spPr/>
    </dgm:pt>
    <dgm:pt modelId="{A557278E-E459-4ED3-A432-F817DE3045C8}" type="pres">
      <dgm:prSet presAssocID="{5A2E99E7-94DA-43E2-A37E-593F9F783978}" presName="bgRect" presStyleLbl="bgShp" presStyleIdx="1" presStyleCnt="4"/>
      <dgm:spPr/>
    </dgm:pt>
    <dgm:pt modelId="{D35523AD-9A4A-4627-9EA6-60B8800F83C2}" type="pres">
      <dgm:prSet presAssocID="{5A2E99E7-94DA-43E2-A37E-593F9F783978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ink"/>
        </a:ext>
      </dgm:extLst>
    </dgm:pt>
    <dgm:pt modelId="{AA551B64-6A42-4021-8AA0-524138DAC2E5}" type="pres">
      <dgm:prSet presAssocID="{5A2E99E7-94DA-43E2-A37E-593F9F783978}" presName="spaceRect" presStyleCnt="0"/>
      <dgm:spPr/>
    </dgm:pt>
    <dgm:pt modelId="{DA7B5E8D-D839-4E10-9E61-F25287E19CA4}" type="pres">
      <dgm:prSet presAssocID="{5A2E99E7-94DA-43E2-A37E-593F9F783978}" presName="parTx" presStyleLbl="revTx" presStyleIdx="1" presStyleCnt="4">
        <dgm:presLayoutVars>
          <dgm:chMax val="0"/>
          <dgm:chPref val="0"/>
        </dgm:presLayoutVars>
      </dgm:prSet>
      <dgm:spPr/>
    </dgm:pt>
    <dgm:pt modelId="{74DA1DF1-AC45-457B-B156-037FF99BC193}" type="pres">
      <dgm:prSet presAssocID="{0750214E-BCA1-4F22-BF71-D023AABEC249}" presName="sibTrans" presStyleCnt="0"/>
      <dgm:spPr/>
    </dgm:pt>
    <dgm:pt modelId="{A23D1C28-689B-4D14-A2DF-31A4D5CD39C9}" type="pres">
      <dgm:prSet presAssocID="{0EA94F61-87BF-4A4A-968E-8C6626B357AE}" presName="compNode" presStyleCnt="0"/>
      <dgm:spPr/>
    </dgm:pt>
    <dgm:pt modelId="{2615DAB8-FAB2-4E51-88C5-2A62F5CBF6A2}" type="pres">
      <dgm:prSet presAssocID="{0EA94F61-87BF-4A4A-968E-8C6626B357AE}" presName="bgRect" presStyleLbl="bgShp" presStyleIdx="2" presStyleCnt="4"/>
      <dgm:spPr/>
    </dgm:pt>
    <dgm:pt modelId="{D26EE784-6765-4691-A082-90314E42CA45}" type="pres">
      <dgm:prSet presAssocID="{0EA94F61-87BF-4A4A-968E-8C6626B357A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idney"/>
        </a:ext>
      </dgm:extLst>
    </dgm:pt>
    <dgm:pt modelId="{F132C5F8-80D5-46A3-80CD-903DF7934A92}" type="pres">
      <dgm:prSet presAssocID="{0EA94F61-87BF-4A4A-968E-8C6626B357AE}" presName="spaceRect" presStyleCnt="0"/>
      <dgm:spPr/>
    </dgm:pt>
    <dgm:pt modelId="{F76A499F-AA0D-4567-8DB0-9CF5C51050B0}" type="pres">
      <dgm:prSet presAssocID="{0EA94F61-87BF-4A4A-968E-8C6626B357AE}" presName="parTx" presStyleLbl="revTx" presStyleIdx="2" presStyleCnt="4">
        <dgm:presLayoutVars>
          <dgm:chMax val="0"/>
          <dgm:chPref val="0"/>
        </dgm:presLayoutVars>
      </dgm:prSet>
      <dgm:spPr/>
    </dgm:pt>
    <dgm:pt modelId="{64E1A99A-7208-4558-A884-8A4963EE13D3}" type="pres">
      <dgm:prSet presAssocID="{E33D48A2-A024-4694-9049-7B6A9F4E3AC0}" presName="sibTrans" presStyleCnt="0"/>
      <dgm:spPr/>
    </dgm:pt>
    <dgm:pt modelId="{61ABAB72-3625-4628-A81A-9FE2F155D6B1}" type="pres">
      <dgm:prSet presAssocID="{A7A3FE4B-464D-4EA8-8CF6-B6A4E118BD73}" presName="compNode" presStyleCnt="0"/>
      <dgm:spPr/>
    </dgm:pt>
    <dgm:pt modelId="{ABBBDB56-0D92-45E4-B86C-F4C7E2CF63E8}" type="pres">
      <dgm:prSet presAssocID="{A7A3FE4B-464D-4EA8-8CF6-B6A4E118BD73}" presName="bgRect" presStyleLbl="bgShp" presStyleIdx="3" presStyleCnt="4"/>
      <dgm:spPr/>
    </dgm:pt>
    <dgm:pt modelId="{FF823E49-73F7-481C-84DF-B8874032A54E}" type="pres">
      <dgm:prSet presAssocID="{A7A3FE4B-464D-4EA8-8CF6-B6A4E118BD73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40FC7193-F1CD-43CA-9FBF-3410A627DA23}" type="pres">
      <dgm:prSet presAssocID="{A7A3FE4B-464D-4EA8-8CF6-B6A4E118BD73}" presName="spaceRect" presStyleCnt="0"/>
      <dgm:spPr/>
    </dgm:pt>
    <dgm:pt modelId="{F6025D9E-A70C-4A64-9F28-5465A65E55E0}" type="pres">
      <dgm:prSet presAssocID="{A7A3FE4B-464D-4EA8-8CF6-B6A4E118BD7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C95952F-0A05-481B-AD5B-1BBDFAF1D4AC}" srcId="{BD9E441D-1A4D-4D5D-A150-B928A97BF417}" destId="{F2C42A53-4602-4A57-A845-2F5AEF918B4A}" srcOrd="0" destOrd="0" parTransId="{6364210C-D289-4426-97AB-64D6B67D74CC}" sibTransId="{E0ED9FA3-1BD9-4D66-855A-47EA36D4F823}"/>
    <dgm:cxn modelId="{D7D25D3A-CCE7-4022-9365-886DF1760A9D}" type="presOf" srcId="{5A2E99E7-94DA-43E2-A37E-593F9F783978}" destId="{DA7B5E8D-D839-4E10-9E61-F25287E19CA4}" srcOrd="0" destOrd="0" presId="urn:microsoft.com/office/officeart/2018/2/layout/IconVerticalSolidList"/>
    <dgm:cxn modelId="{074CAA5C-8BB5-467D-819D-4632B33B883E}" type="presOf" srcId="{BD9E441D-1A4D-4D5D-A150-B928A97BF417}" destId="{A8F5BD9D-15F8-424A-AE8F-3ACD3D45C70E}" srcOrd="0" destOrd="0" presId="urn:microsoft.com/office/officeart/2018/2/layout/IconVerticalSolidList"/>
    <dgm:cxn modelId="{1DF80B49-2E80-467C-A5B4-CD4C35E340DF}" type="presOf" srcId="{A7A3FE4B-464D-4EA8-8CF6-B6A4E118BD73}" destId="{F6025D9E-A70C-4A64-9F28-5465A65E55E0}" srcOrd="0" destOrd="0" presId="urn:microsoft.com/office/officeart/2018/2/layout/IconVerticalSolidList"/>
    <dgm:cxn modelId="{CF66AD79-FEAE-420F-A329-FDF9C19DC288}" srcId="{BD9E441D-1A4D-4D5D-A150-B928A97BF417}" destId="{0EA94F61-87BF-4A4A-968E-8C6626B357AE}" srcOrd="2" destOrd="0" parTransId="{5D06276E-EAD4-4F6E-BD1E-252123FF9010}" sibTransId="{E33D48A2-A024-4694-9049-7B6A9F4E3AC0}"/>
    <dgm:cxn modelId="{37BA29A0-85ED-4B46-936F-B7685DDAB717}" srcId="{BD9E441D-1A4D-4D5D-A150-B928A97BF417}" destId="{A7A3FE4B-464D-4EA8-8CF6-B6A4E118BD73}" srcOrd="3" destOrd="0" parTransId="{425B05F1-8B1C-4609-BD0B-E440F0EF2D83}" sibTransId="{BED9B471-9C37-4D59-BA98-93BE314C2C01}"/>
    <dgm:cxn modelId="{E51564D8-A97B-47E0-A601-1AE2218CE762}" srcId="{BD9E441D-1A4D-4D5D-A150-B928A97BF417}" destId="{5A2E99E7-94DA-43E2-A37E-593F9F783978}" srcOrd="1" destOrd="0" parTransId="{F00592BA-DF00-4DF6-BEB8-90D8C0EA7FC7}" sibTransId="{0750214E-BCA1-4F22-BF71-D023AABEC249}"/>
    <dgm:cxn modelId="{C68586E7-9D3B-44E1-B1B2-BC96A6ED4494}" type="presOf" srcId="{0EA94F61-87BF-4A4A-968E-8C6626B357AE}" destId="{F76A499F-AA0D-4567-8DB0-9CF5C51050B0}" srcOrd="0" destOrd="0" presId="urn:microsoft.com/office/officeart/2018/2/layout/IconVerticalSolidList"/>
    <dgm:cxn modelId="{E0D18BF5-DA60-4FEB-B9E1-03B50171AFF1}" type="presOf" srcId="{F2C42A53-4602-4A57-A845-2F5AEF918B4A}" destId="{31D97E00-CF8C-47C1-BBE9-41D981360A05}" srcOrd="0" destOrd="0" presId="urn:microsoft.com/office/officeart/2018/2/layout/IconVerticalSolidList"/>
    <dgm:cxn modelId="{A98AD3DF-D762-4E62-96C6-C202335FB29A}" type="presParOf" srcId="{A8F5BD9D-15F8-424A-AE8F-3ACD3D45C70E}" destId="{FB07D6E2-008E-44C1-8E4B-3EB878B0B514}" srcOrd="0" destOrd="0" presId="urn:microsoft.com/office/officeart/2018/2/layout/IconVerticalSolidList"/>
    <dgm:cxn modelId="{C692AE49-A31B-4144-A24D-6F5DF3D46F67}" type="presParOf" srcId="{FB07D6E2-008E-44C1-8E4B-3EB878B0B514}" destId="{16B97630-CE34-4BD1-87AF-333C6E92F252}" srcOrd="0" destOrd="0" presId="urn:microsoft.com/office/officeart/2018/2/layout/IconVerticalSolidList"/>
    <dgm:cxn modelId="{3F23890A-5502-4F43-A9AA-4B92831DC80B}" type="presParOf" srcId="{FB07D6E2-008E-44C1-8E4B-3EB878B0B514}" destId="{3E7FF8C7-F9D2-41C1-9931-1F00EC4ECDB2}" srcOrd="1" destOrd="0" presId="urn:microsoft.com/office/officeart/2018/2/layout/IconVerticalSolidList"/>
    <dgm:cxn modelId="{86B33C8E-6551-4F00-A6A0-321DFA819692}" type="presParOf" srcId="{FB07D6E2-008E-44C1-8E4B-3EB878B0B514}" destId="{70880381-A2F6-419F-B15D-618BFB14FB88}" srcOrd="2" destOrd="0" presId="urn:microsoft.com/office/officeart/2018/2/layout/IconVerticalSolidList"/>
    <dgm:cxn modelId="{FE56271A-25BF-4BCF-B239-6B3452A3C0D2}" type="presParOf" srcId="{FB07D6E2-008E-44C1-8E4B-3EB878B0B514}" destId="{31D97E00-CF8C-47C1-BBE9-41D981360A05}" srcOrd="3" destOrd="0" presId="urn:microsoft.com/office/officeart/2018/2/layout/IconVerticalSolidList"/>
    <dgm:cxn modelId="{0D4F92F5-164B-4E37-B942-B52C3CEBA50A}" type="presParOf" srcId="{A8F5BD9D-15F8-424A-AE8F-3ACD3D45C70E}" destId="{298810B7-F3FF-4409-9CD5-C18340C0F388}" srcOrd="1" destOrd="0" presId="urn:microsoft.com/office/officeart/2018/2/layout/IconVerticalSolidList"/>
    <dgm:cxn modelId="{EF999AB5-81A2-4532-9100-BE3FE54DF8B8}" type="presParOf" srcId="{A8F5BD9D-15F8-424A-AE8F-3ACD3D45C70E}" destId="{8CD5FEF2-D688-47C2-8D7C-812F9C577495}" srcOrd="2" destOrd="0" presId="urn:microsoft.com/office/officeart/2018/2/layout/IconVerticalSolidList"/>
    <dgm:cxn modelId="{B7201F81-E3D3-4993-8D3A-B626B1DF3058}" type="presParOf" srcId="{8CD5FEF2-D688-47C2-8D7C-812F9C577495}" destId="{A557278E-E459-4ED3-A432-F817DE3045C8}" srcOrd="0" destOrd="0" presId="urn:microsoft.com/office/officeart/2018/2/layout/IconVerticalSolidList"/>
    <dgm:cxn modelId="{80B3849C-9C0A-4D10-9F72-3B15C149D796}" type="presParOf" srcId="{8CD5FEF2-D688-47C2-8D7C-812F9C577495}" destId="{D35523AD-9A4A-4627-9EA6-60B8800F83C2}" srcOrd="1" destOrd="0" presId="urn:microsoft.com/office/officeart/2018/2/layout/IconVerticalSolidList"/>
    <dgm:cxn modelId="{27CF9E95-E14A-4FA8-935D-B9F49A5AFBA9}" type="presParOf" srcId="{8CD5FEF2-D688-47C2-8D7C-812F9C577495}" destId="{AA551B64-6A42-4021-8AA0-524138DAC2E5}" srcOrd="2" destOrd="0" presId="urn:microsoft.com/office/officeart/2018/2/layout/IconVerticalSolidList"/>
    <dgm:cxn modelId="{96BCF7D5-592F-4B61-BE0F-A75166D63C40}" type="presParOf" srcId="{8CD5FEF2-D688-47C2-8D7C-812F9C577495}" destId="{DA7B5E8D-D839-4E10-9E61-F25287E19CA4}" srcOrd="3" destOrd="0" presId="urn:microsoft.com/office/officeart/2018/2/layout/IconVerticalSolidList"/>
    <dgm:cxn modelId="{B6904FAD-D7CB-41CE-8478-C0ED8167413D}" type="presParOf" srcId="{A8F5BD9D-15F8-424A-AE8F-3ACD3D45C70E}" destId="{74DA1DF1-AC45-457B-B156-037FF99BC193}" srcOrd="3" destOrd="0" presId="urn:microsoft.com/office/officeart/2018/2/layout/IconVerticalSolidList"/>
    <dgm:cxn modelId="{A3B78C09-7464-4694-B0A7-A032CBA728E9}" type="presParOf" srcId="{A8F5BD9D-15F8-424A-AE8F-3ACD3D45C70E}" destId="{A23D1C28-689B-4D14-A2DF-31A4D5CD39C9}" srcOrd="4" destOrd="0" presId="urn:microsoft.com/office/officeart/2018/2/layout/IconVerticalSolidList"/>
    <dgm:cxn modelId="{8F852D70-A0CB-446A-A9D5-745E0A09ACFD}" type="presParOf" srcId="{A23D1C28-689B-4D14-A2DF-31A4D5CD39C9}" destId="{2615DAB8-FAB2-4E51-88C5-2A62F5CBF6A2}" srcOrd="0" destOrd="0" presId="urn:microsoft.com/office/officeart/2018/2/layout/IconVerticalSolidList"/>
    <dgm:cxn modelId="{CC3C8DD5-67A0-4624-81F3-A6772BDFC298}" type="presParOf" srcId="{A23D1C28-689B-4D14-A2DF-31A4D5CD39C9}" destId="{D26EE784-6765-4691-A082-90314E42CA45}" srcOrd="1" destOrd="0" presId="urn:microsoft.com/office/officeart/2018/2/layout/IconVerticalSolidList"/>
    <dgm:cxn modelId="{FED19D24-5B25-43B4-8933-EACF28952106}" type="presParOf" srcId="{A23D1C28-689B-4D14-A2DF-31A4D5CD39C9}" destId="{F132C5F8-80D5-46A3-80CD-903DF7934A92}" srcOrd="2" destOrd="0" presId="urn:microsoft.com/office/officeart/2018/2/layout/IconVerticalSolidList"/>
    <dgm:cxn modelId="{883BE93B-5D7F-4BB7-915D-9AE183784A37}" type="presParOf" srcId="{A23D1C28-689B-4D14-A2DF-31A4D5CD39C9}" destId="{F76A499F-AA0D-4567-8DB0-9CF5C51050B0}" srcOrd="3" destOrd="0" presId="urn:microsoft.com/office/officeart/2018/2/layout/IconVerticalSolidList"/>
    <dgm:cxn modelId="{63FC6472-B716-4055-BA55-E167D360138F}" type="presParOf" srcId="{A8F5BD9D-15F8-424A-AE8F-3ACD3D45C70E}" destId="{64E1A99A-7208-4558-A884-8A4963EE13D3}" srcOrd="5" destOrd="0" presId="urn:microsoft.com/office/officeart/2018/2/layout/IconVerticalSolidList"/>
    <dgm:cxn modelId="{DB803169-117B-4338-9021-E386ACE32BB8}" type="presParOf" srcId="{A8F5BD9D-15F8-424A-AE8F-3ACD3D45C70E}" destId="{61ABAB72-3625-4628-A81A-9FE2F155D6B1}" srcOrd="6" destOrd="0" presId="urn:microsoft.com/office/officeart/2018/2/layout/IconVerticalSolidList"/>
    <dgm:cxn modelId="{607190C3-08A0-4086-8000-A1DB6AC092F2}" type="presParOf" srcId="{61ABAB72-3625-4628-A81A-9FE2F155D6B1}" destId="{ABBBDB56-0D92-45E4-B86C-F4C7E2CF63E8}" srcOrd="0" destOrd="0" presId="urn:microsoft.com/office/officeart/2018/2/layout/IconVerticalSolidList"/>
    <dgm:cxn modelId="{6243F37F-99DB-43ED-8386-57CB6C4D935B}" type="presParOf" srcId="{61ABAB72-3625-4628-A81A-9FE2F155D6B1}" destId="{FF823E49-73F7-481C-84DF-B8874032A54E}" srcOrd="1" destOrd="0" presId="urn:microsoft.com/office/officeart/2018/2/layout/IconVerticalSolidList"/>
    <dgm:cxn modelId="{32583FFA-F0A6-4073-837B-08A72D632B4B}" type="presParOf" srcId="{61ABAB72-3625-4628-A81A-9FE2F155D6B1}" destId="{40FC7193-F1CD-43CA-9FBF-3410A627DA23}" srcOrd="2" destOrd="0" presId="urn:microsoft.com/office/officeart/2018/2/layout/IconVerticalSolidList"/>
    <dgm:cxn modelId="{4EAC6497-9672-491E-BA97-5638AC7BF942}" type="presParOf" srcId="{61ABAB72-3625-4628-A81A-9FE2F155D6B1}" destId="{F6025D9E-A70C-4A64-9F28-5465A65E55E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97630-CE34-4BD1-87AF-333C6E92F252}">
      <dsp:nvSpPr>
        <dsp:cNvPr id="0" name=""/>
        <dsp:cNvSpPr/>
      </dsp:nvSpPr>
      <dsp:spPr>
        <a:xfrm>
          <a:off x="0" y="4638"/>
          <a:ext cx="6419325" cy="10468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FF8C7-F9D2-41C1-9931-1F00EC4ECDB2}">
      <dsp:nvSpPr>
        <dsp:cNvPr id="0" name=""/>
        <dsp:cNvSpPr/>
      </dsp:nvSpPr>
      <dsp:spPr>
        <a:xfrm>
          <a:off x="316674" y="240181"/>
          <a:ext cx="576333" cy="5757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D97E00-CF8C-47C1-BBE9-41D981360A05}">
      <dsp:nvSpPr>
        <dsp:cNvPr id="0" name=""/>
        <dsp:cNvSpPr/>
      </dsp:nvSpPr>
      <dsp:spPr>
        <a:xfrm>
          <a:off x="1209682" y="0"/>
          <a:ext cx="5191013" cy="1079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255" tIns="114255" rIns="114255" bIns="11425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Silver has many medicinal applications due to its antimicrobial, antiseptic, anti-inflammatory, and anticancer activity</a:t>
          </a:r>
        </a:p>
      </dsp:txBody>
      <dsp:txXfrm>
        <a:off x="1209682" y="0"/>
        <a:ext cx="5191013" cy="1079570"/>
      </dsp:txXfrm>
    </dsp:sp>
    <dsp:sp modelId="{A557278E-E459-4ED3-A432-F817DE3045C8}">
      <dsp:nvSpPr>
        <dsp:cNvPr id="0" name=""/>
        <dsp:cNvSpPr/>
      </dsp:nvSpPr>
      <dsp:spPr>
        <a:xfrm>
          <a:off x="0" y="1354101"/>
          <a:ext cx="6419325" cy="10468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5523AD-9A4A-4627-9EA6-60B8800F83C2}">
      <dsp:nvSpPr>
        <dsp:cNvPr id="0" name=""/>
        <dsp:cNvSpPr/>
      </dsp:nvSpPr>
      <dsp:spPr>
        <a:xfrm>
          <a:off x="316674" y="1589644"/>
          <a:ext cx="576333" cy="5757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7B5E8D-D839-4E10-9E61-F25287E19CA4}">
      <dsp:nvSpPr>
        <dsp:cNvPr id="0" name=""/>
        <dsp:cNvSpPr/>
      </dsp:nvSpPr>
      <dsp:spPr>
        <a:xfrm>
          <a:off x="1209682" y="1354101"/>
          <a:ext cx="5191013" cy="1079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255" tIns="114255" rIns="114255" bIns="11425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The first use of silver as an antimicrobial agent can be dated back to ancient civilization, where silver containers were used for the preservation of food and water</a:t>
          </a:r>
        </a:p>
      </dsp:txBody>
      <dsp:txXfrm>
        <a:off x="1209682" y="1354101"/>
        <a:ext cx="5191013" cy="1079570"/>
      </dsp:txXfrm>
    </dsp:sp>
    <dsp:sp modelId="{2615DAB8-FAB2-4E51-88C5-2A62F5CBF6A2}">
      <dsp:nvSpPr>
        <dsp:cNvPr id="0" name=""/>
        <dsp:cNvSpPr/>
      </dsp:nvSpPr>
      <dsp:spPr>
        <a:xfrm>
          <a:off x="0" y="2703565"/>
          <a:ext cx="6419325" cy="10468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6EE784-6765-4691-A082-90314E42CA45}">
      <dsp:nvSpPr>
        <dsp:cNvPr id="0" name=""/>
        <dsp:cNvSpPr/>
      </dsp:nvSpPr>
      <dsp:spPr>
        <a:xfrm>
          <a:off x="316674" y="2939108"/>
          <a:ext cx="576333" cy="5757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A499F-AA0D-4567-8DB0-9CF5C51050B0}">
      <dsp:nvSpPr>
        <dsp:cNvPr id="0" name=""/>
        <dsp:cNvSpPr/>
      </dsp:nvSpPr>
      <dsp:spPr>
        <a:xfrm>
          <a:off x="1209682" y="2703565"/>
          <a:ext cx="5191013" cy="1079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255" tIns="114255" rIns="114255" bIns="11425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Silver particles can interact with microorganisms by penetrating the cell membrane and compromising function, leading to either death or inhibition of the microbe. </a:t>
          </a:r>
        </a:p>
      </dsp:txBody>
      <dsp:txXfrm>
        <a:off x="1209682" y="2703565"/>
        <a:ext cx="5191013" cy="1079570"/>
      </dsp:txXfrm>
    </dsp:sp>
    <dsp:sp modelId="{ABBBDB56-0D92-45E4-B86C-F4C7E2CF63E8}">
      <dsp:nvSpPr>
        <dsp:cNvPr id="0" name=""/>
        <dsp:cNvSpPr/>
      </dsp:nvSpPr>
      <dsp:spPr>
        <a:xfrm>
          <a:off x="0" y="4053028"/>
          <a:ext cx="6419325" cy="10468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823E49-73F7-481C-84DF-B8874032A54E}">
      <dsp:nvSpPr>
        <dsp:cNvPr id="0" name=""/>
        <dsp:cNvSpPr/>
      </dsp:nvSpPr>
      <dsp:spPr>
        <a:xfrm>
          <a:off x="316674" y="4288571"/>
          <a:ext cx="576333" cy="5757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25D9E-A70C-4A64-9F28-5465A65E55E0}">
      <dsp:nvSpPr>
        <dsp:cNvPr id="0" name=""/>
        <dsp:cNvSpPr/>
      </dsp:nvSpPr>
      <dsp:spPr>
        <a:xfrm>
          <a:off x="1209682" y="4053028"/>
          <a:ext cx="5191013" cy="1079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255" tIns="114255" rIns="114255" bIns="11425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Recently, silver(I) complexes have begun to be studied as potential drugs against microbes, but much is still not known about them.</a:t>
          </a:r>
        </a:p>
      </dsp:txBody>
      <dsp:txXfrm>
        <a:off x="1209682" y="4053028"/>
        <a:ext cx="5191013" cy="1079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B2B49-A549-40E7-9CD9-0DDEA4F0D86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9543B-15F1-4894-A48C-A3AC02264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619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2F98A-0EC1-DBA3-2012-5248C0D8E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8EDADC-179E-1215-EF36-72AD138AA5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333A32-B2FC-8882-A3D0-63A8E6A20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E4840-5D13-FF43-AE0D-9EF280FB52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29543B-15F1-4894-A48C-A3AC02264F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80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0A7B-F082-44C2-A678-44AA21FA428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33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86D74-72AE-4835-A741-9F27745C55A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57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F4834-FC0C-4179-BA83-45B0FFC3EDB8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2365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DB550-7714-4DE0-A699-E68D4E58C75D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20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21A5C-ECD0-4AD7-B88D-B47E3FA9581D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224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2DB3-D4CF-448C-858D-7489D4D1E5F4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68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4026-B18C-4DBA-8024-79EE33E6E1E7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3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B1-8848-4EB9-9282-5AA89FD545D7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80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D2C6-9A98-4476-BBA2-2BAA7E23E0D7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1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902A-0AAC-416D-BAF8-142A8874FD04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A4038-AAF5-4CD7-8A8D-D2258DCF43EA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2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F73A3-7F4B-47F7-8C4B-7D6139832DF8}" type="datetime1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9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4E16-348B-4929-A8B8-99D10351A6ED}" type="datetime1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30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19D0-6914-4122-AA3F-4BDAD7B858B0}" type="datetime1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63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857B-53BD-4C8B-A89F-A8AB124A07A3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1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FBABC-9D35-4105-80C3-D443CBB1720C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09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C918E-89D4-4325-BBA8-82579CD8ABAC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8D3CA23-F7D0-4BC0-9867-EED008DD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6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microsoft.com/office/2018/10/relationships/comments" Target="../comments/modernComment_10C_6E1B9A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microsoft.com/office/2018/10/relationships/comments" Target="../comments/modernComment_101_2331F20A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hyperlink" Target="https://www.metmuseum.org/pt/met-publications/the-year-one-art-of-the-ancient-world-east-and-wes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oleObject" Target="../embeddings/oleObject4.bin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microsoft.com/office/2018/10/relationships/comments" Target="../comments/modernComment_10B_9BE784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C0A9B-CC93-9C11-66CA-F3834BD8C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5504" y="706608"/>
            <a:ext cx="8054945" cy="179273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Silver Thione and Selone Complexes with Potential Antifungal Activity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E9D97F-5B68-8387-095C-B4A636943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8599" y="2924208"/>
            <a:ext cx="7519675" cy="1669848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3"/>
                </a:solidFill>
              </a:rPr>
              <a:t>Grace Pavel</a:t>
            </a:r>
          </a:p>
          <a:p>
            <a:pPr>
              <a:lnSpc>
                <a:spcPts val="2800"/>
              </a:lnSpc>
              <a:spcBef>
                <a:spcPts val="0"/>
              </a:spcBef>
            </a:pPr>
            <a:r>
              <a:rPr lang="en-US" sz="2400" dirty="0">
                <a:solidFill>
                  <a:srgbClr val="002060"/>
                </a:solidFill>
              </a:rPr>
              <a:t>Southeastern Undergraduate Internship in Nanotechnology (SUIN) REU Program</a:t>
            </a:r>
          </a:p>
          <a:p>
            <a:pPr>
              <a:lnSpc>
                <a:spcPts val="28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3"/>
                </a:solidFill>
              </a:rPr>
              <a:t>Summer 2026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object 9">
            <a:extLst>
              <a:ext uri="{FF2B5EF4-FFF2-40B4-BE49-F238E27FC236}">
                <a16:creationId xmlns:a16="http://schemas.microsoft.com/office/drawing/2014/main" id="{5A9048A5-082A-D6C8-CEAB-D0731A7043F2}"/>
              </a:ext>
            </a:extLst>
          </p:cNvPr>
          <p:cNvGrpSpPr>
            <a:grpSpLocks noChangeAspect="1"/>
          </p:cNvGrpSpPr>
          <p:nvPr/>
        </p:nvGrpSpPr>
        <p:grpSpPr>
          <a:xfrm>
            <a:off x="6916189" y="5087877"/>
            <a:ext cx="4077127" cy="963819"/>
            <a:chOff x="13538880" y="12886001"/>
            <a:chExt cx="3829323" cy="776800"/>
          </a:xfrm>
        </p:grpSpPr>
        <p:sp>
          <p:nvSpPr>
            <p:cNvPr id="5" name="object 10">
              <a:extLst>
                <a:ext uri="{FF2B5EF4-FFF2-40B4-BE49-F238E27FC236}">
                  <a16:creationId xmlns:a16="http://schemas.microsoft.com/office/drawing/2014/main" id="{94D264FF-E21C-188C-7A55-5F2B686D0162}"/>
                </a:ext>
              </a:extLst>
            </p:cNvPr>
            <p:cNvSpPr/>
            <p:nvPr/>
          </p:nvSpPr>
          <p:spPr>
            <a:xfrm>
              <a:off x="15348078" y="12890842"/>
              <a:ext cx="572770" cy="254000"/>
            </a:xfrm>
            <a:custGeom>
              <a:avLst/>
              <a:gdLst/>
              <a:ahLst/>
              <a:cxnLst/>
              <a:rect l="l" t="t" r="r" b="b"/>
              <a:pathLst>
                <a:path w="572769" h="254000">
                  <a:moveTo>
                    <a:pt x="277964" y="1879"/>
                  </a:moveTo>
                  <a:lnTo>
                    <a:pt x="276885" y="1181"/>
                  </a:lnTo>
                  <a:lnTo>
                    <a:pt x="275056" y="0"/>
                  </a:lnTo>
                  <a:lnTo>
                    <a:pt x="265074" y="495"/>
                  </a:lnTo>
                  <a:lnTo>
                    <a:pt x="270649" y="495"/>
                  </a:lnTo>
                  <a:lnTo>
                    <a:pt x="239903" y="1181"/>
                  </a:lnTo>
                  <a:lnTo>
                    <a:pt x="234048" y="1181"/>
                  </a:lnTo>
                  <a:lnTo>
                    <a:pt x="196405" y="495"/>
                  </a:lnTo>
                  <a:lnTo>
                    <a:pt x="204025" y="495"/>
                  </a:lnTo>
                  <a:lnTo>
                    <a:pt x="191770" y="0"/>
                  </a:lnTo>
                  <a:lnTo>
                    <a:pt x="188722" y="1181"/>
                  </a:lnTo>
                  <a:lnTo>
                    <a:pt x="188315" y="7099"/>
                  </a:lnTo>
                  <a:lnTo>
                    <a:pt x="190969" y="9385"/>
                  </a:lnTo>
                  <a:lnTo>
                    <a:pt x="212458" y="12039"/>
                  </a:lnTo>
                  <a:lnTo>
                    <a:pt x="218427" y="14312"/>
                  </a:lnTo>
                  <a:lnTo>
                    <a:pt x="227139" y="53911"/>
                  </a:lnTo>
                  <a:lnTo>
                    <a:pt x="228231" y="188747"/>
                  </a:lnTo>
                  <a:lnTo>
                    <a:pt x="226783" y="190627"/>
                  </a:lnTo>
                  <a:lnTo>
                    <a:pt x="225983" y="190627"/>
                  </a:lnTo>
                  <a:lnTo>
                    <a:pt x="212483" y="176517"/>
                  </a:lnTo>
                  <a:lnTo>
                    <a:pt x="163779" y="122999"/>
                  </a:lnTo>
                  <a:lnTo>
                    <a:pt x="113068" y="66230"/>
                  </a:lnTo>
                  <a:lnTo>
                    <a:pt x="74485" y="18935"/>
                  </a:lnTo>
                  <a:lnTo>
                    <a:pt x="63715" y="1181"/>
                  </a:lnTo>
                  <a:lnTo>
                    <a:pt x="62992" y="0"/>
                  </a:lnTo>
                  <a:lnTo>
                    <a:pt x="59448" y="495"/>
                  </a:lnTo>
                  <a:lnTo>
                    <a:pt x="61277" y="495"/>
                  </a:lnTo>
                  <a:lnTo>
                    <a:pt x="50076" y="1181"/>
                  </a:lnTo>
                  <a:lnTo>
                    <a:pt x="36449" y="1181"/>
                  </a:lnTo>
                  <a:lnTo>
                    <a:pt x="10617" y="495"/>
                  </a:lnTo>
                  <a:lnTo>
                    <a:pt x="12954" y="495"/>
                  </a:lnTo>
                  <a:lnTo>
                    <a:pt x="3048" y="0"/>
                  </a:lnTo>
                  <a:lnTo>
                    <a:pt x="0" y="1574"/>
                  </a:lnTo>
                  <a:lnTo>
                    <a:pt x="0" y="7099"/>
                  </a:lnTo>
                  <a:lnTo>
                    <a:pt x="2260" y="9385"/>
                  </a:lnTo>
                  <a:lnTo>
                    <a:pt x="17767" y="11252"/>
                  </a:lnTo>
                  <a:lnTo>
                    <a:pt x="26797" y="13919"/>
                  </a:lnTo>
                  <a:lnTo>
                    <a:pt x="40195" y="176517"/>
                  </a:lnTo>
                  <a:lnTo>
                    <a:pt x="40043" y="184200"/>
                  </a:lnTo>
                  <a:lnTo>
                    <a:pt x="39954" y="188747"/>
                  </a:lnTo>
                  <a:lnTo>
                    <a:pt x="35407" y="230797"/>
                  </a:lnTo>
                  <a:lnTo>
                    <a:pt x="8623" y="239395"/>
                  </a:lnTo>
                  <a:lnTo>
                    <a:pt x="6502" y="241655"/>
                  </a:lnTo>
                  <a:lnTo>
                    <a:pt x="6896" y="246888"/>
                  </a:lnTo>
                  <a:lnTo>
                    <a:pt x="9423" y="248767"/>
                  </a:lnTo>
                  <a:lnTo>
                    <a:pt x="18923" y="248310"/>
                  </a:lnTo>
                  <a:lnTo>
                    <a:pt x="28105" y="247967"/>
                  </a:lnTo>
                  <a:lnTo>
                    <a:pt x="37744" y="247751"/>
                  </a:lnTo>
                  <a:lnTo>
                    <a:pt x="59893" y="247751"/>
                  </a:lnTo>
                  <a:lnTo>
                    <a:pt x="71831" y="247967"/>
                  </a:lnTo>
                  <a:lnTo>
                    <a:pt x="70904" y="247967"/>
                  </a:lnTo>
                  <a:lnTo>
                    <a:pt x="81737" y="248310"/>
                  </a:lnTo>
                  <a:lnTo>
                    <a:pt x="92697" y="248767"/>
                  </a:lnTo>
                  <a:lnTo>
                    <a:pt x="94132" y="247751"/>
                  </a:lnTo>
                  <a:lnTo>
                    <a:pt x="95351" y="246888"/>
                  </a:lnTo>
                  <a:lnTo>
                    <a:pt x="95758" y="242354"/>
                  </a:lnTo>
                  <a:lnTo>
                    <a:pt x="93370" y="239395"/>
                  </a:lnTo>
                  <a:lnTo>
                    <a:pt x="81826" y="238302"/>
                  </a:lnTo>
                  <a:lnTo>
                    <a:pt x="72275" y="237502"/>
                  </a:lnTo>
                  <a:lnTo>
                    <a:pt x="64858" y="235331"/>
                  </a:lnTo>
                  <a:lnTo>
                    <a:pt x="56832" y="194957"/>
                  </a:lnTo>
                  <a:lnTo>
                    <a:pt x="55829" y="61201"/>
                  </a:lnTo>
                  <a:lnTo>
                    <a:pt x="55994" y="57886"/>
                  </a:lnTo>
                  <a:lnTo>
                    <a:pt x="56108" y="55156"/>
                  </a:lnTo>
                  <a:lnTo>
                    <a:pt x="56235" y="52616"/>
                  </a:lnTo>
                  <a:lnTo>
                    <a:pt x="57696" y="48171"/>
                  </a:lnTo>
                  <a:lnTo>
                    <a:pt x="58483" y="48171"/>
                  </a:lnTo>
                  <a:lnTo>
                    <a:pt x="67183" y="57886"/>
                  </a:lnTo>
                  <a:lnTo>
                    <a:pt x="102120" y="98615"/>
                  </a:lnTo>
                  <a:lnTo>
                    <a:pt x="210223" y="220789"/>
                  </a:lnTo>
                  <a:lnTo>
                    <a:pt x="224053" y="236842"/>
                  </a:lnTo>
                  <a:lnTo>
                    <a:pt x="232829" y="247421"/>
                  </a:lnTo>
                  <a:lnTo>
                    <a:pt x="237655" y="253695"/>
                  </a:lnTo>
                  <a:lnTo>
                    <a:pt x="241769" y="253695"/>
                  </a:lnTo>
                  <a:lnTo>
                    <a:pt x="244017" y="251828"/>
                  </a:lnTo>
                  <a:lnTo>
                    <a:pt x="244817" y="249555"/>
                  </a:lnTo>
                  <a:lnTo>
                    <a:pt x="244462" y="242354"/>
                  </a:lnTo>
                  <a:lnTo>
                    <a:pt x="244436" y="241655"/>
                  </a:lnTo>
                  <a:lnTo>
                    <a:pt x="243763" y="190627"/>
                  </a:lnTo>
                  <a:lnTo>
                    <a:pt x="243865" y="72136"/>
                  </a:lnTo>
                  <a:lnTo>
                    <a:pt x="243992" y="66230"/>
                  </a:lnTo>
                  <a:lnTo>
                    <a:pt x="244094" y="61201"/>
                  </a:lnTo>
                  <a:lnTo>
                    <a:pt x="249453" y="18072"/>
                  </a:lnTo>
                  <a:lnTo>
                    <a:pt x="275844" y="9385"/>
                  </a:lnTo>
                  <a:lnTo>
                    <a:pt x="277964" y="7099"/>
                  </a:lnTo>
                  <a:lnTo>
                    <a:pt x="277964" y="1879"/>
                  </a:lnTo>
                  <a:close/>
                </a:path>
                <a:path w="572769" h="254000">
                  <a:moveTo>
                    <a:pt x="572770" y="1879"/>
                  </a:moveTo>
                  <a:lnTo>
                    <a:pt x="569722" y="0"/>
                  </a:lnTo>
                  <a:lnTo>
                    <a:pt x="542074" y="1016"/>
                  </a:lnTo>
                  <a:lnTo>
                    <a:pt x="520446" y="1028"/>
                  </a:lnTo>
                  <a:lnTo>
                    <a:pt x="486448" y="0"/>
                  </a:lnTo>
                  <a:lnTo>
                    <a:pt x="483387" y="1181"/>
                  </a:lnTo>
                  <a:lnTo>
                    <a:pt x="483120" y="7099"/>
                  </a:lnTo>
                  <a:lnTo>
                    <a:pt x="485648" y="9385"/>
                  </a:lnTo>
                  <a:lnTo>
                    <a:pt x="507136" y="12039"/>
                  </a:lnTo>
                  <a:lnTo>
                    <a:pt x="513092" y="14312"/>
                  </a:lnTo>
                  <a:lnTo>
                    <a:pt x="521944" y="53911"/>
                  </a:lnTo>
                  <a:lnTo>
                    <a:pt x="523049" y="94957"/>
                  </a:lnTo>
                  <a:lnTo>
                    <a:pt x="523049" y="188747"/>
                  </a:lnTo>
                  <a:lnTo>
                    <a:pt x="521449" y="190627"/>
                  </a:lnTo>
                  <a:lnTo>
                    <a:pt x="520661" y="190627"/>
                  </a:lnTo>
                  <a:lnTo>
                    <a:pt x="492709" y="160845"/>
                  </a:lnTo>
                  <a:lnTo>
                    <a:pt x="407797" y="66230"/>
                  </a:lnTo>
                  <a:lnTo>
                    <a:pt x="369176" y="18935"/>
                  </a:lnTo>
                  <a:lnTo>
                    <a:pt x="357670" y="0"/>
                  </a:lnTo>
                  <a:lnTo>
                    <a:pt x="352767" y="698"/>
                  </a:lnTo>
                  <a:lnTo>
                    <a:pt x="346392" y="1092"/>
                  </a:lnTo>
                  <a:lnTo>
                    <a:pt x="310222" y="622"/>
                  </a:lnTo>
                  <a:lnTo>
                    <a:pt x="297865" y="0"/>
                  </a:lnTo>
                  <a:lnTo>
                    <a:pt x="294678" y="1574"/>
                  </a:lnTo>
                  <a:lnTo>
                    <a:pt x="294678" y="7099"/>
                  </a:lnTo>
                  <a:lnTo>
                    <a:pt x="297065" y="9385"/>
                  </a:lnTo>
                  <a:lnTo>
                    <a:pt x="312445" y="11252"/>
                  </a:lnTo>
                  <a:lnTo>
                    <a:pt x="321462" y="13919"/>
                  </a:lnTo>
                  <a:lnTo>
                    <a:pt x="334987" y="45999"/>
                  </a:lnTo>
                  <a:lnTo>
                    <a:pt x="334975" y="171513"/>
                  </a:lnTo>
                  <a:lnTo>
                    <a:pt x="333095" y="215633"/>
                  </a:lnTo>
                  <a:lnTo>
                    <a:pt x="303428" y="239395"/>
                  </a:lnTo>
                  <a:lnTo>
                    <a:pt x="301180" y="241655"/>
                  </a:lnTo>
                  <a:lnTo>
                    <a:pt x="301574" y="246888"/>
                  </a:lnTo>
                  <a:lnTo>
                    <a:pt x="304228" y="248767"/>
                  </a:lnTo>
                  <a:lnTo>
                    <a:pt x="332422" y="247751"/>
                  </a:lnTo>
                  <a:lnTo>
                    <a:pt x="364274" y="247929"/>
                  </a:lnTo>
                  <a:lnTo>
                    <a:pt x="387375" y="248767"/>
                  </a:lnTo>
                  <a:lnTo>
                    <a:pt x="390156" y="246888"/>
                  </a:lnTo>
                  <a:lnTo>
                    <a:pt x="390563" y="242354"/>
                  </a:lnTo>
                  <a:lnTo>
                    <a:pt x="388175" y="239395"/>
                  </a:lnTo>
                  <a:lnTo>
                    <a:pt x="367093" y="237502"/>
                  </a:lnTo>
                  <a:lnTo>
                    <a:pt x="359664" y="235331"/>
                  </a:lnTo>
                  <a:lnTo>
                    <a:pt x="351637" y="194957"/>
                  </a:lnTo>
                  <a:lnTo>
                    <a:pt x="350647" y="153898"/>
                  </a:lnTo>
                  <a:lnTo>
                    <a:pt x="350647" y="61201"/>
                  </a:lnTo>
                  <a:lnTo>
                    <a:pt x="351040" y="52616"/>
                  </a:lnTo>
                  <a:lnTo>
                    <a:pt x="352501" y="48171"/>
                  </a:lnTo>
                  <a:lnTo>
                    <a:pt x="353288" y="48171"/>
                  </a:lnTo>
                  <a:lnTo>
                    <a:pt x="362000" y="57886"/>
                  </a:lnTo>
                  <a:lnTo>
                    <a:pt x="396925" y="98615"/>
                  </a:lnTo>
                  <a:lnTo>
                    <a:pt x="484314" y="197231"/>
                  </a:lnTo>
                  <a:lnTo>
                    <a:pt x="518985" y="236982"/>
                  </a:lnTo>
                  <a:lnTo>
                    <a:pt x="527646" y="247421"/>
                  </a:lnTo>
                  <a:lnTo>
                    <a:pt x="532460" y="253695"/>
                  </a:lnTo>
                  <a:lnTo>
                    <a:pt x="536575" y="253695"/>
                  </a:lnTo>
                  <a:lnTo>
                    <a:pt x="538822" y="251828"/>
                  </a:lnTo>
                  <a:lnTo>
                    <a:pt x="539623" y="249555"/>
                  </a:lnTo>
                  <a:lnTo>
                    <a:pt x="539013" y="236842"/>
                  </a:lnTo>
                  <a:lnTo>
                    <a:pt x="538695" y="217474"/>
                  </a:lnTo>
                  <a:lnTo>
                    <a:pt x="538556" y="184200"/>
                  </a:lnTo>
                  <a:lnTo>
                    <a:pt x="538429" y="77673"/>
                  </a:lnTo>
                  <a:lnTo>
                    <a:pt x="538886" y="55156"/>
                  </a:lnTo>
                  <a:lnTo>
                    <a:pt x="545592" y="14998"/>
                  </a:lnTo>
                  <a:lnTo>
                    <a:pt x="570395" y="9385"/>
                  </a:lnTo>
                  <a:lnTo>
                    <a:pt x="572770" y="7099"/>
                  </a:lnTo>
                  <a:lnTo>
                    <a:pt x="572770" y="1879"/>
                  </a:lnTo>
                  <a:close/>
                </a:path>
              </a:pathLst>
            </a:custGeom>
            <a:solidFill>
              <a:srgbClr val="12284B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6" name="object 11">
              <a:extLst>
                <a:ext uri="{FF2B5EF4-FFF2-40B4-BE49-F238E27FC236}">
                  <a16:creationId xmlns:a16="http://schemas.microsoft.com/office/drawing/2014/main" id="{94327525-A945-A612-2A50-CAD114D4A11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38880" y="12886001"/>
              <a:ext cx="3829323" cy="776800"/>
            </a:xfrm>
            <a:prstGeom prst="rect">
              <a:avLst/>
            </a:prstGeom>
          </p:spPr>
        </p:pic>
      </p:grpSp>
      <p:pic>
        <p:nvPicPr>
          <p:cNvPr id="12" name="Picture 11" descr="A purple and gold text on a black background&#10;&#10;AI-generated content may be incorrect.">
            <a:extLst>
              <a:ext uri="{FF2B5EF4-FFF2-40B4-BE49-F238E27FC236}">
                <a16:creationId xmlns:a16="http://schemas.microsoft.com/office/drawing/2014/main" id="{D7CCD59C-20A0-617A-C0A5-745D7186D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634" y="5115061"/>
            <a:ext cx="2124744" cy="88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08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28FFDA-45FB-500E-D511-D3BF330E7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368457-0125-39D2-26DB-03FC72E03FCA}"/>
              </a:ext>
            </a:extLst>
          </p:cNvPr>
          <p:cNvSpPr/>
          <p:nvPr/>
        </p:nvSpPr>
        <p:spPr>
          <a:xfrm>
            <a:off x="189185" y="1274445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BB2BDC-157A-92B3-2953-30CB9ACD8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299" y="652773"/>
            <a:ext cx="8911687" cy="128089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Summary and Future Work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BEAFC8B-F6F7-65B4-12EF-4F59026A4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510" y="5027265"/>
            <a:ext cx="7797018" cy="1350532"/>
          </a:xfrm>
        </p:spPr>
        <p:txBody>
          <a:bodyPr>
            <a:normAutofit/>
          </a:bodyPr>
          <a:lstStyle/>
          <a:p>
            <a:pPr>
              <a:lnSpc>
                <a:spcPts val="28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Biological testing is being conducted on antifungal activity against </a:t>
            </a:r>
            <a:r>
              <a:rPr lang="en-US" sz="2000" i="1" dirty="0">
                <a:solidFill>
                  <a:schemeClr val="tx1">
                    <a:lumMod val="75000"/>
                  </a:schemeClr>
                </a:solidFill>
              </a:rPr>
              <a:t>C. albicans. 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The anticancer and antibacterial activity of these complexes will also be explored. </a:t>
            </a:r>
          </a:p>
          <a:p>
            <a:pPr>
              <a:lnSpc>
                <a:spcPts val="2800"/>
              </a:lnSpc>
              <a:spcBef>
                <a:spcPts val="0"/>
              </a:spcBef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Content Placeholder 3">
                <a:extLst>
                  <a:ext uri="{FF2B5EF4-FFF2-40B4-BE49-F238E27FC236}">
                    <a16:creationId xmlns:a16="http://schemas.microsoft.com/office/drawing/2014/main" id="{8E2C2733-6DF7-A3FA-E99A-9C2D95DC47A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477887821"/>
                  </p:ext>
                </p:extLst>
              </p:nvPr>
            </p:nvGraphicFramePr>
            <p:xfrm>
              <a:off x="1452997" y="1606961"/>
              <a:ext cx="9141704" cy="2961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17261">
                      <a:extLst>
                        <a:ext uri="{9D8B030D-6E8A-4147-A177-3AD203B41FA5}">
                          <a16:colId xmlns:a16="http://schemas.microsoft.com/office/drawing/2014/main" val="3839084274"/>
                        </a:ext>
                      </a:extLst>
                    </a:gridCol>
                    <a:gridCol w="2131905">
                      <a:extLst>
                        <a:ext uri="{9D8B030D-6E8A-4147-A177-3AD203B41FA5}">
                          <a16:colId xmlns:a16="http://schemas.microsoft.com/office/drawing/2014/main" val="4159000376"/>
                        </a:ext>
                      </a:extLst>
                    </a:gridCol>
                    <a:gridCol w="1948441">
                      <a:extLst>
                        <a:ext uri="{9D8B030D-6E8A-4147-A177-3AD203B41FA5}">
                          <a16:colId xmlns:a16="http://schemas.microsoft.com/office/drawing/2014/main" val="3794672903"/>
                        </a:ext>
                      </a:extLst>
                    </a:gridCol>
                    <a:gridCol w="2444097">
                      <a:extLst>
                        <a:ext uri="{9D8B030D-6E8A-4147-A177-3AD203B41FA5}">
                          <a16:colId xmlns:a16="http://schemas.microsoft.com/office/drawing/2014/main" val="3077373316"/>
                        </a:ext>
                      </a:extLst>
                    </a:gridCol>
                  </a:tblGrid>
                  <a:tr h="0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EA Tracker Table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7472583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2"/>
                              </a:solidFill>
                            </a:rPr>
                            <a:t>Compound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𝑁𝑂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𝐵𝐹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𝐶𝑙𝑂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bg2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137495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[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sz="1800" i="0" kern="1200" dirty="0" smtClean="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rPr>
                                    <m:t>Ag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800" i="0" kern="1200" dirty="0" smtClean="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800" i="0" kern="1200" dirty="0" smtClean="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rPr>
                                    <m:t>IMeSMe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800" i="0" kern="1200" dirty="0" smtClean="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en-US" sz="1800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706274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[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sz="1800" i="0" kern="1200" dirty="0" smtClean="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rPr>
                                    <m:t>Ag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800" i="0" kern="1200" dirty="0" smtClean="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800" i="0" kern="1200" dirty="0" smtClean="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rPr>
                                    <m:t>IMeSeMe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800" i="0" kern="1200" dirty="0" smtClean="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en-US" sz="1800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02365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[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Ag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IMeSBz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)</m:t>
                                  </m:r>
                                </m:e>
                                <m:sub>
                                  <m:r>
                                    <a:rPr lang="en-US" sz="1800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327967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[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Ag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IMeSeBz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)</m:t>
                                  </m:r>
                                </m:e>
                                <m:sub>
                                  <m:r>
                                    <a:rPr lang="en-US" sz="1800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945769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[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Ag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IBzSBz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)</m:t>
                                  </m:r>
                                </m:e>
                                <m:sub>
                                  <m:r>
                                    <a:rPr lang="en-US" sz="1800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68727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[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Ag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IBzSeBz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0" dirty="0" smtClean="0"/>
                                    <m:t>)</m:t>
                                  </m:r>
                                </m:e>
                                <m:sub>
                                  <m:r>
                                    <a:rPr lang="en-US" sz="1800" kern="120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07264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Content Placeholder 3">
                <a:extLst>
                  <a:ext uri="{FF2B5EF4-FFF2-40B4-BE49-F238E27FC236}">
                    <a16:creationId xmlns:a16="http://schemas.microsoft.com/office/drawing/2014/main" id="{8E2C2733-6DF7-A3FA-E99A-9C2D95DC47A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477887821"/>
                  </p:ext>
                </p:extLst>
              </p:nvPr>
            </p:nvGraphicFramePr>
            <p:xfrm>
              <a:off x="1452997" y="1606961"/>
              <a:ext cx="9141704" cy="2961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17261">
                      <a:extLst>
                        <a:ext uri="{9D8B030D-6E8A-4147-A177-3AD203B41FA5}">
                          <a16:colId xmlns:a16="http://schemas.microsoft.com/office/drawing/2014/main" val="3839084274"/>
                        </a:ext>
                      </a:extLst>
                    </a:gridCol>
                    <a:gridCol w="2131905">
                      <a:extLst>
                        <a:ext uri="{9D8B030D-6E8A-4147-A177-3AD203B41FA5}">
                          <a16:colId xmlns:a16="http://schemas.microsoft.com/office/drawing/2014/main" val="4159000376"/>
                        </a:ext>
                      </a:extLst>
                    </a:gridCol>
                    <a:gridCol w="1948441">
                      <a:extLst>
                        <a:ext uri="{9D8B030D-6E8A-4147-A177-3AD203B41FA5}">
                          <a16:colId xmlns:a16="http://schemas.microsoft.com/office/drawing/2014/main" val="3794672903"/>
                        </a:ext>
                      </a:extLst>
                    </a:gridCol>
                    <a:gridCol w="2444097">
                      <a:extLst>
                        <a:ext uri="{9D8B030D-6E8A-4147-A177-3AD203B41FA5}">
                          <a16:colId xmlns:a16="http://schemas.microsoft.com/office/drawing/2014/main" val="3077373316"/>
                        </a:ext>
                      </a:extLst>
                    </a:gridCol>
                  </a:tblGrid>
                  <a:tr h="365760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EA Tracker Table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7472583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2"/>
                              </a:solidFill>
                            </a:rPr>
                            <a:t>Compound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22857" t="-106557" r="-207429" b="-6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43750" t="-106557" r="-126875" b="-6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74314" t="-106557" r="-1247" b="-6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137495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" t="-206557" r="-250816" b="-5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706274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" t="-306557" r="-250816" b="-4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02365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" t="-406557" r="-250816" b="-3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327967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" t="-506557" r="-250816" b="-2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945769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" t="-606557" r="-250816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68727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" t="-706557" r="-250816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✓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072641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 descr="Top 5 Candida Albicans Facts You Must Know">
            <a:extLst>
              <a:ext uri="{FF2B5EF4-FFF2-40B4-BE49-F238E27FC236}">
                <a16:creationId xmlns:a16="http://schemas.microsoft.com/office/drawing/2014/main" id="{0F7372E6-2C22-3D72-2421-DF020BF71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3873" y="4952814"/>
            <a:ext cx="1899978" cy="142498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17ADD-2516-EEAF-02CF-B53BFE650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20B937-02C2-D976-D335-C42CA49BE3E7}"/>
              </a:ext>
            </a:extLst>
          </p:cNvPr>
          <p:cNvSpPr/>
          <p:nvPr/>
        </p:nvSpPr>
        <p:spPr>
          <a:xfrm>
            <a:off x="195691" y="1290882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141319-FEA1-4589-32AD-9192F2DB0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82069"/>
            <a:ext cx="8911687" cy="128089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Acknowledgments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DB8AF-B5E2-0DA6-7FA5-FBAE8122C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159" y="1954735"/>
            <a:ext cx="10330499" cy="4415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Thanks to the SENIC REU program for funding (Award No. 2349519)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2AA001-CEB0-A354-A6E9-547ACDFFD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604" y="3058898"/>
            <a:ext cx="4284967" cy="31776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DC62C0-48DE-287D-8281-71CB27244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910" y="560010"/>
            <a:ext cx="4284968" cy="8748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DDB88B-8965-E9B1-8272-7B226865E996}"/>
              </a:ext>
            </a:extLst>
          </p:cNvPr>
          <p:cNvSpPr txBox="1"/>
          <p:nvPr/>
        </p:nvSpPr>
        <p:spPr>
          <a:xfrm>
            <a:off x="768379" y="2811422"/>
            <a:ext cx="6537323" cy="2727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Prof. Dan Rabinovich (JSNN)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Prof. Catherine Denning-Jannace (UNCG Chemistry)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Prof. James Golen (UMass Dartmouth)</a:t>
            </a:r>
            <a:endParaRPr lang="en-US" sz="1800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Maggie Mahanes (G1)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Summer Hunter (B.S. ‘27)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Gabriel Carter (H.S. ‘27)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Dhruv Revankar (H.S. ’27)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Ms. Sequoia Nichols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D284BC-93F8-4DFC-8706-2FAF9ADB08C4}"/>
              </a:ext>
            </a:extLst>
          </p:cNvPr>
          <p:cNvSpPr/>
          <p:nvPr/>
        </p:nvSpPr>
        <p:spPr>
          <a:xfrm>
            <a:off x="1054722" y="1760407"/>
            <a:ext cx="10269936" cy="828966"/>
          </a:xfrm>
          <a:prstGeom prst="rect">
            <a:avLst/>
          </a:prstGeom>
          <a:noFill/>
          <a:ln w="19050">
            <a:solidFill>
              <a:srgbClr val="005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8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28F44C-6F67-CE55-8E8B-1A16829F6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851" y="4354923"/>
            <a:ext cx="1158557" cy="1162177"/>
          </a:xfrm>
          <a:prstGeom prst="rect">
            <a:avLst/>
          </a:prstGeom>
        </p:spPr>
      </p:pic>
      <p:pic>
        <p:nvPicPr>
          <p:cNvPr id="10" name="Picture 9" descr="SENIC">
            <a:extLst>
              <a:ext uri="{FF2B5EF4-FFF2-40B4-BE49-F238E27FC236}">
                <a16:creationId xmlns:a16="http://schemas.microsoft.com/office/drawing/2014/main" id="{175D888F-EAB2-6651-9DD6-72BE78E4D98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442"/>
          <a:stretch>
            <a:fillRect/>
          </a:stretch>
        </p:blipFill>
        <p:spPr>
          <a:xfrm>
            <a:off x="3390660" y="5567118"/>
            <a:ext cx="3576939" cy="9964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E58A4A8-8CF6-C7D0-6AF8-9454922B22AE}"/>
              </a:ext>
            </a:extLst>
          </p:cNvPr>
          <p:cNvSpPr txBox="1"/>
          <p:nvPr/>
        </p:nvSpPr>
        <p:spPr>
          <a:xfrm>
            <a:off x="11873887" y="6469560"/>
            <a:ext cx="17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870D6AD-6D39-9C57-184A-31DE88A58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04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3DA5E6-C93B-2A71-EF8E-D6B561A643EF}"/>
              </a:ext>
            </a:extLst>
          </p:cNvPr>
          <p:cNvSpPr/>
          <p:nvPr/>
        </p:nvSpPr>
        <p:spPr>
          <a:xfrm>
            <a:off x="180946" y="1291643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 descr="Q A banner icon in flat style. Question and answer vector illustration ...">
            <a:extLst>
              <a:ext uri="{FF2B5EF4-FFF2-40B4-BE49-F238E27FC236}">
                <a16:creationId xmlns:a16="http://schemas.microsoft.com/office/drawing/2014/main" id="{F972F514-DD91-91FB-3D22-588CC64EF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820" y="858370"/>
            <a:ext cx="8240360" cy="515022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A41921-078F-597F-6A9A-C768308F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7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D147AF-A259-63DA-0450-0B3185EBF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B0A731-0A0A-CD30-9168-789524C99FBE}"/>
              </a:ext>
            </a:extLst>
          </p:cNvPr>
          <p:cNvSpPr/>
          <p:nvPr/>
        </p:nvSpPr>
        <p:spPr>
          <a:xfrm>
            <a:off x="180946" y="1291643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242479-C945-3E53-CA3B-526B8E3E4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82069"/>
            <a:ext cx="8911687" cy="709574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Synthesis of IRE</a:t>
            </a:r>
            <a:r>
              <a:rPr lang="en-US" baseline="30000" dirty="0">
                <a:solidFill>
                  <a:schemeClr val="tx1">
                    <a:lumMod val="75000"/>
                  </a:schemeClr>
                </a:solidFill>
              </a:rPr>
              <a:t>R’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Ligands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1B32F1-BF5A-4611-4F0B-C035EC6D1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6481474-84E3-F4CC-69B2-6E47CBC41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976002"/>
              </p:ext>
            </p:extLst>
          </p:nvPr>
        </p:nvGraphicFramePr>
        <p:xfrm>
          <a:off x="684042" y="1862481"/>
          <a:ext cx="11124209" cy="3978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6405478" imgH="2290713" progId="ChemDraw_x64.Document.6.0">
                  <p:embed/>
                </p:oleObj>
              </mc:Choice>
              <mc:Fallback>
                <p:oleObj name="CS ChemDraw 64-bit Drawing" r:id="rId2" imgW="6405478" imgH="2290713" progId="ChemDraw_x64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4042" y="1862481"/>
                        <a:ext cx="11124209" cy="39782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808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81FF1B-B12F-BABA-B81F-7AF4D3B4137C}"/>
              </a:ext>
            </a:extLst>
          </p:cNvPr>
          <p:cNvSpPr/>
          <p:nvPr/>
        </p:nvSpPr>
        <p:spPr>
          <a:xfrm>
            <a:off x="189185" y="1273220"/>
            <a:ext cx="6943135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989C0B-7E77-0143-2E00-FB7D4B02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054" y="630380"/>
            <a:ext cx="10353761" cy="13263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Silver Bioinorganic Chemistry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E1B3C99-144B-AF44-B9FD-B0EFA4C89B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138974"/>
              </p:ext>
            </p:extLst>
          </p:nvPr>
        </p:nvGraphicFramePr>
        <p:xfrm>
          <a:off x="552975" y="1498454"/>
          <a:ext cx="6419325" cy="5137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6787C52-58B4-BA6C-DE31-ED1C8E9C9A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820" y="1792045"/>
            <a:ext cx="3527056" cy="34398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8C1CCF-7BCC-CCEF-E45B-6C9AD98E31CD}"/>
              </a:ext>
            </a:extLst>
          </p:cNvPr>
          <p:cNvSpPr txBox="1"/>
          <p:nvPr/>
        </p:nvSpPr>
        <p:spPr>
          <a:xfrm>
            <a:off x="7701441" y="5248726"/>
            <a:ext cx="3733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Roman silver utensils, mid-1</a:t>
            </a:r>
            <a:r>
              <a:rPr lang="en-US" sz="1200" baseline="30000" dirty="0"/>
              <a:t>st</a:t>
            </a:r>
            <a:r>
              <a:rPr lang="en-US" sz="1200" dirty="0"/>
              <a:t> century BCE, </a:t>
            </a:r>
          </a:p>
          <a:p>
            <a:r>
              <a:rPr lang="en-US" sz="1200" dirty="0"/>
              <a:t>obtained from: </a:t>
            </a:r>
            <a:r>
              <a:rPr lang="en-US" sz="1200" dirty="0">
                <a:hlinkClick r:id="rId9"/>
              </a:rPr>
              <a:t>The Metropolitan Museum of Art</a:t>
            </a:r>
            <a:endParaRPr lang="en-US" sz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00E92F-8E3E-B52C-DBC6-84DFDE3FA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47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7FF8C7-F9D2-41C1-9931-1F00EC4ECD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6B97630-CE34-4BD1-87AF-333C6E92F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1D97E00-CF8C-47C1-BBE9-41D981360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35523AD-9A4A-4627-9EA6-60B8800F83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557278E-E459-4ED3-A432-F817DE304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A7B5E8D-D839-4E10-9E61-F25287E19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615DAB8-FAB2-4E51-88C5-2A62F5CBF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26EE784-6765-4691-A082-90314E42CA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76A499F-AA0D-4567-8DB0-9CF5C5105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BBDB56-0D92-45E4-B86C-F4C7E2CF63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F823E49-73F7-481C-84DF-B8874032A5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6025D9E-A70C-4A64-9F28-5465A65E55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Dgm bld="one"/>
        </p:bldSub>
      </p:bldGraphic>
      <p:bldP spid="8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DD31840-4450-FB8E-A8B2-179955CC5788}"/>
              </a:ext>
            </a:extLst>
          </p:cNvPr>
          <p:cNvSpPr/>
          <p:nvPr/>
        </p:nvSpPr>
        <p:spPr>
          <a:xfrm>
            <a:off x="189185" y="1284695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F6324F-5416-34E2-BFC0-2F6D0B60C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668" y="623897"/>
            <a:ext cx="9113532" cy="16429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N-Heterocyclic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Thiones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(NHT) and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Selones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(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NHSe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66D8A-DC92-D0F5-D6D2-A00C8A953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811" y="2309220"/>
            <a:ext cx="5769987" cy="3812908"/>
          </a:xfrm>
          <a:solidFill>
            <a:schemeClr val="bg1"/>
          </a:solidFill>
        </p:spPr>
        <p:txBody>
          <a:bodyPr anchor="t">
            <a:noAutofit/>
          </a:bodyPr>
          <a:lstStyle/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We study NHT and </a:t>
            </a:r>
            <a:r>
              <a:rPr lang="en-US" sz="2000" dirty="0" err="1">
                <a:solidFill>
                  <a:schemeClr val="tx1">
                    <a:lumMod val="75000"/>
                  </a:schemeClr>
                </a:solidFill>
              </a:rPr>
              <a:t>NHSe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 ligands, which are derived from NHCs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NHCs lead to high stabilization and synthetic tunability of the metal complexes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For this project, work was done with imidazole-based ligands, which were denoted as IRE</a:t>
            </a:r>
            <a:r>
              <a:rPr lang="en-US" sz="2000" baseline="30000" dirty="0">
                <a:solidFill>
                  <a:schemeClr val="tx1">
                    <a:lumMod val="75000"/>
                  </a:schemeClr>
                </a:solidFill>
              </a:rPr>
              <a:t>R’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E = S, Se; R, R’ = Me or </a:t>
            </a:r>
            <a:r>
              <a:rPr lang="en-US" sz="2000" dirty="0" err="1">
                <a:solidFill>
                  <a:schemeClr val="tx1">
                    <a:lumMod val="75000"/>
                  </a:schemeClr>
                </a:solidFill>
              </a:rPr>
              <a:t>Bz</a:t>
            </a:r>
            <a:endParaRPr 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99FB296-1778-7662-277D-1AA9453309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908926"/>
              </p:ext>
            </p:extLst>
          </p:nvPr>
        </p:nvGraphicFramePr>
        <p:xfrm>
          <a:off x="6626624" y="1992080"/>
          <a:ext cx="4980270" cy="416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2884826" imgH="2412461" progId="ChemDraw_x64.Document.6.0">
                  <p:embed/>
                </p:oleObj>
              </mc:Choice>
              <mc:Fallback>
                <p:oleObj name="CS ChemDraw 64-bit Drawing" r:id="rId2" imgW="2884826" imgH="2412461" progId="ChemDraw_x64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D99FB296-1778-7662-277D-1AA9453309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26624" y="1992080"/>
                        <a:ext cx="4980270" cy="41662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BA5E32-63A1-DAE0-3926-2AC751BDC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6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0387B5-7E34-059B-273A-F9041026F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6416955-84CB-6849-F864-41D8BE2488B8}"/>
              </a:ext>
            </a:extLst>
          </p:cNvPr>
          <p:cNvSpPr/>
          <p:nvPr/>
        </p:nvSpPr>
        <p:spPr>
          <a:xfrm>
            <a:off x="189185" y="1288571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8CFB2D-AFC7-0D14-36E2-BCA721F02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299" y="652773"/>
            <a:ext cx="8911687" cy="128089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Our NHT and NHSe Ligands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1D0A446-A9DB-31F1-415B-DCEE5152D0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741462"/>
              </p:ext>
            </p:extLst>
          </p:nvPr>
        </p:nvGraphicFramePr>
        <p:xfrm>
          <a:off x="1552298" y="1396868"/>
          <a:ext cx="9332254" cy="2107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5997188" imgH="1354915" progId="ChemDraw_x64.Document.6.0">
                  <p:embed/>
                </p:oleObj>
              </mc:Choice>
              <mc:Fallback>
                <p:oleObj name="CS ChemDraw 64-bit Drawing" r:id="rId2" imgW="5997188" imgH="1354915" progId="ChemDraw_x64.Document.6.0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1D0A446-A9DB-31F1-415B-DCEE5152D0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52298" y="1396868"/>
                        <a:ext cx="9332254" cy="21070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31002D8-A3D6-8CFC-CD95-1C0F3528D4AC}"/>
              </a:ext>
            </a:extLst>
          </p:cNvPr>
          <p:cNvSpPr txBox="1"/>
          <p:nvPr/>
        </p:nvSpPr>
        <p:spPr>
          <a:xfrm>
            <a:off x="2231478" y="3582382"/>
            <a:ext cx="1097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IMeS</a:t>
            </a:r>
            <a:r>
              <a:rPr lang="en-US" baseline="30000" dirty="0" err="1"/>
              <a:t>Me</a:t>
            </a:r>
            <a:endParaRPr lang="en-US" baseline="30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328CA7-5D4F-C0D3-B4DC-7CA766DD16D8}"/>
              </a:ext>
            </a:extLst>
          </p:cNvPr>
          <p:cNvSpPr txBox="1"/>
          <p:nvPr/>
        </p:nvSpPr>
        <p:spPr>
          <a:xfrm>
            <a:off x="4869387" y="3557119"/>
            <a:ext cx="1097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IMeS</a:t>
            </a:r>
            <a:r>
              <a:rPr lang="en-US" baseline="30000" dirty="0" err="1"/>
              <a:t>Bz</a:t>
            </a:r>
            <a:endParaRPr lang="en-US" baseline="30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F2BAC9-D741-2364-D076-AB6D04B4C6EB}"/>
              </a:ext>
            </a:extLst>
          </p:cNvPr>
          <p:cNvSpPr txBox="1"/>
          <p:nvPr/>
        </p:nvSpPr>
        <p:spPr>
          <a:xfrm>
            <a:off x="8829539" y="3582382"/>
            <a:ext cx="1097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IBzS</a:t>
            </a:r>
            <a:r>
              <a:rPr lang="en-US" baseline="30000" dirty="0" err="1"/>
              <a:t>Bz</a:t>
            </a:r>
            <a:endParaRPr lang="en-US" baseline="30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3C7F2B-FD6F-F9D0-4DAD-9DC61B3E9E7E}"/>
              </a:ext>
            </a:extLst>
          </p:cNvPr>
          <p:cNvSpPr txBox="1"/>
          <p:nvPr/>
        </p:nvSpPr>
        <p:spPr>
          <a:xfrm>
            <a:off x="2121703" y="6319203"/>
            <a:ext cx="1097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IMeSe</a:t>
            </a:r>
            <a:r>
              <a:rPr lang="en-US" baseline="30000" dirty="0"/>
              <a:t>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56D796-2D2D-31E3-3C39-0AE87FF3318B}"/>
              </a:ext>
            </a:extLst>
          </p:cNvPr>
          <p:cNvSpPr txBox="1"/>
          <p:nvPr/>
        </p:nvSpPr>
        <p:spPr>
          <a:xfrm>
            <a:off x="4690094" y="6319203"/>
            <a:ext cx="1097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IMeSe</a:t>
            </a:r>
            <a:r>
              <a:rPr lang="en-US" baseline="30000" dirty="0" err="1"/>
              <a:t>Bz</a:t>
            </a:r>
            <a:endParaRPr lang="en-US" baseline="30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40DF47-19E9-7302-60F2-63A5FD17AD58}"/>
              </a:ext>
            </a:extLst>
          </p:cNvPr>
          <p:cNvSpPr txBox="1"/>
          <p:nvPr/>
        </p:nvSpPr>
        <p:spPr>
          <a:xfrm>
            <a:off x="8919193" y="6319203"/>
            <a:ext cx="1097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IBzSe</a:t>
            </a:r>
            <a:r>
              <a:rPr lang="en-US" baseline="30000" dirty="0" err="1"/>
              <a:t>Bz</a:t>
            </a:r>
            <a:endParaRPr lang="en-US" baseline="30000" dirty="0"/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485C7398-EF0C-5E27-2F2A-AE7C8F89F1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5373289"/>
              </p:ext>
            </p:extLst>
          </p:nvPr>
        </p:nvGraphicFramePr>
        <p:xfrm>
          <a:off x="1486166" y="4137233"/>
          <a:ext cx="9540561" cy="2175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4" imgW="5958911" imgH="1359581" progId="ChemDraw_x64.Document.6.0">
                  <p:embed/>
                </p:oleObj>
              </mc:Choice>
              <mc:Fallback>
                <p:oleObj name="CS ChemDraw 64-bit Drawing" r:id="rId4" imgW="5958911" imgH="1359581" progId="ChemDraw_x64.Document.6.0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485C7398-EF0C-5E27-2F2A-AE7C8F89F1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86166" y="4137233"/>
                        <a:ext cx="9540561" cy="21754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3807953C-A97A-51F1-F12F-7CD3596A8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928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1EF2EF-64BA-7935-A14C-DA00505BF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BE03A3F-9E6A-7F47-ADE3-29852AE36BB4}"/>
              </a:ext>
            </a:extLst>
          </p:cNvPr>
          <p:cNvSpPr/>
          <p:nvPr/>
        </p:nvSpPr>
        <p:spPr>
          <a:xfrm>
            <a:off x="189185" y="1284580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449CA9-3821-3D69-4C0C-74500447A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737" y="607200"/>
            <a:ext cx="9900204" cy="128089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Synthesis of 1:2 Silver Complexes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D73BD-7DE4-3BB2-1F70-DF2BF5C19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5217" y="2479768"/>
            <a:ext cx="2241969" cy="43088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NO</a:t>
            </a:r>
            <a:r>
              <a:rPr lang="en-US" baseline="-25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BF</a:t>
            </a:r>
            <a:r>
              <a:rPr lang="en-US" baseline="-25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ClO</a:t>
            </a:r>
            <a:r>
              <a:rPr lang="en-US" baseline="-25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C54E66-A6CF-7D82-0206-0555FDFF7F4B}"/>
              </a:ext>
            </a:extLst>
          </p:cNvPr>
          <p:cNvSpPr txBox="1"/>
          <p:nvPr/>
        </p:nvSpPr>
        <p:spPr>
          <a:xfrm>
            <a:off x="717297" y="1939780"/>
            <a:ext cx="510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AgX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IRE</a:t>
            </a:r>
            <a:r>
              <a:rPr lang="en-US" sz="2800" baseline="30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R’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→[Ag(IRE</a:t>
            </a:r>
            <a:r>
              <a:rPr lang="en-US" sz="2800" baseline="30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R’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aseline="-25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8FA20E-039C-4D76-AC07-275A0499C629}"/>
              </a:ext>
            </a:extLst>
          </p:cNvPr>
          <p:cNvSpPr txBox="1"/>
          <p:nvPr/>
        </p:nvSpPr>
        <p:spPr>
          <a:xfrm>
            <a:off x="2185217" y="6250800"/>
            <a:ext cx="2208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General 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66C3F3-D728-2C3D-6712-BE62013855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56" b="14327"/>
          <a:stretch>
            <a:fillRect/>
          </a:stretch>
        </p:blipFill>
        <p:spPr>
          <a:xfrm rot="5400000">
            <a:off x="5735633" y="2085480"/>
            <a:ext cx="1938838" cy="14541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88B37C-EE64-F63B-A8B5-DCE773EE7E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77711" y="2085465"/>
            <a:ext cx="1938867" cy="1454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9B90C4-6A08-DD7B-F043-33FA1478B0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5" t="18314" r="13494" b="10678"/>
          <a:stretch>
            <a:fillRect/>
          </a:stretch>
        </p:blipFill>
        <p:spPr>
          <a:xfrm rot="5400000">
            <a:off x="5735618" y="4238524"/>
            <a:ext cx="1938866" cy="14541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4977F6-6138-8622-0FD7-D191590997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9"/>
          <a:stretch>
            <a:fillRect/>
          </a:stretch>
        </p:blipFill>
        <p:spPr>
          <a:xfrm rot="5400000">
            <a:off x="10338630" y="2104502"/>
            <a:ext cx="1938869" cy="14160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9DDC03-A289-FF6A-320B-C79E699856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6" r="25821"/>
          <a:stretch>
            <a:fillRect/>
          </a:stretch>
        </p:blipFill>
        <p:spPr>
          <a:xfrm rot="5400000">
            <a:off x="7279819" y="4236413"/>
            <a:ext cx="1938869" cy="14583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C369B2-3981-E699-F52C-2DD3E46D07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4" t="17838" r="14451"/>
          <a:stretch>
            <a:fillRect/>
          </a:stretch>
        </p:blipFill>
        <p:spPr>
          <a:xfrm rot="5400000">
            <a:off x="8816978" y="4241339"/>
            <a:ext cx="1944514" cy="14541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F1A7881-524A-D38C-2590-E2D45F596A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38628" y="4257559"/>
            <a:ext cx="1938874" cy="141607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C496331-7F02-E57D-FB76-9AA0F989AFE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3" t="19953" r="7773" b="8044"/>
          <a:stretch>
            <a:fillRect/>
          </a:stretch>
        </p:blipFill>
        <p:spPr>
          <a:xfrm rot="5400000">
            <a:off x="8800759" y="2104502"/>
            <a:ext cx="1938872" cy="1416072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B48AE76-4AE4-0EB0-D88A-79324FDB65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3723278"/>
              </p:ext>
            </p:extLst>
          </p:nvPr>
        </p:nvGraphicFramePr>
        <p:xfrm>
          <a:off x="945065" y="3086519"/>
          <a:ext cx="4320061" cy="306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11" imgW="2636449" imgH="1869901" progId="ChemDraw_x64.Document.6.0">
                  <p:embed/>
                </p:oleObj>
              </mc:Choice>
              <mc:Fallback>
                <p:oleObj name="CS ChemDraw 64-bit Drawing" r:id="rId11" imgW="2636449" imgH="1869901" progId="ChemDraw_x64.Document.6.0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B48AE76-4AE4-0EB0-D88A-79324FDB65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45065" y="3086519"/>
                        <a:ext cx="4320061" cy="3063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81F70A-B555-9456-B6CF-3E4BCCBD7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0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0F3EDD-CA32-FD70-3543-819EBD4A6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A4314AE-2EB5-99A4-240A-C363574DADD2}"/>
              </a:ext>
            </a:extLst>
          </p:cNvPr>
          <p:cNvSpPr/>
          <p:nvPr/>
        </p:nvSpPr>
        <p:spPr>
          <a:xfrm>
            <a:off x="189185" y="1276045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81572-5639-67BC-E02D-7FBC92771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299" y="652773"/>
            <a:ext cx="8911687" cy="128089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1:3 and 1:4 Silver Complexes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4314AE-2EB5-99A4-240A-C363574DADD2}"/>
              </a:ext>
            </a:extLst>
          </p:cNvPr>
          <p:cNvSpPr/>
          <p:nvPr/>
        </p:nvSpPr>
        <p:spPr>
          <a:xfrm>
            <a:off x="174384" y="1283002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12C04017-C15A-25ED-5B65-07DC3B49FDB2}"/>
              </a:ext>
            </a:extLst>
          </p:cNvPr>
          <p:cNvSpPr txBox="1"/>
          <p:nvPr/>
        </p:nvSpPr>
        <p:spPr>
          <a:xfrm>
            <a:off x="2332235" y="6062546"/>
            <a:ext cx="2791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[Ag(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IBzS</a:t>
            </a:r>
            <a:r>
              <a:rPr lang="en-US" baseline="30000" dirty="0" err="1">
                <a:solidFill>
                  <a:schemeClr val="bg2">
                    <a:lumMod val="10000"/>
                  </a:schemeClr>
                </a:solidFill>
              </a:rPr>
              <a:t>Bz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)</a:t>
            </a:r>
            <a:r>
              <a:rPr lang="en-US" baseline="-25000" dirty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]ClO</a:t>
            </a:r>
            <a:r>
              <a:rPr lang="en-US" baseline="-25000" dirty="0">
                <a:solidFill>
                  <a:schemeClr val="bg2">
                    <a:lumMod val="10000"/>
                  </a:schemeClr>
                </a:solidFill>
              </a:rPr>
              <a:t>4</a:t>
            </a: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4FC214F7-BDAE-6B66-E488-C60011512209}"/>
              </a:ext>
            </a:extLst>
          </p:cNvPr>
          <p:cNvSpPr txBox="1"/>
          <p:nvPr/>
        </p:nvSpPr>
        <p:spPr>
          <a:xfrm>
            <a:off x="7325462" y="5231520"/>
            <a:ext cx="2791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[Ag(IMeSe</a:t>
            </a:r>
            <a:r>
              <a:rPr lang="en-US" baseline="30000" dirty="0">
                <a:solidFill>
                  <a:schemeClr val="bg2">
                    <a:lumMod val="10000"/>
                  </a:schemeClr>
                </a:solidFill>
              </a:rPr>
              <a:t>Me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)</a:t>
            </a:r>
            <a:r>
              <a:rPr lang="en-US" baseline="-25000" dirty="0">
                <a:solidFill>
                  <a:schemeClr val="bg2">
                    <a:lumMod val="10000"/>
                  </a:schemeClr>
                </a:solidFill>
              </a:rPr>
              <a:t>4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]BF</a:t>
            </a:r>
            <a:r>
              <a:rPr lang="en-US" baseline="-25000" dirty="0">
                <a:solidFill>
                  <a:schemeClr val="bg2">
                    <a:lumMod val="10000"/>
                  </a:schemeClr>
                </a:solidFill>
              </a:rPr>
              <a:t>4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CB70F4B2-A578-0A50-16D9-BFFF9174D1AF}"/>
              </a:ext>
            </a:extLst>
          </p:cNvPr>
          <p:cNvSpPr txBox="1"/>
          <p:nvPr/>
        </p:nvSpPr>
        <p:spPr>
          <a:xfrm>
            <a:off x="5536092" y="5881803"/>
            <a:ext cx="2532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i="1" dirty="0">
                <a:solidFill>
                  <a:schemeClr val="tx1">
                    <a:lumMod val="75000"/>
                  </a:schemeClr>
                </a:solidFill>
              </a:rPr>
              <a:t>(anions not shown)</a:t>
            </a:r>
            <a:endParaRPr lang="en-US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DFC5663-C695-D47C-0E88-D5B367D79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48" y="1868777"/>
            <a:ext cx="5710785" cy="31568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DFE336-4FDF-E220-2418-0EBB37DEC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45" y="1653807"/>
            <a:ext cx="4533158" cy="4369167"/>
          </a:xfrm>
          <a:prstGeom prst="rect">
            <a:avLst/>
          </a:prstGeom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E2C4270F-5AD2-C27B-B052-F57D4154F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348515-EE05-D279-4045-5FAB1B537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1"/>
          <a:stretch>
            <a:fillRect/>
          </a:stretch>
        </p:blipFill>
        <p:spPr>
          <a:xfrm>
            <a:off x="1244945" y="1742040"/>
            <a:ext cx="4533158" cy="413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8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0BD67D-3E92-C882-D356-66503CDFB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E275DDF-CC9F-4455-6447-71C47FC5969D}"/>
              </a:ext>
            </a:extLst>
          </p:cNvPr>
          <p:cNvSpPr/>
          <p:nvPr/>
        </p:nvSpPr>
        <p:spPr>
          <a:xfrm>
            <a:off x="189185" y="1288741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1A9BCB-1EC5-D8BA-02EC-693C08F4A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299" y="652773"/>
            <a:ext cx="8911687" cy="709898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Crystallizations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6A84B-F23B-0819-076C-8DBE3ED2E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804" y="1710982"/>
            <a:ext cx="10577818" cy="923331"/>
          </a:xfrm>
          <a:solidFill>
            <a:schemeClr val="bg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8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Two common crystallization techniques have been used to obtain single crystals suitable for X-ray crystallography:  slow evaporation and vapor diffusion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ECCBB-D9F4-0BE5-9C7A-0FAAC98F7B7C}"/>
              </a:ext>
            </a:extLst>
          </p:cNvPr>
          <p:cNvSpPr txBox="1"/>
          <p:nvPr/>
        </p:nvSpPr>
        <p:spPr>
          <a:xfrm>
            <a:off x="2012006" y="5739195"/>
            <a:ext cx="2045753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[Ag(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IBzS</a:t>
            </a:r>
            <a:r>
              <a:rPr lang="en-US" baseline="30000" dirty="0" err="1">
                <a:solidFill>
                  <a:schemeClr val="tx1">
                    <a:lumMod val="75000"/>
                  </a:schemeClr>
                </a:solidFill>
              </a:rPr>
              <a:t>Bz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)</a:t>
            </a:r>
            <a:r>
              <a:rPr lang="en-US" baseline="-25000" dirty="0">
                <a:solidFill>
                  <a:schemeClr val="tx1">
                    <a:lumMod val="7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]ClO</a:t>
            </a:r>
            <a:r>
              <a:rPr lang="en-US" baseline="-25000" dirty="0">
                <a:solidFill>
                  <a:schemeClr val="tx1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22C59A-B476-F5DB-0586-2FE4F66BEC1B}"/>
              </a:ext>
            </a:extLst>
          </p:cNvPr>
          <p:cNvSpPr txBox="1"/>
          <p:nvPr/>
        </p:nvSpPr>
        <p:spPr>
          <a:xfrm>
            <a:off x="4968927" y="5748912"/>
            <a:ext cx="2254143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[Ag(</a:t>
            </a:r>
            <a:r>
              <a:rPr lang="en-US" dirty="0" err="1"/>
              <a:t>IBzSBz</a:t>
            </a:r>
            <a:r>
              <a:rPr lang="en-US" dirty="0"/>
              <a:t>)2]ClO4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B70A4B-E372-5577-EFEE-3F26A4FB7E6C}"/>
              </a:ext>
            </a:extLst>
          </p:cNvPr>
          <p:cNvSpPr txBox="1"/>
          <p:nvPr/>
        </p:nvSpPr>
        <p:spPr>
          <a:xfrm>
            <a:off x="7972320" y="5739195"/>
            <a:ext cx="2366353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[Ag(</a:t>
            </a:r>
            <a:r>
              <a:rPr lang="en-US" dirty="0" err="1"/>
              <a:t>IBzSBz</a:t>
            </a:r>
            <a:r>
              <a:rPr lang="en-US" dirty="0"/>
              <a:t>)2]BF4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E42D198-D468-E77B-AE68-D526D0CF7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7</a:t>
            </a:fld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31593CE-ABD1-FF00-00CB-6071290B1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299" y="2862211"/>
            <a:ext cx="2875169" cy="275367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3C6BA08-7B9F-E769-F1A5-5C9AD306E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033" y="2862211"/>
            <a:ext cx="2871933" cy="275367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98D907A-1D2A-D2D8-CCB9-A62A8B61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531" y="2862211"/>
            <a:ext cx="2871932" cy="27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8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0C3336-7E97-468D-7793-408202AEA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B14D15B-50AE-D8C9-ECAE-2DBAE5B162B8}"/>
              </a:ext>
            </a:extLst>
          </p:cNvPr>
          <p:cNvSpPr/>
          <p:nvPr/>
        </p:nvSpPr>
        <p:spPr>
          <a:xfrm>
            <a:off x="171256" y="1286971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F06073-1091-1266-3152-1FA34752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299" y="652773"/>
            <a:ext cx="9819638" cy="128089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Molecular Structure of [Ag(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IBzS</a:t>
            </a:r>
            <a:r>
              <a:rPr lang="en-US" baseline="30000" dirty="0" err="1">
                <a:solidFill>
                  <a:schemeClr val="tx1">
                    <a:lumMod val="75000"/>
                  </a:schemeClr>
                </a:solidFill>
              </a:rPr>
              <a:t>Bz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)</a:t>
            </a:r>
            <a:r>
              <a:rPr lang="en-US" baseline="-25000" dirty="0">
                <a:solidFill>
                  <a:schemeClr val="tx1">
                    <a:lumMod val="7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]ClO</a:t>
            </a:r>
            <a:r>
              <a:rPr lang="en-US" baseline="-25000" dirty="0">
                <a:solidFill>
                  <a:schemeClr val="tx1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AB250-6460-B6E9-33FD-9CD69ACCD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EA1F77-377D-FAE8-D1ED-0B5AED643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989" y="1655151"/>
            <a:ext cx="9153545" cy="520284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8416F8-4CE9-E2BC-3CFD-CD67D320CCD4}"/>
              </a:ext>
            </a:extLst>
          </p:cNvPr>
          <p:cNvSpPr txBox="1"/>
          <p:nvPr/>
        </p:nvSpPr>
        <p:spPr>
          <a:xfrm>
            <a:off x="8884921" y="5835895"/>
            <a:ext cx="2532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tx1">
                    <a:lumMod val="75000"/>
                  </a:schemeClr>
                </a:solidFill>
              </a:rPr>
              <a:t>(anion not shown)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68434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AE4C9-052D-CA9D-CF98-7E242AD76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2DBE300-1E8A-8AAF-57A7-A3C57C3AE64B}"/>
              </a:ext>
            </a:extLst>
          </p:cNvPr>
          <p:cNvSpPr/>
          <p:nvPr/>
        </p:nvSpPr>
        <p:spPr>
          <a:xfrm>
            <a:off x="189185" y="1308001"/>
            <a:ext cx="10826083" cy="556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132005-094D-A041-8FB3-B835599E3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299" y="652773"/>
            <a:ext cx="8911687" cy="128089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Characterization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AD11C5-A375-B35A-2CE4-3C9FFF223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98" y="1515840"/>
            <a:ext cx="5580318" cy="4808048"/>
          </a:xfrm>
          <a:solidFill>
            <a:schemeClr val="bg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aseline="30000" dirty="0">
                <a:solidFill>
                  <a:schemeClr val="tx1">
                    <a:lumMod val="75000"/>
                  </a:schemeClr>
                </a:solidFill>
              </a:rPr>
              <a:t>1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H NMR spectrum is taken initially to verify if the reaction took place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The compound is then sent to elemental analysis (EA) to assess purity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Additional characterization data includes </a:t>
            </a:r>
            <a:r>
              <a:rPr lang="en-US" sz="2000" dirty="0" err="1">
                <a:solidFill>
                  <a:schemeClr val="tx1">
                    <a:lumMod val="75000"/>
                  </a:schemeClr>
                </a:solidFill>
              </a:rPr>
              <a:t>mp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n-US" sz="2000" baseline="30000" dirty="0">
                <a:solidFill>
                  <a:schemeClr val="tx1">
                    <a:lumMod val="75000"/>
                  </a:schemeClr>
                </a:solidFill>
              </a:rPr>
              <a:t>13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C NMR &amp; IR spectroscopy and (if possible) XRD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Biological testing can then be conducted on the product to determine how effective it is as an antifungal agent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CBD4DE-7710-EDB2-4371-5236D2752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651"/>
          <a:stretch>
            <a:fillRect/>
          </a:stretch>
        </p:blipFill>
        <p:spPr>
          <a:xfrm>
            <a:off x="6334298" y="560861"/>
            <a:ext cx="5524290" cy="51249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B98EF5-E49A-0758-9FE2-9701C3A779E2}"/>
              </a:ext>
            </a:extLst>
          </p:cNvPr>
          <p:cNvSpPr txBox="1"/>
          <p:nvPr/>
        </p:nvSpPr>
        <p:spPr>
          <a:xfrm>
            <a:off x="7267028" y="5746221"/>
            <a:ext cx="404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Initial </a:t>
            </a:r>
            <a:r>
              <a:rPr lang="en-US" baseline="30000" dirty="0">
                <a:solidFill>
                  <a:schemeClr val="tx1">
                    <a:lumMod val="75000"/>
                  </a:schemeClr>
                </a:solidFill>
              </a:rPr>
              <a:t>1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H NMR: [Ag(IMeSe</a:t>
            </a:r>
            <a:r>
              <a:rPr lang="en-US" baseline="30000" dirty="0">
                <a:solidFill>
                  <a:schemeClr val="tx1">
                    <a:lumMod val="75000"/>
                  </a:schemeClr>
                </a:solidFill>
              </a:rPr>
              <a:t>Me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)</a:t>
            </a:r>
            <a:r>
              <a:rPr lang="en-US" baseline="-25000" dirty="0">
                <a:solidFill>
                  <a:schemeClr val="tx1">
                    <a:lumMod val="7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]BF</a:t>
            </a:r>
            <a:r>
              <a:rPr lang="en-US" baseline="-25000" dirty="0">
                <a:solidFill>
                  <a:schemeClr val="tx1">
                    <a:lumMod val="75000"/>
                  </a:schemeClr>
                </a:solidFill>
              </a:rPr>
              <a:t>4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882F891-5998-69B8-F30C-D6C90D6BC4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1686438"/>
              </p:ext>
            </p:extLst>
          </p:nvPr>
        </p:nvGraphicFramePr>
        <p:xfrm>
          <a:off x="6169706" y="1024333"/>
          <a:ext cx="2652713" cy="149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4" imgW="2653461" imgH="1494903" progId="ChemDraw_x64.Document.6.0">
                  <p:embed/>
                </p:oleObj>
              </mc:Choice>
              <mc:Fallback>
                <p:oleObj name="CS ChemDraw 64-bit Drawing" r:id="rId4" imgW="2653461" imgH="1494903" progId="ChemDraw_x64.Document.6.0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882F891-5998-69B8-F30C-D6C90D6BC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69706" y="1024333"/>
                        <a:ext cx="2652713" cy="1495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CE3EC-8EE9-A8F2-C39C-5E25032F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3CA23-F7D0-4BC0-9867-EED008DD90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4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Wisp">
  <a:themeElements>
    <a:clrScheme name="Custom 2">
      <a:dk1>
        <a:srgbClr val="7F8FA9"/>
      </a:dk1>
      <a:lt1>
        <a:sysClr val="window" lastClr="FFFFFF"/>
      </a:lt1>
      <a:dk2>
        <a:srgbClr val="374C81"/>
      </a:dk2>
      <a:lt2>
        <a:srgbClr val="D1D8EB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ACCBF9"/>
      </a:hlink>
      <a:folHlink>
        <a:srgbClr val="ACCBF9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DB9DD49F14A5498CEB72EB46B4E387" ma:contentTypeVersion="5" ma:contentTypeDescription="Create a new document." ma:contentTypeScope="" ma:versionID="dc38928b68af5c7e9fdcde24b6d28365">
  <xsd:schema xmlns:xsd="http://www.w3.org/2001/XMLSchema" xmlns:xs="http://www.w3.org/2001/XMLSchema" xmlns:p="http://schemas.microsoft.com/office/2006/metadata/properties" xmlns:ns3="efa7ddf8-811c-447e-9dab-b0b122bc2688" targetNamespace="http://schemas.microsoft.com/office/2006/metadata/properties" ma:root="true" ma:fieldsID="dbc6fa56638a847f76399dccb59a0b9f" ns3:_="">
    <xsd:import namespace="efa7ddf8-811c-447e-9dab-b0b122bc2688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a7ddf8-811c-447e-9dab-b0b122bc268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fa7ddf8-811c-447e-9dab-b0b122bc2688" xsi:nil="true"/>
  </documentManagement>
</p:properties>
</file>

<file path=customXml/itemProps1.xml><?xml version="1.0" encoding="utf-8"?>
<ds:datastoreItem xmlns:ds="http://schemas.openxmlformats.org/officeDocument/2006/customXml" ds:itemID="{08CAD5C3-D9A9-4D61-A6DA-FEC3C5B861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a7ddf8-811c-447e-9dab-b0b122bc26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D37FFC-D5A7-451F-98AB-5F7400A51D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9E45DB-FFC6-4F14-BD82-964AF0FF1B68}">
  <ds:schemaRefs>
    <ds:schemaRef ds:uri="http://www.w3.org/XML/1998/namespace"/>
    <ds:schemaRef ds:uri="efa7ddf8-811c-447e-9dab-b0b122bc2688"/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a2761ec8-7198-4440-bea0-e9dd2af28b51}" enabled="1" method="Standard" siteId="{73e15cf5-5dbb-46af-a862-753916269d7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16195</TotalTime>
  <Words>570</Words>
  <Application>Microsoft Office PowerPoint</Application>
  <PresentationFormat>Widescreen</PresentationFormat>
  <Paragraphs>95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Cambria Math</vt:lpstr>
      <vt:lpstr>Century Gothic</vt:lpstr>
      <vt:lpstr>Wingdings 3</vt:lpstr>
      <vt:lpstr>Wisp</vt:lpstr>
      <vt:lpstr>CS ChemDraw 64-bit Drawing</vt:lpstr>
      <vt:lpstr>Silver Thione and Selone Complexes with Potential Antifungal Activity</vt:lpstr>
      <vt:lpstr>Silver Bioinorganic Chemistry</vt:lpstr>
      <vt:lpstr>N-Heterocyclic Thiones (NHT) and Selones (NHSe)</vt:lpstr>
      <vt:lpstr>Our NHT and NHSe Ligands</vt:lpstr>
      <vt:lpstr>Synthesis of 1:2 Silver Complexes</vt:lpstr>
      <vt:lpstr>1:3 and 1:4 Silver Complexes</vt:lpstr>
      <vt:lpstr>Crystallizations</vt:lpstr>
      <vt:lpstr>Molecular Structure of [Ag(IBzSBz)2]ClO4</vt:lpstr>
      <vt:lpstr>Characterization</vt:lpstr>
      <vt:lpstr>Summary and Future Work</vt:lpstr>
      <vt:lpstr>Acknowledgments </vt:lpstr>
      <vt:lpstr>PowerPoint Presentation</vt:lpstr>
      <vt:lpstr>Synthesis of IRER’ Ligands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Grace Pavel</dc:creator>
  <cp:lastModifiedBy>Grace Pavel</cp:lastModifiedBy>
  <cp:revision>14</cp:revision>
  <dcterms:created xsi:type="dcterms:W3CDTF">2026-07-13T17:59:06Z</dcterms:created>
  <dcterms:modified xsi:type="dcterms:W3CDTF">2026-07-31T16:45:04Z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0x01010095DB9DD49F14A5498CEB72EB46B4E387</vt:lpwstr>
  </property>
  <property fmtid="{D5CDD505-2E9C-101B-9397-08002B2CF9AE}" pid="3" name="MSIP_Label_8d321b5f-a4ea-42e4-9273-2f91b9a1a708_Enabled">
    <vt:lpwstr>true</vt:lpwstr>
  </property>
  <property fmtid="{D5CDD505-2E9C-101B-9397-08002B2CF9AE}" pid="4" name="MSIP_Label_8d321b5f-a4ea-42e4-9273-2f91b9a1a708_SetDate">
    <vt:lpwstr>2026-07-22T19:52:32Z</vt:lpwstr>
  </property>
  <property fmtid="{D5CDD505-2E9C-101B-9397-08002B2CF9AE}" pid="5" name="MSIP_Label_8d321b5f-a4ea-42e4-9273-2f91b9a1a708_Method">
    <vt:lpwstr>Standard</vt:lpwstr>
  </property>
  <property fmtid="{D5CDD505-2E9C-101B-9397-08002B2CF9AE}" pid="6" name="MSIP_Label_8d321b5f-a4ea-42e4-9273-2f91b9a1a708_Name">
    <vt:lpwstr>Low Confidentiality - Green</vt:lpwstr>
  </property>
  <property fmtid="{D5CDD505-2E9C-101B-9397-08002B2CF9AE}" pid="7" name="MSIP_Label_8d321b5f-a4ea-42e4-9273-2f91b9a1a708_SiteId">
    <vt:lpwstr>c5b35b5a-16d5-4414-8ee1-7bde70543f1b</vt:lpwstr>
  </property>
  <property fmtid="{D5CDD505-2E9C-101B-9397-08002B2CF9AE}" pid="8" name="MSIP_Label_8d321b5f-a4ea-42e4-9273-2f91b9a1a708_ActionId">
    <vt:lpwstr>47177e7f-72e2-45aa-a8cc-4bb64d157138</vt:lpwstr>
  </property>
  <property fmtid="{D5CDD505-2E9C-101B-9397-08002B2CF9AE}" pid="9" name="MSIP_Label_8d321b5f-a4ea-42e4-9273-2f91b9a1a708_ContentBits">
    <vt:lpwstr>0</vt:lpwstr>
  </property>
  <property fmtid="{D5CDD505-2E9C-101B-9397-08002B2CF9AE}" pid="10" name="MSIP_Label_8d321b5f-a4ea-42e4-9273-2f91b9a1a708_Tag">
    <vt:lpwstr>10, 3, 0, 1</vt:lpwstr>
  </property>
</Properties>
</file>