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3.xml" ContentType="application/vnd.openxmlformats-officedocument.presentationml.notesSlide+xml"/>
  <Override PartName="/ppt/ink/ink5.xml" ContentType="application/inkml+xml"/>
  <Override PartName="/ppt/ink/ink6.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chart11.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0"/>
  </p:notesMasterIdLst>
  <p:sldIdLst>
    <p:sldId id="258" r:id="rId2"/>
    <p:sldId id="352" r:id="rId3"/>
    <p:sldId id="263" r:id="rId4"/>
    <p:sldId id="261" r:id="rId5"/>
    <p:sldId id="262" r:id="rId6"/>
    <p:sldId id="281" r:id="rId7"/>
    <p:sldId id="283" r:id="rId8"/>
    <p:sldId id="304" r:id="rId9"/>
    <p:sldId id="309" r:id="rId10"/>
    <p:sldId id="312" r:id="rId11"/>
    <p:sldId id="311" r:id="rId12"/>
    <p:sldId id="340" r:id="rId13"/>
    <p:sldId id="345" r:id="rId14"/>
    <p:sldId id="339" r:id="rId15"/>
    <p:sldId id="348" r:id="rId16"/>
    <p:sldId id="347" r:id="rId17"/>
    <p:sldId id="279" r:id="rId18"/>
    <p:sldId id="349" r:id="rId19"/>
    <p:sldId id="260" r:id="rId20"/>
    <p:sldId id="330" r:id="rId21"/>
    <p:sldId id="346" r:id="rId22"/>
    <p:sldId id="331" r:id="rId23"/>
    <p:sldId id="321" r:id="rId24"/>
    <p:sldId id="325" r:id="rId25"/>
    <p:sldId id="319" r:id="rId26"/>
    <p:sldId id="284" r:id="rId27"/>
    <p:sldId id="264" r:id="rId28"/>
    <p:sldId id="28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67"/>
    <p:restoredTop sz="78142"/>
  </p:normalViewPr>
  <p:slideViewPr>
    <p:cSldViewPr snapToGrid="0">
      <p:cViewPr>
        <p:scale>
          <a:sx n="91" d="100"/>
          <a:sy n="91" d="100"/>
        </p:scale>
        <p:origin x="1560" y="2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Users/madilyntran/Desktop/data-%20complet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Users/madilyntran/Desktop/data-%20complete.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Users/madilyntran/Desktop/data-%20complete.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Users/madilyntran/Desktop/data-%20complet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madilyntran/Desktop/data-%20complet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madilyntran/Desktop/data-%20complet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madilyntran/Desktop/data-%20complet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madilyntran/Desktop/data-%20complet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madilyntran/Desktop/data-%20complet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Users/madilyntran/Desktop/data-%20complet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Users/madilyntran/Desktop/data-%20complet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845290475358697E-2"/>
          <c:y val="4.8419184672226036E-2"/>
          <c:w val="0.92284370244076352"/>
          <c:h val="0.90316163065554789"/>
        </c:manualLayout>
      </c:layout>
      <c:scatterChart>
        <c:scatterStyle val="smoothMarker"/>
        <c:varyColors val="0"/>
        <c:ser>
          <c:idx val="1"/>
          <c:order val="0"/>
          <c:tx>
            <c:strRef>
              <c:f>'Benzene 16-MHA'!$D$1</c:f>
              <c:strCache>
                <c:ptCount val="1"/>
                <c:pt idx="0">
                  <c:v>response</c:v>
                </c:pt>
              </c:strCache>
            </c:strRef>
          </c:tx>
          <c:spPr>
            <a:ln w="63500" cap="rnd">
              <a:solidFill>
                <a:srgbClr val="C00000"/>
              </a:solidFill>
              <a:round/>
            </a:ln>
            <a:effectLst/>
          </c:spPr>
          <c:marker>
            <c:symbol val="none"/>
          </c:marker>
          <c:yVal>
            <c:numRef>
              <c:f>'Benzene 16-MHA'!$D$2:$D$4300</c:f>
              <c:numCache>
                <c:formatCode>0.00E+00</c:formatCode>
                <c:ptCount val="4299"/>
                <c:pt idx="0">
                  <c:v>5.7265101887887027E-2</c:v>
                </c:pt>
                <c:pt idx="1">
                  <c:v>5.0980202567139643E-2</c:v>
                </c:pt>
                <c:pt idx="2">
                  <c:v>5.4122652227513335E-2</c:v>
                </c:pt>
                <c:pt idx="3">
                  <c:v>5.4122652227513335E-2</c:v>
                </c:pt>
                <c:pt idx="4">
                  <c:v>6.0407551548260829E-2</c:v>
                </c:pt>
                <c:pt idx="5">
                  <c:v>3.2125504604897381E-2</c:v>
                </c:pt>
                <c:pt idx="6">
                  <c:v>6.3550001208634521E-2</c:v>
                </c:pt>
                <c:pt idx="7">
                  <c:v>6.3550001208634521E-2</c:v>
                </c:pt>
                <c:pt idx="8">
                  <c:v>5.0980202567139643E-2</c:v>
                </c:pt>
                <c:pt idx="9">
                  <c:v>6.3550001208634521E-2</c:v>
                </c:pt>
                <c:pt idx="10">
                  <c:v>5.4122652227513335E-2</c:v>
                </c:pt>
                <c:pt idx="11">
                  <c:v>5.4122652227513335E-2</c:v>
                </c:pt>
                <c:pt idx="12">
                  <c:v>5.7265101887887027E-2</c:v>
                </c:pt>
                <c:pt idx="13">
                  <c:v>5.4122652227513335E-2</c:v>
                </c:pt>
                <c:pt idx="14">
                  <c:v>6.3550001208634521E-2</c:v>
                </c:pt>
                <c:pt idx="15">
                  <c:v>4.7837752906765951E-2</c:v>
                </c:pt>
                <c:pt idx="16">
                  <c:v>5.7265101887887027E-2</c:v>
                </c:pt>
                <c:pt idx="17">
                  <c:v>5.0980202567139643E-2</c:v>
                </c:pt>
                <c:pt idx="18">
                  <c:v>4.7837752906765951E-2</c:v>
                </c:pt>
                <c:pt idx="19">
                  <c:v>5.4122652227513335E-2</c:v>
                </c:pt>
                <c:pt idx="20">
                  <c:v>6.3550001208634521E-2</c:v>
                </c:pt>
                <c:pt idx="21">
                  <c:v>5.4122652227513335E-2</c:v>
                </c:pt>
                <c:pt idx="22">
                  <c:v>5.0980202567139643E-2</c:v>
                </c:pt>
                <c:pt idx="23">
                  <c:v>5.4122652227513335E-2</c:v>
                </c:pt>
                <c:pt idx="24">
                  <c:v>4.7837752906765951E-2</c:v>
                </c:pt>
                <c:pt idx="25">
                  <c:v>5.7265101887887027E-2</c:v>
                </c:pt>
                <c:pt idx="26">
                  <c:v>5.7265101887887027E-2</c:v>
                </c:pt>
                <c:pt idx="27">
                  <c:v>6.3550001208634521E-2</c:v>
                </c:pt>
                <c:pt idx="28">
                  <c:v>6.6692450869008213E-2</c:v>
                </c:pt>
                <c:pt idx="29">
                  <c:v>5.0980202567139643E-2</c:v>
                </c:pt>
                <c:pt idx="30">
                  <c:v>6.0407551548260829E-2</c:v>
                </c:pt>
                <c:pt idx="31">
                  <c:v>4.7837752906765951E-2</c:v>
                </c:pt>
                <c:pt idx="32">
                  <c:v>4.7837752906765951E-2</c:v>
                </c:pt>
                <c:pt idx="33">
                  <c:v>4.4695303246392259E-2</c:v>
                </c:pt>
                <c:pt idx="34">
                  <c:v>4.7837752906765951E-2</c:v>
                </c:pt>
                <c:pt idx="35">
                  <c:v>5.7265101887887027E-2</c:v>
                </c:pt>
                <c:pt idx="36">
                  <c:v>4.7837752906765951E-2</c:v>
                </c:pt>
                <c:pt idx="37">
                  <c:v>5.4122652227513335E-2</c:v>
                </c:pt>
                <c:pt idx="38">
                  <c:v>4.4695303246392259E-2</c:v>
                </c:pt>
                <c:pt idx="39">
                  <c:v>4.1552853586018568E-2</c:v>
                </c:pt>
                <c:pt idx="40">
                  <c:v>5.4122652227513335E-2</c:v>
                </c:pt>
                <c:pt idx="41">
                  <c:v>4.7837752906765951E-2</c:v>
                </c:pt>
                <c:pt idx="42">
                  <c:v>4.1552853586018568E-2</c:v>
                </c:pt>
                <c:pt idx="43">
                  <c:v>4.7837752906765951E-2</c:v>
                </c:pt>
                <c:pt idx="44">
                  <c:v>5.0980202567139643E-2</c:v>
                </c:pt>
                <c:pt idx="45">
                  <c:v>4.4695303246392259E-2</c:v>
                </c:pt>
                <c:pt idx="46">
                  <c:v>6.0407551548260829E-2</c:v>
                </c:pt>
                <c:pt idx="47">
                  <c:v>5.0980202567139643E-2</c:v>
                </c:pt>
                <c:pt idx="48">
                  <c:v>5.4122652227513335E-2</c:v>
                </c:pt>
                <c:pt idx="49">
                  <c:v>4.7837752906765951E-2</c:v>
                </c:pt>
                <c:pt idx="50">
                  <c:v>4.4695303246392259E-2</c:v>
                </c:pt>
                <c:pt idx="51">
                  <c:v>4.4695303246392259E-2</c:v>
                </c:pt>
                <c:pt idx="52">
                  <c:v>5.0980202567139643E-2</c:v>
                </c:pt>
                <c:pt idx="53">
                  <c:v>5.0980202567139643E-2</c:v>
                </c:pt>
                <c:pt idx="54">
                  <c:v>4.7837752906765951E-2</c:v>
                </c:pt>
                <c:pt idx="55">
                  <c:v>4.4695303246392259E-2</c:v>
                </c:pt>
                <c:pt idx="56">
                  <c:v>4.4695303246392259E-2</c:v>
                </c:pt>
                <c:pt idx="57">
                  <c:v>4.7837752906765951E-2</c:v>
                </c:pt>
                <c:pt idx="58">
                  <c:v>4.7837752906765951E-2</c:v>
                </c:pt>
                <c:pt idx="59">
                  <c:v>5.4122652227513335E-2</c:v>
                </c:pt>
                <c:pt idx="60">
                  <c:v>5.0980202567139643E-2</c:v>
                </c:pt>
                <c:pt idx="61">
                  <c:v>5.7265101887887027E-2</c:v>
                </c:pt>
                <c:pt idx="62">
                  <c:v>3.8410403925644765E-2</c:v>
                </c:pt>
                <c:pt idx="63">
                  <c:v>5.7265101887887027E-2</c:v>
                </c:pt>
                <c:pt idx="64">
                  <c:v>5.4122652227513335E-2</c:v>
                </c:pt>
                <c:pt idx="65">
                  <c:v>4.4695303246392259E-2</c:v>
                </c:pt>
                <c:pt idx="66">
                  <c:v>4.7837752906765951E-2</c:v>
                </c:pt>
                <c:pt idx="67">
                  <c:v>4.7837752906765951E-2</c:v>
                </c:pt>
                <c:pt idx="68">
                  <c:v>4.7837752906765951E-2</c:v>
                </c:pt>
                <c:pt idx="69">
                  <c:v>5.0980202567139643E-2</c:v>
                </c:pt>
                <c:pt idx="70">
                  <c:v>4.1552853586018568E-2</c:v>
                </c:pt>
                <c:pt idx="71">
                  <c:v>4.1552853586018568E-2</c:v>
                </c:pt>
                <c:pt idx="72">
                  <c:v>4.4695303246392259E-2</c:v>
                </c:pt>
                <c:pt idx="73">
                  <c:v>5.0980202567139643E-2</c:v>
                </c:pt>
                <c:pt idx="74">
                  <c:v>5.0980202567139643E-2</c:v>
                </c:pt>
                <c:pt idx="75">
                  <c:v>5.0980202567139643E-2</c:v>
                </c:pt>
                <c:pt idx="76">
                  <c:v>6.3550001208634521E-2</c:v>
                </c:pt>
                <c:pt idx="77">
                  <c:v>4.7837752906765951E-2</c:v>
                </c:pt>
                <c:pt idx="78">
                  <c:v>4.4695303246392259E-2</c:v>
                </c:pt>
                <c:pt idx="79">
                  <c:v>4.4695303246392259E-2</c:v>
                </c:pt>
                <c:pt idx="80">
                  <c:v>4.7837752906765951E-2</c:v>
                </c:pt>
                <c:pt idx="81">
                  <c:v>4.4695303246392259E-2</c:v>
                </c:pt>
                <c:pt idx="82">
                  <c:v>3.5267954265271073E-2</c:v>
                </c:pt>
                <c:pt idx="83">
                  <c:v>3.8410403925644765E-2</c:v>
                </c:pt>
                <c:pt idx="84">
                  <c:v>4.7837752906765951E-2</c:v>
                </c:pt>
                <c:pt idx="85">
                  <c:v>5.4122652227513335E-2</c:v>
                </c:pt>
                <c:pt idx="86">
                  <c:v>5.7265101887887027E-2</c:v>
                </c:pt>
                <c:pt idx="87">
                  <c:v>4.7837752906765951E-2</c:v>
                </c:pt>
                <c:pt idx="88">
                  <c:v>4.1552853586018568E-2</c:v>
                </c:pt>
                <c:pt idx="89">
                  <c:v>4.4695303246392259E-2</c:v>
                </c:pt>
                <c:pt idx="90">
                  <c:v>4.7837752906765951E-2</c:v>
                </c:pt>
                <c:pt idx="91">
                  <c:v>4.4695303246392259E-2</c:v>
                </c:pt>
                <c:pt idx="92">
                  <c:v>4.4695303246392259E-2</c:v>
                </c:pt>
                <c:pt idx="93">
                  <c:v>5.4122652227513335E-2</c:v>
                </c:pt>
                <c:pt idx="94">
                  <c:v>4.7837752906765951E-2</c:v>
                </c:pt>
                <c:pt idx="95">
                  <c:v>4.7837752906765951E-2</c:v>
                </c:pt>
                <c:pt idx="96">
                  <c:v>5.0980202567139643E-2</c:v>
                </c:pt>
                <c:pt idx="97">
                  <c:v>4.1552853586018568E-2</c:v>
                </c:pt>
                <c:pt idx="98">
                  <c:v>5.0980202567139643E-2</c:v>
                </c:pt>
                <c:pt idx="99">
                  <c:v>4.4695303246392259E-2</c:v>
                </c:pt>
                <c:pt idx="100">
                  <c:v>5.4122652227513335E-2</c:v>
                </c:pt>
                <c:pt idx="101">
                  <c:v>4.1552853586018568E-2</c:v>
                </c:pt>
                <c:pt idx="102">
                  <c:v>5.4122652227513335E-2</c:v>
                </c:pt>
                <c:pt idx="103">
                  <c:v>5.0980202567139643E-2</c:v>
                </c:pt>
                <c:pt idx="104">
                  <c:v>5.4122652227513335E-2</c:v>
                </c:pt>
                <c:pt idx="105">
                  <c:v>4.7837752906765951E-2</c:v>
                </c:pt>
                <c:pt idx="106">
                  <c:v>5.0980202567139643E-2</c:v>
                </c:pt>
                <c:pt idx="107">
                  <c:v>5.0980202567139643E-2</c:v>
                </c:pt>
                <c:pt idx="108">
                  <c:v>5.0980202567139643E-2</c:v>
                </c:pt>
                <c:pt idx="109">
                  <c:v>4.7837752906765951E-2</c:v>
                </c:pt>
                <c:pt idx="110">
                  <c:v>4.4695303246392259E-2</c:v>
                </c:pt>
                <c:pt idx="111">
                  <c:v>4.4695303246392259E-2</c:v>
                </c:pt>
                <c:pt idx="112">
                  <c:v>4.1552853586018568E-2</c:v>
                </c:pt>
                <c:pt idx="113">
                  <c:v>3.8410403925644765E-2</c:v>
                </c:pt>
                <c:pt idx="114">
                  <c:v>4.7837752906765951E-2</c:v>
                </c:pt>
                <c:pt idx="115">
                  <c:v>4.1552853586018568E-2</c:v>
                </c:pt>
                <c:pt idx="116">
                  <c:v>3.5267954265271073E-2</c:v>
                </c:pt>
                <c:pt idx="117">
                  <c:v>5.0980202567139643E-2</c:v>
                </c:pt>
                <c:pt idx="118">
                  <c:v>4.4695303246392259E-2</c:v>
                </c:pt>
                <c:pt idx="119">
                  <c:v>3.8410403925644765E-2</c:v>
                </c:pt>
                <c:pt idx="120">
                  <c:v>4.7837752906765951E-2</c:v>
                </c:pt>
                <c:pt idx="121">
                  <c:v>4.7837752906765951E-2</c:v>
                </c:pt>
                <c:pt idx="122">
                  <c:v>4.4695303246392259E-2</c:v>
                </c:pt>
                <c:pt idx="123">
                  <c:v>3.8410403925644765E-2</c:v>
                </c:pt>
                <c:pt idx="124">
                  <c:v>4.7837752906765951E-2</c:v>
                </c:pt>
                <c:pt idx="125">
                  <c:v>4.4695303246392259E-2</c:v>
                </c:pt>
                <c:pt idx="126">
                  <c:v>4.1552853586018568E-2</c:v>
                </c:pt>
                <c:pt idx="127">
                  <c:v>4.4695303246392259E-2</c:v>
                </c:pt>
                <c:pt idx="128">
                  <c:v>4.1552853586018568E-2</c:v>
                </c:pt>
                <c:pt idx="129">
                  <c:v>6.0407551548260829E-2</c:v>
                </c:pt>
                <c:pt idx="130">
                  <c:v>4.7837752906765951E-2</c:v>
                </c:pt>
                <c:pt idx="131">
                  <c:v>5.4122652227513335E-2</c:v>
                </c:pt>
                <c:pt idx="132">
                  <c:v>4.7837752906765951E-2</c:v>
                </c:pt>
                <c:pt idx="133">
                  <c:v>5.4122652227513335E-2</c:v>
                </c:pt>
                <c:pt idx="134">
                  <c:v>6.3550001208634521E-2</c:v>
                </c:pt>
                <c:pt idx="135">
                  <c:v>5.4122652227513335E-2</c:v>
                </c:pt>
                <c:pt idx="136">
                  <c:v>4.7837752906765951E-2</c:v>
                </c:pt>
                <c:pt idx="137">
                  <c:v>5.4122652227513335E-2</c:v>
                </c:pt>
                <c:pt idx="138">
                  <c:v>5.7265101887887027E-2</c:v>
                </c:pt>
                <c:pt idx="139">
                  <c:v>5.0980202567139643E-2</c:v>
                </c:pt>
                <c:pt idx="140">
                  <c:v>4.1552853586018568E-2</c:v>
                </c:pt>
                <c:pt idx="141">
                  <c:v>4.7837752906765951E-2</c:v>
                </c:pt>
                <c:pt idx="142">
                  <c:v>4.4695303246392259E-2</c:v>
                </c:pt>
                <c:pt idx="143">
                  <c:v>6.0407551548260829E-2</c:v>
                </c:pt>
                <c:pt idx="144">
                  <c:v>5.0980202567139643E-2</c:v>
                </c:pt>
                <c:pt idx="145">
                  <c:v>4.7837752906765951E-2</c:v>
                </c:pt>
                <c:pt idx="146">
                  <c:v>4.1552853586018568E-2</c:v>
                </c:pt>
                <c:pt idx="147">
                  <c:v>4.1552853586018568E-2</c:v>
                </c:pt>
                <c:pt idx="148">
                  <c:v>4.4695303246392259E-2</c:v>
                </c:pt>
                <c:pt idx="149">
                  <c:v>4.4695303246392259E-2</c:v>
                </c:pt>
                <c:pt idx="150">
                  <c:v>5.7265101887887027E-2</c:v>
                </c:pt>
                <c:pt idx="151">
                  <c:v>5.0980202567139643E-2</c:v>
                </c:pt>
                <c:pt idx="152">
                  <c:v>4.1552853586018568E-2</c:v>
                </c:pt>
                <c:pt idx="153">
                  <c:v>5.7265101887887027E-2</c:v>
                </c:pt>
                <c:pt idx="154">
                  <c:v>4.7837752906765951E-2</c:v>
                </c:pt>
                <c:pt idx="155">
                  <c:v>5.7265101887887027E-2</c:v>
                </c:pt>
                <c:pt idx="156">
                  <c:v>5.4122652227513335E-2</c:v>
                </c:pt>
                <c:pt idx="157">
                  <c:v>5.7265101887887027E-2</c:v>
                </c:pt>
                <c:pt idx="158">
                  <c:v>5.7265101887887027E-2</c:v>
                </c:pt>
                <c:pt idx="159">
                  <c:v>5.0980202567139643E-2</c:v>
                </c:pt>
                <c:pt idx="160">
                  <c:v>6.6692450869008213E-2</c:v>
                </c:pt>
                <c:pt idx="161">
                  <c:v>5.7265101887887027E-2</c:v>
                </c:pt>
                <c:pt idx="162">
                  <c:v>5.0980202567139643E-2</c:v>
                </c:pt>
                <c:pt idx="163">
                  <c:v>5.4122652227513335E-2</c:v>
                </c:pt>
                <c:pt idx="164">
                  <c:v>5.7265101887887027E-2</c:v>
                </c:pt>
                <c:pt idx="165">
                  <c:v>5.0980202567139643E-2</c:v>
                </c:pt>
                <c:pt idx="166">
                  <c:v>5.4122652227513335E-2</c:v>
                </c:pt>
                <c:pt idx="167">
                  <c:v>4.7837752906765951E-2</c:v>
                </c:pt>
                <c:pt idx="168">
                  <c:v>5.7265101887887027E-2</c:v>
                </c:pt>
                <c:pt idx="169">
                  <c:v>5.7265101887887027E-2</c:v>
                </c:pt>
                <c:pt idx="170">
                  <c:v>4.7837752906765951E-2</c:v>
                </c:pt>
                <c:pt idx="171">
                  <c:v>4.4695303246392259E-2</c:v>
                </c:pt>
                <c:pt idx="172">
                  <c:v>5.7265101887887027E-2</c:v>
                </c:pt>
                <c:pt idx="173">
                  <c:v>4.7837752906765951E-2</c:v>
                </c:pt>
                <c:pt idx="174">
                  <c:v>6.0407551548260829E-2</c:v>
                </c:pt>
                <c:pt idx="175">
                  <c:v>5.4122652227513335E-2</c:v>
                </c:pt>
                <c:pt idx="176">
                  <c:v>5.7265101887887027E-2</c:v>
                </c:pt>
                <c:pt idx="177">
                  <c:v>3.8410403925644765E-2</c:v>
                </c:pt>
                <c:pt idx="178">
                  <c:v>5.4122652227513335E-2</c:v>
                </c:pt>
                <c:pt idx="179">
                  <c:v>5.4122652227513335E-2</c:v>
                </c:pt>
                <c:pt idx="180">
                  <c:v>4.7837752906765951E-2</c:v>
                </c:pt>
                <c:pt idx="181">
                  <c:v>5.7265101887887027E-2</c:v>
                </c:pt>
                <c:pt idx="182">
                  <c:v>5.4122652227513335E-2</c:v>
                </c:pt>
                <c:pt idx="183">
                  <c:v>5.4122652227513335E-2</c:v>
                </c:pt>
                <c:pt idx="184">
                  <c:v>6.3550001208634521E-2</c:v>
                </c:pt>
                <c:pt idx="185">
                  <c:v>5.0980202567139643E-2</c:v>
                </c:pt>
                <c:pt idx="186">
                  <c:v>6.0407551548260829E-2</c:v>
                </c:pt>
                <c:pt idx="187">
                  <c:v>5.4122652227513335E-2</c:v>
                </c:pt>
                <c:pt idx="188">
                  <c:v>5.0980202567139643E-2</c:v>
                </c:pt>
                <c:pt idx="189">
                  <c:v>5.0980202567139643E-2</c:v>
                </c:pt>
                <c:pt idx="190">
                  <c:v>6.6692450869008213E-2</c:v>
                </c:pt>
                <c:pt idx="191">
                  <c:v>8.8689598491624166E-2</c:v>
                </c:pt>
                <c:pt idx="192">
                  <c:v>6.3550001208634521E-2</c:v>
                </c:pt>
                <c:pt idx="193">
                  <c:v>7.2977350189755597E-2</c:v>
                </c:pt>
                <c:pt idx="194">
                  <c:v>6.3550001208634521E-2</c:v>
                </c:pt>
                <c:pt idx="195">
                  <c:v>6.0407551548260829E-2</c:v>
                </c:pt>
                <c:pt idx="196">
                  <c:v>5.0980202567139643E-2</c:v>
                </c:pt>
                <c:pt idx="197">
                  <c:v>4.7837752906765951E-2</c:v>
                </c:pt>
                <c:pt idx="198">
                  <c:v>4.7837752906765951E-2</c:v>
                </c:pt>
                <c:pt idx="199">
                  <c:v>4.7837752906765951E-2</c:v>
                </c:pt>
                <c:pt idx="200">
                  <c:v>4.1552853586018568E-2</c:v>
                </c:pt>
                <c:pt idx="201">
                  <c:v>4.7837752906765951E-2</c:v>
                </c:pt>
                <c:pt idx="202">
                  <c:v>6.6692450869008213E-2</c:v>
                </c:pt>
                <c:pt idx="203">
                  <c:v>4.4695303246392259E-2</c:v>
                </c:pt>
                <c:pt idx="204">
                  <c:v>5.0980202567139643E-2</c:v>
                </c:pt>
                <c:pt idx="205">
                  <c:v>5.4122652227513335E-2</c:v>
                </c:pt>
                <c:pt idx="206">
                  <c:v>5.7265101887887027E-2</c:v>
                </c:pt>
                <c:pt idx="207">
                  <c:v>4.1552853586018568E-2</c:v>
                </c:pt>
                <c:pt idx="208">
                  <c:v>5.4122652227513335E-2</c:v>
                </c:pt>
                <c:pt idx="209">
                  <c:v>4.7837752906765951E-2</c:v>
                </c:pt>
                <c:pt idx="210">
                  <c:v>6.9834900529381905E-2</c:v>
                </c:pt>
                <c:pt idx="211">
                  <c:v>6.3550001208634521E-2</c:v>
                </c:pt>
                <c:pt idx="212">
                  <c:v>6.0407551548260829E-2</c:v>
                </c:pt>
                <c:pt idx="213">
                  <c:v>5.4122652227513335E-2</c:v>
                </c:pt>
                <c:pt idx="214">
                  <c:v>3.8410403925644765E-2</c:v>
                </c:pt>
                <c:pt idx="215">
                  <c:v>5.4122652227513335E-2</c:v>
                </c:pt>
                <c:pt idx="216">
                  <c:v>6.9834900529381905E-2</c:v>
                </c:pt>
                <c:pt idx="217">
                  <c:v>4.7837752906765951E-2</c:v>
                </c:pt>
                <c:pt idx="218">
                  <c:v>6.3550001208634521E-2</c:v>
                </c:pt>
                <c:pt idx="219">
                  <c:v>5.0980202567139643E-2</c:v>
                </c:pt>
                <c:pt idx="220">
                  <c:v>5.4122652227513335E-2</c:v>
                </c:pt>
                <c:pt idx="221">
                  <c:v>5.4122652227513335E-2</c:v>
                </c:pt>
                <c:pt idx="222">
                  <c:v>5.4122652227513335E-2</c:v>
                </c:pt>
                <c:pt idx="223">
                  <c:v>6.6692450869008213E-2</c:v>
                </c:pt>
                <c:pt idx="224">
                  <c:v>5.4122652227513335E-2</c:v>
                </c:pt>
                <c:pt idx="225">
                  <c:v>6.0407551548260829E-2</c:v>
                </c:pt>
                <c:pt idx="226">
                  <c:v>6.6692450869008213E-2</c:v>
                </c:pt>
                <c:pt idx="227">
                  <c:v>5.4122652227513335E-2</c:v>
                </c:pt>
                <c:pt idx="228">
                  <c:v>6.9834900529381905E-2</c:v>
                </c:pt>
                <c:pt idx="229">
                  <c:v>5.4122652227513335E-2</c:v>
                </c:pt>
                <c:pt idx="230">
                  <c:v>5.4122652227513335E-2</c:v>
                </c:pt>
                <c:pt idx="231">
                  <c:v>4.7837752906765951E-2</c:v>
                </c:pt>
                <c:pt idx="232">
                  <c:v>6.0407551548260829E-2</c:v>
                </c:pt>
                <c:pt idx="233">
                  <c:v>6.0407551548260829E-2</c:v>
                </c:pt>
                <c:pt idx="234">
                  <c:v>5.0980202567139643E-2</c:v>
                </c:pt>
                <c:pt idx="235">
                  <c:v>5.7265101887887027E-2</c:v>
                </c:pt>
                <c:pt idx="236">
                  <c:v>5.0980202567139643E-2</c:v>
                </c:pt>
                <c:pt idx="237">
                  <c:v>4.7837752906765951E-2</c:v>
                </c:pt>
                <c:pt idx="238">
                  <c:v>7.6119799850129288E-2</c:v>
                </c:pt>
                <c:pt idx="239">
                  <c:v>5.0980202567139643E-2</c:v>
                </c:pt>
                <c:pt idx="240">
                  <c:v>6.3550001208634521E-2</c:v>
                </c:pt>
                <c:pt idx="241">
                  <c:v>4.4695303246392259E-2</c:v>
                </c:pt>
                <c:pt idx="242">
                  <c:v>5.4122652227513335E-2</c:v>
                </c:pt>
                <c:pt idx="243">
                  <c:v>6.6692450869008213E-2</c:v>
                </c:pt>
                <c:pt idx="244">
                  <c:v>4.7837752906765951E-2</c:v>
                </c:pt>
                <c:pt idx="245">
                  <c:v>6.3550001208634521E-2</c:v>
                </c:pt>
                <c:pt idx="246">
                  <c:v>4.1552853586018568E-2</c:v>
                </c:pt>
                <c:pt idx="247">
                  <c:v>6.6692450869008213E-2</c:v>
                </c:pt>
                <c:pt idx="248">
                  <c:v>5.0980202567139643E-2</c:v>
                </c:pt>
                <c:pt idx="249">
                  <c:v>4.4695303246392259E-2</c:v>
                </c:pt>
                <c:pt idx="250">
                  <c:v>6.6692450869008213E-2</c:v>
                </c:pt>
                <c:pt idx="251">
                  <c:v>5.4122652227513335E-2</c:v>
                </c:pt>
                <c:pt idx="252">
                  <c:v>4.7837752906765951E-2</c:v>
                </c:pt>
                <c:pt idx="253">
                  <c:v>5.4122652227513335E-2</c:v>
                </c:pt>
                <c:pt idx="254">
                  <c:v>5.4122652227513335E-2</c:v>
                </c:pt>
                <c:pt idx="255">
                  <c:v>4.4695303246392259E-2</c:v>
                </c:pt>
                <c:pt idx="256">
                  <c:v>4.7837752906765951E-2</c:v>
                </c:pt>
                <c:pt idx="257">
                  <c:v>4.7837752906765951E-2</c:v>
                </c:pt>
                <c:pt idx="258">
                  <c:v>5.4122652227513335E-2</c:v>
                </c:pt>
                <c:pt idx="259">
                  <c:v>5.4122652227513335E-2</c:v>
                </c:pt>
                <c:pt idx="260">
                  <c:v>5.4122652227513335E-2</c:v>
                </c:pt>
                <c:pt idx="261">
                  <c:v>4.1552853586018568E-2</c:v>
                </c:pt>
                <c:pt idx="262">
                  <c:v>6.3550001208634521E-2</c:v>
                </c:pt>
                <c:pt idx="263">
                  <c:v>4.1552853586018568E-2</c:v>
                </c:pt>
                <c:pt idx="264">
                  <c:v>4.4695303246392259E-2</c:v>
                </c:pt>
                <c:pt idx="265">
                  <c:v>4.4695303246392259E-2</c:v>
                </c:pt>
                <c:pt idx="266">
                  <c:v>4.1552853586018568E-2</c:v>
                </c:pt>
                <c:pt idx="267">
                  <c:v>5.0980202567139643E-2</c:v>
                </c:pt>
                <c:pt idx="268">
                  <c:v>4.7837752906765951E-2</c:v>
                </c:pt>
                <c:pt idx="269">
                  <c:v>6.6692450869008213E-2</c:v>
                </c:pt>
                <c:pt idx="270">
                  <c:v>4.7837752906765951E-2</c:v>
                </c:pt>
                <c:pt idx="271">
                  <c:v>4.7837752906765951E-2</c:v>
                </c:pt>
                <c:pt idx="272">
                  <c:v>4.7837752906765951E-2</c:v>
                </c:pt>
                <c:pt idx="273">
                  <c:v>4.4695303246392259E-2</c:v>
                </c:pt>
                <c:pt idx="274">
                  <c:v>5.7265101887887027E-2</c:v>
                </c:pt>
                <c:pt idx="275">
                  <c:v>5.0980202567139643E-2</c:v>
                </c:pt>
                <c:pt idx="276">
                  <c:v>5.4122652227513335E-2</c:v>
                </c:pt>
                <c:pt idx="277">
                  <c:v>5.7265101887887027E-2</c:v>
                </c:pt>
                <c:pt idx="278">
                  <c:v>5.0980202567139643E-2</c:v>
                </c:pt>
                <c:pt idx="279">
                  <c:v>5.0980202567139643E-2</c:v>
                </c:pt>
                <c:pt idx="280">
                  <c:v>4.1552853586018568E-2</c:v>
                </c:pt>
                <c:pt idx="281">
                  <c:v>5.4122652227513335E-2</c:v>
                </c:pt>
                <c:pt idx="282">
                  <c:v>4.4695303246392259E-2</c:v>
                </c:pt>
                <c:pt idx="283">
                  <c:v>4.1552853586018568E-2</c:v>
                </c:pt>
                <c:pt idx="284">
                  <c:v>5.4122652227513335E-2</c:v>
                </c:pt>
                <c:pt idx="285">
                  <c:v>5.0980202567139643E-2</c:v>
                </c:pt>
                <c:pt idx="286">
                  <c:v>4.7837752906765951E-2</c:v>
                </c:pt>
                <c:pt idx="287">
                  <c:v>5.4122652227513335E-2</c:v>
                </c:pt>
                <c:pt idx="288">
                  <c:v>6.3550001208634521E-2</c:v>
                </c:pt>
                <c:pt idx="289">
                  <c:v>4.4695303246392259E-2</c:v>
                </c:pt>
                <c:pt idx="290">
                  <c:v>4.4695303246392259E-2</c:v>
                </c:pt>
                <c:pt idx="291">
                  <c:v>4.7837752906765951E-2</c:v>
                </c:pt>
                <c:pt idx="292">
                  <c:v>5.4122652227513335E-2</c:v>
                </c:pt>
                <c:pt idx="293">
                  <c:v>4.7837752906765951E-2</c:v>
                </c:pt>
                <c:pt idx="294">
                  <c:v>5.4122652227513335E-2</c:v>
                </c:pt>
                <c:pt idx="295">
                  <c:v>1.9555705963402614E-2</c:v>
                </c:pt>
                <c:pt idx="296">
                  <c:v>3.8434576615340443E-3</c:v>
                </c:pt>
                <c:pt idx="297">
                  <c:v>7.0100800116035256E-4</c:v>
                </c:pt>
                <c:pt idx="298">
                  <c:v>3.8434576615340443E-3</c:v>
                </c:pt>
                <c:pt idx="299">
                  <c:v>-1.5011240300708328E-2</c:v>
                </c:pt>
                <c:pt idx="300">
                  <c:v>-2.1296139621455712E-2</c:v>
                </c:pt>
                <c:pt idx="301">
                  <c:v>-1.5011240300708328E-2</c:v>
                </c:pt>
                <c:pt idx="302">
                  <c:v>-2.1296139621455712E-2</c:v>
                </c:pt>
                <c:pt idx="303">
                  <c:v>-2.1296139621455712E-2</c:v>
                </c:pt>
                <c:pt idx="304">
                  <c:v>-5.583891319587142E-3</c:v>
                </c:pt>
                <c:pt idx="305">
                  <c:v>-2.4438589281829293E-2</c:v>
                </c:pt>
                <c:pt idx="306">
                  <c:v>-1.5011240300708328E-2</c:v>
                </c:pt>
                <c:pt idx="307">
                  <c:v>-1.1868790640334526E-2</c:v>
                </c:pt>
                <c:pt idx="308">
                  <c:v>-1.1868790640334526E-2</c:v>
                </c:pt>
                <c:pt idx="309">
                  <c:v>-2.1296139621455712E-2</c:v>
                </c:pt>
                <c:pt idx="310">
                  <c:v>-5.583891319587142E-3</c:v>
                </c:pt>
                <c:pt idx="311">
                  <c:v>-1.5011240300708328E-2</c:v>
                </c:pt>
                <c:pt idx="312">
                  <c:v>-1.1868790640334526E-2</c:v>
                </c:pt>
                <c:pt idx="313">
                  <c:v>-2.1296139621455712E-2</c:v>
                </c:pt>
                <c:pt idx="314">
                  <c:v>-1.1868790640334526E-2</c:v>
                </c:pt>
                <c:pt idx="315">
                  <c:v>-1.5011240300708328E-2</c:v>
                </c:pt>
                <c:pt idx="316">
                  <c:v>-8.7263409799607228E-3</c:v>
                </c:pt>
                <c:pt idx="317">
                  <c:v>-1.5011240300708328E-2</c:v>
                </c:pt>
                <c:pt idx="318">
                  <c:v>-2.4414416592133392E-3</c:v>
                </c:pt>
                <c:pt idx="319">
                  <c:v>-5.583891319587142E-3</c:v>
                </c:pt>
                <c:pt idx="320">
                  <c:v>-1.1868790640334526E-2</c:v>
                </c:pt>
                <c:pt idx="321">
                  <c:v>-1.8153689961081909E-2</c:v>
                </c:pt>
                <c:pt idx="322">
                  <c:v>-2.4438589281829293E-2</c:v>
                </c:pt>
                <c:pt idx="323">
                  <c:v>-2.4414416592133392E-3</c:v>
                </c:pt>
                <c:pt idx="324">
                  <c:v>-2.4438589281829293E-2</c:v>
                </c:pt>
                <c:pt idx="325">
                  <c:v>-2.1296139621455712E-2</c:v>
                </c:pt>
                <c:pt idx="326">
                  <c:v>-2.7581038942203095E-2</c:v>
                </c:pt>
                <c:pt idx="327">
                  <c:v>-1.1868790640334526E-2</c:v>
                </c:pt>
                <c:pt idx="328">
                  <c:v>-2.4438589281829293E-2</c:v>
                </c:pt>
                <c:pt idx="329">
                  <c:v>-2.1296139621455712E-2</c:v>
                </c:pt>
                <c:pt idx="330">
                  <c:v>-5.583891319587142E-3</c:v>
                </c:pt>
                <c:pt idx="331">
                  <c:v>-2.4438589281829293E-2</c:v>
                </c:pt>
                <c:pt idx="332">
                  <c:v>-1.5011240300708328E-2</c:v>
                </c:pt>
                <c:pt idx="333">
                  <c:v>-1.5011240300708328E-2</c:v>
                </c:pt>
                <c:pt idx="334">
                  <c:v>-5.583891319587142E-3</c:v>
                </c:pt>
                <c:pt idx="335">
                  <c:v>3.8434576615340443E-3</c:v>
                </c:pt>
                <c:pt idx="336">
                  <c:v>-1.8153689961081909E-2</c:v>
                </c:pt>
                <c:pt idx="337">
                  <c:v>-1.5011240300708328E-2</c:v>
                </c:pt>
                <c:pt idx="338">
                  <c:v>-1.1868790640334526E-2</c:v>
                </c:pt>
                <c:pt idx="339">
                  <c:v>-2.1296139621455712E-2</c:v>
                </c:pt>
                <c:pt idx="340">
                  <c:v>-2.4438589281829293E-2</c:v>
                </c:pt>
                <c:pt idx="341">
                  <c:v>-2.4438589281829293E-2</c:v>
                </c:pt>
                <c:pt idx="342">
                  <c:v>-5.583891319587142E-3</c:v>
                </c:pt>
                <c:pt idx="343">
                  <c:v>-1.8153689961081909E-2</c:v>
                </c:pt>
                <c:pt idx="344">
                  <c:v>-1.8153689961081909E-2</c:v>
                </c:pt>
                <c:pt idx="345">
                  <c:v>-3.3865938262950479E-2</c:v>
                </c:pt>
                <c:pt idx="346">
                  <c:v>-2.7581038942203095E-2</c:v>
                </c:pt>
                <c:pt idx="347">
                  <c:v>-1.5011240300708328E-2</c:v>
                </c:pt>
                <c:pt idx="348">
                  <c:v>-3.3865938262950479E-2</c:v>
                </c:pt>
                <c:pt idx="349">
                  <c:v>-5.583891319587142E-3</c:v>
                </c:pt>
                <c:pt idx="350">
                  <c:v>-1.8153689961081909E-2</c:v>
                </c:pt>
                <c:pt idx="351">
                  <c:v>-1.8153689961081909E-2</c:v>
                </c:pt>
                <c:pt idx="352">
                  <c:v>-5.583891319587142E-3</c:v>
                </c:pt>
                <c:pt idx="353">
                  <c:v>-2.4438589281829293E-2</c:v>
                </c:pt>
                <c:pt idx="354">
                  <c:v>-2.4438589281829293E-2</c:v>
                </c:pt>
                <c:pt idx="355">
                  <c:v>-1.8153689961081909E-2</c:v>
                </c:pt>
                <c:pt idx="356">
                  <c:v>-1.8153689961081909E-2</c:v>
                </c:pt>
                <c:pt idx="357">
                  <c:v>-1.5011240300708328E-2</c:v>
                </c:pt>
                <c:pt idx="358">
                  <c:v>-2.4438589281829293E-2</c:v>
                </c:pt>
                <c:pt idx="359">
                  <c:v>-2.7581038942203095E-2</c:v>
                </c:pt>
                <c:pt idx="360">
                  <c:v>-1.1868790640334526E-2</c:v>
                </c:pt>
                <c:pt idx="361">
                  <c:v>-2.1296139621455712E-2</c:v>
                </c:pt>
                <c:pt idx="362">
                  <c:v>-3.0723488602576898E-2</c:v>
                </c:pt>
                <c:pt idx="363">
                  <c:v>-2.7581038942203095E-2</c:v>
                </c:pt>
                <c:pt idx="364">
                  <c:v>-2.7581038942203095E-2</c:v>
                </c:pt>
                <c:pt idx="365">
                  <c:v>-1.8153689961081909E-2</c:v>
                </c:pt>
                <c:pt idx="366">
                  <c:v>-3.0723488602576898E-2</c:v>
                </c:pt>
                <c:pt idx="367">
                  <c:v>-2.7581038942203095E-2</c:v>
                </c:pt>
                <c:pt idx="368">
                  <c:v>-2.7581038942203095E-2</c:v>
                </c:pt>
                <c:pt idx="369">
                  <c:v>-2.4438589281829293E-2</c:v>
                </c:pt>
                <c:pt idx="370">
                  <c:v>-2.4438589281829293E-2</c:v>
                </c:pt>
                <c:pt idx="371">
                  <c:v>-3.0723488602576898E-2</c:v>
                </c:pt>
                <c:pt idx="372">
                  <c:v>-3.3865938262950479E-2</c:v>
                </c:pt>
                <c:pt idx="373">
                  <c:v>-2.7581038942203095E-2</c:v>
                </c:pt>
                <c:pt idx="374">
                  <c:v>-2.4438589281829293E-2</c:v>
                </c:pt>
                <c:pt idx="375">
                  <c:v>-2.7581038942203095E-2</c:v>
                </c:pt>
                <c:pt idx="376">
                  <c:v>-2.4438589281829293E-2</c:v>
                </c:pt>
                <c:pt idx="377">
                  <c:v>-1.8153689961081909E-2</c:v>
                </c:pt>
                <c:pt idx="378">
                  <c:v>-8.7263409799607228E-3</c:v>
                </c:pt>
                <c:pt idx="379">
                  <c:v>-2.7581038942203095E-2</c:v>
                </c:pt>
                <c:pt idx="380">
                  <c:v>-2.4438589281829293E-2</c:v>
                </c:pt>
                <c:pt idx="381">
                  <c:v>-3.3865938262950479E-2</c:v>
                </c:pt>
                <c:pt idx="382">
                  <c:v>-1.1868790640334526E-2</c:v>
                </c:pt>
                <c:pt idx="383">
                  <c:v>-2.7581038942203095E-2</c:v>
                </c:pt>
                <c:pt idx="384">
                  <c:v>-3.0723488602576898E-2</c:v>
                </c:pt>
                <c:pt idx="385">
                  <c:v>-2.7581038942203095E-2</c:v>
                </c:pt>
                <c:pt idx="386">
                  <c:v>-3.3865938262950479E-2</c:v>
                </c:pt>
                <c:pt idx="387">
                  <c:v>-1.8153689961081909E-2</c:v>
                </c:pt>
                <c:pt idx="388">
                  <c:v>-3.7008387923324282E-2</c:v>
                </c:pt>
                <c:pt idx="389">
                  <c:v>-2.7581038942203095E-2</c:v>
                </c:pt>
                <c:pt idx="390">
                  <c:v>-3.3865938262950479E-2</c:v>
                </c:pt>
                <c:pt idx="391">
                  <c:v>-2.7581038942203095E-2</c:v>
                </c:pt>
                <c:pt idx="392">
                  <c:v>-2.7581038942203095E-2</c:v>
                </c:pt>
                <c:pt idx="393">
                  <c:v>-2.7581038942203095E-2</c:v>
                </c:pt>
                <c:pt idx="394">
                  <c:v>-3.3865938262950479E-2</c:v>
                </c:pt>
                <c:pt idx="395">
                  <c:v>-2.4438589281829293E-2</c:v>
                </c:pt>
                <c:pt idx="396">
                  <c:v>-3.3865938262950479E-2</c:v>
                </c:pt>
                <c:pt idx="397">
                  <c:v>-3.0723488602576898E-2</c:v>
                </c:pt>
                <c:pt idx="398">
                  <c:v>-3.3865938262950479E-2</c:v>
                </c:pt>
                <c:pt idx="399">
                  <c:v>-2.4438589281829293E-2</c:v>
                </c:pt>
                <c:pt idx="400">
                  <c:v>-2.4438589281829293E-2</c:v>
                </c:pt>
                <c:pt idx="401">
                  <c:v>-2.4438589281829293E-2</c:v>
                </c:pt>
                <c:pt idx="402">
                  <c:v>-3.3865938262950479E-2</c:v>
                </c:pt>
                <c:pt idx="403">
                  <c:v>-3.3865938262950479E-2</c:v>
                </c:pt>
                <c:pt idx="404">
                  <c:v>-3.0723488602576898E-2</c:v>
                </c:pt>
                <c:pt idx="405">
                  <c:v>-3.0723488602576898E-2</c:v>
                </c:pt>
                <c:pt idx="406">
                  <c:v>-2.7581038942203095E-2</c:v>
                </c:pt>
                <c:pt idx="407">
                  <c:v>-2.7581038942203095E-2</c:v>
                </c:pt>
                <c:pt idx="408">
                  <c:v>-1.8153689961081909E-2</c:v>
                </c:pt>
                <c:pt idx="409">
                  <c:v>-3.0723488602576898E-2</c:v>
                </c:pt>
                <c:pt idx="410">
                  <c:v>-2.7581038942203095E-2</c:v>
                </c:pt>
                <c:pt idx="411">
                  <c:v>-3.7008387923324282E-2</c:v>
                </c:pt>
                <c:pt idx="412">
                  <c:v>-1.8153689961081909E-2</c:v>
                </c:pt>
                <c:pt idx="413">
                  <c:v>-3.0723488602576898E-2</c:v>
                </c:pt>
                <c:pt idx="414">
                  <c:v>-2.7581038942203095E-2</c:v>
                </c:pt>
                <c:pt idx="415">
                  <c:v>-2.4438589281829293E-2</c:v>
                </c:pt>
                <c:pt idx="416">
                  <c:v>-2.1296139621455712E-2</c:v>
                </c:pt>
                <c:pt idx="417">
                  <c:v>-3.0723488602576898E-2</c:v>
                </c:pt>
                <c:pt idx="418">
                  <c:v>-2.7581038942203095E-2</c:v>
                </c:pt>
                <c:pt idx="419">
                  <c:v>-3.0723488602576898E-2</c:v>
                </c:pt>
                <c:pt idx="420">
                  <c:v>-1.5011240300708328E-2</c:v>
                </c:pt>
                <c:pt idx="421">
                  <c:v>-3.3865938262950479E-2</c:v>
                </c:pt>
                <c:pt idx="422">
                  <c:v>-3.0723488602576898E-2</c:v>
                </c:pt>
                <c:pt idx="423">
                  <c:v>-2.1296139621455712E-2</c:v>
                </c:pt>
                <c:pt idx="424">
                  <c:v>-2.4438589281829293E-2</c:v>
                </c:pt>
                <c:pt idx="425">
                  <c:v>-2.4438589281829293E-2</c:v>
                </c:pt>
                <c:pt idx="426">
                  <c:v>-3.0723488602576898E-2</c:v>
                </c:pt>
                <c:pt idx="427">
                  <c:v>-2.4438589281829293E-2</c:v>
                </c:pt>
                <c:pt idx="428">
                  <c:v>-3.0723488602576898E-2</c:v>
                </c:pt>
                <c:pt idx="429">
                  <c:v>-2.4438589281829293E-2</c:v>
                </c:pt>
                <c:pt idx="430">
                  <c:v>-2.4414416592133392E-3</c:v>
                </c:pt>
                <c:pt idx="431">
                  <c:v>-2.1296139621455712E-2</c:v>
                </c:pt>
                <c:pt idx="432">
                  <c:v>-1.1868790640334526E-2</c:v>
                </c:pt>
                <c:pt idx="433">
                  <c:v>-3.3865938262950479E-2</c:v>
                </c:pt>
                <c:pt idx="434">
                  <c:v>-3.7008387923324282E-2</c:v>
                </c:pt>
                <c:pt idx="435">
                  <c:v>-2.4438589281829293E-2</c:v>
                </c:pt>
                <c:pt idx="436">
                  <c:v>-3.7008387923324282E-2</c:v>
                </c:pt>
                <c:pt idx="437">
                  <c:v>-3.0723488602576898E-2</c:v>
                </c:pt>
                <c:pt idx="438">
                  <c:v>-2.1296139621455712E-2</c:v>
                </c:pt>
                <c:pt idx="439">
                  <c:v>-2.7581038942203095E-2</c:v>
                </c:pt>
                <c:pt idx="440">
                  <c:v>-2.1296139621455712E-2</c:v>
                </c:pt>
                <c:pt idx="441">
                  <c:v>-3.0723488602576898E-2</c:v>
                </c:pt>
                <c:pt idx="442">
                  <c:v>-3.3865938262950479E-2</c:v>
                </c:pt>
                <c:pt idx="443">
                  <c:v>-3.3865938262950479E-2</c:v>
                </c:pt>
                <c:pt idx="444">
                  <c:v>-3.0723488602576898E-2</c:v>
                </c:pt>
                <c:pt idx="445">
                  <c:v>-2.7581038942203095E-2</c:v>
                </c:pt>
                <c:pt idx="446">
                  <c:v>-2.7581038942203095E-2</c:v>
                </c:pt>
                <c:pt idx="447">
                  <c:v>-2.4438589281829293E-2</c:v>
                </c:pt>
                <c:pt idx="448">
                  <c:v>-3.3865938262950479E-2</c:v>
                </c:pt>
                <c:pt idx="449">
                  <c:v>-2.7581038942203095E-2</c:v>
                </c:pt>
                <c:pt idx="450">
                  <c:v>-2.7581038942203095E-2</c:v>
                </c:pt>
                <c:pt idx="451">
                  <c:v>-3.0723488602576898E-2</c:v>
                </c:pt>
                <c:pt idx="452">
                  <c:v>-3.0723488602576898E-2</c:v>
                </c:pt>
                <c:pt idx="453">
                  <c:v>-2.4438589281829293E-2</c:v>
                </c:pt>
                <c:pt idx="454">
                  <c:v>-2.4438589281829293E-2</c:v>
                </c:pt>
                <c:pt idx="455">
                  <c:v>-2.1296139621455712E-2</c:v>
                </c:pt>
                <c:pt idx="456">
                  <c:v>-3.0723488602576898E-2</c:v>
                </c:pt>
                <c:pt idx="457">
                  <c:v>-3.3865938262950479E-2</c:v>
                </c:pt>
                <c:pt idx="458">
                  <c:v>-3.0723488602576898E-2</c:v>
                </c:pt>
                <c:pt idx="459">
                  <c:v>-3.3865938262950479E-2</c:v>
                </c:pt>
                <c:pt idx="460">
                  <c:v>-1.5011240300708328E-2</c:v>
                </c:pt>
                <c:pt idx="461">
                  <c:v>-2.7581038942203095E-2</c:v>
                </c:pt>
                <c:pt idx="462">
                  <c:v>-2.1296139621455712E-2</c:v>
                </c:pt>
                <c:pt idx="463">
                  <c:v>-3.3865938262950479E-2</c:v>
                </c:pt>
                <c:pt idx="464">
                  <c:v>-2.7581038942203095E-2</c:v>
                </c:pt>
                <c:pt idx="465">
                  <c:v>-3.0723488602576898E-2</c:v>
                </c:pt>
                <c:pt idx="466">
                  <c:v>-2.4438589281829293E-2</c:v>
                </c:pt>
                <c:pt idx="467">
                  <c:v>-2.7581038942203095E-2</c:v>
                </c:pt>
                <c:pt idx="468">
                  <c:v>-2.7581038942203095E-2</c:v>
                </c:pt>
                <c:pt idx="469">
                  <c:v>-3.0723488602576898E-2</c:v>
                </c:pt>
                <c:pt idx="470">
                  <c:v>-2.1296139621455712E-2</c:v>
                </c:pt>
                <c:pt idx="471">
                  <c:v>-2.4438589281829293E-2</c:v>
                </c:pt>
                <c:pt idx="472">
                  <c:v>-1.8153689961081909E-2</c:v>
                </c:pt>
                <c:pt idx="473">
                  <c:v>-3.0723488602576898E-2</c:v>
                </c:pt>
                <c:pt idx="474">
                  <c:v>-2.7581038942203095E-2</c:v>
                </c:pt>
                <c:pt idx="475">
                  <c:v>-2.1296139621455712E-2</c:v>
                </c:pt>
                <c:pt idx="476">
                  <c:v>-2.1296139621455712E-2</c:v>
                </c:pt>
                <c:pt idx="477">
                  <c:v>-2.4438589281829293E-2</c:v>
                </c:pt>
                <c:pt idx="478">
                  <c:v>-2.1296139621455712E-2</c:v>
                </c:pt>
                <c:pt idx="479">
                  <c:v>-1.8153689961081909E-2</c:v>
                </c:pt>
                <c:pt idx="480">
                  <c:v>-3.0723488602576898E-2</c:v>
                </c:pt>
                <c:pt idx="481">
                  <c:v>-2.1296139621455712E-2</c:v>
                </c:pt>
                <c:pt idx="482">
                  <c:v>-3.0723488602576898E-2</c:v>
                </c:pt>
                <c:pt idx="483">
                  <c:v>-3.3865938262950479E-2</c:v>
                </c:pt>
                <c:pt idx="484">
                  <c:v>-2.7581038942203095E-2</c:v>
                </c:pt>
                <c:pt idx="485">
                  <c:v>-3.3865938262950479E-2</c:v>
                </c:pt>
                <c:pt idx="486">
                  <c:v>-3.0723488602576898E-2</c:v>
                </c:pt>
                <c:pt idx="487">
                  <c:v>-3.3865938262950479E-2</c:v>
                </c:pt>
                <c:pt idx="488">
                  <c:v>-3.7008387923324282E-2</c:v>
                </c:pt>
                <c:pt idx="489">
                  <c:v>-3.3865938262950479E-2</c:v>
                </c:pt>
                <c:pt idx="490">
                  <c:v>-3.0723488602576898E-2</c:v>
                </c:pt>
                <c:pt idx="491">
                  <c:v>-3.0723488602576898E-2</c:v>
                </c:pt>
                <c:pt idx="492">
                  <c:v>-2.7581038942203095E-2</c:v>
                </c:pt>
                <c:pt idx="493">
                  <c:v>-3.3865938262950479E-2</c:v>
                </c:pt>
                <c:pt idx="494">
                  <c:v>-3.3865938262950479E-2</c:v>
                </c:pt>
                <c:pt idx="495">
                  <c:v>-2.4438589281829293E-2</c:v>
                </c:pt>
                <c:pt idx="496">
                  <c:v>-2.7581038942203095E-2</c:v>
                </c:pt>
                <c:pt idx="497">
                  <c:v>-2.7581038942203095E-2</c:v>
                </c:pt>
                <c:pt idx="498">
                  <c:v>-4.0150837583697863E-2</c:v>
                </c:pt>
                <c:pt idx="499">
                  <c:v>-2.1296139621455712E-2</c:v>
                </c:pt>
                <c:pt idx="500">
                  <c:v>-2.1296139621455712E-2</c:v>
                </c:pt>
                <c:pt idx="501">
                  <c:v>-2.7581038942203095E-2</c:v>
                </c:pt>
                <c:pt idx="502">
                  <c:v>-2.7581038942203095E-2</c:v>
                </c:pt>
                <c:pt idx="503">
                  <c:v>-2.7581038942203095E-2</c:v>
                </c:pt>
                <c:pt idx="504">
                  <c:v>-3.0723488602576898E-2</c:v>
                </c:pt>
                <c:pt idx="505">
                  <c:v>-3.3865938262950479E-2</c:v>
                </c:pt>
                <c:pt idx="506">
                  <c:v>-2.7581038942203095E-2</c:v>
                </c:pt>
                <c:pt idx="507">
                  <c:v>-2.4438589281829293E-2</c:v>
                </c:pt>
                <c:pt idx="508">
                  <c:v>-3.3865938262950479E-2</c:v>
                </c:pt>
                <c:pt idx="509">
                  <c:v>-1.5011240300708328E-2</c:v>
                </c:pt>
                <c:pt idx="510">
                  <c:v>-3.7008387923324282E-2</c:v>
                </c:pt>
                <c:pt idx="511">
                  <c:v>-3.0723488602576898E-2</c:v>
                </c:pt>
                <c:pt idx="512">
                  <c:v>-3.3865938262950479E-2</c:v>
                </c:pt>
                <c:pt idx="513">
                  <c:v>-3.3865938262950479E-2</c:v>
                </c:pt>
                <c:pt idx="514">
                  <c:v>-3.3865938262950479E-2</c:v>
                </c:pt>
                <c:pt idx="515">
                  <c:v>-3.7008387923324282E-2</c:v>
                </c:pt>
                <c:pt idx="516">
                  <c:v>-2.1296139621455712E-2</c:v>
                </c:pt>
                <c:pt idx="517">
                  <c:v>-3.0723488602576898E-2</c:v>
                </c:pt>
                <c:pt idx="518">
                  <c:v>-2.1296139621455712E-2</c:v>
                </c:pt>
                <c:pt idx="519">
                  <c:v>-3.3865938262950479E-2</c:v>
                </c:pt>
                <c:pt idx="520">
                  <c:v>-1.5011240300708328E-2</c:v>
                </c:pt>
                <c:pt idx="521">
                  <c:v>-2.4438589281829293E-2</c:v>
                </c:pt>
                <c:pt idx="522">
                  <c:v>-2.7581038942203095E-2</c:v>
                </c:pt>
                <c:pt idx="523">
                  <c:v>-2.4438589281829293E-2</c:v>
                </c:pt>
                <c:pt idx="524">
                  <c:v>-1.8153689961081909E-2</c:v>
                </c:pt>
                <c:pt idx="525">
                  <c:v>-2.4438589281829293E-2</c:v>
                </c:pt>
                <c:pt idx="526">
                  <c:v>-3.0723488602576898E-2</c:v>
                </c:pt>
                <c:pt idx="527">
                  <c:v>-3.0723488602576898E-2</c:v>
                </c:pt>
                <c:pt idx="528">
                  <c:v>-3.0723488602576898E-2</c:v>
                </c:pt>
                <c:pt idx="529">
                  <c:v>-3.0723488602576898E-2</c:v>
                </c:pt>
                <c:pt idx="530">
                  <c:v>-2.4438589281829293E-2</c:v>
                </c:pt>
                <c:pt idx="531">
                  <c:v>-3.0723488602576898E-2</c:v>
                </c:pt>
                <c:pt idx="532">
                  <c:v>-2.7581038942203095E-2</c:v>
                </c:pt>
                <c:pt idx="533">
                  <c:v>-2.4438589281829293E-2</c:v>
                </c:pt>
                <c:pt idx="534">
                  <c:v>-2.1296139621455712E-2</c:v>
                </c:pt>
                <c:pt idx="535">
                  <c:v>-2.1296139621455712E-2</c:v>
                </c:pt>
                <c:pt idx="536">
                  <c:v>-2.4438589281829293E-2</c:v>
                </c:pt>
                <c:pt idx="537">
                  <c:v>-3.3865938262950479E-2</c:v>
                </c:pt>
                <c:pt idx="538">
                  <c:v>-2.7581038942203095E-2</c:v>
                </c:pt>
                <c:pt idx="539">
                  <c:v>-3.3865938262950479E-2</c:v>
                </c:pt>
                <c:pt idx="540">
                  <c:v>-3.0723488602576898E-2</c:v>
                </c:pt>
                <c:pt idx="541">
                  <c:v>-3.3865938262950479E-2</c:v>
                </c:pt>
                <c:pt idx="542">
                  <c:v>-2.7581038942203095E-2</c:v>
                </c:pt>
                <c:pt idx="543">
                  <c:v>-2.7581038942203095E-2</c:v>
                </c:pt>
                <c:pt idx="544">
                  <c:v>-3.3865938262950479E-2</c:v>
                </c:pt>
                <c:pt idx="545">
                  <c:v>-2.7581038942203095E-2</c:v>
                </c:pt>
                <c:pt idx="546">
                  <c:v>-3.3865938262950479E-2</c:v>
                </c:pt>
                <c:pt idx="547">
                  <c:v>-2.4438589281829293E-2</c:v>
                </c:pt>
                <c:pt idx="548">
                  <c:v>-2.4438589281829293E-2</c:v>
                </c:pt>
                <c:pt idx="549">
                  <c:v>-1.8153689961081909E-2</c:v>
                </c:pt>
                <c:pt idx="550">
                  <c:v>-3.3865938262950479E-2</c:v>
                </c:pt>
                <c:pt idx="551">
                  <c:v>-2.7581038942203095E-2</c:v>
                </c:pt>
                <c:pt idx="552">
                  <c:v>-2.7581038942203095E-2</c:v>
                </c:pt>
                <c:pt idx="553">
                  <c:v>-3.0723488602576898E-2</c:v>
                </c:pt>
                <c:pt idx="554">
                  <c:v>-3.0723488602576898E-2</c:v>
                </c:pt>
                <c:pt idx="555">
                  <c:v>-3.3865938262950479E-2</c:v>
                </c:pt>
                <c:pt idx="556">
                  <c:v>-3.7008387923324282E-2</c:v>
                </c:pt>
                <c:pt idx="557">
                  <c:v>-3.3865938262950479E-2</c:v>
                </c:pt>
                <c:pt idx="558">
                  <c:v>-3.7008387923324282E-2</c:v>
                </c:pt>
                <c:pt idx="559">
                  <c:v>-3.3865938262950479E-2</c:v>
                </c:pt>
                <c:pt idx="560">
                  <c:v>-2.4438589281829293E-2</c:v>
                </c:pt>
                <c:pt idx="561">
                  <c:v>-3.3865938262950479E-2</c:v>
                </c:pt>
                <c:pt idx="562">
                  <c:v>-3.7008387923324282E-2</c:v>
                </c:pt>
                <c:pt idx="563">
                  <c:v>-3.7008387923324282E-2</c:v>
                </c:pt>
                <c:pt idx="564">
                  <c:v>-2.7581038942203095E-2</c:v>
                </c:pt>
                <c:pt idx="565">
                  <c:v>-3.7008387923324282E-2</c:v>
                </c:pt>
                <c:pt idx="566">
                  <c:v>-3.3865938262950479E-2</c:v>
                </c:pt>
                <c:pt idx="567">
                  <c:v>-3.0723488602576898E-2</c:v>
                </c:pt>
                <c:pt idx="568">
                  <c:v>-3.0723488602576898E-2</c:v>
                </c:pt>
                <c:pt idx="569">
                  <c:v>-3.3865938262950479E-2</c:v>
                </c:pt>
                <c:pt idx="570">
                  <c:v>-3.0723488602576898E-2</c:v>
                </c:pt>
                <c:pt idx="571">
                  <c:v>-3.3865938262950479E-2</c:v>
                </c:pt>
                <c:pt idx="572">
                  <c:v>-3.7008387923324282E-2</c:v>
                </c:pt>
                <c:pt idx="573">
                  <c:v>-3.3865938262950479E-2</c:v>
                </c:pt>
                <c:pt idx="574">
                  <c:v>-3.7008387923324282E-2</c:v>
                </c:pt>
                <c:pt idx="575">
                  <c:v>-3.3865938262950479E-2</c:v>
                </c:pt>
                <c:pt idx="576">
                  <c:v>-3.3865938262950479E-2</c:v>
                </c:pt>
                <c:pt idx="577">
                  <c:v>-2.7581038942203095E-2</c:v>
                </c:pt>
                <c:pt idx="578">
                  <c:v>-3.3865938262950479E-2</c:v>
                </c:pt>
                <c:pt idx="579">
                  <c:v>-3.3865938262950479E-2</c:v>
                </c:pt>
                <c:pt idx="580">
                  <c:v>-2.7581038942203095E-2</c:v>
                </c:pt>
                <c:pt idx="581">
                  <c:v>-2.7581038942203095E-2</c:v>
                </c:pt>
                <c:pt idx="582">
                  <c:v>-3.7008387923324282E-2</c:v>
                </c:pt>
                <c:pt idx="583">
                  <c:v>-3.3865938262950479E-2</c:v>
                </c:pt>
                <c:pt idx="584">
                  <c:v>-3.7008387923324282E-2</c:v>
                </c:pt>
                <c:pt idx="585">
                  <c:v>-3.7008387923324282E-2</c:v>
                </c:pt>
                <c:pt idx="586">
                  <c:v>-3.3865938262950479E-2</c:v>
                </c:pt>
                <c:pt idx="587">
                  <c:v>-3.0723488602576898E-2</c:v>
                </c:pt>
                <c:pt idx="588">
                  <c:v>-3.3865938262950479E-2</c:v>
                </c:pt>
                <c:pt idx="589">
                  <c:v>-2.1296139621455712E-2</c:v>
                </c:pt>
                <c:pt idx="590">
                  <c:v>-3.0723488602576898E-2</c:v>
                </c:pt>
                <c:pt idx="591">
                  <c:v>-2.7581038942203095E-2</c:v>
                </c:pt>
                <c:pt idx="592">
                  <c:v>-1.8153689961081909E-2</c:v>
                </c:pt>
                <c:pt idx="593">
                  <c:v>-3.0723488602576898E-2</c:v>
                </c:pt>
                <c:pt idx="594">
                  <c:v>-2.7581038942203095E-2</c:v>
                </c:pt>
                <c:pt idx="595">
                  <c:v>-2.7581038942203095E-2</c:v>
                </c:pt>
                <c:pt idx="596">
                  <c:v>-1.1868790640334526E-2</c:v>
                </c:pt>
                <c:pt idx="597">
                  <c:v>-1.8153689961081909E-2</c:v>
                </c:pt>
                <c:pt idx="598">
                  <c:v>-1.8153689961081909E-2</c:v>
                </c:pt>
                <c:pt idx="599">
                  <c:v>-1.8153689961081909E-2</c:v>
                </c:pt>
                <c:pt idx="600">
                  <c:v>-1.1868790640334526E-2</c:v>
                </c:pt>
                <c:pt idx="601">
                  <c:v>-1.1868790640334526E-2</c:v>
                </c:pt>
                <c:pt idx="602">
                  <c:v>-1.1868790640334526E-2</c:v>
                </c:pt>
                <c:pt idx="603">
                  <c:v>-1.5011240300708328E-2</c:v>
                </c:pt>
                <c:pt idx="604">
                  <c:v>-8.7263409799607228E-3</c:v>
                </c:pt>
                <c:pt idx="605">
                  <c:v>7.0100800116035256E-4</c:v>
                </c:pt>
                <c:pt idx="606">
                  <c:v>-4.9578186564819049E-2</c:v>
                </c:pt>
                <c:pt idx="607">
                  <c:v>-2.7581038942203095E-2</c:v>
                </c:pt>
                <c:pt idx="608">
                  <c:v>-1.5011240300708328E-2</c:v>
                </c:pt>
                <c:pt idx="609">
                  <c:v>-5.583891319587142E-3</c:v>
                </c:pt>
                <c:pt idx="610">
                  <c:v>-1.1868790640334526E-2</c:v>
                </c:pt>
                <c:pt idx="611">
                  <c:v>-8.7263409799607228E-3</c:v>
                </c:pt>
                <c:pt idx="612">
                  <c:v>-5.583891319587142E-3</c:v>
                </c:pt>
                <c:pt idx="613">
                  <c:v>-5.583891319587142E-3</c:v>
                </c:pt>
                <c:pt idx="614">
                  <c:v>4.1552853586018568E-2</c:v>
                </c:pt>
                <c:pt idx="615">
                  <c:v>-4.0150837583697863E-2</c:v>
                </c:pt>
                <c:pt idx="616">
                  <c:v>7.0100800116035256E-4</c:v>
                </c:pt>
                <c:pt idx="617">
                  <c:v>1.327080664265512E-2</c:v>
                </c:pt>
                <c:pt idx="618">
                  <c:v>1.9555705963402614E-2</c:v>
                </c:pt>
                <c:pt idx="619">
                  <c:v>1.0128356982281428E-2</c:v>
                </c:pt>
                <c:pt idx="620">
                  <c:v>6.9859073219077361E-3</c:v>
                </c:pt>
                <c:pt idx="621">
                  <c:v>1.6413256303028811E-2</c:v>
                </c:pt>
                <c:pt idx="622">
                  <c:v>1.6413256303028811E-2</c:v>
                </c:pt>
                <c:pt idx="623">
                  <c:v>1.327080664265512E-2</c:v>
                </c:pt>
                <c:pt idx="624">
                  <c:v>1.327080664265512E-2</c:v>
                </c:pt>
                <c:pt idx="625">
                  <c:v>2.2698155623776306E-2</c:v>
                </c:pt>
                <c:pt idx="626">
                  <c:v>6.9859073219077361E-3</c:v>
                </c:pt>
                <c:pt idx="627">
                  <c:v>6.9859073219077361E-3</c:v>
                </c:pt>
                <c:pt idx="628">
                  <c:v>1.0128356982281428E-2</c:v>
                </c:pt>
                <c:pt idx="629">
                  <c:v>6.9859073219077361E-3</c:v>
                </c:pt>
                <c:pt idx="630">
                  <c:v>1.0128356982281428E-2</c:v>
                </c:pt>
                <c:pt idx="631">
                  <c:v>1.0128356982281428E-2</c:v>
                </c:pt>
                <c:pt idx="632">
                  <c:v>1.0128356982281428E-2</c:v>
                </c:pt>
                <c:pt idx="633">
                  <c:v>1.6413256303028811E-2</c:v>
                </c:pt>
                <c:pt idx="634">
                  <c:v>1.0128356982281428E-2</c:v>
                </c:pt>
                <c:pt idx="635">
                  <c:v>1.0128356982281428E-2</c:v>
                </c:pt>
                <c:pt idx="636">
                  <c:v>1.0128356982281428E-2</c:v>
                </c:pt>
                <c:pt idx="637">
                  <c:v>1.0128356982281428E-2</c:v>
                </c:pt>
                <c:pt idx="638">
                  <c:v>1.327080664265512E-2</c:v>
                </c:pt>
                <c:pt idx="639">
                  <c:v>1.0128356982281428E-2</c:v>
                </c:pt>
                <c:pt idx="640">
                  <c:v>1.327080664265512E-2</c:v>
                </c:pt>
                <c:pt idx="641">
                  <c:v>1.0128356982281428E-2</c:v>
                </c:pt>
                <c:pt idx="642">
                  <c:v>6.9859073219077361E-3</c:v>
                </c:pt>
                <c:pt idx="643">
                  <c:v>1.327080664265512E-2</c:v>
                </c:pt>
                <c:pt idx="644">
                  <c:v>1.0128356982281428E-2</c:v>
                </c:pt>
                <c:pt idx="645">
                  <c:v>6.9859073219077361E-3</c:v>
                </c:pt>
                <c:pt idx="646">
                  <c:v>6.9859073219077361E-3</c:v>
                </c:pt>
                <c:pt idx="647">
                  <c:v>1.9555705963402614E-2</c:v>
                </c:pt>
                <c:pt idx="648">
                  <c:v>1.327080664265512E-2</c:v>
                </c:pt>
                <c:pt idx="649">
                  <c:v>3.8434576615340443E-3</c:v>
                </c:pt>
                <c:pt idx="650">
                  <c:v>6.9859073219077361E-3</c:v>
                </c:pt>
                <c:pt idx="651">
                  <c:v>1.327080664265512E-2</c:v>
                </c:pt>
                <c:pt idx="652">
                  <c:v>6.9859073219077361E-3</c:v>
                </c:pt>
                <c:pt idx="653">
                  <c:v>2.2698155623776306E-2</c:v>
                </c:pt>
                <c:pt idx="654">
                  <c:v>1.327080664265512E-2</c:v>
                </c:pt>
                <c:pt idx="655">
                  <c:v>1.0128356982281428E-2</c:v>
                </c:pt>
                <c:pt idx="656">
                  <c:v>1.0128356982281428E-2</c:v>
                </c:pt>
                <c:pt idx="657">
                  <c:v>1.0128356982281428E-2</c:v>
                </c:pt>
                <c:pt idx="658">
                  <c:v>1.327080664265512E-2</c:v>
                </c:pt>
                <c:pt idx="659">
                  <c:v>1.6413256303028811E-2</c:v>
                </c:pt>
                <c:pt idx="660">
                  <c:v>1.0128356982281428E-2</c:v>
                </c:pt>
                <c:pt idx="661">
                  <c:v>1.0128356982281428E-2</c:v>
                </c:pt>
                <c:pt idx="662">
                  <c:v>6.9859073219077361E-3</c:v>
                </c:pt>
                <c:pt idx="663">
                  <c:v>1.0128356982281428E-2</c:v>
                </c:pt>
                <c:pt idx="664">
                  <c:v>1.0128356982281428E-2</c:v>
                </c:pt>
                <c:pt idx="665">
                  <c:v>1.327080664265512E-2</c:v>
                </c:pt>
                <c:pt idx="666">
                  <c:v>3.8434576615340443E-3</c:v>
                </c:pt>
                <c:pt idx="667">
                  <c:v>1.0128356982281428E-2</c:v>
                </c:pt>
                <c:pt idx="668">
                  <c:v>1.6413256303028811E-2</c:v>
                </c:pt>
                <c:pt idx="669">
                  <c:v>6.9859073219077361E-3</c:v>
                </c:pt>
                <c:pt idx="670">
                  <c:v>1.9555705963402614E-2</c:v>
                </c:pt>
                <c:pt idx="671">
                  <c:v>1.327080664265512E-2</c:v>
                </c:pt>
                <c:pt idx="672">
                  <c:v>1.0128356982281428E-2</c:v>
                </c:pt>
                <c:pt idx="673">
                  <c:v>3.8434576615340443E-3</c:v>
                </c:pt>
                <c:pt idx="674">
                  <c:v>1.0128356982281428E-2</c:v>
                </c:pt>
                <c:pt idx="675">
                  <c:v>1.327080664265512E-2</c:v>
                </c:pt>
                <c:pt idx="676">
                  <c:v>1.0128356982281428E-2</c:v>
                </c:pt>
                <c:pt idx="677">
                  <c:v>1.0128356982281428E-2</c:v>
                </c:pt>
                <c:pt idx="678">
                  <c:v>3.8434576615340443E-3</c:v>
                </c:pt>
                <c:pt idx="679">
                  <c:v>1.327080664265512E-2</c:v>
                </c:pt>
                <c:pt idx="680">
                  <c:v>1.327080664265512E-2</c:v>
                </c:pt>
                <c:pt idx="681">
                  <c:v>1.327080664265512E-2</c:v>
                </c:pt>
                <c:pt idx="682">
                  <c:v>6.9859073219077361E-3</c:v>
                </c:pt>
                <c:pt idx="683">
                  <c:v>3.8434576615340443E-3</c:v>
                </c:pt>
                <c:pt idx="684">
                  <c:v>1.0128356982281428E-2</c:v>
                </c:pt>
                <c:pt idx="685">
                  <c:v>6.9859073219077361E-3</c:v>
                </c:pt>
                <c:pt idx="686">
                  <c:v>3.8434576615340443E-3</c:v>
                </c:pt>
                <c:pt idx="687">
                  <c:v>1.6413256303028811E-2</c:v>
                </c:pt>
                <c:pt idx="688">
                  <c:v>1.0128356982281428E-2</c:v>
                </c:pt>
                <c:pt idx="689">
                  <c:v>2.5840605284149998E-2</c:v>
                </c:pt>
                <c:pt idx="690">
                  <c:v>6.9859073219077361E-3</c:v>
                </c:pt>
                <c:pt idx="691">
                  <c:v>1.327080664265512E-2</c:v>
                </c:pt>
                <c:pt idx="692">
                  <c:v>1.0128356982281428E-2</c:v>
                </c:pt>
                <c:pt idx="693">
                  <c:v>1.327080664265512E-2</c:v>
                </c:pt>
                <c:pt idx="694">
                  <c:v>2.2698155623776306E-2</c:v>
                </c:pt>
                <c:pt idx="695">
                  <c:v>6.9859073219077361E-3</c:v>
                </c:pt>
                <c:pt idx="696">
                  <c:v>1.327080664265512E-2</c:v>
                </c:pt>
                <c:pt idx="697">
                  <c:v>3.8434576615340443E-3</c:v>
                </c:pt>
                <c:pt idx="698">
                  <c:v>1.9555705963402614E-2</c:v>
                </c:pt>
                <c:pt idx="699">
                  <c:v>1.0128356982281428E-2</c:v>
                </c:pt>
                <c:pt idx="700">
                  <c:v>1.0128356982281428E-2</c:v>
                </c:pt>
                <c:pt idx="701">
                  <c:v>1.0128356982281428E-2</c:v>
                </c:pt>
                <c:pt idx="702">
                  <c:v>6.9859073219077361E-3</c:v>
                </c:pt>
                <c:pt idx="703">
                  <c:v>1.0128356982281428E-2</c:v>
                </c:pt>
                <c:pt idx="704">
                  <c:v>1.327080664265512E-2</c:v>
                </c:pt>
                <c:pt idx="705">
                  <c:v>1.0128356982281428E-2</c:v>
                </c:pt>
                <c:pt idx="706">
                  <c:v>2.2698155623776306E-2</c:v>
                </c:pt>
                <c:pt idx="707">
                  <c:v>1.0128356982281428E-2</c:v>
                </c:pt>
                <c:pt idx="708">
                  <c:v>1.0128356982281428E-2</c:v>
                </c:pt>
                <c:pt idx="709">
                  <c:v>1.0128356982281428E-2</c:v>
                </c:pt>
                <c:pt idx="710">
                  <c:v>1.0128356982281428E-2</c:v>
                </c:pt>
                <c:pt idx="711">
                  <c:v>1.9555705963402614E-2</c:v>
                </c:pt>
                <c:pt idx="712">
                  <c:v>1.6413256303028811E-2</c:v>
                </c:pt>
                <c:pt idx="713">
                  <c:v>6.9859073219077361E-3</c:v>
                </c:pt>
                <c:pt idx="714">
                  <c:v>1.0128356982281428E-2</c:v>
                </c:pt>
                <c:pt idx="715">
                  <c:v>1.0128356982281428E-2</c:v>
                </c:pt>
                <c:pt idx="716">
                  <c:v>6.9859073219077361E-3</c:v>
                </c:pt>
                <c:pt idx="717">
                  <c:v>6.9859073219077361E-3</c:v>
                </c:pt>
                <c:pt idx="718">
                  <c:v>1.6413256303028811E-2</c:v>
                </c:pt>
                <c:pt idx="719">
                  <c:v>1.0128356982281428E-2</c:v>
                </c:pt>
                <c:pt idx="720">
                  <c:v>1.327080664265512E-2</c:v>
                </c:pt>
                <c:pt idx="721">
                  <c:v>1.9555705963402614E-2</c:v>
                </c:pt>
                <c:pt idx="722">
                  <c:v>2.898305494452369E-2</c:v>
                </c:pt>
                <c:pt idx="723">
                  <c:v>1.6413256303028811E-2</c:v>
                </c:pt>
                <c:pt idx="724">
                  <c:v>1.9555705963402614E-2</c:v>
                </c:pt>
                <c:pt idx="725">
                  <c:v>1.6413256303028811E-2</c:v>
                </c:pt>
                <c:pt idx="726">
                  <c:v>1.9555705963402614E-2</c:v>
                </c:pt>
                <c:pt idx="727">
                  <c:v>2.5840605284149998E-2</c:v>
                </c:pt>
                <c:pt idx="728">
                  <c:v>3.8434576615340443E-3</c:v>
                </c:pt>
                <c:pt idx="729">
                  <c:v>1.327080664265512E-2</c:v>
                </c:pt>
                <c:pt idx="730">
                  <c:v>3.8434576615340443E-3</c:v>
                </c:pt>
                <c:pt idx="731">
                  <c:v>1.0128356982281428E-2</c:v>
                </c:pt>
                <c:pt idx="732">
                  <c:v>1.0128356982281428E-2</c:v>
                </c:pt>
                <c:pt idx="733">
                  <c:v>3.8434576615340443E-3</c:v>
                </c:pt>
                <c:pt idx="734">
                  <c:v>3.8434576615340443E-3</c:v>
                </c:pt>
                <c:pt idx="735">
                  <c:v>1.6413256303028811E-2</c:v>
                </c:pt>
                <c:pt idx="736">
                  <c:v>6.9859073219077361E-3</c:v>
                </c:pt>
                <c:pt idx="737">
                  <c:v>1.0128356982281428E-2</c:v>
                </c:pt>
                <c:pt idx="738">
                  <c:v>1.6413256303028811E-2</c:v>
                </c:pt>
                <c:pt idx="739">
                  <c:v>1.0128356982281428E-2</c:v>
                </c:pt>
                <c:pt idx="740">
                  <c:v>1.0128356982281428E-2</c:v>
                </c:pt>
                <c:pt idx="741">
                  <c:v>1.6413256303028811E-2</c:v>
                </c:pt>
                <c:pt idx="742">
                  <c:v>1.6413256303028811E-2</c:v>
                </c:pt>
                <c:pt idx="743">
                  <c:v>1.327080664265512E-2</c:v>
                </c:pt>
                <c:pt idx="744">
                  <c:v>1.0128356982281428E-2</c:v>
                </c:pt>
                <c:pt idx="745">
                  <c:v>1.0128356982281428E-2</c:v>
                </c:pt>
                <c:pt idx="746">
                  <c:v>1.0128356982281428E-2</c:v>
                </c:pt>
                <c:pt idx="747">
                  <c:v>1.0128356982281428E-2</c:v>
                </c:pt>
                <c:pt idx="748">
                  <c:v>1.9555705963402614E-2</c:v>
                </c:pt>
                <c:pt idx="749">
                  <c:v>1.9555705963402614E-2</c:v>
                </c:pt>
                <c:pt idx="750">
                  <c:v>1.6413256303028811E-2</c:v>
                </c:pt>
                <c:pt idx="751">
                  <c:v>1.0128356982281428E-2</c:v>
                </c:pt>
                <c:pt idx="752">
                  <c:v>1.0128356982281428E-2</c:v>
                </c:pt>
                <c:pt idx="753">
                  <c:v>1.6413256303028811E-2</c:v>
                </c:pt>
                <c:pt idx="754">
                  <c:v>2.2698155623776306E-2</c:v>
                </c:pt>
                <c:pt idx="755">
                  <c:v>1.327080664265512E-2</c:v>
                </c:pt>
                <c:pt idx="756">
                  <c:v>1.9555705963402614E-2</c:v>
                </c:pt>
                <c:pt idx="757">
                  <c:v>3.8434576615340443E-3</c:v>
                </c:pt>
                <c:pt idx="758">
                  <c:v>1.6413256303028811E-2</c:v>
                </c:pt>
                <c:pt idx="759">
                  <c:v>6.9859073219077361E-3</c:v>
                </c:pt>
                <c:pt idx="760">
                  <c:v>1.0128356982281428E-2</c:v>
                </c:pt>
                <c:pt idx="761">
                  <c:v>1.0128356982281428E-2</c:v>
                </c:pt>
                <c:pt idx="762">
                  <c:v>1.0128356982281428E-2</c:v>
                </c:pt>
                <c:pt idx="763">
                  <c:v>2.5840605284149998E-2</c:v>
                </c:pt>
                <c:pt idx="764">
                  <c:v>1.6413256303028811E-2</c:v>
                </c:pt>
                <c:pt idx="765">
                  <c:v>1.327080664265512E-2</c:v>
                </c:pt>
                <c:pt idx="766">
                  <c:v>1.327080664265512E-2</c:v>
                </c:pt>
                <c:pt idx="767">
                  <c:v>1.327080664265512E-2</c:v>
                </c:pt>
                <c:pt idx="768">
                  <c:v>1.6413256303028811E-2</c:v>
                </c:pt>
                <c:pt idx="769">
                  <c:v>1.327080664265512E-2</c:v>
                </c:pt>
                <c:pt idx="770">
                  <c:v>1.327080664265512E-2</c:v>
                </c:pt>
                <c:pt idx="771">
                  <c:v>1.327080664265512E-2</c:v>
                </c:pt>
                <c:pt idx="772">
                  <c:v>1.6413256303028811E-2</c:v>
                </c:pt>
                <c:pt idx="773">
                  <c:v>1.6413256303028811E-2</c:v>
                </c:pt>
                <c:pt idx="774">
                  <c:v>1.0128356982281428E-2</c:v>
                </c:pt>
                <c:pt idx="775">
                  <c:v>1.0128356982281428E-2</c:v>
                </c:pt>
                <c:pt idx="776">
                  <c:v>6.9859073219077361E-3</c:v>
                </c:pt>
                <c:pt idx="777">
                  <c:v>1.327080664265512E-2</c:v>
                </c:pt>
                <c:pt idx="778">
                  <c:v>3.8434576615340443E-3</c:v>
                </c:pt>
                <c:pt idx="779">
                  <c:v>3.8434576615340443E-3</c:v>
                </c:pt>
                <c:pt idx="780">
                  <c:v>1.327080664265512E-2</c:v>
                </c:pt>
                <c:pt idx="781">
                  <c:v>3.8434576615340443E-3</c:v>
                </c:pt>
                <c:pt idx="782">
                  <c:v>1.6413256303028811E-2</c:v>
                </c:pt>
                <c:pt idx="783">
                  <c:v>1.9555705963402614E-2</c:v>
                </c:pt>
                <c:pt idx="784">
                  <c:v>1.327080664265512E-2</c:v>
                </c:pt>
                <c:pt idx="785">
                  <c:v>6.9859073219077361E-3</c:v>
                </c:pt>
                <c:pt idx="786">
                  <c:v>1.327080664265512E-2</c:v>
                </c:pt>
                <c:pt idx="787">
                  <c:v>3.8434576615340443E-3</c:v>
                </c:pt>
                <c:pt idx="788">
                  <c:v>1.0128356982281428E-2</c:v>
                </c:pt>
                <c:pt idx="789">
                  <c:v>1.327080664265512E-2</c:v>
                </c:pt>
                <c:pt idx="790">
                  <c:v>2.2698155623776306E-2</c:v>
                </c:pt>
                <c:pt idx="791">
                  <c:v>6.9859073219077361E-3</c:v>
                </c:pt>
                <c:pt idx="792">
                  <c:v>2.2698155623776306E-2</c:v>
                </c:pt>
                <c:pt idx="793">
                  <c:v>1.0128356982281428E-2</c:v>
                </c:pt>
                <c:pt idx="794">
                  <c:v>1.0128356982281428E-2</c:v>
                </c:pt>
                <c:pt idx="795">
                  <c:v>7.0100800116035256E-4</c:v>
                </c:pt>
                <c:pt idx="796">
                  <c:v>7.0100800116035256E-4</c:v>
                </c:pt>
                <c:pt idx="797">
                  <c:v>3.8434576615340443E-3</c:v>
                </c:pt>
                <c:pt idx="798">
                  <c:v>3.8434576615340443E-3</c:v>
                </c:pt>
                <c:pt idx="799">
                  <c:v>1.9555705963402614E-2</c:v>
                </c:pt>
                <c:pt idx="800">
                  <c:v>6.9859073219077361E-3</c:v>
                </c:pt>
                <c:pt idx="801">
                  <c:v>3.8434576615340443E-3</c:v>
                </c:pt>
                <c:pt idx="802">
                  <c:v>3.8434576615340443E-3</c:v>
                </c:pt>
                <c:pt idx="803">
                  <c:v>6.9859073219077361E-3</c:v>
                </c:pt>
                <c:pt idx="804">
                  <c:v>1.6413256303028811E-2</c:v>
                </c:pt>
                <c:pt idx="805">
                  <c:v>1.6413256303028811E-2</c:v>
                </c:pt>
                <c:pt idx="806">
                  <c:v>2.898305494452369E-2</c:v>
                </c:pt>
                <c:pt idx="807">
                  <c:v>1.327080664265512E-2</c:v>
                </c:pt>
                <c:pt idx="808">
                  <c:v>2.2698155623776306E-2</c:v>
                </c:pt>
                <c:pt idx="809">
                  <c:v>6.9859073219077361E-3</c:v>
                </c:pt>
                <c:pt idx="810">
                  <c:v>1.0128356982281428E-2</c:v>
                </c:pt>
                <c:pt idx="811">
                  <c:v>1.0128356982281428E-2</c:v>
                </c:pt>
                <c:pt idx="812">
                  <c:v>1.0128356982281428E-2</c:v>
                </c:pt>
                <c:pt idx="813">
                  <c:v>3.8434576615340443E-3</c:v>
                </c:pt>
                <c:pt idx="814">
                  <c:v>3.8434576615340443E-3</c:v>
                </c:pt>
                <c:pt idx="815">
                  <c:v>1.327080664265512E-2</c:v>
                </c:pt>
                <c:pt idx="816">
                  <c:v>6.9859073219077361E-3</c:v>
                </c:pt>
                <c:pt idx="817">
                  <c:v>7.0100800116035256E-4</c:v>
                </c:pt>
                <c:pt idx="818">
                  <c:v>7.0100800116035256E-4</c:v>
                </c:pt>
                <c:pt idx="819">
                  <c:v>3.8434576615340443E-3</c:v>
                </c:pt>
                <c:pt idx="820">
                  <c:v>3.8434576615340443E-3</c:v>
                </c:pt>
                <c:pt idx="821">
                  <c:v>3.8434576615340443E-3</c:v>
                </c:pt>
                <c:pt idx="822">
                  <c:v>3.8434576615340443E-3</c:v>
                </c:pt>
                <c:pt idx="823">
                  <c:v>6.9859073219077361E-3</c:v>
                </c:pt>
                <c:pt idx="824">
                  <c:v>7.0100800116035256E-4</c:v>
                </c:pt>
                <c:pt idx="825">
                  <c:v>3.8434576615340443E-3</c:v>
                </c:pt>
                <c:pt idx="826">
                  <c:v>7.0100800116035256E-4</c:v>
                </c:pt>
                <c:pt idx="827">
                  <c:v>6.9859073219077361E-3</c:v>
                </c:pt>
                <c:pt idx="828">
                  <c:v>1.0128356982281428E-2</c:v>
                </c:pt>
                <c:pt idx="829">
                  <c:v>3.8434576615340443E-3</c:v>
                </c:pt>
                <c:pt idx="830">
                  <c:v>7.0100800116035256E-4</c:v>
                </c:pt>
                <c:pt idx="831">
                  <c:v>7.0100800116035256E-4</c:v>
                </c:pt>
                <c:pt idx="832">
                  <c:v>3.8434576615340443E-3</c:v>
                </c:pt>
                <c:pt idx="833">
                  <c:v>7.0100800116035256E-4</c:v>
                </c:pt>
                <c:pt idx="834">
                  <c:v>6.9859073219077361E-3</c:v>
                </c:pt>
                <c:pt idx="835">
                  <c:v>3.8434576615340443E-3</c:v>
                </c:pt>
                <c:pt idx="836">
                  <c:v>1.327080664265512E-2</c:v>
                </c:pt>
                <c:pt idx="837">
                  <c:v>1.6413256303028811E-2</c:v>
                </c:pt>
                <c:pt idx="838">
                  <c:v>3.8434576615340443E-3</c:v>
                </c:pt>
                <c:pt idx="839">
                  <c:v>1.0128356982281428E-2</c:v>
                </c:pt>
                <c:pt idx="840">
                  <c:v>6.9859073219077361E-3</c:v>
                </c:pt>
                <c:pt idx="841">
                  <c:v>6.9859073219077361E-3</c:v>
                </c:pt>
                <c:pt idx="842">
                  <c:v>6.9859073219077361E-3</c:v>
                </c:pt>
                <c:pt idx="843">
                  <c:v>6.9859073219077361E-3</c:v>
                </c:pt>
                <c:pt idx="844">
                  <c:v>6.9859073219077361E-3</c:v>
                </c:pt>
                <c:pt idx="845">
                  <c:v>3.8434576615340443E-3</c:v>
                </c:pt>
                <c:pt idx="846">
                  <c:v>3.8434576615340443E-3</c:v>
                </c:pt>
                <c:pt idx="847">
                  <c:v>1.0128356982281428E-2</c:v>
                </c:pt>
                <c:pt idx="848">
                  <c:v>3.8434576615340443E-3</c:v>
                </c:pt>
                <c:pt idx="849">
                  <c:v>3.8434576615340443E-3</c:v>
                </c:pt>
                <c:pt idx="850">
                  <c:v>1.0128356982281428E-2</c:v>
                </c:pt>
                <c:pt idx="851">
                  <c:v>6.9859073219077361E-3</c:v>
                </c:pt>
                <c:pt idx="852">
                  <c:v>6.9859073219077361E-3</c:v>
                </c:pt>
                <c:pt idx="853">
                  <c:v>6.9859073219077361E-3</c:v>
                </c:pt>
                <c:pt idx="854">
                  <c:v>3.8434576615340443E-3</c:v>
                </c:pt>
                <c:pt idx="855">
                  <c:v>1.0128356982281428E-2</c:v>
                </c:pt>
                <c:pt idx="856">
                  <c:v>7.0100800116035256E-4</c:v>
                </c:pt>
                <c:pt idx="857">
                  <c:v>1.0128356982281428E-2</c:v>
                </c:pt>
                <c:pt idx="858">
                  <c:v>3.8434576615340443E-3</c:v>
                </c:pt>
                <c:pt idx="859">
                  <c:v>1.327080664265512E-2</c:v>
                </c:pt>
                <c:pt idx="860">
                  <c:v>6.9859073219077361E-3</c:v>
                </c:pt>
                <c:pt idx="861">
                  <c:v>6.9859073219077361E-3</c:v>
                </c:pt>
                <c:pt idx="862">
                  <c:v>6.9859073219077361E-3</c:v>
                </c:pt>
                <c:pt idx="863">
                  <c:v>1.0128356982281428E-2</c:v>
                </c:pt>
                <c:pt idx="864">
                  <c:v>1.0128356982281428E-2</c:v>
                </c:pt>
                <c:pt idx="865">
                  <c:v>6.9859073219077361E-3</c:v>
                </c:pt>
                <c:pt idx="866">
                  <c:v>6.9859073219077361E-3</c:v>
                </c:pt>
                <c:pt idx="867">
                  <c:v>1.327080664265512E-2</c:v>
                </c:pt>
                <c:pt idx="868">
                  <c:v>1.0128356982281428E-2</c:v>
                </c:pt>
                <c:pt idx="869">
                  <c:v>1.0128356982281428E-2</c:v>
                </c:pt>
                <c:pt idx="870">
                  <c:v>1.0128356982281428E-2</c:v>
                </c:pt>
                <c:pt idx="871">
                  <c:v>6.9859073219077361E-3</c:v>
                </c:pt>
                <c:pt idx="872">
                  <c:v>3.8434576615340443E-3</c:v>
                </c:pt>
                <c:pt idx="873">
                  <c:v>3.8434576615340443E-3</c:v>
                </c:pt>
                <c:pt idx="874">
                  <c:v>3.8434576615340443E-3</c:v>
                </c:pt>
                <c:pt idx="875">
                  <c:v>3.8434576615340443E-3</c:v>
                </c:pt>
                <c:pt idx="876">
                  <c:v>6.9859073219077361E-3</c:v>
                </c:pt>
                <c:pt idx="877">
                  <c:v>6.9859073219077361E-3</c:v>
                </c:pt>
                <c:pt idx="878">
                  <c:v>1.0128356982281428E-2</c:v>
                </c:pt>
                <c:pt idx="879">
                  <c:v>1.0128356982281428E-2</c:v>
                </c:pt>
                <c:pt idx="880">
                  <c:v>6.9859073219077361E-3</c:v>
                </c:pt>
                <c:pt idx="881">
                  <c:v>1.0128356982281428E-2</c:v>
                </c:pt>
                <c:pt idx="882">
                  <c:v>1.327080664265512E-2</c:v>
                </c:pt>
                <c:pt idx="883">
                  <c:v>6.9859073219077361E-3</c:v>
                </c:pt>
                <c:pt idx="884">
                  <c:v>1.327080664265512E-2</c:v>
                </c:pt>
                <c:pt idx="885">
                  <c:v>6.9859073219077361E-3</c:v>
                </c:pt>
                <c:pt idx="886">
                  <c:v>2.2698155623776306E-2</c:v>
                </c:pt>
                <c:pt idx="887">
                  <c:v>2.2698155623776306E-2</c:v>
                </c:pt>
                <c:pt idx="888">
                  <c:v>1.0128356982281428E-2</c:v>
                </c:pt>
                <c:pt idx="889">
                  <c:v>3.8434576615340443E-3</c:v>
                </c:pt>
                <c:pt idx="890">
                  <c:v>1.0128356982281428E-2</c:v>
                </c:pt>
                <c:pt idx="891">
                  <c:v>1.327080664265512E-2</c:v>
                </c:pt>
                <c:pt idx="892">
                  <c:v>1.0128356982281428E-2</c:v>
                </c:pt>
                <c:pt idx="893">
                  <c:v>6.9859073219077361E-3</c:v>
                </c:pt>
                <c:pt idx="894">
                  <c:v>6.9859073219077361E-3</c:v>
                </c:pt>
                <c:pt idx="895">
                  <c:v>3.8434576615340443E-3</c:v>
                </c:pt>
                <c:pt idx="896">
                  <c:v>1.0128356982281428E-2</c:v>
                </c:pt>
                <c:pt idx="897">
                  <c:v>3.2125504604897381E-2</c:v>
                </c:pt>
                <c:pt idx="898">
                  <c:v>0.37465251758563178</c:v>
                </c:pt>
                <c:pt idx="899">
                  <c:v>0.49092315501945905</c:v>
                </c:pt>
                <c:pt idx="900">
                  <c:v>0.51920520196282238</c:v>
                </c:pt>
                <c:pt idx="901">
                  <c:v>0.51606275230244869</c:v>
                </c:pt>
                <c:pt idx="902">
                  <c:v>0.52863255094394357</c:v>
                </c:pt>
                <c:pt idx="903">
                  <c:v>0.52549010128356977</c:v>
                </c:pt>
                <c:pt idx="904">
                  <c:v>0.51606275230244869</c:v>
                </c:pt>
                <c:pt idx="905">
                  <c:v>0.50663540332132762</c:v>
                </c:pt>
                <c:pt idx="906">
                  <c:v>0.47835335637796417</c:v>
                </c:pt>
                <c:pt idx="907">
                  <c:v>0.47206845705721678</c:v>
                </c:pt>
                <c:pt idx="908">
                  <c:v>0.45949865841572191</c:v>
                </c:pt>
                <c:pt idx="909">
                  <c:v>0.45321375909497452</c:v>
                </c:pt>
                <c:pt idx="910">
                  <c:v>0.43435906113273226</c:v>
                </c:pt>
                <c:pt idx="911">
                  <c:v>0.41864681283086369</c:v>
                </c:pt>
                <c:pt idx="912">
                  <c:v>0.41236191351011631</c:v>
                </c:pt>
                <c:pt idx="913">
                  <c:v>0.40293456452899512</c:v>
                </c:pt>
                <c:pt idx="914">
                  <c:v>0.39979211486862143</c:v>
                </c:pt>
                <c:pt idx="915">
                  <c:v>0.39664966520824774</c:v>
                </c:pt>
                <c:pt idx="916">
                  <c:v>0.39036476588750035</c:v>
                </c:pt>
                <c:pt idx="917">
                  <c:v>0.39350721554787405</c:v>
                </c:pt>
                <c:pt idx="918">
                  <c:v>0.39036476588750035</c:v>
                </c:pt>
                <c:pt idx="919">
                  <c:v>0.38407986656675286</c:v>
                </c:pt>
                <c:pt idx="920">
                  <c:v>0.38093741690637917</c:v>
                </c:pt>
                <c:pt idx="921">
                  <c:v>0.38722231622712655</c:v>
                </c:pt>
                <c:pt idx="922">
                  <c:v>0.37465251758563178</c:v>
                </c:pt>
                <c:pt idx="923">
                  <c:v>0.37151006792525809</c:v>
                </c:pt>
                <c:pt idx="924">
                  <c:v>0.3652251686045106</c:v>
                </c:pt>
                <c:pt idx="925">
                  <c:v>0.3652251686045106</c:v>
                </c:pt>
                <c:pt idx="926">
                  <c:v>0.38093741690637917</c:v>
                </c:pt>
                <c:pt idx="927">
                  <c:v>0.36208271894413691</c:v>
                </c:pt>
                <c:pt idx="928">
                  <c:v>0.36208271894413691</c:v>
                </c:pt>
                <c:pt idx="929">
                  <c:v>0.35894026928376321</c:v>
                </c:pt>
                <c:pt idx="930">
                  <c:v>0.35579781962338952</c:v>
                </c:pt>
                <c:pt idx="931">
                  <c:v>0.35265536996301583</c:v>
                </c:pt>
                <c:pt idx="932">
                  <c:v>0.35579781962338952</c:v>
                </c:pt>
                <c:pt idx="933">
                  <c:v>0.36208271894413691</c:v>
                </c:pt>
                <c:pt idx="934">
                  <c:v>0.38093741690637917</c:v>
                </c:pt>
                <c:pt idx="935">
                  <c:v>0.3652251686045106</c:v>
                </c:pt>
                <c:pt idx="936">
                  <c:v>0.35265536996301583</c:v>
                </c:pt>
                <c:pt idx="937">
                  <c:v>0.34951292030264214</c:v>
                </c:pt>
                <c:pt idx="938">
                  <c:v>0.34637047064226834</c:v>
                </c:pt>
                <c:pt idx="939">
                  <c:v>0.34637047064226834</c:v>
                </c:pt>
                <c:pt idx="940">
                  <c:v>0.34008557132152095</c:v>
                </c:pt>
                <c:pt idx="941">
                  <c:v>0.33065822234039988</c:v>
                </c:pt>
                <c:pt idx="942">
                  <c:v>0.33065822234039988</c:v>
                </c:pt>
                <c:pt idx="943">
                  <c:v>0.33694312166114726</c:v>
                </c:pt>
                <c:pt idx="944">
                  <c:v>0.32437332301965238</c:v>
                </c:pt>
                <c:pt idx="945">
                  <c:v>0.32437332301965238</c:v>
                </c:pt>
                <c:pt idx="946">
                  <c:v>0.32437332301965238</c:v>
                </c:pt>
                <c:pt idx="947">
                  <c:v>0.32437332301965238</c:v>
                </c:pt>
                <c:pt idx="948">
                  <c:v>0.32437332301965238</c:v>
                </c:pt>
                <c:pt idx="949">
                  <c:v>0.32437332301965238</c:v>
                </c:pt>
                <c:pt idx="950">
                  <c:v>0.32437332301965238</c:v>
                </c:pt>
                <c:pt idx="951">
                  <c:v>0.318088423698905</c:v>
                </c:pt>
                <c:pt idx="952">
                  <c:v>0.32751577268002607</c:v>
                </c:pt>
                <c:pt idx="953">
                  <c:v>0.32123087335927869</c:v>
                </c:pt>
                <c:pt idx="954">
                  <c:v>0.32123087335927869</c:v>
                </c:pt>
                <c:pt idx="955">
                  <c:v>0.31180352437815761</c:v>
                </c:pt>
                <c:pt idx="956">
                  <c:v>0.31494597403853131</c:v>
                </c:pt>
                <c:pt idx="957">
                  <c:v>0.30866107471778381</c:v>
                </c:pt>
                <c:pt idx="958">
                  <c:v>0.30866107471778381</c:v>
                </c:pt>
                <c:pt idx="959">
                  <c:v>0.31180352437815761</c:v>
                </c:pt>
                <c:pt idx="960">
                  <c:v>0.30866107471778381</c:v>
                </c:pt>
                <c:pt idx="961">
                  <c:v>0.29609127607628904</c:v>
                </c:pt>
                <c:pt idx="962">
                  <c:v>0.29923372573666274</c:v>
                </c:pt>
                <c:pt idx="963">
                  <c:v>0.30551862505741012</c:v>
                </c:pt>
                <c:pt idx="964">
                  <c:v>0.29923372573666274</c:v>
                </c:pt>
                <c:pt idx="965">
                  <c:v>0.30237617539703643</c:v>
                </c:pt>
                <c:pt idx="966">
                  <c:v>0.28352147743479417</c:v>
                </c:pt>
                <c:pt idx="967">
                  <c:v>0.29923372573666274</c:v>
                </c:pt>
                <c:pt idx="968">
                  <c:v>0.28666392709516786</c:v>
                </c:pt>
                <c:pt idx="969">
                  <c:v>0.28666392709516786</c:v>
                </c:pt>
                <c:pt idx="970">
                  <c:v>0.28352147743479417</c:v>
                </c:pt>
                <c:pt idx="971">
                  <c:v>0.28980637675554155</c:v>
                </c:pt>
                <c:pt idx="972">
                  <c:v>0.27723657811404678</c:v>
                </c:pt>
                <c:pt idx="973">
                  <c:v>0.28666392709516786</c:v>
                </c:pt>
                <c:pt idx="974">
                  <c:v>0.28980637675554155</c:v>
                </c:pt>
                <c:pt idx="975">
                  <c:v>0.28037902777442048</c:v>
                </c:pt>
                <c:pt idx="976">
                  <c:v>0.28980637675554155</c:v>
                </c:pt>
                <c:pt idx="977">
                  <c:v>0.28037902777442048</c:v>
                </c:pt>
                <c:pt idx="978">
                  <c:v>0.28352147743479417</c:v>
                </c:pt>
                <c:pt idx="979">
                  <c:v>0.27723657811404678</c:v>
                </c:pt>
                <c:pt idx="980">
                  <c:v>0.27095167879329929</c:v>
                </c:pt>
                <c:pt idx="981">
                  <c:v>0.28352147743479417</c:v>
                </c:pt>
                <c:pt idx="982">
                  <c:v>0.28037902777442048</c:v>
                </c:pt>
                <c:pt idx="983">
                  <c:v>0.28037902777442048</c:v>
                </c:pt>
                <c:pt idx="984">
                  <c:v>0.27095167879329929</c:v>
                </c:pt>
                <c:pt idx="985">
                  <c:v>0.27409412845367309</c:v>
                </c:pt>
                <c:pt idx="986">
                  <c:v>0.27409412845367309</c:v>
                </c:pt>
                <c:pt idx="987">
                  <c:v>0.27409412845367309</c:v>
                </c:pt>
                <c:pt idx="988">
                  <c:v>0.27723657811404678</c:v>
                </c:pt>
                <c:pt idx="989">
                  <c:v>0.2678092291329256</c:v>
                </c:pt>
                <c:pt idx="990">
                  <c:v>0.27095167879329929</c:v>
                </c:pt>
                <c:pt idx="991">
                  <c:v>0.27095167879329929</c:v>
                </c:pt>
                <c:pt idx="992">
                  <c:v>0.2678092291329256</c:v>
                </c:pt>
                <c:pt idx="993">
                  <c:v>0.2678092291329256</c:v>
                </c:pt>
                <c:pt idx="994">
                  <c:v>0.25523943049143083</c:v>
                </c:pt>
                <c:pt idx="995">
                  <c:v>0.26466677947255191</c:v>
                </c:pt>
                <c:pt idx="996">
                  <c:v>0.26152432981217821</c:v>
                </c:pt>
                <c:pt idx="997">
                  <c:v>0.25838188015180452</c:v>
                </c:pt>
                <c:pt idx="998">
                  <c:v>0.25209698083105703</c:v>
                </c:pt>
                <c:pt idx="999">
                  <c:v>0.25209698083105703</c:v>
                </c:pt>
                <c:pt idx="1000">
                  <c:v>0.25838188015180452</c:v>
                </c:pt>
                <c:pt idx="1001">
                  <c:v>0.25838188015180452</c:v>
                </c:pt>
                <c:pt idx="1002">
                  <c:v>0.25523943049143083</c:v>
                </c:pt>
                <c:pt idx="1003">
                  <c:v>0.25209698083105703</c:v>
                </c:pt>
                <c:pt idx="1004">
                  <c:v>0.24581208151030964</c:v>
                </c:pt>
                <c:pt idx="1005">
                  <c:v>0.25209698083105703</c:v>
                </c:pt>
                <c:pt idx="1006">
                  <c:v>0.24581208151030964</c:v>
                </c:pt>
                <c:pt idx="1007">
                  <c:v>0.25209698083105703</c:v>
                </c:pt>
                <c:pt idx="1008">
                  <c:v>0.24581208151030964</c:v>
                </c:pt>
                <c:pt idx="1009">
                  <c:v>0.24581208151030964</c:v>
                </c:pt>
                <c:pt idx="1010">
                  <c:v>0.24266963184993595</c:v>
                </c:pt>
                <c:pt idx="1011">
                  <c:v>0.23638473252918857</c:v>
                </c:pt>
                <c:pt idx="1012">
                  <c:v>0.24266963184993595</c:v>
                </c:pt>
                <c:pt idx="1013">
                  <c:v>0.23952718218956226</c:v>
                </c:pt>
                <c:pt idx="1014">
                  <c:v>0.23952718218956226</c:v>
                </c:pt>
                <c:pt idx="1015">
                  <c:v>0.24266963184993595</c:v>
                </c:pt>
                <c:pt idx="1016">
                  <c:v>0.23324228286881488</c:v>
                </c:pt>
                <c:pt idx="1017">
                  <c:v>0.23324228286881488</c:v>
                </c:pt>
                <c:pt idx="1018">
                  <c:v>0.23009983320844107</c:v>
                </c:pt>
                <c:pt idx="1019">
                  <c:v>0.22695738354806738</c:v>
                </c:pt>
                <c:pt idx="1020">
                  <c:v>0.22067248422732</c:v>
                </c:pt>
                <c:pt idx="1021">
                  <c:v>0.22695738354806738</c:v>
                </c:pt>
                <c:pt idx="1022">
                  <c:v>0.22695738354806738</c:v>
                </c:pt>
                <c:pt idx="1023">
                  <c:v>0.22695738354806738</c:v>
                </c:pt>
                <c:pt idx="1024">
                  <c:v>0.22067248422732</c:v>
                </c:pt>
                <c:pt idx="1025">
                  <c:v>0.23009983320844107</c:v>
                </c:pt>
                <c:pt idx="1026">
                  <c:v>0.21753003456694631</c:v>
                </c:pt>
                <c:pt idx="1027">
                  <c:v>0.22381493388769369</c:v>
                </c:pt>
                <c:pt idx="1028">
                  <c:v>0.21753003456694631</c:v>
                </c:pt>
                <c:pt idx="1029">
                  <c:v>0.21753003456694631</c:v>
                </c:pt>
                <c:pt idx="1030">
                  <c:v>0.21753003456694631</c:v>
                </c:pt>
                <c:pt idx="1031">
                  <c:v>0.22067248422732</c:v>
                </c:pt>
                <c:pt idx="1032">
                  <c:v>0.21438758490657261</c:v>
                </c:pt>
                <c:pt idx="1033">
                  <c:v>0.20496023592545143</c:v>
                </c:pt>
                <c:pt idx="1034">
                  <c:v>0.20810268558582512</c:v>
                </c:pt>
                <c:pt idx="1035">
                  <c:v>0.21438758490657261</c:v>
                </c:pt>
                <c:pt idx="1036">
                  <c:v>0.20810268558582512</c:v>
                </c:pt>
                <c:pt idx="1037">
                  <c:v>0.21753003456694631</c:v>
                </c:pt>
                <c:pt idx="1038">
                  <c:v>0.20810268558582512</c:v>
                </c:pt>
                <c:pt idx="1039">
                  <c:v>0.21438758490657261</c:v>
                </c:pt>
                <c:pt idx="1040">
                  <c:v>0.21124513524619881</c:v>
                </c:pt>
                <c:pt idx="1041">
                  <c:v>0.21124513524619881</c:v>
                </c:pt>
                <c:pt idx="1042">
                  <c:v>0.20181778626507774</c:v>
                </c:pt>
                <c:pt idx="1043">
                  <c:v>0.20810268558582512</c:v>
                </c:pt>
                <c:pt idx="1044">
                  <c:v>0.20810268558582512</c:v>
                </c:pt>
                <c:pt idx="1045">
                  <c:v>0.20181778626507774</c:v>
                </c:pt>
                <c:pt idx="1046">
                  <c:v>0.20496023592545143</c:v>
                </c:pt>
                <c:pt idx="1047">
                  <c:v>0.20181778626507774</c:v>
                </c:pt>
                <c:pt idx="1048">
                  <c:v>0.19867533660470404</c:v>
                </c:pt>
                <c:pt idx="1049">
                  <c:v>0.20496023592545143</c:v>
                </c:pt>
                <c:pt idx="1050">
                  <c:v>0.19553288694433035</c:v>
                </c:pt>
                <c:pt idx="1051">
                  <c:v>0.19867533660470404</c:v>
                </c:pt>
                <c:pt idx="1052">
                  <c:v>0.19239043728395655</c:v>
                </c:pt>
                <c:pt idx="1053">
                  <c:v>0.18610553796320917</c:v>
                </c:pt>
                <c:pt idx="1054">
                  <c:v>0.20496023592545143</c:v>
                </c:pt>
                <c:pt idx="1055">
                  <c:v>0.19239043728395655</c:v>
                </c:pt>
                <c:pt idx="1056">
                  <c:v>0.19239043728395655</c:v>
                </c:pt>
                <c:pt idx="1057">
                  <c:v>0.19239043728395655</c:v>
                </c:pt>
                <c:pt idx="1058">
                  <c:v>0.18924798762358286</c:v>
                </c:pt>
                <c:pt idx="1059">
                  <c:v>0.19553288694433035</c:v>
                </c:pt>
                <c:pt idx="1060">
                  <c:v>0.19239043728395655</c:v>
                </c:pt>
                <c:pt idx="1061">
                  <c:v>0.19553288694433035</c:v>
                </c:pt>
                <c:pt idx="1062">
                  <c:v>0.19553288694433035</c:v>
                </c:pt>
                <c:pt idx="1063">
                  <c:v>0.18296308830283547</c:v>
                </c:pt>
                <c:pt idx="1064">
                  <c:v>0.19867533660470404</c:v>
                </c:pt>
                <c:pt idx="1065">
                  <c:v>0.18610553796320917</c:v>
                </c:pt>
                <c:pt idx="1066">
                  <c:v>0.18610553796320917</c:v>
                </c:pt>
                <c:pt idx="1067">
                  <c:v>0.18924798762358286</c:v>
                </c:pt>
                <c:pt idx="1068">
                  <c:v>0.18610553796320917</c:v>
                </c:pt>
                <c:pt idx="1069">
                  <c:v>0.18610553796320917</c:v>
                </c:pt>
                <c:pt idx="1070">
                  <c:v>0.18924798762358286</c:v>
                </c:pt>
                <c:pt idx="1071">
                  <c:v>0.19239043728395655</c:v>
                </c:pt>
                <c:pt idx="1072">
                  <c:v>0.18610553796320917</c:v>
                </c:pt>
                <c:pt idx="1073">
                  <c:v>0.19239043728395655</c:v>
                </c:pt>
                <c:pt idx="1074">
                  <c:v>0.17982063864246178</c:v>
                </c:pt>
                <c:pt idx="1075">
                  <c:v>0.18296308830283547</c:v>
                </c:pt>
                <c:pt idx="1076">
                  <c:v>0.18296308830283547</c:v>
                </c:pt>
                <c:pt idx="1077">
                  <c:v>0.18296308830283547</c:v>
                </c:pt>
                <c:pt idx="1078">
                  <c:v>0.17667818898208809</c:v>
                </c:pt>
                <c:pt idx="1079">
                  <c:v>0.18610553796320917</c:v>
                </c:pt>
                <c:pt idx="1080">
                  <c:v>0.17982063864246178</c:v>
                </c:pt>
                <c:pt idx="1081">
                  <c:v>0.17982063864246178</c:v>
                </c:pt>
                <c:pt idx="1082">
                  <c:v>0.18296308830283547</c:v>
                </c:pt>
                <c:pt idx="1083">
                  <c:v>0.18296308830283547</c:v>
                </c:pt>
                <c:pt idx="1084">
                  <c:v>0.17667818898208809</c:v>
                </c:pt>
                <c:pt idx="1085">
                  <c:v>0.18296308830283547</c:v>
                </c:pt>
                <c:pt idx="1086">
                  <c:v>0.18296308830283547</c:v>
                </c:pt>
                <c:pt idx="1087">
                  <c:v>0.1703932896613406</c:v>
                </c:pt>
                <c:pt idx="1088">
                  <c:v>0.17982063864246178</c:v>
                </c:pt>
                <c:pt idx="1089">
                  <c:v>0.17353573932171429</c:v>
                </c:pt>
                <c:pt idx="1090">
                  <c:v>0.17667818898208809</c:v>
                </c:pt>
                <c:pt idx="1091">
                  <c:v>0.1703932896613406</c:v>
                </c:pt>
                <c:pt idx="1092">
                  <c:v>0.17353573932171429</c:v>
                </c:pt>
                <c:pt idx="1093">
                  <c:v>0.17353573932171429</c:v>
                </c:pt>
                <c:pt idx="1094">
                  <c:v>0.17982063864246178</c:v>
                </c:pt>
                <c:pt idx="1095">
                  <c:v>0.17667818898208809</c:v>
                </c:pt>
                <c:pt idx="1096">
                  <c:v>0.1672508400009669</c:v>
                </c:pt>
                <c:pt idx="1097">
                  <c:v>0.1672508400009669</c:v>
                </c:pt>
                <c:pt idx="1098">
                  <c:v>0.17353573932171429</c:v>
                </c:pt>
                <c:pt idx="1099">
                  <c:v>0.16096594068021952</c:v>
                </c:pt>
                <c:pt idx="1100">
                  <c:v>0.15782349101984583</c:v>
                </c:pt>
                <c:pt idx="1101">
                  <c:v>0.17353573932171429</c:v>
                </c:pt>
                <c:pt idx="1102">
                  <c:v>0.16410839034059321</c:v>
                </c:pt>
                <c:pt idx="1103">
                  <c:v>0.16410839034059321</c:v>
                </c:pt>
                <c:pt idx="1104">
                  <c:v>0.1672508400009669</c:v>
                </c:pt>
                <c:pt idx="1105">
                  <c:v>0.15782349101984583</c:v>
                </c:pt>
                <c:pt idx="1106">
                  <c:v>0.15782349101984583</c:v>
                </c:pt>
                <c:pt idx="1107">
                  <c:v>0.15468104135947203</c:v>
                </c:pt>
                <c:pt idx="1108">
                  <c:v>0.15468104135947203</c:v>
                </c:pt>
                <c:pt idx="1109">
                  <c:v>0.15153859169909834</c:v>
                </c:pt>
                <c:pt idx="1110">
                  <c:v>0.16096594068021952</c:v>
                </c:pt>
                <c:pt idx="1111">
                  <c:v>0.14839614203872464</c:v>
                </c:pt>
                <c:pt idx="1112">
                  <c:v>0.16096594068021952</c:v>
                </c:pt>
                <c:pt idx="1113">
                  <c:v>0.15468104135947203</c:v>
                </c:pt>
                <c:pt idx="1114">
                  <c:v>0.16096594068021952</c:v>
                </c:pt>
                <c:pt idx="1115">
                  <c:v>0.15468104135947203</c:v>
                </c:pt>
                <c:pt idx="1116">
                  <c:v>0.15468104135947203</c:v>
                </c:pt>
                <c:pt idx="1117">
                  <c:v>0.15782349101984583</c:v>
                </c:pt>
                <c:pt idx="1118">
                  <c:v>0.14525369237835095</c:v>
                </c:pt>
                <c:pt idx="1119">
                  <c:v>0.15468104135947203</c:v>
                </c:pt>
                <c:pt idx="1120">
                  <c:v>0.15153859169909834</c:v>
                </c:pt>
                <c:pt idx="1121">
                  <c:v>0.15153859169909834</c:v>
                </c:pt>
                <c:pt idx="1122">
                  <c:v>0.14839614203872464</c:v>
                </c:pt>
                <c:pt idx="1123">
                  <c:v>0.15153859169909834</c:v>
                </c:pt>
                <c:pt idx="1124">
                  <c:v>0.14525369237835095</c:v>
                </c:pt>
                <c:pt idx="1125">
                  <c:v>0.14839614203872464</c:v>
                </c:pt>
                <c:pt idx="1126">
                  <c:v>0.14839614203872464</c:v>
                </c:pt>
                <c:pt idx="1127">
                  <c:v>0.14525369237835095</c:v>
                </c:pt>
                <c:pt idx="1128">
                  <c:v>0.14839614203872464</c:v>
                </c:pt>
                <c:pt idx="1129">
                  <c:v>0.15153859169909834</c:v>
                </c:pt>
                <c:pt idx="1130">
                  <c:v>0.14839614203872464</c:v>
                </c:pt>
                <c:pt idx="1131">
                  <c:v>0.14839614203872464</c:v>
                </c:pt>
                <c:pt idx="1132">
                  <c:v>0.15153859169909834</c:v>
                </c:pt>
                <c:pt idx="1133">
                  <c:v>0.14211124271797726</c:v>
                </c:pt>
                <c:pt idx="1134">
                  <c:v>0.15468104135947203</c:v>
                </c:pt>
                <c:pt idx="1135">
                  <c:v>0.13582634339722988</c:v>
                </c:pt>
                <c:pt idx="1136">
                  <c:v>0.14525369237835095</c:v>
                </c:pt>
                <c:pt idx="1137">
                  <c:v>0.14839614203872464</c:v>
                </c:pt>
                <c:pt idx="1138">
                  <c:v>0.14525369237835095</c:v>
                </c:pt>
                <c:pt idx="1139">
                  <c:v>0.15153859169909834</c:v>
                </c:pt>
                <c:pt idx="1140">
                  <c:v>0.13582634339722988</c:v>
                </c:pt>
                <c:pt idx="1141">
                  <c:v>0.13896879305760357</c:v>
                </c:pt>
                <c:pt idx="1142">
                  <c:v>0.14211124271797726</c:v>
                </c:pt>
                <c:pt idx="1143">
                  <c:v>0.13582634339722988</c:v>
                </c:pt>
                <c:pt idx="1144">
                  <c:v>0.14525369237835095</c:v>
                </c:pt>
                <c:pt idx="1145">
                  <c:v>0.13268389373685607</c:v>
                </c:pt>
                <c:pt idx="1146">
                  <c:v>0.13582634339722988</c:v>
                </c:pt>
                <c:pt idx="1147">
                  <c:v>0.14211124271797726</c:v>
                </c:pt>
                <c:pt idx="1148">
                  <c:v>0.13582634339722988</c:v>
                </c:pt>
                <c:pt idx="1149">
                  <c:v>0.13896879305760357</c:v>
                </c:pt>
                <c:pt idx="1150">
                  <c:v>0.13268389373685607</c:v>
                </c:pt>
                <c:pt idx="1151">
                  <c:v>0.12954144407648238</c:v>
                </c:pt>
                <c:pt idx="1152">
                  <c:v>0.12954144407648238</c:v>
                </c:pt>
                <c:pt idx="1153">
                  <c:v>0.13582634339722988</c:v>
                </c:pt>
                <c:pt idx="1154">
                  <c:v>0.12954144407648238</c:v>
                </c:pt>
                <c:pt idx="1155">
                  <c:v>0.13896879305760357</c:v>
                </c:pt>
                <c:pt idx="1156">
                  <c:v>0.12954144407648238</c:v>
                </c:pt>
                <c:pt idx="1157">
                  <c:v>0.13896879305760357</c:v>
                </c:pt>
                <c:pt idx="1158">
                  <c:v>0.13268389373685607</c:v>
                </c:pt>
                <c:pt idx="1159">
                  <c:v>0.13582634339722988</c:v>
                </c:pt>
                <c:pt idx="1160">
                  <c:v>0.123256544755735</c:v>
                </c:pt>
                <c:pt idx="1161">
                  <c:v>9.8116947472745353E-2</c:v>
                </c:pt>
                <c:pt idx="1162">
                  <c:v>0.12011409509536131</c:v>
                </c:pt>
                <c:pt idx="1163">
                  <c:v>0.11697164543498761</c:v>
                </c:pt>
                <c:pt idx="1164">
                  <c:v>0.13268389373685607</c:v>
                </c:pt>
                <c:pt idx="1165">
                  <c:v>0.12639899441610869</c:v>
                </c:pt>
                <c:pt idx="1166">
                  <c:v>0.12639899441610869</c:v>
                </c:pt>
                <c:pt idx="1167">
                  <c:v>0.12011409509536131</c:v>
                </c:pt>
                <c:pt idx="1168">
                  <c:v>0.12011409509536131</c:v>
                </c:pt>
                <c:pt idx="1169">
                  <c:v>0.12954144407648238</c:v>
                </c:pt>
                <c:pt idx="1170">
                  <c:v>0.11068674611424012</c:v>
                </c:pt>
                <c:pt idx="1171">
                  <c:v>0.123256544755735</c:v>
                </c:pt>
                <c:pt idx="1172">
                  <c:v>0.12011409509536131</c:v>
                </c:pt>
                <c:pt idx="1173">
                  <c:v>0.12011409509536131</c:v>
                </c:pt>
                <c:pt idx="1174">
                  <c:v>0.11068674611424012</c:v>
                </c:pt>
                <c:pt idx="1175">
                  <c:v>0.123256544755735</c:v>
                </c:pt>
                <c:pt idx="1176">
                  <c:v>0.123256544755735</c:v>
                </c:pt>
                <c:pt idx="1177">
                  <c:v>0.12639899441610869</c:v>
                </c:pt>
                <c:pt idx="1178">
                  <c:v>0.11382919577461381</c:v>
                </c:pt>
                <c:pt idx="1179">
                  <c:v>0.10754429645386643</c:v>
                </c:pt>
                <c:pt idx="1180">
                  <c:v>0.11697164543498761</c:v>
                </c:pt>
                <c:pt idx="1181">
                  <c:v>0.10754429645386643</c:v>
                </c:pt>
                <c:pt idx="1182">
                  <c:v>0.11068674611424012</c:v>
                </c:pt>
                <c:pt idx="1183">
                  <c:v>0.11382919577461381</c:v>
                </c:pt>
                <c:pt idx="1184">
                  <c:v>0.10754429645386643</c:v>
                </c:pt>
                <c:pt idx="1185">
                  <c:v>0.11697164543498761</c:v>
                </c:pt>
                <c:pt idx="1186">
                  <c:v>0.10754429645386643</c:v>
                </c:pt>
                <c:pt idx="1187">
                  <c:v>0.11068674611424012</c:v>
                </c:pt>
                <c:pt idx="1188">
                  <c:v>0.11697164543498761</c:v>
                </c:pt>
                <c:pt idx="1189">
                  <c:v>0.11382919577461381</c:v>
                </c:pt>
                <c:pt idx="1190">
                  <c:v>0.11068674611424012</c:v>
                </c:pt>
                <c:pt idx="1191">
                  <c:v>0.10754429645386643</c:v>
                </c:pt>
                <c:pt idx="1192">
                  <c:v>0.11068674611424012</c:v>
                </c:pt>
                <c:pt idx="1193">
                  <c:v>0.11382919577461381</c:v>
                </c:pt>
                <c:pt idx="1194">
                  <c:v>0.11068674611424012</c:v>
                </c:pt>
                <c:pt idx="1195">
                  <c:v>0.10125939713311904</c:v>
                </c:pt>
                <c:pt idx="1196">
                  <c:v>-8.7263409799607228E-3</c:v>
                </c:pt>
                <c:pt idx="1197">
                  <c:v>-4.9578186564819049E-2</c:v>
                </c:pt>
                <c:pt idx="1198">
                  <c:v>-4.6435736904445246E-2</c:v>
                </c:pt>
                <c:pt idx="1199">
                  <c:v>-4.9578186564819049E-2</c:v>
                </c:pt>
                <c:pt idx="1200">
                  <c:v>-6.5290434866687619E-2</c:v>
                </c:pt>
                <c:pt idx="1201">
                  <c:v>-5.5863085885566433E-2</c:v>
                </c:pt>
                <c:pt idx="1202">
                  <c:v>-4.3293287244071665E-2</c:v>
                </c:pt>
                <c:pt idx="1203">
                  <c:v>-4.3293287244071665E-2</c:v>
                </c:pt>
                <c:pt idx="1204">
                  <c:v>-4.3293287244071665E-2</c:v>
                </c:pt>
                <c:pt idx="1205">
                  <c:v>-2.4438589281829293E-2</c:v>
                </c:pt>
                <c:pt idx="1206">
                  <c:v>-3.3865938262950479E-2</c:v>
                </c:pt>
                <c:pt idx="1207">
                  <c:v>-2.7581038942203095E-2</c:v>
                </c:pt>
                <c:pt idx="1208">
                  <c:v>-3.3865938262950479E-2</c:v>
                </c:pt>
                <c:pt idx="1209">
                  <c:v>-3.3865938262950479E-2</c:v>
                </c:pt>
                <c:pt idx="1210">
                  <c:v>-1.8153689961081909E-2</c:v>
                </c:pt>
                <c:pt idx="1211">
                  <c:v>-2.1296139621455712E-2</c:v>
                </c:pt>
                <c:pt idx="1212">
                  <c:v>-1.8153689961081909E-2</c:v>
                </c:pt>
                <c:pt idx="1213">
                  <c:v>-2.4438589281829293E-2</c:v>
                </c:pt>
                <c:pt idx="1214">
                  <c:v>-2.1296139621455712E-2</c:v>
                </c:pt>
                <c:pt idx="1215">
                  <c:v>-2.1296139621455712E-2</c:v>
                </c:pt>
                <c:pt idx="1216">
                  <c:v>-2.1296139621455712E-2</c:v>
                </c:pt>
                <c:pt idx="1217">
                  <c:v>-1.5011240300708328E-2</c:v>
                </c:pt>
                <c:pt idx="1218">
                  <c:v>-8.7263409799607228E-3</c:v>
                </c:pt>
                <c:pt idx="1219">
                  <c:v>-1.1868790640334526E-2</c:v>
                </c:pt>
                <c:pt idx="1220">
                  <c:v>-1.1868790640334526E-2</c:v>
                </c:pt>
                <c:pt idx="1221">
                  <c:v>-1.8153689961081909E-2</c:v>
                </c:pt>
                <c:pt idx="1222">
                  <c:v>-1.5011240300708328E-2</c:v>
                </c:pt>
                <c:pt idx="1223">
                  <c:v>-1.8153689961081909E-2</c:v>
                </c:pt>
                <c:pt idx="1224">
                  <c:v>-5.583891319587142E-3</c:v>
                </c:pt>
                <c:pt idx="1225">
                  <c:v>-1.5011240300708328E-2</c:v>
                </c:pt>
                <c:pt idx="1226">
                  <c:v>-1.1868790640334526E-2</c:v>
                </c:pt>
                <c:pt idx="1227">
                  <c:v>-1.5011240300708328E-2</c:v>
                </c:pt>
                <c:pt idx="1228">
                  <c:v>-8.7263409799607228E-3</c:v>
                </c:pt>
                <c:pt idx="1229">
                  <c:v>-8.7263409799607228E-3</c:v>
                </c:pt>
                <c:pt idx="1230">
                  <c:v>-1.1868790640334526E-2</c:v>
                </c:pt>
                <c:pt idx="1231">
                  <c:v>-5.583891319587142E-3</c:v>
                </c:pt>
                <c:pt idx="1232">
                  <c:v>-2.4414416592133392E-3</c:v>
                </c:pt>
                <c:pt idx="1233">
                  <c:v>3.8434576615340443E-3</c:v>
                </c:pt>
                <c:pt idx="1234">
                  <c:v>-8.7263409799607228E-3</c:v>
                </c:pt>
                <c:pt idx="1235">
                  <c:v>-5.583891319587142E-3</c:v>
                </c:pt>
                <c:pt idx="1236">
                  <c:v>-8.7263409799607228E-3</c:v>
                </c:pt>
                <c:pt idx="1237">
                  <c:v>-2.4414416592133392E-3</c:v>
                </c:pt>
                <c:pt idx="1238">
                  <c:v>-5.583891319587142E-3</c:v>
                </c:pt>
                <c:pt idx="1239">
                  <c:v>-5.583891319587142E-3</c:v>
                </c:pt>
                <c:pt idx="1240">
                  <c:v>-8.7263409799607228E-3</c:v>
                </c:pt>
                <c:pt idx="1241">
                  <c:v>-1.1868790640334526E-2</c:v>
                </c:pt>
                <c:pt idx="1242">
                  <c:v>-1.1868790640334526E-2</c:v>
                </c:pt>
                <c:pt idx="1243">
                  <c:v>-1.1868790640334526E-2</c:v>
                </c:pt>
                <c:pt idx="1244">
                  <c:v>-1.5011240300708328E-2</c:v>
                </c:pt>
                <c:pt idx="1245">
                  <c:v>-1.5011240300708328E-2</c:v>
                </c:pt>
                <c:pt idx="1246">
                  <c:v>-1.5011240300708328E-2</c:v>
                </c:pt>
                <c:pt idx="1247">
                  <c:v>-1.5011240300708328E-2</c:v>
                </c:pt>
                <c:pt idx="1248">
                  <c:v>-1.5011240300708328E-2</c:v>
                </c:pt>
                <c:pt idx="1249">
                  <c:v>-1.1868790640334526E-2</c:v>
                </c:pt>
                <c:pt idx="1250">
                  <c:v>-1.5011240300708328E-2</c:v>
                </c:pt>
                <c:pt idx="1251">
                  <c:v>-1.5011240300708328E-2</c:v>
                </c:pt>
                <c:pt idx="1252">
                  <c:v>-1.8153689961081909E-2</c:v>
                </c:pt>
                <c:pt idx="1253">
                  <c:v>-1.1868790640334526E-2</c:v>
                </c:pt>
                <c:pt idx="1254">
                  <c:v>-2.4414416592133392E-3</c:v>
                </c:pt>
                <c:pt idx="1255">
                  <c:v>-8.7263409799607228E-3</c:v>
                </c:pt>
                <c:pt idx="1256">
                  <c:v>-1.1868790640334526E-2</c:v>
                </c:pt>
                <c:pt idx="1257">
                  <c:v>-1.1868790640334526E-2</c:v>
                </c:pt>
                <c:pt idx="1258">
                  <c:v>-1.5011240300708328E-2</c:v>
                </c:pt>
                <c:pt idx="1259">
                  <c:v>-8.7263409799607228E-3</c:v>
                </c:pt>
                <c:pt idx="1260">
                  <c:v>-8.7263409799607228E-3</c:v>
                </c:pt>
                <c:pt idx="1261">
                  <c:v>-1.1868790640334526E-2</c:v>
                </c:pt>
                <c:pt idx="1262">
                  <c:v>-1.5011240300708328E-2</c:v>
                </c:pt>
                <c:pt idx="1263">
                  <c:v>-8.7263409799607228E-3</c:v>
                </c:pt>
                <c:pt idx="1264">
                  <c:v>-1.1868790640334526E-2</c:v>
                </c:pt>
                <c:pt idx="1265">
                  <c:v>-8.7263409799607228E-3</c:v>
                </c:pt>
                <c:pt idx="1266">
                  <c:v>-1.1868790640334526E-2</c:v>
                </c:pt>
                <c:pt idx="1267">
                  <c:v>-8.7263409799607228E-3</c:v>
                </c:pt>
                <c:pt idx="1268">
                  <c:v>-8.7263409799607228E-3</c:v>
                </c:pt>
                <c:pt idx="1269">
                  <c:v>-5.583891319587142E-3</c:v>
                </c:pt>
                <c:pt idx="1270">
                  <c:v>-8.7263409799607228E-3</c:v>
                </c:pt>
                <c:pt idx="1271">
                  <c:v>-1.1868790640334526E-2</c:v>
                </c:pt>
                <c:pt idx="1272">
                  <c:v>-1.1868790640334526E-2</c:v>
                </c:pt>
                <c:pt idx="1273">
                  <c:v>-1.1868790640334526E-2</c:v>
                </c:pt>
                <c:pt idx="1274">
                  <c:v>-5.583891319587142E-3</c:v>
                </c:pt>
                <c:pt idx="1275">
                  <c:v>-5.583891319587142E-3</c:v>
                </c:pt>
                <c:pt idx="1276">
                  <c:v>-5.583891319587142E-3</c:v>
                </c:pt>
                <c:pt idx="1277">
                  <c:v>1.0128356982281428E-2</c:v>
                </c:pt>
                <c:pt idx="1278">
                  <c:v>3.8434576615340443E-3</c:v>
                </c:pt>
                <c:pt idx="1279">
                  <c:v>7.0100800116035256E-4</c:v>
                </c:pt>
                <c:pt idx="1280">
                  <c:v>7.0100800116035256E-4</c:v>
                </c:pt>
                <c:pt idx="1281">
                  <c:v>3.8434576615340443E-3</c:v>
                </c:pt>
                <c:pt idx="1282">
                  <c:v>-2.4414416592133392E-3</c:v>
                </c:pt>
                <c:pt idx="1283">
                  <c:v>7.0100800116035256E-4</c:v>
                </c:pt>
                <c:pt idx="1284">
                  <c:v>-2.4414416592133392E-3</c:v>
                </c:pt>
                <c:pt idx="1285">
                  <c:v>3.8434576615340443E-3</c:v>
                </c:pt>
                <c:pt idx="1286">
                  <c:v>1.0128356982281428E-2</c:v>
                </c:pt>
                <c:pt idx="1287">
                  <c:v>6.9859073219077361E-3</c:v>
                </c:pt>
                <c:pt idx="1288">
                  <c:v>7.0100800116035256E-4</c:v>
                </c:pt>
                <c:pt idx="1289">
                  <c:v>6.9859073219077361E-3</c:v>
                </c:pt>
                <c:pt idx="1290">
                  <c:v>-2.4414416592133392E-3</c:v>
                </c:pt>
                <c:pt idx="1291">
                  <c:v>7.0100800116035256E-4</c:v>
                </c:pt>
                <c:pt idx="1292">
                  <c:v>7.0100800116035256E-4</c:v>
                </c:pt>
                <c:pt idx="1293">
                  <c:v>3.8434576615340443E-3</c:v>
                </c:pt>
                <c:pt idx="1294">
                  <c:v>7.0100800116035256E-4</c:v>
                </c:pt>
                <c:pt idx="1295">
                  <c:v>3.8434576615340443E-3</c:v>
                </c:pt>
                <c:pt idx="1296">
                  <c:v>6.9859073219077361E-3</c:v>
                </c:pt>
                <c:pt idx="1297">
                  <c:v>3.8434576615340443E-3</c:v>
                </c:pt>
                <c:pt idx="1298">
                  <c:v>6.9859073219077361E-3</c:v>
                </c:pt>
                <c:pt idx="1299">
                  <c:v>6.9859073219077361E-3</c:v>
                </c:pt>
                <c:pt idx="1300">
                  <c:v>3.8434576615340443E-3</c:v>
                </c:pt>
                <c:pt idx="1301">
                  <c:v>-2.4414416592133392E-3</c:v>
                </c:pt>
                <c:pt idx="1302">
                  <c:v>3.8434576615340443E-3</c:v>
                </c:pt>
                <c:pt idx="1303">
                  <c:v>3.8434576615340443E-3</c:v>
                </c:pt>
                <c:pt idx="1304">
                  <c:v>1.0128356982281428E-2</c:v>
                </c:pt>
                <c:pt idx="1305">
                  <c:v>6.9859073219077361E-3</c:v>
                </c:pt>
                <c:pt idx="1306">
                  <c:v>3.8434576615340443E-3</c:v>
                </c:pt>
                <c:pt idx="1307">
                  <c:v>7.0100800116035256E-4</c:v>
                </c:pt>
                <c:pt idx="1308">
                  <c:v>7.0100800116035256E-4</c:v>
                </c:pt>
                <c:pt idx="1309">
                  <c:v>6.9859073219077361E-3</c:v>
                </c:pt>
                <c:pt idx="1310">
                  <c:v>6.9859073219077361E-3</c:v>
                </c:pt>
                <c:pt idx="1311">
                  <c:v>6.9859073219077361E-3</c:v>
                </c:pt>
                <c:pt idx="1312">
                  <c:v>3.8434576615340443E-3</c:v>
                </c:pt>
                <c:pt idx="1313">
                  <c:v>3.8434576615340443E-3</c:v>
                </c:pt>
                <c:pt idx="1314">
                  <c:v>6.9859073219077361E-3</c:v>
                </c:pt>
                <c:pt idx="1315">
                  <c:v>3.8434576615340443E-3</c:v>
                </c:pt>
                <c:pt idx="1316">
                  <c:v>7.0100800116035256E-4</c:v>
                </c:pt>
                <c:pt idx="1317">
                  <c:v>3.8434576615340443E-3</c:v>
                </c:pt>
                <c:pt idx="1318">
                  <c:v>3.8434576615340443E-3</c:v>
                </c:pt>
                <c:pt idx="1319">
                  <c:v>1.0128356982281428E-2</c:v>
                </c:pt>
                <c:pt idx="1320">
                  <c:v>3.8434576615340443E-3</c:v>
                </c:pt>
                <c:pt idx="1321">
                  <c:v>6.9859073219077361E-3</c:v>
                </c:pt>
                <c:pt idx="1322">
                  <c:v>6.9859073219077361E-3</c:v>
                </c:pt>
                <c:pt idx="1323">
                  <c:v>3.8434576615340443E-3</c:v>
                </c:pt>
                <c:pt idx="1324">
                  <c:v>6.9859073219077361E-3</c:v>
                </c:pt>
                <c:pt idx="1325">
                  <c:v>1.0128356982281428E-2</c:v>
                </c:pt>
                <c:pt idx="1326">
                  <c:v>3.8434576615340443E-3</c:v>
                </c:pt>
                <c:pt idx="1327">
                  <c:v>6.9859073219077361E-3</c:v>
                </c:pt>
                <c:pt idx="1328">
                  <c:v>3.8434576615340443E-3</c:v>
                </c:pt>
                <c:pt idx="1329">
                  <c:v>3.8434576615340443E-3</c:v>
                </c:pt>
                <c:pt idx="1330">
                  <c:v>3.8434576615340443E-3</c:v>
                </c:pt>
                <c:pt idx="1331">
                  <c:v>1.0128356982281428E-2</c:v>
                </c:pt>
                <c:pt idx="1332">
                  <c:v>1.0128356982281428E-2</c:v>
                </c:pt>
                <c:pt idx="1333">
                  <c:v>3.8434576615340443E-3</c:v>
                </c:pt>
                <c:pt idx="1334">
                  <c:v>1.0128356982281428E-2</c:v>
                </c:pt>
                <c:pt idx="1335">
                  <c:v>6.9859073219077361E-3</c:v>
                </c:pt>
                <c:pt idx="1336">
                  <c:v>7.0100800116035256E-4</c:v>
                </c:pt>
                <c:pt idx="1337">
                  <c:v>1.0128356982281428E-2</c:v>
                </c:pt>
                <c:pt idx="1338">
                  <c:v>6.9859073219077361E-3</c:v>
                </c:pt>
                <c:pt idx="1339">
                  <c:v>1.0128356982281428E-2</c:v>
                </c:pt>
                <c:pt idx="1340">
                  <c:v>7.0100800116035256E-4</c:v>
                </c:pt>
                <c:pt idx="1341">
                  <c:v>6.9859073219077361E-3</c:v>
                </c:pt>
                <c:pt idx="1342">
                  <c:v>-5.583891319587142E-3</c:v>
                </c:pt>
                <c:pt idx="1343">
                  <c:v>7.0100800116035256E-4</c:v>
                </c:pt>
                <c:pt idx="1344">
                  <c:v>-5.583891319587142E-3</c:v>
                </c:pt>
                <c:pt idx="1345">
                  <c:v>-2.4414416592133392E-3</c:v>
                </c:pt>
                <c:pt idx="1346">
                  <c:v>-5.583891319587142E-3</c:v>
                </c:pt>
                <c:pt idx="1347">
                  <c:v>-5.583891319587142E-3</c:v>
                </c:pt>
                <c:pt idx="1348">
                  <c:v>-2.4414416592133392E-3</c:v>
                </c:pt>
                <c:pt idx="1349">
                  <c:v>7.0100800116035256E-4</c:v>
                </c:pt>
                <c:pt idx="1350">
                  <c:v>-2.4414416592133392E-3</c:v>
                </c:pt>
                <c:pt idx="1351">
                  <c:v>-5.583891319587142E-3</c:v>
                </c:pt>
                <c:pt idx="1352">
                  <c:v>-8.7263409799607228E-3</c:v>
                </c:pt>
                <c:pt idx="1353">
                  <c:v>-5.583891319587142E-3</c:v>
                </c:pt>
                <c:pt idx="1354">
                  <c:v>7.0100800116035256E-4</c:v>
                </c:pt>
                <c:pt idx="1355">
                  <c:v>-2.4414416592133392E-3</c:v>
                </c:pt>
                <c:pt idx="1356">
                  <c:v>7.0100800116035256E-4</c:v>
                </c:pt>
                <c:pt idx="1357">
                  <c:v>-5.583891319587142E-3</c:v>
                </c:pt>
                <c:pt idx="1358">
                  <c:v>7.0100800116035256E-4</c:v>
                </c:pt>
                <c:pt idx="1359">
                  <c:v>-5.583891319587142E-3</c:v>
                </c:pt>
                <c:pt idx="1360">
                  <c:v>7.0100800116035256E-4</c:v>
                </c:pt>
                <c:pt idx="1361">
                  <c:v>3.8434576615340443E-3</c:v>
                </c:pt>
                <c:pt idx="1362">
                  <c:v>7.0100800116035256E-4</c:v>
                </c:pt>
                <c:pt idx="1363">
                  <c:v>3.8434576615340443E-3</c:v>
                </c:pt>
                <c:pt idx="1364">
                  <c:v>-5.583891319587142E-3</c:v>
                </c:pt>
                <c:pt idx="1365">
                  <c:v>-5.583891319587142E-3</c:v>
                </c:pt>
                <c:pt idx="1366">
                  <c:v>-5.583891319587142E-3</c:v>
                </c:pt>
                <c:pt idx="1367">
                  <c:v>-2.4414416592133392E-3</c:v>
                </c:pt>
                <c:pt idx="1368">
                  <c:v>7.0100800116035256E-4</c:v>
                </c:pt>
                <c:pt idx="1369">
                  <c:v>-8.7263409799607228E-3</c:v>
                </c:pt>
                <c:pt idx="1370">
                  <c:v>-8.7263409799607228E-3</c:v>
                </c:pt>
                <c:pt idx="1371">
                  <c:v>-5.583891319587142E-3</c:v>
                </c:pt>
                <c:pt idx="1372">
                  <c:v>-2.4414416592133392E-3</c:v>
                </c:pt>
                <c:pt idx="1373">
                  <c:v>-2.4414416592133392E-3</c:v>
                </c:pt>
                <c:pt idx="1374">
                  <c:v>7.0100800116035256E-4</c:v>
                </c:pt>
                <c:pt idx="1375">
                  <c:v>-8.7263409799607228E-3</c:v>
                </c:pt>
                <c:pt idx="1376">
                  <c:v>-2.4414416592133392E-3</c:v>
                </c:pt>
                <c:pt idx="1377">
                  <c:v>-2.4414416592133392E-3</c:v>
                </c:pt>
                <c:pt idx="1378">
                  <c:v>-2.4414416592133392E-3</c:v>
                </c:pt>
                <c:pt idx="1379">
                  <c:v>7.0100800116035256E-4</c:v>
                </c:pt>
                <c:pt idx="1380">
                  <c:v>6.9859073219077361E-3</c:v>
                </c:pt>
                <c:pt idx="1381">
                  <c:v>-2.4414416592133392E-3</c:v>
                </c:pt>
                <c:pt idx="1382">
                  <c:v>3.8434576615340443E-3</c:v>
                </c:pt>
                <c:pt idx="1383">
                  <c:v>7.0100800116035256E-4</c:v>
                </c:pt>
                <c:pt idx="1384">
                  <c:v>7.0100800116035256E-4</c:v>
                </c:pt>
                <c:pt idx="1385">
                  <c:v>1.327080664265512E-2</c:v>
                </c:pt>
                <c:pt idx="1386">
                  <c:v>7.0100800116035256E-4</c:v>
                </c:pt>
                <c:pt idx="1387">
                  <c:v>3.8434576615340443E-3</c:v>
                </c:pt>
                <c:pt idx="1388">
                  <c:v>3.8434576615340443E-3</c:v>
                </c:pt>
                <c:pt idx="1389">
                  <c:v>7.0100800116035256E-4</c:v>
                </c:pt>
                <c:pt idx="1390">
                  <c:v>7.0100800116035256E-4</c:v>
                </c:pt>
                <c:pt idx="1391">
                  <c:v>6.9859073219077361E-3</c:v>
                </c:pt>
                <c:pt idx="1392">
                  <c:v>3.8434576615340443E-3</c:v>
                </c:pt>
                <c:pt idx="1393">
                  <c:v>3.8434576615340443E-3</c:v>
                </c:pt>
                <c:pt idx="1394">
                  <c:v>6.9859073219077361E-3</c:v>
                </c:pt>
                <c:pt idx="1395">
                  <c:v>3.8434576615340443E-3</c:v>
                </c:pt>
                <c:pt idx="1396">
                  <c:v>-2.4414416592133392E-3</c:v>
                </c:pt>
                <c:pt idx="1397">
                  <c:v>3.8434576615340443E-3</c:v>
                </c:pt>
                <c:pt idx="1398">
                  <c:v>7.0100800116035256E-4</c:v>
                </c:pt>
                <c:pt idx="1399">
                  <c:v>3.8434576615340443E-3</c:v>
                </c:pt>
                <c:pt idx="1400">
                  <c:v>7.0100800116035256E-4</c:v>
                </c:pt>
                <c:pt idx="1401">
                  <c:v>-2.4414416592133392E-3</c:v>
                </c:pt>
                <c:pt idx="1402">
                  <c:v>7.0100800116035256E-4</c:v>
                </c:pt>
                <c:pt idx="1403">
                  <c:v>-2.4414416592133392E-3</c:v>
                </c:pt>
                <c:pt idx="1404">
                  <c:v>7.0100800116035256E-4</c:v>
                </c:pt>
                <c:pt idx="1405">
                  <c:v>7.0100800116035256E-4</c:v>
                </c:pt>
                <c:pt idx="1406">
                  <c:v>6.9859073219077361E-3</c:v>
                </c:pt>
                <c:pt idx="1407">
                  <c:v>7.0100800116035256E-4</c:v>
                </c:pt>
                <c:pt idx="1408">
                  <c:v>6.9859073219077361E-3</c:v>
                </c:pt>
                <c:pt idx="1409">
                  <c:v>3.8434576615340443E-3</c:v>
                </c:pt>
                <c:pt idx="1410">
                  <c:v>7.0100800116035256E-4</c:v>
                </c:pt>
                <c:pt idx="1411">
                  <c:v>-2.4414416592133392E-3</c:v>
                </c:pt>
                <c:pt idx="1412">
                  <c:v>7.0100800116035256E-4</c:v>
                </c:pt>
                <c:pt idx="1413">
                  <c:v>3.8434576615340443E-3</c:v>
                </c:pt>
                <c:pt idx="1414">
                  <c:v>-2.4414416592133392E-3</c:v>
                </c:pt>
                <c:pt idx="1415">
                  <c:v>7.0100800116035256E-4</c:v>
                </c:pt>
                <c:pt idx="1416">
                  <c:v>-2.4414416592133392E-3</c:v>
                </c:pt>
                <c:pt idx="1417">
                  <c:v>3.8434576615340443E-3</c:v>
                </c:pt>
                <c:pt idx="1418">
                  <c:v>3.8434576615340443E-3</c:v>
                </c:pt>
                <c:pt idx="1419">
                  <c:v>7.0100800116035256E-4</c:v>
                </c:pt>
                <c:pt idx="1420">
                  <c:v>7.0100800116035256E-4</c:v>
                </c:pt>
                <c:pt idx="1421">
                  <c:v>7.0100800116035256E-4</c:v>
                </c:pt>
                <c:pt idx="1422">
                  <c:v>-2.4414416592133392E-3</c:v>
                </c:pt>
                <c:pt idx="1423">
                  <c:v>-2.4414416592133392E-3</c:v>
                </c:pt>
                <c:pt idx="1424">
                  <c:v>-2.4414416592133392E-3</c:v>
                </c:pt>
                <c:pt idx="1425">
                  <c:v>-2.4414416592133392E-3</c:v>
                </c:pt>
                <c:pt idx="1426">
                  <c:v>7.0100800116035256E-4</c:v>
                </c:pt>
                <c:pt idx="1427">
                  <c:v>7.0100800116035256E-4</c:v>
                </c:pt>
                <c:pt idx="1428">
                  <c:v>-5.583891319587142E-3</c:v>
                </c:pt>
                <c:pt idx="1429">
                  <c:v>-5.583891319587142E-3</c:v>
                </c:pt>
                <c:pt idx="1430">
                  <c:v>-5.583891319587142E-3</c:v>
                </c:pt>
                <c:pt idx="1431">
                  <c:v>-2.4414416592133392E-3</c:v>
                </c:pt>
                <c:pt idx="1432">
                  <c:v>-8.7263409799607228E-3</c:v>
                </c:pt>
                <c:pt idx="1433">
                  <c:v>-5.583891319587142E-3</c:v>
                </c:pt>
                <c:pt idx="1434">
                  <c:v>7.0100800116035256E-4</c:v>
                </c:pt>
                <c:pt idx="1435">
                  <c:v>3.8434576615340443E-3</c:v>
                </c:pt>
                <c:pt idx="1436">
                  <c:v>-2.4414416592133392E-3</c:v>
                </c:pt>
                <c:pt idx="1437">
                  <c:v>-2.4414416592133392E-3</c:v>
                </c:pt>
                <c:pt idx="1438">
                  <c:v>-2.4414416592133392E-3</c:v>
                </c:pt>
                <c:pt idx="1439">
                  <c:v>3.8434576615340443E-3</c:v>
                </c:pt>
                <c:pt idx="1440">
                  <c:v>6.9859073219077361E-3</c:v>
                </c:pt>
                <c:pt idx="1441">
                  <c:v>7.0100800116035256E-4</c:v>
                </c:pt>
                <c:pt idx="1442">
                  <c:v>7.0100800116035256E-4</c:v>
                </c:pt>
                <c:pt idx="1443">
                  <c:v>0.12639899441610869</c:v>
                </c:pt>
                <c:pt idx="1444">
                  <c:v>-1.1868790640334526E-2</c:v>
                </c:pt>
                <c:pt idx="1445">
                  <c:v>-2.4414416592133392E-3</c:v>
                </c:pt>
                <c:pt idx="1446">
                  <c:v>3.8434576615340443E-3</c:v>
                </c:pt>
                <c:pt idx="1447">
                  <c:v>7.0100800116035256E-4</c:v>
                </c:pt>
                <c:pt idx="1448">
                  <c:v>-2.4414416592133392E-3</c:v>
                </c:pt>
                <c:pt idx="1449">
                  <c:v>-2.4414416592133392E-3</c:v>
                </c:pt>
                <c:pt idx="1450">
                  <c:v>7.0100800116035256E-4</c:v>
                </c:pt>
                <c:pt idx="1451">
                  <c:v>3.8434576615340443E-3</c:v>
                </c:pt>
                <c:pt idx="1452">
                  <c:v>7.0100800116035256E-4</c:v>
                </c:pt>
                <c:pt idx="1453">
                  <c:v>-2.4414416592133392E-3</c:v>
                </c:pt>
                <c:pt idx="1454">
                  <c:v>-5.583891319587142E-3</c:v>
                </c:pt>
                <c:pt idx="1455">
                  <c:v>7.0100800116035256E-4</c:v>
                </c:pt>
                <c:pt idx="1456">
                  <c:v>1.0128356982281428E-2</c:v>
                </c:pt>
                <c:pt idx="1457">
                  <c:v>7.0100800116035256E-4</c:v>
                </c:pt>
                <c:pt idx="1458">
                  <c:v>7.0100800116035256E-4</c:v>
                </c:pt>
                <c:pt idx="1459">
                  <c:v>7.0100800116035256E-4</c:v>
                </c:pt>
                <c:pt idx="1460">
                  <c:v>7.0100800116035256E-4</c:v>
                </c:pt>
                <c:pt idx="1461">
                  <c:v>-2.4414416592133392E-3</c:v>
                </c:pt>
                <c:pt idx="1462">
                  <c:v>3.8434576615340443E-3</c:v>
                </c:pt>
                <c:pt idx="1463">
                  <c:v>7.0100800116035256E-4</c:v>
                </c:pt>
                <c:pt idx="1464">
                  <c:v>7.0100800116035256E-4</c:v>
                </c:pt>
                <c:pt idx="1465">
                  <c:v>6.9859073219077361E-3</c:v>
                </c:pt>
                <c:pt idx="1466">
                  <c:v>3.8434576615340443E-3</c:v>
                </c:pt>
                <c:pt idx="1467">
                  <c:v>3.8434576615340443E-3</c:v>
                </c:pt>
                <c:pt idx="1468">
                  <c:v>3.8434576615340443E-3</c:v>
                </c:pt>
                <c:pt idx="1469">
                  <c:v>6.9859073219077361E-3</c:v>
                </c:pt>
                <c:pt idx="1470">
                  <c:v>7.0100800116035256E-4</c:v>
                </c:pt>
                <c:pt idx="1471">
                  <c:v>1.0128356982281428E-2</c:v>
                </c:pt>
                <c:pt idx="1472">
                  <c:v>-2.4414416592133392E-3</c:v>
                </c:pt>
                <c:pt idx="1473">
                  <c:v>6.9859073219077361E-3</c:v>
                </c:pt>
                <c:pt idx="1474">
                  <c:v>7.0100800116035256E-4</c:v>
                </c:pt>
                <c:pt idx="1475">
                  <c:v>7.0100800116035256E-4</c:v>
                </c:pt>
                <c:pt idx="1476">
                  <c:v>3.8434576615340443E-3</c:v>
                </c:pt>
                <c:pt idx="1477">
                  <c:v>3.8434576615340443E-3</c:v>
                </c:pt>
                <c:pt idx="1478">
                  <c:v>7.0100800116035256E-4</c:v>
                </c:pt>
                <c:pt idx="1479">
                  <c:v>7.0100800116035256E-4</c:v>
                </c:pt>
                <c:pt idx="1480">
                  <c:v>3.8434576615340443E-3</c:v>
                </c:pt>
                <c:pt idx="1481">
                  <c:v>7.0100800116035256E-4</c:v>
                </c:pt>
                <c:pt idx="1482">
                  <c:v>7.0100800116035256E-4</c:v>
                </c:pt>
                <c:pt idx="1483">
                  <c:v>7.0100800116035256E-4</c:v>
                </c:pt>
                <c:pt idx="1484">
                  <c:v>6.9859073219077361E-3</c:v>
                </c:pt>
                <c:pt idx="1485">
                  <c:v>7.0100800116035256E-4</c:v>
                </c:pt>
                <c:pt idx="1486">
                  <c:v>3.8434576615340443E-3</c:v>
                </c:pt>
                <c:pt idx="1487">
                  <c:v>3.8434576615340443E-3</c:v>
                </c:pt>
                <c:pt idx="1488">
                  <c:v>3.8434576615340443E-3</c:v>
                </c:pt>
                <c:pt idx="1489">
                  <c:v>-2.4414416592133392E-3</c:v>
                </c:pt>
                <c:pt idx="1490">
                  <c:v>3.8434576615340443E-3</c:v>
                </c:pt>
                <c:pt idx="1491">
                  <c:v>7.0100800116035256E-4</c:v>
                </c:pt>
                <c:pt idx="1492">
                  <c:v>6.9859073219077361E-3</c:v>
                </c:pt>
                <c:pt idx="1493">
                  <c:v>3.8434576615340443E-3</c:v>
                </c:pt>
                <c:pt idx="1494">
                  <c:v>-2.4414416592133392E-3</c:v>
                </c:pt>
                <c:pt idx="1495">
                  <c:v>-2.4414416592133392E-3</c:v>
                </c:pt>
                <c:pt idx="1496">
                  <c:v>-5.583891319587142E-3</c:v>
                </c:pt>
                <c:pt idx="1497">
                  <c:v>-5.583891319587142E-3</c:v>
                </c:pt>
                <c:pt idx="1498">
                  <c:v>-2.4414416592133392E-3</c:v>
                </c:pt>
                <c:pt idx="1499">
                  <c:v>-2.4414416592133392E-3</c:v>
                </c:pt>
                <c:pt idx="1500">
                  <c:v>-5.583891319587142E-3</c:v>
                </c:pt>
                <c:pt idx="1501">
                  <c:v>0.39979211486862143</c:v>
                </c:pt>
                <c:pt idx="1502">
                  <c:v>0.48463825569871155</c:v>
                </c:pt>
                <c:pt idx="1503">
                  <c:v>0.50977785298170131</c:v>
                </c:pt>
                <c:pt idx="1504">
                  <c:v>0.52863255094394357</c:v>
                </c:pt>
                <c:pt idx="1505">
                  <c:v>0.52549010128356977</c:v>
                </c:pt>
                <c:pt idx="1506">
                  <c:v>0.52549010128356977</c:v>
                </c:pt>
                <c:pt idx="1507">
                  <c:v>0.52234765162319619</c:v>
                </c:pt>
                <c:pt idx="1508">
                  <c:v>0.49720805434020643</c:v>
                </c:pt>
                <c:pt idx="1509">
                  <c:v>0.49406560467983274</c:v>
                </c:pt>
                <c:pt idx="1510">
                  <c:v>0.48149580603833786</c:v>
                </c:pt>
                <c:pt idx="1511">
                  <c:v>0.46578355773646929</c:v>
                </c:pt>
                <c:pt idx="1512">
                  <c:v>0.4626411080760956</c:v>
                </c:pt>
                <c:pt idx="1513">
                  <c:v>0.44692885977422714</c:v>
                </c:pt>
                <c:pt idx="1514">
                  <c:v>0.44064396045347964</c:v>
                </c:pt>
                <c:pt idx="1515">
                  <c:v>0.43435906113273226</c:v>
                </c:pt>
                <c:pt idx="1516">
                  <c:v>0.42493171215161107</c:v>
                </c:pt>
                <c:pt idx="1517">
                  <c:v>0.42493171215161107</c:v>
                </c:pt>
                <c:pt idx="1518">
                  <c:v>0.41864681283086369</c:v>
                </c:pt>
                <c:pt idx="1519">
                  <c:v>0.42178926249123738</c:v>
                </c:pt>
                <c:pt idx="1520">
                  <c:v>0.41236191351011631</c:v>
                </c:pt>
                <c:pt idx="1521">
                  <c:v>0.41864681283086369</c:v>
                </c:pt>
                <c:pt idx="1522">
                  <c:v>0.40607701418936881</c:v>
                </c:pt>
                <c:pt idx="1523">
                  <c:v>0.40293456452899512</c:v>
                </c:pt>
                <c:pt idx="1524">
                  <c:v>0.40293456452899512</c:v>
                </c:pt>
                <c:pt idx="1525">
                  <c:v>0.39664966520824774</c:v>
                </c:pt>
                <c:pt idx="1526">
                  <c:v>0.39979211486862143</c:v>
                </c:pt>
                <c:pt idx="1527">
                  <c:v>0.39664966520824774</c:v>
                </c:pt>
                <c:pt idx="1528">
                  <c:v>0.39350721554787405</c:v>
                </c:pt>
                <c:pt idx="1529">
                  <c:v>0.39036476588750035</c:v>
                </c:pt>
                <c:pt idx="1530">
                  <c:v>0.39036476588750035</c:v>
                </c:pt>
                <c:pt idx="1531">
                  <c:v>0.39036476588750035</c:v>
                </c:pt>
                <c:pt idx="1532">
                  <c:v>0.39036476588750035</c:v>
                </c:pt>
                <c:pt idx="1533">
                  <c:v>0.39036476588750035</c:v>
                </c:pt>
                <c:pt idx="1534">
                  <c:v>0.39036476588750035</c:v>
                </c:pt>
                <c:pt idx="1535">
                  <c:v>0.38093741690637917</c:v>
                </c:pt>
                <c:pt idx="1536">
                  <c:v>0.38722231622712655</c:v>
                </c:pt>
                <c:pt idx="1537">
                  <c:v>0.38722231622712655</c:v>
                </c:pt>
                <c:pt idx="1538">
                  <c:v>0.37779496724600548</c:v>
                </c:pt>
                <c:pt idx="1539">
                  <c:v>0.38407986656675286</c:v>
                </c:pt>
                <c:pt idx="1540">
                  <c:v>0.37779496724600548</c:v>
                </c:pt>
                <c:pt idx="1541">
                  <c:v>0.37465251758563178</c:v>
                </c:pt>
                <c:pt idx="1542">
                  <c:v>0.37151006792525809</c:v>
                </c:pt>
                <c:pt idx="1543">
                  <c:v>0.37465251758563178</c:v>
                </c:pt>
                <c:pt idx="1544">
                  <c:v>0.37151006792525809</c:v>
                </c:pt>
                <c:pt idx="1545">
                  <c:v>0.37151006792525809</c:v>
                </c:pt>
                <c:pt idx="1546">
                  <c:v>0.37465251758563178</c:v>
                </c:pt>
                <c:pt idx="1547">
                  <c:v>0.36208271894413691</c:v>
                </c:pt>
                <c:pt idx="1548">
                  <c:v>0.3652251686045106</c:v>
                </c:pt>
                <c:pt idx="1549">
                  <c:v>0.36208271894413691</c:v>
                </c:pt>
                <c:pt idx="1550">
                  <c:v>0.36208271894413691</c:v>
                </c:pt>
                <c:pt idx="1551">
                  <c:v>0.36836761826488429</c:v>
                </c:pt>
                <c:pt idx="1552">
                  <c:v>0.36208271894413691</c:v>
                </c:pt>
                <c:pt idx="1553">
                  <c:v>0.35894026928376321</c:v>
                </c:pt>
                <c:pt idx="1554">
                  <c:v>0.35579781962338952</c:v>
                </c:pt>
                <c:pt idx="1555">
                  <c:v>0.35579781962338952</c:v>
                </c:pt>
                <c:pt idx="1556">
                  <c:v>0.35265536996301583</c:v>
                </c:pt>
                <c:pt idx="1557">
                  <c:v>0.35894026928376321</c:v>
                </c:pt>
                <c:pt idx="1558">
                  <c:v>0.35265536996301583</c:v>
                </c:pt>
                <c:pt idx="1559">
                  <c:v>0.36208271894413691</c:v>
                </c:pt>
                <c:pt idx="1560">
                  <c:v>0.35265536996301583</c:v>
                </c:pt>
                <c:pt idx="1561">
                  <c:v>0.35265536996301583</c:v>
                </c:pt>
                <c:pt idx="1562">
                  <c:v>0.34951292030264214</c:v>
                </c:pt>
                <c:pt idx="1563">
                  <c:v>0.35265536996301583</c:v>
                </c:pt>
                <c:pt idx="1564">
                  <c:v>0.34951292030264214</c:v>
                </c:pt>
                <c:pt idx="1565">
                  <c:v>0.35894026928376321</c:v>
                </c:pt>
                <c:pt idx="1566">
                  <c:v>0.34008557132152095</c:v>
                </c:pt>
                <c:pt idx="1567">
                  <c:v>0.34008557132152095</c:v>
                </c:pt>
                <c:pt idx="1568">
                  <c:v>0.34322802098189464</c:v>
                </c:pt>
                <c:pt idx="1569">
                  <c:v>0.33694312166114726</c:v>
                </c:pt>
                <c:pt idx="1570">
                  <c:v>0.33694312166114726</c:v>
                </c:pt>
                <c:pt idx="1571">
                  <c:v>0.33065822234039988</c:v>
                </c:pt>
                <c:pt idx="1572">
                  <c:v>0.32751577268002607</c:v>
                </c:pt>
                <c:pt idx="1573">
                  <c:v>0.33380067200077357</c:v>
                </c:pt>
                <c:pt idx="1574">
                  <c:v>0.33065822234039988</c:v>
                </c:pt>
                <c:pt idx="1575">
                  <c:v>0.32751577268002607</c:v>
                </c:pt>
                <c:pt idx="1576">
                  <c:v>0.32437332301965238</c:v>
                </c:pt>
                <c:pt idx="1577">
                  <c:v>0.32751577268002607</c:v>
                </c:pt>
                <c:pt idx="1578">
                  <c:v>0.32123087335927869</c:v>
                </c:pt>
                <c:pt idx="1579">
                  <c:v>0.32437332301965238</c:v>
                </c:pt>
                <c:pt idx="1580">
                  <c:v>0.32123087335927869</c:v>
                </c:pt>
                <c:pt idx="1581">
                  <c:v>0.31180352437815761</c:v>
                </c:pt>
                <c:pt idx="1582">
                  <c:v>0.31494597403853131</c:v>
                </c:pt>
                <c:pt idx="1583">
                  <c:v>0.30866107471778381</c:v>
                </c:pt>
                <c:pt idx="1584">
                  <c:v>0.30866107471778381</c:v>
                </c:pt>
                <c:pt idx="1585">
                  <c:v>0.32123087335927869</c:v>
                </c:pt>
                <c:pt idx="1586">
                  <c:v>0.31180352437815761</c:v>
                </c:pt>
                <c:pt idx="1587">
                  <c:v>0.31180352437815761</c:v>
                </c:pt>
                <c:pt idx="1588">
                  <c:v>0.30551862505741012</c:v>
                </c:pt>
                <c:pt idx="1589">
                  <c:v>0.30866107471778381</c:v>
                </c:pt>
                <c:pt idx="1590">
                  <c:v>0.31494597403853131</c:v>
                </c:pt>
                <c:pt idx="1591">
                  <c:v>0.30551862505741012</c:v>
                </c:pt>
                <c:pt idx="1592">
                  <c:v>0.30237617539703643</c:v>
                </c:pt>
                <c:pt idx="1593">
                  <c:v>0.30551862505741012</c:v>
                </c:pt>
                <c:pt idx="1594">
                  <c:v>0.29923372573666274</c:v>
                </c:pt>
                <c:pt idx="1595">
                  <c:v>0.29609127607628904</c:v>
                </c:pt>
                <c:pt idx="1596">
                  <c:v>0.30237617539703643</c:v>
                </c:pt>
                <c:pt idx="1597">
                  <c:v>0.30237617539703643</c:v>
                </c:pt>
                <c:pt idx="1598">
                  <c:v>0.29294882641591535</c:v>
                </c:pt>
                <c:pt idx="1599">
                  <c:v>0.29609127607628904</c:v>
                </c:pt>
                <c:pt idx="1600">
                  <c:v>0.29923372573666274</c:v>
                </c:pt>
                <c:pt idx="1601">
                  <c:v>0.29923372573666274</c:v>
                </c:pt>
                <c:pt idx="1602">
                  <c:v>0.29923372573666274</c:v>
                </c:pt>
                <c:pt idx="1603">
                  <c:v>0.29923372573666274</c:v>
                </c:pt>
                <c:pt idx="1604">
                  <c:v>0.30237617539703643</c:v>
                </c:pt>
                <c:pt idx="1605">
                  <c:v>0.30237617539703643</c:v>
                </c:pt>
                <c:pt idx="1606">
                  <c:v>0.29609127607628904</c:v>
                </c:pt>
                <c:pt idx="1607">
                  <c:v>0.29923372573666274</c:v>
                </c:pt>
                <c:pt idx="1608">
                  <c:v>0.30237617539703643</c:v>
                </c:pt>
                <c:pt idx="1609">
                  <c:v>0.29294882641591535</c:v>
                </c:pt>
                <c:pt idx="1610">
                  <c:v>0.29609127607628904</c:v>
                </c:pt>
                <c:pt idx="1611">
                  <c:v>0.28980637675554155</c:v>
                </c:pt>
                <c:pt idx="1612">
                  <c:v>0.29609127607628904</c:v>
                </c:pt>
                <c:pt idx="1613">
                  <c:v>0.28980637675554155</c:v>
                </c:pt>
                <c:pt idx="1614">
                  <c:v>0.29294882641591535</c:v>
                </c:pt>
                <c:pt idx="1615">
                  <c:v>0.28666392709516786</c:v>
                </c:pt>
                <c:pt idx="1616">
                  <c:v>0.28666392709516786</c:v>
                </c:pt>
                <c:pt idx="1617">
                  <c:v>0.27723657811404678</c:v>
                </c:pt>
                <c:pt idx="1618">
                  <c:v>0.28666392709516786</c:v>
                </c:pt>
                <c:pt idx="1619">
                  <c:v>0.27095167879329929</c:v>
                </c:pt>
                <c:pt idx="1620">
                  <c:v>0.28666392709516786</c:v>
                </c:pt>
                <c:pt idx="1621">
                  <c:v>0.27095167879329929</c:v>
                </c:pt>
                <c:pt idx="1622">
                  <c:v>0.27723657811404678</c:v>
                </c:pt>
                <c:pt idx="1623">
                  <c:v>0.28352147743479417</c:v>
                </c:pt>
                <c:pt idx="1624">
                  <c:v>0.28037902777442048</c:v>
                </c:pt>
                <c:pt idx="1625">
                  <c:v>0.27723657811404678</c:v>
                </c:pt>
                <c:pt idx="1626">
                  <c:v>0.27095167879329929</c:v>
                </c:pt>
                <c:pt idx="1627">
                  <c:v>0.27095167879329929</c:v>
                </c:pt>
                <c:pt idx="1628">
                  <c:v>0.27409412845367309</c:v>
                </c:pt>
                <c:pt idx="1629">
                  <c:v>0.2678092291329256</c:v>
                </c:pt>
                <c:pt idx="1630">
                  <c:v>0.27409412845367309</c:v>
                </c:pt>
                <c:pt idx="1631">
                  <c:v>0.27095167879329929</c:v>
                </c:pt>
                <c:pt idx="1632">
                  <c:v>0.2678092291329256</c:v>
                </c:pt>
                <c:pt idx="1633">
                  <c:v>0.26466677947255191</c:v>
                </c:pt>
                <c:pt idx="1634">
                  <c:v>0.27095167879329929</c:v>
                </c:pt>
                <c:pt idx="1635">
                  <c:v>0.25838188015180452</c:v>
                </c:pt>
                <c:pt idx="1636">
                  <c:v>0.25523943049143083</c:v>
                </c:pt>
                <c:pt idx="1637">
                  <c:v>0.26466677947255191</c:v>
                </c:pt>
                <c:pt idx="1638">
                  <c:v>0.25838188015180452</c:v>
                </c:pt>
                <c:pt idx="1639">
                  <c:v>0.25838188015180452</c:v>
                </c:pt>
                <c:pt idx="1640">
                  <c:v>0.26152432981217821</c:v>
                </c:pt>
                <c:pt idx="1641">
                  <c:v>0.26152432981217821</c:v>
                </c:pt>
                <c:pt idx="1642">
                  <c:v>0.25523943049143083</c:v>
                </c:pt>
                <c:pt idx="1643">
                  <c:v>0.26152432981217821</c:v>
                </c:pt>
                <c:pt idx="1644">
                  <c:v>0.25523943049143083</c:v>
                </c:pt>
                <c:pt idx="1645">
                  <c:v>0.25523943049143083</c:v>
                </c:pt>
                <c:pt idx="1646">
                  <c:v>0.26152432981217821</c:v>
                </c:pt>
                <c:pt idx="1647">
                  <c:v>0.25209698083105703</c:v>
                </c:pt>
                <c:pt idx="1648">
                  <c:v>0.25523943049143083</c:v>
                </c:pt>
                <c:pt idx="1649">
                  <c:v>0.25838188015180452</c:v>
                </c:pt>
                <c:pt idx="1650">
                  <c:v>0.25209698083105703</c:v>
                </c:pt>
                <c:pt idx="1651">
                  <c:v>0.25523943049143083</c:v>
                </c:pt>
                <c:pt idx="1652">
                  <c:v>0.23952718218956226</c:v>
                </c:pt>
                <c:pt idx="1653">
                  <c:v>0.25209698083105703</c:v>
                </c:pt>
                <c:pt idx="1654">
                  <c:v>0.25209698083105703</c:v>
                </c:pt>
                <c:pt idx="1655">
                  <c:v>0.25209698083105703</c:v>
                </c:pt>
                <c:pt idx="1656">
                  <c:v>0.24266963184993595</c:v>
                </c:pt>
                <c:pt idx="1657">
                  <c:v>0.24581208151030964</c:v>
                </c:pt>
                <c:pt idx="1658">
                  <c:v>0.24266963184993595</c:v>
                </c:pt>
                <c:pt idx="1659">
                  <c:v>0.24895453117068334</c:v>
                </c:pt>
                <c:pt idx="1660">
                  <c:v>0.23638473252918857</c:v>
                </c:pt>
                <c:pt idx="1661">
                  <c:v>0.24895453117068334</c:v>
                </c:pt>
                <c:pt idx="1662">
                  <c:v>0.23009983320844107</c:v>
                </c:pt>
                <c:pt idx="1663">
                  <c:v>0.23009983320844107</c:v>
                </c:pt>
                <c:pt idx="1664">
                  <c:v>0.23324228286881488</c:v>
                </c:pt>
                <c:pt idx="1665">
                  <c:v>0.23009983320844107</c:v>
                </c:pt>
                <c:pt idx="1666">
                  <c:v>0.23638473252918857</c:v>
                </c:pt>
                <c:pt idx="1667">
                  <c:v>0.23324228286881488</c:v>
                </c:pt>
                <c:pt idx="1668">
                  <c:v>0.23009983320844107</c:v>
                </c:pt>
                <c:pt idx="1669">
                  <c:v>0.22381493388769369</c:v>
                </c:pt>
                <c:pt idx="1670">
                  <c:v>0.23009983320844107</c:v>
                </c:pt>
                <c:pt idx="1671">
                  <c:v>0.22067248422732</c:v>
                </c:pt>
                <c:pt idx="1672">
                  <c:v>0.22067248422732</c:v>
                </c:pt>
                <c:pt idx="1673">
                  <c:v>0.22695738354806738</c:v>
                </c:pt>
                <c:pt idx="1674">
                  <c:v>0.22695738354806738</c:v>
                </c:pt>
                <c:pt idx="1675">
                  <c:v>0.21753003456694631</c:v>
                </c:pt>
                <c:pt idx="1676">
                  <c:v>0.23009983320844107</c:v>
                </c:pt>
                <c:pt idx="1677">
                  <c:v>0.22067248422732</c:v>
                </c:pt>
                <c:pt idx="1678">
                  <c:v>0.22381493388769369</c:v>
                </c:pt>
                <c:pt idx="1679">
                  <c:v>0.22067248422732</c:v>
                </c:pt>
                <c:pt idx="1680">
                  <c:v>0.22067248422732</c:v>
                </c:pt>
                <c:pt idx="1681">
                  <c:v>0.22067248422732</c:v>
                </c:pt>
                <c:pt idx="1682">
                  <c:v>0.21753003456694631</c:v>
                </c:pt>
                <c:pt idx="1683">
                  <c:v>0.22067248422732</c:v>
                </c:pt>
                <c:pt idx="1684">
                  <c:v>0.22067248422732</c:v>
                </c:pt>
                <c:pt idx="1685">
                  <c:v>0.22381493388769369</c:v>
                </c:pt>
                <c:pt idx="1686">
                  <c:v>0.22067248422732</c:v>
                </c:pt>
                <c:pt idx="1687">
                  <c:v>0.21753003456694631</c:v>
                </c:pt>
                <c:pt idx="1688">
                  <c:v>0.20496023592545143</c:v>
                </c:pt>
                <c:pt idx="1689">
                  <c:v>0.21753003456694631</c:v>
                </c:pt>
                <c:pt idx="1690">
                  <c:v>0.20810268558582512</c:v>
                </c:pt>
                <c:pt idx="1691">
                  <c:v>0.21438758490657261</c:v>
                </c:pt>
                <c:pt idx="1692">
                  <c:v>0.21124513524619881</c:v>
                </c:pt>
                <c:pt idx="1693">
                  <c:v>0.21124513524619881</c:v>
                </c:pt>
                <c:pt idx="1694">
                  <c:v>0.21124513524619881</c:v>
                </c:pt>
                <c:pt idx="1695">
                  <c:v>0.22381493388769369</c:v>
                </c:pt>
                <c:pt idx="1696">
                  <c:v>0.20810268558582512</c:v>
                </c:pt>
                <c:pt idx="1697">
                  <c:v>0.21124513524619881</c:v>
                </c:pt>
                <c:pt idx="1698">
                  <c:v>0.21753003456694631</c:v>
                </c:pt>
                <c:pt idx="1699">
                  <c:v>0.21124513524619881</c:v>
                </c:pt>
                <c:pt idx="1700">
                  <c:v>0.20496023592545143</c:v>
                </c:pt>
                <c:pt idx="1701">
                  <c:v>0.20181778626507774</c:v>
                </c:pt>
                <c:pt idx="1702">
                  <c:v>0.21124513524619881</c:v>
                </c:pt>
                <c:pt idx="1703">
                  <c:v>0.20496023592545143</c:v>
                </c:pt>
                <c:pt idx="1704">
                  <c:v>0.21124513524619881</c:v>
                </c:pt>
                <c:pt idx="1705">
                  <c:v>0.20181778626507774</c:v>
                </c:pt>
                <c:pt idx="1706">
                  <c:v>0.20496023592545143</c:v>
                </c:pt>
                <c:pt idx="1707">
                  <c:v>0.20810268558582512</c:v>
                </c:pt>
                <c:pt idx="1708">
                  <c:v>0.19867533660470404</c:v>
                </c:pt>
                <c:pt idx="1709">
                  <c:v>0.19553288694433035</c:v>
                </c:pt>
                <c:pt idx="1710">
                  <c:v>0.19239043728395655</c:v>
                </c:pt>
                <c:pt idx="1711">
                  <c:v>0.20181778626507774</c:v>
                </c:pt>
                <c:pt idx="1712">
                  <c:v>0.19553288694433035</c:v>
                </c:pt>
                <c:pt idx="1713">
                  <c:v>0.19553288694433035</c:v>
                </c:pt>
                <c:pt idx="1714">
                  <c:v>0.19867533660470404</c:v>
                </c:pt>
                <c:pt idx="1715">
                  <c:v>0.19867533660470404</c:v>
                </c:pt>
                <c:pt idx="1716">
                  <c:v>0.19553288694433035</c:v>
                </c:pt>
                <c:pt idx="1717">
                  <c:v>0.18924798762358286</c:v>
                </c:pt>
                <c:pt idx="1718">
                  <c:v>0.19553288694433035</c:v>
                </c:pt>
                <c:pt idx="1719">
                  <c:v>0.18610553796320917</c:v>
                </c:pt>
                <c:pt idx="1720">
                  <c:v>0.19239043728395655</c:v>
                </c:pt>
                <c:pt idx="1721">
                  <c:v>0.18924798762358286</c:v>
                </c:pt>
                <c:pt idx="1722">
                  <c:v>0.18296308830283547</c:v>
                </c:pt>
                <c:pt idx="1723">
                  <c:v>0.18610553796320917</c:v>
                </c:pt>
                <c:pt idx="1724">
                  <c:v>0.19239043728395655</c:v>
                </c:pt>
                <c:pt idx="1725">
                  <c:v>0.19239043728395655</c:v>
                </c:pt>
                <c:pt idx="1726">
                  <c:v>0.18924798762358286</c:v>
                </c:pt>
                <c:pt idx="1727">
                  <c:v>0.18924798762358286</c:v>
                </c:pt>
                <c:pt idx="1728">
                  <c:v>0.18924798762358286</c:v>
                </c:pt>
                <c:pt idx="1729">
                  <c:v>0.19239043728395655</c:v>
                </c:pt>
                <c:pt idx="1730">
                  <c:v>0.19239043728395655</c:v>
                </c:pt>
                <c:pt idx="1731">
                  <c:v>0.17982063864246178</c:v>
                </c:pt>
                <c:pt idx="1732">
                  <c:v>0.17982063864246178</c:v>
                </c:pt>
                <c:pt idx="1733">
                  <c:v>0.18610553796320917</c:v>
                </c:pt>
                <c:pt idx="1734">
                  <c:v>0.17667818898208809</c:v>
                </c:pt>
                <c:pt idx="1735">
                  <c:v>0.17982063864246178</c:v>
                </c:pt>
                <c:pt idx="1736">
                  <c:v>0.18610553796320917</c:v>
                </c:pt>
                <c:pt idx="1737">
                  <c:v>0.17982063864246178</c:v>
                </c:pt>
                <c:pt idx="1738">
                  <c:v>0.17353573932171429</c:v>
                </c:pt>
                <c:pt idx="1739">
                  <c:v>0.18610553796320917</c:v>
                </c:pt>
                <c:pt idx="1740">
                  <c:v>0.18296308830283547</c:v>
                </c:pt>
                <c:pt idx="1741">
                  <c:v>0.18610553796320917</c:v>
                </c:pt>
                <c:pt idx="1742">
                  <c:v>0.18296308830283547</c:v>
                </c:pt>
                <c:pt idx="1743">
                  <c:v>0.18296308830283547</c:v>
                </c:pt>
                <c:pt idx="1744">
                  <c:v>0.18924798762358286</c:v>
                </c:pt>
                <c:pt idx="1745">
                  <c:v>0.17982063864246178</c:v>
                </c:pt>
                <c:pt idx="1746">
                  <c:v>0.17353573932171429</c:v>
                </c:pt>
                <c:pt idx="1747">
                  <c:v>0.17982063864246178</c:v>
                </c:pt>
                <c:pt idx="1748">
                  <c:v>0.17353573932171429</c:v>
                </c:pt>
                <c:pt idx="1749">
                  <c:v>0.17982063864246178</c:v>
                </c:pt>
                <c:pt idx="1750">
                  <c:v>0.18610553796320917</c:v>
                </c:pt>
                <c:pt idx="1751">
                  <c:v>0.18924798762358286</c:v>
                </c:pt>
                <c:pt idx="1752">
                  <c:v>0.18610553796320917</c:v>
                </c:pt>
                <c:pt idx="1753">
                  <c:v>0.18610553796320917</c:v>
                </c:pt>
                <c:pt idx="1754">
                  <c:v>0.17353573932171429</c:v>
                </c:pt>
                <c:pt idx="1755">
                  <c:v>0.17982063864246178</c:v>
                </c:pt>
                <c:pt idx="1756">
                  <c:v>0.17353573932171429</c:v>
                </c:pt>
                <c:pt idx="1757">
                  <c:v>0.17667818898208809</c:v>
                </c:pt>
                <c:pt idx="1758">
                  <c:v>0.19553288694433035</c:v>
                </c:pt>
                <c:pt idx="1759">
                  <c:v>0.17353573932171429</c:v>
                </c:pt>
                <c:pt idx="1760">
                  <c:v>0.1703932896613406</c:v>
                </c:pt>
                <c:pt idx="1761">
                  <c:v>0.1703932896613406</c:v>
                </c:pt>
                <c:pt idx="1762">
                  <c:v>0.17353573932171429</c:v>
                </c:pt>
                <c:pt idx="1763">
                  <c:v>0.1672508400009669</c:v>
                </c:pt>
                <c:pt idx="1764">
                  <c:v>0.1672508400009669</c:v>
                </c:pt>
                <c:pt idx="1765">
                  <c:v>0.16410839034059321</c:v>
                </c:pt>
                <c:pt idx="1766">
                  <c:v>0.17353573932171429</c:v>
                </c:pt>
                <c:pt idx="1767">
                  <c:v>0.1672508400009669</c:v>
                </c:pt>
                <c:pt idx="1768">
                  <c:v>0.17353573932171429</c:v>
                </c:pt>
                <c:pt idx="1769">
                  <c:v>0.1703932896613406</c:v>
                </c:pt>
                <c:pt idx="1770">
                  <c:v>0.16096594068021952</c:v>
                </c:pt>
                <c:pt idx="1771">
                  <c:v>0.16410839034059321</c:v>
                </c:pt>
                <c:pt idx="1772">
                  <c:v>0.16410839034059321</c:v>
                </c:pt>
                <c:pt idx="1773">
                  <c:v>0.16096594068021952</c:v>
                </c:pt>
                <c:pt idx="1774">
                  <c:v>0.16410839034059321</c:v>
                </c:pt>
                <c:pt idx="1775">
                  <c:v>0.15468104135947203</c:v>
                </c:pt>
                <c:pt idx="1776">
                  <c:v>0.15468104135947203</c:v>
                </c:pt>
                <c:pt idx="1777">
                  <c:v>0.15782349101984583</c:v>
                </c:pt>
                <c:pt idx="1778">
                  <c:v>0.15782349101984583</c:v>
                </c:pt>
                <c:pt idx="1779">
                  <c:v>0.15468104135947203</c:v>
                </c:pt>
                <c:pt idx="1780">
                  <c:v>0.15468104135947203</c:v>
                </c:pt>
                <c:pt idx="1781">
                  <c:v>0.15153859169909834</c:v>
                </c:pt>
                <c:pt idx="1782">
                  <c:v>0.15782349101984583</c:v>
                </c:pt>
                <c:pt idx="1783">
                  <c:v>0.15782349101984583</c:v>
                </c:pt>
                <c:pt idx="1784">
                  <c:v>0.1672508400009669</c:v>
                </c:pt>
                <c:pt idx="1785">
                  <c:v>0.15468104135947203</c:v>
                </c:pt>
                <c:pt idx="1786">
                  <c:v>0.14839614203872464</c:v>
                </c:pt>
                <c:pt idx="1787">
                  <c:v>0.16096594068021952</c:v>
                </c:pt>
                <c:pt idx="1788">
                  <c:v>0.16096594068021952</c:v>
                </c:pt>
                <c:pt idx="1789">
                  <c:v>0.14839614203872464</c:v>
                </c:pt>
                <c:pt idx="1790">
                  <c:v>0.14839614203872464</c:v>
                </c:pt>
                <c:pt idx="1791">
                  <c:v>0.15468104135947203</c:v>
                </c:pt>
                <c:pt idx="1792">
                  <c:v>0.15468104135947203</c:v>
                </c:pt>
                <c:pt idx="1793">
                  <c:v>0.15153859169909834</c:v>
                </c:pt>
                <c:pt idx="1794">
                  <c:v>0.15153859169909834</c:v>
                </c:pt>
                <c:pt idx="1795">
                  <c:v>0.14525369237835095</c:v>
                </c:pt>
                <c:pt idx="1796">
                  <c:v>0.15153859169909834</c:v>
                </c:pt>
                <c:pt idx="1797">
                  <c:v>0.14839614203872464</c:v>
                </c:pt>
                <c:pt idx="1798">
                  <c:v>0.13896879305760357</c:v>
                </c:pt>
                <c:pt idx="1799">
                  <c:v>0.15468104135947203</c:v>
                </c:pt>
                <c:pt idx="1800">
                  <c:v>1.9555705963402614E-2</c:v>
                </c:pt>
                <c:pt idx="1801">
                  <c:v>-2.4438589281829293E-2</c:v>
                </c:pt>
                <c:pt idx="1802">
                  <c:v>-4.6435736904445246E-2</c:v>
                </c:pt>
                <c:pt idx="1803">
                  <c:v>-4.6435736904445246E-2</c:v>
                </c:pt>
                <c:pt idx="1804">
                  <c:v>-5.5863085885566433E-2</c:v>
                </c:pt>
                <c:pt idx="1805">
                  <c:v>-4.9578186564819049E-2</c:v>
                </c:pt>
                <c:pt idx="1806">
                  <c:v>-4.9578186564819049E-2</c:v>
                </c:pt>
                <c:pt idx="1807">
                  <c:v>-4.9578186564819049E-2</c:v>
                </c:pt>
                <c:pt idx="1808">
                  <c:v>-4.3293287244071665E-2</c:v>
                </c:pt>
                <c:pt idx="1809">
                  <c:v>-4.3293287244071665E-2</c:v>
                </c:pt>
                <c:pt idx="1810">
                  <c:v>-4.3293287244071665E-2</c:v>
                </c:pt>
                <c:pt idx="1811">
                  <c:v>-4.9578186564819049E-2</c:v>
                </c:pt>
                <c:pt idx="1812">
                  <c:v>-3.7008387923324282E-2</c:v>
                </c:pt>
                <c:pt idx="1813">
                  <c:v>6.9859073219077361E-3</c:v>
                </c:pt>
                <c:pt idx="1814">
                  <c:v>-3.0723488602576898E-2</c:v>
                </c:pt>
                <c:pt idx="1815">
                  <c:v>-2.7581038942203095E-2</c:v>
                </c:pt>
                <c:pt idx="1816">
                  <c:v>6.9859073219077361E-3</c:v>
                </c:pt>
                <c:pt idx="1817">
                  <c:v>-2.4438589281829293E-2</c:v>
                </c:pt>
                <c:pt idx="1818">
                  <c:v>-1.5011240300708328E-2</c:v>
                </c:pt>
                <c:pt idx="1819">
                  <c:v>-2.4438589281829293E-2</c:v>
                </c:pt>
                <c:pt idx="1820">
                  <c:v>-2.1296139621455712E-2</c:v>
                </c:pt>
                <c:pt idx="1821">
                  <c:v>-2.4438589281829293E-2</c:v>
                </c:pt>
                <c:pt idx="1822">
                  <c:v>-1.1868790640334526E-2</c:v>
                </c:pt>
                <c:pt idx="1823">
                  <c:v>-2.1296139621455712E-2</c:v>
                </c:pt>
                <c:pt idx="1824">
                  <c:v>-2.1296139621455712E-2</c:v>
                </c:pt>
                <c:pt idx="1825">
                  <c:v>-1.8153689961081909E-2</c:v>
                </c:pt>
                <c:pt idx="1826">
                  <c:v>-1.1868790640334526E-2</c:v>
                </c:pt>
                <c:pt idx="1827">
                  <c:v>-8.7263409799607228E-3</c:v>
                </c:pt>
                <c:pt idx="1828">
                  <c:v>-1.8153689961081909E-2</c:v>
                </c:pt>
                <c:pt idx="1829">
                  <c:v>-8.7263409799607228E-3</c:v>
                </c:pt>
                <c:pt idx="1830">
                  <c:v>-1.8153689961081909E-2</c:v>
                </c:pt>
                <c:pt idx="1831">
                  <c:v>-1.8153689961081909E-2</c:v>
                </c:pt>
                <c:pt idx="1832">
                  <c:v>-5.583891319587142E-3</c:v>
                </c:pt>
                <c:pt idx="1833">
                  <c:v>-1.8153689961081909E-2</c:v>
                </c:pt>
                <c:pt idx="1834">
                  <c:v>-1.5011240300708328E-2</c:v>
                </c:pt>
                <c:pt idx="1835">
                  <c:v>-1.1868790640334526E-2</c:v>
                </c:pt>
                <c:pt idx="1836">
                  <c:v>-1.1868790640334526E-2</c:v>
                </c:pt>
                <c:pt idx="1837">
                  <c:v>-8.7263409799607228E-3</c:v>
                </c:pt>
                <c:pt idx="1838">
                  <c:v>-5.583891319587142E-3</c:v>
                </c:pt>
                <c:pt idx="1839">
                  <c:v>-8.7263409799607228E-3</c:v>
                </c:pt>
                <c:pt idx="1840">
                  <c:v>-1.5011240300708328E-2</c:v>
                </c:pt>
                <c:pt idx="1841">
                  <c:v>-1.5011240300708328E-2</c:v>
                </c:pt>
                <c:pt idx="1842">
                  <c:v>-1.8153689961081909E-2</c:v>
                </c:pt>
                <c:pt idx="1843">
                  <c:v>-1.5011240300708328E-2</c:v>
                </c:pt>
                <c:pt idx="1844">
                  <c:v>-1.1868790640334526E-2</c:v>
                </c:pt>
                <c:pt idx="1845">
                  <c:v>-1.8153689961081909E-2</c:v>
                </c:pt>
                <c:pt idx="1846">
                  <c:v>-1.8153689961081909E-2</c:v>
                </c:pt>
                <c:pt idx="1847">
                  <c:v>-1.8153689961081909E-2</c:v>
                </c:pt>
                <c:pt idx="1848">
                  <c:v>-1.8153689961081909E-2</c:v>
                </c:pt>
                <c:pt idx="1849">
                  <c:v>-1.5011240300708328E-2</c:v>
                </c:pt>
                <c:pt idx="1850">
                  <c:v>-1.5011240300708328E-2</c:v>
                </c:pt>
                <c:pt idx="1851">
                  <c:v>-1.5011240300708328E-2</c:v>
                </c:pt>
                <c:pt idx="1852">
                  <c:v>-1.8153689961081909E-2</c:v>
                </c:pt>
                <c:pt idx="1853">
                  <c:v>-2.4414416592133392E-3</c:v>
                </c:pt>
                <c:pt idx="1854">
                  <c:v>-2.4414416592133392E-3</c:v>
                </c:pt>
                <c:pt idx="1855">
                  <c:v>7.0100800116035256E-4</c:v>
                </c:pt>
                <c:pt idx="1856">
                  <c:v>-1.1868790640334526E-2</c:v>
                </c:pt>
                <c:pt idx="1857">
                  <c:v>-1.1868790640334526E-2</c:v>
                </c:pt>
                <c:pt idx="1858">
                  <c:v>-5.583891319587142E-3</c:v>
                </c:pt>
                <c:pt idx="1859">
                  <c:v>-1.1868790640334526E-2</c:v>
                </c:pt>
                <c:pt idx="1860">
                  <c:v>-1.1868790640334526E-2</c:v>
                </c:pt>
                <c:pt idx="1861">
                  <c:v>-5.583891319587142E-3</c:v>
                </c:pt>
                <c:pt idx="1862">
                  <c:v>-2.4414416592133392E-3</c:v>
                </c:pt>
                <c:pt idx="1863">
                  <c:v>3.8434576615340443E-3</c:v>
                </c:pt>
                <c:pt idx="1864">
                  <c:v>-5.583891319587142E-3</c:v>
                </c:pt>
                <c:pt idx="1865">
                  <c:v>-2.4414416592133392E-3</c:v>
                </c:pt>
                <c:pt idx="1866">
                  <c:v>3.8434576615340443E-3</c:v>
                </c:pt>
                <c:pt idx="1867">
                  <c:v>3.8434576615340443E-3</c:v>
                </c:pt>
                <c:pt idx="1868">
                  <c:v>-2.4414416592133392E-3</c:v>
                </c:pt>
                <c:pt idx="1869">
                  <c:v>-2.4414416592133392E-3</c:v>
                </c:pt>
                <c:pt idx="1870">
                  <c:v>3.8434576615340443E-3</c:v>
                </c:pt>
                <c:pt idx="1871">
                  <c:v>3.8434576615340443E-3</c:v>
                </c:pt>
                <c:pt idx="1872">
                  <c:v>-8.7263409799607228E-3</c:v>
                </c:pt>
                <c:pt idx="1873">
                  <c:v>-5.583891319587142E-3</c:v>
                </c:pt>
                <c:pt idx="1874">
                  <c:v>-5.583891319587142E-3</c:v>
                </c:pt>
                <c:pt idx="1875">
                  <c:v>-8.7263409799607228E-3</c:v>
                </c:pt>
                <c:pt idx="1876">
                  <c:v>-5.583891319587142E-3</c:v>
                </c:pt>
                <c:pt idx="1877">
                  <c:v>-1.1868790640334526E-2</c:v>
                </c:pt>
                <c:pt idx="1878">
                  <c:v>-1.1868790640334526E-2</c:v>
                </c:pt>
                <c:pt idx="1879">
                  <c:v>-8.7263409799607228E-3</c:v>
                </c:pt>
                <c:pt idx="1880">
                  <c:v>-1.1868790640334526E-2</c:v>
                </c:pt>
                <c:pt idx="1881">
                  <c:v>-8.7263409799607228E-3</c:v>
                </c:pt>
                <c:pt idx="1882">
                  <c:v>-8.7263409799607228E-3</c:v>
                </c:pt>
                <c:pt idx="1883">
                  <c:v>-2.4414416592133392E-3</c:v>
                </c:pt>
                <c:pt idx="1884">
                  <c:v>7.0100800116035256E-4</c:v>
                </c:pt>
                <c:pt idx="1885">
                  <c:v>7.0100800116035256E-4</c:v>
                </c:pt>
                <c:pt idx="1886">
                  <c:v>3.8434576615340443E-3</c:v>
                </c:pt>
                <c:pt idx="1887">
                  <c:v>7.0100800116035256E-4</c:v>
                </c:pt>
                <c:pt idx="1888">
                  <c:v>7.0100800116035256E-4</c:v>
                </c:pt>
                <c:pt idx="1889">
                  <c:v>7.0100800116035256E-4</c:v>
                </c:pt>
                <c:pt idx="1890">
                  <c:v>-5.583891319587142E-3</c:v>
                </c:pt>
                <c:pt idx="1891">
                  <c:v>3.8434576615340443E-3</c:v>
                </c:pt>
                <c:pt idx="1892">
                  <c:v>-2.4414416592133392E-3</c:v>
                </c:pt>
                <c:pt idx="1893">
                  <c:v>1.0128356982281428E-2</c:v>
                </c:pt>
                <c:pt idx="1894">
                  <c:v>-2.4414416592133392E-3</c:v>
                </c:pt>
                <c:pt idx="1895">
                  <c:v>-5.583891319587142E-3</c:v>
                </c:pt>
                <c:pt idx="1896">
                  <c:v>6.9859073219077361E-3</c:v>
                </c:pt>
                <c:pt idx="1897">
                  <c:v>-5.583891319587142E-3</c:v>
                </c:pt>
                <c:pt idx="1898">
                  <c:v>-5.583891319587142E-3</c:v>
                </c:pt>
                <c:pt idx="1899">
                  <c:v>-2.4414416592133392E-3</c:v>
                </c:pt>
                <c:pt idx="1900">
                  <c:v>6.9859073219077361E-3</c:v>
                </c:pt>
                <c:pt idx="1901">
                  <c:v>7.0100800116035256E-4</c:v>
                </c:pt>
                <c:pt idx="1902">
                  <c:v>3.8434576615340443E-3</c:v>
                </c:pt>
                <c:pt idx="1903">
                  <c:v>-5.583891319587142E-3</c:v>
                </c:pt>
                <c:pt idx="1904">
                  <c:v>6.9859073219077361E-3</c:v>
                </c:pt>
                <c:pt idx="1905">
                  <c:v>6.9859073219077361E-3</c:v>
                </c:pt>
                <c:pt idx="1906">
                  <c:v>-5.583891319587142E-3</c:v>
                </c:pt>
                <c:pt idx="1907">
                  <c:v>3.8434576615340443E-3</c:v>
                </c:pt>
                <c:pt idx="1908">
                  <c:v>-2.4414416592133392E-3</c:v>
                </c:pt>
                <c:pt idx="1909">
                  <c:v>-2.4414416592133392E-3</c:v>
                </c:pt>
                <c:pt idx="1910">
                  <c:v>1.6413256303028811E-2</c:v>
                </c:pt>
                <c:pt idx="1911">
                  <c:v>6.9859073219077361E-3</c:v>
                </c:pt>
                <c:pt idx="1912">
                  <c:v>3.8434576615340443E-3</c:v>
                </c:pt>
                <c:pt idx="1913">
                  <c:v>7.0100800116035256E-4</c:v>
                </c:pt>
                <c:pt idx="1914">
                  <c:v>6.9859073219077361E-3</c:v>
                </c:pt>
                <c:pt idx="1915">
                  <c:v>6.9859073219077361E-3</c:v>
                </c:pt>
                <c:pt idx="1916">
                  <c:v>1.0128356982281428E-2</c:v>
                </c:pt>
                <c:pt idx="1917">
                  <c:v>6.9859073219077361E-3</c:v>
                </c:pt>
                <c:pt idx="1918">
                  <c:v>1.9555705963402614E-2</c:v>
                </c:pt>
                <c:pt idx="1919">
                  <c:v>2.2698155623776306E-2</c:v>
                </c:pt>
                <c:pt idx="1920">
                  <c:v>6.9859073219077361E-3</c:v>
                </c:pt>
                <c:pt idx="1921">
                  <c:v>3.8434576615340443E-3</c:v>
                </c:pt>
                <c:pt idx="1922">
                  <c:v>-2.4414416592133392E-3</c:v>
                </c:pt>
                <c:pt idx="1923">
                  <c:v>1.0128356982281428E-2</c:v>
                </c:pt>
                <c:pt idx="1924">
                  <c:v>1.327080664265512E-2</c:v>
                </c:pt>
                <c:pt idx="1925">
                  <c:v>1.0128356982281428E-2</c:v>
                </c:pt>
                <c:pt idx="1926">
                  <c:v>1.9555705963402614E-2</c:v>
                </c:pt>
                <c:pt idx="1927">
                  <c:v>1.327080664265512E-2</c:v>
                </c:pt>
                <c:pt idx="1928">
                  <c:v>1.0128356982281428E-2</c:v>
                </c:pt>
                <c:pt idx="1929">
                  <c:v>1.0128356982281428E-2</c:v>
                </c:pt>
                <c:pt idx="1930">
                  <c:v>1.9555705963402614E-2</c:v>
                </c:pt>
                <c:pt idx="1931">
                  <c:v>1.327080664265512E-2</c:v>
                </c:pt>
                <c:pt idx="1932">
                  <c:v>1.9555705963402614E-2</c:v>
                </c:pt>
                <c:pt idx="1933">
                  <c:v>2.2698155623776306E-2</c:v>
                </c:pt>
                <c:pt idx="1934">
                  <c:v>1.6413256303028811E-2</c:v>
                </c:pt>
                <c:pt idx="1935">
                  <c:v>1.327080664265512E-2</c:v>
                </c:pt>
                <c:pt idx="1936">
                  <c:v>2.5840605284149998E-2</c:v>
                </c:pt>
                <c:pt idx="1937">
                  <c:v>2.2698155623776306E-2</c:v>
                </c:pt>
                <c:pt idx="1938">
                  <c:v>2.5840605284149998E-2</c:v>
                </c:pt>
                <c:pt idx="1939">
                  <c:v>1.9555705963402614E-2</c:v>
                </c:pt>
                <c:pt idx="1940">
                  <c:v>2.2698155623776306E-2</c:v>
                </c:pt>
                <c:pt idx="1941">
                  <c:v>1.9555705963402614E-2</c:v>
                </c:pt>
                <c:pt idx="1942">
                  <c:v>1.9555705963402614E-2</c:v>
                </c:pt>
                <c:pt idx="1943">
                  <c:v>2.898305494452369E-2</c:v>
                </c:pt>
                <c:pt idx="1944">
                  <c:v>1.6413256303028811E-2</c:v>
                </c:pt>
                <c:pt idx="1945">
                  <c:v>1.6413256303028811E-2</c:v>
                </c:pt>
                <c:pt idx="1946">
                  <c:v>1.327080664265512E-2</c:v>
                </c:pt>
                <c:pt idx="1947">
                  <c:v>2.5840605284149998E-2</c:v>
                </c:pt>
                <c:pt idx="1948">
                  <c:v>1.327080664265512E-2</c:v>
                </c:pt>
                <c:pt idx="1949">
                  <c:v>2.2698155623776306E-2</c:v>
                </c:pt>
                <c:pt idx="1950">
                  <c:v>1.6413256303028811E-2</c:v>
                </c:pt>
                <c:pt idx="1951">
                  <c:v>2.2698155623776306E-2</c:v>
                </c:pt>
                <c:pt idx="1952">
                  <c:v>2.2698155623776306E-2</c:v>
                </c:pt>
                <c:pt idx="1953">
                  <c:v>1.327080664265512E-2</c:v>
                </c:pt>
                <c:pt idx="1954">
                  <c:v>1.0128356982281428E-2</c:v>
                </c:pt>
                <c:pt idx="1955">
                  <c:v>1.6413256303028811E-2</c:v>
                </c:pt>
                <c:pt idx="1956">
                  <c:v>1.9555705963402614E-2</c:v>
                </c:pt>
                <c:pt idx="1957">
                  <c:v>1.6413256303028811E-2</c:v>
                </c:pt>
                <c:pt idx="1958">
                  <c:v>2.2698155623776306E-2</c:v>
                </c:pt>
                <c:pt idx="1959">
                  <c:v>1.0128356982281428E-2</c:v>
                </c:pt>
                <c:pt idx="1960">
                  <c:v>1.0128356982281428E-2</c:v>
                </c:pt>
                <c:pt idx="1961">
                  <c:v>7.0100800116035256E-4</c:v>
                </c:pt>
                <c:pt idx="1962">
                  <c:v>1.0128356982281428E-2</c:v>
                </c:pt>
                <c:pt idx="1963">
                  <c:v>6.9859073219077361E-3</c:v>
                </c:pt>
                <c:pt idx="1964">
                  <c:v>3.8434576615340443E-3</c:v>
                </c:pt>
                <c:pt idx="1965">
                  <c:v>6.9859073219077361E-3</c:v>
                </c:pt>
                <c:pt idx="1966">
                  <c:v>6.9859073219077361E-3</c:v>
                </c:pt>
                <c:pt idx="1967">
                  <c:v>1.0128356982281428E-2</c:v>
                </c:pt>
                <c:pt idx="1968">
                  <c:v>1.327080664265512E-2</c:v>
                </c:pt>
                <c:pt idx="1969">
                  <c:v>1.9555705963402614E-2</c:v>
                </c:pt>
                <c:pt idx="1970">
                  <c:v>2.2698155623776306E-2</c:v>
                </c:pt>
                <c:pt idx="1971">
                  <c:v>1.6413256303028811E-2</c:v>
                </c:pt>
                <c:pt idx="1972">
                  <c:v>1.327080664265512E-2</c:v>
                </c:pt>
                <c:pt idx="1973">
                  <c:v>1.9555705963402614E-2</c:v>
                </c:pt>
                <c:pt idx="1974">
                  <c:v>1.327080664265512E-2</c:v>
                </c:pt>
                <c:pt idx="1975">
                  <c:v>6.9859073219077361E-3</c:v>
                </c:pt>
                <c:pt idx="1976">
                  <c:v>7.0100800116035256E-4</c:v>
                </c:pt>
                <c:pt idx="1977">
                  <c:v>6.9859073219077361E-3</c:v>
                </c:pt>
                <c:pt idx="1978">
                  <c:v>6.9859073219077361E-3</c:v>
                </c:pt>
                <c:pt idx="1979">
                  <c:v>7.0100800116035256E-4</c:v>
                </c:pt>
                <c:pt idx="1980">
                  <c:v>1.327080664265512E-2</c:v>
                </c:pt>
                <c:pt idx="1981">
                  <c:v>1.0128356982281428E-2</c:v>
                </c:pt>
                <c:pt idx="1982">
                  <c:v>1.6413256303028811E-2</c:v>
                </c:pt>
                <c:pt idx="1983">
                  <c:v>1.327080664265512E-2</c:v>
                </c:pt>
                <c:pt idx="1984">
                  <c:v>1.0128356982281428E-2</c:v>
                </c:pt>
                <c:pt idx="1985">
                  <c:v>1.6413256303028811E-2</c:v>
                </c:pt>
                <c:pt idx="1986">
                  <c:v>3.8434576615340443E-3</c:v>
                </c:pt>
                <c:pt idx="1987">
                  <c:v>6.9859073219077361E-3</c:v>
                </c:pt>
                <c:pt idx="1988">
                  <c:v>3.8434576615340443E-3</c:v>
                </c:pt>
                <c:pt idx="1989">
                  <c:v>3.8434576615340443E-3</c:v>
                </c:pt>
                <c:pt idx="1990">
                  <c:v>1.327080664265512E-2</c:v>
                </c:pt>
                <c:pt idx="1991">
                  <c:v>1.0128356982281428E-2</c:v>
                </c:pt>
                <c:pt idx="1992">
                  <c:v>-5.583891319587142E-3</c:v>
                </c:pt>
                <c:pt idx="1993">
                  <c:v>6.9859073219077361E-3</c:v>
                </c:pt>
                <c:pt idx="1994">
                  <c:v>7.0100800116035256E-4</c:v>
                </c:pt>
                <c:pt idx="1995">
                  <c:v>3.8434576615340443E-3</c:v>
                </c:pt>
                <c:pt idx="1996">
                  <c:v>3.8434576615340443E-3</c:v>
                </c:pt>
                <c:pt idx="1997">
                  <c:v>7.0100800116035256E-4</c:v>
                </c:pt>
                <c:pt idx="1998">
                  <c:v>7.0100800116035256E-4</c:v>
                </c:pt>
                <c:pt idx="1999">
                  <c:v>3.8434576615340443E-3</c:v>
                </c:pt>
                <c:pt idx="2000">
                  <c:v>7.0100800116035256E-4</c:v>
                </c:pt>
                <c:pt idx="2001">
                  <c:v>-2.4414416592133392E-3</c:v>
                </c:pt>
                <c:pt idx="2002">
                  <c:v>-2.4414416592133392E-3</c:v>
                </c:pt>
                <c:pt idx="2003">
                  <c:v>-2.4414416592133392E-3</c:v>
                </c:pt>
                <c:pt idx="2004">
                  <c:v>-2.4414416592133392E-3</c:v>
                </c:pt>
                <c:pt idx="2005">
                  <c:v>-2.4414416592133392E-3</c:v>
                </c:pt>
                <c:pt idx="2006">
                  <c:v>7.0100800116035256E-4</c:v>
                </c:pt>
                <c:pt idx="2007">
                  <c:v>3.8434576615340443E-3</c:v>
                </c:pt>
                <c:pt idx="2008">
                  <c:v>1.0128356982281428E-2</c:v>
                </c:pt>
                <c:pt idx="2009">
                  <c:v>7.0100800116035256E-4</c:v>
                </c:pt>
                <c:pt idx="2010">
                  <c:v>-5.583891319587142E-3</c:v>
                </c:pt>
                <c:pt idx="2011">
                  <c:v>3.8434576615340443E-3</c:v>
                </c:pt>
                <c:pt idx="2012">
                  <c:v>3.8434576615340443E-3</c:v>
                </c:pt>
                <c:pt idx="2013">
                  <c:v>-2.4414416592133392E-3</c:v>
                </c:pt>
                <c:pt idx="2014">
                  <c:v>7.0100800116035256E-4</c:v>
                </c:pt>
                <c:pt idx="2015">
                  <c:v>7.0100800116035256E-4</c:v>
                </c:pt>
                <c:pt idx="2016">
                  <c:v>7.0100800116035256E-4</c:v>
                </c:pt>
                <c:pt idx="2017">
                  <c:v>7.0100800116035256E-4</c:v>
                </c:pt>
                <c:pt idx="2018">
                  <c:v>3.8434576615340443E-3</c:v>
                </c:pt>
                <c:pt idx="2019">
                  <c:v>7.0100800116035256E-4</c:v>
                </c:pt>
                <c:pt idx="2020">
                  <c:v>6.9859073219077361E-3</c:v>
                </c:pt>
                <c:pt idx="2021">
                  <c:v>6.9859073219077361E-3</c:v>
                </c:pt>
                <c:pt idx="2022">
                  <c:v>1.0128356982281428E-2</c:v>
                </c:pt>
                <c:pt idx="2023">
                  <c:v>3.8434576615340443E-3</c:v>
                </c:pt>
                <c:pt idx="2024">
                  <c:v>6.9859073219077361E-3</c:v>
                </c:pt>
                <c:pt idx="2025">
                  <c:v>1.0128356982281428E-2</c:v>
                </c:pt>
                <c:pt idx="2026">
                  <c:v>3.8434576615340443E-3</c:v>
                </c:pt>
                <c:pt idx="2027">
                  <c:v>7.0100800116035256E-4</c:v>
                </c:pt>
                <c:pt idx="2028">
                  <c:v>6.9859073219077361E-3</c:v>
                </c:pt>
                <c:pt idx="2029">
                  <c:v>7.0100800116035256E-4</c:v>
                </c:pt>
                <c:pt idx="2030">
                  <c:v>3.8434576615340443E-3</c:v>
                </c:pt>
                <c:pt idx="2031">
                  <c:v>3.8434576615340443E-3</c:v>
                </c:pt>
                <c:pt idx="2032">
                  <c:v>3.8434576615340443E-3</c:v>
                </c:pt>
                <c:pt idx="2033">
                  <c:v>3.8434576615340443E-3</c:v>
                </c:pt>
                <c:pt idx="2034">
                  <c:v>3.8434576615340443E-3</c:v>
                </c:pt>
                <c:pt idx="2035">
                  <c:v>-5.583891319587142E-3</c:v>
                </c:pt>
                <c:pt idx="2036">
                  <c:v>3.8434576615340443E-3</c:v>
                </c:pt>
                <c:pt idx="2037">
                  <c:v>6.9859073219077361E-3</c:v>
                </c:pt>
                <c:pt idx="2038">
                  <c:v>3.8434576615340443E-3</c:v>
                </c:pt>
                <c:pt idx="2039">
                  <c:v>3.8434576615340443E-3</c:v>
                </c:pt>
                <c:pt idx="2040">
                  <c:v>3.8434576615340443E-3</c:v>
                </c:pt>
                <c:pt idx="2041">
                  <c:v>6.9859073219077361E-3</c:v>
                </c:pt>
                <c:pt idx="2042">
                  <c:v>7.0100800116035256E-4</c:v>
                </c:pt>
                <c:pt idx="2043">
                  <c:v>7.0100800116035256E-4</c:v>
                </c:pt>
                <c:pt idx="2044">
                  <c:v>1.0128356982281428E-2</c:v>
                </c:pt>
                <c:pt idx="2045">
                  <c:v>7.0100800116035256E-4</c:v>
                </c:pt>
                <c:pt idx="2046">
                  <c:v>-2.4414416592133392E-3</c:v>
                </c:pt>
                <c:pt idx="2047">
                  <c:v>-2.4414416592133392E-3</c:v>
                </c:pt>
                <c:pt idx="2048">
                  <c:v>1.0128356982281428E-2</c:v>
                </c:pt>
                <c:pt idx="2049">
                  <c:v>7.0100800116035256E-4</c:v>
                </c:pt>
                <c:pt idx="2050">
                  <c:v>7.0100800116035256E-4</c:v>
                </c:pt>
                <c:pt idx="2051">
                  <c:v>3.8434576615340443E-3</c:v>
                </c:pt>
                <c:pt idx="2052">
                  <c:v>7.0100800116035256E-4</c:v>
                </c:pt>
                <c:pt idx="2053">
                  <c:v>7.0100800116035256E-4</c:v>
                </c:pt>
                <c:pt idx="2054">
                  <c:v>7.0100800116035256E-4</c:v>
                </c:pt>
                <c:pt idx="2055">
                  <c:v>7.0100800116035256E-4</c:v>
                </c:pt>
                <c:pt idx="2056">
                  <c:v>-2.4414416592133392E-3</c:v>
                </c:pt>
                <c:pt idx="2057">
                  <c:v>7.0100800116035256E-4</c:v>
                </c:pt>
                <c:pt idx="2058">
                  <c:v>-2.4414416592133392E-3</c:v>
                </c:pt>
                <c:pt idx="2059">
                  <c:v>-2.4414416592133392E-3</c:v>
                </c:pt>
                <c:pt idx="2060">
                  <c:v>-5.583891319587142E-3</c:v>
                </c:pt>
                <c:pt idx="2061">
                  <c:v>-5.583891319587142E-3</c:v>
                </c:pt>
                <c:pt idx="2062">
                  <c:v>7.0100800116035256E-4</c:v>
                </c:pt>
                <c:pt idx="2063">
                  <c:v>-2.4414416592133392E-3</c:v>
                </c:pt>
                <c:pt idx="2064">
                  <c:v>3.8434576615340443E-3</c:v>
                </c:pt>
                <c:pt idx="2065">
                  <c:v>3.8434576615340443E-3</c:v>
                </c:pt>
                <c:pt idx="2066">
                  <c:v>3.8434576615340443E-3</c:v>
                </c:pt>
                <c:pt idx="2067">
                  <c:v>3.8434576615340443E-3</c:v>
                </c:pt>
                <c:pt idx="2068">
                  <c:v>7.0100800116035256E-4</c:v>
                </c:pt>
                <c:pt idx="2069">
                  <c:v>-2.4414416592133392E-3</c:v>
                </c:pt>
                <c:pt idx="2070">
                  <c:v>3.8434576615340443E-3</c:v>
                </c:pt>
                <c:pt idx="2071">
                  <c:v>7.0100800116035256E-4</c:v>
                </c:pt>
                <c:pt idx="2072">
                  <c:v>7.0100800116035256E-4</c:v>
                </c:pt>
                <c:pt idx="2073">
                  <c:v>1.0128356982281428E-2</c:v>
                </c:pt>
                <c:pt idx="2074">
                  <c:v>7.0100800116035256E-4</c:v>
                </c:pt>
                <c:pt idx="2075">
                  <c:v>1.0128356982281428E-2</c:v>
                </c:pt>
                <c:pt idx="2076">
                  <c:v>1.0128356982281428E-2</c:v>
                </c:pt>
                <c:pt idx="2077">
                  <c:v>6.9859073219077361E-3</c:v>
                </c:pt>
                <c:pt idx="2078">
                  <c:v>3.8434576615340443E-3</c:v>
                </c:pt>
                <c:pt idx="2079">
                  <c:v>-2.4414416592133392E-3</c:v>
                </c:pt>
                <c:pt idx="2080">
                  <c:v>3.8434576615340443E-3</c:v>
                </c:pt>
                <c:pt idx="2081">
                  <c:v>6.9859073219077361E-3</c:v>
                </c:pt>
                <c:pt idx="2082">
                  <c:v>7.0100800116035256E-4</c:v>
                </c:pt>
                <c:pt idx="2083">
                  <c:v>-2.4414416592133392E-3</c:v>
                </c:pt>
                <c:pt idx="2084">
                  <c:v>-2.4414416592133392E-3</c:v>
                </c:pt>
                <c:pt idx="2085">
                  <c:v>-5.583891319587142E-3</c:v>
                </c:pt>
                <c:pt idx="2086">
                  <c:v>6.9859073219077361E-3</c:v>
                </c:pt>
                <c:pt idx="2087">
                  <c:v>-2.4414416592133392E-3</c:v>
                </c:pt>
                <c:pt idx="2088">
                  <c:v>7.0100800116035256E-4</c:v>
                </c:pt>
                <c:pt idx="2089">
                  <c:v>-2.4414416592133392E-3</c:v>
                </c:pt>
                <c:pt idx="2090">
                  <c:v>7.0100800116035256E-4</c:v>
                </c:pt>
                <c:pt idx="2091">
                  <c:v>-2.4414416592133392E-3</c:v>
                </c:pt>
                <c:pt idx="2092">
                  <c:v>6.9859073219077361E-3</c:v>
                </c:pt>
                <c:pt idx="2093">
                  <c:v>3.8434576615340443E-3</c:v>
                </c:pt>
                <c:pt idx="2094">
                  <c:v>7.0100800116035256E-4</c:v>
                </c:pt>
                <c:pt idx="2095">
                  <c:v>-8.7263409799607228E-3</c:v>
                </c:pt>
                <c:pt idx="2096">
                  <c:v>3.8434576615340443E-3</c:v>
                </c:pt>
                <c:pt idx="2097">
                  <c:v>7.0100800116035256E-4</c:v>
                </c:pt>
                <c:pt idx="2098">
                  <c:v>-2.4414416592133392E-3</c:v>
                </c:pt>
                <c:pt idx="2099">
                  <c:v>3.8434576615340443E-3</c:v>
                </c:pt>
                <c:pt idx="2100">
                  <c:v>0.37465251758563178</c:v>
                </c:pt>
                <c:pt idx="2101">
                  <c:v>0.51606275230244869</c:v>
                </c:pt>
                <c:pt idx="2102">
                  <c:v>0.54434479924581214</c:v>
                </c:pt>
                <c:pt idx="2103">
                  <c:v>0.55062969856655952</c:v>
                </c:pt>
                <c:pt idx="2104">
                  <c:v>0.55062969856655952</c:v>
                </c:pt>
                <c:pt idx="2105">
                  <c:v>0.55377214822693321</c:v>
                </c:pt>
                <c:pt idx="2106">
                  <c:v>0.53491745026469095</c:v>
                </c:pt>
                <c:pt idx="2107">
                  <c:v>0.53491745026469095</c:v>
                </c:pt>
                <c:pt idx="2108">
                  <c:v>0.51920520196282238</c:v>
                </c:pt>
                <c:pt idx="2109">
                  <c:v>0.49092315501945905</c:v>
                </c:pt>
                <c:pt idx="2110">
                  <c:v>0.48778070535908535</c:v>
                </c:pt>
                <c:pt idx="2111">
                  <c:v>0.48463825569871155</c:v>
                </c:pt>
                <c:pt idx="2112">
                  <c:v>0.46892600739684309</c:v>
                </c:pt>
                <c:pt idx="2113">
                  <c:v>0.4626411080760956</c:v>
                </c:pt>
                <c:pt idx="2114">
                  <c:v>0.45949865841572191</c:v>
                </c:pt>
                <c:pt idx="2115">
                  <c:v>0.44692885977422714</c:v>
                </c:pt>
                <c:pt idx="2116">
                  <c:v>0.44064396045347964</c:v>
                </c:pt>
                <c:pt idx="2117">
                  <c:v>0.44378641011385334</c:v>
                </c:pt>
                <c:pt idx="2118">
                  <c:v>0.43121661147235857</c:v>
                </c:pt>
                <c:pt idx="2119">
                  <c:v>0.43435906113273226</c:v>
                </c:pt>
                <c:pt idx="2120">
                  <c:v>0.43121661147235857</c:v>
                </c:pt>
                <c:pt idx="2121">
                  <c:v>0.41864681283086369</c:v>
                </c:pt>
                <c:pt idx="2122">
                  <c:v>0.42493171215161107</c:v>
                </c:pt>
                <c:pt idx="2123">
                  <c:v>0.42807416181198488</c:v>
                </c:pt>
                <c:pt idx="2124">
                  <c:v>0.42493171215161107</c:v>
                </c:pt>
                <c:pt idx="2125">
                  <c:v>0.42493171215161107</c:v>
                </c:pt>
                <c:pt idx="2126">
                  <c:v>0.43121661147235857</c:v>
                </c:pt>
                <c:pt idx="2127">
                  <c:v>0.42178926249123738</c:v>
                </c:pt>
                <c:pt idx="2128">
                  <c:v>0.42493171215161107</c:v>
                </c:pt>
                <c:pt idx="2129">
                  <c:v>0.42493171215161107</c:v>
                </c:pt>
                <c:pt idx="2130">
                  <c:v>0.41864681283086369</c:v>
                </c:pt>
                <c:pt idx="2131">
                  <c:v>0.41864681283086369</c:v>
                </c:pt>
                <c:pt idx="2132">
                  <c:v>0.41236191351011631</c:v>
                </c:pt>
                <c:pt idx="2133">
                  <c:v>0.41550436317049</c:v>
                </c:pt>
                <c:pt idx="2134">
                  <c:v>0.42178926249123738</c:v>
                </c:pt>
                <c:pt idx="2135">
                  <c:v>0.41550436317049</c:v>
                </c:pt>
                <c:pt idx="2136">
                  <c:v>0.41236191351011631</c:v>
                </c:pt>
                <c:pt idx="2137">
                  <c:v>0.42493171215161107</c:v>
                </c:pt>
                <c:pt idx="2138">
                  <c:v>0.41864681283086369</c:v>
                </c:pt>
                <c:pt idx="2139">
                  <c:v>0.41236191351011631</c:v>
                </c:pt>
                <c:pt idx="2140">
                  <c:v>0.40607701418936881</c:v>
                </c:pt>
                <c:pt idx="2141">
                  <c:v>0.39979211486862143</c:v>
                </c:pt>
                <c:pt idx="2142">
                  <c:v>0.40607701418936881</c:v>
                </c:pt>
                <c:pt idx="2143">
                  <c:v>0.40921946384974262</c:v>
                </c:pt>
                <c:pt idx="2144">
                  <c:v>0.40293456452899512</c:v>
                </c:pt>
                <c:pt idx="2145">
                  <c:v>0.40921946384974262</c:v>
                </c:pt>
                <c:pt idx="2146">
                  <c:v>0.39664966520824774</c:v>
                </c:pt>
                <c:pt idx="2147">
                  <c:v>0.39664966520824774</c:v>
                </c:pt>
                <c:pt idx="2148">
                  <c:v>0.40293456452899512</c:v>
                </c:pt>
                <c:pt idx="2149">
                  <c:v>0.39979211486862143</c:v>
                </c:pt>
                <c:pt idx="2150">
                  <c:v>0.39664966520824774</c:v>
                </c:pt>
                <c:pt idx="2151">
                  <c:v>0.39350721554787405</c:v>
                </c:pt>
                <c:pt idx="2152">
                  <c:v>0.39036476588750035</c:v>
                </c:pt>
                <c:pt idx="2153">
                  <c:v>0.39664966520824774</c:v>
                </c:pt>
                <c:pt idx="2154">
                  <c:v>0.39979211486862143</c:v>
                </c:pt>
                <c:pt idx="2155">
                  <c:v>0.39664966520824774</c:v>
                </c:pt>
                <c:pt idx="2156">
                  <c:v>0.38722231622712655</c:v>
                </c:pt>
                <c:pt idx="2157">
                  <c:v>0.39350721554787405</c:v>
                </c:pt>
                <c:pt idx="2158">
                  <c:v>0.38093741690637917</c:v>
                </c:pt>
                <c:pt idx="2159">
                  <c:v>0.38093741690637917</c:v>
                </c:pt>
                <c:pt idx="2160">
                  <c:v>0.37779496724600548</c:v>
                </c:pt>
                <c:pt idx="2161">
                  <c:v>0.37465251758563178</c:v>
                </c:pt>
                <c:pt idx="2162">
                  <c:v>0.37779496724600548</c:v>
                </c:pt>
                <c:pt idx="2163">
                  <c:v>0.37151006792525809</c:v>
                </c:pt>
                <c:pt idx="2164">
                  <c:v>0.38093741690637917</c:v>
                </c:pt>
                <c:pt idx="2165">
                  <c:v>0.37465251758563178</c:v>
                </c:pt>
                <c:pt idx="2166">
                  <c:v>0.37779496724600548</c:v>
                </c:pt>
                <c:pt idx="2167">
                  <c:v>0.37779496724600548</c:v>
                </c:pt>
                <c:pt idx="2168">
                  <c:v>0.37465251758563178</c:v>
                </c:pt>
                <c:pt idx="2169">
                  <c:v>0.37779496724600548</c:v>
                </c:pt>
                <c:pt idx="2170">
                  <c:v>0.37465251758563178</c:v>
                </c:pt>
                <c:pt idx="2171">
                  <c:v>0.3652251686045106</c:v>
                </c:pt>
                <c:pt idx="2172">
                  <c:v>0.37151006792525809</c:v>
                </c:pt>
                <c:pt idx="2173">
                  <c:v>0.36836761826488429</c:v>
                </c:pt>
                <c:pt idx="2174">
                  <c:v>0.35894026928376321</c:v>
                </c:pt>
                <c:pt idx="2175">
                  <c:v>0.35579781962338952</c:v>
                </c:pt>
                <c:pt idx="2176">
                  <c:v>0.35894026928376321</c:v>
                </c:pt>
                <c:pt idx="2177">
                  <c:v>0.35265536996301583</c:v>
                </c:pt>
                <c:pt idx="2178">
                  <c:v>0.34951292030264214</c:v>
                </c:pt>
                <c:pt idx="2179">
                  <c:v>0.34951292030264214</c:v>
                </c:pt>
                <c:pt idx="2180">
                  <c:v>0.35579781962338952</c:v>
                </c:pt>
                <c:pt idx="2181">
                  <c:v>0.34951292030264214</c:v>
                </c:pt>
                <c:pt idx="2182">
                  <c:v>0.34951292030264214</c:v>
                </c:pt>
                <c:pt idx="2183">
                  <c:v>0.34951292030264214</c:v>
                </c:pt>
                <c:pt idx="2184">
                  <c:v>0.35265536996301583</c:v>
                </c:pt>
                <c:pt idx="2185">
                  <c:v>0.34637047064226834</c:v>
                </c:pt>
                <c:pt idx="2186">
                  <c:v>0.35579781962338952</c:v>
                </c:pt>
                <c:pt idx="2187">
                  <c:v>0.34637047064226834</c:v>
                </c:pt>
                <c:pt idx="2188">
                  <c:v>0.34637047064226834</c:v>
                </c:pt>
                <c:pt idx="2189">
                  <c:v>0.34322802098189464</c:v>
                </c:pt>
                <c:pt idx="2190">
                  <c:v>0.34008557132152095</c:v>
                </c:pt>
                <c:pt idx="2191">
                  <c:v>0.33694312166114726</c:v>
                </c:pt>
                <c:pt idx="2192">
                  <c:v>0.34322802098189464</c:v>
                </c:pt>
                <c:pt idx="2193">
                  <c:v>0.33694312166114726</c:v>
                </c:pt>
                <c:pt idx="2194">
                  <c:v>0.34008557132152095</c:v>
                </c:pt>
                <c:pt idx="2195">
                  <c:v>0.33065822234039988</c:v>
                </c:pt>
                <c:pt idx="2196">
                  <c:v>0.34008557132152095</c:v>
                </c:pt>
                <c:pt idx="2197">
                  <c:v>0.34008557132152095</c:v>
                </c:pt>
                <c:pt idx="2198">
                  <c:v>0.33380067200077357</c:v>
                </c:pt>
                <c:pt idx="2199">
                  <c:v>0.33065822234039988</c:v>
                </c:pt>
                <c:pt idx="2200">
                  <c:v>0.32751577268002607</c:v>
                </c:pt>
                <c:pt idx="2201">
                  <c:v>0.33065822234039988</c:v>
                </c:pt>
                <c:pt idx="2202">
                  <c:v>0.33694312166114726</c:v>
                </c:pt>
                <c:pt idx="2203">
                  <c:v>0.33065822234039988</c:v>
                </c:pt>
                <c:pt idx="2204">
                  <c:v>0.33065822234039988</c:v>
                </c:pt>
                <c:pt idx="2205">
                  <c:v>0.32751577268002607</c:v>
                </c:pt>
                <c:pt idx="2206">
                  <c:v>0.32751577268002607</c:v>
                </c:pt>
                <c:pt idx="2207">
                  <c:v>0.32751577268002607</c:v>
                </c:pt>
                <c:pt idx="2208">
                  <c:v>0.32437332301965238</c:v>
                </c:pt>
                <c:pt idx="2209">
                  <c:v>0.32123087335927869</c:v>
                </c:pt>
                <c:pt idx="2210">
                  <c:v>0.31180352437815761</c:v>
                </c:pt>
                <c:pt idx="2211">
                  <c:v>0.32751577268002607</c:v>
                </c:pt>
                <c:pt idx="2212">
                  <c:v>0.318088423698905</c:v>
                </c:pt>
                <c:pt idx="2213">
                  <c:v>0.31180352437815761</c:v>
                </c:pt>
                <c:pt idx="2214">
                  <c:v>0.31180352437815761</c:v>
                </c:pt>
                <c:pt idx="2215">
                  <c:v>0.30866107471778381</c:v>
                </c:pt>
                <c:pt idx="2216">
                  <c:v>0.30866107471778381</c:v>
                </c:pt>
                <c:pt idx="2217">
                  <c:v>0.30866107471778381</c:v>
                </c:pt>
                <c:pt idx="2218">
                  <c:v>0.30551862505741012</c:v>
                </c:pt>
                <c:pt idx="2219">
                  <c:v>0.30551862505741012</c:v>
                </c:pt>
                <c:pt idx="2220">
                  <c:v>0.31180352437815761</c:v>
                </c:pt>
                <c:pt idx="2221">
                  <c:v>0.31494597403853131</c:v>
                </c:pt>
                <c:pt idx="2222">
                  <c:v>0.30551862505741012</c:v>
                </c:pt>
                <c:pt idx="2223">
                  <c:v>0.30866107471778381</c:v>
                </c:pt>
                <c:pt idx="2224">
                  <c:v>0.30551862505741012</c:v>
                </c:pt>
                <c:pt idx="2225">
                  <c:v>0.30237617539703643</c:v>
                </c:pt>
                <c:pt idx="2226">
                  <c:v>0.30551862505741012</c:v>
                </c:pt>
                <c:pt idx="2227">
                  <c:v>0.29923372573666274</c:v>
                </c:pt>
                <c:pt idx="2228">
                  <c:v>0.29294882641591535</c:v>
                </c:pt>
                <c:pt idx="2229">
                  <c:v>0.29294882641591535</c:v>
                </c:pt>
                <c:pt idx="2230">
                  <c:v>0.31180352437815761</c:v>
                </c:pt>
                <c:pt idx="2231">
                  <c:v>0.28980637675554155</c:v>
                </c:pt>
                <c:pt idx="2232">
                  <c:v>0.28980637675554155</c:v>
                </c:pt>
                <c:pt idx="2233">
                  <c:v>0.29294882641591535</c:v>
                </c:pt>
                <c:pt idx="2234">
                  <c:v>0.28666392709516786</c:v>
                </c:pt>
                <c:pt idx="2235">
                  <c:v>0.28666392709516786</c:v>
                </c:pt>
                <c:pt idx="2236">
                  <c:v>0.28980637675554155</c:v>
                </c:pt>
                <c:pt idx="2237">
                  <c:v>0.28666392709516786</c:v>
                </c:pt>
                <c:pt idx="2238">
                  <c:v>0.28666392709516786</c:v>
                </c:pt>
                <c:pt idx="2239">
                  <c:v>0.28666392709516786</c:v>
                </c:pt>
                <c:pt idx="2240">
                  <c:v>0.28980637675554155</c:v>
                </c:pt>
                <c:pt idx="2241">
                  <c:v>0.28666392709516786</c:v>
                </c:pt>
                <c:pt idx="2242">
                  <c:v>0.28666392709516786</c:v>
                </c:pt>
                <c:pt idx="2243">
                  <c:v>0.28666392709516786</c:v>
                </c:pt>
                <c:pt idx="2244">
                  <c:v>0.28037902777442048</c:v>
                </c:pt>
                <c:pt idx="2245">
                  <c:v>0.28352147743479417</c:v>
                </c:pt>
                <c:pt idx="2246">
                  <c:v>0.28352147743479417</c:v>
                </c:pt>
                <c:pt idx="2247">
                  <c:v>0.28352147743479417</c:v>
                </c:pt>
                <c:pt idx="2248">
                  <c:v>0.28352147743479417</c:v>
                </c:pt>
                <c:pt idx="2249">
                  <c:v>0.28037902777442048</c:v>
                </c:pt>
                <c:pt idx="2250">
                  <c:v>0.27723657811404678</c:v>
                </c:pt>
                <c:pt idx="2251">
                  <c:v>0.27723657811404678</c:v>
                </c:pt>
                <c:pt idx="2252">
                  <c:v>0.28037902777442048</c:v>
                </c:pt>
                <c:pt idx="2253">
                  <c:v>0.28037902777442048</c:v>
                </c:pt>
                <c:pt idx="2254">
                  <c:v>0.28037902777442048</c:v>
                </c:pt>
                <c:pt idx="2255">
                  <c:v>0.27723657811404678</c:v>
                </c:pt>
                <c:pt idx="2256">
                  <c:v>0.27723657811404678</c:v>
                </c:pt>
                <c:pt idx="2257">
                  <c:v>0.27723657811404678</c:v>
                </c:pt>
                <c:pt idx="2258">
                  <c:v>0.27723657811404678</c:v>
                </c:pt>
                <c:pt idx="2259">
                  <c:v>0.27409412845367309</c:v>
                </c:pt>
                <c:pt idx="2260">
                  <c:v>0.27409412845367309</c:v>
                </c:pt>
                <c:pt idx="2261">
                  <c:v>0.27095167879329929</c:v>
                </c:pt>
                <c:pt idx="2262">
                  <c:v>0.27095167879329929</c:v>
                </c:pt>
                <c:pt idx="2263">
                  <c:v>0.27095167879329929</c:v>
                </c:pt>
                <c:pt idx="2264">
                  <c:v>0.27095167879329929</c:v>
                </c:pt>
                <c:pt idx="2265">
                  <c:v>0.27409412845367309</c:v>
                </c:pt>
                <c:pt idx="2266">
                  <c:v>0.27095167879329929</c:v>
                </c:pt>
                <c:pt idx="2267">
                  <c:v>0.2678092291329256</c:v>
                </c:pt>
                <c:pt idx="2268">
                  <c:v>0.27095167879329929</c:v>
                </c:pt>
                <c:pt idx="2269">
                  <c:v>0.26466677947255191</c:v>
                </c:pt>
                <c:pt idx="2270">
                  <c:v>0.26466677947255191</c:v>
                </c:pt>
                <c:pt idx="2271">
                  <c:v>0.26466677947255191</c:v>
                </c:pt>
                <c:pt idx="2272">
                  <c:v>0.26466677947255191</c:v>
                </c:pt>
                <c:pt idx="2273">
                  <c:v>0.26152432981217821</c:v>
                </c:pt>
                <c:pt idx="2274">
                  <c:v>0.2678092291329256</c:v>
                </c:pt>
                <c:pt idx="2275">
                  <c:v>0.2678092291329256</c:v>
                </c:pt>
                <c:pt idx="2276">
                  <c:v>0.25838188015180452</c:v>
                </c:pt>
                <c:pt idx="2277">
                  <c:v>0.26152432981217821</c:v>
                </c:pt>
                <c:pt idx="2278">
                  <c:v>0.25838188015180452</c:v>
                </c:pt>
                <c:pt idx="2279">
                  <c:v>0.25523943049143083</c:v>
                </c:pt>
                <c:pt idx="2280">
                  <c:v>0.25523943049143083</c:v>
                </c:pt>
                <c:pt idx="2281">
                  <c:v>0.25838188015180452</c:v>
                </c:pt>
                <c:pt idx="2282">
                  <c:v>0.25838188015180452</c:v>
                </c:pt>
                <c:pt idx="2283">
                  <c:v>0.25838188015180452</c:v>
                </c:pt>
                <c:pt idx="2284">
                  <c:v>0.25523943049143083</c:v>
                </c:pt>
                <c:pt idx="2285">
                  <c:v>0.25838188015180452</c:v>
                </c:pt>
                <c:pt idx="2286">
                  <c:v>0.26466677947255191</c:v>
                </c:pt>
                <c:pt idx="2287">
                  <c:v>0.25209698083105703</c:v>
                </c:pt>
                <c:pt idx="2288">
                  <c:v>0.25209698083105703</c:v>
                </c:pt>
                <c:pt idx="2289">
                  <c:v>0.25838188015180452</c:v>
                </c:pt>
                <c:pt idx="2290">
                  <c:v>0.25209698083105703</c:v>
                </c:pt>
                <c:pt idx="2291">
                  <c:v>0.24895453117068334</c:v>
                </c:pt>
                <c:pt idx="2292">
                  <c:v>0.24581208151030964</c:v>
                </c:pt>
                <c:pt idx="2293">
                  <c:v>0.24895453117068334</c:v>
                </c:pt>
                <c:pt idx="2294">
                  <c:v>0.24895453117068334</c:v>
                </c:pt>
                <c:pt idx="2295">
                  <c:v>0.25209698083105703</c:v>
                </c:pt>
                <c:pt idx="2296">
                  <c:v>0.25209698083105703</c:v>
                </c:pt>
                <c:pt idx="2297">
                  <c:v>0.25523943049143083</c:v>
                </c:pt>
                <c:pt idx="2298">
                  <c:v>0.25209698083105703</c:v>
                </c:pt>
                <c:pt idx="2299">
                  <c:v>0.25209698083105703</c:v>
                </c:pt>
                <c:pt idx="2300">
                  <c:v>0.25209698083105703</c:v>
                </c:pt>
                <c:pt idx="2301">
                  <c:v>0.25209698083105703</c:v>
                </c:pt>
                <c:pt idx="2302">
                  <c:v>0.24895453117068334</c:v>
                </c:pt>
                <c:pt idx="2303">
                  <c:v>0.24266963184993595</c:v>
                </c:pt>
                <c:pt idx="2304">
                  <c:v>0.24266963184993595</c:v>
                </c:pt>
                <c:pt idx="2305">
                  <c:v>0.24266963184993595</c:v>
                </c:pt>
                <c:pt idx="2306">
                  <c:v>0.23952718218956226</c:v>
                </c:pt>
                <c:pt idx="2307">
                  <c:v>0.24266963184993595</c:v>
                </c:pt>
                <c:pt idx="2308">
                  <c:v>0.23952718218956226</c:v>
                </c:pt>
                <c:pt idx="2309">
                  <c:v>0.24266963184993595</c:v>
                </c:pt>
                <c:pt idx="2310">
                  <c:v>0.24581208151030964</c:v>
                </c:pt>
                <c:pt idx="2311">
                  <c:v>0.23952718218956226</c:v>
                </c:pt>
                <c:pt idx="2312">
                  <c:v>0.24266963184993595</c:v>
                </c:pt>
                <c:pt idx="2313">
                  <c:v>0.23952718218956226</c:v>
                </c:pt>
                <c:pt idx="2314">
                  <c:v>0.23638473252918857</c:v>
                </c:pt>
                <c:pt idx="2315">
                  <c:v>0.23638473252918857</c:v>
                </c:pt>
                <c:pt idx="2316">
                  <c:v>0.24581208151030964</c:v>
                </c:pt>
                <c:pt idx="2317">
                  <c:v>0.23952718218956226</c:v>
                </c:pt>
                <c:pt idx="2318">
                  <c:v>0.23638473252918857</c:v>
                </c:pt>
                <c:pt idx="2319">
                  <c:v>0.24266963184993595</c:v>
                </c:pt>
                <c:pt idx="2320">
                  <c:v>0.23638473252918857</c:v>
                </c:pt>
                <c:pt idx="2321">
                  <c:v>0.24266963184993595</c:v>
                </c:pt>
                <c:pt idx="2322">
                  <c:v>0.23638473252918857</c:v>
                </c:pt>
                <c:pt idx="2323">
                  <c:v>0.22695738354806738</c:v>
                </c:pt>
                <c:pt idx="2324">
                  <c:v>0.23009983320844107</c:v>
                </c:pt>
                <c:pt idx="2325">
                  <c:v>0.23009983320844107</c:v>
                </c:pt>
                <c:pt idx="2326">
                  <c:v>0.23638473252918857</c:v>
                </c:pt>
                <c:pt idx="2327">
                  <c:v>0.23324228286881488</c:v>
                </c:pt>
                <c:pt idx="2328">
                  <c:v>0.23324228286881488</c:v>
                </c:pt>
                <c:pt idx="2329">
                  <c:v>0.23952718218956226</c:v>
                </c:pt>
                <c:pt idx="2330">
                  <c:v>0.23009983320844107</c:v>
                </c:pt>
                <c:pt idx="2331">
                  <c:v>0.23324228286881488</c:v>
                </c:pt>
                <c:pt idx="2332">
                  <c:v>0.23009983320844107</c:v>
                </c:pt>
                <c:pt idx="2333">
                  <c:v>0.23009983320844107</c:v>
                </c:pt>
                <c:pt idx="2334">
                  <c:v>0.23009983320844107</c:v>
                </c:pt>
                <c:pt idx="2335">
                  <c:v>0.22381493388769369</c:v>
                </c:pt>
                <c:pt idx="2336">
                  <c:v>0.22695738354806738</c:v>
                </c:pt>
                <c:pt idx="2337">
                  <c:v>0.22695738354806738</c:v>
                </c:pt>
                <c:pt idx="2338">
                  <c:v>0.22695738354806738</c:v>
                </c:pt>
                <c:pt idx="2339">
                  <c:v>0.22381493388769369</c:v>
                </c:pt>
                <c:pt idx="2340">
                  <c:v>0.22067248422732</c:v>
                </c:pt>
                <c:pt idx="2341">
                  <c:v>0.22067248422732</c:v>
                </c:pt>
                <c:pt idx="2342">
                  <c:v>0.22067248422732</c:v>
                </c:pt>
                <c:pt idx="2343">
                  <c:v>0.22067248422732</c:v>
                </c:pt>
                <c:pt idx="2344">
                  <c:v>0.22381493388769369</c:v>
                </c:pt>
                <c:pt idx="2345">
                  <c:v>0.22067248422732</c:v>
                </c:pt>
                <c:pt idx="2346">
                  <c:v>0.22067248422732</c:v>
                </c:pt>
                <c:pt idx="2347">
                  <c:v>0.22067248422732</c:v>
                </c:pt>
                <c:pt idx="2348">
                  <c:v>0.22067248422732</c:v>
                </c:pt>
                <c:pt idx="2349">
                  <c:v>0.22067248422732</c:v>
                </c:pt>
                <c:pt idx="2350">
                  <c:v>0.22695738354806738</c:v>
                </c:pt>
                <c:pt idx="2351">
                  <c:v>0.21753003456694631</c:v>
                </c:pt>
                <c:pt idx="2352">
                  <c:v>0.21753003456694631</c:v>
                </c:pt>
                <c:pt idx="2353">
                  <c:v>0.21438758490657261</c:v>
                </c:pt>
                <c:pt idx="2354">
                  <c:v>0.21753003456694631</c:v>
                </c:pt>
                <c:pt idx="2355">
                  <c:v>0.21438758490657261</c:v>
                </c:pt>
                <c:pt idx="2356">
                  <c:v>0.21753003456694631</c:v>
                </c:pt>
                <c:pt idx="2357">
                  <c:v>0.21438758490657261</c:v>
                </c:pt>
                <c:pt idx="2358">
                  <c:v>0.22067248422732</c:v>
                </c:pt>
                <c:pt idx="2359">
                  <c:v>0.21124513524619881</c:v>
                </c:pt>
                <c:pt idx="2360">
                  <c:v>0.21438758490657261</c:v>
                </c:pt>
                <c:pt idx="2361">
                  <c:v>0.21124513524619881</c:v>
                </c:pt>
                <c:pt idx="2362">
                  <c:v>0.20810268558582512</c:v>
                </c:pt>
                <c:pt idx="2363">
                  <c:v>0.21124513524619881</c:v>
                </c:pt>
                <c:pt idx="2364">
                  <c:v>0.21124513524619881</c:v>
                </c:pt>
                <c:pt idx="2365">
                  <c:v>0.20810268558582512</c:v>
                </c:pt>
                <c:pt idx="2366">
                  <c:v>0.21124513524619881</c:v>
                </c:pt>
                <c:pt idx="2367">
                  <c:v>0.21124513524619881</c:v>
                </c:pt>
                <c:pt idx="2368">
                  <c:v>0.21438758490657261</c:v>
                </c:pt>
                <c:pt idx="2369">
                  <c:v>0.21438758490657261</c:v>
                </c:pt>
                <c:pt idx="2370">
                  <c:v>0.21124513524619881</c:v>
                </c:pt>
                <c:pt idx="2371">
                  <c:v>0.21124513524619881</c:v>
                </c:pt>
                <c:pt idx="2372">
                  <c:v>0.21438758490657261</c:v>
                </c:pt>
                <c:pt idx="2373">
                  <c:v>0.21438758490657261</c:v>
                </c:pt>
                <c:pt idx="2374">
                  <c:v>0.21124513524619881</c:v>
                </c:pt>
                <c:pt idx="2375">
                  <c:v>0.21124513524619881</c:v>
                </c:pt>
                <c:pt idx="2376">
                  <c:v>0.21124513524619881</c:v>
                </c:pt>
                <c:pt idx="2377">
                  <c:v>0.21124513524619881</c:v>
                </c:pt>
                <c:pt idx="2378">
                  <c:v>0.21124513524619881</c:v>
                </c:pt>
                <c:pt idx="2379">
                  <c:v>0.20810268558582512</c:v>
                </c:pt>
                <c:pt idx="2380">
                  <c:v>0.20496023592545143</c:v>
                </c:pt>
                <c:pt idx="2381">
                  <c:v>0.20496023592545143</c:v>
                </c:pt>
                <c:pt idx="2382">
                  <c:v>0.20810268558582512</c:v>
                </c:pt>
                <c:pt idx="2383">
                  <c:v>0.20810268558582512</c:v>
                </c:pt>
                <c:pt idx="2384">
                  <c:v>0.20496023592545143</c:v>
                </c:pt>
                <c:pt idx="2385">
                  <c:v>0.20496023592545143</c:v>
                </c:pt>
                <c:pt idx="2386">
                  <c:v>0.19867533660470404</c:v>
                </c:pt>
                <c:pt idx="2387">
                  <c:v>0.20496023592545143</c:v>
                </c:pt>
                <c:pt idx="2388">
                  <c:v>0.20181778626507774</c:v>
                </c:pt>
                <c:pt idx="2389">
                  <c:v>0.20181778626507774</c:v>
                </c:pt>
                <c:pt idx="2390">
                  <c:v>0.20496023592545143</c:v>
                </c:pt>
                <c:pt idx="2391">
                  <c:v>0.20181778626507774</c:v>
                </c:pt>
                <c:pt idx="2392">
                  <c:v>0.19867533660470404</c:v>
                </c:pt>
                <c:pt idx="2393">
                  <c:v>0.19867533660470404</c:v>
                </c:pt>
                <c:pt idx="2394">
                  <c:v>0.19867533660470404</c:v>
                </c:pt>
                <c:pt idx="2395">
                  <c:v>0.19553288694433035</c:v>
                </c:pt>
                <c:pt idx="2396">
                  <c:v>0.20181778626507774</c:v>
                </c:pt>
                <c:pt idx="2397">
                  <c:v>0.17667818898208809</c:v>
                </c:pt>
                <c:pt idx="2398">
                  <c:v>0.12011409509536131</c:v>
                </c:pt>
                <c:pt idx="2399">
                  <c:v>3.2125504604897381E-2</c:v>
                </c:pt>
                <c:pt idx="2400">
                  <c:v>6.9859073219077361E-3</c:v>
                </c:pt>
                <c:pt idx="2401">
                  <c:v>-8.7263409799607228E-3</c:v>
                </c:pt>
                <c:pt idx="2402">
                  <c:v>-1.5011240300708328E-2</c:v>
                </c:pt>
                <c:pt idx="2403">
                  <c:v>-1.5011240300708328E-2</c:v>
                </c:pt>
                <c:pt idx="2404">
                  <c:v>-1.1868790640334526E-2</c:v>
                </c:pt>
                <c:pt idx="2405">
                  <c:v>-1.5011240300708328E-2</c:v>
                </c:pt>
                <c:pt idx="2406">
                  <c:v>-1.1868790640334526E-2</c:v>
                </c:pt>
                <c:pt idx="2407">
                  <c:v>-1.5011240300708328E-2</c:v>
                </c:pt>
                <c:pt idx="2408">
                  <c:v>-2.4414416592133392E-3</c:v>
                </c:pt>
                <c:pt idx="2409">
                  <c:v>-8.7263409799607228E-3</c:v>
                </c:pt>
                <c:pt idx="2410">
                  <c:v>2.898305494452369E-2</c:v>
                </c:pt>
                <c:pt idx="2411">
                  <c:v>-2.4414416592133392E-3</c:v>
                </c:pt>
                <c:pt idx="2412">
                  <c:v>-2.4414416592133392E-3</c:v>
                </c:pt>
                <c:pt idx="2413">
                  <c:v>-5.583891319587142E-3</c:v>
                </c:pt>
                <c:pt idx="2414">
                  <c:v>7.0100800116035256E-4</c:v>
                </c:pt>
                <c:pt idx="2415">
                  <c:v>-2.4414416592133392E-3</c:v>
                </c:pt>
                <c:pt idx="2416">
                  <c:v>7.0100800116035256E-4</c:v>
                </c:pt>
                <c:pt idx="2417">
                  <c:v>-5.583891319587142E-3</c:v>
                </c:pt>
                <c:pt idx="2418">
                  <c:v>7.0100800116035256E-4</c:v>
                </c:pt>
                <c:pt idx="2419">
                  <c:v>7.0100800116035256E-4</c:v>
                </c:pt>
                <c:pt idx="2420">
                  <c:v>7.0100800116035256E-4</c:v>
                </c:pt>
                <c:pt idx="2421">
                  <c:v>7.0100800116035256E-4</c:v>
                </c:pt>
                <c:pt idx="2422">
                  <c:v>7.0100800116035256E-4</c:v>
                </c:pt>
                <c:pt idx="2423">
                  <c:v>3.8434576615340443E-3</c:v>
                </c:pt>
                <c:pt idx="2424">
                  <c:v>7.0100800116035256E-4</c:v>
                </c:pt>
                <c:pt idx="2425">
                  <c:v>3.8434576615340443E-3</c:v>
                </c:pt>
                <c:pt idx="2426">
                  <c:v>3.8434576615340443E-3</c:v>
                </c:pt>
                <c:pt idx="2427">
                  <c:v>6.9859073219077361E-3</c:v>
                </c:pt>
                <c:pt idx="2428">
                  <c:v>6.9859073219077361E-3</c:v>
                </c:pt>
                <c:pt idx="2429">
                  <c:v>1.327080664265512E-2</c:v>
                </c:pt>
                <c:pt idx="2430">
                  <c:v>6.9859073219077361E-3</c:v>
                </c:pt>
                <c:pt idx="2431">
                  <c:v>1.0128356982281428E-2</c:v>
                </c:pt>
                <c:pt idx="2432">
                  <c:v>6.9859073219077361E-3</c:v>
                </c:pt>
                <c:pt idx="2433">
                  <c:v>1.0128356982281428E-2</c:v>
                </c:pt>
                <c:pt idx="2434">
                  <c:v>1.0128356982281428E-2</c:v>
                </c:pt>
                <c:pt idx="2435">
                  <c:v>1.327080664265512E-2</c:v>
                </c:pt>
                <c:pt idx="2436">
                  <c:v>1.327080664265512E-2</c:v>
                </c:pt>
                <c:pt idx="2437">
                  <c:v>1.0128356982281428E-2</c:v>
                </c:pt>
                <c:pt idx="2438">
                  <c:v>1.0128356982281428E-2</c:v>
                </c:pt>
                <c:pt idx="2439">
                  <c:v>1.0128356982281428E-2</c:v>
                </c:pt>
                <c:pt idx="2440">
                  <c:v>1.0128356982281428E-2</c:v>
                </c:pt>
                <c:pt idx="2441">
                  <c:v>1.0128356982281428E-2</c:v>
                </c:pt>
                <c:pt idx="2442">
                  <c:v>1.0128356982281428E-2</c:v>
                </c:pt>
                <c:pt idx="2443">
                  <c:v>1.327080664265512E-2</c:v>
                </c:pt>
                <c:pt idx="2444">
                  <c:v>1.327080664265512E-2</c:v>
                </c:pt>
                <c:pt idx="2445">
                  <c:v>1.327080664265512E-2</c:v>
                </c:pt>
                <c:pt idx="2446">
                  <c:v>1.327080664265512E-2</c:v>
                </c:pt>
                <c:pt idx="2447">
                  <c:v>1.6413256303028811E-2</c:v>
                </c:pt>
                <c:pt idx="2448">
                  <c:v>1.9555705963402614E-2</c:v>
                </c:pt>
                <c:pt idx="2449">
                  <c:v>2.2698155623776306E-2</c:v>
                </c:pt>
                <c:pt idx="2450">
                  <c:v>2.2698155623776306E-2</c:v>
                </c:pt>
                <c:pt idx="2451">
                  <c:v>1.9555705963402614E-2</c:v>
                </c:pt>
                <c:pt idx="2452">
                  <c:v>1.6413256303028811E-2</c:v>
                </c:pt>
                <c:pt idx="2453">
                  <c:v>1.9555705963402614E-2</c:v>
                </c:pt>
                <c:pt idx="2454">
                  <c:v>1.6413256303028811E-2</c:v>
                </c:pt>
                <c:pt idx="2455">
                  <c:v>1.327080664265512E-2</c:v>
                </c:pt>
                <c:pt idx="2456">
                  <c:v>1.6413256303028811E-2</c:v>
                </c:pt>
                <c:pt idx="2457">
                  <c:v>1.6413256303028811E-2</c:v>
                </c:pt>
                <c:pt idx="2458">
                  <c:v>1.6413256303028811E-2</c:v>
                </c:pt>
                <c:pt idx="2459">
                  <c:v>2.5840605284149998E-2</c:v>
                </c:pt>
                <c:pt idx="2460">
                  <c:v>1.6413256303028811E-2</c:v>
                </c:pt>
                <c:pt idx="2461">
                  <c:v>1.6413256303028811E-2</c:v>
                </c:pt>
                <c:pt idx="2462">
                  <c:v>1.9555705963402614E-2</c:v>
                </c:pt>
                <c:pt idx="2463">
                  <c:v>1.9555705963402614E-2</c:v>
                </c:pt>
                <c:pt idx="2464">
                  <c:v>1.6413256303028811E-2</c:v>
                </c:pt>
                <c:pt idx="2465">
                  <c:v>1.9555705963402614E-2</c:v>
                </c:pt>
                <c:pt idx="2466">
                  <c:v>1.6413256303028811E-2</c:v>
                </c:pt>
                <c:pt idx="2467">
                  <c:v>1.9555705963402614E-2</c:v>
                </c:pt>
                <c:pt idx="2468">
                  <c:v>1.9555705963402614E-2</c:v>
                </c:pt>
                <c:pt idx="2469">
                  <c:v>2.2698155623776306E-2</c:v>
                </c:pt>
                <c:pt idx="2470">
                  <c:v>1.327080664265512E-2</c:v>
                </c:pt>
                <c:pt idx="2471">
                  <c:v>1.6413256303028811E-2</c:v>
                </c:pt>
                <c:pt idx="2472">
                  <c:v>1.6413256303028811E-2</c:v>
                </c:pt>
                <c:pt idx="2473">
                  <c:v>1.6413256303028811E-2</c:v>
                </c:pt>
                <c:pt idx="2474">
                  <c:v>1.6413256303028811E-2</c:v>
                </c:pt>
                <c:pt idx="2475">
                  <c:v>1.9555705963402614E-2</c:v>
                </c:pt>
                <c:pt idx="2476">
                  <c:v>1.9555705963402614E-2</c:v>
                </c:pt>
                <c:pt idx="2477">
                  <c:v>1.9555705963402614E-2</c:v>
                </c:pt>
                <c:pt idx="2478">
                  <c:v>1.9555705963402614E-2</c:v>
                </c:pt>
                <c:pt idx="2479">
                  <c:v>1.6413256303028811E-2</c:v>
                </c:pt>
                <c:pt idx="2480">
                  <c:v>1.9555705963402614E-2</c:v>
                </c:pt>
                <c:pt idx="2481">
                  <c:v>2.2698155623776306E-2</c:v>
                </c:pt>
                <c:pt idx="2482">
                  <c:v>1.9555705963402614E-2</c:v>
                </c:pt>
                <c:pt idx="2483">
                  <c:v>1.9555705963402614E-2</c:v>
                </c:pt>
                <c:pt idx="2484">
                  <c:v>1.9555705963402614E-2</c:v>
                </c:pt>
                <c:pt idx="2485">
                  <c:v>2.2698155623776306E-2</c:v>
                </c:pt>
                <c:pt idx="2486">
                  <c:v>1.9555705963402614E-2</c:v>
                </c:pt>
                <c:pt idx="2487">
                  <c:v>2.2698155623776306E-2</c:v>
                </c:pt>
                <c:pt idx="2488">
                  <c:v>1.6413256303028811E-2</c:v>
                </c:pt>
                <c:pt idx="2489">
                  <c:v>1.9555705963402614E-2</c:v>
                </c:pt>
                <c:pt idx="2490">
                  <c:v>1.9555705963402614E-2</c:v>
                </c:pt>
                <c:pt idx="2491">
                  <c:v>1.9555705963402614E-2</c:v>
                </c:pt>
                <c:pt idx="2492">
                  <c:v>2.2698155623776306E-2</c:v>
                </c:pt>
                <c:pt idx="2493">
                  <c:v>2.2698155623776306E-2</c:v>
                </c:pt>
                <c:pt idx="2494">
                  <c:v>2.2698155623776306E-2</c:v>
                </c:pt>
                <c:pt idx="2495">
                  <c:v>1.9555705963402614E-2</c:v>
                </c:pt>
                <c:pt idx="2496">
                  <c:v>1.9555705963402614E-2</c:v>
                </c:pt>
                <c:pt idx="2497">
                  <c:v>1.9555705963402614E-2</c:v>
                </c:pt>
                <c:pt idx="2498">
                  <c:v>1.9555705963402614E-2</c:v>
                </c:pt>
                <c:pt idx="2499">
                  <c:v>1.6413256303028811E-2</c:v>
                </c:pt>
                <c:pt idx="2500">
                  <c:v>1.9555705963402614E-2</c:v>
                </c:pt>
                <c:pt idx="2501">
                  <c:v>2.2698155623776306E-2</c:v>
                </c:pt>
                <c:pt idx="2502">
                  <c:v>2.5840605284149998E-2</c:v>
                </c:pt>
                <c:pt idx="2503">
                  <c:v>1.9555705963402614E-2</c:v>
                </c:pt>
                <c:pt idx="2504">
                  <c:v>2.2698155623776306E-2</c:v>
                </c:pt>
                <c:pt idx="2505">
                  <c:v>2.2698155623776306E-2</c:v>
                </c:pt>
                <c:pt idx="2506">
                  <c:v>1.9555705963402614E-2</c:v>
                </c:pt>
                <c:pt idx="2507">
                  <c:v>1.9555705963402614E-2</c:v>
                </c:pt>
                <c:pt idx="2508">
                  <c:v>1.9555705963402614E-2</c:v>
                </c:pt>
                <c:pt idx="2509">
                  <c:v>1.6413256303028811E-2</c:v>
                </c:pt>
                <c:pt idx="2510">
                  <c:v>1.9555705963402614E-2</c:v>
                </c:pt>
                <c:pt idx="2511">
                  <c:v>1.9555705963402614E-2</c:v>
                </c:pt>
                <c:pt idx="2512">
                  <c:v>1.9555705963402614E-2</c:v>
                </c:pt>
                <c:pt idx="2513">
                  <c:v>2.2698155623776306E-2</c:v>
                </c:pt>
                <c:pt idx="2514">
                  <c:v>2.2698155623776306E-2</c:v>
                </c:pt>
                <c:pt idx="2515">
                  <c:v>2.2698155623776306E-2</c:v>
                </c:pt>
                <c:pt idx="2516">
                  <c:v>1.9555705963402614E-2</c:v>
                </c:pt>
                <c:pt idx="2517">
                  <c:v>1.9555705963402614E-2</c:v>
                </c:pt>
                <c:pt idx="2518">
                  <c:v>1.9555705963402614E-2</c:v>
                </c:pt>
                <c:pt idx="2519">
                  <c:v>1.9555705963402614E-2</c:v>
                </c:pt>
                <c:pt idx="2520">
                  <c:v>2.2698155623776306E-2</c:v>
                </c:pt>
                <c:pt idx="2521">
                  <c:v>2.2698155623776306E-2</c:v>
                </c:pt>
                <c:pt idx="2522">
                  <c:v>2.2698155623776306E-2</c:v>
                </c:pt>
                <c:pt idx="2523">
                  <c:v>1.9555705963402614E-2</c:v>
                </c:pt>
                <c:pt idx="2524">
                  <c:v>1.9555705963402614E-2</c:v>
                </c:pt>
                <c:pt idx="2525">
                  <c:v>2.5840605284149998E-2</c:v>
                </c:pt>
                <c:pt idx="2526">
                  <c:v>1.6413256303028811E-2</c:v>
                </c:pt>
                <c:pt idx="2527">
                  <c:v>2.2698155623776306E-2</c:v>
                </c:pt>
                <c:pt idx="2528">
                  <c:v>2.2698155623776306E-2</c:v>
                </c:pt>
                <c:pt idx="2529">
                  <c:v>1.9555705963402614E-2</c:v>
                </c:pt>
                <c:pt idx="2530">
                  <c:v>2.5840605284149998E-2</c:v>
                </c:pt>
                <c:pt idx="2531">
                  <c:v>2.2698155623776306E-2</c:v>
                </c:pt>
                <c:pt idx="2532">
                  <c:v>2.2698155623776306E-2</c:v>
                </c:pt>
                <c:pt idx="2533">
                  <c:v>2.5840605284149998E-2</c:v>
                </c:pt>
                <c:pt idx="2534">
                  <c:v>2.5840605284149998E-2</c:v>
                </c:pt>
                <c:pt idx="2535">
                  <c:v>2.5840605284149998E-2</c:v>
                </c:pt>
                <c:pt idx="2536">
                  <c:v>2.5840605284149998E-2</c:v>
                </c:pt>
                <c:pt idx="2537">
                  <c:v>2.5840605284149998E-2</c:v>
                </c:pt>
                <c:pt idx="2538">
                  <c:v>2.5840605284149998E-2</c:v>
                </c:pt>
                <c:pt idx="2539">
                  <c:v>2.2698155623776306E-2</c:v>
                </c:pt>
                <c:pt idx="2540">
                  <c:v>1.9555705963402614E-2</c:v>
                </c:pt>
                <c:pt idx="2541">
                  <c:v>2.2698155623776306E-2</c:v>
                </c:pt>
                <c:pt idx="2542">
                  <c:v>2.2698155623776306E-2</c:v>
                </c:pt>
                <c:pt idx="2543">
                  <c:v>2.2698155623776306E-2</c:v>
                </c:pt>
                <c:pt idx="2544">
                  <c:v>2.2698155623776306E-2</c:v>
                </c:pt>
                <c:pt idx="2545">
                  <c:v>2.5840605284149998E-2</c:v>
                </c:pt>
                <c:pt idx="2546">
                  <c:v>2.2698155623776306E-2</c:v>
                </c:pt>
                <c:pt idx="2547">
                  <c:v>2.5840605284149998E-2</c:v>
                </c:pt>
                <c:pt idx="2548">
                  <c:v>2.2698155623776306E-2</c:v>
                </c:pt>
                <c:pt idx="2549">
                  <c:v>2.5840605284149998E-2</c:v>
                </c:pt>
                <c:pt idx="2550">
                  <c:v>2.2698155623776306E-2</c:v>
                </c:pt>
                <c:pt idx="2551">
                  <c:v>2.2698155623776306E-2</c:v>
                </c:pt>
                <c:pt idx="2552">
                  <c:v>2.2698155623776306E-2</c:v>
                </c:pt>
                <c:pt idx="2553">
                  <c:v>2.5840605284149998E-2</c:v>
                </c:pt>
                <c:pt idx="2554">
                  <c:v>2.2698155623776306E-2</c:v>
                </c:pt>
                <c:pt idx="2555">
                  <c:v>2.2698155623776306E-2</c:v>
                </c:pt>
                <c:pt idx="2556">
                  <c:v>2.5840605284149998E-2</c:v>
                </c:pt>
                <c:pt idx="2557">
                  <c:v>2.5840605284149998E-2</c:v>
                </c:pt>
                <c:pt idx="2558">
                  <c:v>2.2698155623776306E-2</c:v>
                </c:pt>
                <c:pt idx="2559">
                  <c:v>2.5840605284149998E-2</c:v>
                </c:pt>
                <c:pt idx="2560">
                  <c:v>2.5840605284149998E-2</c:v>
                </c:pt>
                <c:pt idx="2561">
                  <c:v>2.5840605284149998E-2</c:v>
                </c:pt>
                <c:pt idx="2562">
                  <c:v>2.5840605284149998E-2</c:v>
                </c:pt>
                <c:pt idx="2563">
                  <c:v>3.2125504604897381E-2</c:v>
                </c:pt>
                <c:pt idx="2564">
                  <c:v>1.9555705963402614E-2</c:v>
                </c:pt>
                <c:pt idx="2565">
                  <c:v>2.2698155623776306E-2</c:v>
                </c:pt>
                <c:pt idx="2566">
                  <c:v>3.2125504604897381E-2</c:v>
                </c:pt>
                <c:pt idx="2567">
                  <c:v>2.5840605284149998E-2</c:v>
                </c:pt>
                <c:pt idx="2568">
                  <c:v>2.5840605284149998E-2</c:v>
                </c:pt>
                <c:pt idx="2569">
                  <c:v>2.2698155623776306E-2</c:v>
                </c:pt>
                <c:pt idx="2570">
                  <c:v>2.5840605284149998E-2</c:v>
                </c:pt>
                <c:pt idx="2571">
                  <c:v>2.5840605284149998E-2</c:v>
                </c:pt>
                <c:pt idx="2572">
                  <c:v>2.5840605284149998E-2</c:v>
                </c:pt>
                <c:pt idx="2573">
                  <c:v>2.5840605284149998E-2</c:v>
                </c:pt>
                <c:pt idx="2574">
                  <c:v>2.5840605284149998E-2</c:v>
                </c:pt>
                <c:pt idx="2575">
                  <c:v>2.2698155623776306E-2</c:v>
                </c:pt>
                <c:pt idx="2576">
                  <c:v>2.2698155623776306E-2</c:v>
                </c:pt>
                <c:pt idx="2577">
                  <c:v>2.5840605284149998E-2</c:v>
                </c:pt>
                <c:pt idx="2578">
                  <c:v>2.2698155623776306E-2</c:v>
                </c:pt>
                <c:pt idx="2579">
                  <c:v>2.5840605284149998E-2</c:v>
                </c:pt>
                <c:pt idx="2580">
                  <c:v>2.5840605284149998E-2</c:v>
                </c:pt>
                <c:pt idx="2581">
                  <c:v>2.5840605284149998E-2</c:v>
                </c:pt>
                <c:pt idx="2582">
                  <c:v>2.5840605284149998E-2</c:v>
                </c:pt>
                <c:pt idx="2583">
                  <c:v>2.5840605284149998E-2</c:v>
                </c:pt>
                <c:pt idx="2584">
                  <c:v>2.2698155623776306E-2</c:v>
                </c:pt>
                <c:pt idx="2585">
                  <c:v>2.5840605284149998E-2</c:v>
                </c:pt>
                <c:pt idx="2586">
                  <c:v>2.5840605284149998E-2</c:v>
                </c:pt>
                <c:pt idx="2587">
                  <c:v>2.898305494452369E-2</c:v>
                </c:pt>
                <c:pt idx="2588">
                  <c:v>2.5840605284149998E-2</c:v>
                </c:pt>
                <c:pt idx="2589">
                  <c:v>2.5840605284149998E-2</c:v>
                </c:pt>
                <c:pt idx="2590">
                  <c:v>2.5840605284149998E-2</c:v>
                </c:pt>
                <c:pt idx="2591">
                  <c:v>2.5840605284149998E-2</c:v>
                </c:pt>
                <c:pt idx="2592">
                  <c:v>2.5840605284149998E-2</c:v>
                </c:pt>
                <c:pt idx="2593">
                  <c:v>2.5840605284149998E-2</c:v>
                </c:pt>
                <c:pt idx="2594">
                  <c:v>2.5840605284149998E-2</c:v>
                </c:pt>
                <c:pt idx="2595">
                  <c:v>2.5840605284149998E-2</c:v>
                </c:pt>
                <c:pt idx="2596">
                  <c:v>2.5840605284149998E-2</c:v>
                </c:pt>
                <c:pt idx="2597">
                  <c:v>2.2698155623776306E-2</c:v>
                </c:pt>
                <c:pt idx="2598">
                  <c:v>2.5840605284149998E-2</c:v>
                </c:pt>
                <c:pt idx="2599">
                  <c:v>2.5840605284149998E-2</c:v>
                </c:pt>
                <c:pt idx="2600">
                  <c:v>2.898305494452369E-2</c:v>
                </c:pt>
                <c:pt idx="2601">
                  <c:v>2.898305494452369E-2</c:v>
                </c:pt>
                <c:pt idx="2602">
                  <c:v>3.2125504604897381E-2</c:v>
                </c:pt>
                <c:pt idx="2603">
                  <c:v>2.898305494452369E-2</c:v>
                </c:pt>
                <c:pt idx="2604">
                  <c:v>3.2125504604897381E-2</c:v>
                </c:pt>
                <c:pt idx="2605">
                  <c:v>2.898305494452369E-2</c:v>
                </c:pt>
                <c:pt idx="2606">
                  <c:v>3.2125504604897381E-2</c:v>
                </c:pt>
                <c:pt idx="2607">
                  <c:v>3.2125504604897381E-2</c:v>
                </c:pt>
                <c:pt idx="2608">
                  <c:v>2.5840605284149998E-2</c:v>
                </c:pt>
                <c:pt idx="2609">
                  <c:v>2.898305494452369E-2</c:v>
                </c:pt>
                <c:pt idx="2610">
                  <c:v>2.898305494452369E-2</c:v>
                </c:pt>
                <c:pt idx="2611">
                  <c:v>2.898305494452369E-2</c:v>
                </c:pt>
                <c:pt idx="2612">
                  <c:v>2.898305494452369E-2</c:v>
                </c:pt>
                <c:pt idx="2613">
                  <c:v>2.898305494452369E-2</c:v>
                </c:pt>
                <c:pt idx="2614">
                  <c:v>2.898305494452369E-2</c:v>
                </c:pt>
                <c:pt idx="2615">
                  <c:v>2.5840605284149998E-2</c:v>
                </c:pt>
                <c:pt idx="2616">
                  <c:v>2.898305494452369E-2</c:v>
                </c:pt>
                <c:pt idx="2617">
                  <c:v>2.898305494452369E-2</c:v>
                </c:pt>
                <c:pt idx="2618">
                  <c:v>2.898305494452369E-2</c:v>
                </c:pt>
                <c:pt idx="2619">
                  <c:v>3.2125504604897381E-2</c:v>
                </c:pt>
                <c:pt idx="2620">
                  <c:v>2.898305494452369E-2</c:v>
                </c:pt>
                <c:pt idx="2621">
                  <c:v>3.5267954265271073E-2</c:v>
                </c:pt>
                <c:pt idx="2622">
                  <c:v>2.898305494452369E-2</c:v>
                </c:pt>
                <c:pt idx="2623">
                  <c:v>3.5267954265271073E-2</c:v>
                </c:pt>
                <c:pt idx="2624">
                  <c:v>3.2125504604897381E-2</c:v>
                </c:pt>
                <c:pt idx="2625">
                  <c:v>3.5267954265271073E-2</c:v>
                </c:pt>
                <c:pt idx="2626">
                  <c:v>3.2125504604897381E-2</c:v>
                </c:pt>
                <c:pt idx="2627">
                  <c:v>2.898305494452369E-2</c:v>
                </c:pt>
                <c:pt idx="2628">
                  <c:v>3.5267954265271073E-2</c:v>
                </c:pt>
                <c:pt idx="2629">
                  <c:v>2.898305494452369E-2</c:v>
                </c:pt>
                <c:pt idx="2630">
                  <c:v>3.2125504604897381E-2</c:v>
                </c:pt>
                <c:pt idx="2631">
                  <c:v>2.898305494452369E-2</c:v>
                </c:pt>
                <c:pt idx="2632">
                  <c:v>3.2125504604897381E-2</c:v>
                </c:pt>
                <c:pt idx="2633">
                  <c:v>3.2125504604897381E-2</c:v>
                </c:pt>
                <c:pt idx="2634">
                  <c:v>2.5840605284149998E-2</c:v>
                </c:pt>
                <c:pt idx="2635">
                  <c:v>2.898305494452369E-2</c:v>
                </c:pt>
                <c:pt idx="2636">
                  <c:v>3.2125504604897381E-2</c:v>
                </c:pt>
                <c:pt idx="2637">
                  <c:v>3.2125504604897381E-2</c:v>
                </c:pt>
                <c:pt idx="2638">
                  <c:v>3.5267954265271073E-2</c:v>
                </c:pt>
                <c:pt idx="2639">
                  <c:v>3.2125504604897381E-2</c:v>
                </c:pt>
                <c:pt idx="2640">
                  <c:v>3.2125504604897381E-2</c:v>
                </c:pt>
                <c:pt idx="2641">
                  <c:v>3.2125504604897381E-2</c:v>
                </c:pt>
                <c:pt idx="2642">
                  <c:v>3.2125504604897381E-2</c:v>
                </c:pt>
                <c:pt idx="2643">
                  <c:v>2.898305494452369E-2</c:v>
                </c:pt>
                <c:pt idx="2644">
                  <c:v>3.2125504604897381E-2</c:v>
                </c:pt>
                <c:pt idx="2645">
                  <c:v>3.2125504604897381E-2</c:v>
                </c:pt>
                <c:pt idx="2646">
                  <c:v>3.2125504604897381E-2</c:v>
                </c:pt>
                <c:pt idx="2647">
                  <c:v>3.5267954265271073E-2</c:v>
                </c:pt>
                <c:pt idx="2648">
                  <c:v>3.2125504604897381E-2</c:v>
                </c:pt>
                <c:pt idx="2649">
                  <c:v>3.2125504604897381E-2</c:v>
                </c:pt>
                <c:pt idx="2650">
                  <c:v>3.2125504604897381E-2</c:v>
                </c:pt>
                <c:pt idx="2651">
                  <c:v>3.2125504604897381E-2</c:v>
                </c:pt>
                <c:pt idx="2652">
                  <c:v>2.898305494452369E-2</c:v>
                </c:pt>
                <c:pt idx="2653">
                  <c:v>3.8410403925644765E-2</c:v>
                </c:pt>
                <c:pt idx="2654">
                  <c:v>3.2125504604897381E-2</c:v>
                </c:pt>
                <c:pt idx="2655">
                  <c:v>2.898305494452369E-2</c:v>
                </c:pt>
                <c:pt idx="2656">
                  <c:v>3.2125504604897381E-2</c:v>
                </c:pt>
                <c:pt idx="2657">
                  <c:v>3.2125504604897381E-2</c:v>
                </c:pt>
                <c:pt idx="2658">
                  <c:v>2.898305494452369E-2</c:v>
                </c:pt>
                <c:pt idx="2659">
                  <c:v>2.5840605284149998E-2</c:v>
                </c:pt>
                <c:pt idx="2660">
                  <c:v>2.898305494452369E-2</c:v>
                </c:pt>
                <c:pt idx="2661">
                  <c:v>2.898305494452369E-2</c:v>
                </c:pt>
                <c:pt idx="2662">
                  <c:v>3.2125504604897381E-2</c:v>
                </c:pt>
                <c:pt idx="2663">
                  <c:v>3.2125504604897381E-2</c:v>
                </c:pt>
                <c:pt idx="2664">
                  <c:v>3.2125504604897381E-2</c:v>
                </c:pt>
                <c:pt idx="2665">
                  <c:v>3.2125504604897381E-2</c:v>
                </c:pt>
                <c:pt idx="2666">
                  <c:v>3.2125504604897381E-2</c:v>
                </c:pt>
                <c:pt idx="2667">
                  <c:v>3.5267954265271073E-2</c:v>
                </c:pt>
                <c:pt idx="2668">
                  <c:v>3.2125504604897381E-2</c:v>
                </c:pt>
                <c:pt idx="2669">
                  <c:v>3.2125504604897381E-2</c:v>
                </c:pt>
                <c:pt idx="2670">
                  <c:v>3.5267954265271073E-2</c:v>
                </c:pt>
                <c:pt idx="2671">
                  <c:v>2.898305494452369E-2</c:v>
                </c:pt>
                <c:pt idx="2672">
                  <c:v>3.8410403925644765E-2</c:v>
                </c:pt>
                <c:pt idx="2673">
                  <c:v>3.5267954265271073E-2</c:v>
                </c:pt>
                <c:pt idx="2674">
                  <c:v>3.5267954265271073E-2</c:v>
                </c:pt>
                <c:pt idx="2675">
                  <c:v>3.5267954265271073E-2</c:v>
                </c:pt>
                <c:pt idx="2676">
                  <c:v>3.2125504604897381E-2</c:v>
                </c:pt>
                <c:pt idx="2677">
                  <c:v>3.2125504604897381E-2</c:v>
                </c:pt>
                <c:pt idx="2678">
                  <c:v>3.5267954265271073E-2</c:v>
                </c:pt>
                <c:pt idx="2679">
                  <c:v>3.5267954265271073E-2</c:v>
                </c:pt>
                <c:pt idx="2680">
                  <c:v>3.2125504604897381E-2</c:v>
                </c:pt>
                <c:pt idx="2681">
                  <c:v>3.5267954265271073E-2</c:v>
                </c:pt>
                <c:pt idx="2682">
                  <c:v>3.5267954265271073E-2</c:v>
                </c:pt>
                <c:pt idx="2683">
                  <c:v>3.5267954265271073E-2</c:v>
                </c:pt>
                <c:pt idx="2684">
                  <c:v>3.5267954265271073E-2</c:v>
                </c:pt>
                <c:pt idx="2685">
                  <c:v>3.2125504604897381E-2</c:v>
                </c:pt>
                <c:pt idx="2686">
                  <c:v>3.5267954265271073E-2</c:v>
                </c:pt>
                <c:pt idx="2687">
                  <c:v>3.2125504604897381E-2</c:v>
                </c:pt>
                <c:pt idx="2688">
                  <c:v>3.2125504604897381E-2</c:v>
                </c:pt>
                <c:pt idx="2689">
                  <c:v>2.898305494452369E-2</c:v>
                </c:pt>
                <c:pt idx="2690">
                  <c:v>3.2125504604897381E-2</c:v>
                </c:pt>
                <c:pt idx="2691">
                  <c:v>3.5267954265271073E-2</c:v>
                </c:pt>
                <c:pt idx="2692">
                  <c:v>3.5267954265271073E-2</c:v>
                </c:pt>
                <c:pt idx="2693">
                  <c:v>3.5267954265271073E-2</c:v>
                </c:pt>
                <c:pt idx="2694">
                  <c:v>2.898305494452369E-2</c:v>
                </c:pt>
                <c:pt idx="2695">
                  <c:v>3.2125504604897381E-2</c:v>
                </c:pt>
                <c:pt idx="2696">
                  <c:v>3.5267954265271073E-2</c:v>
                </c:pt>
                <c:pt idx="2697">
                  <c:v>3.2125504604897381E-2</c:v>
                </c:pt>
                <c:pt idx="2698">
                  <c:v>0.53805989992506464</c:v>
                </c:pt>
                <c:pt idx="2699">
                  <c:v>0.55062969856655952</c:v>
                </c:pt>
                <c:pt idx="2700">
                  <c:v>0.55377214822693321</c:v>
                </c:pt>
                <c:pt idx="2701">
                  <c:v>0.57576929584954917</c:v>
                </c:pt>
                <c:pt idx="2702">
                  <c:v>0.58205419517029666</c:v>
                </c:pt>
                <c:pt idx="2703">
                  <c:v>0.57576929584954917</c:v>
                </c:pt>
                <c:pt idx="2704">
                  <c:v>0.56948439652880178</c:v>
                </c:pt>
                <c:pt idx="2705">
                  <c:v>0.55691459788730691</c:v>
                </c:pt>
                <c:pt idx="2706">
                  <c:v>0.54434479924581214</c:v>
                </c:pt>
                <c:pt idx="2707">
                  <c:v>0.53491745026469095</c:v>
                </c:pt>
                <c:pt idx="2708">
                  <c:v>0.52863255094394357</c:v>
                </c:pt>
                <c:pt idx="2709">
                  <c:v>0.51606275230244869</c:v>
                </c:pt>
                <c:pt idx="2710">
                  <c:v>0.50663540332132762</c:v>
                </c:pt>
                <c:pt idx="2711">
                  <c:v>0.50349295366095381</c:v>
                </c:pt>
                <c:pt idx="2712">
                  <c:v>0.49406560467983274</c:v>
                </c:pt>
                <c:pt idx="2713">
                  <c:v>0.49406560467983274</c:v>
                </c:pt>
                <c:pt idx="2714">
                  <c:v>0.49406560467983274</c:v>
                </c:pt>
                <c:pt idx="2715">
                  <c:v>0.48778070535908535</c:v>
                </c:pt>
                <c:pt idx="2716">
                  <c:v>0.48149580603833786</c:v>
                </c:pt>
                <c:pt idx="2717">
                  <c:v>0.48463825569871155</c:v>
                </c:pt>
                <c:pt idx="2718">
                  <c:v>0.47206845705721678</c:v>
                </c:pt>
                <c:pt idx="2719">
                  <c:v>0.47206845705721678</c:v>
                </c:pt>
                <c:pt idx="2720">
                  <c:v>0.46578355773646929</c:v>
                </c:pt>
                <c:pt idx="2721">
                  <c:v>0.46892600739684309</c:v>
                </c:pt>
                <c:pt idx="2722">
                  <c:v>0.47206845705721678</c:v>
                </c:pt>
                <c:pt idx="2723">
                  <c:v>0.46892600739684309</c:v>
                </c:pt>
                <c:pt idx="2724">
                  <c:v>0.46892600739684309</c:v>
                </c:pt>
                <c:pt idx="2725">
                  <c:v>0.47206845705721678</c:v>
                </c:pt>
                <c:pt idx="2726">
                  <c:v>0.47206845705721678</c:v>
                </c:pt>
                <c:pt idx="2727">
                  <c:v>0.46892600739684309</c:v>
                </c:pt>
                <c:pt idx="2728">
                  <c:v>0.46892600739684309</c:v>
                </c:pt>
                <c:pt idx="2729">
                  <c:v>0.4626411080760956</c:v>
                </c:pt>
                <c:pt idx="2730">
                  <c:v>0.4626411080760956</c:v>
                </c:pt>
                <c:pt idx="2731">
                  <c:v>0.4626411080760956</c:v>
                </c:pt>
                <c:pt idx="2732">
                  <c:v>0.4626411080760956</c:v>
                </c:pt>
                <c:pt idx="2733">
                  <c:v>0.45949865841572191</c:v>
                </c:pt>
                <c:pt idx="2734">
                  <c:v>0.46578355773646929</c:v>
                </c:pt>
                <c:pt idx="2735">
                  <c:v>0.4626411080760956</c:v>
                </c:pt>
                <c:pt idx="2736">
                  <c:v>0.45949865841572191</c:v>
                </c:pt>
                <c:pt idx="2737">
                  <c:v>0.45949865841572191</c:v>
                </c:pt>
                <c:pt idx="2738">
                  <c:v>0.45949865841572191</c:v>
                </c:pt>
                <c:pt idx="2739">
                  <c:v>0.45635620875534821</c:v>
                </c:pt>
                <c:pt idx="2740">
                  <c:v>0.45321375909497452</c:v>
                </c:pt>
                <c:pt idx="2741">
                  <c:v>0.45007130943460083</c:v>
                </c:pt>
                <c:pt idx="2742">
                  <c:v>0.45635620875534821</c:v>
                </c:pt>
                <c:pt idx="2743">
                  <c:v>0.4626411080760956</c:v>
                </c:pt>
                <c:pt idx="2744">
                  <c:v>0.45949865841572191</c:v>
                </c:pt>
                <c:pt idx="2745">
                  <c:v>0.45635620875534821</c:v>
                </c:pt>
                <c:pt idx="2746">
                  <c:v>0.45635620875534821</c:v>
                </c:pt>
                <c:pt idx="2747">
                  <c:v>0.45635620875534821</c:v>
                </c:pt>
                <c:pt idx="2748">
                  <c:v>0.45321375909497452</c:v>
                </c:pt>
                <c:pt idx="2749">
                  <c:v>0.45321375909497452</c:v>
                </c:pt>
                <c:pt idx="2750">
                  <c:v>0.44692885977422714</c:v>
                </c:pt>
                <c:pt idx="2751">
                  <c:v>0.45007130943460083</c:v>
                </c:pt>
                <c:pt idx="2752">
                  <c:v>0.44692885977422714</c:v>
                </c:pt>
                <c:pt idx="2753">
                  <c:v>0.45007130943460083</c:v>
                </c:pt>
                <c:pt idx="2754">
                  <c:v>0.45007130943460083</c:v>
                </c:pt>
                <c:pt idx="2755">
                  <c:v>0.44378641011385334</c:v>
                </c:pt>
                <c:pt idx="2756">
                  <c:v>0.45321375909497452</c:v>
                </c:pt>
                <c:pt idx="2757">
                  <c:v>0.44378641011385334</c:v>
                </c:pt>
                <c:pt idx="2758">
                  <c:v>0.44692885977422714</c:v>
                </c:pt>
                <c:pt idx="2759">
                  <c:v>0.44064396045347964</c:v>
                </c:pt>
                <c:pt idx="2760">
                  <c:v>0.44692885977422714</c:v>
                </c:pt>
                <c:pt idx="2761">
                  <c:v>0.44064396045347964</c:v>
                </c:pt>
                <c:pt idx="2762">
                  <c:v>0.43435906113273226</c:v>
                </c:pt>
                <c:pt idx="2763">
                  <c:v>0.43750151079310595</c:v>
                </c:pt>
                <c:pt idx="2764">
                  <c:v>0.43750151079310595</c:v>
                </c:pt>
                <c:pt idx="2765">
                  <c:v>0.43121661147235857</c:v>
                </c:pt>
                <c:pt idx="2766">
                  <c:v>0.43435906113273226</c:v>
                </c:pt>
                <c:pt idx="2767">
                  <c:v>0.44064396045347964</c:v>
                </c:pt>
                <c:pt idx="2768">
                  <c:v>0.43750151079310595</c:v>
                </c:pt>
                <c:pt idx="2769">
                  <c:v>0.42807416181198488</c:v>
                </c:pt>
                <c:pt idx="2770">
                  <c:v>0.42807416181198488</c:v>
                </c:pt>
                <c:pt idx="2771">
                  <c:v>0.42493171215161107</c:v>
                </c:pt>
                <c:pt idx="2772">
                  <c:v>0.42807416181198488</c:v>
                </c:pt>
                <c:pt idx="2773">
                  <c:v>0.43435906113273226</c:v>
                </c:pt>
                <c:pt idx="2774">
                  <c:v>0.43121661147235857</c:v>
                </c:pt>
                <c:pt idx="2775">
                  <c:v>0.42807416181198488</c:v>
                </c:pt>
                <c:pt idx="2776">
                  <c:v>0.41864681283086369</c:v>
                </c:pt>
                <c:pt idx="2777">
                  <c:v>0.42493171215161107</c:v>
                </c:pt>
                <c:pt idx="2778">
                  <c:v>0.42178926249123738</c:v>
                </c:pt>
                <c:pt idx="2779">
                  <c:v>0.42807416181198488</c:v>
                </c:pt>
                <c:pt idx="2780">
                  <c:v>0.42178926249123738</c:v>
                </c:pt>
                <c:pt idx="2781">
                  <c:v>0.42493171215161107</c:v>
                </c:pt>
                <c:pt idx="2782">
                  <c:v>0.41550436317049</c:v>
                </c:pt>
                <c:pt idx="2783">
                  <c:v>0.42493171215161107</c:v>
                </c:pt>
                <c:pt idx="2784">
                  <c:v>0.41864681283086369</c:v>
                </c:pt>
                <c:pt idx="2785">
                  <c:v>0.40921946384974262</c:v>
                </c:pt>
                <c:pt idx="2786">
                  <c:v>0.41236191351011631</c:v>
                </c:pt>
                <c:pt idx="2787">
                  <c:v>0.40921946384974262</c:v>
                </c:pt>
                <c:pt idx="2788">
                  <c:v>0.41236191351011631</c:v>
                </c:pt>
                <c:pt idx="2789">
                  <c:v>0.41550436317049</c:v>
                </c:pt>
                <c:pt idx="2790">
                  <c:v>0.40921946384974262</c:v>
                </c:pt>
                <c:pt idx="2791">
                  <c:v>0.41236191351011631</c:v>
                </c:pt>
                <c:pt idx="2792">
                  <c:v>0.41550436317049</c:v>
                </c:pt>
                <c:pt idx="2793">
                  <c:v>0.40607701418936881</c:v>
                </c:pt>
                <c:pt idx="2794">
                  <c:v>0.41236191351011631</c:v>
                </c:pt>
                <c:pt idx="2795">
                  <c:v>0.41236191351011631</c:v>
                </c:pt>
                <c:pt idx="2796">
                  <c:v>0.40921946384974262</c:v>
                </c:pt>
                <c:pt idx="2797">
                  <c:v>0.40607701418936881</c:v>
                </c:pt>
                <c:pt idx="2798">
                  <c:v>0.40607701418936881</c:v>
                </c:pt>
                <c:pt idx="2799">
                  <c:v>0.39979211486862143</c:v>
                </c:pt>
                <c:pt idx="2800">
                  <c:v>0.39979211486862143</c:v>
                </c:pt>
                <c:pt idx="2801">
                  <c:v>0.40293456452899512</c:v>
                </c:pt>
                <c:pt idx="2802">
                  <c:v>0.39664966520824774</c:v>
                </c:pt>
                <c:pt idx="2803">
                  <c:v>0.39664966520824774</c:v>
                </c:pt>
                <c:pt idx="2804">
                  <c:v>0.39979211486862143</c:v>
                </c:pt>
                <c:pt idx="2805">
                  <c:v>0.39036476588750035</c:v>
                </c:pt>
                <c:pt idx="2806">
                  <c:v>0.38722231622712655</c:v>
                </c:pt>
                <c:pt idx="2807">
                  <c:v>0.39350721554787405</c:v>
                </c:pt>
                <c:pt idx="2808">
                  <c:v>0.39036476588750035</c:v>
                </c:pt>
                <c:pt idx="2809">
                  <c:v>0.39350721554787405</c:v>
                </c:pt>
                <c:pt idx="2810">
                  <c:v>0.38722231622712655</c:v>
                </c:pt>
                <c:pt idx="2811">
                  <c:v>0.38722231622712655</c:v>
                </c:pt>
                <c:pt idx="2812">
                  <c:v>0.39036476588750035</c:v>
                </c:pt>
                <c:pt idx="2813">
                  <c:v>0.39036476588750035</c:v>
                </c:pt>
                <c:pt idx="2814">
                  <c:v>0.38407986656675286</c:v>
                </c:pt>
                <c:pt idx="2815">
                  <c:v>0.38722231622712655</c:v>
                </c:pt>
                <c:pt idx="2816">
                  <c:v>0.39036476588750035</c:v>
                </c:pt>
                <c:pt idx="2817">
                  <c:v>0.38407986656675286</c:v>
                </c:pt>
                <c:pt idx="2818">
                  <c:v>0.38407986656675286</c:v>
                </c:pt>
                <c:pt idx="2819">
                  <c:v>0.38722231622712655</c:v>
                </c:pt>
                <c:pt idx="2820">
                  <c:v>0.38093741690637917</c:v>
                </c:pt>
                <c:pt idx="2821">
                  <c:v>0.38722231622712655</c:v>
                </c:pt>
                <c:pt idx="2822">
                  <c:v>0.38093741690637917</c:v>
                </c:pt>
                <c:pt idx="2823">
                  <c:v>0.37779496724600548</c:v>
                </c:pt>
                <c:pt idx="2824">
                  <c:v>0.37465251758563178</c:v>
                </c:pt>
                <c:pt idx="2825">
                  <c:v>0.37779496724600548</c:v>
                </c:pt>
                <c:pt idx="2826">
                  <c:v>0.37779496724600548</c:v>
                </c:pt>
                <c:pt idx="2827">
                  <c:v>0.38093741690637917</c:v>
                </c:pt>
                <c:pt idx="2828">
                  <c:v>0.37465251758563178</c:v>
                </c:pt>
                <c:pt idx="2829">
                  <c:v>0.38093741690637917</c:v>
                </c:pt>
                <c:pt idx="2830">
                  <c:v>0.37465251758563178</c:v>
                </c:pt>
                <c:pt idx="2831">
                  <c:v>0.37151006792525809</c:v>
                </c:pt>
                <c:pt idx="2832">
                  <c:v>0.36836761826488429</c:v>
                </c:pt>
                <c:pt idx="2833">
                  <c:v>0.36836761826488429</c:v>
                </c:pt>
                <c:pt idx="2834">
                  <c:v>0.36836761826488429</c:v>
                </c:pt>
                <c:pt idx="2835">
                  <c:v>0.36836761826488429</c:v>
                </c:pt>
                <c:pt idx="2836">
                  <c:v>0.36836761826488429</c:v>
                </c:pt>
                <c:pt idx="2837">
                  <c:v>0.36836761826488429</c:v>
                </c:pt>
                <c:pt idx="2838">
                  <c:v>0.36208271894413691</c:v>
                </c:pt>
                <c:pt idx="2839">
                  <c:v>0.36208271894413691</c:v>
                </c:pt>
                <c:pt idx="2840">
                  <c:v>0.36208271894413691</c:v>
                </c:pt>
                <c:pt idx="2841">
                  <c:v>0.3652251686045106</c:v>
                </c:pt>
                <c:pt idx="2842">
                  <c:v>0.36208271894413691</c:v>
                </c:pt>
                <c:pt idx="2843">
                  <c:v>0.36208271894413691</c:v>
                </c:pt>
                <c:pt idx="2844">
                  <c:v>0.35579781962338952</c:v>
                </c:pt>
                <c:pt idx="2845">
                  <c:v>0.35894026928376321</c:v>
                </c:pt>
                <c:pt idx="2846">
                  <c:v>0.36208271894413691</c:v>
                </c:pt>
                <c:pt idx="2847">
                  <c:v>0.35894026928376321</c:v>
                </c:pt>
                <c:pt idx="2848">
                  <c:v>0.35894026928376321</c:v>
                </c:pt>
                <c:pt idx="2849">
                  <c:v>0.35894026928376321</c:v>
                </c:pt>
                <c:pt idx="2850">
                  <c:v>0.35894026928376321</c:v>
                </c:pt>
                <c:pt idx="2851">
                  <c:v>0.34951292030264214</c:v>
                </c:pt>
                <c:pt idx="2852">
                  <c:v>0.34951292030264214</c:v>
                </c:pt>
                <c:pt idx="2853">
                  <c:v>0.34951292030264214</c:v>
                </c:pt>
                <c:pt idx="2854">
                  <c:v>0.35265536996301583</c:v>
                </c:pt>
                <c:pt idx="2855">
                  <c:v>0.35265536996301583</c:v>
                </c:pt>
                <c:pt idx="2856">
                  <c:v>0.35265536996301583</c:v>
                </c:pt>
                <c:pt idx="2857">
                  <c:v>0.35265536996301583</c:v>
                </c:pt>
                <c:pt idx="2858">
                  <c:v>0.34951292030264214</c:v>
                </c:pt>
                <c:pt idx="2859">
                  <c:v>0.35579781962338952</c:v>
                </c:pt>
                <c:pt idx="2860">
                  <c:v>0.34951292030264214</c:v>
                </c:pt>
                <c:pt idx="2861">
                  <c:v>0.34951292030264214</c:v>
                </c:pt>
                <c:pt idx="2862">
                  <c:v>0.35265536996301583</c:v>
                </c:pt>
                <c:pt idx="2863">
                  <c:v>0.34637047064226834</c:v>
                </c:pt>
                <c:pt idx="2864">
                  <c:v>0.34637047064226834</c:v>
                </c:pt>
                <c:pt idx="2865">
                  <c:v>0.34637047064226834</c:v>
                </c:pt>
                <c:pt idx="2866">
                  <c:v>0.34322802098189464</c:v>
                </c:pt>
                <c:pt idx="2867">
                  <c:v>0.35265536996301583</c:v>
                </c:pt>
                <c:pt idx="2868">
                  <c:v>0.34637047064226834</c:v>
                </c:pt>
                <c:pt idx="2869">
                  <c:v>0.34322802098189464</c:v>
                </c:pt>
                <c:pt idx="2870">
                  <c:v>0.34637047064226834</c:v>
                </c:pt>
                <c:pt idx="2871">
                  <c:v>0.34951292030264214</c:v>
                </c:pt>
                <c:pt idx="2872">
                  <c:v>0.34637047064226834</c:v>
                </c:pt>
                <c:pt idx="2873">
                  <c:v>0.34008557132152095</c:v>
                </c:pt>
                <c:pt idx="2874">
                  <c:v>0.34008557132152095</c:v>
                </c:pt>
                <c:pt idx="2875">
                  <c:v>0.34637047064226834</c:v>
                </c:pt>
                <c:pt idx="2876">
                  <c:v>0.33694312166114726</c:v>
                </c:pt>
                <c:pt idx="2877">
                  <c:v>0.33694312166114726</c:v>
                </c:pt>
                <c:pt idx="2878">
                  <c:v>0.34322802098189464</c:v>
                </c:pt>
                <c:pt idx="2879">
                  <c:v>0.33694312166114726</c:v>
                </c:pt>
                <c:pt idx="2880">
                  <c:v>0.33694312166114726</c:v>
                </c:pt>
                <c:pt idx="2881">
                  <c:v>0.33694312166114726</c:v>
                </c:pt>
                <c:pt idx="2882">
                  <c:v>0.33380067200077357</c:v>
                </c:pt>
                <c:pt idx="2883">
                  <c:v>0.33694312166114726</c:v>
                </c:pt>
                <c:pt idx="2884">
                  <c:v>0.33065822234039988</c:v>
                </c:pt>
                <c:pt idx="2885">
                  <c:v>0.33380067200077357</c:v>
                </c:pt>
                <c:pt idx="2886">
                  <c:v>0.33065822234039988</c:v>
                </c:pt>
                <c:pt idx="2887">
                  <c:v>0.32123087335927869</c:v>
                </c:pt>
                <c:pt idx="2888">
                  <c:v>0.32751577268002607</c:v>
                </c:pt>
                <c:pt idx="2889">
                  <c:v>0.33065822234039988</c:v>
                </c:pt>
                <c:pt idx="2890">
                  <c:v>0.32437332301965238</c:v>
                </c:pt>
                <c:pt idx="2891">
                  <c:v>0.32437332301965238</c:v>
                </c:pt>
                <c:pt idx="2892">
                  <c:v>0.32437332301965238</c:v>
                </c:pt>
                <c:pt idx="2893">
                  <c:v>0.318088423698905</c:v>
                </c:pt>
                <c:pt idx="2894">
                  <c:v>0.32437332301965238</c:v>
                </c:pt>
                <c:pt idx="2895">
                  <c:v>0.32437332301965238</c:v>
                </c:pt>
                <c:pt idx="2896">
                  <c:v>0.32437332301965238</c:v>
                </c:pt>
                <c:pt idx="2897">
                  <c:v>0.32437332301965238</c:v>
                </c:pt>
                <c:pt idx="2898">
                  <c:v>0.318088423698905</c:v>
                </c:pt>
                <c:pt idx="2899">
                  <c:v>0.32123087335927869</c:v>
                </c:pt>
                <c:pt idx="2900">
                  <c:v>0.318088423698905</c:v>
                </c:pt>
                <c:pt idx="2901">
                  <c:v>0.32123087335927869</c:v>
                </c:pt>
                <c:pt idx="2902">
                  <c:v>0.31494597403853131</c:v>
                </c:pt>
                <c:pt idx="2903">
                  <c:v>0.31494597403853131</c:v>
                </c:pt>
                <c:pt idx="2904">
                  <c:v>0.31180352437815761</c:v>
                </c:pt>
                <c:pt idx="2905">
                  <c:v>0.318088423698905</c:v>
                </c:pt>
                <c:pt idx="2906">
                  <c:v>0.318088423698905</c:v>
                </c:pt>
                <c:pt idx="2907">
                  <c:v>0.31494597403853131</c:v>
                </c:pt>
                <c:pt idx="2908">
                  <c:v>0.31494597403853131</c:v>
                </c:pt>
                <c:pt idx="2909">
                  <c:v>0.32123087335927869</c:v>
                </c:pt>
                <c:pt idx="2910">
                  <c:v>0.31494597403853131</c:v>
                </c:pt>
                <c:pt idx="2911">
                  <c:v>0.31494597403853131</c:v>
                </c:pt>
                <c:pt idx="2912">
                  <c:v>0.31494597403853131</c:v>
                </c:pt>
                <c:pt idx="2913">
                  <c:v>0.31494597403853131</c:v>
                </c:pt>
                <c:pt idx="2914">
                  <c:v>0.30866107471778381</c:v>
                </c:pt>
                <c:pt idx="2915">
                  <c:v>0.30866107471778381</c:v>
                </c:pt>
                <c:pt idx="2916">
                  <c:v>0.31180352437815761</c:v>
                </c:pt>
                <c:pt idx="2917">
                  <c:v>0.30866107471778381</c:v>
                </c:pt>
                <c:pt idx="2918">
                  <c:v>0.30866107471778381</c:v>
                </c:pt>
                <c:pt idx="2919">
                  <c:v>0.30551862505741012</c:v>
                </c:pt>
                <c:pt idx="2920">
                  <c:v>0.30866107471778381</c:v>
                </c:pt>
                <c:pt idx="2921">
                  <c:v>0.30237617539703643</c:v>
                </c:pt>
                <c:pt idx="2922">
                  <c:v>0.30551862505741012</c:v>
                </c:pt>
                <c:pt idx="2923">
                  <c:v>0.30866107471778381</c:v>
                </c:pt>
                <c:pt idx="2924">
                  <c:v>0.30237617539703643</c:v>
                </c:pt>
                <c:pt idx="2925">
                  <c:v>0.30237617539703643</c:v>
                </c:pt>
                <c:pt idx="2926">
                  <c:v>0.30866107471778381</c:v>
                </c:pt>
                <c:pt idx="2927">
                  <c:v>0.30237617539703643</c:v>
                </c:pt>
                <c:pt idx="2928">
                  <c:v>0.29923372573666274</c:v>
                </c:pt>
                <c:pt idx="2929">
                  <c:v>0.29923372573666274</c:v>
                </c:pt>
                <c:pt idx="2930">
                  <c:v>0.29923372573666274</c:v>
                </c:pt>
                <c:pt idx="2931">
                  <c:v>0.30237617539703643</c:v>
                </c:pt>
                <c:pt idx="2932">
                  <c:v>0.29923372573666274</c:v>
                </c:pt>
                <c:pt idx="2933">
                  <c:v>0.29923372573666274</c:v>
                </c:pt>
                <c:pt idx="2934">
                  <c:v>0.29923372573666274</c:v>
                </c:pt>
                <c:pt idx="2935">
                  <c:v>0.29609127607628904</c:v>
                </c:pt>
                <c:pt idx="2936">
                  <c:v>0.29294882641591535</c:v>
                </c:pt>
                <c:pt idx="2937">
                  <c:v>0.29923372573666274</c:v>
                </c:pt>
                <c:pt idx="2938">
                  <c:v>0.29923372573666274</c:v>
                </c:pt>
                <c:pt idx="2939">
                  <c:v>0.29923372573666274</c:v>
                </c:pt>
                <c:pt idx="2940">
                  <c:v>0.29294882641591535</c:v>
                </c:pt>
                <c:pt idx="2941">
                  <c:v>0.29294882641591535</c:v>
                </c:pt>
                <c:pt idx="2942">
                  <c:v>0.29294882641591535</c:v>
                </c:pt>
                <c:pt idx="2943">
                  <c:v>0.28980637675554155</c:v>
                </c:pt>
                <c:pt idx="2944">
                  <c:v>0.28980637675554155</c:v>
                </c:pt>
                <c:pt idx="2945">
                  <c:v>0.28352147743479417</c:v>
                </c:pt>
                <c:pt idx="2946">
                  <c:v>0.28980637675554155</c:v>
                </c:pt>
                <c:pt idx="2947">
                  <c:v>0.28666392709516786</c:v>
                </c:pt>
                <c:pt idx="2948">
                  <c:v>0.29294882641591535</c:v>
                </c:pt>
                <c:pt idx="2949">
                  <c:v>0.28980637675554155</c:v>
                </c:pt>
                <c:pt idx="2950">
                  <c:v>0.28980637675554155</c:v>
                </c:pt>
                <c:pt idx="2951">
                  <c:v>0.28352147743479417</c:v>
                </c:pt>
                <c:pt idx="2952">
                  <c:v>0.28980637675554155</c:v>
                </c:pt>
                <c:pt idx="2953">
                  <c:v>0.28352147743479417</c:v>
                </c:pt>
                <c:pt idx="2954">
                  <c:v>0.28666392709516786</c:v>
                </c:pt>
                <c:pt idx="2955">
                  <c:v>0.28666392709516786</c:v>
                </c:pt>
                <c:pt idx="2956">
                  <c:v>0.28352147743479417</c:v>
                </c:pt>
                <c:pt idx="2957">
                  <c:v>0.28980637675554155</c:v>
                </c:pt>
                <c:pt idx="2958">
                  <c:v>0.28037902777442048</c:v>
                </c:pt>
                <c:pt idx="2959">
                  <c:v>0.28037902777442048</c:v>
                </c:pt>
                <c:pt idx="2960">
                  <c:v>0.28037902777442048</c:v>
                </c:pt>
                <c:pt idx="2961">
                  <c:v>0.28352147743479417</c:v>
                </c:pt>
                <c:pt idx="2962">
                  <c:v>0.28352147743479417</c:v>
                </c:pt>
                <c:pt idx="2963">
                  <c:v>0.28352147743479417</c:v>
                </c:pt>
                <c:pt idx="2964">
                  <c:v>0.28037902777442048</c:v>
                </c:pt>
                <c:pt idx="2965">
                  <c:v>0.27723657811404678</c:v>
                </c:pt>
                <c:pt idx="2966">
                  <c:v>0.27723657811404678</c:v>
                </c:pt>
                <c:pt idx="2967">
                  <c:v>0.27723657811404678</c:v>
                </c:pt>
                <c:pt idx="2968">
                  <c:v>0.27723657811404678</c:v>
                </c:pt>
                <c:pt idx="2969">
                  <c:v>0.28037902777442048</c:v>
                </c:pt>
                <c:pt idx="2970">
                  <c:v>0.27723657811404678</c:v>
                </c:pt>
                <c:pt idx="2971">
                  <c:v>0.27409412845367309</c:v>
                </c:pt>
                <c:pt idx="2972">
                  <c:v>0.27095167879329929</c:v>
                </c:pt>
                <c:pt idx="2973">
                  <c:v>0.27409412845367309</c:v>
                </c:pt>
                <c:pt idx="2974">
                  <c:v>0.28352147743479417</c:v>
                </c:pt>
                <c:pt idx="2975">
                  <c:v>0.27409412845367309</c:v>
                </c:pt>
                <c:pt idx="2976">
                  <c:v>0.27409412845367309</c:v>
                </c:pt>
                <c:pt idx="2977">
                  <c:v>0.27409412845367309</c:v>
                </c:pt>
                <c:pt idx="2978">
                  <c:v>0.2678092291329256</c:v>
                </c:pt>
                <c:pt idx="2979">
                  <c:v>0.27095167879329929</c:v>
                </c:pt>
                <c:pt idx="2980">
                  <c:v>0.27095167879329929</c:v>
                </c:pt>
                <c:pt idx="2981">
                  <c:v>0.27095167879329929</c:v>
                </c:pt>
                <c:pt idx="2982">
                  <c:v>0.27095167879329929</c:v>
                </c:pt>
                <c:pt idx="2983">
                  <c:v>0.2678092291329256</c:v>
                </c:pt>
                <c:pt idx="2984">
                  <c:v>0.2678092291329256</c:v>
                </c:pt>
                <c:pt idx="2985">
                  <c:v>0.2678092291329256</c:v>
                </c:pt>
                <c:pt idx="2986">
                  <c:v>0.26152432981217821</c:v>
                </c:pt>
                <c:pt idx="2987">
                  <c:v>0.26466677947255191</c:v>
                </c:pt>
                <c:pt idx="2988">
                  <c:v>0.26152432981217821</c:v>
                </c:pt>
                <c:pt idx="2989">
                  <c:v>0.26466677947255191</c:v>
                </c:pt>
                <c:pt idx="2990">
                  <c:v>0.26466677947255191</c:v>
                </c:pt>
                <c:pt idx="2991">
                  <c:v>0.26152432981217821</c:v>
                </c:pt>
                <c:pt idx="2992">
                  <c:v>0.2678092291329256</c:v>
                </c:pt>
                <c:pt idx="2993">
                  <c:v>0.26152432981217821</c:v>
                </c:pt>
                <c:pt idx="2994">
                  <c:v>0.26152432981217821</c:v>
                </c:pt>
                <c:pt idx="2995">
                  <c:v>0.26152432981217821</c:v>
                </c:pt>
                <c:pt idx="2996">
                  <c:v>0.2678092291329256</c:v>
                </c:pt>
                <c:pt idx="2997">
                  <c:v>0.20496023592545143</c:v>
                </c:pt>
                <c:pt idx="2998">
                  <c:v>8.2404699170876783E-2</c:v>
                </c:pt>
                <c:pt idx="2999">
                  <c:v>4.1552853586018568E-2</c:v>
                </c:pt>
                <c:pt idx="3000">
                  <c:v>3.2125504604897381E-2</c:v>
                </c:pt>
                <c:pt idx="3001">
                  <c:v>1.9555705963402614E-2</c:v>
                </c:pt>
                <c:pt idx="3002">
                  <c:v>3.8434576615340443E-3</c:v>
                </c:pt>
                <c:pt idx="3003">
                  <c:v>6.9859073219077361E-3</c:v>
                </c:pt>
                <c:pt idx="3004">
                  <c:v>1.327080664265512E-2</c:v>
                </c:pt>
                <c:pt idx="3005">
                  <c:v>6.9859073219077361E-3</c:v>
                </c:pt>
                <c:pt idx="3006">
                  <c:v>3.8434576615340443E-3</c:v>
                </c:pt>
                <c:pt idx="3007">
                  <c:v>1.0128356982281428E-2</c:v>
                </c:pt>
                <c:pt idx="3008">
                  <c:v>1.327080664265512E-2</c:v>
                </c:pt>
                <c:pt idx="3009">
                  <c:v>3.8434576615340443E-3</c:v>
                </c:pt>
                <c:pt idx="3010">
                  <c:v>6.9859073219077361E-3</c:v>
                </c:pt>
                <c:pt idx="3011">
                  <c:v>-5.583891319587142E-3</c:v>
                </c:pt>
                <c:pt idx="3012">
                  <c:v>1.327080664265512E-2</c:v>
                </c:pt>
                <c:pt idx="3013">
                  <c:v>1.327080664265512E-2</c:v>
                </c:pt>
                <c:pt idx="3014">
                  <c:v>1.0128356982281428E-2</c:v>
                </c:pt>
                <c:pt idx="3015">
                  <c:v>6.9859073219077361E-3</c:v>
                </c:pt>
                <c:pt idx="3016">
                  <c:v>6.9859073219077361E-3</c:v>
                </c:pt>
                <c:pt idx="3017">
                  <c:v>1.6413256303028811E-2</c:v>
                </c:pt>
                <c:pt idx="3018">
                  <c:v>1.327080664265512E-2</c:v>
                </c:pt>
                <c:pt idx="3019">
                  <c:v>1.6413256303028811E-2</c:v>
                </c:pt>
                <c:pt idx="3020">
                  <c:v>1.6413256303028811E-2</c:v>
                </c:pt>
                <c:pt idx="3021">
                  <c:v>1.9555705963402614E-2</c:v>
                </c:pt>
                <c:pt idx="3022">
                  <c:v>1.9555705963402614E-2</c:v>
                </c:pt>
                <c:pt idx="3023">
                  <c:v>1.6413256303028811E-2</c:v>
                </c:pt>
                <c:pt idx="3024">
                  <c:v>1.9555705963402614E-2</c:v>
                </c:pt>
                <c:pt idx="3025">
                  <c:v>2.2698155623776306E-2</c:v>
                </c:pt>
                <c:pt idx="3026">
                  <c:v>2.2698155623776306E-2</c:v>
                </c:pt>
                <c:pt idx="3027">
                  <c:v>2.5840605284149998E-2</c:v>
                </c:pt>
                <c:pt idx="3028">
                  <c:v>2.5840605284149998E-2</c:v>
                </c:pt>
                <c:pt idx="3029">
                  <c:v>1.6413256303028811E-2</c:v>
                </c:pt>
                <c:pt idx="3030">
                  <c:v>2.5840605284149998E-2</c:v>
                </c:pt>
                <c:pt idx="3031">
                  <c:v>2.5840605284149998E-2</c:v>
                </c:pt>
                <c:pt idx="3032">
                  <c:v>2.5840605284149998E-2</c:v>
                </c:pt>
                <c:pt idx="3033">
                  <c:v>2.5840605284149998E-2</c:v>
                </c:pt>
                <c:pt idx="3034">
                  <c:v>1.9555705963402614E-2</c:v>
                </c:pt>
                <c:pt idx="3035">
                  <c:v>2.2698155623776306E-2</c:v>
                </c:pt>
                <c:pt idx="3036">
                  <c:v>2.5840605284149998E-2</c:v>
                </c:pt>
                <c:pt idx="3037">
                  <c:v>1.9555705963402614E-2</c:v>
                </c:pt>
                <c:pt idx="3038">
                  <c:v>1.9555705963402614E-2</c:v>
                </c:pt>
                <c:pt idx="3039">
                  <c:v>2.2698155623776306E-2</c:v>
                </c:pt>
                <c:pt idx="3040">
                  <c:v>2.2698155623776306E-2</c:v>
                </c:pt>
                <c:pt idx="3041">
                  <c:v>2.2698155623776306E-2</c:v>
                </c:pt>
                <c:pt idx="3042">
                  <c:v>1.9555705963402614E-2</c:v>
                </c:pt>
                <c:pt idx="3043">
                  <c:v>2.2698155623776306E-2</c:v>
                </c:pt>
                <c:pt idx="3044">
                  <c:v>2.2698155623776306E-2</c:v>
                </c:pt>
                <c:pt idx="3045">
                  <c:v>2.2698155623776306E-2</c:v>
                </c:pt>
                <c:pt idx="3046">
                  <c:v>2.2698155623776306E-2</c:v>
                </c:pt>
                <c:pt idx="3047">
                  <c:v>2.2698155623776306E-2</c:v>
                </c:pt>
                <c:pt idx="3048">
                  <c:v>2.5840605284149998E-2</c:v>
                </c:pt>
                <c:pt idx="3049">
                  <c:v>2.5840605284149998E-2</c:v>
                </c:pt>
                <c:pt idx="3050">
                  <c:v>2.2698155623776306E-2</c:v>
                </c:pt>
                <c:pt idx="3051">
                  <c:v>2.5840605284149998E-2</c:v>
                </c:pt>
                <c:pt idx="3052">
                  <c:v>2.5840605284149998E-2</c:v>
                </c:pt>
                <c:pt idx="3053">
                  <c:v>3.2125504604897381E-2</c:v>
                </c:pt>
                <c:pt idx="3054">
                  <c:v>2.5840605284149998E-2</c:v>
                </c:pt>
                <c:pt idx="3055">
                  <c:v>2.5840605284149998E-2</c:v>
                </c:pt>
                <c:pt idx="3056">
                  <c:v>2.898305494452369E-2</c:v>
                </c:pt>
                <c:pt idx="3057">
                  <c:v>2.5840605284149998E-2</c:v>
                </c:pt>
                <c:pt idx="3058">
                  <c:v>2.898305494452369E-2</c:v>
                </c:pt>
                <c:pt idx="3059">
                  <c:v>2.898305494452369E-2</c:v>
                </c:pt>
                <c:pt idx="3060">
                  <c:v>3.2125504604897381E-2</c:v>
                </c:pt>
                <c:pt idx="3061">
                  <c:v>2.898305494452369E-2</c:v>
                </c:pt>
                <c:pt idx="3062">
                  <c:v>3.2125504604897381E-2</c:v>
                </c:pt>
                <c:pt idx="3063">
                  <c:v>3.2125504604897381E-2</c:v>
                </c:pt>
                <c:pt idx="3064">
                  <c:v>2.898305494452369E-2</c:v>
                </c:pt>
                <c:pt idx="3065">
                  <c:v>2.5840605284149998E-2</c:v>
                </c:pt>
                <c:pt idx="3066">
                  <c:v>2.898305494452369E-2</c:v>
                </c:pt>
                <c:pt idx="3067">
                  <c:v>2.898305494452369E-2</c:v>
                </c:pt>
                <c:pt idx="3068">
                  <c:v>2.5840605284149998E-2</c:v>
                </c:pt>
                <c:pt idx="3069">
                  <c:v>2.5840605284149998E-2</c:v>
                </c:pt>
                <c:pt idx="3070">
                  <c:v>2.5840605284149998E-2</c:v>
                </c:pt>
                <c:pt idx="3071">
                  <c:v>2.2698155623776306E-2</c:v>
                </c:pt>
                <c:pt idx="3072">
                  <c:v>2.5840605284149998E-2</c:v>
                </c:pt>
                <c:pt idx="3073">
                  <c:v>2.5840605284149998E-2</c:v>
                </c:pt>
                <c:pt idx="3074">
                  <c:v>2.5840605284149998E-2</c:v>
                </c:pt>
                <c:pt idx="3075">
                  <c:v>2.5840605284149998E-2</c:v>
                </c:pt>
                <c:pt idx="3076">
                  <c:v>2.5840605284149998E-2</c:v>
                </c:pt>
                <c:pt idx="3077">
                  <c:v>2.5840605284149998E-2</c:v>
                </c:pt>
                <c:pt idx="3078">
                  <c:v>2.5840605284149998E-2</c:v>
                </c:pt>
                <c:pt idx="3079">
                  <c:v>2.898305494452369E-2</c:v>
                </c:pt>
                <c:pt idx="3080">
                  <c:v>2.2698155623776306E-2</c:v>
                </c:pt>
                <c:pt idx="3081">
                  <c:v>2.2698155623776306E-2</c:v>
                </c:pt>
                <c:pt idx="3082">
                  <c:v>2.2698155623776306E-2</c:v>
                </c:pt>
                <c:pt idx="3083">
                  <c:v>2.5840605284149998E-2</c:v>
                </c:pt>
                <c:pt idx="3084">
                  <c:v>2.2698155623776306E-2</c:v>
                </c:pt>
                <c:pt idx="3085">
                  <c:v>2.898305494452369E-2</c:v>
                </c:pt>
                <c:pt idx="3086">
                  <c:v>2.5840605284149998E-2</c:v>
                </c:pt>
                <c:pt idx="3087">
                  <c:v>2.5840605284149998E-2</c:v>
                </c:pt>
                <c:pt idx="3088">
                  <c:v>2.5840605284149998E-2</c:v>
                </c:pt>
                <c:pt idx="3089">
                  <c:v>2.5840605284149998E-2</c:v>
                </c:pt>
                <c:pt idx="3090">
                  <c:v>2.5840605284149998E-2</c:v>
                </c:pt>
                <c:pt idx="3091">
                  <c:v>2.5840605284149998E-2</c:v>
                </c:pt>
                <c:pt idx="3092">
                  <c:v>2.898305494452369E-2</c:v>
                </c:pt>
                <c:pt idx="3093">
                  <c:v>2.898305494452369E-2</c:v>
                </c:pt>
                <c:pt idx="3094">
                  <c:v>2.898305494452369E-2</c:v>
                </c:pt>
                <c:pt idx="3095">
                  <c:v>2.898305494452369E-2</c:v>
                </c:pt>
                <c:pt idx="3096">
                  <c:v>2.5840605284149998E-2</c:v>
                </c:pt>
                <c:pt idx="3097">
                  <c:v>2.898305494452369E-2</c:v>
                </c:pt>
                <c:pt idx="3098">
                  <c:v>2.898305494452369E-2</c:v>
                </c:pt>
                <c:pt idx="3099">
                  <c:v>2.898305494452369E-2</c:v>
                </c:pt>
                <c:pt idx="3100">
                  <c:v>2.5840605284149998E-2</c:v>
                </c:pt>
                <c:pt idx="3101">
                  <c:v>2.5840605284149998E-2</c:v>
                </c:pt>
                <c:pt idx="3102">
                  <c:v>2.898305494452369E-2</c:v>
                </c:pt>
                <c:pt idx="3103">
                  <c:v>2.898305494452369E-2</c:v>
                </c:pt>
                <c:pt idx="3104">
                  <c:v>2.5840605284149998E-2</c:v>
                </c:pt>
                <c:pt idx="3105">
                  <c:v>2.5840605284149998E-2</c:v>
                </c:pt>
                <c:pt idx="3106">
                  <c:v>2.898305494452369E-2</c:v>
                </c:pt>
                <c:pt idx="3107">
                  <c:v>2.2698155623776306E-2</c:v>
                </c:pt>
                <c:pt idx="3108">
                  <c:v>2.2698155623776306E-2</c:v>
                </c:pt>
                <c:pt idx="3109">
                  <c:v>2.5840605284149998E-2</c:v>
                </c:pt>
                <c:pt idx="3110">
                  <c:v>2.898305494452369E-2</c:v>
                </c:pt>
                <c:pt idx="3111">
                  <c:v>2.898305494452369E-2</c:v>
                </c:pt>
                <c:pt idx="3112">
                  <c:v>2.898305494452369E-2</c:v>
                </c:pt>
                <c:pt idx="3113">
                  <c:v>3.2125504604897381E-2</c:v>
                </c:pt>
                <c:pt idx="3114">
                  <c:v>3.5267954265271073E-2</c:v>
                </c:pt>
                <c:pt idx="3115">
                  <c:v>3.8410403925644765E-2</c:v>
                </c:pt>
                <c:pt idx="3116">
                  <c:v>3.5267954265271073E-2</c:v>
                </c:pt>
                <c:pt idx="3117">
                  <c:v>3.8410403925644765E-2</c:v>
                </c:pt>
                <c:pt idx="3118">
                  <c:v>3.5267954265271073E-2</c:v>
                </c:pt>
                <c:pt idx="3119">
                  <c:v>3.5267954265271073E-2</c:v>
                </c:pt>
                <c:pt idx="3120">
                  <c:v>3.2125504604897381E-2</c:v>
                </c:pt>
                <c:pt idx="3121">
                  <c:v>3.2125504604897381E-2</c:v>
                </c:pt>
                <c:pt idx="3122">
                  <c:v>2.898305494452369E-2</c:v>
                </c:pt>
                <c:pt idx="3123">
                  <c:v>2.898305494452369E-2</c:v>
                </c:pt>
                <c:pt idx="3124">
                  <c:v>2.5840605284149998E-2</c:v>
                </c:pt>
                <c:pt idx="3125">
                  <c:v>2.5840605284149998E-2</c:v>
                </c:pt>
                <c:pt idx="3126">
                  <c:v>2.898305494452369E-2</c:v>
                </c:pt>
                <c:pt idx="3127">
                  <c:v>2.5840605284149998E-2</c:v>
                </c:pt>
                <c:pt idx="3128">
                  <c:v>2.5840605284149998E-2</c:v>
                </c:pt>
                <c:pt idx="3129">
                  <c:v>2.898305494452369E-2</c:v>
                </c:pt>
                <c:pt idx="3130">
                  <c:v>2.898305494452369E-2</c:v>
                </c:pt>
                <c:pt idx="3131">
                  <c:v>2.898305494452369E-2</c:v>
                </c:pt>
                <c:pt idx="3132">
                  <c:v>2.898305494452369E-2</c:v>
                </c:pt>
                <c:pt idx="3133">
                  <c:v>2.898305494452369E-2</c:v>
                </c:pt>
                <c:pt idx="3134">
                  <c:v>2.898305494452369E-2</c:v>
                </c:pt>
                <c:pt idx="3135">
                  <c:v>2.898305494452369E-2</c:v>
                </c:pt>
                <c:pt idx="3136">
                  <c:v>3.2125504604897381E-2</c:v>
                </c:pt>
                <c:pt idx="3137">
                  <c:v>3.2125504604897381E-2</c:v>
                </c:pt>
                <c:pt idx="3138">
                  <c:v>2.898305494452369E-2</c:v>
                </c:pt>
                <c:pt idx="3139">
                  <c:v>2.898305494452369E-2</c:v>
                </c:pt>
                <c:pt idx="3140">
                  <c:v>2.898305494452369E-2</c:v>
                </c:pt>
                <c:pt idx="3141">
                  <c:v>2.898305494452369E-2</c:v>
                </c:pt>
                <c:pt idx="3142">
                  <c:v>2.898305494452369E-2</c:v>
                </c:pt>
                <c:pt idx="3143">
                  <c:v>3.2125504604897381E-2</c:v>
                </c:pt>
                <c:pt idx="3144">
                  <c:v>2.898305494452369E-2</c:v>
                </c:pt>
                <c:pt idx="3145">
                  <c:v>2.898305494452369E-2</c:v>
                </c:pt>
                <c:pt idx="3146">
                  <c:v>2.898305494452369E-2</c:v>
                </c:pt>
                <c:pt idx="3147">
                  <c:v>2.898305494452369E-2</c:v>
                </c:pt>
                <c:pt idx="3148">
                  <c:v>2.898305494452369E-2</c:v>
                </c:pt>
                <c:pt idx="3149">
                  <c:v>3.2125504604897381E-2</c:v>
                </c:pt>
                <c:pt idx="3150">
                  <c:v>3.2125504604897381E-2</c:v>
                </c:pt>
                <c:pt idx="3151">
                  <c:v>2.898305494452369E-2</c:v>
                </c:pt>
                <c:pt idx="3152">
                  <c:v>2.898305494452369E-2</c:v>
                </c:pt>
                <c:pt idx="3153">
                  <c:v>2.898305494452369E-2</c:v>
                </c:pt>
                <c:pt idx="3154">
                  <c:v>3.2125504604897381E-2</c:v>
                </c:pt>
                <c:pt idx="3155">
                  <c:v>3.2125504604897381E-2</c:v>
                </c:pt>
                <c:pt idx="3156">
                  <c:v>2.898305494452369E-2</c:v>
                </c:pt>
                <c:pt idx="3157">
                  <c:v>2.898305494452369E-2</c:v>
                </c:pt>
                <c:pt idx="3158">
                  <c:v>3.2125504604897381E-2</c:v>
                </c:pt>
                <c:pt idx="3159">
                  <c:v>2.5840605284149998E-2</c:v>
                </c:pt>
                <c:pt idx="3160">
                  <c:v>2.898305494452369E-2</c:v>
                </c:pt>
                <c:pt idx="3161">
                  <c:v>2.898305494452369E-2</c:v>
                </c:pt>
                <c:pt idx="3162">
                  <c:v>2.898305494452369E-2</c:v>
                </c:pt>
                <c:pt idx="3163">
                  <c:v>2.5840605284149998E-2</c:v>
                </c:pt>
                <c:pt idx="3164">
                  <c:v>2.5840605284149998E-2</c:v>
                </c:pt>
                <c:pt idx="3165">
                  <c:v>2.5840605284149998E-2</c:v>
                </c:pt>
                <c:pt idx="3166">
                  <c:v>2.5840605284149998E-2</c:v>
                </c:pt>
                <c:pt idx="3167">
                  <c:v>2.898305494452369E-2</c:v>
                </c:pt>
                <c:pt idx="3168">
                  <c:v>2.898305494452369E-2</c:v>
                </c:pt>
                <c:pt idx="3169">
                  <c:v>2.898305494452369E-2</c:v>
                </c:pt>
                <c:pt idx="3170">
                  <c:v>2.898305494452369E-2</c:v>
                </c:pt>
                <c:pt idx="3171">
                  <c:v>2.898305494452369E-2</c:v>
                </c:pt>
                <c:pt idx="3172">
                  <c:v>2.898305494452369E-2</c:v>
                </c:pt>
                <c:pt idx="3173">
                  <c:v>3.5267954265271073E-2</c:v>
                </c:pt>
                <c:pt idx="3174">
                  <c:v>2.898305494452369E-2</c:v>
                </c:pt>
                <c:pt idx="3175">
                  <c:v>2.5840605284149998E-2</c:v>
                </c:pt>
                <c:pt idx="3176">
                  <c:v>2.898305494452369E-2</c:v>
                </c:pt>
                <c:pt idx="3177">
                  <c:v>2.898305494452369E-2</c:v>
                </c:pt>
                <c:pt idx="3178">
                  <c:v>2.898305494452369E-2</c:v>
                </c:pt>
                <c:pt idx="3179">
                  <c:v>2.898305494452369E-2</c:v>
                </c:pt>
                <c:pt idx="3180">
                  <c:v>2.898305494452369E-2</c:v>
                </c:pt>
                <c:pt idx="3181">
                  <c:v>3.2125504604897381E-2</c:v>
                </c:pt>
                <c:pt idx="3182">
                  <c:v>3.5267954265271073E-2</c:v>
                </c:pt>
                <c:pt idx="3183">
                  <c:v>3.2125504604897381E-2</c:v>
                </c:pt>
                <c:pt idx="3184">
                  <c:v>3.2125504604897381E-2</c:v>
                </c:pt>
                <c:pt idx="3185">
                  <c:v>2.898305494452369E-2</c:v>
                </c:pt>
                <c:pt idx="3186">
                  <c:v>2.5840605284149998E-2</c:v>
                </c:pt>
                <c:pt idx="3187">
                  <c:v>2.898305494452369E-2</c:v>
                </c:pt>
                <c:pt idx="3188">
                  <c:v>2.898305494452369E-2</c:v>
                </c:pt>
                <c:pt idx="3189">
                  <c:v>3.2125504604897381E-2</c:v>
                </c:pt>
                <c:pt idx="3190">
                  <c:v>2.898305494452369E-2</c:v>
                </c:pt>
                <c:pt idx="3191">
                  <c:v>3.2125504604897381E-2</c:v>
                </c:pt>
                <c:pt idx="3192">
                  <c:v>3.2125504604897381E-2</c:v>
                </c:pt>
                <c:pt idx="3193">
                  <c:v>2.5840605284149998E-2</c:v>
                </c:pt>
                <c:pt idx="3194">
                  <c:v>2.5840605284149998E-2</c:v>
                </c:pt>
                <c:pt idx="3195">
                  <c:v>2.2698155623776306E-2</c:v>
                </c:pt>
                <c:pt idx="3196">
                  <c:v>2.5840605284149998E-2</c:v>
                </c:pt>
                <c:pt idx="3197">
                  <c:v>2.898305494452369E-2</c:v>
                </c:pt>
                <c:pt idx="3198">
                  <c:v>2.5840605284149998E-2</c:v>
                </c:pt>
                <c:pt idx="3199">
                  <c:v>2.5840605284149998E-2</c:v>
                </c:pt>
                <c:pt idx="3200">
                  <c:v>2.5840605284149998E-2</c:v>
                </c:pt>
                <c:pt idx="3201">
                  <c:v>2.5840605284149998E-2</c:v>
                </c:pt>
                <c:pt idx="3202">
                  <c:v>2.2698155623776306E-2</c:v>
                </c:pt>
                <c:pt idx="3203">
                  <c:v>2.5840605284149998E-2</c:v>
                </c:pt>
                <c:pt idx="3204">
                  <c:v>2.5840605284149998E-2</c:v>
                </c:pt>
                <c:pt idx="3205">
                  <c:v>2.5840605284149998E-2</c:v>
                </c:pt>
                <c:pt idx="3206">
                  <c:v>2.2698155623776306E-2</c:v>
                </c:pt>
                <c:pt idx="3207">
                  <c:v>2.5840605284149998E-2</c:v>
                </c:pt>
                <c:pt idx="3208">
                  <c:v>2.898305494452369E-2</c:v>
                </c:pt>
                <c:pt idx="3209">
                  <c:v>2.5840605284149998E-2</c:v>
                </c:pt>
                <c:pt idx="3210">
                  <c:v>2.5840605284149998E-2</c:v>
                </c:pt>
                <c:pt idx="3211">
                  <c:v>2.5840605284149998E-2</c:v>
                </c:pt>
                <c:pt idx="3212">
                  <c:v>2.5840605284149998E-2</c:v>
                </c:pt>
                <c:pt idx="3213">
                  <c:v>2.898305494452369E-2</c:v>
                </c:pt>
                <c:pt idx="3214">
                  <c:v>2.5840605284149998E-2</c:v>
                </c:pt>
                <c:pt idx="3215">
                  <c:v>2.898305494452369E-2</c:v>
                </c:pt>
                <c:pt idx="3216">
                  <c:v>2.5840605284149998E-2</c:v>
                </c:pt>
                <c:pt idx="3217">
                  <c:v>2.5840605284149998E-2</c:v>
                </c:pt>
                <c:pt idx="3218">
                  <c:v>2.5840605284149998E-2</c:v>
                </c:pt>
                <c:pt idx="3219">
                  <c:v>2.5840605284149998E-2</c:v>
                </c:pt>
                <c:pt idx="3220">
                  <c:v>2.2698155623776306E-2</c:v>
                </c:pt>
                <c:pt idx="3221">
                  <c:v>2.5840605284149998E-2</c:v>
                </c:pt>
                <c:pt idx="3222">
                  <c:v>2.2698155623776306E-2</c:v>
                </c:pt>
                <c:pt idx="3223">
                  <c:v>2.2698155623776306E-2</c:v>
                </c:pt>
                <c:pt idx="3224">
                  <c:v>2.5840605284149998E-2</c:v>
                </c:pt>
                <c:pt idx="3225">
                  <c:v>2.2698155623776306E-2</c:v>
                </c:pt>
                <c:pt idx="3226">
                  <c:v>2.5840605284149998E-2</c:v>
                </c:pt>
                <c:pt idx="3227">
                  <c:v>2.5840605284149998E-2</c:v>
                </c:pt>
                <c:pt idx="3228">
                  <c:v>2.898305494452369E-2</c:v>
                </c:pt>
                <c:pt idx="3229">
                  <c:v>2.2698155623776306E-2</c:v>
                </c:pt>
                <c:pt idx="3230">
                  <c:v>2.5840605284149998E-2</c:v>
                </c:pt>
                <c:pt idx="3231">
                  <c:v>2.2698155623776306E-2</c:v>
                </c:pt>
                <c:pt idx="3232">
                  <c:v>2.5840605284149998E-2</c:v>
                </c:pt>
                <c:pt idx="3233">
                  <c:v>2.5840605284149998E-2</c:v>
                </c:pt>
                <c:pt idx="3234">
                  <c:v>2.5840605284149998E-2</c:v>
                </c:pt>
                <c:pt idx="3235">
                  <c:v>2.5840605284149998E-2</c:v>
                </c:pt>
                <c:pt idx="3236">
                  <c:v>2.898305494452369E-2</c:v>
                </c:pt>
                <c:pt idx="3237">
                  <c:v>2.5840605284149998E-2</c:v>
                </c:pt>
                <c:pt idx="3238">
                  <c:v>2.898305494452369E-2</c:v>
                </c:pt>
                <c:pt idx="3239">
                  <c:v>2.898305494452369E-2</c:v>
                </c:pt>
                <c:pt idx="3240">
                  <c:v>2.898305494452369E-2</c:v>
                </c:pt>
                <c:pt idx="3241">
                  <c:v>2.898305494452369E-2</c:v>
                </c:pt>
                <c:pt idx="3242">
                  <c:v>2.898305494452369E-2</c:v>
                </c:pt>
                <c:pt idx="3243">
                  <c:v>2.898305494452369E-2</c:v>
                </c:pt>
                <c:pt idx="3244">
                  <c:v>3.2125504604897381E-2</c:v>
                </c:pt>
                <c:pt idx="3245">
                  <c:v>2.898305494452369E-2</c:v>
                </c:pt>
                <c:pt idx="3246">
                  <c:v>3.2125504604897381E-2</c:v>
                </c:pt>
                <c:pt idx="3247">
                  <c:v>2.898305494452369E-2</c:v>
                </c:pt>
                <c:pt idx="3248">
                  <c:v>3.5267954265271073E-2</c:v>
                </c:pt>
                <c:pt idx="3249">
                  <c:v>3.2125504604897381E-2</c:v>
                </c:pt>
                <c:pt idx="3250">
                  <c:v>2.898305494452369E-2</c:v>
                </c:pt>
                <c:pt idx="3251">
                  <c:v>3.2125504604897381E-2</c:v>
                </c:pt>
                <c:pt idx="3252">
                  <c:v>3.2125504604897381E-2</c:v>
                </c:pt>
                <c:pt idx="3253">
                  <c:v>3.2125504604897381E-2</c:v>
                </c:pt>
                <c:pt idx="3254">
                  <c:v>3.2125504604897381E-2</c:v>
                </c:pt>
                <c:pt idx="3255">
                  <c:v>3.2125504604897381E-2</c:v>
                </c:pt>
                <c:pt idx="3256">
                  <c:v>2.898305494452369E-2</c:v>
                </c:pt>
                <c:pt idx="3257">
                  <c:v>3.2125504604897381E-2</c:v>
                </c:pt>
                <c:pt idx="3258">
                  <c:v>3.2125504604897381E-2</c:v>
                </c:pt>
                <c:pt idx="3259">
                  <c:v>3.2125504604897381E-2</c:v>
                </c:pt>
                <c:pt idx="3260">
                  <c:v>3.2125504604897381E-2</c:v>
                </c:pt>
                <c:pt idx="3261">
                  <c:v>3.5267954265271073E-2</c:v>
                </c:pt>
                <c:pt idx="3262">
                  <c:v>2.898305494452369E-2</c:v>
                </c:pt>
                <c:pt idx="3263">
                  <c:v>2.898305494452369E-2</c:v>
                </c:pt>
                <c:pt idx="3264">
                  <c:v>2.898305494452369E-2</c:v>
                </c:pt>
                <c:pt idx="3265">
                  <c:v>2.898305494452369E-2</c:v>
                </c:pt>
                <c:pt idx="3266">
                  <c:v>3.2125504604897381E-2</c:v>
                </c:pt>
                <c:pt idx="3267">
                  <c:v>3.2125504604897381E-2</c:v>
                </c:pt>
                <c:pt idx="3268">
                  <c:v>3.2125504604897381E-2</c:v>
                </c:pt>
                <c:pt idx="3269">
                  <c:v>3.8410403925644765E-2</c:v>
                </c:pt>
                <c:pt idx="3270">
                  <c:v>3.2125504604897381E-2</c:v>
                </c:pt>
                <c:pt idx="3271">
                  <c:v>3.2125504604897381E-2</c:v>
                </c:pt>
                <c:pt idx="3272">
                  <c:v>3.2125504604897381E-2</c:v>
                </c:pt>
                <c:pt idx="3273">
                  <c:v>3.8410403925644765E-2</c:v>
                </c:pt>
                <c:pt idx="3274">
                  <c:v>3.5267954265271073E-2</c:v>
                </c:pt>
                <c:pt idx="3275">
                  <c:v>3.2125504604897381E-2</c:v>
                </c:pt>
                <c:pt idx="3276">
                  <c:v>3.2125504604897381E-2</c:v>
                </c:pt>
                <c:pt idx="3277">
                  <c:v>3.5267954265271073E-2</c:v>
                </c:pt>
                <c:pt idx="3278">
                  <c:v>2.898305494452369E-2</c:v>
                </c:pt>
                <c:pt idx="3279">
                  <c:v>3.2125504604897381E-2</c:v>
                </c:pt>
                <c:pt idx="3280">
                  <c:v>2.898305494452369E-2</c:v>
                </c:pt>
                <c:pt idx="3281">
                  <c:v>2.2698155623776306E-2</c:v>
                </c:pt>
                <c:pt idx="3282">
                  <c:v>2.5840605284149998E-2</c:v>
                </c:pt>
                <c:pt idx="3283">
                  <c:v>2.5840605284149998E-2</c:v>
                </c:pt>
                <c:pt idx="3284">
                  <c:v>2.5840605284149998E-2</c:v>
                </c:pt>
                <c:pt idx="3285">
                  <c:v>3.2125504604897381E-2</c:v>
                </c:pt>
                <c:pt idx="3286">
                  <c:v>3.2125504604897381E-2</c:v>
                </c:pt>
                <c:pt idx="3287">
                  <c:v>2.898305494452369E-2</c:v>
                </c:pt>
                <c:pt idx="3288">
                  <c:v>2.5840605284149998E-2</c:v>
                </c:pt>
                <c:pt idx="3289">
                  <c:v>3.2125504604897381E-2</c:v>
                </c:pt>
                <c:pt idx="3290">
                  <c:v>3.5267954265271073E-2</c:v>
                </c:pt>
                <c:pt idx="3291">
                  <c:v>3.2125504604897381E-2</c:v>
                </c:pt>
                <c:pt idx="3292">
                  <c:v>2.898305494452369E-2</c:v>
                </c:pt>
                <c:pt idx="3293">
                  <c:v>3.5267954265271073E-2</c:v>
                </c:pt>
                <c:pt idx="3294">
                  <c:v>3.8410403925644765E-2</c:v>
                </c:pt>
                <c:pt idx="3295">
                  <c:v>3.8410403925644765E-2</c:v>
                </c:pt>
                <c:pt idx="3296">
                  <c:v>3.2125504604897381E-2</c:v>
                </c:pt>
                <c:pt idx="3297">
                  <c:v>0.56319949720805429</c:v>
                </c:pt>
                <c:pt idx="3298">
                  <c:v>0.59148154415141774</c:v>
                </c:pt>
                <c:pt idx="3299">
                  <c:v>0.59462399381179143</c:v>
                </c:pt>
                <c:pt idx="3300">
                  <c:v>0.62604849041552857</c:v>
                </c:pt>
                <c:pt idx="3301">
                  <c:v>0.63233338973627595</c:v>
                </c:pt>
                <c:pt idx="3302">
                  <c:v>0.62290604075515477</c:v>
                </c:pt>
                <c:pt idx="3303">
                  <c:v>0.62290604075515477</c:v>
                </c:pt>
                <c:pt idx="3304">
                  <c:v>0.60405134279291262</c:v>
                </c:pt>
                <c:pt idx="3305">
                  <c:v>0.59462399381179143</c:v>
                </c:pt>
                <c:pt idx="3306">
                  <c:v>0.58833909449104405</c:v>
                </c:pt>
                <c:pt idx="3307">
                  <c:v>0.57262684618917548</c:v>
                </c:pt>
                <c:pt idx="3308">
                  <c:v>0.56948439652880178</c:v>
                </c:pt>
                <c:pt idx="3309">
                  <c:v>0.56319949720805429</c:v>
                </c:pt>
                <c:pt idx="3310">
                  <c:v>0.56005704754768071</c:v>
                </c:pt>
                <c:pt idx="3311">
                  <c:v>0.55062969856655952</c:v>
                </c:pt>
                <c:pt idx="3312">
                  <c:v>0.54748724890618572</c:v>
                </c:pt>
                <c:pt idx="3313">
                  <c:v>0.54434479924581214</c:v>
                </c:pt>
                <c:pt idx="3314">
                  <c:v>0.54748724890618572</c:v>
                </c:pt>
                <c:pt idx="3315">
                  <c:v>0.54120234958543834</c:v>
                </c:pt>
                <c:pt idx="3316">
                  <c:v>0.53805989992506464</c:v>
                </c:pt>
                <c:pt idx="3317">
                  <c:v>0.53491745026469095</c:v>
                </c:pt>
                <c:pt idx="3318">
                  <c:v>0.53805989992506464</c:v>
                </c:pt>
                <c:pt idx="3319">
                  <c:v>0.53491745026469095</c:v>
                </c:pt>
                <c:pt idx="3320">
                  <c:v>0.53491745026469095</c:v>
                </c:pt>
                <c:pt idx="3321">
                  <c:v>0.54120234958543834</c:v>
                </c:pt>
                <c:pt idx="3322">
                  <c:v>0.53177500060431726</c:v>
                </c:pt>
                <c:pt idx="3323">
                  <c:v>0.53177500060431726</c:v>
                </c:pt>
                <c:pt idx="3324">
                  <c:v>0.52863255094394357</c:v>
                </c:pt>
                <c:pt idx="3325">
                  <c:v>0.52549010128356977</c:v>
                </c:pt>
                <c:pt idx="3326">
                  <c:v>0.53177500060431726</c:v>
                </c:pt>
                <c:pt idx="3327">
                  <c:v>0.53491745026469095</c:v>
                </c:pt>
                <c:pt idx="3328">
                  <c:v>0.52549010128356977</c:v>
                </c:pt>
                <c:pt idx="3329">
                  <c:v>0.52549010128356977</c:v>
                </c:pt>
                <c:pt idx="3330">
                  <c:v>0.52234765162319619</c:v>
                </c:pt>
                <c:pt idx="3331">
                  <c:v>0.52549010128356977</c:v>
                </c:pt>
                <c:pt idx="3332">
                  <c:v>0.52549010128356977</c:v>
                </c:pt>
                <c:pt idx="3333">
                  <c:v>0.52234765162319619</c:v>
                </c:pt>
                <c:pt idx="3334">
                  <c:v>0.52863255094394357</c:v>
                </c:pt>
                <c:pt idx="3335">
                  <c:v>0.52234765162319619</c:v>
                </c:pt>
                <c:pt idx="3336">
                  <c:v>0.52234765162319619</c:v>
                </c:pt>
                <c:pt idx="3337">
                  <c:v>0.51606275230244869</c:v>
                </c:pt>
                <c:pt idx="3338">
                  <c:v>0.51606275230244869</c:v>
                </c:pt>
                <c:pt idx="3339">
                  <c:v>0.51606275230244869</c:v>
                </c:pt>
                <c:pt idx="3340">
                  <c:v>0.512920302642075</c:v>
                </c:pt>
                <c:pt idx="3341">
                  <c:v>0.512920302642075</c:v>
                </c:pt>
                <c:pt idx="3342">
                  <c:v>0.512920302642075</c:v>
                </c:pt>
                <c:pt idx="3343">
                  <c:v>0.50663540332132762</c:v>
                </c:pt>
                <c:pt idx="3344">
                  <c:v>0.50349295366095381</c:v>
                </c:pt>
                <c:pt idx="3345">
                  <c:v>0.50349295366095381</c:v>
                </c:pt>
                <c:pt idx="3346">
                  <c:v>0.50663540332132762</c:v>
                </c:pt>
                <c:pt idx="3347">
                  <c:v>0.50349295366095381</c:v>
                </c:pt>
                <c:pt idx="3348">
                  <c:v>0.49720805434020643</c:v>
                </c:pt>
                <c:pt idx="3349">
                  <c:v>0.50349295366095381</c:v>
                </c:pt>
                <c:pt idx="3350">
                  <c:v>0.50035050400058023</c:v>
                </c:pt>
                <c:pt idx="3351">
                  <c:v>0.50349295366095381</c:v>
                </c:pt>
                <c:pt idx="3352">
                  <c:v>0.50035050400058023</c:v>
                </c:pt>
                <c:pt idx="3353">
                  <c:v>0.49092315501945905</c:v>
                </c:pt>
                <c:pt idx="3354">
                  <c:v>0.49092315501945905</c:v>
                </c:pt>
                <c:pt idx="3355">
                  <c:v>0.49406560467983274</c:v>
                </c:pt>
                <c:pt idx="3356">
                  <c:v>0.49092315501945905</c:v>
                </c:pt>
                <c:pt idx="3357">
                  <c:v>0.49092315501945905</c:v>
                </c:pt>
                <c:pt idx="3358">
                  <c:v>0.49092315501945905</c:v>
                </c:pt>
                <c:pt idx="3359">
                  <c:v>0.48778070535908535</c:v>
                </c:pt>
                <c:pt idx="3360">
                  <c:v>0.48778070535908535</c:v>
                </c:pt>
                <c:pt idx="3361">
                  <c:v>0.48463825569871155</c:v>
                </c:pt>
                <c:pt idx="3362">
                  <c:v>0.48778070535908535</c:v>
                </c:pt>
                <c:pt idx="3363">
                  <c:v>0.48463825569871155</c:v>
                </c:pt>
                <c:pt idx="3364">
                  <c:v>0.49092315501945905</c:v>
                </c:pt>
                <c:pt idx="3365">
                  <c:v>0.48778070535908535</c:v>
                </c:pt>
                <c:pt idx="3366">
                  <c:v>0.48463825569871155</c:v>
                </c:pt>
                <c:pt idx="3367">
                  <c:v>0.48463825569871155</c:v>
                </c:pt>
                <c:pt idx="3368">
                  <c:v>0.47835335637796417</c:v>
                </c:pt>
                <c:pt idx="3369">
                  <c:v>0.48463825569871155</c:v>
                </c:pt>
                <c:pt idx="3370">
                  <c:v>0.47835335637796417</c:v>
                </c:pt>
                <c:pt idx="3371">
                  <c:v>0.48149580603833786</c:v>
                </c:pt>
                <c:pt idx="3372">
                  <c:v>0.47835335637796417</c:v>
                </c:pt>
                <c:pt idx="3373">
                  <c:v>0.47835335637796417</c:v>
                </c:pt>
                <c:pt idx="3374">
                  <c:v>0.47835335637796417</c:v>
                </c:pt>
                <c:pt idx="3375">
                  <c:v>0.47206845705721678</c:v>
                </c:pt>
                <c:pt idx="3376">
                  <c:v>0.47521090671759048</c:v>
                </c:pt>
                <c:pt idx="3377">
                  <c:v>0.47521090671759048</c:v>
                </c:pt>
                <c:pt idx="3378">
                  <c:v>0.46892600739684309</c:v>
                </c:pt>
                <c:pt idx="3379">
                  <c:v>0.47206845705721678</c:v>
                </c:pt>
                <c:pt idx="3380">
                  <c:v>0.46892600739684309</c:v>
                </c:pt>
                <c:pt idx="3381">
                  <c:v>0.47206845705721678</c:v>
                </c:pt>
                <c:pt idx="3382">
                  <c:v>0.46892600739684309</c:v>
                </c:pt>
                <c:pt idx="3383">
                  <c:v>0.4626411080760956</c:v>
                </c:pt>
                <c:pt idx="3384">
                  <c:v>0.4626411080760956</c:v>
                </c:pt>
                <c:pt idx="3385">
                  <c:v>0.46578355773646929</c:v>
                </c:pt>
                <c:pt idx="3386">
                  <c:v>0.46578355773646929</c:v>
                </c:pt>
                <c:pt idx="3387">
                  <c:v>0.4626411080760956</c:v>
                </c:pt>
                <c:pt idx="3388">
                  <c:v>0.45949865841572191</c:v>
                </c:pt>
                <c:pt idx="3389">
                  <c:v>0.46578355773646929</c:v>
                </c:pt>
                <c:pt idx="3390">
                  <c:v>0.46578355773646929</c:v>
                </c:pt>
                <c:pt idx="3391">
                  <c:v>0.45635620875534821</c:v>
                </c:pt>
                <c:pt idx="3392">
                  <c:v>0.45321375909497452</c:v>
                </c:pt>
                <c:pt idx="3393">
                  <c:v>0.45321375909497452</c:v>
                </c:pt>
                <c:pt idx="3394">
                  <c:v>0.45007130943460083</c:v>
                </c:pt>
                <c:pt idx="3395">
                  <c:v>0.45007130943460083</c:v>
                </c:pt>
                <c:pt idx="3396">
                  <c:v>0.45321375909497452</c:v>
                </c:pt>
                <c:pt idx="3397">
                  <c:v>0.44378641011385334</c:v>
                </c:pt>
                <c:pt idx="3398">
                  <c:v>0.44692885977422714</c:v>
                </c:pt>
                <c:pt idx="3399">
                  <c:v>0.45321375909497452</c:v>
                </c:pt>
                <c:pt idx="3400">
                  <c:v>0.43750151079310595</c:v>
                </c:pt>
                <c:pt idx="3401">
                  <c:v>0.44064396045347964</c:v>
                </c:pt>
                <c:pt idx="3402">
                  <c:v>0.44378641011385334</c:v>
                </c:pt>
                <c:pt idx="3403">
                  <c:v>0.44064396045347964</c:v>
                </c:pt>
                <c:pt idx="3404">
                  <c:v>0.44378641011385334</c:v>
                </c:pt>
                <c:pt idx="3405">
                  <c:v>0.44378641011385334</c:v>
                </c:pt>
                <c:pt idx="3406">
                  <c:v>0.45007130943460083</c:v>
                </c:pt>
                <c:pt idx="3407">
                  <c:v>0.44064396045347964</c:v>
                </c:pt>
                <c:pt idx="3408">
                  <c:v>0.44064396045347964</c:v>
                </c:pt>
                <c:pt idx="3409">
                  <c:v>0.44378641011385334</c:v>
                </c:pt>
                <c:pt idx="3410">
                  <c:v>0.43750151079310595</c:v>
                </c:pt>
                <c:pt idx="3411">
                  <c:v>0.43435906113273226</c:v>
                </c:pt>
                <c:pt idx="3412">
                  <c:v>0.43435906113273226</c:v>
                </c:pt>
                <c:pt idx="3413">
                  <c:v>0.43435906113273226</c:v>
                </c:pt>
                <c:pt idx="3414">
                  <c:v>0.42493171215161107</c:v>
                </c:pt>
                <c:pt idx="3415">
                  <c:v>0.43121661147235857</c:v>
                </c:pt>
                <c:pt idx="3416">
                  <c:v>0.42178926249123738</c:v>
                </c:pt>
                <c:pt idx="3417">
                  <c:v>0.43121661147235857</c:v>
                </c:pt>
                <c:pt idx="3418">
                  <c:v>0.43121661147235857</c:v>
                </c:pt>
                <c:pt idx="3419">
                  <c:v>0.42493171215161107</c:v>
                </c:pt>
                <c:pt idx="3420">
                  <c:v>0.42807416181198488</c:v>
                </c:pt>
                <c:pt idx="3421">
                  <c:v>0.42807416181198488</c:v>
                </c:pt>
                <c:pt idx="3422">
                  <c:v>0.42178926249123738</c:v>
                </c:pt>
                <c:pt idx="3423">
                  <c:v>0.42178926249123738</c:v>
                </c:pt>
                <c:pt idx="3424">
                  <c:v>0.42178926249123738</c:v>
                </c:pt>
                <c:pt idx="3425">
                  <c:v>0.42178926249123738</c:v>
                </c:pt>
                <c:pt idx="3426">
                  <c:v>0.42178926249123738</c:v>
                </c:pt>
                <c:pt idx="3427">
                  <c:v>0.41864681283086369</c:v>
                </c:pt>
                <c:pt idx="3428">
                  <c:v>0.43121661147235857</c:v>
                </c:pt>
                <c:pt idx="3429">
                  <c:v>0.42493171215161107</c:v>
                </c:pt>
                <c:pt idx="3430">
                  <c:v>0.42178926249123738</c:v>
                </c:pt>
                <c:pt idx="3431">
                  <c:v>0.41864681283086369</c:v>
                </c:pt>
                <c:pt idx="3432">
                  <c:v>0.42178926249123738</c:v>
                </c:pt>
                <c:pt idx="3433">
                  <c:v>0.41550436317049</c:v>
                </c:pt>
                <c:pt idx="3434">
                  <c:v>0.41550436317049</c:v>
                </c:pt>
                <c:pt idx="3435">
                  <c:v>0.41550436317049</c:v>
                </c:pt>
                <c:pt idx="3436">
                  <c:v>0.41550436317049</c:v>
                </c:pt>
                <c:pt idx="3437">
                  <c:v>0.41550436317049</c:v>
                </c:pt>
                <c:pt idx="3438">
                  <c:v>0.41236191351011631</c:v>
                </c:pt>
                <c:pt idx="3439">
                  <c:v>0.41236191351011631</c:v>
                </c:pt>
                <c:pt idx="3440">
                  <c:v>0.41550436317049</c:v>
                </c:pt>
                <c:pt idx="3441">
                  <c:v>0.40921946384974262</c:v>
                </c:pt>
                <c:pt idx="3442">
                  <c:v>0.41236191351011631</c:v>
                </c:pt>
                <c:pt idx="3443">
                  <c:v>0.41550436317049</c:v>
                </c:pt>
                <c:pt idx="3444">
                  <c:v>0.40921946384974262</c:v>
                </c:pt>
                <c:pt idx="3445">
                  <c:v>0.41550436317049</c:v>
                </c:pt>
                <c:pt idx="3446">
                  <c:v>0.40293456452899512</c:v>
                </c:pt>
                <c:pt idx="3447">
                  <c:v>0.40607701418936881</c:v>
                </c:pt>
                <c:pt idx="3448">
                  <c:v>0.39979211486862143</c:v>
                </c:pt>
                <c:pt idx="3449">
                  <c:v>0.39979211486862143</c:v>
                </c:pt>
                <c:pt idx="3450">
                  <c:v>0.40607701418936881</c:v>
                </c:pt>
                <c:pt idx="3451">
                  <c:v>0.39979211486862143</c:v>
                </c:pt>
                <c:pt idx="3452">
                  <c:v>0.39979211486862143</c:v>
                </c:pt>
                <c:pt idx="3453">
                  <c:v>0.39979211486862143</c:v>
                </c:pt>
                <c:pt idx="3454">
                  <c:v>0.39979211486862143</c:v>
                </c:pt>
                <c:pt idx="3455">
                  <c:v>0.39350721554787405</c:v>
                </c:pt>
                <c:pt idx="3456">
                  <c:v>0.39664966520824774</c:v>
                </c:pt>
                <c:pt idx="3457">
                  <c:v>0.39664966520824774</c:v>
                </c:pt>
                <c:pt idx="3458">
                  <c:v>0.39036476588750035</c:v>
                </c:pt>
                <c:pt idx="3459">
                  <c:v>0.39350721554787405</c:v>
                </c:pt>
                <c:pt idx="3460">
                  <c:v>0.39350721554787405</c:v>
                </c:pt>
                <c:pt idx="3461">
                  <c:v>0.39350721554787405</c:v>
                </c:pt>
                <c:pt idx="3462">
                  <c:v>0.39036476588750035</c:v>
                </c:pt>
                <c:pt idx="3463">
                  <c:v>0.39350721554787405</c:v>
                </c:pt>
                <c:pt idx="3464">
                  <c:v>0.39350721554787405</c:v>
                </c:pt>
                <c:pt idx="3465">
                  <c:v>0.39036476588750035</c:v>
                </c:pt>
                <c:pt idx="3466">
                  <c:v>0.39036476588750035</c:v>
                </c:pt>
                <c:pt idx="3467">
                  <c:v>0.39036476588750035</c:v>
                </c:pt>
                <c:pt idx="3468">
                  <c:v>0.39036476588750035</c:v>
                </c:pt>
                <c:pt idx="3469">
                  <c:v>0.38407986656675286</c:v>
                </c:pt>
                <c:pt idx="3470">
                  <c:v>0.38722231622712655</c:v>
                </c:pt>
                <c:pt idx="3471">
                  <c:v>0.38407986656675286</c:v>
                </c:pt>
                <c:pt idx="3472">
                  <c:v>0.38722231622712655</c:v>
                </c:pt>
                <c:pt idx="3473">
                  <c:v>0.38407986656675286</c:v>
                </c:pt>
                <c:pt idx="3474">
                  <c:v>0.38407986656675286</c:v>
                </c:pt>
                <c:pt idx="3475">
                  <c:v>0.38093741690637917</c:v>
                </c:pt>
                <c:pt idx="3476">
                  <c:v>0.38093741690637917</c:v>
                </c:pt>
                <c:pt idx="3477">
                  <c:v>0.37779496724600548</c:v>
                </c:pt>
                <c:pt idx="3478">
                  <c:v>0.37779496724600548</c:v>
                </c:pt>
                <c:pt idx="3479">
                  <c:v>0.37465251758563178</c:v>
                </c:pt>
                <c:pt idx="3480">
                  <c:v>0.37465251758563178</c:v>
                </c:pt>
                <c:pt idx="3481">
                  <c:v>0.37779496724600548</c:v>
                </c:pt>
                <c:pt idx="3482">
                  <c:v>0.37465251758563178</c:v>
                </c:pt>
                <c:pt idx="3483">
                  <c:v>0.37151006792525809</c:v>
                </c:pt>
                <c:pt idx="3484">
                  <c:v>0.37465251758563178</c:v>
                </c:pt>
                <c:pt idx="3485">
                  <c:v>0.37465251758563178</c:v>
                </c:pt>
                <c:pt idx="3486">
                  <c:v>0.37465251758563178</c:v>
                </c:pt>
                <c:pt idx="3487">
                  <c:v>0.37151006792525809</c:v>
                </c:pt>
                <c:pt idx="3488">
                  <c:v>0.37465251758563178</c:v>
                </c:pt>
                <c:pt idx="3489">
                  <c:v>0.37151006792525809</c:v>
                </c:pt>
                <c:pt idx="3490">
                  <c:v>0.37151006792525809</c:v>
                </c:pt>
                <c:pt idx="3491">
                  <c:v>0.37779496724600548</c:v>
                </c:pt>
                <c:pt idx="3492">
                  <c:v>0.37151006792525809</c:v>
                </c:pt>
                <c:pt idx="3493">
                  <c:v>0.3652251686045106</c:v>
                </c:pt>
                <c:pt idx="3494">
                  <c:v>0.36836761826488429</c:v>
                </c:pt>
                <c:pt idx="3495">
                  <c:v>0.36836761826488429</c:v>
                </c:pt>
                <c:pt idx="3496">
                  <c:v>0.36836761826488429</c:v>
                </c:pt>
                <c:pt idx="3497">
                  <c:v>0.36836761826488429</c:v>
                </c:pt>
                <c:pt idx="3498">
                  <c:v>0.3652251686045106</c:v>
                </c:pt>
                <c:pt idx="3499">
                  <c:v>0.3652251686045106</c:v>
                </c:pt>
                <c:pt idx="3500">
                  <c:v>0.36208271894413691</c:v>
                </c:pt>
                <c:pt idx="3501">
                  <c:v>0.3652251686045106</c:v>
                </c:pt>
                <c:pt idx="3502">
                  <c:v>0.3652251686045106</c:v>
                </c:pt>
                <c:pt idx="3503">
                  <c:v>0.36208271894413691</c:v>
                </c:pt>
                <c:pt idx="3504">
                  <c:v>0.36208271894413691</c:v>
                </c:pt>
                <c:pt idx="3505">
                  <c:v>0.36208271894413691</c:v>
                </c:pt>
                <c:pt idx="3506">
                  <c:v>0.35894026928376321</c:v>
                </c:pt>
                <c:pt idx="3507">
                  <c:v>0.36208271894413691</c:v>
                </c:pt>
                <c:pt idx="3508">
                  <c:v>0.35579781962338952</c:v>
                </c:pt>
                <c:pt idx="3509">
                  <c:v>0.35579781962338952</c:v>
                </c:pt>
                <c:pt idx="3510">
                  <c:v>0.35579781962338952</c:v>
                </c:pt>
                <c:pt idx="3511">
                  <c:v>0.35894026928376321</c:v>
                </c:pt>
                <c:pt idx="3512">
                  <c:v>0.35894026928376321</c:v>
                </c:pt>
                <c:pt idx="3513">
                  <c:v>0.35894026928376321</c:v>
                </c:pt>
                <c:pt idx="3514">
                  <c:v>0.35894026928376321</c:v>
                </c:pt>
                <c:pt idx="3515">
                  <c:v>0.35894026928376321</c:v>
                </c:pt>
                <c:pt idx="3516">
                  <c:v>0.35579781962338952</c:v>
                </c:pt>
                <c:pt idx="3517">
                  <c:v>0.35579781962338952</c:v>
                </c:pt>
                <c:pt idx="3518">
                  <c:v>0.35265536996301583</c:v>
                </c:pt>
                <c:pt idx="3519">
                  <c:v>0.34951292030264214</c:v>
                </c:pt>
                <c:pt idx="3520">
                  <c:v>0.35265536996301583</c:v>
                </c:pt>
                <c:pt idx="3521">
                  <c:v>0.35265536996301583</c:v>
                </c:pt>
                <c:pt idx="3522">
                  <c:v>0.34951292030264214</c:v>
                </c:pt>
                <c:pt idx="3523">
                  <c:v>0.34951292030264214</c:v>
                </c:pt>
                <c:pt idx="3524">
                  <c:v>0.34951292030264214</c:v>
                </c:pt>
                <c:pt idx="3525">
                  <c:v>0.35265536996301583</c:v>
                </c:pt>
                <c:pt idx="3526">
                  <c:v>0.34637047064226834</c:v>
                </c:pt>
                <c:pt idx="3527">
                  <c:v>0.34951292030264214</c:v>
                </c:pt>
                <c:pt idx="3528">
                  <c:v>0.34637047064226834</c:v>
                </c:pt>
                <c:pt idx="3529">
                  <c:v>0.34322802098189464</c:v>
                </c:pt>
                <c:pt idx="3530">
                  <c:v>0.34637047064226834</c:v>
                </c:pt>
                <c:pt idx="3531">
                  <c:v>0.34322802098189464</c:v>
                </c:pt>
                <c:pt idx="3532">
                  <c:v>0.34322802098189464</c:v>
                </c:pt>
                <c:pt idx="3533">
                  <c:v>0.34322802098189464</c:v>
                </c:pt>
                <c:pt idx="3534">
                  <c:v>0.34008557132152095</c:v>
                </c:pt>
                <c:pt idx="3535">
                  <c:v>0.34322802098189464</c:v>
                </c:pt>
                <c:pt idx="3536">
                  <c:v>0.34008557132152095</c:v>
                </c:pt>
                <c:pt idx="3537">
                  <c:v>0.34008557132152095</c:v>
                </c:pt>
                <c:pt idx="3538">
                  <c:v>0.33694312166114726</c:v>
                </c:pt>
                <c:pt idx="3539">
                  <c:v>0.33694312166114726</c:v>
                </c:pt>
                <c:pt idx="3540">
                  <c:v>0.33694312166114726</c:v>
                </c:pt>
                <c:pt idx="3541">
                  <c:v>0.34008557132152095</c:v>
                </c:pt>
                <c:pt idx="3542">
                  <c:v>0.34008557132152095</c:v>
                </c:pt>
                <c:pt idx="3543">
                  <c:v>0.33694312166114726</c:v>
                </c:pt>
                <c:pt idx="3544">
                  <c:v>0.33380067200077357</c:v>
                </c:pt>
                <c:pt idx="3545">
                  <c:v>0.33380067200077357</c:v>
                </c:pt>
                <c:pt idx="3546">
                  <c:v>0.33380067200077357</c:v>
                </c:pt>
                <c:pt idx="3547">
                  <c:v>0.33694312166114726</c:v>
                </c:pt>
                <c:pt idx="3548">
                  <c:v>0.33380067200077357</c:v>
                </c:pt>
                <c:pt idx="3549">
                  <c:v>0.33694312166114726</c:v>
                </c:pt>
                <c:pt idx="3550">
                  <c:v>0.33380067200077357</c:v>
                </c:pt>
                <c:pt idx="3551">
                  <c:v>0.33380067200077357</c:v>
                </c:pt>
                <c:pt idx="3552">
                  <c:v>0.33065822234039988</c:v>
                </c:pt>
                <c:pt idx="3553">
                  <c:v>0.33065822234039988</c:v>
                </c:pt>
                <c:pt idx="3554">
                  <c:v>0.33065822234039988</c:v>
                </c:pt>
                <c:pt idx="3555">
                  <c:v>0.33065822234039988</c:v>
                </c:pt>
                <c:pt idx="3556">
                  <c:v>0.33065822234039988</c:v>
                </c:pt>
                <c:pt idx="3557">
                  <c:v>0.33065822234039988</c:v>
                </c:pt>
                <c:pt idx="3558">
                  <c:v>0.33065822234039988</c:v>
                </c:pt>
                <c:pt idx="3559">
                  <c:v>0.33065822234039988</c:v>
                </c:pt>
                <c:pt idx="3560">
                  <c:v>0.33065822234039988</c:v>
                </c:pt>
                <c:pt idx="3561">
                  <c:v>0.32751577268002607</c:v>
                </c:pt>
                <c:pt idx="3562">
                  <c:v>0.32437332301965238</c:v>
                </c:pt>
                <c:pt idx="3563">
                  <c:v>0.32751577268002607</c:v>
                </c:pt>
                <c:pt idx="3564">
                  <c:v>0.32751577268002607</c:v>
                </c:pt>
                <c:pt idx="3565">
                  <c:v>0.32437332301965238</c:v>
                </c:pt>
                <c:pt idx="3566">
                  <c:v>0.32437332301965238</c:v>
                </c:pt>
                <c:pt idx="3567">
                  <c:v>0.32123087335927869</c:v>
                </c:pt>
                <c:pt idx="3568">
                  <c:v>0.32437332301965238</c:v>
                </c:pt>
                <c:pt idx="3569">
                  <c:v>0.32123087335927869</c:v>
                </c:pt>
                <c:pt idx="3570">
                  <c:v>0.32123087335927869</c:v>
                </c:pt>
                <c:pt idx="3571">
                  <c:v>0.318088423698905</c:v>
                </c:pt>
                <c:pt idx="3572">
                  <c:v>0.318088423698905</c:v>
                </c:pt>
                <c:pt idx="3573">
                  <c:v>0.32123087335927869</c:v>
                </c:pt>
                <c:pt idx="3574">
                  <c:v>0.32123087335927869</c:v>
                </c:pt>
                <c:pt idx="3575">
                  <c:v>0.32437332301965238</c:v>
                </c:pt>
                <c:pt idx="3576">
                  <c:v>0.32437332301965238</c:v>
                </c:pt>
                <c:pt idx="3577">
                  <c:v>0.32437332301965238</c:v>
                </c:pt>
                <c:pt idx="3578">
                  <c:v>0.32751577268002607</c:v>
                </c:pt>
                <c:pt idx="3579">
                  <c:v>0.32751577268002607</c:v>
                </c:pt>
                <c:pt idx="3580">
                  <c:v>0.32437332301965238</c:v>
                </c:pt>
                <c:pt idx="3581">
                  <c:v>0.32437332301965238</c:v>
                </c:pt>
                <c:pt idx="3582">
                  <c:v>0.32437332301965238</c:v>
                </c:pt>
                <c:pt idx="3583">
                  <c:v>0.32123087335927869</c:v>
                </c:pt>
                <c:pt idx="3584">
                  <c:v>0.318088423698905</c:v>
                </c:pt>
                <c:pt idx="3585">
                  <c:v>0.32123087335927869</c:v>
                </c:pt>
                <c:pt idx="3586">
                  <c:v>0.31180352437815761</c:v>
                </c:pt>
                <c:pt idx="3587">
                  <c:v>0.31494597403853131</c:v>
                </c:pt>
                <c:pt idx="3588">
                  <c:v>0.31180352437815761</c:v>
                </c:pt>
                <c:pt idx="3589">
                  <c:v>0.31180352437815761</c:v>
                </c:pt>
                <c:pt idx="3590">
                  <c:v>0.31180352437815761</c:v>
                </c:pt>
                <c:pt idx="3591">
                  <c:v>0.30866107471778381</c:v>
                </c:pt>
                <c:pt idx="3592">
                  <c:v>0.30551862505741012</c:v>
                </c:pt>
                <c:pt idx="3593">
                  <c:v>0.31180352437815761</c:v>
                </c:pt>
                <c:pt idx="3594">
                  <c:v>0.30551862505741012</c:v>
                </c:pt>
                <c:pt idx="3595">
                  <c:v>0.30866107471778381</c:v>
                </c:pt>
                <c:pt idx="3596">
                  <c:v>0.1672508400009669</c:v>
                </c:pt>
                <c:pt idx="3597">
                  <c:v>6.9834900529381905E-2</c:v>
                </c:pt>
                <c:pt idx="3598">
                  <c:v>3.2125504604897381E-2</c:v>
                </c:pt>
                <c:pt idx="3599">
                  <c:v>1.0128356982281428E-2</c:v>
                </c:pt>
                <c:pt idx="3600">
                  <c:v>-2.4414416592133392E-3</c:v>
                </c:pt>
                <c:pt idx="3601">
                  <c:v>3.8434576615340443E-3</c:v>
                </c:pt>
                <c:pt idx="3602">
                  <c:v>-8.7263409799607228E-3</c:v>
                </c:pt>
                <c:pt idx="3603">
                  <c:v>-2.4414416592133392E-3</c:v>
                </c:pt>
                <c:pt idx="3604">
                  <c:v>-8.7263409799607228E-3</c:v>
                </c:pt>
                <c:pt idx="3605">
                  <c:v>-2.4414416592133392E-3</c:v>
                </c:pt>
                <c:pt idx="3606">
                  <c:v>-5.583891319587142E-3</c:v>
                </c:pt>
                <c:pt idx="3607">
                  <c:v>-2.4414416592133392E-3</c:v>
                </c:pt>
                <c:pt idx="3608">
                  <c:v>7.0100800116035256E-4</c:v>
                </c:pt>
                <c:pt idx="3609">
                  <c:v>7.0100800116035256E-4</c:v>
                </c:pt>
                <c:pt idx="3610">
                  <c:v>7.0100800116035256E-4</c:v>
                </c:pt>
                <c:pt idx="3611">
                  <c:v>7.0100800116035256E-4</c:v>
                </c:pt>
                <c:pt idx="3612">
                  <c:v>7.0100800116035256E-4</c:v>
                </c:pt>
                <c:pt idx="3613">
                  <c:v>7.0100800116035256E-4</c:v>
                </c:pt>
                <c:pt idx="3614">
                  <c:v>7.0100800116035256E-4</c:v>
                </c:pt>
                <c:pt idx="3615">
                  <c:v>6.9859073219077361E-3</c:v>
                </c:pt>
                <c:pt idx="3616">
                  <c:v>1.0128356982281428E-2</c:v>
                </c:pt>
                <c:pt idx="3617">
                  <c:v>1.327080664265512E-2</c:v>
                </c:pt>
                <c:pt idx="3618">
                  <c:v>1.327080664265512E-2</c:v>
                </c:pt>
                <c:pt idx="3619">
                  <c:v>1.327080664265512E-2</c:v>
                </c:pt>
                <c:pt idx="3620">
                  <c:v>1.327080664265512E-2</c:v>
                </c:pt>
                <c:pt idx="3621">
                  <c:v>1.327080664265512E-2</c:v>
                </c:pt>
                <c:pt idx="3622">
                  <c:v>1.0128356982281428E-2</c:v>
                </c:pt>
                <c:pt idx="3623">
                  <c:v>1.6413256303028811E-2</c:v>
                </c:pt>
                <c:pt idx="3624">
                  <c:v>1.9555705963402614E-2</c:v>
                </c:pt>
                <c:pt idx="3625">
                  <c:v>1.6413256303028811E-2</c:v>
                </c:pt>
                <c:pt idx="3626">
                  <c:v>1.9555705963402614E-2</c:v>
                </c:pt>
                <c:pt idx="3627">
                  <c:v>2.2698155623776306E-2</c:v>
                </c:pt>
                <c:pt idx="3628">
                  <c:v>1.9555705963402614E-2</c:v>
                </c:pt>
                <c:pt idx="3629">
                  <c:v>1.6413256303028811E-2</c:v>
                </c:pt>
                <c:pt idx="3630">
                  <c:v>1.6413256303028811E-2</c:v>
                </c:pt>
                <c:pt idx="3631">
                  <c:v>1.6413256303028811E-2</c:v>
                </c:pt>
                <c:pt idx="3632">
                  <c:v>1.6413256303028811E-2</c:v>
                </c:pt>
                <c:pt idx="3633">
                  <c:v>1.6413256303028811E-2</c:v>
                </c:pt>
                <c:pt idx="3634">
                  <c:v>1.6413256303028811E-2</c:v>
                </c:pt>
                <c:pt idx="3635">
                  <c:v>1.327080664265512E-2</c:v>
                </c:pt>
                <c:pt idx="3636">
                  <c:v>1.327080664265512E-2</c:v>
                </c:pt>
                <c:pt idx="3637">
                  <c:v>1.6413256303028811E-2</c:v>
                </c:pt>
                <c:pt idx="3638">
                  <c:v>1.327080664265512E-2</c:v>
                </c:pt>
                <c:pt idx="3639">
                  <c:v>1.6413256303028811E-2</c:v>
                </c:pt>
                <c:pt idx="3640">
                  <c:v>1.6413256303028811E-2</c:v>
                </c:pt>
                <c:pt idx="3641">
                  <c:v>1.9555705963402614E-2</c:v>
                </c:pt>
                <c:pt idx="3642">
                  <c:v>1.6413256303028811E-2</c:v>
                </c:pt>
                <c:pt idx="3643">
                  <c:v>1.6413256303028811E-2</c:v>
                </c:pt>
                <c:pt idx="3644">
                  <c:v>1.6413256303028811E-2</c:v>
                </c:pt>
                <c:pt idx="3645">
                  <c:v>1.6413256303028811E-2</c:v>
                </c:pt>
                <c:pt idx="3646">
                  <c:v>1.9555705963402614E-2</c:v>
                </c:pt>
                <c:pt idx="3647">
                  <c:v>1.9555705963402614E-2</c:v>
                </c:pt>
                <c:pt idx="3648">
                  <c:v>1.9555705963402614E-2</c:v>
                </c:pt>
                <c:pt idx="3649">
                  <c:v>1.9555705963402614E-2</c:v>
                </c:pt>
                <c:pt idx="3650">
                  <c:v>1.6413256303028811E-2</c:v>
                </c:pt>
                <c:pt idx="3651">
                  <c:v>1.6413256303028811E-2</c:v>
                </c:pt>
                <c:pt idx="3652">
                  <c:v>1.9555705963402614E-2</c:v>
                </c:pt>
                <c:pt idx="3653">
                  <c:v>1.9555705963402614E-2</c:v>
                </c:pt>
                <c:pt idx="3654">
                  <c:v>1.9555705963402614E-2</c:v>
                </c:pt>
                <c:pt idx="3655">
                  <c:v>1.9555705963402614E-2</c:v>
                </c:pt>
                <c:pt idx="3656">
                  <c:v>2.2698155623776306E-2</c:v>
                </c:pt>
                <c:pt idx="3657">
                  <c:v>1.9555705963402614E-2</c:v>
                </c:pt>
                <c:pt idx="3658">
                  <c:v>1.9555705963402614E-2</c:v>
                </c:pt>
                <c:pt idx="3659">
                  <c:v>1.9555705963402614E-2</c:v>
                </c:pt>
                <c:pt idx="3660">
                  <c:v>1.327080664265512E-2</c:v>
                </c:pt>
                <c:pt idx="3661">
                  <c:v>1.6413256303028811E-2</c:v>
                </c:pt>
                <c:pt idx="3662">
                  <c:v>1.6413256303028811E-2</c:v>
                </c:pt>
                <c:pt idx="3663">
                  <c:v>1.6413256303028811E-2</c:v>
                </c:pt>
                <c:pt idx="3664">
                  <c:v>1.6413256303028811E-2</c:v>
                </c:pt>
                <c:pt idx="3665">
                  <c:v>1.6413256303028811E-2</c:v>
                </c:pt>
                <c:pt idx="3666">
                  <c:v>1.6413256303028811E-2</c:v>
                </c:pt>
                <c:pt idx="3667">
                  <c:v>1.327080664265512E-2</c:v>
                </c:pt>
                <c:pt idx="3668">
                  <c:v>1.9555705963402614E-2</c:v>
                </c:pt>
                <c:pt idx="3669">
                  <c:v>1.6413256303028811E-2</c:v>
                </c:pt>
                <c:pt idx="3670">
                  <c:v>1.9555705963402614E-2</c:v>
                </c:pt>
                <c:pt idx="3671">
                  <c:v>1.9555705963402614E-2</c:v>
                </c:pt>
                <c:pt idx="3672">
                  <c:v>1.6413256303028811E-2</c:v>
                </c:pt>
                <c:pt idx="3673">
                  <c:v>1.9555705963402614E-2</c:v>
                </c:pt>
                <c:pt idx="3674">
                  <c:v>1.9555705963402614E-2</c:v>
                </c:pt>
                <c:pt idx="3675">
                  <c:v>1.9555705963402614E-2</c:v>
                </c:pt>
                <c:pt idx="3676">
                  <c:v>1.6413256303028811E-2</c:v>
                </c:pt>
                <c:pt idx="3677">
                  <c:v>1.0128356982281428E-2</c:v>
                </c:pt>
                <c:pt idx="3678">
                  <c:v>1.9555705963402614E-2</c:v>
                </c:pt>
                <c:pt idx="3679">
                  <c:v>1.9555705963402614E-2</c:v>
                </c:pt>
                <c:pt idx="3680">
                  <c:v>1.6413256303028811E-2</c:v>
                </c:pt>
                <c:pt idx="3681">
                  <c:v>1.9555705963402614E-2</c:v>
                </c:pt>
                <c:pt idx="3682">
                  <c:v>1.6413256303028811E-2</c:v>
                </c:pt>
                <c:pt idx="3683">
                  <c:v>2.2698155623776306E-2</c:v>
                </c:pt>
                <c:pt idx="3684">
                  <c:v>1.6413256303028811E-2</c:v>
                </c:pt>
                <c:pt idx="3685">
                  <c:v>1.9555705963402614E-2</c:v>
                </c:pt>
                <c:pt idx="3686">
                  <c:v>2.898305494452369E-2</c:v>
                </c:pt>
                <c:pt idx="3687">
                  <c:v>2.5840605284149998E-2</c:v>
                </c:pt>
                <c:pt idx="3688">
                  <c:v>2.2698155623776306E-2</c:v>
                </c:pt>
                <c:pt idx="3689">
                  <c:v>2.5840605284149998E-2</c:v>
                </c:pt>
                <c:pt idx="3690">
                  <c:v>2.5840605284149998E-2</c:v>
                </c:pt>
                <c:pt idx="3691">
                  <c:v>2.5840605284149998E-2</c:v>
                </c:pt>
                <c:pt idx="3692">
                  <c:v>2.5840605284149998E-2</c:v>
                </c:pt>
                <c:pt idx="3693">
                  <c:v>2.5840605284149998E-2</c:v>
                </c:pt>
                <c:pt idx="3694">
                  <c:v>2.5840605284149998E-2</c:v>
                </c:pt>
                <c:pt idx="3695">
                  <c:v>2.5840605284149998E-2</c:v>
                </c:pt>
                <c:pt idx="3696">
                  <c:v>2.5840605284149998E-2</c:v>
                </c:pt>
                <c:pt idx="3697">
                  <c:v>2.898305494452369E-2</c:v>
                </c:pt>
                <c:pt idx="3698">
                  <c:v>2.898305494452369E-2</c:v>
                </c:pt>
                <c:pt idx="3699">
                  <c:v>2.898305494452369E-2</c:v>
                </c:pt>
                <c:pt idx="3700">
                  <c:v>2.5840605284149998E-2</c:v>
                </c:pt>
                <c:pt idx="3701">
                  <c:v>3.2125504604897381E-2</c:v>
                </c:pt>
                <c:pt idx="3702">
                  <c:v>2.5840605284149998E-2</c:v>
                </c:pt>
                <c:pt idx="3703">
                  <c:v>2.5840605284149998E-2</c:v>
                </c:pt>
                <c:pt idx="3704">
                  <c:v>3.2125504604897381E-2</c:v>
                </c:pt>
                <c:pt idx="3705">
                  <c:v>3.5267954265271073E-2</c:v>
                </c:pt>
                <c:pt idx="3706">
                  <c:v>3.5267954265271073E-2</c:v>
                </c:pt>
                <c:pt idx="3707">
                  <c:v>3.2125504604897381E-2</c:v>
                </c:pt>
                <c:pt idx="3708">
                  <c:v>3.5267954265271073E-2</c:v>
                </c:pt>
                <c:pt idx="3709">
                  <c:v>3.2125504604897381E-2</c:v>
                </c:pt>
                <c:pt idx="3710">
                  <c:v>3.5267954265271073E-2</c:v>
                </c:pt>
                <c:pt idx="3711">
                  <c:v>3.2125504604897381E-2</c:v>
                </c:pt>
                <c:pt idx="3712">
                  <c:v>3.2125504604897381E-2</c:v>
                </c:pt>
                <c:pt idx="3713">
                  <c:v>2.898305494452369E-2</c:v>
                </c:pt>
                <c:pt idx="3714">
                  <c:v>2.898305494452369E-2</c:v>
                </c:pt>
                <c:pt idx="3715">
                  <c:v>2.898305494452369E-2</c:v>
                </c:pt>
                <c:pt idx="3716">
                  <c:v>2.898305494452369E-2</c:v>
                </c:pt>
                <c:pt idx="3717">
                  <c:v>2.5840605284149998E-2</c:v>
                </c:pt>
                <c:pt idx="3718">
                  <c:v>2.5840605284149998E-2</c:v>
                </c:pt>
                <c:pt idx="3719">
                  <c:v>3.2125504604897381E-2</c:v>
                </c:pt>
                <c:pt idx="3720">
                  <c:v>2.5840605284149998E-2</c:v>
                </c:pt>
                <c:pt idx="3721">
                  <c:v>2.5840605284149998E-2</c:v>
                </c:pt>
                <c:pt idx="3722">
                  <c:v>2.898305494452369E-2</c:v>
                </c:pt>
                <c:pt idx="3723">
                  <c:v>3.2125504604897381E-2</c:v>
                </c:pt>
                <c:pt idx="3724">
                  <c:v>3.2125504604897381E-2</c:v>
                </c:pt>
                <c:pt idx="3725">
                  <c:v>3.2125504604897381E-2</c:v>
                </c:pt>
                <c:pt idx="3726">
                  <c:v>3.2125504604897381E-2</c:v>
                </c:pt>
                <c:pt idx="3727">
                  <c:v>3.2125504604897381E-2</c:v>
                </c:pt>
                <c:pt idx="3728">
                  <c:v>3.2125504604897381E-2</c:v>
                </c:pt>
                <c:pt idx="3729">
                  <c:v>3.2125504604897381E-2</c:v>
                </c:pt>
                <c:pt idx="3730">
                  <c:v>2.898305494452369E-2</c:v>
                </c:pt>
                <c:pt idx="3731">
                  <c:v>2.898305494452369E-2</c:v>
                </c:pt>
                <c:pt idx="3732">
                  <c:v>2.5840605284149998E-2</c:v>
                </c:pt>
                <c:pt idx="3733">
                  <c:v>2.898305494452369E-2</c:v>
                </c:pt>
                <c:pt idx="3734">
                  <c:v>2.898305494452369E-2</c:v>
                </c:pt>
                <c:pt idx="3735">
                  <c:v>2.5840605284149998E-2</c:v>
                </c:pt>
                <c:pt idx="3736">
                  <c:v>2.5840605284149998E-2</c:v>
                </c:pt>
                <c:pt idx="3737">
                  <c:v>2.5840605284149998E-2</c:v>
                </c:pt>
                <c:pt idx="3738">
                  <c:v>2.898305494452369E-2</c:v>
                </c:pt>
                <c:pt idx="3739">
                  <c:v>2.898305494452369E-2</c:v>
                </c:pt>
                <c:pt idx="3740">
                  <c:v>2.898305494452369E-2</c:v>
                </c:pt>
                <c:pt idx="3741">
                  <c:v>2.898305494452369E-2</c:v>
                </c:pt>
                <c:pt idx="3742">
                  <c:v>2.898305494452369E-2</c:v>
                </c:pt>
                <c:pt idx="3743">
                  <c:v>2.898305494452369E-2</c:v>
                </c:pt>
                <c:pt idx="3744">
                  <c:v>3.2125504604897381E-2</c:v>
                </c:pt>
                <c:pt idx="3745">
                  <c:v>2.898305494452369E-2</c:v>
                </c:pt>
                <c:pt idx="3746">
                  <c:v>2.5840605284149998E-2</c:v>
                </c:pt>
                <c:pt idx="3747">
                  <c:v>2.898305494452369E-2</c:v>
                </c:pt>
                <c:pt idx="3748">
                  <c:v>2.898305494452369E-2</c:v>
                </c:pt>
                <c:pt idx="3749">
                  <c:v>2.5840605284149998E-2</c:v>
                </c:pt>
                <c:pt idx="3750">
                  <c:v>3.2125504604897381E-2</c:v>
                </c:pt>
                <c:pt idx="3751">
                  <c:v>2.898305494452369E-2</c:v>
                </c:pt>
                <c:pt idx="3752">
                  <c:v>2.898305494452369E-2</c:v>
                </c:pt>
                <c:pt idx="3753">
                  <c:v>2.5840605284149998E-2</c:v>
                </c:pt>
                <c:pt idx="3754">
                  <c:v>2.5840605284149998E-2</c:v>
                </c:pt>
                <c:pt idx="3755">
                  <c:v>2.5840605284149998E-2</c:v>
                </c:pt>
                <c:pt idx="3756">
                  <c:v>2.5840605284149998E-2</c:v>
                </c:pt>
                <c:pt idx="3757">
                  <c:v>2.898305494452369E-2</c:v>
                </c:pt>
                <c:pt idx="3758">
                  <c:v>2.898305494452369E-2</c:v>
                </c:pt>
                <c:pt idx="3759">
                  <c:v>2.898305494452369E-2</c:v>
                </c:pt>
                <c:pt idx="3760">
                  <c:v>2.898305494452369E-2</c:v>
                </c:pt>
                <c:pt idx="3761">
                  <c:v>2.5840605284149998E-2</c:v>
                </c:pt>
                <c:pt idx="3762">
                  <c:v>2.898305494452369E-2</c:v>
                </c:pt>
                <c:pt idx="3763">
                  <c:v>3.2125504604897381E-2</c:v>
                </c:pt>
                <c:pt idx="3764">
                  <c:v>3.2125504604897381E-2</c:v>
                </c:pt>
                <c:pt idx="3765">
                  <c:v>3.2125504604897381E-2</c:v>
                </c:pt>
                <c:pt idx="3766">
                  <c:v>3.2125504604897381E-2</c:v>
                </c:pt>
                <c:pt idx="3767">
                  <c:v>2.898305494452369E-2</c:v>
                </c:pt>
                <c:pt idx="3768">
                  <c:v>2.898305494452369E-2</c:v>
                </c:pt>
                <c:pt idx="3769">
                  <c:v>2.898305494452369E-2</c:v>
                </c:pt>
                <c:pt idx="3770">
                  <c:v>2.898305494452369E-2</c:v>
                </c:pt>
                <c:pt idx="3771">
                  <c:v>3.2125504604897381E-2</c:v>
                </c:pt>
                <c:pt idx="3772">
                  <c:v>2.898305494452369E-2</c:v>
                </c:pt>
                <c:pt idx="3773">
                  <c:v>2.898305494452369E-2</c:v>
                </c:pt>
                <c:pt idx="3774">
                  <c:v>3.2125504604897381E-2</c:v>
                </c:pt>
                <c:pt idx="3775">
                  <c:v>3.2125504604897381E-2</c:v>
                </c:pt>
                <c:pt idx="3776">
                  <c:v>3.2125504604897381E-2</c:v>
                </c:pt>
                <c:pt idx="3777">
                  <c:v>2.898305494452369E-2</c:v>
                </c:pt>
                <c:pt idx="3778">
                  <c:v>2.898305494452369E-2</c:v>
                </c:pt>
                <c:pt idx="3779">
                  <c:v>3.5267954265271073E-2</c:v>
                </c:pt>
                <c:pt idx="3780">
                  <c:v>3.2125504604897381E-2</c:v>
                </c:pt>
                <c:pt idx="3781">
                  <c:v>3.2125504604897381E-2</c:v>
                </c:pt>
                <c:pt idx="3782">
                  <c:v>3.5267954265271073E-2</c:v>
                </c:pt>
                <c:pt idx="3783">
                  <c:v>3.8410403925644765E-2</c:v>
                </c:pt>
                <c:pt idx="3784">
                  <c:v>3.8410403925644765E-2</c:v>
                </c:pt>
                <c:pt idx="3785">
                  <c:v>4.1552853586018568E-2</c:v>
                </c:pt>
                <c:pt idx="3786">
                  <c:v>4.1552853586018568E-2</c:v>
                </c:pt>
                <c:pt idx="3787">
                  <c:v>4.7837752906765951E-2</c:v>
                </c:pt>
                <c:pt idx="3788">
                  <c:v>4.4695303246392259E-2</c:v>
                </c:pt>
                <c:pt idx="3789">
                  <c:v>4.7837752906765951E-2</c:v>
                </c:pt>
                <c:pt idx="3790">
                  <c:v>4.7837752906765951E-2</c:v>
                </c:pt>
                <c:pt idx="3791">
                  <c:v>4.7837752906765951E-2</c:v>
                </c:pt>
                <c:pt idx="3792">
                  <c:v>4.7837752906765951E-2</c:v>
                </c:pt>
                <c:pt idx="3793">
                  <c:v>4.7837752906765951E-2</c:v>
                </c:pt>
                <c:pt idx="3794">
                  <c:v>4.7837752906765951E-2</c:v>
                </c:pt>
                <c:pt idx="3795">
                  <c:v>3.5267954265271073E-2</c:v>
                </c:pt>
                <c:pt idx="3796">
                  <c:v>4.1552853586018568E-2</c:v>
                </c:pt>
                <c:pt idx="3797">
                  <c:v>3.5267954265271073E-2</c:v>
                </c:pt>
                <c:pt idx="3798">
                  <c:v>3.2125504604897381E-2</c:v>
                </c:pt>
                <c:pt idx="3799">
                  <c:v>3.8410403925644765E-2</c:v>
                </c:pt>
                <c:pt idx="3800">
                  <c:v>3.8410403925644765E-2</c:v>
                </c:pt>
                <c:pt idx="3801">
                  <c:v>3.8410403925644765E-2</c:v>
                </c:pt>
                <c:pt idx="3802">
                  <c:v>3.8410403925644765E-2</c:v>
                </c:pt>
                <c:pt idx="3803">
                  <c:v>3.5267954265271073E-2</c:v>
                </c:pt>
                <c:pt idx="3804">
                  <c:v>4.4695303246392259E-2</c:v>
                </c:pt>
                <c:pt idx="3805">
                  <c:v>4.4695303246392259E-2</c:v>
                </c:pt>
                <c:pt idx="3806">
                  <c:v>4.1552853586018568E-2</c:v>
                </c:pt>
                <c:pt idx="3807">
                  <c:v>4.1552853586018568E-2</c:v>
                </c:pt>
                <c:pt idx="3808">
                  <c:v>4.1552853586018568E-2</c:v>
                </c:pt>
                <c:pt idx="3809">
                  <c:v>4.1552853586018568E-2</c:v>
                </c:pt>
                <c:pt idx="3810">
                  <c:v>4.1552853586018568E-2</c:v>
                </c:pt>
                <c:pt idx="3811">
                  <c:v>4.4695303246392259E-2</c:v>
                </c:pt>
                <c:pt idx="3812">
                  <c:v>4.4695303246392259E-2</c:v>
                </c:pt>
                <c:pt idx="3813">
                  <c:v>4.1552853586018568E-2</c:v>
                </c:pt>
                <c:pt idx="3814">
                  <c:v>3.8410403925644765E-2</c:v>
                </c:pt>
                <c:pt idx="3815">
                  <c:v>4.4695303246392259E-2</c:v>
                </c:pt>
                <c:pt idx="3816">
                  <c:v>3.5267954265271073E-2</c:v>
                </c:pt>
                <c:pt idx="3817">
                  <c:v>3.5267954265271073E-2</c:v>
                </c:pt>
                <c:pt idx="3818">
                  <c:v>3.2125504604897381E-2</c:v>
                </c:pt>
                <c:pt idx="3819">
                  <c:v>3.2125504604897381E-2</c:v>
                </c:pt>
                <c:pt idx="3820">
                  <c:v>3.2125504604897381E-2</c:v>
                </c:pt>
                <c:pt idx="3821">
                  <c:v>3.2125504604897381E-2</c:v>
                </c:pt>
                <c:pt idx="3822">
                  <c:v>2.898305494452369E-2</c:v>
                </c:pt>
                <c:pt idx="3823">
                  <c:v>2.898305494452369E-2</c:v>
                </c:pt>
                <c:pt idx="3824">
                  <c:v>3.2125504604897381E-2</c:v>
                </c:pt>
                <c:pt idx="3825">
                  <c:v>3.2125504604897381E-2</c:v>
                </c:pt>
                <c:pt idx="3826">
                  <c:v>2.898305494452369E-2</c:v>
                </c:pt>
                <c:pt idx="3827">
                  <c:v>2.5840605284149998E-2</c:v>
                </c:pt>
                <c:pt idx="3828">
                  <c:v>3.5267954265271073E-2</c:v>
                </c:pt>
                <c:pt idx="3829">
                  <c:v>2.898305494452369E-2</c:v>
                </c:pt>
                <c:pt idx="3830">
                  <c:v>3.2125504604897381E-2</c:v>
                </c:pt>
                <c:pt idx="3831">
                  <c:v>2.898305494452369E-2</c:v>
                </c:pt>
                <c:pt idx="3832">
                  <c:v>2.5840605284149998E-2</c:v>
                </c:pt>
                <c:pt idx="3833">
                  <c:v>2.898305494452369E-2</c:v>
                </c:pt>
                <c:pt idx="3834">
                  <c:v>2.898305494452369E-2</c:v>
                </c:pt>
                <c:pt idx="3835">
                  <c:v>2.2698155623776306E-2</c:v>
                </c:pt>
                <c:pt idx="3836">
                  <c:v>2.898305494452369E-2</c:v>
                </c:pt>
                <c:pt idx="3837">
                  <c:v>2.5840605284149998E-2</c:v>
                </c:pt>
                <c:pt idx="3838">
                  <c:v>2.5840605284149998E-2</c:v>
                </c:pt>
                <c:pt idx="3839">
                  <c:v>2.5840605284149998E-2</c:v>
                </c:pt>
                <c:pt idx="3840">
                  <c:v>2.5840605284149998E-2</c:v>
                </c:pt>
                <c:pt idx="3841">
                  <c:v>2.5840605284149998E-2</c:v>
                </c:pt>
                <c:pt idx="3842">
                  <c:v>2.898305494452369E-2</c:v>
                </c:pt>
                <c:pt idx="3843">
                  <c:v>2.5840605284149998E-2</c:v>
                </c:pt>
                <c:pt idx="3844">
                  <c:v>2.5840605284149998E-2</c:v>
                </c:pt>
                <c:pt idx="3845">
                  <c:v>2.2698155623776306E-2</c:v>
                </c:pt>
                <c:pt idx="3846">
                  <c:v>2.5840605284149998E-2</c:v>
                </c:pt>
                <c:pt idx="3847">
                  <c:v>2.898305494452369E-2</c:v>
                </c:pt>
                <c:pt idx="3848">
                  <c:v>2.2698155623776306E-2</c:v>
                </c:pt>
                <c:pt idx="3849">
                  <c:v>3.2125504604897381E-2</c:v>
                </c:pt>
                <c:pt idx="3850">
                  <c:v>2.898305494452369E-2</c:v>
                </c:pt>
                <c:pt idx="3851">
                  <c:v>3.2125504604897381E-2</c:v>
                </c:pt>
                <c:pt idx="3852">
                  <c:v>3.2125504604897381E-2</c:v>
                </c:pt>
                <c:pt idx="3853">
                  <c:v>3.2125504604897381E-2</c:v>
                </c:pt>
                <c:pt idx="3854">
                  <c:v>2.898305494452369E-2</c:v>
                </c:pt>
                <c:pt idx="3855">
                  <c:v>3.2125504604897381E-2</c:v>
                </c:pt>
                <c:pt idx="3856">
                  <c:v>2.898305494452369E-2</c:v>
                </c:pt>
                <c:pt idx="3857">
                  <c:v>3.5267954265271073E-2</c:v>
                </c:pt>
                <c:pt idx="3858">
                  <c:v>2.5840605284149998E-2</c:v>
                </c:pt>
                <c:pt idx="3859">
                  <c:v>2.898305494452369E-2</c:v>
                </c:pt>
                <c:pt idx="3860">
                  <c:v>2.898305494452369E-2</c:v>
                </c:pt>
                <c:pt idx="3861">
                  <c:v>2.5840605284149998E-2</c:v>
                </c:pt>
                <c:pt idx="3862">
                  <c:v>2.5840605284149998E-2</c:v>
                </c:pt>
                <c:pt idx="3863">
                  <c:v>3.5267954265271073E-2</c:v>
                </c:pt>
                <c:pt idx="3864">
                  <c:v>2.898305494452369E-2</c:v>
                </c:pt>
                <c:pt idx="3865">
                  <c:v>3.8410403925644765E-2</c:v>
                </c:pt>
                <c:pt idx="3866">
                  <c:v>3.2125504604897381E-2</c:v>
                </c:pt>
                <c:pt idx="3867">
                  <c:v>3.2125504604897381E-2</c:v>
                </c:pt>
                <c:pt idx="3868">
                  <c:v>3.2125504604897381E-2</c:v>
                </c:pt>
                <c:pt idx="3869">
                  <c:v>2.898305494452369E-2</c:v>
                </c:pt>
                <c:pt idx="3870">
                  <c:v>2.898305494452369E-2</c:v>
                </c:pt>
                <c:pt idx="3871">
                  <c:v>2.898305494452369E-2</c:v>
                </c:pt>
                <c:pt idx="3872">
                  <c:v>2.898305494452369E-2</c:v>
                </c:pt>
                <c:pt idx="3873">
                  <c:v>2.898305494452369E-2</c:v>
                </c:pt>
                <c:pt idx="3874">
                  <c:v>2.898305494452369E-2</c:v>
                </c:pt>
                <c:pt idx="3875">
                  <c:v>2.898305494452369E-2</c:v>
                </c:pt>
                <c:pt idx="3876">
                  <c:v>3.2125504604897381E-2</c:v>
                </c:pt>
                <c:pt idx="3877">
                  <c:v>3.2125504604897381E-2</c:v>
                </c:pt>
                <c:pt idx="3878">
                  <c:v>2.898305494452369E-2</c:v>
                </c:pt>
                <c:pt idx="3879">
                  <c:v>3.5267954265271073E-2</c:v>
                </c:pt>
                <c:pt idx="3880">
                  <c:v>2.898305494452369E-2</c:v>
                </c:pt>
                <c:pt idx="3881">
                  <c:v>2.898305494452369E-2</c:v>
                </c:pt>
                <c:pt idx="3882">
                  <c:v>2.5840605284149998E-2</c:v>
                </c:pt>
                <c:pt idx="3883">
                  <c:v>3.2125504604897381E-2</c:v>
                </c:pt>
                <c:pt idx="3884">
                  <c:v>2.898305494452369E-2</c:v>
                </c:pt>
                <c:pt idx="3885">
                  <c:v>3.2125504604897381E-2</c:v>
                </c:pt>
                <c:pt idx="3886">
                  <c:v>3.2125504604897381E-2</c:v>
                </c:pt>
                <c:pt idx="3887">
                  <c:v>3.2125504604897381E-2</c:v>
                </c:pt>
                <c:pt idx="3888">
                  <c:v>3.2125504604897381E-2</c:v>
                </c:pt>
                <c:pt idx="3889">
                  <c:v>2.898305494452369E-2</c:v>
                </c:pt>
                <c:pt idx="3890">
                  <c:v>3.2125504604897381E-2</c:v>
                </c:pt>
                <c:pt idx="3891">
                  <c:v>2.5840605284149998E-2</c:v>
                </c:pt>
                <c:pt idx="3892">
                  <c:v>3.5267954265271073E-2</c:v>
                </c:pt>
                <c:pt idx="3893">
                  <c:v>3.2125504604897381E-2</c:v>
                </c:pt>
                <c:pt idx="3894">
                  <c:v>3.5267954265271073E-2</c:v>
                </c:pt>
                <c:pt idx="3895">
                  <c:v>0.4626411080760956</c:v>
                </c:pt>
                <c:pt idx="3896">
                  <c:v>0.64804563803814452</c:v>
                </c:pt>
                <c:pt idx="3897">
                  <c:v>0.64176073871739714</c:v>
                </c:pt>
                <c:pt idx="3898">
                  <c:v>0.63861828905702334</c:v>
                </c:pt>
                <c:pt idx="3899">
                  <c:v>0.67004278566076048</c:v>
                </c:pt>
                <c:pt idx="3900">
                  <c:v>0.67318523532113417</c:v>
                </c:pt>
                <c:pt idx="3901">
                  <c:v>0.67004278566076048</c:v>
                </c:pt>
                <c:pt idx="3902">
                  <c:v>0.65747298701926571</c:v>
                </c:pt>
                <c:pt idx="3903">
                  <c:v>0.64804563803814452</c:v>
                </c:pt>
                <c:pt idx="3904">
                  <c:v>0.64176073871739714</c:v>
                </c:pt>
                <c:pt idx="3905">
                  <c:v>0.62604849041552857</c:v>
                </c:pt>
                <c:pt idx="3906">
                  <c:v>0.61976359109478119</c:v>
                </c:pt>
                <c:pt idx="3907">
                  <c:v>0.61033624211366</c:v>
                </c:pt>
                <c:pt idx="3908">
                  <c:v>0.60405134279291262</c:v>
                </c:pt>
                <c:pt idx="3909">
                  <c:v>0.59776644347216523</c:v>
                </c:pt>
                <c:pt idx="3910">
                  <c:v>0.59462399381179143</c:v>
                </c:pt>
                <c:pt idx="3911">
                  <c:v>0.59148154415141774</c:v>
                </c:pt>
                <c:pt idx="3912">
                  <c:v>0.59148154415141774</c:v>
                </c:pt>
                <c:pt idx="3913">
                  <c:v>0.58205419517029666</c:v>
                </c:pt>
                <c:pt idx="3914">
                  <c:v>0.58519664483067024</c:v>
                </c:pt>
                <c:pt idx="3915">
                  <c:v>0.58519664483067024</c:v>
                </c:pt>
                <c:pt idx="3916">
                  <c:v>0.58205419517029666</c:v>
                </c:pt>
                <c:pt idx="3917">
                  <c:v>0.57891174550992286</c:v>
                </c:pt>
                <c:pt idx="3918">
                  <c:v>0.58205419517029666</c:v>
                </c:pt>
                <c:pt idx="3919">
                  <c:v>0.58205419517029666</c:v>
                </c:pt>
                <c:pt idx="3920">
                  <c:v>0.57891174550992286</c:v>
                </c:pt>
                <c:pt idx="3921">
                  <c:v>0.57891174550992286</c:v>
                </c:pt>
                <c:pt idx="3922">
                  <c:v>0.57891174550992286</c:v>
                </c:pt>
                <c:pt idx="3923">
                  <c:v>0.57891174550992286</c:v>
                </c:pt>
                <c:pt idx="3924">
                  <c:v>0.57891174550992286</c:v>
                </c:pt>
                <c:pt idx="3925">
                  <c:v>0.57891174550992286</c:v>
                </c:pt>
                <c:pt idx="3926">
                  <c:v>0.57576929584954917</c:v>
                </c:pt>
                <c:pt idx="3927">
                  <c:v>0.58205419517029666</c:v>
                </c:pt>
                <c:pt idx="3928">
                  <c:v>0.57891174550992286</c:v>
                </c:pt>
                <c:pt idx="3929">
                  <c:v>0.57891174550992286</c:v>
                </c:pt>
                <c:pt idx="3930">
                  <c:v>0.57891174550992286</c:v>
                </c:pt>
                <c:pt idx="3931">
                  <c:v>0.57262684618917548</c:v>
                </c:pt>
                <c:pt idx="3932">
                  <c:v>0.57576929584954917</c:v>
                </c:pt>
                <c:pt idx="3933">
                  <c:v>0.57262684618917548</c:v>
                </c:pt>
                <c:pt idx="3934">
                  <c:v>0.57262684618917548</c:v>
                </c:pt>
                <c:pt idx="3935">
                  <c:v>0.56948439652880178</c:v>
                </c:pt>
                <c:pt idx="3936">
                  <c:v>0.56948439652880178</c:v>
                </c:pt>
                <c:pt idx="3937">
                  <c:v>0.56319949720805429</c:v>
                </c:pt>
                <c:pt idx="3938">
                  <c:v>0.56634194686842809</c:v>
                </c:pt>
                <c:pt idx="3939">
                  <c:v>0.56634194686842809</c:v>
                </c:pt>
                <c:pt idx="3940">
                  <c:v>0.56634194686842809</c:v>
                </c:pt>
                <c:pt idx="3941">
                  <c:v>0.56319949720805429</c:v>
                </c:pt>
                <c:pt idx="3942">
                  <c:v>0.56319949720805429</c:v>
                </c:pt>
                <c:pt idx="3943">
                  <c:v>0.56005704754768071</c:v>
                </c:pt>
                <c:pt idx="3944">
                  <c:v>0.56948439652880178</c:v>
                </c:pt>
                <c:pt idx="3945">
                  <c:v>0.55691459788730691</c:v>
                </c:pt>
                <c:pt idx="3946">
                  <c:v>0.56005704754768071</c:v>
                </c:pt>
                <c:pt idx="3947">
                  <c:v>0.55691459788730691</c:v>
                </c:pt>
                <c:pt idx="3948">
                  <c:v>0.55377214822693321</c:v>
                </c:pt>
                <c:pt idx="3949">
                  <c:v>0.55062969856655952</c:v>
                </c:pt>
                <c:pt idx="3950">
                  <c:v>0.55062969856655952</c:v>
                </c:pt>
                <c:pt idx="3951">
                  <c:v>0.55062969856655952</c:v>
                </c:pt>
                <c:pt idx="3952">
                  <c:v>0.55377214822693321</c:v>
                </c:pt>
                <c:pt idx="3953">
                  <c:v>0.55062969856655952</c:v>
                </c:pt>
                <c:pt idx="3954">
                  <c:v>0.54748724890618572</c:v>
                </c:pt>
                <c:pt idx="3955">
                  <c:v>0.55062969856655952</c:v>
                </c:pt>
                <c:pt idx="3956">
                  <c:v>0.54748724890618572</c:v>
                </c:pt>
                <c:pt idx="3957">
                  <c:v>0.54748724890618572</c:v>
                </c:pt>
                <c:pt idx="3958">
                  <c:v>0.54434479924581214</c:v>
                </c:pt>
                <c:pt idx="3959">
                  <c:v>0.54434479924581214</c:v>
                </c:pt>
                <c:pt idx="3960">
                  <c:v>0.54120234958543834</c:v>
                </c:pt>
                <c:pt idx="3961">
                  <c:v>0.54434479924581214</c:v>
                </c:pt>
                <c:pt idx="3962">
                  <c:v>0.54120234958543834</c:v>
                </c:pt>
                <c:pt idx="3963">
                  <c:v>0.53491745026469095</c:v>
                </c:pt>
                <c:pt idx="3964">
                  <c:v>0.54120234958543834</c:v>
                </c:pt>
                <c:pt idx="3965">
                  <c:v>0.53805989992506464</c:v>
                </c:pt>
                <c:pt idx="3966">
                  <c:v>0.54120234958543834</c:v>
                </c:pt>
                <c:pt idx="3967">
                  <c:v>0.53177500060431726</c:v>
                </c:pt>
                <c:pt idx="3968">
                  <c:v>0.53491745026469095</c:v>
                </c:pt>
                <c:pt idx="3969">
                  <c:v>0.53177500060431726</c:v>
                </c:pt>
                <c:pt idx="3970">
                  <c:v>0.53491745026469095</c:v>
                </c:pt>
                <c:pt idx="3971">
                  <c:v>0.52863255094394357</c:v>
                </c:pt>
                <c:pt idx="3972">
                  <c:v>0.52863255094394357</c:v>
                </c:pt>
                <c:pt idx="3973">
                  <c:v>0.52549010128356977</c:v>
                </c:pt>
                <c:pt idx="3974">
                  <c:v>0.52549010128356977</c:v>
                </c:pt>
                <c:pt idx="3975">
                  <c:v>0.52549010128356977</c:v>
                </c:pt>
                <c:pt idx="3976">
                  <c:v>0.52549010128356977</c:v>
                </c:pt>
                <c:pt idx="3977">
                  <c:v>0.52234765162319619</c:v>
                </c:pt>
                <c:pt idx="3978">
                  <c:v>0.52234765162319619</c:v>
                </c:pt>
                <c:pt idx="3979">
                  <c:v>0.52863255094394357</c:v>
                </c:pt>
                <c:pt idx="3980">
                  <c:v>0.52863255094394357</c:v>
                </c:pt>
                <c:pt idx="3981">
                  <c:v>0.52234765162319619</c:v>
                </c:pt>
                <c:pt idx="3982">
                  <c:v>0.51606275230244869</c:v>
                </c:pt>
                <c:pt idx="3983">
                  <c:v>0.51920520196282238</c:v>
                </c:pt>
                <c:pt idx="3984">
                  <c:v>0.51606275230244869</c:v>
                </c:pt>
                <c:pt idx="3985">
                  <c:v>0.51606275230244869</c:v>
                </c:pt>
                <c:pt idx="3986">
                  <c:v>0.51606275230244869</c:v>
                </c:pt>
                <c:pt idx="3987">
                  <c:v>0.51920520196282238</c:v>
                </c:pt>
                <c:pt idx="3988">
                  <c:v>0.512920302642075</c:v>
                </c:pt>
                <c:pt idx="3989">
                  <c:v>0.512920302642075</c:v>
                </c:pt>
                <c:pt idx="3990">
                  <c:v>0.50977785298170131</c:v>
                </c:pt>
                <c:pt idx="3991">
                  <c:v>0.51920520196282238</c:v>
                </c:pt>
                <c:pt idx="3992">
                  <c:v>0.50977785298170131</c:v>
                </c:pt>
                <c:pt idx="3993">
                  <c:v>0.50977785298170131</c:v>
                </c:pt>
                <c:pt idx="3994">
                  <c:v>0.50349295366095381</c:v>
                </c:pt>
                <c:pt idx="3995">
                  <c:v>0.50977785298170131</c:v>
                </c:pt>
                <c:pt idx="3996">
                  <c:v>0.50663540332132762</c:v>
                </c:pt>
                <c:pt idx="3997">
                  <c:v>0.50663540332132762</c:v>
                </c:pt>
                <c:pt idx="3998">
                  <c:v>0.50349295366095381</c:v>
                </c:pt>
                <c:pt idx="3999">
                  <c:v>0.50663540332132762</c:v>
                </c:pt>
                <c:pt idx="4000">
                  <c:v>0.50663540332132762</c:v>
                </c:pt>
                <c:pt idx="4001">
                  <c:v>0.50349295366095381</c:v>
                </c:pt>
                <c:pt idx="4002">
                  <c:v>0.50349295366095381</c:v>
                </c:pt>
                <c:pt idx="4003">
                  <c:v>0.50035050400058023</c:v>
                </c:pt>
                <c:pt idx="4004">
                  <c:v>0.50663540332132762</c:v>
                </c:pt>
                <c:pt idx="4005">
                  <c:v>0.50035050400058023</c:v>
                </c:pt>
                <c:pt idx="4006">
                  <c:v>0.50035050400058023</c:v>
                </c:pt>
                <c:pt idx="4007">
                  <c:v>0.50349295366095381</c:v>
                </c:pt>
                <c:pt idx="4008">
                  <c:v>0.50035050400058023</c:v>
                </c:pt>
                <c:pt idx="4009">
                  <c:v>0.49092315501945905</c:v>
                </c:pt>
                <c:pt idx="4010">
                  <c:v>0.50035050400058023</c:v>
                </c:pt>
                <c:pt idx="4011">
                  <c:v>0.49406560467983274</c:v>
                </c:pt>
                <c:pt idx="4012">
                  <c:v>0.49092315501945905</c:v>
                </c:pt>
                <c:pt idx="4013">
                  <c:v>0.49406560467983274</c:v>
                </c:pt>
                <c:pt idx="4014">
                  <c:v>0.49092315501945905</c:v>
                </c:pt>
                <c:pt idx="4015">
                  <c:v>0.49406560467983274</c:v>
                </c:pt>
                <c:pt idx="4016">
                  <c:v>0.49406560467983274</c:v>
                </c:pt>
                <c:pt idx="4017">
                  <c:v>0.48463825569871155</c:v>
                </c:pt>
                <c:pt idx="4018">
                  <c:v>0.48463825569871155</c:v>
                </c:pt>
                <c:pt idx="4019">
                  <c:v>0.49092315501945905</c:v>
                </c:pt>
                <c:pt idx="4020">
                  <c:v>0.48778070535908535</c:v>
                </c:pt>
                <c:pt idx="4021">
                  <c:v>0.49406560467983274</c:v>
                </c:pt>
                <c:pt idx="4022">
                  <c:v>0.48778070535908535</c:v>
                </c:pt>
                <c:pt idx="4023">
                  <c:v>0.48463825569871155</c:v>
                </c:pt>
                <c:pt idx="4024">
                  <c:v>0.49092315501945905</c:v>
                </c:pt>
                <c:pt idx="4025">
                  <c:v>0.48149580603833786</c:v>
                </c:pt>
                <c:pt idx="4026">
                  <c:v>0.48463825569871155</c:v>
                </c:pt>
                <c:pt idx="4027">
                  <c:v>0.47835335637796417</c:v>
                </c:pt>
                <c:pt idx="4028">
                  <c:v>0.47835335637796417</c:v>
                </c:pt>
                <c:pt idx="4029">
                  <c:v>0.47835335637796417</c:v>
                </c:pt>
                <c:pt idx="4030">
                  <c:v>0.48149580603833786</c:v>
                </c:pt>
                <c:pt idx="4031">
                  <c:v>0.47521090671759048</c:v>
                </c:pt>
                <c:pt idx="4032">
                  <c:v>0.46892600739684309</c:v>
                </c:pt>
                <c:pt idx="4033">
                  <c:v>0.47835335637796417</c:v>
                </c:pt>
                <c:pt idx="4034">
                  <c:v>0.47521090671759048</c:v>
                </c:pt>
                <c:pt idx="4035">
                  <c:v>0.46578355773646929</c:v>
                </c:pt>
                <c:pt idx="4036">
                  <c:v>0.47206845705721678</c:v>
                </c:pt>
                <c:pt idx="4037">
                  <c:v>0.46892600739684309</c:v>
                </c:pt>
                <c:pt idx="4038">
                  <c:v>0.46892600739684309</c:v>
                </c:pt>
                <c:pt idx="4039">
                  <c:v>0.46892600739684309</c:v>
                </c:pt>
                <c:pt idx="4040">
                  <c:v>0.46892600739684309</c:v>
                </c:pt>
                <c:pt idx="4041">
                  <c:v>0.46892600739684309</c:v>
                </c:pt>
                <c:pt idx="4042">
                  <c:v>0.46892600739684309</c:v>
                </c:pt>
                <c:pt idx="4043">
                  <c:v>0.47206845705721678</c:v>
                </c:pt>
                <c:pt idx="4044">
                  <c:v>0.46578355773646929</c:v>
                </c:pt>
                <c:pt idx="4045">
                  <c:v>0.46892600739684309</c:v>
                </c:pt>
                <c:pt idx="4046">
                  <c:v>0.46578355773646929</c:v>
                </c:pt>
                <c:pt idx="4047">
                  <c:v>0.47206845705721678</c:v>
                </c:pt>
                <c:pt idx="4048">
                  <c:v>0.46892600739684309</c:v>
                </c:pt>
                <c:pt idx="4049">
                  <c:v>0.46892600739684309</c:v>
                </c:pt>
                <c:pt idx="4050">
                  <c:v>0.45949865841572191</c:v>
                </c:pt>
                <c:pt idx="4051">
                  <c:v>0.4626411080760956</c:v>
                </c:pt>
                <c:pt idx="4052">
                  <c:v>0.4626411080760956</c:v>
                </c:pt>
                <c:pt idx="4053">
                  <c:v>0.45635620875534821</c:v>
                </c:pt>
                <c:pt idx="4054">
                  <c:v>0.45949865841572191</c:v>
                </c:pt>
                <c:pt idx="4055">
                  <c:v>0.45635620875534821</c:v>
                </c:pt>
                <c:pt idx="4056">
                  <c:v>0.45635620875534821</c:v>
                </c:pt>
                <c:pt idx="4057">
                  <c:v>0.45321375909497452</c:v>
                </c:pt>
                <c:pt idx="4058">
                  <c:v>0.45321375909497452</c:v>
                </c:pt>
                <c:pt idx="4059">
                  <c:v>0.45321375909497452</c:v>
                </c:pt>
                <c:pt idx="4060">
                  <c:v>0.45321375909497452</c:v>
                </c:pt>
                <c:pt idx="4061">
                  <c:v>0.45007130943460083</c:v>
                </c:pt>
                <c:pt idx="4062">
                  <c:v>0.45007130943460083</c:v>
                </c:pt>
                <c:pt idx="4063">
                  <c:v>0.45007130943460083</c:v>
                </c:pt>
                <c:pt idx="4064">
                  <c:v>0.45635620875534821</c:v>
                </c:pt>
                <c:pt idx="4065">
                  <c:v>0.45007130943460083</c:v>
                </c:pt>
                <c:pt idx="4066">
                  <c:v>0.45007130943460083</c:v>
                </c:pt>
                <c:pt idx="4067">
                  <c:v>0.44378641011385334</c:v>
                </c:pt>
                <c:pt idx="4068">
                  <c:v>0.44378641011385334</c:v>
                </c:pt>
                <c:pt idx="4069">
                  <c:v>0.44692885977422714</c:v>
                </c:pt>
                <c:pt idx="4070">
                  <c:v>0.44692885977422714</c:v>
                </c:pt>
                <c:pt idx="4071">
                  <c:v>0.44378641011385334</c:v>
                </c:pt>
                <c:pt idx="4072">
                  <c:v>0.44692885977422714</c:v>
                </c:pt>
                <c:pt idx="4073">
                  <c:v>0.44378641011385334</c:v>
                </c:pt>
                <c:pt idx="4074">
                  <c:v>0.44692885977422714</c:v>
                </c:pt>
                <c:pt idx="4075">
                  <c:v>0.44378641011385334</c:v>
                </c:pt>
                <c:pt idx="4076">
                  <c:v>0.44378641011385334</c:v>
                </c:pt>
                <c:pt idx="4077">
                  <c:v>0.44692885977422714</c:v>
                </c:pt>
                <c:pt idx="4078">
                  <c:v>0.44692885977422714</c:v>
                </c:pt>
                <c:pt idx="4079">
                  <c:v>0.44064396045347964</c:v>
                </c:pt>
                <c:pt idx="4080">
                  <c:v>0.43435906113273226</c:v>
                </c:pt>
                <c:pt idx="4081">
                  <c:v>0.44064396045347964</c:v>
                </c:pt>
                <c:pt idx="4082">
                  <c:v>0.43435906113273226</c:v>
                </c:pt>
                <c:pt idx="4083">
                  <c:v>0.44064396045347964</c:v>
                </c:pt>
                <c:pt idx="4084">
                  <c:v>0.44064396045347964</c:v>
                </c:pt>
                <c:pt idx="4085">
                  <c:v>0.43435906113273226</c:v>
                </c:pt>
                <c:pt idx="4086">
                  <c:v>0.44064396045347964</c:v>
                </c:pt>
                <c:pt idx="4087">
                  <c:v>0.43121661147235857</c:v>
                </c:pt>
                <c:pt idx="4088">
                  <c:v>0.43435906113273226</c:v>
                </c:pt>
                <c:pt idx="4089">
                  <c:v>0.43121661147235857</c:v>
                </c:pt>
                <c:pt idx="4090">
                  <c:v>0.43121661147235857</c:v>
                </c:pt>
                <c:pt idx="4091">
                  <c:v>0.43435906113273226</c:v>
                </c:pt>
                <c:pt idx="4092">
                  <c:v>0.42807416181198488</c:v>
                </c:pt>
                <c:pt idx="4093">
                  <c:v>0.42807416181198488</c:v>
                </c:pt>
                <c:pt idx="4094">
                  <c:v>0.42493171215161107</c:v>
                </c:pt>
                <c:pt idx="4095">
                  <c:v>0.42807416181198488</c:v>
                </c:pt>
                <c:pt idx="4096">
                  <c:v>0.42178926249123738</c:v>
                </c:pt>
                <c:pt idx="4097">
                  <c:v>0.42807416181198488</c:v>
                </c:pt>
                <c:pt idx="4098">
                  <c:v>0.42493171215161107</c:v>
                </c:pt>
                <c:pt idx="4099">
                  <c:v>0.42178926249123738</c:v>
                </c:pt>
                <c:pt idx="4100">
                  <c:v>0.42178926249123738</c:v>
                </c:pt>
                <c:pt idx="4101">
                  <c:v>0.41864681283086369</c:v>
                </c:pt>
                <c:pt idx="4102">
                  <c:v>0.42493171215161107</c:v>
                </c:pt>
                <c:pt idx="4103">
                  <c:v>0.41864681283086369</c:v>
                </c:pt>
                <c:pt idx="4104">
                  <c:v>0.41550436317049</c:v>
                </c:pt>
                <c:pt idx="4105">
                  <c:v>0.42178926249123738</c:v>
                </c:pt>
                <c:pt idx="4106">
                  <c:v>0.41864681283086369</c:v>
                </c:pt>
                <c:pt idx="4107">
                  <c:v>0.42178926249123738</c:v>
                </c:pt>
                <c:pt idx="4108">
                  <c:v>0.41550436317049</c:v>
                </c:pt>
                <c:pt idx="4109">
                  <c:v>0.41864681283086369</c:v>
                </c:pt>
                <c:pt idx="4110">
                  <c:v>0.41236191351011631</c:v>
                </c:pt>
                <c:pt idx="4111">
                  <c:v>0.41550436317049</c:v>
                </c:pt>
                <c:pt idx="4112">
                  <c:v>0.41236191351011631</c:v>
                </c:pt>
                <c:pt idx="4113">
                  <c:v>0.41864681283086369</c:v>
                </c:pt>
                <c:pt idx="4114">
                  <c:v>0.41550436317049</c:v>
                </c:pt>
                <c:pt idx="4115">
                  <c:v>0.41550436317049</c:v>
                </c:pt>
                <c:pt idx="4116">
                  <c:v>0.41236191351011631</c:v>
                </c:pt>
                <c:pt idx="4117">
                  <c:v>0.41550436317049</c:v>
                </c:pt>
                <c:pt idx="4118">
                  <c:v>0.41550436317049</c:v>
                </c:pt>
                <c:pt idx="4119">
                  <c:v>0.41864681283086369</c:v>
                </c:pt>
                <c:pt idx="4120">
                  <c:v>0.41236191351011631</c:v>
                </c:pt>
                <c:pt idx="4121">
                  <c:v>0.41236191351011631</c:v>
                </c:pt>
                <c:pt idx="4122">
                  <c:v>0.40921946384974262</c:v>
                </c:pt>
                <c:pt idx="4123">
                  <c:v>0.40921946384974262</c:v>
                </c:pt>
                <c:pt idx="4124">
                  <c:v>0.40921946384974262</c:v>
                </c:pt>
                <c:pt idx="4125">
                  <c:v>0.40921946384974262</c:v>
                </c:pt>
                <c:pt idx="4126">
                  <c:v>0.40921946384974262</c:v>
                </c:pt>
                <c:pt idx="4127">
                  <c:v>0.40293456452899512</c:v>
                </c:pt>
                <c:pt idx="4128">
                  <c:v>0.39979211486862143</c:v>
                </c:pt>
                <c:pt idx="4129">
                  <c:v>0.40607701418936881</c:v>
                </c:pt>
                <c:pt idx="4130">
                  <c:v>0.40293456452899512</c:v>
                </c:pt>
                <c:pt idx="4131">
                  <c:v>0.39979211486862143</c:v>
                </c:pt>
                <c:pt idx="4132">
                  <c:v>0.40293456452899512</c:v>
                </c:pt>
                <c:pt idx="4133">
                  <c:v>0.40293456452899512</c:v>
                </c:pt>
                <c:pt idx="4134">
                  <c:v>0.40607701418936881</c:v>
                </c:pt>
                <c:pt idx="4135">
                  <c:v>0.40607701418936881</c:v>
                </c:pt>
                <c:pt idx="4136">
                  <c:v>0.40607701418936881</c:v>
                </c:pt>
                <c:pt idx="4137">
                  <c:v>0.40607701418936881</c:v>
                </c:pt>
                <c:pt idx="4138">
                  <c:v>0.40293456452899512</c:v>
                </c:pt>
                <c:pt idx="4139">
                  <c:v>0.39979211486862143</c:v>
                </c:pt>
                <c:pt idx="4140">
                  <c:v>0.39979211486862143</c:v>
                </c:pt>
                <c:pt idx="4141">
                  <c:v>0.39979211486862143</c:v>
                </c:pt>
                <c:pt idx="4142">
                  <c:v>0.40293456452899512</c:v>
                </c:pt>
                <c:pt idx="4143">
                  <c:v>0.39979211486862143</c:v>
                </c:pt>
                <c:pt idx="4144">
                  <c:v>0.39350721554787405</c:v>
                </c:pt>
                <c:pt idx="4145">
                  <c:v>0.39664966520824774</c:v>
                </c:pt>
                <c:pt idx="4146">
                  <c:v>0.39664966520824774</c:v>
                </c:pt>
                <c:pt idx="4147">
                  <c:v>0.39350721554787405</c:v>
                </c:pt>
                <c:pt idx="4148">
                  <c:v>0.39664966520824774</c:v>
                </c:pt>
                <c:pt idx="4149">
                  <c:v>0.39979211486862143</c:v>
                </c:pt>
                <c:pt idx="4150">
                  <c:v>0.39350721554787405</c:v>
                </c:pt>
                <c:pt idx="4151">
                  <c:v>0.39664966520824774</c:v>
                </c:pt>
                <c:pt idx="4152">
                  <c:v>0.38722231622712655</c:v>
                </c:pt>
                <c:pt idx="4153">
                  <c:v>0.38722231622712655</c:v>
                </c:pt>
                <c:pt idx="4154">
                  <c:v>0.39350721554787405</c:v>
                </c:pt>
                <c:pt idx="4155">
                  <c:v>0.39036476588750035</c:v>
                </c:pt>
                <c:pt idx="4156">
                  <c:v>0.38722231622712655</c:v>
                </c:pt>
                <c:pt idx="4157">
                  <c:v>0.39036476588750035</c:v>
                </c:pt>
                <c:pt idx="4158">
                  <c:v>0.38722231622712655</c:v>
                </c:pt>
                <c:pt idx="4159">
                  <c:v>0.39036476588750035</c:v>
                </c:pt>
                <c:pt idx="4160">
                  <c:v>0.38407986656675286</c:v>
                </c:pt>
                <c:pt idx="4161">
                  <c:v>0.38407986656675286</c:v>
                </c:pt>
                <c:pt idx="4162">
                  <c:v>0.38722231622712655</c:v>
                </c:pt>
                <c:pt idx="4163">
                  <c:v>0.38407986656675286</c:v>
                </c:pt>
                <c:pt idx="4164">
                  <c:v>0.38407986656675286</c:v>
                </c:pt>
                <c:pt idx="4165">
                  <c:v>0.38093741690637917</c:v>
                </c:pt>
                <c:pt idx="4166">
                  <c:v>0.38722231622712655</c:v>
                </c:pt>
                <c:pt idx="4167">
                  <c:v>0.38407986656675286</c:v>
                </c:pt>
                <c:pt idx="4168">
                  <c:v>0.38093741690637917</c:v>
                </c:pt>
                <c:pt idx="4169">
                  <c:v>0.37779496724600548</c:v>
                </c:pt>
                <c:pt idx="4170">
                  <c:v>0.37779496724600548</c:v>
                </c:pt>
                <c:pt idx="4171">
                  <c:v>0.37779496724600548</c:v>
                </c:pt>
                <c:pt idx="4172">
                  <c:v>0.37779496724600548</c:v>
                </c:pt>
                <c:pt idx="4173">
                  <c:v>0.37465251758563178</c:v>
                </c:pt>
                <c:pt idx="4174">
                  <c:v>0.37151006792525809</c:v>
                </c:pt>
                <c:pt idx="4175">
                  <c:v>0.36836761826488429</c:v>
                </c:pt>
                <c:pt idx="4176">
                  <c:v>0.37151006792525809</c:v>
                </c:pt>
                <c:pt idx="4177">
                  <c:v>0.37151006792525809</c:v>
                </c:pt>
                <c:pt idx="4178">
                  <c:v>0.37151006792525809</c:v>
                </c:pt>
                <c:pt idx="4179">
                  <c:v>0.37151006792525809</c:v>
                </c:pt>
                <c:pt idx="4180">
                  <c:v>0.36836761826488429</c:v>
                </c:pt>
                <c:pt idx="4181">
                  <c:v>0.37465251758563178</c:v>
                </c:pt>
                <c:pt idx="4182">
                  <c:v>0.36836761826488429</c:v>
                </c:pt>
                <c:pt idx="4183">
                  <c:v>0.37151006792525809</c:v>
                </c:pt>
                <c:pt idx="4184">
                  <c:v>0.36836761826488429</c:v>
                </c:pt>
                <c:pt idx="4185">
                  <c:v>0.3652251686045106</c:v>
                </c:pt>
                <c:pt idx="4186">
                  <c:v>0.36836761826488429</c:v>
                </c:pt>
                <c:pt idx="4187">
                  <c:v>0.3652251686045106</c:v>
                </c:pt>
                <c:pt idx="4188">
                  <c:v>0.35894026928376321</c:v>
                </c:pt>
                <c:pt idx="4189">
                  <c:v>0.36836761826488429</c:v>
                </c:pt>
                <c:pt idx="4190">
                  <c:v>0.36208271894413691</c:v>
                </c:pt>
                <c:pt idx="4191">
                  <c:v>0.36208271894413691</c:v>
                </c:pt>
                <c:pt idx="4192">
                  <c:v>0.36208271894413691</c:v>
                </c:pt>
                <c:pt idx="4193">
                  <c:v>0.35579781962338952</c:v>
                </c:pt>
                <c:pt idx="4194">
                  <c:v>0.16096594068021952</c:v>
                </c:pt>
                <c:pt idx="4195">
                  <c:v>9.497449781237155E-2</c:v>
                </c:pt>
                <c:pt idx="4196">
                  <c:v>3.5267954265271073E-2</c:v>
                </c:pt>
                <c:pt idx="4197">
                  <c:v>3.8434576615340443E-3</c:v>
                </c:pt>
                <c:pt idx="4198">
                  <c:v>-8.7263409799607228E-3</c:v>
                </c:pt>
                <c:pt idx="4199">
                  <c:v>-1.8153689961081909E-2</c:v>
                </c:pt>
                <c:pt idx="4200">
                  <c:v>-1.8153689961081909E-2</c:v>
                </c:pt>
                <c:pt idx="4201">
                  <c:v>-1.8153689961081909E-2</c:v>
                </c:pt>
                <c:pt idx="4202">
                  <c:v>-1.5011240300708328E-2</c:v>
                </c:pt>
                <c:pt idx="4203">
                  <c:v>-1.5011240300708328E-2</c:v>
                </c:pt>
                <c:pt idx="4204">
                  <c:v>-1.8153689961081909E-2</c:v>
                </c:pt>
                <c:pt idx="4205">
                  <c:v>-1.5011240300708328E-2</c:v>
                </c:pt>
                <c:pt idx="4206">
                  <c:v>-8.7263409799607228E-3</c:v>
                </c:pt>
                <c:pt idx="4207">
                  <c:v>-5.583891319587142E-3</c:v>
                </c:pt>
                <c:pt idx="4208">
                  <c:v>7.0100800116035256E-4</c:v>
                </c:pt>
                <c:pt idx="4209">
                  <c:v>-2.4414416592133392E-3</c:v>
                </c:pt>
                <c:pt idx="4210">
                  <c:v>6.9859073219077361E-3</c:v>
                </c:pt>
                <c:pt idx="4211">
                  <c:v>1.327080664265512E-2</c:v>
                </c:pt>
                <c:pt idx="4212">
                  <c:v>1.0128356982281428E-2</c:v>
                </c:pt>
                <c:pt idx="4213">
                  <c:v>2.2698155623776306E-2</c:v>
                </c:pt>
                <c:pt idx="4214">
                  <c:v>1.9555705963402614E-2</c:v>
                </c:pt>
                <c:pt idx="4215">
                  <c:v>2.5840605284149998E-2</c:v>
                </c:pt>
                <c:pt idx="4216">
                  <c:v>2.2698155623776306E-2</c:v>
                </c:pt>
                <c:pt idx="4217">
                  <c:v>2.898305494452369E-2</c:v>
                </c:pt>
                <c:pt idx="4218">
                  <c:v>2.5840605284149998E-2</c:v>
                </c:pt>
                <c:pt idx="4219">
                  <c:v>2.5840605284149998E-2</c:v>
                </c:pt>
                <c:pt idx="4220">
                  <c:v>2.5840605284149998E-2</c:v>
                </c:pt>
                <c:pt idx="4221">
                  <c:v>2.5840605284149998E-2</c:v>
                </c:pt>
                <c:pt idx="4222">
                  <c:v>2.5840605284149998E-2</c:v>
                </c:pt>
                <c:pt idx="4223">
                  <c:v>2.2698155623776306E-2</c:v>
                </c:pt>
                <c:pt idx="4224">
                  <c:v>2.2698155623776306E-2</c:v>
                </c:pt>
                <c:pt idx="4225">
                  <c:v>1.9555705963402614E-2</c:v>
                </c:pt>
                <c:pt idx="4226">
                  <c:v>1.9555705963402614E-2</c:v>
                </c:pt>
                <c:pt idx="4227">
                  <c:v>1.6413256303028811E-2</c:v>
                </c:pt>
                <c:pt idx="4228">
                  <c:v>1.9555705963402614E-2</c:v>
                </c:pt>
                <c:pt idx="4229">
                  <c:v>1.6413256303028811E-2</c:v>
                </c:pt>
                <c:pt idx="4230">
                  <c:v>1.9555705963402614E-2</c:v>
                </c:pt>
                <c:pt idx="4231">
                  <c:v>1.6413256303028811E-2</c:v>
                </c:pt>
                <c:pt idx="4232">
                  <c:v>1.327080664265512E-2</c:v>
                </c:pt>
                <c:pt idx="4233">
                  <c:v>1.327080664265512E-2</c:v>
                </c:pt>
                <c:pt idx="4234">
                  <c:v>1.327080664265512E-2</c:v>
                </c:pt>
                <c:pt idx="4235">
                  <c:v>1.327080664265512E-2</c:v>
                </c:pt>
                <c:pt idx="4236">
                  <c:v>1.327080664265512E-2</c:v>
                </c:pt>
                <c:pt idx="4237">
                  <c:v>1.0128356982281428E-2</c:v>
                </c:pt>
                <c:pt idx="4238">
                  <c:v>6.9859073219077361E-3</c:v>
                </c:pt>
                <c:pt idx="4239">
                  <c:v>1.0128356982281428E-2</c:v>
                </c:pt>
                <c:pt idx="4240">
                  <c:v>1.327080664265512E-2</c:v>
                </c:pt>
                <c:pt idx="4241">
                  <c:v>1.6413256303028811E-2</c:v>
                </c:pt>
                <c:pt idx="4242">
                  <c:v>1.327080664265512E-2</c:v>
                </c:pt>
                <c:pt idx="4243">
                  <c:v>1.6413256303028811E-2</c:v>
                </c:pt>
                <c:pt idx="4244">
                  <c:v>1.6413256303028811E-2</c:v>
                </c:pt>
                <c:pt idx="4245">
                  <c:v>1.327080664265512E-2</c:v>
                </c:pt>
                <c:pt idx="4246">
                  <c:v>1.327080664265512E-2</c:v>
                </c:pt>
                <c:pt idx="4247">
                  <c:v>1.0128356982281428E-2</c:v>
                </c:pt>
                <c:pt idx="4248">
                  <c:v>1.327080664265512E-2</c:v>
                </c:pt>
                <c:pt idx="4249">
                  <c:v>1.6413256303028811E-2</c:v>
                </c:pt>
                <c:pt idx="4250">
                  <c:v>1.6413256303028811E-2</c:v>
                </c:pt>
                <c:pt idx="4251">
                  <c:v>1.9555705963402614E-2</c:v>
                </c:pt>
                <c:pt idx="4252">
                  <c:v>2.2698155623776306E-2</c:v>
                </c:pt>
                <c:pt idx="4253">
                  <c:v>2.5840605284149998E-2</c:v>
                </c:pt>
                <c:pt idx="4254">
                  <c:v>2.2698155623776306E-2</c:v>
                </c:pt>
                <c:pt idx="4255">
                  <c:v>2.2698155623776306E-2</c:v>
                </c:pt>
                <c:pt idx="4256">
                  <c:v>2.5840605284149998E-2</c:v>
                </c:pt>
                <c:pt idx="4257">
                  <c:v>2.2698155623776306E-2</c:v>
                </c:pt>
                <c:pt idx="4258">
                  <c:v>2.2698155623776306E-2</c:v>
                </c:pt>
                <c:pt idx="4259">
                  <c:v>2.2698155623776306E-2</c:v>
                </c:pt>
                <c:pt idx="4260">
                  <c:v>1.6413256303028811E-2</c:v>
                </c:pt>
                <c:pt idx="4261">
                  <c:v>1.9555705963402614E-2</c:v>
                </c:pt>
                <c:pt idx="4262">
                  <c:v>1.9555705963402614E-2</c:v>
                </c:pt>
                <c:pt idx="4263">
                  <c:v>2.2698155623776306E-2</c:v>
                </c:pt>
                <c:pt idx="4264">
                  <c:v>1.9555705963402614E-2</c:v>
                </c:pt>
                <c:pt idx="4265">
                  <c:v>1.9555705963402614E-2</c:v>
                </c:pt>
                <c:pt idx="4266">
                  <c:v>1.6413256303028811E-2</c:v>
                </c:pt>
                <c:pt idx="4267">
                  <c:v>1.6413256303028811E-2</c:v>
                </c:pt>
                <c:pt idx="4268">
                  <c:v>1.6413256303028811E-2</c:v>
                </c:pt>
                <c:pt idx="4269">
                  <c:v>1.9555705963402614E-2</c:v>
                </c:pt>
                <c:pt idx="4270">
                  <c:v>1.6413256303028811E-2</c:v>
                </c:pt>
                <c:pt idx="4271">
                  <c:v>1.327080664265512E-2</c:v>
                </c:pt>
                <c:pt idx="4272">
                  <c:v>1.6413256303028811E-2</c:v>
                </c:pt>
                <c:pt idx="4273">
                  <c:v>1.327080664265512E-2</c:v>
                </c:pt>
                <c:pt idx="4274">
                  <c:v>1.327080664265512E-2</c:v>
                </c:pt>
                <c:pt idx="4275">
                  <c:v>1.6413256303028811E-2</c:v>
                </c:pt>
                <c:pt idx="4276">
                  <c:v>1.327080664265512E-2</c:v>
                </c:pt>
                <c:pt idx="4277">
                  <c:v>6.9859073219077361E-3</c:v>
                </c:pt>
                <c:pt idx="4278">
                  <c:v>1.0128356982281428E-2</c:v>
                </c:pt>
                <c:pt idx="4279">
                  <c:v>1.327080664265512E-2</c:v>
                </c:pt>
                <c:pt idx="4280">
                  <c:v>1.327080664265512E-2</c:v>
                </c:pt>
                <c:pt idx="4281">
                  <c:v>1.327080664265512E-2</c:v>
                </c:pt>
                <c:pt idx="4282">
                  <c:v>1.327080664265512E-2</c:v>
                </c:pt>
                <c:pt idx="4283">
                  <c:v>1.0128356982281428E-2</c:v>
                </c:pt>
                <c:pt idx="4284">
                  <c:v>1.327080664265512E-2</c:v>
                </c:pt>
                <c:pt idx="4285">
                  <c:v>1.0128356982281428E-2</c:v>
                </c:pt>
                <c:pt idx="4286">
                  <c:v>1.327080664265512E-2</c:v>
                </c:pt>
                <c:pt idx="4287">
                  <c:v>1.6413256303028811E-2</c:v>
                </c:pt>
                <c:pt idx="4288">
                  <c:v>1.327080664265512E-2</c:v>
                </c:pt>
                <c:pt idx="4289">
                  <c:v>1.6413256303028811E-2</c:v>
                </c:pt>
                <c:pt idx="4290">
                  <c:v>1.327080664265512E-2</c:v>
                </c:pt>
                <c:pt idx="4291">
                  <c:v>1.327080664265512E-2</c:v>
                </c:pt>
                <c:pt idx="4292">
                  <c:v>1.6413256303028811E-2</c:v>
                </c:pt>
                <c:pt idx="4293">
                  <c:v>1.6413256303028811E-2</c:v>
                </c:pt>
                <c:pt idx="4294">
                  <c:v>1.0128356982281428E-2</c:v>
                </c:pt>
                <c:pt idx="4295">
                  <c:v>1.327080664265512E-2</c:v>
                </c:pt>
                <c:pt idx="4296">
                  <c:v>1.6413256303028811E-2</c:v>
                </c:pt>
                <c:pt idx="4297">
                  <c:v>1.9555705963402614E-2</c:v>
                </c:pt>
                <c:pt idx="4298">
                  <c:v>1.9555705963402614E-2</c:v>
                </c:pt>
              </c:numCache>
            </c:numRef>
          </c:yVal>
          <c:smooth val="1"/>
          <c:extLst>
            <c:ext xmlns:c16="http://schemas.microsoft.com/office/drawing/2014/chart" uri="{C3380CC4-5D6E-409C-BE32-E72D297353CC}">
              <c16:uniqueId val="{00000000-42B5-8242-AF6C-8ACB8FD1781A}"/>
            </c:ext>
          </c:extLst>
        </c:ser>
        <c:dLbls>
          <c:showLegendKey val="0"/>
          <c:showVal val="0"/>
          <c:showCatName val="0"/>
          <c:showSerName val="0"/>
          <c:showPercent val="0"/>
          <c:showBubbleSize val="0"/>
        </c:dLbls>
        <c:axId val="465384943"/>
        <c:axId val="465494511"/>
      </c:scatterChart>
      <c:valAx>
        <c:axId val="465384943"/>
        <c:scaling>
          <c:orientation val="minMax"/>
          <c:max val="4500"/>
        </c:scaling>
        <c:delete val="1"/>
        <c:axPos val="b"/>
        <c:majorTickMark val="none"/>
        <c:minorTickMark val="none"/>
        <c:tickLblPos val="nextTo"/>
        <c:crossAx val="465494511"/>
        <c:crosses val="autoZero"/>
        <c:crossBetween val="midCat"/>
      </c:valAx>
      <c:valAx>
        <c:axId val="465494511"/>
        <c:scaling>
          <c:orientation val="minMax"/>
          <c:max val="1"/>
        </c:scaling>
        <c:delete val="0"/>
        <c:axPos val="l"/>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384943"/>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500" b="0" i="0" u="none" strike="noStrike" kern="1200" spc="0" baseline="0">
                <a:solidFill>
                  <a:schemeClr val="tx1">
                    <a:lumMod val="65000"/>
                    <a:lumOff val="35000"/>
                  </a:schemeClr>
                </a:solidFill>
                <a:latin typeface="+mn-lt"/>
                <a:ea typeface="+mn-ea"/>
                <a:cs typeface="+mn-cs"/>
              </a:defRPr>
            </a:pPr>
            <a:r>
              <a:rPr lang="en-US" sz="2500"/>
              <a:t>2-YL Calibration</a:t>
            </a:r>
            <a:r>
              <a:rPr lang="en-US" sz="2500" baseline="0"/>
              <a:t> Curve</a:t>
            </a:r>
            <a:endParaRPr lang="en-US" sz="2500"/>
          </a:p>
        </c:rich>
      </c:tx>
      <c:overlay val="0"/>
      <c:spPr>
        <a:noFill/>
        <a:ln>
          <a:noFill/>
        </a:ln>
        <a:effectLst/>
      </c:spPr>
    </c:title>
    <c:autoTitleDeleted val="0"/>
    <c:plotArea>
      <c:layout/>
      <c:scatterChart>
        <c:scatterStyle val="lineMarker"/>
        <c:varyColors val="0"/>
        <c:ser>
          <c:idx val="1"/>
          <c:order val="0"/>
          <c:tx>
            <c:v>Benzene</c:v>
          </c:tx>
          <c:spPr>
            <a:ln>
              <a:noFill/>
            </a:ln>
          </c:spPr>
          <c:marker>
            <c:spPr>
              <a:solidFill>
                <a:srgbClr val="FF0000"/>
              </a:solidFill>
              <a:ln>
                <a:solidFill>
                  <a:srgbClr val="FF0000"/>
                </a:solidFill>
              </a:ln>
            </c:spPr>
          </c:marker>
          <c:trendline>
            <c:spPr>
              <a:ln>
                <a:solidFill>
                  <a:srgbClr val="FF0000"/>
                </a:solidFill>
              </a:ln>
            </c:spPr>
            <c:trendlineType val="linear"/>
            <c:dispRSqr val="0"/>
            <c:dispEq val="0"/>
          </c:trendline>
          <c:xVal>
            <c:numRef>
              <c:f>'calibration curves'!$L$4:$L$9</c:f>
              <c:numCache>
                <c:formatCode>General</c:formatCode>
                <c:ptCount val="6"/>
                <c:pt idx="0">
                  <c:v>1</c:v>
                </c:pt>
                <c:pt idx="1">
                  <c:v>2</c:v>
                </c:pt>
                <c:pt idx="2">
                  <c:v>2.3979400086720375</c:v>
                </c:pt>
                <c:pt idx="3">
                  <c:v>2.6989700043360187</c:v>
                </c:pt>
                <c:pt idx="4">
                  <c:v>3</c:v>
                </c:pt>
                <c:pt idx="5">
                  <c:v>4</c:v>
                </c:pt>
              </c:numCache>
            </c:numRef>
          </c:xVal>
          <c:yVal>
            <c:numRef>
              <c:f>'calibration curves'!$M$4:$M$9</c:f>
              <c:numCache>
                <c:formatCode>General</c:formatCode>
                <c:ptCount val="6"/>
                <c:pt idx="0">
                  <c:v>0.99370000000000003</c:v>
                </c:pt>
                <c:pt idx="1">
                  <c:v>0.99770000000000003</c:v>
                </c:pt>
                <c:pt idx="2">
                  <c:v>0.99929999999999997</c:v>
                </c:pt>
                <c:pt idx="3">
                  <c:v>0.99670000000000003</c:v>
                </c:pt>
                <c:pt idx="4">
                  <c:v>0.99560000000000004</c:v>
                </c:pt>
                <c:pt idx="5">
                  <c:v>0.995</c:v>
                </c:pt>
              </c:numCache>
            </c:numRef>
          </c:yVal>
          <c:smooth val="0"/>
          <c:extLst>
            <c:ext xmlns:c16="http://schemas.microsoft.com/office/drawing/2014/chart" uri="{C3380CC4-5D6E-409C-BE32-E72D297353CC}">
              <c16:uniqueId val="{00000001-A78E-2D46-91CC-4AB86640C22C}"/>
            </c:ext>
          </c:extLst>
        </c:ser>
        <c:ser>
          <c:idx val="2"/>
          <c:order val="1"/>
          <c:tx>
            <c:v>Ethanol</c:v>
          </c:tx>
          <c:spPr>
            <a:ln w="19050" cap="rnd">
              <a:noFill/>
              <a:round/>
            </a:ln>
            <a:effectLst/>
          </c:spPr>
          <c:marker>
            <c:spPr>
              <a:solidFill>
                <a:srgbClr val="FFC000"/>
              </a:solidFill>
              <a:ln>
                <a:solidFill>
                  <a:srgbClr val="FFC000"/>
                </a:solidFill>
              </a:ln>
            </c:spPr>
          </c:marker>
          <c:trendline>
            <c:spPr>
              <a:ln>
                <a:solidFill>
                  <a:srgbClr val="FFC000"/>
                </a:solidFill>
              </a:ln>
            </c:spPr>
            <c:trendlineType val="linear"/>
            <c:dispRSqr val="0"/>
            <c:dispEq val="0"/>
          </c:trendline>
          <c:xVal>
            <c:numRef>
              <c:f>'calibration curves'!$A$19:$A$24</c:f>
              <c:numCache>
                <c:formatCode>General</c:formatCode>
                <c:ptCount val="6"/>
                <c:pt idx="0">
                  <c:v>1</c:v>
                </c:pt>
                <c:pt idx="1">
                  <c:v>2</c:v>
                </c:pt>
                <c:pt idx="2">
                  <c:v>2.3979400000000002</c:v>
                </c:pt>
                <c:pt idx="3">
                  <c:v>2.6989700000000001</c:v>
                </c:pt>
                <c:pt idx="4">
                  <c:v>3</c:v>
                </c:pt>
                <c:pt idx="5">
                  <c:v>4</c:v>
                </c:pt>
              </c:numCache>
            </c:numRef>
          </c:xVal>
          <c:yVal>
            <c:numRef>
              <c:f>'calibration curves'!$B$19:$B$24</c:f>
              <c:numCache>
                <c:formatCode>General</c:formatCode>
                <c:ptCount val="6"/>
                <c:pt idx="0">
                  <c:v>0.83799999999999997</c:v>
                </c:pt>
                <c:pt idx="1">
                  <c:v>0.96</c:v>
                </c:pt>
                <c:pt idx="2">
                  <c:v>0.97299999999999998</c:v>
                </c:pt>
                <c:pt idx="3">
                  <c:v>0.99399999999999999</c:v>
                </c:pt>
                <c:pt idx="4">
                  <c:v>0.98</c:v>
                </c:pt>
                <c:pt idx="5">
                  <c:v>0.99</c:v>
                </c:pt>
              </c:numCache>
            </c:numRef>
          </c:yVal>
          <c:smooth val="0"/>
          <c:extLst>
            <c:ext xmlns:c16="http://schemas.microsoft.com/office/drawing/2014/chart" uri="{C3380CC4-5D6E-409C-BE32-E72D297353CC}">
              <c16:uniqueId val="{00000003-A78E-2D46-91CC-4AB86640C22C}"/>
            </c:ext>
          </c:extLst>
        </c:ser>
        <c:ser>
          <c:idx val="3"/>
          <c:order val="2"/>
          <c:tx>
            <c:v>Hexane</c:v>
          </c:tx>
          <c:spPr>
            <a:ln w="19050" cap="rnd">
              <a:noFill/>
              <a:round/>
            </a:ln>
            <a:effectLst/>
          </c:spPr>
          <c:marker>
            <c:spPr>
              <a:solidFill>
                <a:srgbClr val="00B050"/>
              </a:solidFill>
              <a:ln>
                <a:solidFill>
                  <a:srgbClr val="00B050"/>
                </a:solidFill>
              </a:ln>
            </c:spPr>
          </c:marker>
          <c:trendline>
            <c:spPr>
              <a:ln>
                <a:solidFill>
                  <a:srgbClr val="00B050"/>
                </a:solidFill>
              </a:ln>
            </c:spPr>
            <c:trendlineType val="linear"/>
            <c:dispRSqr val="0"/>
            <c:dispEq val="0"/>
          </c:trendline>
          <c:xVal>
            <c:numRef>
              <c:f>'calibration curves'!$L$36:$L$42</c:f>
              <c:numCache>
                <c:formatCode>General</c:formatCode>
                <c:ptCount val="7"/>
                <c:pt idx="0">
                  <c:v>2</c:v>
                </c:pt>
                <c:pt idx="1">
                  <c:v>2.3979400086720375</c:v>
                </c:pt>
                <c:pt idx="2">
                  <c:v>2.6989700043360187</c:v>
                </c:pt>
                <c:pt idx="3">
                  <c:v>3</c:v>
                </c:pt>
                <c:pt idx="4">
                  <c:v>4</c:v>
                </c:pt>
                <c:pt idx="5">
                  <c:v>5</c:v>
                </c:pt>
                <c:pt idx="6">
                  <c:v>6</c:v>
                </c:pt>
              </c:numCache>
            </c:numRef>
          </c:xVal>
          <c:yVal>
            <c:numRef>
              <c:f>'calibration curves'!$M$36:$M$42</c:f>
              <c:numCache>
                <c:formatCode>General</c:formatCode>
                <c:ptCount val="7"/>
                <c:pt idx="0">
                  <c:v>0.89200000000000002</c:v>
                </c:pt>
                <c:pt idx="1">
                  <c:v>0.89700000000000002</c:v>
                </c:pt>
                <c:pt idx="2">
                  <c:v>0.92200000000000004</c:v>
                </c:pt>
                <c:pt idx="3">
                  <c:v>0.94599999999999995</c:v>
                </c:pt>
                <c:pt idx="4">
                  <c:v>0.98199999999999998</c:v>
                </c:pt>
                <c:pt idx="5">
                  <c:v>0.99099999999999999</c:v>
                </c:pt>
                <c:pt idx="6">
                  <c:v>0.998</c:v>
                </c:pt>
              </c:numCache>
            </c:numRef>
          </c:yVal>
          <c:smooth val="0"/>
          <c:extLst>
            <c:ext xmlns:c16="http://schemas.microsoft.com/office/drawing/2014/chart" uri="{C3380CC4-5D6E-409C-BE32-E72D297353CC}">
              <c16:uniqueId val="{00000005-A78E-2D46-91CC-4AB86640C22C}"/>
            </c:ext>
          </c:extLst>
        </c:ser>
        <c:ser>
          <c:idx val="0"/>
          <c:order val="3"/>
          <c:tx>
            <c:v>Acetone</c:v>
          </c:tx>
          <c:spPr>
            <a:ln w="19050" cap="rnd">
              <a:noFill/>
              <a:round/>
            </a:ln>
            <a:effectLst/>
          </c:spPr>
          <c:marker>
            <c:symbol val="circle"/>
            <c:size val="5"/>
            <c:spPr>
              <a:solidFill>
                <a:srgbClr val="00B0F0"/>
              </a:solidFill>
              <a:ln w="9525">
                <a:solidFill>
                  <a:srgbClr val="00B0F0"/>
                </a:solidFill>
              </a:ln>
              <a:effectLst/>
            </c:spPr>
          </c:marker>
          <c:trendline>
            <c:spPr>
              <a:ln w="19050" cap="rnd">
                <a:solidFill>
                  <a:srgbClr val="00B0F0"/>
                </a:solidFill>
                <a:prstDash val="solid"/>
              </a:ln>
              <a:effectLst/>
            </c:spPr>
            <c:trendlineType val="linear"/>
            <c:dispRSqr val="0"/>
            <c:dispEq val="0"/>
          </c:trendline>
          <c:trendline>
            <c:spPr>
              <a:ln>
                <a:solidFill>
                  <a:srgbClr val="00B0F0"/>
                </a:solidFill>
              </a:ln>
            </c:spPr>
            <c:trendlineType val="linear"/>
            <c:dispRSqr val="0"/>
            <c:dispEq val="0"/>
          </c:trendline>
          <c:xVal>
            <c:numRef>
              <c:f>'calibration curves'!$B$48:$B$53</c:f>
              <c:numCache>
                <c:formatCode>General</c:formatCode>
                <c:ptCount val="6"/>
                <c:pt idx="0">
                  <c:v>1</c:v>
                </c:pt>
                <c:pt idx="1">
                  <c:v>2</c:v>
                </c:pt>
                <c:pt idx="2">
                  <c:v>2.3979400086720375</c:v>
                </c:pt>
                <c:pt idx="3">
                  <c:v>2.6989700043360187</c:v>
                </c:pt>
                <c:pt idx="4">
                  <c:v>3</c:v>
                </c:pt>
                <c:pt idx="5">
                  <c:v>4</c:v>
                </c:pt>
              </c:numCache>
            </c:numRef>
          </c:xVal>
          <c:yVal>
            <c:numRef>
              <c:f>'calibration curves'!$C$48:$C$53</c:f>
              <c:numCache>
                <c:formatCode>General</c:formatCode>
                <c:ptCount val="6"/>
                <c:pt idx="0">
                  <c:v>0.99199999999999999</c:v>
                </c:pt>
                <c:pt idx="1">
                  <c:v>0.99870000000000003</c:v>
                </c:pt>
                <c:pt idx="2">
                  <c:v>0.99980000000000002</c:v>
                </c:pt>
                <c:pt idx="3">
                  <c:v>0.99970000000000003</c:v>
                </c:pt>
                <c:pt idx="4">
                  <c:v>0.99950000000000006</c:v>
                </c:pt>
                <c:pt idx="5">
                  <c:v>0.99950000000000006</c:v>
                </c:pt>
              </c:numCache>
            </c:numRef>
          </c:yVal>
          <c:smooth val="0"/>
          <c:extLst>
            <c:ext xmlns:c16="http://schemas.microsoft.com/office/drawing/2014/chart" uri="{C3380CC4-5D6E-409C-BE32-E72D297353CC}">
              <c16:uniqueId val="{00000008-A78E-2D46-91CC-4AB86640C22C}"/>
            </c:ext>
          </c:extLst>
        </c:ser>
        <c:dLbls>
          <c:showLegendKey val="0"/>
          <c:showVal val="0"/>
          <c:showCatName val="0"/>
          <c:showSerName val="0"/>
          <c:showPercent val="0"/>
          <c:showBubbleSize val="0"/>
        </c:dLbls>
        <c:axId val="2076131104"/>
        <c:axId val="2076168464"/>
      </c:scatterChart>
      <c:valAx>
        <c:axId val="2076131104"/>
        <c:scaling>
          <c:orientation val="minMax"/>
        </c:scaling>
        <c:delete val="0"/>
        <c:axPos val="b"/>
        <c:majorGridlines>
          <c:spPr>
            <a:ln w="9525" cap="flat" cmpd="sng" algn="ctr">
              <a:no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6168464"/>
        <c:crosses val="autoZero"/>
        <c:crossBetween val="midCat"/>
      </c:valAx>
      <c:valAx>
        <c:axId val="2076168464"/>
        <c:scaling>
          <c:orientation val="minMax"/>
          <c:max val="1"/>
          <c:min val="0"/>
        </c:scaling>
        <c:delete val="0"/>
        <c:axPos val="l"/>
        <c:majorGridlines>
          <c:spPr>
            <a:ln w="9525" cap="flat" cmpd="sng" algn="ctr">
              <a:no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6131104"/>
        <c:crosses val="autoZero"/>
        <c:crossBetween val="midCat"/>
      </c:valAx>
    </c:plotArea>
    <c:plotVisOnly val="1"/>
    <c:dispBlanksAs val="gap"/>
    <c:showDLblsOverMax val="0"/>
    <c:extLst/>
  </c:chart>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500" dirty="0"/>
              <a:t>16-MHA Calibration Curve</a:t>
            </a:r>
          </a:p>
        </c:rich>
      </c:tx>
      <c:overlay val="0"/>
      <c:spPr>
        <a:noFill/>
        <a:ln>
          <a:noFill/>
        </a:ln>
        <a:effectLst/>
      </c:spPr>
    </c:title>
    <c:autoTitleDeleted val="0"/>
    <c:plotArea>
      <c:layout/>
      <c:scatterChart>
        <c:scatterStyle val="lineMarker"/>
        <c:varyColors val="0"/>
        <c:ser>
          <c:idx val="1"/>
          <c:order val="0"/>
          <c:tx>
            <c:v>Benzene</c:v>
          </c:tx>
          <c:spPr>
            <a:ln>
              <a:noFill/>
            </a:ln>
          </c:spPr>
          <c:marker>
            <c:spPr>
              <a:solidFill>
                <a:srgbClr val="FF0000"/>
              </a:solidFill>
              <a:ln>
                <a:solidFill>
                  <a:srgbClr val="FF0000"/>
                </a:solidFill>
              </a:ln>
            </c:spPr>
          </c:marker>
          <c:trendline>
            <c:spPr>
              <a:ln>
                <a:solidFill>
                  <a:srgbClr val="FF0000"/>
                </a:solidFill>
              </a:ln>
            </c:spPr>
            <c:trendlineType val="linear"/>
            <c:dispRSqr val="0"/>
            <c:dispEq val="0"/>
          </c:trendline>
          <c:xVal>
            <c:numRef>
              <c:f>'Benzene 16-MHA'!$P$3:$P$8</c:f>
              <c:numCache>
                <c:formatCode>General</c:formatCode>
                <c:ptCount val="6"/>
                <c:pt idx="0">
                  <c:v>1</c:v>
                </c:pt>
                <c:pt idx="1">
                  <c:v>2</c:v>
                </c:pt>
                <c:pt idx="2">
                  <c:v>2.3979400086720375</c:v>
                </c:pt>
                <c:pt idx="3">
                  <c:v>2.6989700043360187</c:v>
                </c:pt>
                <c:pt idx="4">
                  <c:v>3</c:v>
                </c:pt>
                <c:pt idx="5">
                  <c:v>4</c:v>
                </c:pt>
              </c:numCache>
            </c:numRef>
          </c:xVal>
          <c:yVal>
            <c:numRef>
              <c:f>'Benzene 16-MHA'!$Q$3:$Q$8</c:f>
              <c:numCache>
                <c:formatCode>General</c:formatCode>
                <c:ptCount val="6"/>
                <c:pt idx="0">
                  <c:v>0.51600000000000001</c:v>
                </c:pt>
                <c:pt idx="1">
                  <c:v>0.52500000000000002</c:v>
                </c:pt>
                <c:pt idx="2">
                  <c:v>0.55100000000000005</c:v>
                </c:pt>
                <c:pt idx="3">
                  <c:v>0.57599999999999996</c:v>
                </c:pt>
                <c:pt idx="4">
                  <c:v>0.63200000000000001</c:v>
                </c:pt>
                <c:pt idx="5">
                  <c:v>0.67</c:v>
                </c:pt>
              </c:numCache>
            </c:numRef>
          </c:yVal>
          <c:smooth val="0"/>
          <c:extLst>
            <c:ext xmlns:c16="http://schemas.microsoft.com/office/drawing/2014/chart" uri="{C3380CC4-5D6E-409C-BE32-E72D297353CC}">
              <c16:uniqueId val="{00000001-1444-F84B-97D1-D4F5CF0F9717}"/>
            </c:ext>
          </c:extLst>
        </c:ser>
        <c:ser>
          <c:idx val="2"/>
          <c:order val="1"/>
          <c:tx>
            <c:v>Ethanol</c:v>
          </c:tx>
          <c:spPr>
            <a:ln w="19050" cap="rnd">
              <a:noFill/>
              <a:round/>
            </a:ln>
            <a:effectLst/>
          </c:spPr>
          <c:marker>
            <c:spPr>
              <a:solidFill>
                <a:srgbClr val="FFC000"/>
              </a:solidFill>
              <a:ln>
                <a:solidFill>
                  <a:srgbClr val="FFC000"/>
                </a:solidFill>
              </a:ln>
            </c:spPr>
          </c:marker>
          <c:trendline>
            <c:spPr>
              <a:ln>
                <a:solidFill>
                  <a:srgbClr val="FFC000"/>
                </a:solidFill>
              </a:ln>
            </c:spPr>
            <c:trendlineType val="linear"/>
            <c:dispRSqr val="0"/>
            <c:dispEq val="0"/>
          </c:trendline>
          <c:xVal>
            <c:numRef>
              <c:f>'calibration curves'!$L$19:$L$25</c:f>
              <c:numCache>
                <c:formatCode>General</c:formatCode>
                <c:ptCount val="7"/>
                <c:pt idx="0">
                  <c:v>1</c:v>
                </c:pt>
                <c:pt idx="1">
                  <c:v>2</c:v>
                </c:pt>
                <c:pt idx="2">
                  <c:v>2.3979400086720375</c:v>
                </c:pt>
                <c:pt idx="3">
                  <c:v>2.6989700043360187</c:v>
                </c:pt>
                <c:pt idx="4">
                  <c:v>3</c:v>
                </c:pt>
                <c:pt idx="5">
                  <c:v>4</c:v>
                </c:pt>
                <c:pt idx="6">
                  <c:v>5</c:v>
                </c:pt>
              </c:numCache>
            </c:numRef>
          </c:xVal>
          <c:yVal>
            <c:numRef>
              <c:f>'calibration curves'!$M$19:$M$25</c:f>
              <c:numCache>
                <c:formatCode>General</c:formatCode>
                <c:ptCount val="7"/>
                <c:pt idx="0">
                  <c:v>0.47099999999999997</c:v>
                </c:pt>
                <c:pt idx="1">
                  <c:v>0.51</c:v>
                </c:pt>
                <c:pt idx="2">
                  <c:v>0.502</c:v>
                </c:pt>
                <c:pt idx="3">
                  <c:v>0.53200000000000003</c:v>
                </c:pt>
                <c:pt idx="4">
                  <c:v>0.53</c:v>
                </c:pt>
                <c:pt idx="5">
                  <c:v>0.52200000000000002</c:v>
                </c:pt>
                <c:pt idx="6">
                  <c:v>0.52700000000000002</c:v>
                </c:pt>
              </c:numCache>
            </c:numRef>
          </c:yVal>
          <c:smooth val="0"/>
          <c:extLst>
            <c:ext xmlns:c16="http://schemas.microsoft.com/office/drawing/2014/chart" uri="{C3380CC4-5D6E-409C-BE32-E72D297353CC}">
              <c16:uniqueId val="{00000003-1444-F84B-97D1-D4F5CF0F9717}"/>
            </c:ext>
          </c:extLst>
        </c:ser>
        <c:ser>
          <c:idx val="3"/>
          <c:order val="2"/>
          <c:tx>
            <c:v>Hexane</c:v>
          </c:tx>
          <c:spPr>
            <a:ln w="19050" cap="rnd">
              <a:noFill/>
              <a:round/>
            </a:ln>
            <a:effectLst/>
          </c:spPr>
          <c:marker>
            <c:spPr>
              <a:solidFill>
                <a:srgbClr val="00B050"/>
              </a:solidFill>
              <a:ln>
                <a:solidFill>
                  <a:srgbClr val="00B050"/>
                </a:solidFill>
              </a:ln>
            </c:spPr>
          </c:marker>
          <c:trendline>
            <c:spPr>
              <a:ln>
                <a:solidFill>
                  <a:srgbClr val="00B050"/>
                </a:solidFill>
              </a:ln>
            </c:spPr>
            <c:trendlineType val="linear"/>
            <c:dispRSqr val="0"/>
            <c:dispEq val="0"/>
          </c:trendline>
          <c:xVal>
            <c:numRef>
              <c:f>'calibration curves'!$B$36:$B$42</c:f>
              <c:numCache>
                <c:formatCode>General</c:formatCode>
                <c:ptCount val="7"/>
                <c:pt idx="0">
                  <c:v>2</c:v>
                </c:pt>
                <c:pt idx="1">
                  <c:v>2.3979400086720375</c:v>
                </c:pt>
                <c:pt idx="2">
                  <c:v>2.6989700043360187</c:v>
                </c:pt>
                <c:pt idx="3">
                  <c:v>3</c:v>
                </c:pt>
                <c:pt idx="4">
                  <c:v>4</c:v>
                </c:pt>
                <c:pt idx="5">
                  <c:v>5</c:v>
                </c:pt>
                <c:pt idx="6">
                  <c:v>6</c:v>
                </c:pt>
              </c:numCache>
            </c:numRef>
          </c:xVal>
          <c:yVal>
            <c:numRef>
              <c:f>'calibration curves'!$C$36:$C$42</c:f>
              <c:numCache>
                <c:formatCode>General</c:formatCode>
                <c:ptCount val="7"/>
                <c:pt idx="0">
                  <c:v>0.496</c:v>
                </c:pt>
                <c:pt idx="1">
                  <c:v>0.48599999999999999</c:v>
                </c:pt>
                <c:pt idx="2">
                  <c:v>0.49</c:v>
                </c:pt>
                <c:pt idx="3">
                  <c:v>0.49</c:v>
                </c:pt>
                <c:pt idx="4">
                  <c:v>0.503</c:v>
                </c:pt>
                <c:pt idx="5">
                  <c:v>0.50900000000000001</c:v>
                </c:pt>
                <c:pt idx="6">
                  <c:v>0.51600000000000001</c:v>
                </c:pt>
              </c:numCache>
            </c:numRef>
          </c:yVal>
          <c:smooth val="0"/>
          <c:extLst>
            <c:ext xmlns:c16="http://schemas.microsoft.com/office/drawing/2014/chart" uri="{C3380CC4-5D6E-409C-BE32-E72D297353CC}">
              <c16:uniqueId val="{00000005-1444-F84B-97D1-D4F5CF0F9717}"/>
            </c:ext>
          </c:extLst>
        </c:ser>
        <c:ser>
          <c:idx val="0"/>
          <c:order val="3"/>
          <c:tx>
            <c:v>Acetone</c:v>
          </c:tx>
          <c:spPr>
            <a:ln w="19050" cap="rnd">
              <a:noFill/>
              <a:round/>
            </a:ln>
            <a:effectLst/>
          </c:spPr>
          <c:marker>
            <c:symbol val="circle"/>
            <c:size val="5"/>
            <c:spPr>
              <a:solidFill>
                <a:srgbClr val="0070C0"/>
              </a:solidFill>
              <a:ln w="9525">
                <a:solidFill>
                  <a:srgbClr val="0070C0"/>
                </a:solidFill>
              </a:ln>
              <a:effectLst/>
            </c:spPr>
          </c:marker>
          <c:trendline>
            <c:spPr>
              <a:ln w="19050" cap="rnd">
                <a:solidFill>
                  <a:srgbClr val="0070C0"/>
                </a:solidFill>
                <a:prstDash val="solid"/>
              </a:ln>
              <a:effectLst/>
            </c:spPr>
            <c:trendlineType val="linear"/>
            <c:dispRSqr val="0"/>
            <c:dispEq val="0"/>
          </c:trendline>
          <c:xVal>
            <c:numRef>
              <c:f>'calibration curves'!$L$48:$L$53</c:f>
              <c:numCache>
                <c:formatCode>General</c:formatCode>
                <c:ptCount val="6"/>
                <c:pt idx="0">
                  <c:v>1</c:v>
                </c:pt>
                <c:pt idx="1">
                  <c:v>2</c:v>
                </c:pt>
                <c:pt idx="2">
                  <c:v>2.3979400086720375</c:v>
                </c:pt>
                <c:pt idx="3">
                  <c:v>2.6989700043360187</c:v>
                </c:pt>
                <c:pt idx="4">
                  <c:v>3</c:v>
                </c:pt>
                <c:pt idx="5">
                  <c:v>4</c:v>
                </c:pt>
              </c:numCache>
            </c:numRef>
          </c:xVal>
          <c:yVal>
            <c:numRef>
              <c:f>'calibration curves'!$M$48:$M$53</c:f>
              <c:numCache>
                <c:formatCode>General</c:formatCode>
                <c:ptCount val="6"/>
                <c:pt idx="0">
                  <c:v>0.70699999999999996</c:v>
                </c:pt>
                <c:pt idx="1">
                  <c:v>0.68899999999999995</c:v>
                </c:pt>
                <c:pt idx="2">
                  <c:v>0.70499999999999996</c:v>
                </c:pt>
                <c:pt idx="3">
                  <c:v>0.72799999999999998</c:v>
                </c:pt>
                <c:pt idx="4">
                  <c:v>0.73599999999999999</c:v>
                </c:pt>
                <c:pt idx="5">
                  <c:v>0.71799999999999997</c:v>
                </c:pt>
              </c:numCache>
            </c:numRef>
          </c:yVal>
          <c:smooth val="0"/>
          <c:extLst>
            <c:ext xmlns:c16="http://schemas.microsoft.com/office/drawing/2014/chart" uri="{C3380CC4-5D6E-409C-BE32-E72D297353CC}">
              <c16:uniqueId val="{00000007-1444-F84B-97D1-D4F5CF0F9717}"/>
            </c:ext>
          </c:extLst>
        </c:ser>
        <c:dLbls>
          <c:showLegendKey val="0"/>
          <c:showVal val="0"/>
          <c:showCatName val="0"/>
          <c:showSerName val="0"/>
          <c:showPercent val="0"/>
          <c:showBubbleSize val="0"/>
        </c:dLbls>
        <c:axId val="305872527"/>
        <c:axId val="76280576"/>
      </c:scatterChart>
      <c:valAx>
        <c:axId val="305872527"/>
        <c:scaling>
          <c:orientation val="minMax"/>
        </c:scaling>
        <c:delete val="0"/>
        <c:axPos val="b"/>
        <c:majorGridlines>
          <c:spPr>
            <a:ln w="9525" cap="flat" cmpd="sng" algn="ctr">
              <a:no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280576"/>
        <c:crosses val="autoZero"/>
        <c:crossBetween val="midCat"/>
      </c:valAx>
      <c:valAx>
        <c:axId val="76280576"/>
        <c:scaling>
          <c:orientation val="minMax"/>
          <c:max val="1"/>
        </c:scaling>
        <c:delete val="0"/>
        <c:axPos val="l"/>
        <c:majorGridlines>
          <c:spPr>
            <a:ln w="9525" cap="flat" cmpd="sng" algn="ctr">
              <a:no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5872527"/>
        <c:crosses val="autoZero"/>
        <c:crossBetween val="midCat"/>
      </c:valAx>
    </c:plotArea>
    <c:plotVisOnly val="1"/>
    <c:dispBlanksAs val="gap"/>
    <c:showDLblsOverMax val="0"/>
    <c:extLst/>
  </c:chart>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63500" cap="rnd">
              <a:solidFill>
                <a:srgbClr val="0070C0"/>
              </a:solidFill>
              <a:round/>
            </a:ln>
            <a:effectLst/>
          </c:spPr>
          <c:marker>
            <c:symbol val="none"/>
          </c:marker>
          <c:val>
            <c:numRef>
              <c:f>'Acetone 16-MHA'!$D$2:$D$4566</c:f>
              <c:numCache>
                <c:formatCode>0.00E+00</c:formatCode>
                <c:ptCount val="4565"/>
                <c:pt idx="0">
                  <c:v>0.25116099071207432</c:v>
                </c:pt>
                <c:pt idx="1">
                  <c:v>0.25116099071207432</c:v>
                </c:pt>
                <c:pt idx="2">
                  <c:v>0.24678181521916243</c:v>
                </c:pt>
                <c:pt idx="3">
                  <c:v>0.24240263972625065</c:v>
                </c:pt>
                <c:pt idx="4">
                  <c:v>0.24678181521916243</c:v>
                </c:pt>
                <c:pt idx="5">
                  <c:v>0.24240263972625065</c:v>
                </c:pt>
                <c:pt idx="6">
                  <c:v>0.24240263972625065</c:v>
                </c:pt>
                <c:pt idx="7">
                  <c:v>0.24240263972625065</c:v>
                </c:pt>
                <c:pt idx="8">
                  <c:v>0.24678181521916243</c:v>
                </c:pt>
                <c:pt idx="9">
                  <c:v>0.24240263972625065</c:v>
                </c:pt>
                <c:pt idx="10">
                  <c:v>0.24678181521916243</c:v>
                </c:pt>
                <c:pt idx="11">
                  <c:v>0.24240263972625065</c:v>
                </c:pt>
                <c:pt idx="12">
                  <c:v>0.24240263972625065</c:v>
                </c:pt>
                <c:pt idx="13">
                  <c:v>0.25116099071207432</c:v>
                </c:pt>
                <c:pt idx="14">
                  <c:v>0.24678181521916243</c:v>
                </c:pt>
                <c:pt idx="15">
                  <c:v>0.24240263972625065</c:v>
                </c:pt>
                <c:pt idx="16">
                  <c:v>0.24240263972625065</c:v>
                </c:pt>
                <c:pt idx="17">
                  <c:v>0.24240263972625065</c:v>
                </c:pt>
                <c:pt idx="18">
                  <c:v>0.24240263972625065</c:v>
                </c:pt>
                <c:pt idx="19">
                  <c:v>0.24678181521916243</c:v>
                </c:pt>
                <c:pt idx="20">
                  <c:v>0.24240263972625065</c:v>
                </c:pt>
                <c:pt idx="21">
                  <c:v>0.23802346423333876</c:v>
                </c:pt>
                <c:pt idx="22">
                  <c:v>0.24240263972625065</c:v>
                </c:pt>
                <c:pt idx="23">
                  <c:v>0.23802346423333876</c:v>
                </c:pt>
                <c:pt idx="24">
                  <c:v>0.24240263972625065</c:v>
                </c:pt>
                <c:pt idx="25">
                  <c:v>0.23802346423333876</c:v>
                </c:pt>
                <c:pt idx="26">
                  <c:v>0.24240263972625065</c:v>
                </c:pt>
                <c:pt idx="27">
                  <c:v>0.23802346423333876</c:v>
                </c:pt>
                <c:pt idx="28">
                  <c:v>0.25116099071207432</c:v>
                </c:pt>
                <c:pt idx="29">
                  <c:v>0.23802346423333876</c:v>
                </c:pt>
                <c:pt idx="30">
                  <c:v>0.24678181521916243</c:v>
                </c:pt>
                <c:pt idx="31">
                  <c:v>0.24240263972625065</c:v>
                </c:pt>
                <c:pt idx="32">
                  <c:v>0.24240263972625065</c:v>
                </c:pt>
                <c:pt idx="33">
                  <c:v>0.24678181521916243</c:v>
                </c:pt>
                <c:pt idx="34">
                  <c:v>0.24678181521916243</c:v>
                </c:pt>
                <c:pt idx="35">
                  <c:v>0.24678181521916243</c:v>
                </c:pt>
                <c:pt idx="36">
                  <c:v>0.24678181521916243</c:v>
                </c:pt>
                <c:pt idx="37">
                  <c:v>0.24678181521916243</c:v>
                </c:pt>
                <c:pt idx="38">
                  <c:v>0.24240263972625065</c:v>
                </c:pt>
                <c:pt idx="39">
                  <c:v>0.25116099071207432</c:v>
                </c:pt>
                <c:pt idx="40">
                  <c:v>0.24678181521916243</c:v>
                </c:pt>
                <c:pt idx="41">
                  <c:v>0.25116099071207432</c:v>
                </c:pt>
                <c:pt idx="42">
                  <c:v>0.2555401662049861</c:v>
                </c:pt>
                <c:pt idx="43">
                  <c:v>0.24240263972625065</c:v>
                </c:pt>
                <c:pt idx="44">
                  <c:v>0.24240263972625065</c:v>
                </c:pt>
                <c:pt idx="45">
                  <c:v>0.24240263972625065</c:v>
                </c:pt>
                <c:pt idx="46">
                  <c:v>0.24240263972625065</c:v>
                </c:pt>
                <c:pt idx="47">
                  <c:v>0.24678181521916243</c:v>
                </c:pt>
                <c:pt idx="48">
                  <c:v>0.24678181521916243</c:v>
                </c:pt>
                <c:pt idx="49">
                  <c:v>0.24678181521916243</c:v>
                </c:pt>
                <c:pt idx="50">
                  <c:v>0.24240263972625065</c:v>
                </c:pt>
                <c:pt idx="51">
                  <c:v>0.24240263972625065</c:v>
                </c:pt>
                <c:pt idx="52">
                  <c:v>0.24240263972625065</c:v>
                </c:pt>
                <c:pt idx="53">
                  <c:v>0.24240263972625065</c:v>
                </c:pt>
                <c:pt idx="54">
                  <c:v>0.24240263972625065</c:v>
                </c:pt>
                <c:pt idx="55">
                  <c:v>0.24240263972625065</c:v>
                </c:pt>
                <c:pt idx="56">
                  <c:v>0.23802346423333876</c:v>
                </c:pt>
                <c:pt idx="57">
                  <c:v>0.23802346423333876</c:v>
                </c:pt>
                <c:pt idx="58">
                  <c:v>0.24240263972625065</c:v>
                </c:pt>
                <c:pt idx="59">
                  <c:v>0.21174841127586763</c:v>
                </c:pt>
                <c:pt idx="60">
                  <c:v>0.24240263972625065</c:v>
                </c:pt>
                <c:pt idx="61">
                  <c:v>0.24240263972625065</c:v>
                </c:pt>
                <c:pt idx="62">
                  <c:v>0.23802346423333876</c:v>
                </c:pt>
                <c:pt idx="63">
                  <c:v>0.23802346423333876</c:v>
                </c:pt>
                <c:pt idx="64">
                  <c:v>0.24240263972625065</c:v>
                </c:pt>
                <c:pt idx="65">
                  <c:v>0.23802346423333876</c:v>
                </c:pt>
                <c:pt idx="66">
                  <c:v>0.23802346423333876</c:v>
                </c:pt>
                <c:pt idx="67">
                  <c:v>0.24240263972625065</c:v>
                </c:pt>
                <c:pt idx="68">
                  <c:v>0.24240263972625065</c:v>
                </c:pt>
                <c:pt idx="69">
                  <c:v>0.24240263972625065</c:v>
                </c:pt>
                <c:pt idx="70">
                  <c:v>0.23802346423333876</c:v>
                </c:pt>
                <c:pt idx="71">
                  <c:v>0.23802346423333876</c:v>
                </c:pt>
                <c:pt idx="72">
                  <c:v>0.24240263972625065</c:v>
                </c:pt>
                <c:pt idx="73">
                  <c:v>0.23802346423333876</c:v>
                </c:pt>
                <c:pt idx="74">
                  <c:v>0.23802346423333876</c:v>
                </c:pt>
                <c:pt idx="75">
                  <c:v>0.23802346423333876</c:v>
                </c:pt>
                <c:pt idx="76">
                  <c:v>0.23802346423333876</c:v>
                </c:pt>
                <c:pt idx="77">
                  <c:v>0.23802346423333876</c:v>
                </c:pt>
                <c:pt idx="78">
                  <c:v>0.23364428874042686</c:v>
                </c:pt>
                <c:pt idx="79">
                  <c:v>0.23802346423333876</c:v>
                </c:pt>
                <c:pt idx="80">
                  <c:v>0.24240263972625065</c:v>
                </c:pt>
                <c:pt idx="81">
                  <c:v>0.23802346423333876</c:v>
                </c:pt>
                <c:pt idx="82">
                  <c:v>0.23802346423333876</c:v>
                </c:pt>
                <c:pt idx="83">
                  <c:v>0.23802346423333876</c:v>
                </c:pt>
                <c:pt idx="84">
                  <c:v>0.23802346423333876</c:v>
                </c:pt>
                <c:pt idx="85">
                  <c:v>0.23802346423333876</c:v>
                </c:pt>
                <c:pt idx="86">
                  <c:v>0.24240263972625065</c:v>
                </c:pt>
                <c:pt idx="87">
                  <c:v>0.23364428874042686</c:v>
                </c:pt>
                <c:pt idx="88">
                  <c:v>0.22926511324751508</c:v>
                </c:pt>
                <c:pt idx="89">
                  <c:v>0.23364428874042686</c:v>
                </c:pt>
                <c:pt idx="90">
                  <c:v>0.23802346423333876</c:v>
                </c:pt>
                <c:pt idx="91">
                  <c:v>0.24240263972625065</c:v>
                </c:pt>
                <c:pt idx="92">
                  <c:v>0.23802346423333876</c:v>
                </c:pt>
                <c:pt idx="93">
                  <c:v>0.23364428874042686</c:v>
                </c:pt>
                <c:pt idx="94">
                  <c:v>0.22926511324751508</c:v>
                </c:pt>
                <c:pt idx="95">
                  <c:v>0.23802346423333876</c:v>
                </c:pt>
                <c:pt idx="96">
                  <c:v>0.23364428874042686</c:v>
                </c:pt>
                <c:pt idx="97">
                  <c:v>0.23364428874042686</c:v>
                </c:pt>
                <c:pt idx="98">
                  <c:v>0.23802346423333876</c:v>
                </c:pt>
                <c:pt idx="99">
                  <c:v>0.23364428874042686</c:v>
                </c:pt>
                <c:pt idx="100">
                  <c:v>0.23802346423333876</c:v>
                </c:pt>
                <c:pt idx="101">
                  <c:v>0.23364428874042686</c:v>
                </c:pt>
                <c:pt idx="102">
                  <c:v>0.23364428874042686</c:v>
                </c:pt>
                <c:pt idx="103">
                  <c:v>0.23802346423333876</c:v>
                </c:pt>
                <c:pt idx="104">
                  <c:v>0.23802346423333876</c:v>
                </c:pt>
                <c:pt idx="105">
                  <c:v>0.23364428874042686</c:v>
                </c:pt>
                <c:pt idx="106">
                  <c:v>0.23364428874042686</c:v>
                </c:pt>
                <c:pt idx="107">
                  <c:v>0.23364428874042686</c:v>
                </c:pt>
                <c:pt idx="108">
                  <c:v>0.23802346423333876</c:v>
                </c:pt>
                <c:pt idx="109">
                  <c:v>0.23364428874042686</c:v>
                </c:pt>
                <c:pt idx="110">
                  <c:v>0.23802346423333876</c:v>
                </c:pt>
                <c:pt idx="111">
                  <c:v>0.22926511324751508</c:v>
                </c:pt>
                <c:pt idx="112">
                  <c:v>0.23364428874042686</c:v>
                </c:pt>
                <c:pt idx="113">
                  <c:v>0.23802346423333876</c:v>
                </c:pt>
                <c:pt idx="114">
                  <c:v>0.23364428874042686</c:v>
                </c:pt>
                <c:pt idx="115">
                  <c:v>0.23802346423333876</c:v>
                </c:pt>
                <c:pt idx="116">
                  <c:v>0.22926511324751508</c:v>
                </c:pt>
                <c:pt idx="117">
                  <c:v>0.23364428874042686</c:v>
                </c:pt>
                <c:pt idx="118">
                  <c:v>0.23364428874042686</c:v>
                </c:pt>
                <c:pt idx="119">
                  <c:v>0.22926511324751508</c:v>
                </c:pt>
                <c:pt idx="120">
                  <c:v>0.22926511324751508</c:v>
                </c:pt>
                <c:pt idx="121">
                  <c:v>0.22926511324751508</c:v>
                </c:pt>
                <c:pt idx="122">
                  <c:v>0.23364428874042686</c:v>
                </c:pt>
                <c:pt idx="123">
                  <c:v>0.22926511324751508</c:v>
                </c:pt>
                <c:pt idx="124">
                  <c:v>0.22488593775460319</c:v>
                </c:pt>
                <c:pt idx="125">
                  <c:v>0.23802346423333876</c:v>
                </c:pt>
                <c:pt idx="126">
                  <c:v>0.23364428874042686</c:v>
                </c:pt>
                <c:pt idx="127">
                  <c:v>0.23802346423333876</c:v>
                </c:pt>
                <c:pt idx="128">
                  <c:v>0.23364428874042686</c:v>
                </c:pt>
                <c:pt idx="129">
                  <c:v>0.23364428874042686</c:v>
                </c:pt>
                <c:pt idx="130">
                  <c:v>0.22926511324751508</c:v>
                </c:pt>
                <c:pt idx="131">
                  <c:v>0.23802346423333876</c:v>
                </c:pt>
                <c:pt idx="132">
                  <c:v>0.22926511324751508</c:v>
                </c:pt>
                <c:pt idx="133">
                  <c:v>0.23802346423333876</c:v>
                </c:pt>
                <c:pt idx="134">
                  <c:v>0.23364428874042686</c:v>
                </c:pt>
                <c:pt idx="135">
                  <c:v>0.23802346423333876</c:v>
                </c:pt>
                <c:pt idx="136">
                  <c:v>0.23364428874042686</c:v>
                </c:pt>
                <c:pt idx="137">
                  <c:v>0.23364428874042686</c:v>
                </c:pt>
                <c:pt idx="138">
                  <c:v>0.23364428874042686</c:v>
                </c:pt>
                <c:pt idx="139">
                  <c:v>0.23364428874042686</c:v>
                </c:pt>
                <c:pt idx="140">
                  <c:v>0.22926511324751508</c:v>
                </c:pt>
                <c:pt idx="141">
                  <c:v>0.22926511324751508</c:v>
                </c:pt>
                <c:pt idx="142">
                  <c:v>0.23364428874042686</c:v>
                </c:pt>
                <c:pt idx="143">
                  <c:v>0.23802346423333876</c:v>
                </c:pt>
                <c:pt idx="144">
                  <c:v>0.23364428874042686</c:v>
                </c:pt>
                <c:pt idx="145">
                  <c:v>0.24240263972625065</c:v>
                </c:pt>
                <c:pt idx="146">
                  <c:v>0.23364428874042686</c:v>
                </c:pt>
                <c:pt idx="147">
                  <c:v>0.23364428874042686</c:v>
                </c:pt>
                <c:pt idx="148">
                  <c:v>0.23802346423333876</c:v>
                </c:pt>
                <c:pt idx="149">
                  <c:v>0.23364428874042686</c:v>
                </c:pt>
                <c:pt idx="150">
                  <c:v>0.22926511324751508</c:v>
                </c:pt>
                <c:pt idx="151">
                  <c:v>0.23802346423333876</c:v>
                </c:pt>
                <c:pt idx="152">
                  <c:v>0.22926511324751508</c:v>
                </c:pt>
                <c:pt idx="153">
                  <c:v>0.23364428874042686</c:v>
                </c:pt>
                <c:pt idx="154">
                  <c:v>0.23364428874042686</c:v>
                </c:pt>
                <c:pt idx="155">
                  <c:v>0.22926511324751508</c:v>
                </c:pt>
                <c:pt idx="156">
                  <c:v>0.23364428874042686</c:v>
                </c:pt>
                <c:pt idx="157">
                  <c:v>0.23802346423333876</c:v>
                </c:pt>
                <c:pt idx="158">
                  <c:v>0.23364428874042686</c:v>
                </c:pt>
                <c:pt idx="159">
                  <c:v>0.23364428874042686</c:v>
                </c:pt>
                <c:pt idx="160">
                  <c:v>0.22926511324751508</c:v>
                </c:pt>
                <c:pt idx="161">
                  <c:v>0.22926511324751508</c:v>
                </c:pt>
                <c:pt idx="162">
                  <c:v>0.23364428874042686</c:v>
                </c:pt>
                <c:pt idx="163">
                  <c:v>0.22926511324751508</c:v>
                </c:pt>
                <c:pt idx="164">
                  <c:v>0.22926511324751508</c:v>
                </c:pt>
                <c:pt idx="165">
                  <c:v>0.23364428874042686</c:v>
                </c:pt>
                <c:pt idx="166">
                  <c:v>0.22926511324751508</c:v>
                </c:pt>
                <c:pt idx="167">
                  <c:v>0.22926511324751508</c:v>
                </c:pt>
                <c:pt idx="168">
                  <c:v>0.23364428874042686</c:v>
                </c:pt>
                <c:pt idx="169">
                  <c:v>0.23364428874042686</c:v>
                </c:pt>
                <c:pt idx="170">
                  <c:v>0.23802346423333876</c:v>
                </c:pt>
                <c:pt idx="171">
                  <c:v>0.22488593775460319</c:v>
                </c:pt>
                <c:pt idx="172">
                  <c:v>0.22926511324751508</c:v>
                </c:pt>
                <c:pt idx="173">
                  <c:v>0.23364428874042686</c:v>
                </c:pt>
                <c:pt idx="174">
                  <c:v>0.23364428874042686</c:v>
                </c:pt>
                <c:pt idx="175">
                  <c:v>0.22926511324751508</c:v>
                </c:pt>
                <c:pt idx="176">
                  <c:v>0.23802346423333876</c:v>
                </c:pt>
                <c:pt idx="177">
                  <c:v>0.23364428874042686</c:v>
                </c:pt>
                <c:pt idx="178">
                  <c:v>0.23364428874042686</c:v>
                </c:pt>
                <c:pt idx="179">
                  <c:v>0.22926511324751508</c:v>
                </c:pt>
                <c:pt idx="180">
                  <c:v>0.23364428874042686</c:v>
                </c:pt>
                <c:pt idx="181">
                  <c:v>0.22926511324751508</c:v>
                </c:pt>
                <c:pt idx="182">
                  <c:v>0.23364428874042686</c:v>
                </c:pt>
                <c:pt idx="183">
                  <c:v>0.23364428874042686</c:v>
                </c:pt>
                <c:pt idx="184">
                  <c:v>0.23364428874042686</c:v>
                </c:pt>
                <c:pt idx="185">
                  <c:v>0.23364428874042686</c:v>
                </c:pt>
                <c:pt idx="186">
                  <c:v>0.23802346423333876</c:v>
                </c:pt>
                <c:pt idx="187">
                  <c:v>0.24240263972625065</c:v>
                </c:pt>
                <c:pt idx="188">
                  <c:v>0.23364428874042686</c:v>
                </c:pt>
                <c:pt idx="189">
                  <c:v>0.23364428874042686</c:v>
                </c:pt>
                <c:pt idx="190">
                  <c:v>0.23364428874042686</c:v>
                </c:pt>
                <c:pt idx="191">
                  <c:v>0.22926511324751508</c:v>
                </c:pt>
                <c:pt idx="192">
                  <c:v>0.22926511324751508</c:v>
                </c:pt>
                <c:pt idx="193">
                  <c:v>0.23364428874042686</c:v>
                </c:pt>
                <c:pt idx="194">
                  <c:v>0.22926511324751508</c:v>
                </c:pt>
                <c:pt idx="195">
                  <c:v>0.22926511324751508</c:v>
                </c:pt>
                <c:pt idx="196">
                  <c:v>0.23364428874042686</c:v>
                </c:pt>
                <c:pt idx="197">
                  <c:v>0.23802346423333876</c:v>
                </c:pt>
                <c:pt idx="198">
                  <c:v>0.22926511324751508</c:v>
                </c:pt>
                <c:pt idx="199">
                  <c:v>0.23364428874042686</c:v>
                </c:pt>
                <c:pt idx="200">
                  <c:v>0.22926511324751508</c:v>
                </c:pt>
                <c:pt idx="201">
                  <c:v>0.22488593775460319</c:v>
                </c:pt>
                <c:pt idx="202">
                  <c:v>0.22926511324751508</c:v>
                </c:pt>
                <c:pt idx="203">
                  <c:v>0.22926511324751508</c:v>
                </c:pt>
                <c:pt idx="204">
                  <c:v>0.22926511324751508</c:v>
                </c:pt>
                <c:pt idx="205">
                  <c:v>0.23802346423333876</c:v>
                </c:pt>
                <c:pt idx="206">
                  <c:v>0.23364428874042686</c:v>
                </c:pt>
                <c:pt idx="207">
                  <c:v>0.23364428874042686</c:v>
                </c:pt>
                <c:pt idx="208">
                  <c:v>0.23364428874042686</c:v>
                </c:pt>
                <c:pt idx="209">
                  <c:v>0.23364428874042686</c:v>
                </c:pt>
                <c:pt idx="210">
                  <c:v>0.22926511324751508</c:v>
                </c:pt>
                <c:pt idx="211">
                  <c:v>0.23802346423333876</c:v>
                </c:pt>
                <c:pt idx="212">
                  <c:v>0.23364428874042686</c:v>
                </c:pt>
                <c:pt idx="213">
                  <c:v>0.23364428874042686</c:v>
                </c:pt>
                <c:pt idx="214">
                  <c:v>0.22926511324751508</c:v>
                </c:pt>
                <c:pt idx="215">
                  <c:v>0.22926511324751508</c:v>
                </c:pt>
                <c:pt idx="216">
                  <c:v>0.22926511324751508</c:v>
                </c:pt>
                <c:pt idx="217">
                  <c:v>0.22926511324751508</c:v>
                </c:pt>
                <c:pt idx="218">
                  <c:v>0.23364428874042686</c:v>
                </c:pt>
                <c:pt idx="219">
                  <c:v>0.23802346423333876</c:v>
                </c:pt>
                <c:pt idx="220">
                  <c:v>0.22488593775460319</c:v>
                </c:pt>
                <c:pt idx="221">
                  <c:v>0.22926511324751508</c:v>
                </c:pt>
                <c:pt idx="222">
                  <c:v>0.22926511324751508</c:v>
                </c:pt>
                <c:pt idx="223">
                  <c:v>0.22926511324751508</c:v>
                </c:pt>
                <c:pt idx="224">
                  <c:v>0.22488593775460319</c:v>
                </c:pt>
                <c:pt idx="225">
                  <c:v>0.23364428874042686</c:v>
                </c:pt>
                <c:pt idx="226">
                  <c:v>0.22926511324751508</c:v>
                </c:pt>
                <c:pt idx="227">
                  <c:v>0.22926511324751508</c:v>
                </c:pt>
                <c:pt idx="228">
                  <c:v>0.22488593775460319</c:v>
                </c:pt>
                <c:pt idx="229">
                  <c:v>0.22926511324751508</c:v>
                </c:pt>
                <c:pt idx="230">
                  <c:v>0.22488593775460319</c:v>
                </c:pt>
                <c:pt idx="231">
                  <c:v>0.22926511324751508</c:v>
                </c:pt>
                <c:pt idx="232">
                  <c:v>0.22926511324751508</c:v>
                </c:pt>
                <c:pt idx="233">
                  <c:v>0.22926511324751508</c:v>
                </c:pt>
                <c:pt idx="234">
                  <c:v>0.22926511324751508</c:v>
                </c:pt>
                <c:pt idx="235">
                  <c:v>0.23802346423333876</c:v>
                </c:pt>
                <c:pt idx="236">
                  <c:v>0.22926511324751508</c:v>
                </c:pt>
                <c:pt idx="237">
                  <c:v>0.23802346423333876</c:v>
                </c:pt>
                <c:pt idx="238">
                  <c:v>0.22926511324751508</c:v>
                </c:pt>
                <c:pt idx="239">
                  <c:v>0.22926511324751508</c:v>
                </c:pt>
                <c:pt idx="240">
                  <c:v>0.22488593775460319</c:v>
                </c:pt>
                <c:pt idx="241">
                  <c:v>0.22926511324751508</c:v>
                </c:pt>
                <c:pt idx="242">
                  <c:v>0.22488593775460319</c:v>
                </c:pt>
                <c:pt idx="243">
                  <c:v>0.22488593775460319</c:v>
                </c:pt>
                <c:pt idx="244">
                  <c:v>0.22488593775460319</c:v>
                </c:pt>
                <c:pt idx="245">
                  <c:v>0.22488593775460319</c:v>
                </c:pt>
                <c:pt idx="246">
                  <c:v>0.22488593775460319</c:v>
                </c:pt>
                <c:pt idx="247">
                  <c:v>0.22926511324751508</c:v>
                </c:pt>
                <c:pt idx="248">
                  <c:v>0.22926511324751508</c:v>
                </c:pt>
                <c:pt idx="249">
                  <c:v>0.22488593775460319</c:v>
                </c:pt>
                <c:pt idx="250">
                  <c:v>0.22926511324751508</c:v>
                </c:pt>
                <c:pt idx="251">
                  <c:v>0.22488593775460319</c:v>
                </c:pt>
                <c:pt idx="252">
                  <c:v>0.22488593775460319</c:v>
                </c:pt>
                <c:pt idx="253">
                  <c:v>0.22488593775460319</c:v>
                </c:pt>
                <c:pt idx="254">
                  <c:v>0.22488593775460319</c:v>
                </c:pt>
                <c:pt idx="255">
                  <c:v>0.22488593775460319</c:v>
                </c:pt>
                <c:pt idx="256">
                  <c:v>0.22050676226169141</c:v>
                </c:pt>
                <c:pt idx="257">
                  <c:v>0.22926511324751508</c:v>
                </c:pt>
                <c:pt idx="258">
                  <c:v>0.22926511324751508</c:v>
                </c:pt>
                <c:pt idx="259">
                  <c:v>0.23364428874042686</c:v>
                </c:pt>
                <c:pt idx="260">
                  <c:v>0.22488593775460319</c:v>
                </c:pt>
                <c:pt idx="261">
                  <c:v>0.23364428874042686</c:v>
                </c:pt>
                <c:pt idx="262">
                  <c:v>0.22926511324751508</c:v>
                </c:pt>
                <c:pt idx="263">
                  <c:v>0.22926511324751508</c:v>
                </c:pt>
                <c:pt idx="264">
                  <c:v>0.22050676226169141</c:v>
                </c:pt>
                <c:pt idx="265">
                  <c:v>0.22488593775460319</c:v>
                </c:pt>
                <c:pt idx="266">
                  <c:v>0.22488593775460319</c:v>
                </c:pt>
                <c:pt idx="267">
                  <c:v>0.22926511324751508</c:v>
                </c:pt>
                <c:pt idx="268">
                  <c:v>0.22050676226169141</c:v>
                </c:pt>
                <c:pt idx="269">
                  <c:v>0.23364428874042686</c:v>
                </c:pt>
                <c:pt idx="270">
                  <c:v>0.22050676226169141</c:v>
                </c:pt>
                <c:pt idx="271">
                  <c:v>0.22488593775460319</c:v>
                </c:pt>
                <c:pt idx="272">
                  <c:v>0.22926511324751508</c:v>
                </c:pt>
                <c:pt idx="273">
                  <c:v>0.23364428874042686</c:v>
                </c:pt>
                <c:pt idx="274">
                  <c:v>0.22488593775460319</c:v>
                </c:pt>
                <c:pt idx="275">
                  <c:v>0.22050676226169141</c:v>
                </c:pt>
                <c:pt idx="276">
                  <c:v>0.22050676226169141</c:v>
                </c:pt>
                <c:pt idx="277">
                  <c:v>0.22050676226169141</c:v>
                </c:pt>
                <c:pt idx="278">
                  <c:v>0.22488593775460319</c:v>
                </c:pt>
                <c:pt idx="279">
                  <c:v>0.22050676226169141</c:v>
                </c:pt>
                <c:pt idx="280">
                  <c:v>0.22050676226169141</c:v>
                </c:pt>
                <c:pt idx="281">
                  <c:v>0.22050676226169141</c:v>
                </c:pt>
                <c:pt idx="282">
                  <c:v>0.21612758676877952</c:v>
                </c:pt>
                <c:pt idx="283">
                  <c:v>0.22050676226169141</c:v>
                </c:pt>
                <c:pt idx="284">
                  <c:v>0.21612758676877952</c:v>
                </c:pt>
                <c:pt idx="285">
                  <c:v>0.22926511324751508</c:v>
                </c:pt>
                <c:pt idx="286">
                  <c:v>0.22050676226169141</c:v>
                </c:pt>
                <c:pt idx="287">
                  <c:v>0.22488593775460319</c:v>
                </c:pt>
                <c:pt idx="288">
                  <c:v>0.21612758676877952</c:v>
                </c:pt>
                <c:pt idx="289">
                  <c:v>0.22050676226169141</c:v>
                </c:pt>
                <c:pt idx="290">
                  <c:v>0.21612758676877952</c:v>
                </c:pt>
                <c:pt idx="291">
                  <c:v>0.22488593775460319</c:v>
                </c:pt>
                <c:pt idx="292">
                  <c:v>0.22050676226169141</c:v>
                </c:pt>
                <c:pt idx="293">
                  <c:v>0.21612758676877952</c:v>
                </c:pt>
                <c:pt idx="294">
                  <c:v>0.22050676226169141</c:v>
                </c:pt>
                <c:pt idx="295">
                  <c:v>0.22488593775460319</c:v>
                </c:pt>
                <c:pt idx="296">
                  <c:v>0.21174841127586763</c:v>
                </c:pt>
                <c:pt idx="297">
                  <c:v>0.1898525338113084</c:v>
                </c:pt>
                <c:pt idx="298">
                  <c:v>0.1898525338113084</c:v>
                </c:pt>
                <c:pt idx="299">
                  <c:v>0.18547335831839662</c:v>
                </c:pt>
                <c:pt idx="300">
                  <c:v>0.18109418282548473</c:v>
                </c:pt>
                <c:pt idx="301">
                  <c:v>0.18109418282548473</c:v>
                </c:pt>
                <c:pt idx="302">
                  <c:v>0.1898525338113084</c:v>
                </c:pt>
                <c:pt idx="303">
                  <c:v>0.17671500733257295</c:v>
                </c:pt>
                <c:pt idx="304">
                  <c:v>0.18109418282548473</c:v>
                </c:pt>
                <c:pt idx="305">
                  <c:v>0.1898525338113084</c:v>
                </c:pt>
                <c:pt idx="306">
                  <c:v>0.18109418282548473</c:v>
                </c:pt>
                <c:pt idx="307">
                  <c:v>0.18109418282548473</c:v>
                </c:pt>
                <c:pt idx="308">
                  <c:v>0.18109418282548473</c:v>
                </c:pt>
                <c:pt idx="309">
                  <c:v>0.1898525338113084</c:v>
                </c:pt>
                <c:pt idx="310">
                  <c:v>0.13730242789636626</c:v>
                </c:pt>
                <c:pt idx="311">
                  <c:v>0.18547335831839662</c:v>
                </c:pt>
                <c:pt idx="312">
                  <c:v>0.18109418282548473</c:v>
                </c:pt>
                <c:pt idx="313">
                  <c:v>0.17671500733257295</c:v>
                </c:pt>
                <c:pt idx="314">
                  <c:v>0.18109418282548473</c:v>
                </c:pt>
                <c:pt idx="315">
                  <c:v>0.18109418282548473</c:v>
                </c:pt>
                <c:pt idx="316">
                  <c:v>0.17671500733257295</c:v>
                </c:pt>
                <c:pt idx="317">
                  <c:v>0.17671500733257295</c:v>
                </c:pt>
                <c:pt idx="318">
                  <c:v>0.17671500733257295</c:v>
                </c:pt>
                <c:pt idx="319">
                  <c:v>0.18109418282548473</c:v>
                </c:pt>
                <c:pt idx="320">
                  <c:v>0.17671500733257295</c:v>
                </c:pt>
                <c:pt idx="321">
                  <c:v>0.18109418282548473</c:v>
                </c:pt>
                <c:pt idx="322">
                  <c:v>0.18547335831839662</c:v>
                </c:pt>
                <c:pt idx="323">
                  <c:v>0.18109418282548473</c:v>
                </c:pt>
                <c:pt idx="324">
                  <c:v>0.17671500733257295</c:v>
                </c:pt>
                <c:pt idx="325">
                  <c:v>0.18109418282548473</c:v>
                </c:pt>
                <c:pt idx="326">
                  <c:v>0.17233583183966106</c:v>
                </c:pt>
                <c:pt idx="327">
                  <c:v>0.17671500733257295</c:v>
                </c:pt>
                <c:pt idx="328">
                  <c:v>0.17671500733257295</c:v>
                </c:pt>
                <c:pt idx="329">
                  <c:v>0.18109418282548473</c:v>
                </c:pt>
                <c:pt idx="330">
                  <c:v>0.17671500733257295</c:v>
                </c:pt>
                <c:pt idx="331">
                  <c:v>0.18109418282548473</c:v>
                </c:pt>
                <c:pt idx="332">
                  <c:v>0.18109418282548473</c:v>
                </c:pt>
                <c:pt idx="333">
                  <c:v>0.18109418282548473</c:v>
                </c:pt>
                <c:pt idx="334">
                  <c:v>0.17671500733257295</c:v>
                </c:pt>
                <c:pt idx="335">
                  <c:v>0.16795665634674917</c:v>
                </c:pt>
                <c:pt idx="336">
                  <c:v>0.17671500733257295</c:v>
                </c:pt>
                <c:pt idx="337">
                  <c:v>0.18109418282548473</c:v>
                </c:pt>
                <c:pt idx="338">
                  <c:v>0.17671500733257295</c:v>
                </c:pt>
                <c:pt idx="339">
                  <c:v>0.17671500733257295</c:v>
                </c:pt>
                <c:pt idx="340">
                  <c:v>0.17671500733257295</c:v>
                </c:pt>
                <c:pt idx="341">
                  <c:v>0.18109418282548473</c:v>
                </c:pt>
                <c:pt idx="342">
                  <c:v>0.17233583183966106</c:v>
                </c:pt>
                <c:pt idx="343">
                  <c:v>0.17233583183966106</c:v>
                </c:pt>
                <c:pt idx="344">
                  <c:v>0.17233583183966106</c:v>
                </c:pt>
                <c:pt idx="345">
                  <c:v>0.17671500733257295</c:v>
                </c:pt>
                <c:pt idx="346">
                  <c:v>0.18109418282548473</c:v>
                </c:pt>
                <c:pt idx="347">
                  <c:v>0.17233583183966106</c:v>
                </c:pt>
                <c:pt idx="348">
                  <c:v>0.17671500733257295</c:v>
                </c:pt>
                <c:pt idx="349">
                  <c:v>0.17671500733257295</c:v>
                </c:pt>
                <c:pt idx="350">
                  <c:v>0.17671500733257295</c:v>
                </c:pt>
                <c:pt idx="351">
                  <c:v>0.17233583183966106</c:v>
                </c:pt>
                <c:pt idx="352">
                  <c:v>0.17233583183966106</c:v>
                </c:pt>
                <c:pt idx="353">
                  <c:v>0.17233583183966106</c:v>
                </c:pt>
                <c:pt idx="354">
                  <c:v>0.18109418282548473</c:v>
                </c:pt>
                <c:pt idx="355">
                  <c:v>0.18109418282548473</c:v>
                </c:pt>
                <c:pt idx="356">
                  <c:v>0.17671500733257295</c:v>
                </c:pt>
                <c:pt idx="357">
                  <c:v>0.16795665634674917</c:v>
                </c:pt>
                <c:pt idx="358">
                  <c:v>0.17233583183966106</c:v>
                </c:pt>
                <c:pt idx="359">
                  <c:v>0.17671500733257295</c:v>
                </c:pt>
                <c:pt idx="360">
                  <c:v>0.17233583183966106</c:v>
                </c:pt>
                <c:pt idx="361">
                  <c:v>0.16795665634674917</c:v>
                </c:pt>
                <c:pt idx="362">
                  <c:v>0.16795665634674917</c:v>
                </c:pt>
                <c:pt idx="363">
                  <c:v>0.17233583183966106</c:v>
                </c:pt>
                <c:pt idx="364">
                  <c:v>0.17671500733257295</c:v>
                </c:pt>
                <c:pt idx="365">
                  <c:v>0.16795665634674917</c:v>
                </c:pt>
                <c:pt idx="366">
                  <c:v>0.18109418282548473</c:v>
                </c:pt>
                <c:pt idx="367">
                  <c:v>0.17671500733257295</c:v>
                </c:pt>
                <c:pt idx="368">
                  <c:v>0.17233583183966106</c:v>
                </c:pt>
                <c:pt idx="369">
                  <c:v>0.17233583183966106</c:v>
                </c:pt>
                <c:pt idx="370">
                  <c:v>0.17233583183966106</c:v>
                </c:pt>
                <c:pt idx="371">
                  <c:v>0.16795665634674917</c:v>
                </c:pt>
                <c:pt idx="372">
                  <c:v>0.17233583183966106</c:v>
                </c:pt>
                <c:pt idx="373">
                  <c:v>0.17671500733257295</c:v>
                </c:pt>
                <c:pt idx="374">
                  <c:v>0.16795665634674917</c:v>
                </c:pt>
                <c:pt idx="375">
                  <c:v>0.16795665634674917</c:v>
                </c:pt>
                <c:pt idx="376">
                  <c:v>0.16357748085383739</c:v>
                </c:pt>
                <c:pt idx="377">
                  <c:v>0.16795665634674917</c:v>
                </c:pt>
                <c:pt idx="378">
                  <c:v>0.16795665634674917</c:v>
                </c:pt>
                <c:pt idx="379">
                  <c:v>0.16795665634674917</c:v>
                </c:pt>
                <c:pt idx="380">
                  <c:v>0.17233583183966106</c:v>
                </c:pt>
                <c:pt idx="381">
                  <c:v>0.16357748085383739</c:v>
                </c:pt>
                <c:pt idx="382">
                  <c:v>0.16795665634674917</c:v>
                </c:pt>
                <c:pt idx="383">
                  <c:v>0.17233583183966106</c:v>
                </c:pt>
                <c:pt idx="384">
                  <c:v>0.16795665634674917</c:v>
                </c:pt>
                <c:pt idx="385">
                  <c:v>0.17671500733257295</c:v>
                </c:pt>
                <c:pt idx="386">
                  <c:v>0.17233583183966106</c:v>
                </c:pt>
                <c:pt idx="387">
                  <c:v>0.16795665634674917</c:v>
                </c:pt>
                <c:pt idx="388">
                  <c:v>0.17233583183966106</c:v>
                </c:pt>
                <c:pt idx="389">
                  <c:v>0.17233583183966106</c:v>
                </c:pt>
                <c:pt idx="390">
                  <c:v>0.16357748085383739</c:v>
                </c:pt>
                <c:pt idx="391">
                  <c:v>0.17233583183966106</c:v>
                </c:pt>
                <c:pt idx="392">
                  <c:v>0.16795665634674917</c:v>
                </c:pt>
                <c:pt idx="393">
                  <c:v>0.16795665634674917</c:v>
                </c:pt>
                <c:pt idx="394">
                  <c:v>0.16795665634674917</c:v>
                </c:pt>
                <c:pt idx="395">
                  <c:v>0.16357748085383739</c:v>
                </c:pt>
                <c:pt idx="396">
                  <c:v>0.1591983053609255</c:v>
                </c:pt>
                <c:pt idx="397">
                  <c:v>0.16357748085383739</c:v>
                </c:pt>
                <c:pt idx="398">
                  <c:v>0.16357748085383739</c:v>
                </c:pt>
                <c:pt idx="399">
                  <c:v>0.16795665634674917</c:v>
                </c:pt>
                <c:pt idx="400">
                  <c:v>0.16795665634674917</c:v>
                </c:pt>
                <c:pt idx="401">
                  <c:v>0.16795665634674917</c:v>
                </c:pt>
                <c:pt idx="402">
                  <c:v>0.16795665634674917</c:v>
                </c:pt>
                <c:pt idx="403">
                  <c:v>0.16357748085383739</c:v>
                </c:pt>
                <c:pt idx="404">
                  <c:v>0.16795665634674917</c:v>
                </c:pt>
                <c:pt idx="405">
                  <c:v>0.16357748085383739</c:v>
                </c:pt>
                <c:pt idx="406">
                  <c:v>0.16357748085383739</c:v>
                </c:pt>
                <c:pt idx="407">
                  <c:v>0.16795665634674917</c:v>
                </c:pt>
                <c:pt idx="408">
                  <c:v>0.16795665634674917</c:v>
                </c:pt>
                <c:pt idx="409">
                  <c:v>0.1591983053609255</c:v>
                </c:pt>
                <c:pt idx="410">
                  <c:v>0.16357748085383739</c:v>
                </c:pt>
                <c:pt idx="411">
                  <c:v>0.1591983053609255</c:v>
                </c:pt>
                <c:pt idx="412">
                  <c:v>0.16357748085383739</c:v>
                </c:pt>
                <c:pt idx="413">
                  <c:v>0.16357748085383739</c:v>
                </c:pt>
                <c:pt idx="414">
                  <c:v>0.16357748085383739</c:v>
                </c:pt>
                <c:pt idx="415">
                  <c:v>0.1591983053609255</c:v>
                </c:pt>
                <c:pt idx="416">
                  <c:v>0.16795665634674917</c:v>
                </c:pt>
                <c:pt idx="417">
                  <c:v>0.16357748085383739</c:v>
                </c:pt>
                <c:pt idx="418">
                  <c:v>0.16357748085383739</c:v>
                </c:pt>
                <c:pt idx="419">
                  <c:v>0.16357748085383739</c:v>
                </c:pt>
                <c:pt idx="420">
                  <c:v>0.16357748085383739</c:v>
                </c:pt>
                <c:pt idx="421">
                  <c:v>0.1591983053609255</c:v>
                </c:pt>
                <c:pt idx="422">
                  <c:v>0.16357748085383739</c:v>
                </c:pt>
                <c:pt idx="423">
                  <c:v>0.16357748085383739</c:v>
                </c:pt>
                <c:pt idx="424">
                  <c:v>0.16357748085383739</c:v>
                </c:pt>
                <c:pt idx="425">
                  <c:v>0.16795665634674917</c:v>
                </c:pt>
                <c:pt idx="426">
                  <c:v>0.16795665634674917</c:v>
                </c:pt>
                <c:pt idx="427">
                  <c:v>0.16357748085383739</c:v>
                </c:pt>
                <c:pt idx="428">
                  <c:v>0.16357748085383739</c:v>
                </c:pt>
                <c:pt idx="429">
                  <c:v>0.1591983053609255</c:v>
                </c:pt>
                <c:pt idx="430">
                  <c:v>0.16357748085383739</c:v>
                </c:pt>
                <c:pt idx="431">
                  <c:v>0.16357748085383739</c:v>
                </c:pt>
                <c:pt idx="432">
                  <c:v>0.16357748085383739</c:v>
                </c:pt>
                <c:pt idx="433">
                  <c:v>0.16357748085383739</c:v>
                </c:pt>
                <c:pt idx="434">
                  <c:v>0.16357748085383739</c:v>
                </c:pt>
                <c:pt idx="435">
                  <c:v>0.16357748085383739</c:v>
                </c:pt>
                <c:pt idx="436">
                  <c:v>0.17671500733257295</c:v>
                </c:pt>
                <c:pt idx="437">
                  <c:v>0.1591983053609255</c:v>
                </c:pt>
                <c:pt idx="438">
                  <c:v>0.16357748085383739</c:v>
                </c:pt>
                <c:pt idx="439">
                  <c:v>0.16795665634674917</c:v>
                </c:pt>
                <c:pt idx="440">
                  <c:v>0.16357748085383739</c:v>
                </c:pt>
                <c:pt idx="441">
                  <c:v>0.1591983053609255</c:v>
                </c:pt>
                <c:pt idx="442">
                  <c:v>0.16795665634674917</c:v>
                </c:pt>
                <c:pt idx="443">
                  <c:v>0.16357748085383739</c:v>
                </c:pt>
                <c:pt idx="444">
                  <c:v>0.16795665634674917</c:v>
                </c:pt>
                <c:pt idx="445">
                  <c:v>0.16357748085383739</c:v>
                </c:pt>
                <c:pt idx="446">
                  <c:v>0.16357748085383739</c:v>
                </c:pt>
                <c:pt idx="447">
                  <c:v>0.16357748085383739</c:v>
                </c:pt>
                <c:pt idx="448">
                  <c:v>0.17233583183966106</c:v>
                </c:pt>
                <c:pt idx="449">
                  <c:v>0.16357748085383739</c:v>
                </c:pt>
                <c:pt idx="450">
                  <c:v>0.16357748085383739</c:v>
                </c:pt>
                <c:pt idx="451">
                  <c:v>0.16357748085383739</c:v>
                </c:pt>
                <c:pt idx="452">
                  <c:v>0.16357748085383739</c:v>
                </c:pt>
                <c:pt idx="453">
                  <c:v>0.17233583183966106</c:v>
                </c:pt>
                <c:pt idx="454">
                  <c:v>0.16357748085383739</c:v>
                </c:pt>
                <c:pt idx="455">
                  <c:v>0.16795665634674917</c:v>
                </c:pt>
                <c:pt idx="456">
                  <c:v>0.16795665634674917</c:v>
                </c:pt>
                <c:pt idx="457">
                  <c:v>0.1591983053609255</c:v>
                </c:pt>
                <c:pt idx="458">
                  <c:v>0.16357748085383739</c:v>
                </c:pt>
                <c:pt idx="459">
                  <c:v>0.1591983053609255</c:v>
                </c:pt>
                <c:pt idx="460">
                  <c:v>0.1591983053609255</c:v>
                </c:pt>
                <c:pt idx="461">
                  <c:v>0.1591983053609255</c:v>
                </c:pt>
                <c:pt idx="462">
                  <c:v>0.1591983053609255</c:v>
                </c:pt>
                <c:pt idx="463">
                  <c:v>0.1591983053609255</c:v>
                </c:pt>
                <c:pt idx="464">
                  <c:v>0.16357748085383739</c:v>
                </c:pt>
                <c:pt idx="465">
                  <c:v>0.16357748085383739</c:v>
                </c:pt>
                <c:pt idx="466">
                  <c:v>0.1591983053609255</c:v>
                </c:pt>
                <c:pt idx="467">
                  <c:v>0.1591983053609255</c:v>
                </c:pt>
                <c:pt idx="468">
                  <c:v>0.16357748085383739</c:v>
                </c:pt>
                <c:pt idx="469">
                  <c:v>0.1591983053609255</c:v>
                </c:pt>
                <c:pt idx="470">
                  <c:v>0.16357748085383739</c:v>
                </c:pt>
                <c:pt idx="471">
                  <c:v>0.15481912986801372</c:v>
                </c:pt>
                <c:pt idx="472">
                  <c:v>0.16795665634674917</c:v>
                </c:pt>
                <c:pt idx="473">
                  <c:v>0.1591983053609255</c:v>
                </c:pt>
                <c:pt idx="474">
                  <c:v>0.15481912986801372</c:v>
                </c:pt>
                <c:pt idx="475">
                  <c:v>0.1591983053609255</c:v>
                </c:pt>
                <c:pt idx="476">
                  <c:v>0.15481912986801372</c:v>
                </c:pt>
                <c:pt idx="477">
                  <c:v>0.1591983053609255</c:v>
                </c:pt>
                <c:pt idx="478">
                  <c:v>0.15481912986801372</c:v>
                </c:pt>
                <c:pt idx="479">
                  <c:v>0.15043995437510183</c:v>
                </c:pt>
                <c:pt idx="480">
                  <c:v>0.1591983053609255</c:v>
                </c:pt>
                <c:pt idx="481">
                  <c:v>0.16357748085383739</c:v>
                </c:pt>
                <c:pt idx="482">
                  <c:v>0.1591983053609255</c:v>
                </c:pt>
                <c:pt idx="483">
                  <c:v>0.1591983053609255</c:v>
                </c:pt>
                <c:pt idx="484">
                  <c:v>0.1591983053609255</c:v>
                </c:pt>
                <c:pt idx="485">
                  <c:v>0.1591983053609255</c:v>
                </c:pt>
                <c:pt idx="486">
                  <c:v>0.1591983053609255</c:v>
                </c:pt>
                <c:pt idx="487">
                  <c:v>0.1591983053609255</c:v>
                </c:pt>
                <c:pt idx="488">
                  <c:v>0.16357748085383739</c:v>
                </c:pt>
                <c:pt idx="489">
                  <c:v>0.16357748085383739</c:v>
                </c:pt>
                <c:pt idx="490">
                  <c:v>0.1591983053609255</c:v>
                </c:pt>
                <c:pt idx="491">
                  <c:v>0.15481912986801372</c:v>
                </c:pt>
                <c:pt idx="492">
                  <c:v>0.1591983053609255</c:v>
                </c:pt>
                <c:pt idx="493">
                  <c:v>0.16357748085383739</c:v>
                </c:pt>
                <c:pt idx="494">
                  <c:v>0.15481912986801372</c:v>
                </c:pt>
                <c:pt idx="495">
                  <c:v>0.1591983053609255</c:v>
                </c:pt>
                <c:pt idx="496">
                  <c:v>0.1591983053609255</c:v>
                </c:pt>
                <c:pt idx="497">
                  <c:v>0.15481912986801372</c:v>
                </c:pt>
                <c:pt idx="498">
                  <c:v>0.15481912986801372</c:v>
                </c:pt>
                <c:pt idx="499">
                  <c:v>0.15481912986801372</c:v>
                </c:pt>
                <c:pt idx="500">
                  <c:v>0.15481912986801372</c:v>
                </c:pt>
                <c:pt idx="501">
                  <c:v>0.15481912986801372</c:v>
                </c:pt>
                <c:pt idx="502">
                  <c:v>0.15481912986801372</c:v>
                </c:pt>
                <c:pt idx="503">
                  <c:v>0.15043995437510183</c:v>
                </c:pt>
                <c:pt idx="504">
                  <c:v>0.15481912986801372</c:v>
                </c:pt>
                <c:pt idx="505">
                  <c:v>0.15481912986801372</c:v>
                </c:pt>
                <c:pt idx="506">
                  <c:v>0.15481912986801372</c:v>
                </c:pt>
                <c:pt idx="507">
                  <c:v>0.15481912986801372</c:v>
                </c:pt>
                <c:pt idx="508">
                  <c:v>0.1591983053609255</c:v>
                </c:pt>
                <c:pt idx="509">
                  <c:v>0.15481912986801372</c:v>
                </c:pt>
                <c:pt idx="510">
                  <c:v>0.1591983053609255</c:v>
                </c:pt>
                <c:pt idx="511">
                  <c:v>0.15481912986801372</c:v>
                </c:pt>
                <c:pt idx="512">
                  <c:v>0.15043995437510183</c:v>
                </c:pt>
                <c:pt idx="513">
                  <c:v>0.15481912986801372</c:v>
                </c:pt>
                <c:pt idx="514">
                  <c:v>0.15481912986801372</c:v>
                </c:pt>
                <c:pt idx="515">
                  <c:v>0.15481912986801372</c:v>
                </c:pt>
                <c:pt idx="516">
                  <c:v>0.15481912986801372</c:v>
                </c:pt>
                <c:pt idx="517">
                  <c:v>0.15043995437510183</c:v>
                </c:pt>
                <c:pt idx="518">
                  <c:v>0.1591983053609255</c:v>
                </c:pt>
                <c:pt idx="519">
                  <c:v>0.15481912986801372</c:v>
                </c:pt>
                <c:pt idx="520">
                  <c:v>0.15481912986801372</c:v>
                </c:pt>
                <c:pt idx="521">
                  <c:v>0.15481912986801372</c:v>
                </c:pt>
                <c:pt idx="522">
                  <c:v>0.1591983053609255</c:v>
                </c:pt>
                <c:pt idx="523">
                  <c:v>0.1591983053609255</c:v>
                </c:pt>
                <c:pt idx="524">
                  <c:v>0.15043995437510183</c:v>
                </c:pt>
                <c:pt idx="525">
                  <c:v>0.15043995437510183</c:v>
                </c:pt>
                <c:pt idx="526">
                  <c:v>0.15481912986801372</c:v>
                </c:pt>
                <c:pt idx="527">
                  <c:v>0.15481912986801372</c:v>
                </c:pt>
                <c:pt idx="528">
                  <c:v>0.15043995437510183</c:v>
                </c:pt>
                <c:pt idx="529">
                  <c:v>0.15043995437510183</c:v>
                </c:pt>
                <c:pt idx="530">
                  <c:v>0.15481912986801372</c:v>
                </c:pt>
                <c:pt idx="531">
                  <c:v>0.15481912986801372</c:v>
                </c:pt>
                <c:pt idx="532">
                  <c:v>0.15043995437510183</c:v>
                </c:pt>
                <c:pt idx="533">
                  <c:v>0.15043995437510183</c:v>
                </c:pt>
                <c:pt idx="534">
                  <c:v>0.15043995437510183</c:v>
                </c:pt>
                <c:pt idx="535">
                  <c:v>0.15043995437510183</c:v>
                </c:pt>
                <c:pt idx="536">
                  <c:v>0.15043995437510183</c:v>
                </c:pt>
                <c:pt idx="537">
                  <c:v>0.15043995437510183</c:v>
                </c:pt>
                <c:pt idx="538">
                  <c:v>0.15043995437510183</c:v>
                </c:pt>
                <c:pt idx="539">
                  <c:v>0.15043995437510183</c:v>
                </c:pt>
                <c:pt idx="540">
                  <c:v>0.15043995437510183</c:v>
                </c:pt>
                <c:pt idx="541">
                  <c:v>0.15043995437510183</c:v>
                </c:pt>
                <c:pt idx="542">
                  <c:v>0.14606077888218993</c:v>
                </c:pt>
                <c:pt idx="543">
                  <c:v>0.15043995437510183</c:v>
                </c:pt>
                <c:pt idx="544">
                  <c:v>0.14606077888218993</c:v>
                </c:pt>
                <c:pt idx="545">
                  <c:v>0.14606077888218993</c:v>
                </c:pt>
                <c:pt idx="546">
                  <c:v>0.15043995437510183</c:v>
                </c:pt>
                <c:pt idx="547">
                  <c:v>0.14606077888218993</c:v>
                </c:pt>
                <c:pt idx="548">
                  <c:v>0.15481912986801372</c:v>
                </c:pt>
                <c:pt idx="549">
                  <c:v>0.14606077888218993</c:v>
                </c:pt>
                <c:pt idx="550">
                  <c:v>0.15481912986801372</c:v>
                </c:pt>
                <c:pt idx="551">
                  <c:v>0.15043995437510183</c:v>
                </c:pt>
                <c:pt idx="552">
                  <c:v>0.15043995437510183</c:v>
                </c:pt>
                <c:pt idx="553">
                  <c:v>0.15481912986801372</c:v>
                </c:pt>
                <c:pt idx="554">
                  <c:v>0.15481912986801372</c:v>
                </c:pt>
                <c:pt idx="555">
                  <c:v>0.1591983053609255</c:v>
                </c:pt>
                <c:pt idx="556">
                  <c:v>0.15481912986801372</c:v>
                </c:pt>
                <c:pt idx="557">
                  <c:v>0.15043995437510183</c:v>
                </c:pt>
                <c:pt idx="558">
                  <c:v>0.15043995437510183</c:v>
                </c:pt>
                <c:pt idx="559">
                  <c:v>0.15043995437510183</c:v>
                </c:pt>
                <c:pt idx="560">
                  <c:v>0.15043995437510183</c:v>
                </c:pt>
                <c:pt idx="561">
                  <c:v>0.15481912986801372</c:v>
                </c:pt>
                <c:pt idx="562">
                  <c:v>0.15481912986801372</c:v>
                </c:pt>
                <c:pt idx="563">
                  <c:v>0.15481912986801372</c:v>
                </c:pt>
                <c:pt idx="564">
                  <c:v>0.15481912986801372</c:v>
                </c:pt>
                <c:pt idx="565">
                  <c:v>0.16357748085383739</c:v>
                </c:pt>
                <c:pt idx="566">
                  <c:v>0.15481912986801372</c:v>
                </c:pt>
                <c:pt idx="567">
                  <c:v>0.15481912986801372</c:v>
                </c:pt>
                <c:pt idx="568">
                  <c:v>0.15043995437510183</c:v>
                </c:pt>
                <c:pt idx="569">
                  <c:v>0.15043995437510183</c:v>
                </c:pt>
                <c:pt idx="570">
                  <c:v>0.15043995437510183</c:v>
                </c:pt>
                <c:pt idx="571">
                  <c:v>0.15481912986801372</c:v>
                </c:pt>
                <c:pt idx="572">
                  <c:v>0.15481912986801372</c:v>
                </c:pt>
                <c:pt idx="573">
                  <c:v>0.15043995437510183</c:v>
                </c:pt>
                <c:pt idx="574">
                  <c:v>0.15043995437510183</c:v>
                </c:pt>
                <c:pt idx="575">
                  <c:v>0.15043995437510183</c:v>
                </c:pt>
                <c:pt idx="576">
                  <c:v>0.15481912986801372</c:v>
                </c:pt>
                <c:pt idx="577">
                  <c:v>0.15043995437510183</c:v>
                </c:pt>
                <c:pt idx="578">
                  <c:v>0.15043995437510183</c:v>
                </c:pt>
                <c:pt idx="579">
                  <c:v>0.15043995437510183</c:v>
                </c:pt>
                <c:pt idx="580">
                  <c:v>0.15043995437510183</c:v>
                </c:pt>
                <c:pt idx="581">
                  <c:v>0.15043995437510183</c:v>
                </c:pt>
                <c:pt idx="582">
                  <c:v>0.14606077888218993</c:v>
                </c:pt>
                <c:pt idx="583">
                  <c:v>0.14168160338927815</c:v>
                </c:pt>
                <c:pt idx="584">
                  <c:v>0.14168160338927815</c:v>
                </c:pt>
                <c:pt idx="585">
                  <c:v>0.14606077888218993</c:v>
                </c:pt>
                <c:pt idx="586">
                  <c:v>0.15043995437510183</c:v>
                </c:pt>
                <c:pt idx="587">
                  <c:v>0.14606077888218993</c:v>
                </c:pt>
                <c:pt idx="588">
                  <c:v>0.14606077888218993</c:v>
                </c:pt>
                <c:pt idx="589">
                  <c:v>0.15043995437510183</c:v>
                </c:pt>
                <c:pt idx="590">
                  <c:v>0.15043995437510183</c:v>
                </c:pt>
                <c:pt idx="591">
                  <c:v>0.15481912986801372</c:v>
                </c:pt>
                <c:pt idx="592">
                  <c:v>0.14168160338927815</c:v>
                </c:pt>
                <c:pt idx="593">
                  <c:v>0.14606077888218993</c:v>
                </c:pt>
                <c:pt idx="594">
                  <c:v>0.15043995437510183</c:v>
                </c:pt>
                <c:pt idx="595">
                  <c:v>0.15481912986801372</c:v>
                </c:pt>
                <c:pt idx="596">
                  <c:v>0.15043995437510183</c:v>
                </c:pt>
                <c:pt idx="597">
                  <c:v>0.1591983053609255</c:v>
                </c:pt>
                <c:pt idx="598">
                  <c:v>0.1591983053609255</c:v>
                </c:pt>
                <c:pt idx="599">
                  <c:v>0.1591983053609255</c:v>
                </c:pt>
                <c:pt idx="600">
                  <c:v>0.16357748085383739</c:v>
                </c:pt>
                <c:pt idx="601">
                  <c:v>0.1591983053609255</c:v>
                </c:pt>
                <c:pt idx="602">
                  <c:v>0.18109418282548473</c:v>
                </c:pt>
                <c:pt idx="603">
                  <c:v>0.16795665634674917</c:v>
                </c:pt>
                <c:pt idx="604">
                  <c:v>0.16795665634674917</c:v>
                </c:pt>
                <c:pt idx="605">
                  <c:v>0.16795665634674917</c:v>
                </c:pt>
                <c:pt idx="606">
                  <c:v>0.17233583183966106</c:v>
                </c:pt>
                <c:pt idx="607">
                  <c:v>0.17671500733257295</c:v>
                </c:pt>
                <c:pt idx="608">
                  <c:v>0.17233583183966106</c:v>
                </c:pt>
                <c:pt idx="609">
                  <c:v>0.18109418282548473</c:v>
                </c:pt>
                <c:pt idx="610">
                  <c:v>0.18109418282548473</c:v>
                </c:pt>
                <c:pt idx="611">
                  <c:v>0.18109418282548473</c:v>
                </c:pt>
                <c:pt idx="612">
                  <c:v>0.20299006029004396</c:v>
                </c:pt>
                <c:pt idx="613">
                  <c:v>0.20299006029004396</c:v>
                </c:pt>
                <c:pt idx="614">
                  <c:v>0.18109418282548473</c:v>
                </c:pt>
                <c:pt idx="615">
                  <c:v>0.18109418282548473</c:v>
                </c:pt>
                <c:pt idx="616">
                  <c:v>0.1898525338113084</c:v>
                </c:pt>
                <c:pt idx="617">
                  <c:v>0.18547335831839662</c:v>
                </c:pt>
                <c:pt idx="618">
                  <c:v>0.1898525338113084</c:v>
                </c:pt>
                <c:pt idx="619">
                  <c:v>0.18547335831839662</c:v>
                </c:pt>
                <c:pt idx="620">
                  <c:v>0.18547335831839662</c:v>
                </c:pt>
                <c:pt idx="621">
                  <c:v>0.18547335831839662</c:v>
                </c:pt>
                <c:pt idx="622">
                  <c:v>0.18547335831839662</c:v>
                </c:pt>
                <c:pt idx="623">
                  <c:v>0.18547335831839662</c:v>
                </c:pt>
                <c:pt idx="624">
                  <c:v>0.1898525338113084</c:v>
                </c:pt>
                <c:pt idx="625">
                  <c:v>0.18109418282548473</c:v>
                </c:pt>
                <c:pt idx="626">
                  <c:v>0.18547335831839662</c:v>
                </c:pt>
                <c:pt idx="627">
                  <c:v>0.18547335831839662</c:v>
                </c:pt>
                <c:pt idx="628">
                  <c:v>0.1898525338113084</c:v>
                </c:pt>
                <c:pt idx="629">
                  <c:v>0.18547335831839662</c:v>
                </c:pt>
                <c:pt idx="630">
                  <c:v>0.18547335831839662</c:v>
                </c:pt>
                <c:pt idx="631">
                  <c:v>0.1898525338113084</c:v>
                </c:pt>
                <c:pt idx="632">
                  <c:v>0.18547335831839662</c:v>
                </c:pt>
                <c:pt idx="633">
                  <c:v>0.1898525338113084</c:v>
                </c:pt>
                <c:pt idx="634">
                  <c:v>0.1898525338113084</c:v>
                </c:pt>
                <c:pt idx="635">
                  <c:v>0.18547335831839662</c:v>
                </c:pt>
                <c:pt idx="636">
                  <c:v>0.19423170930422029</c:v>
                </c:pt>
                <c:pt idx="637">
                  <c:v>0.18109418282548473</c:v>
                </c:pt>
                <c:pt idx="638">
                  <c:v>0.1898525338113084</c:v>
                </c:pt>
                <c:pt idx="639">
                  <c:v>0.18109418282548473</c:v>
                </c:pt>
                <c:pt idx="640">
                  <c:v>0.18547335831839662</c:v>
                </c:pt>
                <c:pt idx="641">
                  <c:v>0.18547335831839662</c:v>
                </c:pt>
                <c:pt idx="642">
                  <c:v>0.18547335831839662</c:v>
                </c:pt>
                <c:pt idx="643">
                  <c:v>0.18547335831839662</c:v>
                </c:pt>
                <c:pt idx="644">
                  <c:v>0.18547335831839662</c:v>
                </c:pt>
                <c:pt idx="645">
                  <c:v>0.18547335831839662</c:v>
                </c:pt>
                <c:pt idx="646">
                  <c:v>0.17671500733257295</c:v>
                </c:pt>
                <c:pt idx="647">
                  <c:v>0.18109418282548473</c:v>
                </c:pt>
                <c:pt idx="648">
                  <c:v>0.18109418282548473</c:v>
                </c:pt>
                <c:pt idx="649">
                  <c:v>0.18109418282548473</c:v>
                </c:pt>
                <c:pt idx="650">
                  <c:v>0.18547335831839662</c:v>
                </c:pt>
                <c:pt idx="651">
                  <c:v>0.18547335831839662</c:v>
                </c:pt>
                <c:pt idx="652">
                  <c:v>0.1898525338113084</c:v>
                </c:pt>
                <c:pt idx="653">
                  <c:v>0.1898525338113084</c:v>
                </c:pt>
                <c:pt idx="654">
                  <c:v>0.19423170930422029</c:v>
                </c:pt>
                <c:pt idx="655">
                  <c:v>0.1898525338113084</c:v>
                </c:pt>
                <c:pt idx="656">
                  <c:v>0.1898525338113084</c:v>
                </c:pt>
                <c:pt idx="657">
                  <c:v>0.18547335831839662</c:v>
                </c:pt>
                <c:pt idx="658">
                  <c:v>0.19423170930422029</c:v>
                </c:pt>
                <c:pt idx="659">
                  <c:v>0.18547335831839662</c:v>
                </c:pt>
                <c:pt idx="660">
                  <c:v>0.1898525338113084</c:v>
                </c:pt>
                <c:pt idx="661">
                  <c:v>0.1898525338113084</c:v>
                </c:pt>
                <c:pt idx="662">
                  <c:v>0.18547335831839662</c:v>
                </c:pt>
                <c:pt idx="663">
                  <c:v>0.1898525338113084</c:v>
                </c:pt>
                <c:pt idx="664">
                  <c:v>0.1898525338113084</c:v>
                </c:pt>
                <c:pt idx="665">
                  <c:v>0.18547335831839662</c:v>
                </c:pt>
                <c:pt idx="666">
                  <c:v>0.18547335831839662</c:v>
                </c:pt>
                <c:pt idx="667">
                  <c:v>0.19423170930422029</c:v>
                </c:pt>
                <c:pt idx="668">
                  <c:v>0.1898525338113084</c:v>
                </c:pt>
                <c:pt idx="669">
                  <c:v>0.1898525338113084</c:v>
                </c:pt>
                <c:pt idx="670">
                  <c:v>0.18547335831839662</c:v>
                </c:pt>
                <c:pt idx="671">
                  <c:v>0.1898525338113084</c:v>
                </c:pt>
                <c:pt idx="672">
                  <c:v>0.1898525338113084</c:v>
                </c:pt>
                <c:pt idx="673">
                  <c:v>0.18547335831839662</c:v>
                </c:pt>
                <c:pt idx="674">
                  <c:v>0.18109418282548473</c:v>
                </c:pt>
                <c:pt idx="675">
                  <c:v>0.18547335831839662</c:v>
                </c:pt>
                <c:pt idx="676">
                  <c:v>0.18547335831839662</c:v>
                </c:pt>
                <c:pt idx="677">
                  <c:v>0.18109418282548473</c:v>
                </c:pt>
                <c:pt idx="678">
                  <c:v>0.1898525338113084</c:v>
                </c:pt>
                <c:pt idx="679">
                  <c:v>0.18547335831839662</c:v>
                </c:pt>
                <c:pt idx="680">
                  <c:v>0.1898525338113084</c:v>
                </c:pt>
                <c:pt idx="681">
                  <c:v>0.1898525338113084</c:v>
                </c:pt>
                <c:pt idx="682">
                  <c:v>0.19423170930422029</c:v>
                </c:pt>
                <c:pt idx="683">
                  <c:v>0.18547335831839662</c:v>
                </c:pt>
                <c:pt idx="684">
                  <c:v>0.1898525338113084</c:v>
                </c:pt>
                <c:pt idx="685">
                  <c:v>0.1898525338113084</c:v>
                </c:pt>
                <c:pt idx="686">
                  <c:v>0.19423170930422029</c:v>
                </c:pt>
                <c:pt idx="687">
                  <c:v>0.18547335831839662</c:v>
                </c:pt>
                <c:pt idx="688">
                  <c:v>0.19423170930422029</c:v>
                </c:pt>
                <c:pt idx="689">
                  <c:v>0.19423170930422029</c:v>
                </c:pt>
                <c:pt idx="690">
                  <c:v>0.1898525338113084</c:v>
                </c:pt>
                <c:pt idx="691">
                  <c:v>0.1898525338113084</c:v>
                </c:pt>
                <c:pt idx="692">
                  <c:v>0.18547335831839662</c:v>
                </c:pt>
                <c:pt idx="693">
                  <c:v>0.18109418282548473</c:v>
                </c:pt>
                <c:pt idx="694">
                  <c:v>0.19423170930422029</c:v>
                </c:pt>
                <c:pt idx="695">
                  <c:v>0.18109418282548473</c:v>
                </c:pt>
                <c:pt idx="696">
                  <c:v>0.19423170930422029</c:v>
                </c:pt>
                <c:pt idx="697">
                  <c:v>0.19423170930422029</c:v>
                </c:pt>
                <c:pt idx="698">
                  <c:v>0.18547335831839662</c:v>
                </c:pt>
                <c:pt idx="699">
                  <c:v>0.18547335831839662</c:v>
                </c:pt>
                <c:pt idx="700">
                  <c:v>0.18547335831839662</c:v>
                </c:pt>
                <c:pt idx="701">
                  <c:v>0.18547335831839662</c:v>
                </c:pt>
                <c:pt idx="702">
                  <c:v>0.18547335831839662</c:v>
                </c:pt>
                <c:pt idx="703">
                  <c:v>0.18109418282548473</c:v>
                </c:pt>
                <c:pt idx="704">
                  <c:v>0.1898525338113084</c:v>
                </c:pt>
                <c:pt idx="705">
                  <c:v>0.18109418282548473</c:v>
                </c:pt>
                <c:pt idx="706">
                  <c:v>0.1898525338113084</c:v>
                </c:pt>
                <c:pt idx="707">
                  <c:v>0.18547335831839662</c:v>
                </c:pt>
                <c:pt idx="708">
                  <c:v>0.18547335831839662</c:v>
                </c:pt>
                <c:pt idx="709">
                  <c:v>0.18547335831839662</c:v>
                </c:pt>
                <c:pt idx="710">
                  <c:v>0.17671500733257295</c:v>
                </c:pt>
                <c:pt idx="711">
                  <c:v>0.18547335831839662</c:v>
                </c:pt>
                <c:pt idx="712">
                  <c:v>0.18547335831839662</c:v>
                </c:pt>
                <c:pt idx="713">
                  <c:v>0.18109418282548473</c:v>
                </c:pt>
                <c:pt idx="714">
                  <c:v>0.18109418282548473</c:v>
                </c:pt>
                <c:pt idx="715">
                  <c:v>0.18547335831839662</c:v>
                </c:pt>
                <c:pt idx="716">
                  <c:v>0.18547335831839662</c:v>
                </c:pt>
                <c:pt idx="717">
                  <c:v>0.18547335831839662</c:v>
                </c:pt>
                <c:pt idx="718">
                  <c:v>0.18109418282548473</c:v>
                </c:pt>
                <c:pt idx="719">
                  <c:v>0.1898525338113084</c:v>
                </c:pt>
                <c:pt idx="720">
                  <c:v>0.18547335831839662</c:v>
                </c:pt>
                <c:pt idx="721">
                  <c:v>0.1898525338113084</c:v>
                </c:pt>
                <c:pt idx="722">
                  <c:v>0.18109418282548473</c:v>
                </c:pt>
                <c:pt idx="723">
                  <c:v>0.18109418282548473</c:v>
                </c:pt>
                <c:pt idx="724">
                  <c:v>0.1898525338113084</c:v>
                </c:pt>
                <c:pt idx="725">
                  <c:v>0.19423170930422029</c:v>
                </c:pt>
                <c:pt idx="726">
                  <c:v>0.18109418282548473</c:v>
                </c:pt>
                <c:pt idx="727">
                  <c:v>0.1898525338113084</c:v>
                </c:pt>
                <c:pt idx="728">
                  <c:v>0.18547335831839662</c:v>
                </c:pt>
                <c:pt idx="729">
                  <c:v>0.18109418282548473</c:v>
                </c:pt>
                <c:pt idx="730">
                  <c:v>0.18547335831839662</c:v>
                </c:pt>
                <c:pt idx="731">
                  <c:v>0.18547335831839662</c:v>
                </c:pt>
                <c:pt idx="732">
                  <c:v>0.19423170930422029</c:v>
                </c:pt>
                <c:pt idx="733">
                  <c:v>0.1898525338113084</c:v>
                </c:pt>
                <c:pt idx="734">
                  <c:v>0.1898525338113084</c:v>
                </c:pt>
                <c:pt idx="735">
                  <c:v>0.1898525338113084</c:v>
                </c:pt>
                <c:pt idx="736">
                  <c:v>0.19423170930422029</c:v>
                </c:pt>
                <c:pt idx="737">
                  <c:v>0.18547335831839662</c:v>
                </c:pt>
                <c:pt idx="738">
                  <c:v>0.19423170930422029</c:v>
                </c:pt>
                <c:pt idx="739">
                  <c:v>0.1898525338113084</c:v>
                </c:pt>
                <c:pt idx="740">
                  <c:v>0.19423170930422029</c:v>
                </c:pt>
                <c:pt idx="741">
                  <c:v>0.18547335831839662</c:v>
                </c:pt>
                <c:pt idx="742">
                  <c:v>0.18547335831839662</c:v>
                </c:pt>
                <c:pt idx="743">
                  <c:v>0.18547335831839662</c:v>
                </c:pt>
                <c:pt idx="744">
                  <c:v>0.18547335831839662</c:v>
                </c:pt>
                <c:pt idx="745">
                  <c:v>0.18547335831839662</c:v>
                </c:pt>
                <c:pt idx="746">
                  <c:v>0.18109418282548473</c:v>
                </c:pt>
                <c:pt idx="747">
                  <c:v>0.1898525338113084</c:v>
                </c:pt>
                <c:pt idx="748">
                  <c:v>0.18109418282548473</c:v>
                </c:pt>
                <c:pt idx="749">
                  <c:v>0.18547335831839662</c:v>
                </c:pt>
                <c:pt idx="750">
                  <c:v>0.18109418282548473</c:v>
                </c:pt>
                <c:pt idx="751">
                  <c:v>0.18547335831839662</c:v>
                </c:pt>
                <c:pt idx="752">
                  <c:v>0.18547335831839662</c:v>
                </c:pt>
                <c:pt idx="753">
                  <c:v>0.18109418282548473</c:v>
                </c:pt>
                <c:pt idx="754">
                  <c:v>0.18109418282548473</c:v>
                </c:pt>
                <c:pt idx="755">
                  <c:v>0.18109418282548473</c:v>
                </c:pt>
                <c:pt idx="756">
                  <c:v>0.18547335831839662</c:v>
                </c:pt>
                <c:pt idx="757">
                  <c:v>0.18109418282548473</c:v>
                </c:pt>
                <c:pt idx="758">
                  <c:v>0.18109418282548473</c:v>
                </c:pt>
                <c:pt idx="759">
                  <c:v>0.18109418282548473</c:v>
                </c:pt>
                <c:pt idx="760">
                  <c:v>0.17671500733257295</c:v>
                </c:pt>
                <c:pt idx="761">
                  <c:v>0.18109418282548473</c:v>
                </c:pt>
                <c:pt idx="762">
                  <c:v>0.18109418282548473</c:v>
                </c:pt>
                <c:pt idx="763">
                  <c:v>0.18109418282548473</c:v>
                </c:pt>
                <c:pt idx="764">
                  <c:v>0.18547335831839662</c:v>
                </c:pt>
                <c:pt idx="765">
                  <c:v>0.18109418282548473</c:v>
                </c:pt>
                <c:pt idx="766">
                  <c:v>0.18547335831839662</c:v>
                </c:pt>
                <c:pt idx="767">
                  <c:v>0.18547335831839662</c:v>
                </c:pt>
                <c:pt idx="768">
                  <c:v>0.17671500733257295</c:v>
                </c:pt>
                <c:pt idx="769">
                  <c:v>0.18109418282548473</c:v>
                </c:pt>
                <c:pt idx="770">
                  <c:v>0.17233583183966106</c:v>
                </c:pt>
                <c:pt idx="771">
                  <c:v>0.18547335831839662</c:v>
                </c:pt>
                <c:pt idx="772">
                  <c:v>0.17671500733257295</c:v>
                </c:pt>
                <c:pt idx="773">
                  <c:v>0.18547335831839662</c:v>
                </c:pt>
                <c:pt idx="774">
                  <c:v>0.17671500733257295</c:v>
                </c:pt>
                <c:pt idx="775">
                  <c:v>0.18109418282548473</c:v>
                </c:pt>
                <c:pt idx="776">
                  <c:v>0.18109418282548473</c:v>
                </c:pt>
                <c:pt idx="777">
                  <c:v>0.1898525338113084</c:v>
                </c:pt>
                <c:pt idx="778">
                  <c:v>0.1898525338113084</c:v>
                </c:pt>
                <c:pt idx="779">
                  <c:v>0.18109418282548473</c:v>
                </c:pt>
                <c:pt idx="780">
                  <c:v>0.1898525338113084</c:v>
                </c:pt>
                <c:pt idx="781">
                  <c:v>0.18547335831839662</c:v>
                </c:pt>
                <c:pt idx="782">
                  <c:v>0.18109418282548473</c:v>
                </c:pt>
                <c:pt idx="783">
                  <c:v>0.17233583183966106</c:v>
                </c:pt>
                <c:pt idx="784">
                  <c:v>0.18109418282548473</c:v>
                </c:pt>
                <c:pt idx="785">
                  <c:v>0.17671500733257295</c:v>
                </c:pt>
                <c:pt idx="786">
                  <c:v>0.18109418282548473</c:v>
                </c:pt>
                <c:pt idx="787">
                  <c:v>0.18109418282548473</c:v>
                </c:pt>
                <c:pt idx="788">
                  <c:v>0.18547335831839662</c:v>
                </c:pt>
                <c:pt idx="789">
                  <c:v>0.17671500733257295</c:v>
                </c:pt>
                <c:pt idx="790">
                  <c:v>0.18109418282548473</c:v>
                </c:pt>
                <c:pt idx="791">
                  <c:v>0.18109418282548473</c:v>
                </c:pt>
                <c:pt idx="792">
                  <c:v>0.18109418282548473</c:v>
                </c:pt>
                <c:pt idx="793">
                  <c:v>0.18547335831839662</c:v>
                </c:pt>
                <c:pt idx="794">
                  <c:v>0.17671500733257295</c:v>
                </c:pt>
                <c:pt idx="795">
                  <c:v>0.17671500733257295</c:v>
                </c:pt>
                <c:pt idx="796">
                  <c:v>0.18547335831839662</c:v>
                </c:pt>
                <c:pt idx="797">
                  <c:v>0.18109418282548473</c:v>
                </c:pt>
                <c:pt idx="798">
                  <c:v>0.18109418282548473</c:v>
                </c:pt>
                <c:pt idx="799">
                  <c:v>0.17671500733257295</c:v>
                </c:pt>
                <c:pt idx="800">
                  <c:v>0.18547335831839662</c:v>
                </c:pt>
                <c:pt idx="801">
                  <c:v>0.18109418282548473</c:v>
                </c:pt>
                <c:pt idx="802">
                  <c:v>0.1898525338113084</c:v>
                </c:pt>
                <c:pt idx="803">
                  <c:v>0.18109418282548473</c:v>
                </c:pt>
                <c:pt idx="804">
                  <c:v>0.18109418282548473</c:v>
                </c:pt>
                <c:pt idx="805">
                  <c:v>0.18547335831839662</c:v>
                </c:pt>
                <c:pt idx="806">
                  <c:v>0.1898525338113084</c:v>
                </c:pt>
                <c:pt idx="807">
                  <c:v>0.18109418282548473</c:v>
                </c:pt>
                <c:pt idx="808">
                  <c:v>0.18547335831839662</c:v>
                </c:pt>
                <c:pt idx="809">
                  <c:v>0.18109418282548473</c:v>
                </c:pt>
                <c:pt idx="810">
                  <c:v>0.18109418282548473</c:v>
                </c:pt>
                <c:pt idx="811">
                  <c:v>0.1898525338113084</c:v>
                </c:pt>
                <c:pt idx="812">
                  <c:v>0.18547335831839662</c:v>
                </c:pt>
                <c:pt idx="813">
                  <c:v>0.18109418282548473</c:v>
                </c:pt>
                <c:pt idx="814">
                  <c:v>0.18109418282548473</c:v>
                </c:pt>
                <c:pt idx="815">
                  <c:v>0.19861088479713218</c:v>
                </c:pt>
                <c:pt idx="816">
                  <c:v>0.18547335831839662</c:v>
                </c:pt>
                <c:pt idx="817">
                  <c:v>0.18109418282548473</c:v>
                </c:pt>
                <c:pt idx="818">
                  <c:v>0.1898525338113084</c:v>
                </c:pt>
                <c:pt idx="819">
                  <c:v>0.18547335831839662</c:v>
                </c:pt>
                <c:pt idx="820">
                  <c:v>0.18109418282548473</c:v>
                </c:pt>
                <c:pt idx="821">
                  <c:v>0.18109418282548473</c:v>
                </c:pt>
                <c:pt idx="822">
                  <c:v>0.18109418282548473</c:v>
                </c:pt>
                <c:pt idx="823">
                  <c:v>0.18547335831839662</c:v>
                </c:pt>
                <c:pt idx="824">
                  <c:v>0.18547335831839662</c:v>
                </c:pt>
                <c:pt idx="825">
                  <c:v>0.17671500733257295</c:v>
                </c:pt>
                <c:pt idx="826">
                  <c:v>0.17671500733257295</c:v>
                </c:pt>
                <c:pt idx="827">
                  <c:v>0.1898525338113084</c:v>
                </c:pt>
                <c:pt idx="828">
                  <c:v>0.18109418282548473</c:v>
                </c:pt>
                <c:pt idx="829">
                  <c:v>0.18547335831839662</c:v>
                </c:pt>
                <c:pt idx="830">
                  <c:v>0.18547335831839662</c:v>
                </c:pt>
                <c:pt idx="831">
                  <c:v>0.18547335831839662</c:v>
                </c:pt>
                <c:pt idx="832">
                  <c:v>0.18547335831839662</c:v>
                </c:pt>
                <c:pt idx="833">
                  <c:v>0.18547335831839662</c:v>
                </c:pt>
                <c:pt idx="834">
                  <c:v>0.18547335831839662</c:v>
                </c:pt>
                <c:pt idx="835">
                  <c:v>0.18547335831839662</c:v>
                </c:pt>
                <c:pt idx="836">
                  <c:v>0.18109418282548473</c:v>
                </c:pt>
                <c:pt idx="837">
                  <c:v>0.18109418282548473</c:v>
                </c:pt>
                <c:pt idx="838">
                  <c:v>0.18547335831839662</c:v>
                </c:pt>
                <c:pt idx="839">
                  <c:v>0.18547335831839662</c:v>
                </c:pt>
                <c:pt idx="840">
                  <c:v>0.18547335831839662</c:v>
                </c:pt>
                <c:pt idx="841">
                  <c:v>0.18547335831839662</c:v>
                </c:pt>
                <c:pt idx="842">
                  <c:v>0.17671500733257295</c:v>
                </c:pt>
                <c:pt idx="843">
                  <c:v>0.18547335831839662</c:v>
                </c:pt>
                <c:pt idx="844">
                  <c:v>0.18109418282548473</c:v>
                </c:pt>
                <c:pt idx="845">
                  <c:v>0.18109418282548473</c:v>
                </c:pt>
                <c:pt idx="846">
                  <c:v>0.18547335831839662</c:v>
                </c:pt>
                <c:pt idx="847">
                  <c:v>0.17671500733257295</c:v>
                </c:pt>
                <c:pt idx="848">
                  <c:v>0.18547335831839662</c:v>
                </c:pt>
                <c:pt idx="849">
                  <c:v>0.18109418282548473</c:v>
                </c:pt>
                <c:pt idx="850">
                  <c:v>0.18109418282548473</c:v>
                </c:pt>
                <c:pt idx="851">
                  <c:v>0.18109418282548473</c:v>
                </c:pt>
                <c:pt idx="852">
                  <c:v>0.1898525338113084</c:v>
                </c:pt>
                <c:pt idx="853">
                  <c:v>0.18547335831839662</c:v>
                </c:pt>
                <c:pt idx="854">
                  <c:v>0.17671500733257295</c:v>
                </c:pt>
                <c:pt idx="855">
                  <c:v>0.18109418282548473</c:v>
                </c:pt>
                <c:pt idx="856">
                  <c:v>0.18109418282548473</c:v>
                </c:pt>
                <c:pt idx="857">
                  <c:v>0.1898525338113084</c:v>
                </c:pt>
                <c:pt idx="858">
                  <c:v>0.18109418282548473</c:v>
                </c:pt>
                <c:pt idx="859">
                  <c:v>0.18109418282548473</c:v>
                </c:pt>
                <c:pt idx="860">
                  <c:v>0.18547335831839662</c:v>
                </c:pt>
                <c:pt idx="861">
                  <c:v>0.18109418282548473</c:v>
                </c:pt>
                <c:pt idx="862">
                  <c:v>0.18109418282548473</c:v>
                </c:pt>
                <c:pt idx="863">
                  <c:v>0.18109418282548473</c:v>
                </c:pt>
                <c:pt idx="864">
                  <c:v>0.18547335831839662</c:v>
                </c:pt>
                <c:pt idx="865">
                  <c:v>0.18547335831839662</c:v>
                </c:pt>
                <c:pt idx="866">
                  <c:v>0.18109418282548473</c:v>
                </c:pt>
                <c:pt idx="867">
                  <c:v>0.1898525338113084</c:v>
                </c:pt>
                <c:pt idx="868">
                  <c:v>0.18547335831839662</c:v>
                </c:pt>
                <c:pt idx="869">
                  <c:v>0.18547335831839662</c:v>
                </c:pt>
                <c:pt idx="870">
                  <c:v>0.18547335831839662</c:v>
                </c:pt>
                <c:pt idx="871">
                  <c:v>0.18109418282548473</c:v>
                </c:pt>
                <c:pt idx="872">
                  <c:v>0.18547335831839662</c:v>
                </c:pt>
                <c:pt idx="873">
                  <c:v>0.18109418282548473</c:v>
                </c:pt>
                <c:pt idx="874">
                  <c:v>0.18109418282548473</c:v>
                </c:pt>
                <c:pt idx="875">
                  <c:v>0.18547335831839662</c:v>
                </c:pt>
                <c:pt idx="876">
                  <c:v>0.18109418282548473</c:v>
                </c:pt>
                <c:pt idx="877">
                  <c:v>0.1898525338113084</c:v>
                </c:pt>
                <c:pt idx="878">
                  <c:v>0.18547335831839662</c:v>
                </c:pt>
                <c:pt idx="879">
                  <c:v>0.18547335831839662</c:v>
                </c:pt>
                <c:pt idx="880">
                  <c:v>0.18109418282548473</c:v>
                </c:pt>
                <c:pt idx="881">
                  <c:v>0.18547335831839662</c:v>
                </c:pt>
                <c:pt idx="882">
                  <c:v>0.18547335831839662</c:v>
                </c:pt>
                <c:pt idx="883">
                  <c:v>0.18109418282548473</c:v>
                </c:pt>
                <c:pt idx="884">
                  <c:v>0.17233583183966106</c:v>
                </c:pt>
                <c:pt idx="885">
                  <c:v>0.18547335831839662</c:v>
                </c:pt>
                <c:pt idx="886">
                  <c:v>0.18547335831839662</c:v>
                </c:pt>
                <c:pt idx="887">
                  <c:v>0.18547335831839662</c:v>
                </c:pt>
                <c:pt idx="888">
                  <c:v>0.18109418282548473</c:v>
                </c:pt>
                <c:pt idx="889">
                  <c:v>0.19423170930422029</c:v>
                </c:pt>
                <c:pt idx="890">
                  <c:v>0.18109418282548473</c:v>
                </c:pt>
                <c:pt idx="891">
                  <c:v>0.18547335831839662</c:v>
                </c:pt>
                <c:pt idx="892">
                  <c:v>0.18547335831839662</c:v>
                </c:pt>
                <c:pt idx="893">
                  <c:v>0.18547335831839662</c:v>
                </c:pt>
                <c:pt idx="894">
                  <c:v>0.1898525338113084</c:v>
                </c:pt>
                <c:pt idx="895">
                  <c:v>0.1898525338113084</c:v>
                </c:pt>
                <c:pt idx="896">
                  <c:v>0.18547335831839662</c:v>
                </c:pt>
                <c:pt idx="897">
                  <c:v>0.17671500733257295</c:v>
                </c:pt>
                <c:pt idx="898">
                  <c:v>0.1898525338113084</c:v>
                </c:pt>
                <c:pt idx="899">
                  <c:v>0.18109418282548473</c:v>
                </c:pt>
                <c:pt idx="900">
                  <c:v>0.1898525338113084</c:v>
                </c:pt>
                <c:pt idx="901">
                  <c:v>0.18109418282548473</c:v>
                </c:pt>
                <c:pt idx="902">
                  <c:v>0.18109418282548473</c:v>
                </c:pt>
                <c:pt idx="903">
                  <c:v>0.17671500733257295</c:v>
                </c:pt>
                <c:pt idx="904">
                  <c:v>0.17671500733257295</c:v>
                </c:pt>
                <c:pt idx="905">
                  <c:v>0.17671500733257295</c:v>
                </c:pt>
                <c:pt idx="906">
                  <c:v>0.18109418282548473</c:v>
                </c:pt>
                <c:pt idx="907">
                  <c:v>0.18109418282548473</c:v>
                </c:pt>
                <c:pt idx="908">
                  <c:v>0.18109418282548473</c:v>
                </c:pt>
                <c:pt idx="909">
                  <c:v>0.17671500733257295</c:v>
                </c:pt>
                <c:pt idx="910">
                  <c:v>0.18109418282548473</c:v>
                </c:pt>
                <c:pt idx="911">
                  <c:v>0.18547335831839662</c:v>
                </c:pt>
                <c:pt idx="912">
                  <c:v>0.16357748085383739</c:v>
                </c:pt>
                <c:pt idx="913">
                  <c:v>0.7385632230731628</c:v>
                </c:pt>
                <c:pt idx="914">
                  <c:v>0.75826951279126609</c:v>
                </c:pt>
                <c:pt idx="915">
                  <c:v>0.75914534788984844</c:v>
                </c:pt>
                <c:pt idx="916">
                  <c:v>0.75826951279126609</c:v>
                </c:pt>
                <c:pt idx="917">
                  <c:v>0.76440035848134269</c:v>
                </c:pt>
                <c:pt idx="918">
                  <c:v>0.76133493563630439</c:v>
                </c:pt>
                <c:pt idx="919">
                  <c:v>0.75607992504481014</c:v>
                </c:pt>
                <c:pt idx="920">
                  <c:v>0.74600782141111299</c:v>
                </c:pt>
                <c:pt idx="921">
                  <c:v>0.74556990386182176</c:v>
                </c:pt>
                <c:pt idx="922">
                  <c:v>0.73943905817174516</c:v>
                </c:pt>
                <c:pt idx="923">
                  <c:v>0.73155654228450384</c:v>
                </c:pt>
                <c:pt idx="924">
                  <c:v>0.72892903698875666</c:v>
                </c:pt>
                <c:pt idx="925">
                  <c:v>0.72630153169300959</c:v>
                </c:pt>
                <c:pt idx="926">
                  <c:v>0.71973276845364187</c:v>
                </c:pt>
                <c:pt idx="927">
                  <c:v>0.71798109825647716</c:v>
                </c:pt>
                <c:pt idx="928">
                  <c:v>0.71491567541143874</c:v>
                </c:pt>
                <c:pt idx="929">
                  <c:v>0.71228817011569168</c:v>
                </c:pt>
                <c:pt idx="930">
                  <c:v>0.71053649991852696</c:v>
                </c:pt>
                <c:pt idx="931">
                  <c:v>0.70571940687632395</c:v>
                </c:pt>
                <c:pt idx="932">
                  <c:v>0.70265398403128565</c:v>
                </c:pt>
                <c:pt idx="933">
                  <c:v>0.70659524197490631</c:v>
                </c:pt>
                <c:pt idx="934">
                  <c:v>0.69915064363695612</c:v>
                </c:pt>
                <c:pt idx="935">
                  <c:v>0.70221606648199453</c:v>
                </c:pt>
                <c:pt idx="936">
                  <c:v>0.70002647873553858</c:v>
                </c:pt>
                <c:pt idx="937">
                  <c:v>0.70396773667915924</c:v>
                </c:pt>
                <c:pt idx="938">
                  <c:v>0.70265398403128565</c:v>
                </c:pt>
                <c:pt idx="939">
                  <c:v>0.69696105589050017</c:v>
                </c:pt>
                <c:pt idx="940">
                  <c:v>0.69652313834120905</c:v>
                </c:pt>
                <c:pt idx="941">
                  <c:v>0.6973989734397914</c:v>
                </c:pt>
                <c:pt idx="942">
                  <c:v>0.69301979794687951</c:v>
                </c:pt>
                <c:pt idx="943">
                  <c:v>0.69214396284829727</c:v>
                </c:pt>
                <c:pt idx="944">
                  <c:v>0.69652313834120905</c:v>
                </c:pt>
                <c:pt idx="945">
                  <c:v>0.69345771549617075</c:v>
                </c:pt>
                <c:pt idx="946">
                  <c:v>0.69258188039758839</c:v>
                </c:pt>
                <c:pt idx="947">
                  <c:v>0.68688895225680302</c:v>
                </c:pt>
                <c:pt idx="948">
                  <c:v>0.68820270490467661</c:v>
                </c:pt>
                <c:pt idx="949">
                  <c:v>0.68995437510184132</c:v>
                </c:pt>
                <c:pt idx="950">
                  <c:v>0.68820270490467661</c:v>
                </c:pt>
                <c:pt idx="951">
                  <c:v>0.68776478735538538</c:v>
                </c:pt>
                <c:pt idx="952">
                  <c:v>0.68776478735538538</c:v>
                </c:pt>
                <c:pt idx="953">
                  <c:v>0.68995437510184132</c:v>
                </c:pt>
                <c:pt idx="954">
                  <c:v>0.68864062245396773</c:v>
                </c:pt>
                <c:pt idx="955">
                  <c:v>0.68688895225680302</c:v>
                </c:pt>
                <c:pt idx="956">
                  <c:v>0.68688895225680302</c:v>
                </c:pt>
                <c:pt idx="957">
                  <c:v>0.68601311715822066</c:v>
                </c:pt>
                <c:pt idx="958">
                  <c:v>0.68995437510184132</c:v>
                </c:pt>
                <c:pt idx="959">
                  <c:v>0.68951645755255009</c:v>
                </c:pt>
                <c:pt idx="960">
                  <c:v>0.68645103470751179</c:v>
                </c:pt>
                <c:pt idx="961">
                  <c:v>0.68469936451034707</c:v>
                </c:pt>
                <c:pt idx="962">
                  <c:v>0.6851372820596382</c:v>
                </c:pt>
                <c:pt idx="963">
                  <c:v>0.68163394166530877</c:v>
                </c:pt>
                <c:pt idx="964">
                  <c:v>0.6803201890174353</c:v>
                </c:pt>
                <c:pt idx="965">
                  <c:v>0.67813060127097935</c:v>
                </c:pt>
                <c:pt idx="966">
                  <c:v>0.6803201890174353</c:v>
                </c:pt>
                <c:pt idx="967">
                  <c:v>0.67725476617239688</c:v>
                </c:pt>
                <c:pt idx="968">
                  <c:v>0.67681684862310576</c:v>
                </c:pt>
                <c:pt idx="969">
                  <c:v>0.67681684862310576</c:v>
                </c:pt>
                <c:pt idx="970">
                  <c:v>0.6759410135245234</c:v>
                </c:pt>
                <c:pt idx="971">
                  <c:v>0.67506517842594094</c:v>
                </c:pt>
                <c:pt idx="972">
                  <c:v>0.6728755906794851</c:v>
                </c:pt>
                <c:pt idx="973">
                  <c:v>0.67813060127097935</c:v>
                </c:pt>
                <c:pt idx="974">
                  <c:v>0.67856851882027047</c:v>
                </c:pt>
                <c:pt idx="975">
                  <c:v>0.67199975558090275</c:v>
                </c:pt>
                <c:pt idx="976">
                  <c:v>0.67506517842594094</c:v>
                </c:pt>
                <c:pt idx="977">
                  <c:v>0.67243767313019398</c:v>
                </c:pt>
                <c:pt idx="978">
                  <c:v>0.67243767313019398</c:v>
                </c:pt>
                <c:pt idx="979">
                  <c:v>0.67199975558090275</c:v>
                </c:pt>
                <c:pt idx="980">
                  <c:v>0.6728755906794851</c:v>
                </c:pt>
                <c:pt idx="981">
                  <c:v>0.66849641518657332</c:v>
                </c:pt>
                <c:pt idx="982">
                  <c:v>0.67331350822877623</c:v>
                </c:pt>
                <c:pt idx="983">
                  <c:v>0.67199975558090275</c:v>
                </c:pt>
                <c:pt idx="984">
                  <c:v>0.6698101678344468</c:v>
                </c:pt>
                <c:pt idx="985">
                  <c:v>0.6698101678344468</c:v>
                </c:pt>
                <c:pt idx="986">
                  <c:v>0.67156183803161151</c:v>
                </c:pt>
                <c:pt idx="987">
                  <c:v>0.6667447449894085</c:v>
                </c:pt>
                <c:pt idx="988">
                  <c:v>0.66937225028515557</c:v>
                </c:pt>
                <c:pt idx="989">
                  <c:v>0.66718266253869962</c:v>
                </c:pt>
                <c:pt idx="990">
                  <c:v>0.66718266253869962</c:v>
                </c:pt>
                <c:pt idx="991">
                  <c:v>0.66236556949649672</c:v>
                </c:pt>
                <c:pt idx="992">
                  <c:v>0.6636793221443702</c:v>
                </c:pt>
                <c:pt idx="993">
                  <c:v>0.66148973439791425</c:v>
                </c:pt>
                <c:pt idx="994">
                  <c:v>0.66411723969366143</c:v>
                </c:pt>
                <c:pt idx="995">
                  <c:v>0.6606138992993319</c:v>
                </c:pt>
                <c:pt idx="996">
                  <c:v>0.66543099234153491</c:v>
                </c:pt>
                <c:pt idx="997">
                  <c:v>0.65667264135571124</c:v>
                </c:pt>
                <c:pt idx="998">
                  <c:v>0.6531693009613817</c:v>
                </c:pt>
                <c:pt idx="999">
                  <c:v>0.65798639400358483</c:v>
                </c:pt>
                <c:pt idx="1000">
                  <c:v>0.65711055890500236</c:v>
                </c:pt>
                <c:pt idx="1001">
                  <c:v>0.65711055890500236</c:v>
                </c:pt>
                <c:pt idx="1002">
                  <c:v>0.65404513605996417</c:v>
                </c:pt>
                <c:pt idx="1003">
                  <c:v>0.65141763076421699</c:v>
                </c:pt>
                <c:pt idx="1004">
                  <c:v>0.65141763076421699</c:v>
                </c:pt>
                <c:pt idx="1005">
                  <c:v>0.65273138341209058</c:v>
                </c:pt>
                <c:pt idx="1006">
                  <c:v>0.6575484764542936</c:v>
                </c:pt>
                <c:pt idx="1007">
                  <c:v>0.65535888870783765</c:v>
                </c:pt>
                <c:pt idx="1008">
                  <c:v>0.65141763076421699</c:v>
                </c:pt>
                <c:pt idx="1009">
                  <c:v>0.64703845527130521</c:v>
                </c:pt>
                <c:pt idx="1010">
                  <c:v>0.64660053772201409</c:v>
                </c:pt>
                <c:pt idx="1011">
                  <c:v>0.64922804301776105</c:v>
                </c:pt>
                <c:pt idx="1012">
                  <c:v>0.64572470262343162</c:v>
                </c:pt>
                <c:pt idx="1013">
                  <c:v>0.64616262017272286</c:v>
                </c:pt>
                <c:pt idx="1014">
                  <c:v>0.64397303242626691</c:v>
                </c:pt>
                <c:pt idx="1015">
                  <c:v>0.64528678507414039</c:v>
                </c:pt>
                <c:pt idx="1016">
                  <c:v>0.64353511487697568</c:v>
                </c:pt>
                <c:pt idx="1017">
                  <c:v>0.64134552713051973</c:v>
                </c:pt>
                <c:pt idx="1018">
                  <c:v>0.64046969203193749</c:v>
                </c:pt>
                <c:pt idx="1019">
                  <c:v>0.64046969203193749</c:v>
                </c:pt>
                <c:pt idx="1020">
                  <c:v>0.63171134104611371</c:v>
                </c:pt>
                <c:pt idx="1021">
                  <c:v>0.63214925859540494</c:v>
                </c:pt>
                <c:pt idx="1022">
                  <c:v>0.63214925859540494</c:v>
                </c:pt>
                <c:pt idx="1023">
                  <c:v>0.6391559393840639</c:v>
                </c:pt>
                <c:pt idx="1024">
                  <c:v>0.63740426918689908</c:v>
                </c:pt>
                <c:pt idx="1025">
                  <c:v>0.63171134104611371</c:v>
                </c:pt>
                <c:pt idx="1026">
                  <c:v>0.63083550594753135</c:v>
                </c:pt>
                <c:pt idx="1027">
                  <c:v>0.63346301124327842</c:v>
                </c:pt>
                <c:pt idx="1028">
                  <c:v>0.62820800065178428</c:v>
                </c:pt>
                <c:pt idx="1029">
                  <c:v>0.63521468144044313</c:v>
                </c:pt>
                <c:pt idx="1030">
                  <c:v>0.62995967084894899</c:v>
                </c:pt>
                <c:pt idx="1031">
                  <c:v>0.62995967084894899</c:v>
                </c:pt>
                <c:pt idx="1032">
                  <c:v>0.63127342349682247</c:v>
                </c:pt>
                <c:pt idx="1033">
                  <c:v>0.63346301124327842</c:v>
                </c:pt>
                <c:pt idx="1034">
                  <c:v>0.6360905165390256</c:v>
                </c:pt>
                <c:pt idx="1035">
                  <c:v>0.63083550594753135</c:v>
                </c:pt>
                <c:pt idx="1036">
                  <c:v>0.62908383575036664</c:v>
                </c:pt>
                <c:pt idx="1037">
                  <c:v>0.63171134104611371</c:v>
                </c:pt>
                <c:pt idx="1038">
                  <c:v>0.62645633045461957</c:v>
                </c:pt>
                <c:pt idx="1039">
                  <c:v>0.63039758839824023</c:v>
                </c:pt>
                <c:pt idx="1040">
                  <c:v>0.62820800065178428</c:v>
                </c:pt>
                <c:pt idx="1041">
                  <c:v>0.62295299006029003</c:v>
                </c:pt>
                <c:pt idx="1042">
                  <c:v>0.62382882515887239</c:v>
                </c:pt>
                <c:pt idx="1043">
                  <c:v>0.62251507251099891</c:v>
                </c:pt>
                <c:pt idx="1044">
                  <c:v>0.62382882515887239</c:v>
                </c:pt>
                <c:pt idx="1045">
                  <c:v>0.62382882515887239</c:v>
                </c:pt>
                <c:pt idx="1046">
                  <c:v>0.62514257780674598</c:v>
                </c:pt>
                <c:pt idx="1047">
                  <c:v>0.62251507251099891</c:v>
                </c:pt>
                <c:pt idx="1048">
                  <c:v>0.62777008310249305</c:v>
                </c:pt>
                <c:pt idx="1049">
                  <c:v>0.61813589701808702</c:v>
                </c:pt>
                <c:pt idx="1050">
                  <c:v>0.62120131986312532</c:v>
                </c:pt>
                <c:pt idx="1051">
                  <c:v>0.62251507251099891</c:v>
                </c:pt>
                <c:pt idx="1052">
                  <c:v>0.62339090760958116</c:v>
                </c:pt>
                <c:pt idx="1053">
                  <c:v>0.62251507251099891</c:v>
                </c:pt>
                <c:pt idx="1054">
                  <c:v>0.6207634023138342</c:v>
                </c:pt>
                <c:pt idx="1055">
                  <c:v>0.61857381456737826</c:v>
                </c:pt>
                <c:pt idx="1056">
                  <c:v>0.6146325566237576</c:v>
                </c:pt>
                <c:pt idx="1057">
                  <c:v>0.61288088642659277</c:v>
                </c:pt>
                <c:pt idx="1058">
                  <c:v>0.61200505132801042</c:v>
                </c:pt>
                <c:pt idx="1059">
                  <c:v>0.60675004073651628</c:v>
                </c:pt>
                <c:pt idx="1060">
                  <c:v>0.60762587583509853</c:v>
                </c:pt>
                <c:pt idx="1061">
                  <c:v>0.61200505132801042</c:v>
                </c:pt>
                <c:pt idx="1062">
                  <c:v>0.6146325566237576</c:v>
                </c:pt>
                <c:pt idx="1063">
                  <c:v>0.61200505132801042</c:v>
                </c:pt>
                <c:pt idx="1064">
                  <c:v>0.60937754603226324</c:v>
                </c:pt>
                <c:pt idx="1065">
                  <c:v>0.60631212318722505</c:v>
                </c:pt>
                <c:pt idx="1066">
                  <c:v>0.61112921622942806</c:v>
                </c:pt>
                <c:pt idx="1067">
                  <c:v>0.61069129868013694</c:v>
                </c:pt>
                <c:pt idx="1068">
                  <c:v>0.60499837053935146</c:v>
                </c:pt>
                <c:pt idx="1069">
                  <c:v>0.60499837053935146</c:v>
                </c:pt>
                <c:pt idx="1070">
                  <c:v>0.6010571125957308</c:v>
                </c:pt>
                <c:pt idx="1071">
                  <c:v>0.60018127749714845</c:v>
                </c:pt>
                <c:pt idx="1072">
                  <c:v>0.60237086524360439</c:v>
                </c:pt>
                <c:pt idx="1073">
                  <c:v>0.60368461789147787</c:v>
                </c:pt>
                <c:pt idx="1074">
                  <c:v>0.60543628808864258</c:v>
                </c:pt>
                <c:pt idx="1075">
                  <c:v>0.60762587583509853</c:v>
                </c:pt>
                <c:pt idx="1076">
                  <c:v>0.61025338113084571</c:v>
                </c:pt>
                <c:pt idx="1077">
                  <c:v>0.59974335994785721</c:v>
                </c:pt>
                <c:pt idx="1078">
                  <c:v>0.60061919504643968</c:v>
                </c:pt>
                <c:pt idx="1079">
                  <c:v>0.60193294769431316</c:v>
                </c:pt>
                <c:pt idx="1080">
                  <c:v>0.59842960729998373</c:v>
                </c:pt>
                <c:pt idx="1081">
                  <c:v>0.60018127749714845</c:v>
                </c:pt>
                <c:pt idx="1082">
                  <c:v>0.59842960729998373</c:v>
                </c:pt>
                <c:pt idx="1083">
                  <c:v>0.59667793710281902</c:v>
                </c:pt>
                <c:pt idx="1084">
                  <c:v>0.59624001955352779</c:v>
                </c:pt>
                <c:pt idx="1085">
                  <c:v>0.59711585465211015</c:v>
                </c:pt>
                <c:pt idx="1086">
                  <c:v>0.59667793710281902</c:v>
                </c:pt>
                <c:pt idx="1087">
                  <c:v>0.59930544239856609</c:v>
                </c:pt>
                <c:pt idx="1088">
                  <c:v>0.59974335994785721</c:v>
                </c:pt>
                <c:pt idx="1089">
                  <c:v>0.5949262669056542</c:v>
                </c:pt>
                <c:pt idx="1090">
                  <c:v>0.58616791591983053</c:v>
                </c:pt>
                <c:pt idx="1091">
                  <c:v>0.58835750366628647</c:v>
                </c:pt>
                <c:pt idx="1092">
                  <c:v>0.59098500896203354</c:v>
                </c:pt>
                <c:pt idx="1093">
                  <c:v>0.58748166856770401</c:v>
                </c:pt>
                <c:pt idx="1094">
                  <c:v>0.5918608440606159</c:v>
                </c:pt>
                <c:pt idx="1095">
                  <c:v>0.58616791591983053</c:v>
                </c:pt>
                <c:pt idx="1096">
                  <c:v>0.58660583346912176</c:v>
                </c:pt>
                <c:pt idx="1097">
                  <c:v>0.58485416327195705</c:v>
                </c:pt>
                <c:pt idx="1098">
                  <c:v>0.58967125631415995</c:v>
                </c:pt>
                <c:pt idx="1099">
                  <c:v>0.58616791591983053</c:v>
                </c:pt>
                <c:pt idx="1100">
                  <c:v>0.58704375101841288</c:v>
                </c:pt>
                <c:pt idx="1101">
                  <c:v>0.58529208082124817</c:v>
                </c:pt>
                <c:pt idx="1102">
                  <c:v>0.58529208082124817</c:v>
                </c:pt>
                <c:pt idx="1103">
                  <c:v>0.57828540003258921</c:v>
                </c:pt>
                <c:pt idx="1104">
                  <c:v>0.58178874042691864</c:v>
                </c:pt>
                <c:pt idx="1105">
                  <c:v>0.57784748248329798</c:v>
                </c:pt>
                <c:pt idx="1106">
                  <c:v>0.58003707022975393</c:v>
                </c:pt>
                <c:pt idx="1107">
                  <c:v>0.57828540003258921</c:v>
                </c:pt>
                <c:pt idx="1108">
                  <c:v>0.57740956493400686</c:v>
                </c:pt>
                <c:pt idx="1109">
                  <c:v>0.57390622453967732</c:v>
                </c:pt>
                <c:pt idx="1110">
                  <c:v>0.57828540003258921</c:v>
                </c:pt>
                <c:pt idx="1111">
                  <c:v>0.57959915268046269</c:v>
                </c:pt>
                <c:pt idx="1112">
                  <c:v>0.57259247189180384</c:v>
                </c:pt>
                <c:pt idx="1113">
                  <c:v>0.57521997718755091</c:v>
                </c:pt>
                <c:pt idx="1114">
                  <c:v>0.57259247189180384</c:v>
                </c:pt>
                <c:pt idx="1115">
                  <c:v>0.57434414208896856</c:v>
                </c:pt>
                <c:pt idx="1116">
                  <c:v>0.57434414208896856</c:v>
                </c:pt>
                <c:pt idx="1117">
                  <c:v>0.57084080169463913</c:v>
                </c:pt>
                <c:pt idx="1118">
                  <c:v>0.57828540003258921</c:v>
                </c:pt>
                <c:pt idx="1119">
                  <c:v>0.57127871924393026</c:v>
                </c:pt>
                <c:pt idx="1120">
                  <c:v>0.57259247189180384</c:v>
                </c:pt>
                <c:pt idx="1121">
                  <c:v>0.56865121394818319</c:v>
                </c:pt>
                <c:pt idx="1122">
                  <c:v>0.56558579110314477</c:v>
                </c:pt>
                <c:pt idx="1123">
                  <c:v>0.55770327521590346</c:v>
                </c:pt>
                <c:pt idx="1124">
                  <c:v>0.56602370865243601</c:v>
                </c:pt>
                <c:pt idx="1125">
                  <c:v>0.56558579110314477</c:v>
                </c:pt>
                <c:pt idx="1126">
                  <c:v>0.56208245070881535</c:v>
                </c:pt>
                <c:pt idx="1127">
                  <c:v>0.56252036825810658</c:v>
                </c:pt>
                <c:pt idx="1128">
                  <c:v>0.55770327521590346</c:v>
                </c:pt>
                <c:pt idx="1129">
                  <c:v>0.56383412090598006</c:v>
                </c:pt>
                <c:pt idx="1130">
                  <c:v>0.56339620335668894</c:v>
                </c:pt>
                <c:pt idx="1131">
                  <c:v>0.56602370865243601</c:v>
                </c:pt>
                <c:pt idx="1132">
                  <c:v>0.56295828580739782</c:v>
                </c:pt>
                <c:pt idx="1133">
                  <c:v>0.56208245070881535</c:v>
                </c:pt>
                <c:pt idx="1134">
                  <c:v>0.55770327521590346</c:v>
                </c:pt>
                <c:pt idx="1135">
                  <c:v>0.55770327521590346</c:v>
                </c:pt>
                <c:pt idx="1136">
                  <c:v>0.55770327521590346</c:v>
                </c:pt>
                <c:pt idx="1137">
                  <c:v>0.55770327521590346</c:v>
                </c:pt>
                <c:pt idx="1138">
                  <c:v>0.5489449242300799</c:v>
                </c:pt>
                <c:pt idx="1139">
                  <c:v>0.55332409972299168</c:v>
                </c:pt>
                <c:pt idx="1140">
                  <c:v>0.5489449242300799</c:v>
                </c:pt>
                <c:pt idx="1141">
                  <c:v>0.55332409972299168</c:v>
                </c:pt>
                <c:pt idx="1142">
                  <c:v>0.55332409972299168</c:v>
                </c:pt>
                <c:pt idx="1143">
                  <c:v>0.55770327521590346</c:v>
                </c:pt>
                <c:pt idx="1144">
                  <c:v>0.5489449242300799</c:v>
                </c:pt>
                <c:pt idx="1145">
                  <c:v>0.5489449242300799</c:v>
                </c:pt>
                <c:pt idx="1146">
                  <c:v>0.54456574873716801</c:v>
                </c:pt>
                <c:pt idx="1147">
                  <c:v>0.55332409972299168</c:v>
                </c:pt>
                <c:pt idx="1148">
                  <c:v>0.55332409972299168</c:v>
                </c:pt>
                <c:pt idx="1149">
                  <c:v>0.55332409972299168</c:v>
                </c:pt>
                <c:pt idx="1150">
                  <c:v>0.55332409972299168</c:v>
                </c:pt>
                <c:pt idx="1151">
                  <c:v>0.5489449242300799</c:v>
                </c:pt>
                <c:pt idx="1152">
                  <c:v>0.5489449242300799</c:v>
                </c:pt>
                <c:pt idx="1153">
                  <c:v>0.54456574873716801</c:v>
                </c:pt>
                <c:pt idx="1154">
                  <c:v>0.5489449242300799</c:v>
                </c:pt>
                <c:pt idx="1155">
                  <c:v>0.5489449242300799</c:v>
                </c:pt>
                <c:pt idx="1156">
                  <c:v>0.54018657324425612</c:v>
                </c:pt>
                <c:pt idx="1157">
                  <c:v>0.54456574873716801</c:v>
                </c:pt>
                <c:pt idx="1158">
                  <c:v>0.54018657324425612</c:v>
                </c:pt>
                <c:pt idx="1159">
                  <c:v>0.54018657324425612</c:v>
                </c:pt>
                <c:pt idx="1160">
                  <c:v>0.54456574873716801</c:v>
                </c:pt>
                <c:pt idx="1161">
                  <c:v>0.54456574873716801</c:v>
                </c:pt>
                <c:pt idx="1162">
                  <c:v>0.54018657324425612</c:v>
                </c:pt>
                <c:pt idx="1163">
                  <c:v>0.54018657324425612</c:v>
                </c:pt>
                <c:pt idx="1164">
                  <c:v>0.54456574873716801</c:v>
                </c:pt>
                <c:pt idx="1165">
                  <c:v>0.5489449242300799</c:v>
                </c:pt>
                <c:pt idx="1166">
                  <c:v>0.54018657324425612</c:v>
                </c:pt>
                <c:pt idx="1167">
                  <c:v>0.54018657324425612</c:v>
                </c:pt>
                <c:pt idx="1168">
                  <c:v>0.54018657324425612</c:v>
                </c:pt>
                <c:pt idx="1169">
                  <c:v>0.54456574873716801</c:v>
                </c:pt>
                <c:pt idx="1170">
                  <c:v>0.53580739775134423</c:v>
                </c:pt>
                <c:pt idx="1171">
                  <c:v>0.53580739775134423</c:v>
                </c:pt>
                <c:pt idx="1172">
                  <c:v>0.54018657324425612</c:v>
                </c:pt>
                <c:pt idx="1173">
                  <c:v>0.53580739775134423</c:v>
                </c:pt>
                <c:pt idx="1174">
                  <c:v>0.54018657324425612</c:v>
                </c:pt>
                <c:pt idx="1175">
                  <c:v>0.54018657324425612</c:v>
                </c:pt>
                <c:pt idx="1176">
                  <c:v>0.53142822225843245</c:v>
                </c:pt>
                <c:pt idx="1177">
                  <c:v>0.53580739775134423</c:v>
                </c:pt>
                <c:pt idx="1178">
                  <c:v>0.53580739775134423</c:v>
                </c:pt>
                <c:pt idx="1179">
                  <c:v>0.53142822225843245</c:v>
                </c:pt>
                <c:pt idx="1180">
                  <c:v>0.53580739775134423</c:v>
                </c:pt>
                <c:pt idx="1181">
                  <c:v>0.53580739775134423</c:v>
                </c:pt>
                <c:pt idx="1182">
                  <c:v>0.53142822225843245</c:v>
                </c:pt>
                <c:pt idx="1183">
                  <c:v>0.53142822225843245</c:v>
                </c:pt>
                <c:pt idx="1184">
                  <c:v>0.53580739775134423</c:v>
                </c:pt>
                <c:pt idx="1185">
                  <c:v>0.53142822225843245</c:v>
                </c:pt>
                <c:pt idx="1186">
                  <c:v>0.52704904676552067</c:v>
                </c:pt>
                <c:pt idx="1187">
                  <c:v>0.53142822225843245</c:v>
                </c:pt>
                <c:pt idx="1188">
                  <c:v>0.53142822225843245</c:v>
                </c:pt>
                <c:pt idx="1189">
                  <c:v>0.53142822225843245</c:v>
                </c:pt>
                <c:pt idx="1190">
                  <c:v>0.52704904676552067</c:v>
                </c:pt>
                <c:pt idx="1191">
                  <c:v>0.53580739775134423</c:v>
                </c:pt>
                <c:pt idx="1192">
                  <c:v>0.53580739775134423</c:v>
                </c:pt>
                <c:pt idx="1193">
                  <c:v>0.53580739775134423</c:v>
                </c:pt>
                <c:pt idx="1194">
                  <c:v>0.53142822225843245</c:v>
                </c:pt>
                <c:pt idx="1195">
                  <c:v>0.53580739775134423</c:v>
                </c:pt>
                <c:pt idx="1196">
                  <c:v>0.53580739775134423</c:v>
                </c:pt>
                <c:pt idx="1197">
                  <c:v>0.54018657324425612</c:v>
                </c:pt>
                <c:pt idx="1198">
                  <c:v>0.53142822225843245</c:v>
                </c:pt>
                <c:pt idx="1199">
                  <c:v>0.53142822225843245</c:v>
                </c:pt>
                <c:pt idx="1200">
                  <c:v>0.53142822225843245</c:v>
                </c:pt>
                <c:pt idx="1201">
                  <c:v>0.53142822225843245</c:v>
                </c:pt>
                <c:pt idx="1202">
                  <c:v>0.52266987127260878</c:v>
                </c:pt>
                <c:pt idx="1203">
                  <c:v>0.51829069577969689</c:v>
                </c:pt>
                <c:pt idx="1204">
                  <c:v>0.52266987127260878</c:v>
                </c:pt>
                <c:pt idx="1205">
                  <c:v>0.53142822225843245</c:v>
                </c:pt>
                <c:pt idx="1206">
                  <c:v>0.51829069577969689</c:v>
                </c:pt>
                <c:pt idx="1207">
                  <c:v>0.52266987127260878</c:v>
                </c:pt>
                <c:pt idx="1208">
                  <c:v>0.52704904676552067</c:v>
                </c:pt>
                <c:pt idx="1209">
                  <c:v>0.52266987127260878</c:v>
                </c:pt>
                <c:pt idx="1210">
                  <c:v>0.52266987127260878</c:v>
                </c:pt>
                <c:pt idx="1211">
                  <c:v>0.52266987127260878</c:v>
                </c:pt>
                <c:pt idx="1212">
                  <c:v>0.29933192113410456</c:v>
                </c:pt>
                <c:pt idx="1213">
                  <c:v>0.24240263972625065</c:v>
                </c:pt>
                <c:pt idx="1214">
                  <c:v>0.20736923578295585</c:v>
                </c:pt>
                <c:pt idx="1215">
                  <c:v>0.19423170930422029</c:v>
                </c:pt>
                <c:pt idx="1216">
                  <c:v>0.18109418282548473</c:v>
                </c:pt>
                <c:pt idx="1217">
                  <c:v>0.17671500733257295</c:v>
                </c:pt>
                <c:pt idx="1218">
                  <c:v>0.18109418282548473</c:v>
                </c:pt>
                <c:pt idx="1219">
                  <c:v>0.17671500733257295</c:v>
                </c:pt>
                <c:pt idx="1220">
                  <c:v>0.18547335831839662</c:v>
                </c:pt>
                <c:pt idx="1221">
                  <c:v>0.17233583183966106</c:v>
                </c:pt>
                <c:pt idx="1222">
                  <c:v>0.19423170930422029</c:v>
                </c:pt>
                <c:pt idx="1223">
                  <c:v>0.19861088479713218</c:v>
                </c:pt>
                <c:pt idx="1224">
                  <c:v>0.19423170930422029</c:v>
                </c:pt>
                <c:pt idx="1225">
                  <c:v>0.20299006029004396</c:v>
                </c:pt>
                <c:pt idx="1226">
                  <c:v>0.11540655043180703</c:v>
                </c:pt>
                <c:pt idx="1227">
                  <c:v>0.19861088479713218</c:v>
                </c:pt>
                <c:pt idx="1228">
                  <c:v>0.20299006029004396</c:v>
                </c:pt>
                <c:pt idx="1229">
                  <c:v>0.20299006029004396</c:v>
                </c:pt>
                <c:pt idx="1230">
                  <c:v>0.20736923578295585</c:v>
                </c:pt>
                <c:pt idx="1231">
                  <c:v>0.20299006029004396</c:v>
                </c:pt>
                <c:pt idx="1232">
                  <c:v>0.20736923578295585</c:v>
                </c:pt>
                <c:pt idx="1233">
                  <c:v>0.20736923578295585</c:v>
                </c:pt>
                <c:pt idx="1234">
                  <c:v>0.20736923578295585</c:v>
                </c:pt>
                <c:pt idx="1235">
                  <c:v>0.20299006029004396</c:v>
                </c:pt>
                <c:pt idx="1236">
                  <c:v>0.20736923578295585</c:v>
                </c:pt>
                <c:pt idx="1237">
                  <c:v>0.20299006029004396</c:v>
                </c:pt>
                <c:pt idx="1238">
                  <c:v>0.20299006029004396</c:v>
                </c:pt>
                <c:pt idx="1239">
                  <c:v>0.21174841127586763</c:v>
                </c:pt>
                <c:pt idx="1240">
                  <c:v>0.21174841127586763</c:v>
                </c:pt>
                <c:pt idx="1241">
                  <c:v>0.20736923578295585</c:v>
                </c:pt>
                <c:pt idx="1242">
                  <c:v>0.20736923578295585</c:v>
                </c:pt>
                <c:pt idx="1243">
                  <c:v>0.20299006029004396</c:v>
                </c:pt>
                <c:pt idx="1244">
                  <c:v>0.20299006029004396</c:v>
                </c:pt>
                <c:pt idx="1245">
                  <c:v>0.20736923578295585</c:v>
                </c:pt>
                <c:pt idx="1246">
                  <c:v>0.20299006029004396</c:v>
                </c:pt>
                <c:pt idx="1247">
                  <c:v>0.20736923578295585</c:v>
                </c:pt>
                <c:pt idx="1248">
                  <c:v>0.20736923578295585</c:v>
                </c:pt>
                <c:pt idx="1249">
                  <c:v>0.20299006029004396</c:v>
                </c:pt>
                <c:pt idx="1250">
                  <c:v>0.19861088479713218</c:v>
                </c:pt>
                <c:pt idx="1251">
                  <c:v>0.20299006029004396</c:v>
                </c:pt>
                <c:pt idx="1252">
                  <c:v>0.19861088479713218</c:v>
                </c:pt>
                <c:pt idx="1253">
                  <c:v>0.20299006029004396</c:v>
                </c:pt>
                <c:pt idx="1254">
                  <c:v>0.20736923578295585</c:v>
                </c:pt>
                <c:pt idx="1255">
                  <c:v>0.20736923578295585</c:v>
                </c:pt>
                <c:pt idx="1256">
                  <c:v>0.19861088479713218</c:v>
                </c:pt>
                <c:pt idx="1257">
                  <c:v>0.19861088479713218</c:v>
                </c:pt>
                <c:pt idx="1258">
                  <c:v>0.20299006029004396</c:v>
                </c:pt>
                <c:pt idx="1259">
                  <c:v>0.20736923578295585</c:v>
                </c:pt>
                <c:pt idx="1260">
                  <c:v>0.21174841127586763</c:v>
                </c:pt>
                <c:pt idx="1261">
                  <c:v>0.21174841127586763</c:v>
                </c:pt>
                <c:pt idx="1262">
                  <c:v>0.19861088479713218</c:v>
                </c:pt>
                <c:pt idx="1263">
                  <c:v>0.20299006029004396</c:v>
                </c:pt>
                <c:pt idx="1264">
                  <c:v>0.20299006029004396</c:v>
                </c:pt>
                <c:pt idx="1265">
                  <c:v>0.19861088479713218</c:v>
                </c:pt>
                <c:pt idx="1266">
                  <c:v>0.20736923578295585</c:v>
                </c:pt>
                <c:pt idx="1267">
                  <c:v>0.19861088479713218</c:v>
                </c:pt>
                <c:pt idx="1268">
                  <c:v>0.20299006029004396</c:v>
                </c:pt>
                <c:pt idx="1269">
                  <c:v>0.20736923578295585</c:v>
                </c:pt>
                <c:pt idx="1270">
                  <c:v>0.20299006029004396</c:v>
                </c:pt>
                <c:pt idx="1271">
                  <c:v>0.19861088479713218</c:v>
                </c:pt>
                <c:pt idx="1272">
                  <c:v>0.20299006029004396</c:v>
                </c:pt>
                <c:pt idx="1273">
                  <c:v>0.19861088479713218</c:v>
                </c:pt>
                <c:pt idx="1274">
                  <c:v>0.20299006029004396</c:v>
                </c:pt>
                <c:pt idx="1275">
                  <c:v>0.20299006029004396</c:v>
                </c:pt>
                <c:pt idx="1276">
                  <c:v>0.19861088479713218</c:v>
                </c:pt>
                <c:pt idx="1277">
                  <c:v>0.20299006029004396</c:v>
                </c:pt>
                <c:pt idx="1278">
                  <c:v>0.20299006029004396</c:v>
                </c:pt>
                <c:pt idx="1279">
                  <c:v>0.20299006029004396</c:v>
                </c:pt>
                <c:pt idx="1280">
                  <c:v>0.20299006029004396</c:v>
                </c:pt>
                <c:pt idx="1281">
                  <c:v>0.19861088479713218</c:v>
                </c:pt>
                <c:pt idx="1282">
                  <c:v>0.19861088479713218</c:v>
                </c:pt>
                <c:pt idx="1283">
                  <c:v>0.20299006029004396</c:v>
                </c:pt>
                <c:pt idx="1284">
                  <c:v>0.20299006029004396</c:v>
                </c:pt>
                <c:pt idx="1285">
                  <c:v>0.19861088479713218</c:v>
                </c:pt>
                <c:pt idx="1286">
                  <c:v>0.20736923578295585</c:v>
                </c:pt>
                <c:pt idx="1287">
                  <c:v>0.19861088479713218</c:v>
                </c:pt>
                <c:pt idx="1288">
                  <c:v>0.19423170930422029</c:v>
                </c:pt>
                <c:pt idx="1289">
                  <c:v>0.20736923578295585</c:v>
                </c:pt>
                <c:pt idx="1290">
                  <c:v>0.19423170930422029</c:v>
                </c:pt>
                <c:pt idx="1291">
                  <c:v>0.20299006029004396</c:v>
                </c:pt>
                <c:pt idx="1292">
                  <c:v>0.19423170930422029</c:v>
                </c:pt>
                <c:pt idx="1293">
                  <c:v>0.19861088479713218</c:v>
                </c:pt>
                <c:pt idx="1294">
                  <c:v>0.20299006029004396</c:v>
                </c:pt>
                <c:pt idx="1295">
                  <c:v>0.19423170930422029</c:v>
                </c:pt>
                <c:pt idx="1296">
                  <c:v>0.19861088479713218</c:v>
                </c:pt>
                <c:pt idx="1297">
                  <c:v>0.19423170930422029</c:v>
                </c:pt>
                <c:pt idx="1298">
                  <c:v>0.20299006029004396</c:v>
                </c:pt>
                <c:pt idx="1299">
                  <c:v>0.19423170930422029</c:v>
                </c:pt>
                <c:pt idx="1300">
                  <c:v>0.19423170930422029</c:v>
                </c:pt>
                <c:pt idx="1301">
                  <c:v>0.19423170930422029</c:v>
                </c:pt>
                <c:pt idx="1302">
                  <c:v>0.19423170930422029</c:v>
                </c:pt>
                <c:pt idx="1303">
                  <c:v>0.19423170930422029</c:v>
                </c:pt>
                <c:pt idx="1304">
                  <c:v>0.19423170930422029</c:v>
                </c:pt>
                <c:pt idx="1305">
                  <c:v>0.20299006029004396</c:v>
                </c:pt>
                <c:pt idx="1306">
                  <c:v>0.20299006029004396</c:v>
                </c:pt>
                <c:pt idx="1307">
                  <c:v>0.19423170930422029</c:v>
                </c:pt>
                <c:pt idx="1308">
                  <c:v>0.19861088479713218</c:v>
                </c:pt>
                <c:pt idx="1309">
                  <c:v>0.20299006029004396</c:v>
                </c:pt>
                <c:pt idx="1310">
                  <c:v>0.19861088479713218</c:v>
                </c:pt>
                <c:pt idx="1311">
                  <c:v>0.20299006029004396</c:v>
                </c:pt>
                <c:pt idx="1312">
                  <c:v>0.20299006029004396</c:v>
                </c:pt>
                <c:pt idx="1313">
                  <c:v>0.19861088479713218</c:v>
                </c:pt>
                <c:pt idx="1314">
                  <c:v>0.19861088479713218</c:v>
                </c:pt>
                <c:pt idx="1315">
                  <c:v>0.20299006029004396</c:v>
                </c:pt>
                <c:pt idx="1316">
                  <c:v>0.19423170930422029</c:v>
                </c:pt>
                <c:pt idx="1317">
                  <c:v>0.20299006029004396</c:v>
                </c:pt>
                <c:pt idx="1318">
                  <c:v>0.19861088479713218</c:v>
                </c:pt>
                <c:pt idx="1319">
                  <c:v>0.19423170930422029</c:v>
                </c:pt>
                <c:pt idx="1320">
                  <c:v>0.20299006029004396</c:v>
                </c:pt>
                <c:pt idx="1321">
                  <c:v>0.20299006029004396</c:v>
                </c:pt>
                <c:pt idx="1322">
                  <c:v>0.19861088479713218</c:v>
                </c:pt>
                <c:pt idx="1323">
                  <c:v>0.19861088479713218</c:v>
                </c:pt>
                <c:pt idx="1324">
                  <c:v>0.19423170930422029</c:v>
                </c:pt>
                <c:pt idx="1325">
                  <c:v>0.19861088479713218</c:v>
                </c:pt>
                <c:pt idx="1326">
                  <c:v>0.19423170930422029</c:v>
                </c:pt>
                <c:pt idx="1327">
                  <c:v>0.19861088479713218</c:v>
                </c:pt>
                <c:pt idx="1328">
                  <c:v>0.19861088479713218</c:v>
                </c:pt>
                <c:pt idx="1329">
                  <c:v>0.19861088479713218</c:v>
                </c:pt>
                <c:pt idx="1330">
                  <c:v>0.21174841127586763</c:v>
                </c:pt>
                <c:pt idx="1331">
                  <c:v>0.20736923578295585</c:v>
                </c:pt>
                <c:pt idx="1332">
                  <c:v>0.20299006029004396</c:v>
                </c:pt>
                <c:pt idx="1333">
                  <c:v>0.20299006029004396</c:v>
                </c:pt>
                <c:pt idx="1334">
                  <c:v>0.20299006029004396</c:v>
                </c:pt>
                <c:pt idx="1335">
                  <c:v>0.19861088479713218</c:v>
                </c:pt>
                <c:pt idx="1336">
                  <c:v>0.19423170930422029</c:v>
                </c:pt>
                <c:pt idx="1337">
                  <c:v>0.19861088479713218</c:v>
                </c:pt>
                <c:pt idx="1338">
                  <c:v>0.19423170930422029</c:v>
                </c:pt>
                <c:pt idx="1339">
                  <c:v>0.20299006029004396</c:v>
                </c:pt>
                <c:pt idx="1340">
                  <c:v>0.20736923578295585</c:v>
                </c:pt>
                <c:pt idx="1341">
                  <c:v>0.19861088479713218</c:v>
                </c:pt>
                <c:pt idx="1342">
                  <c:v>0.19861088479713218</c:v>
                </c:pt>
                <c:pt idx="1343">
                  <c:v>0.19861088479713218</c:v>
                </c:pt>
                <c:pt idx="1344">
                  <c:v>0.20299006029004396</c:v>
                </c:pt>
                <c:pt idx="1345">
                  <c:v>0.19423170930422029</c:v>
                </c:pt>
                <c:pt idx="1346">
                  <c:v>0.19423170930422029</c:v>
                </c:pt>
                <c:pt idx="1347">
                  <c:v>0.19861088479713218</c:v>
                </c:pt>
                <c:pt idx="1348">
                  <c:v>0.20299006029004396</c:v>
                </c:pt>
                <c:pt idx="1349">
                  <c:v>0.19423170930422029</c:v>
                </c:pt>
                <c:pt idx="1350">
                  <c:v>0.19861088479713218</c:v>
                </c:pt>
                <c:pt idx="1351">
                  <c:v>0.19423170930422029</c:v>
                </c:pt>
                <c:pt idx="1352">
                  <c:v>0.19423170930422029</c:v>
                </c:pt>
                <c:pt idx="1353">
                  <c:v>0.19423170930422029</c:v>
                </c:pt>
                <c:pt idx="1354">
                  <c:v>0.20299006029004396</c:v>
                </c:pt>
                <c:pt idx="1355">
                  <c:v>0.19861088479713218</c:v>
                </c:pt>
                <c:pt idx="1356">
                  <c:v>0.20299006029004396</c:v>
                </c:pt>
                <c:pt idx="1357">
                  <c:v>0.19861088479713218</c:v>
                </c:pt>
                <c:pt idx="1358">
                  <c:v>0.19861088479713218</c:v>
                </c:pt>
                <c:pt idx="1359">
                  <c:v>0.19861088479713218</c:v>
                </c:pt>
                <c:pt idx="1360">
                  <c:v>0.19423170930422029</c:v>
                </c:pt>
                <c:pt idx="1361">
                  <c:v>0.19861088479713218</c:v>
                </c:pt>
                <c:pt idx="1362">
                  <c:v>0.1898525338113084</c:v>
                </c:pt>
                <c:pt idx="1363">
                  <c:v>0.19861088479713218</c:v>
                </c:pt>
                <c:pt idx="1364">
                  <c:v>0.19423170930422029</c:v>
                </c:pt>
                <c:pt idx="1365">
                  <c:v>0.19861088479713218</c:v>
                </c:pt>
                <c:pt idx="1366">
                  <c:v>0.19423170930422029</c:v>
                </c:pt>
                <c:pt idx="1367">
                  <c:v>0.19861088479713218</c:v>
                </c:pt>
                <c:pt idx="1368">
                  <c:v>0.19423170930422029</c:v>
                </c:pt>
                <c:pt idx="1369">
                  <c:v>0.19861088479713218</c:v>
                </c:pt>
                <c:pt idx="1370">
                  <c:v>0.19423170930422029</c:v>
                </c:pt>
                <c:pt idx="1371">
                  <c:v>0.19861088479713218</c:v>
                </c:pt>
                <c:pt idx="1372">
                  <c:v>0.18547335831839662</c:v>
                </c:pt>
                <c:pt idx="1373">
                  <c:v>0.19861088479713218</c:v>
                </c:pt>
                <c:pt idx="1374">
                  <c:v>0.19423170930422029</c:v>
                </c:pt>
                <c:pt idx="1375">
                  <c:v>0.19861088479713218</c:v>
                </c:pt>
                <c:pt idx="1376">
                  <c:v>0.19423170930422029</c:v>
                </c:pt>
                <c:pt idx="1377">
                  <c:v>0.19423170930422029</c:v>
                </c:pt>
                <c:pt idx="1378">
                  <c:v>0.19423170930422029</c:v>
                </c:pt>
                <c:pt idx="1379">
                  <c:v>0.19423170930422029</c:v>
                </c:pt>
                <c:pt idx="1380">
                  <c:v>0.19423170930422029</c:v>
                </c:pt>
                <c:pt idx="1381">
                  <c:v>0.19861088479713218</c:v>
                </c:pt>
                <c:pt idx="1382">
                  <c:v>0.19423170930422029</c:v>
                </c:pt>
                <c:pt idx="1383">
                  <c:v>0.20299006029004396</c:v>
                </c:pt>
                <c:pt idx="1384">
                  <c:v>0.19861088479713218</c:v>
                </c:pt>
                <c:pt idx="1385">
                  <c:v>0.19423170930422029</c:v>
                </c:pt>
                <c:pt idx="1386">
                  <c:v>0.19423170930422029</c:v>
                </c:pt>
                <c:pt idx="1387">
                  <c:v>0.19861088479713218</c:v>
                </c:pt>
                <c:pt idx="1388">
                  <c:v>0.19861088479713218</c:v>
                </c:pt>
                <c:pt idx="1389">
                  <c:v>0.19861088479713218</c:v>
                </c:pt>
                <c:pt idx="1390">
                  <c:v>0.19423170930422029</c:v>
                </c:pt>
                <c:pt idx="1391">
                  <c:v>0.1898525338113084</c:v>
                </c:pt>
                <c:pt idx="1392">
                  <c:v>0.19423170930422029</c:v>
                </c:pt>
                <c:pt idx="1393">
                  <c:v>0.19423170930422029</c:v>
                </c:pt>
                <c:pt idx="1394">
                  <c:v>0.19423170930422029</c:v>
                </c:pt>
                <c:pt idx="1395">
                  <c:v>0.19423170930422029</c:v>
                </c:pt>
                <c:pt idx="1396">
                  <c:v>0.19423170930422029</c:v>
                </c:pt>
                <c:pt idx="1397">
                  <c:v>0.19861088479713218</c:v>
                </c:pt>
                <c:pt idx="1398">
                  <c:v>0.19861088479713218</c:v>
                </c:pt>
                <c:pt idx="1399">
                  <c:v>0.19861088479713218</c:v>
                </c:pt>
                <c:pt idx="1400">
                  <c:v>0.19861088479713218</c:v>
                </c:pt>
                <c:pt idx="1401">
                  <c:v>0.19423170930422029</c:v>
                </c:pt>
                <c:pt idx="1402">
                  <c:v>0.19423170930422029</c:v>
                </c:pt>
                <c:pt idx="1403">
                  <c:v>0.19423170930422029</c:v>
                </c:pt>
                <c:pt idx="1404">
                  <c:v>0.19861088479713218</c:v>
                </c:pt>
                <c:pt idx="1405">
                  <c:v>0.19861088479713218</c:v>
                </c:pt>
                <c:pt idx="1406">
                  <c:v>0.19423170930422029</c:v>
                </c:pt>
                <c:pt idx="1407">
                  <c:v>0.19423170930422029</c:v>
                </c:pt>
                <c:pt idx="1408">
                  <c:v>0.19861088479713218</c:v>
                </c:pt>
                <c:pt idx="1409">
                  <c:v>0.19423170930422029</c:v>
                </c:pt>
                <c:pt idx="1410">
                  <c:v>0.18547335831839662</c:v>
                </c:pt>
                <c:pt idx="1411">
                  <c:v>0.1898525338113084</c:v>
                </c:pt>
                <c:pt idx="1412">
                  <c:v>0.19423170930422029</c:v>
                </c:pt>
                <c:pt idx="1413">
                  <c:v>0.19861088479713218</c:v>
                </c:pt>
                <c:pt idx="1414">
                  <c:v>0.19423170930422029</c:v>
                </c:pt>
                <c:pt idx="1415">
                  <c:v>0.19861088479713218</c:v>
                </c:pt>
                <c:pt idx="1416">
                  <c:v>0.19861088479713218</c:v>
                </c:pt>
                <c:pt idx="1417">
                  <c:v>0.1898525338113084</c:v>
                </c:pt>
                <c:pt idx="1418">
                  <c:v>0.1898525338113084</c:v>
                </c:pt>
                <c:pt idx="1419">
                  <c:v>0.19861088479713218</c:v>
                </c:pt>
                <c:pt idx="1420">
                  <c:v>0.1898525338113084</c:v>
                </c:pt>
                <c:pt idx="1421">
                  <c:v>0.1898525338113084</c:v>
                </c:pt>
                <c:pt idx="1422">
                  <c:v>0.1898525338113084</c:v>
                </c:pt>
                <c:pt idx="1423">
                  <c:v>0.19861088479713218</c:v>
                </c:pt>
                <c:pt idx="1424">
                  <c:v>0.19423170930422029</c:v>
                </c:pt>
                <c:pt idx="1425">
                  <c:v>0.19861088479713218</c:v>
                </c:pt>
                <c:pt idx="1426">
                  <c:v>0.19423170930422029</c:v>
                </c:pt>
                <c:pt idx="1427">
                  <c:v>0.1898525338113084</c:v>
                </c:pt>
                <c:pt idx="1428">
                  <c:v>0.19423170930422029</c:v>
                </c:pt>
                <c:pt idx="1429">
                  <c:v>0.1898525338113084</c:v>
                </c:pt>
                <c:pt idx="1430">
                  <c:v>0.19423170930422029</c:v>
                </c:pt>
                <c:pt idx="1431">
                  <c:v>0.19423170930422029</c:v>
                </c:pt>
                <c:pt idx="1432">
                  <c:v>0.1898525338113084</c:v>
                </c:pt>
                <c:pt idx="1433">
                  <c:v>0.19861088479713218</c:v>
                </c:pt>
                <c:pt idx="1434">
                  <c:v>0.19423170930422029</c:v>
                </c:pt>
                <c:pt idx="1435">
                  <c:v>0.19423170930422029</c:v>
                </c:pt>
                <c:pt idx="1436">
                  <c:v>0.19423170930422029</c:v>
                </c:pt>
                <c:pt idx="1437">
                  <c:v>0.1898525338113084</c:v>
                </c:pt>
                <c:pt idx="1438">
                  <c:v>0.1898525338113084</c:v>
                </c:pt>
                <c:pt idx="1439">
                  <c:v>0.19861088479713218</c:v>
                </c:pt>
                <c:pt idx="1440">
                  <c:v>0.20299006029004396</c:v>
                </c:pt>
                <c:pt idx="1441">
                  <c:v>0.19861088479713218</c:v>
                </c:pt>
                <c:pt idx="1442">
                  <c:v>0.19861088479713218</c:v>
                </c:pt>
                <c:pt idx="1443">
                  <c:v>0.19423170930422029</c:v>
                </c:pt>
                <c:pt idx="1444">
                  <c:v>0.20299006029004396</c:v>
                </c:pt>
                <c:pt idx="1445">
                  <c:v>0.19423170930422029</c:v>
                </c:pt>
                <c:pt idx="1446">
                  <c:v>0.19861088479713218</c:v>
                </c:pt>
                <c:pt idx="1447">
                  <c:v>0.19861088479713218</c:v>
                </c:pt>
                <c:pt idx="1448">
                  <c:v>0.19423170930422029</c:v>
                </c:pt>
                <c:pt idx="1449">
                  <c:v>0.19861088479713218</c:v>
                </c:pt>
                <c:pt idx="1450">
                  <c:v>0.19861088479713218</c:v>
                </c:pt>
                <c:pt idx="1451">
                  <c:v>0.19423170930422029</c:v>
                </c:pt>
                <c:pt idx="1452">
                  <c:v>0.1898525338113084</c:v>
                </c:pt>
                <c:pt idx="1453">
                  <c:v>0.1898525338113084</c:v>
                </c:pt>
                <c:pt idx="1454">
                  <c:v>0.19861088479713218</c:v>
                </c:pt>
                <c:pt idx="1455">
                  <c:v>0.1898525338113084</c:v>
                </c:pt>
                <c:pt idx="1456">
                  <c:v>0.18547335831839662</c:v>
                </c:pt>
                <c:pt idx="1457">
                  <c:v>0.18547335831839662</c:v>
                </c:pt>
                <c:pt idx="1458">
                  <c:v>0.18547335831839662</c:v>
                </c:pt>
                <c:pt idx="1459">
                  <c:v>0.18547335831839662</c:v>
                </c:pt>
                <c:pt idx="1460">
                  <c:v>0.19861088479713218</c:v>
                </c:pt>
                <c:pt idx="1461">
                  <c:v>0.18547335831839662</c:v>
                </c:pt>
                <c:pt idx="1462">
                  <c:v>0.19423170930422029</c:v>
                </c:pt>
                <c:pt idx="1463">
                  <c:v>0.19423170930422029</c:v>
                </c:pt>
                <c:pt idx="1464">
                  <c:v>0.19861088479713218</c:v>
                </c:pt>
                <c:pt idx="1465">
                  <c:v>0.1898525338113084</c:v>
                </c:pt>
                <c:pt idx="1466">
                  <c:v>0.19423170930422029</c:v>
                </c:pt>
                <c:pt idx="1467">
                  <c:v>0.20299006029004396</c:v>
                </c:pt>
                <c:pt idx="1468">
                  <c:v>0.1898525338113084</c:v>
                </c:pt>
                <c:pt idx="1469">
                  <c:v>0.1898525338113084</c:v>
                </c:pt>
                <c:pt idx="1470">
                  <c:v>0.1898525338113084</c:v>
                </c:pt>
                <c:pt idx="1471">
                  <c:v>0.1898525338113084</c:v>
                </c:pt>
                <c:pt idx="1472">
                  <c:v>0.19423170930422029</c:v>
                </c:pt>
                <c:pt idx="1473">
                  <c:v>0.1898525338113084</c:v>
                </c:pt>
                <c:pt idx="1474">
                  <c:v>0.19423170930422029</c:v>
                </c:pt>
                <c:pt idx="1475">
                  <c:v>0.19423170930422029</c:v>
                </c:pt>
                <c:pt idx="1476">
                  <c:v>0.1898525338113084</c:v>
                </c:pt>
                <c:pt idx="1477">
                  <c:v>0.18547335831839662</c:v>
                </c:pt>
                <c:pt idx="1478">
                  <c:v>0.19861088479713218</c:v>
                </c:pt>
                <c:pt idx="1479">
                  <c:v>0.1898525338113084</c:v>
                </c:pt>
                <c:pt idx="1480">
                  <c:v>0.1898525338113084</c:v>
                </c:pt>
                <c:pt idx="1481">
                  <c:v>0.1898525338113084</c:v>
                </c:pt>
                <c:pt idx="1482">
                  <c:v>0.1898525338113084</c:v>
                </c:pt>
                <c:pt idx="1483">
                  <c:v>0.18547335831839662</c:v>
                </c:pt>
                <c:pt idx="1484">
                  <c:v>0.19423170930422029</c:v>
                </c:pt>
                <c:pt idx="1485">
                  <c:v>0.1898525338113084</c:v>
                </c:pt>
                <c:pt idx="1486">
                  <c:v>0.1898525338113084</c:v>
                </c:pt>
                <c:pt idx="1487">
                  <c:v>0.18547335831839662</c:v>
                </c:pt>
                <c:pt idx="1488">
                  <c:v>0.1898525338113084</c:v>
                </c:pt>
                <c:pt idx="1489">
                  <c:v>0.18547335831839662</c:v>
                </c:pt>
                <c:pt idx="1490">
                  <c:v>0.19423170930422029</c:v>
                </c:pt>
                <c:pt idx="1491">
                  <c:v>0.1898525338113084</c:v>
                </c:pt>
                <c:pt idx="1492">
                  <c:v>0.1898525338113084</c:v>
                </c:pt>
                <c:pt idx="1493">
                  <c:v>0.17671500733257295</c:v>
                </c:pt>
                <c:pt idx="1494">
                  <c:v>0.19423170930422029</c:v>
                </c:pt>
                <c:pt idx="1495">
                  <c:v>0.1898525338113084</c:v>
                </c:pt>
                <c:pt idx="1496">
                  <c:v>0.18547335831839662</c:v>
                </c:pt>
                <c:pt idx="1497">
                  <c:v>0.18547335831839662</c:v>
                </c:pt>
                <c:pt idx="1498">
                  <c:v>0.18547335831839662</c:v>
                </c:pt>
                <c:pt idx="1499">
                  <c:v>0.19423170930422029</c:v>
                </c:pt>
                <c:pt idx="1500">
                  <c:v>0.1898525338113084</c:v>
                </c:pt>
                <c:pt idx="1501">
                  <c:v>0.1898525338113084</c:v>
                </c:pt>
                <c:pt idx="1502">
                  <c:v>0.19423170930422029</c:v>
                </c:pt>
                <c:pt idx="1503">
                  <c:v>0.19423170930422029</c:v>
                </c:pt>
                <c:pt idx="1504">
                  <c:v>0.19423170930422029</c:v>
                </c:pt>
                <c:pt idx="1505">
                  <c:v>0.1898525338113084</c:v>
                </c:pt>
                <c:pt idx="1506">
                  <c:v>0.19423170930422029</c:v>
                </c:pt>
                <c:pt idx="1507">
                  <c:v>0.1898525338113084</c:v>
                </c:pt>
                <c:pt idx="1508">
                  <c:v>0.1898525338113084</c:v>
                </c:pt>
                <c:pt idx="1509">
                  <c:v>0.1898525338113084</c:v>
                </c:pt>
                <c:pt idx="1510">
                  <c:v>0.19423170930422029</c:v>
                </c:pt>
                <c:pt idx="1511">
                  <c:v>0.15481912986801372</c:v>
                </c:pt>
                <c:pt idx="1512">
                  <c:v>0.73199445983379507</c:v>
                </c:pt>
                <c:pt idx="1513">
                  <c:v>0.74688365650969524</c:v>
                </c:pt>
                <c:pt idx="1514">
                  <c:v>0.7477594916082777</c:v>
                </c:pt>
                <c:pt idx="1515">
                  <c:v>0.7477594916082777</c:v>
                </c:pt>
                <c:pt idx="1516">
                  <c:v>0.75520408994622779</c:v>
                </c:pt>
                <c:pt idx="1517">
                  <c:v>0.75345241974906307</c:v>
                </c:pt>
                <c:pt idx="1518">
                  <c:v>0.74994907935473365</c:v>
                </c:pt>
                <c:pt idx="1519">
                  <c:v>0.74556990386182176</c:v>
                </c:pt>
                <c:pt idx="1520">
                  <c:v>0.73943905817174516</c:v>
                </c:pt>
                <c:pt idx="1521">
                  <c:v>0.73111862473521261</c:v>
                </c:pt>
                <c:pt idx="1522">
                  <c:v>0.72717736679159195</c:v>
                </c:pt>
                <c:pt idx="1523">
                  <c:v>0.72542569659442724</c:v>
                </c:pt>
                <c:pt idx="1524">
                  <c:v>0.71710526315789469</c:v>
                </c:pt>
                <c:pt idx="1525">
                  <c:v>0.71360192276356527</c:v>
                </c:pt>
                <c:pt idx="1526">
                  <c:v>0.71185025256640055</c:v>
                </c:pt>
                <c:pt idx="1527">
                  <c:v>0.70922274727065338</c:v>
                </c:pt>
                <c:pt idx="1528">
                  <c:v>0.70484357177774148</c:v>
                </c:pt>
                <c:pt idx="1529">
                  <c:v>0.69915064363695612</c:v>
                </c:pt>
                <c:pt idx="1530">
                  <c:v>0.70177814893270329</c:v>
                </c:pt>
                <c:pt idx="1531">
                  <c:v>0.70134023138341206</c:v>
                </c:pt>
                <c:pt idx="1532">
                  <c:v>0.70396773667915924</c:v>
                </c:pt>
                <c:pt idx="1533">
                  <c:v>0.7004643962848297</c:v>
                </c:pt>
                <c:pt idx="1534">
                  <c:v>0.69915064363695612</c:v>
                </c:pt>
                <c:pt idx="1535">
                  <c:v>0.70352981912986801</c:v>
                </c:pt>
                <c:pt idx="1536">
                  <c:v>0.70090231383412083</c:v>
                </c:pt>
                <c:pt idx="1537">
                  <c:v>0.7004643962848297</c:v>
                </c:pt>
                <c:pt idx="1538">
                  <c:v>0.69871272608766499</c:v>
                </c:pt>
                <c:pt idx="1539">
                  <c:v>0.69389563304546198</c:v>
                </c:pt>
                <c:pt idx="1540">
                  <c:v>0.69345771549617075</c:v>
                </c:pt>
                <c:pt idx="1541">
                  <c:v>0.69258188039758839</c:v>
                </c:pt>
                <c:pt idx="1542">
                  <c:v>0.68907854000325885</c:v>
                </c:pt>
                <c:pt idx="1543">
                  <c:v>0.69477146814404434</c:v>
                </c:pt>
                <c:pt idx="1544">
                  <c:v>0.68951645755255009</c:v>
                </c:pt>
                <c:pt idx="1545">
                  <c:v>0.68864062245396773</c:v>
                </c:pt>
                <c:pt idx="1546">
                  <c:v>0.68688895225680302</c:v>
                </c:pt>
                <c:pt idx="1547">
                  <c:v>0.68338561186247349</c:v>
                </c:pt>
                <c:pt idx="1548">
                  <c:v>0.6803201890174353</c:v>
                </c:pt>
                <c:pt idx="1549">
                  <c:v>0.68119602411601754</c:v>
                </c:pt>
                <c:pt idx="1550">
                  <c:v>0.67725476617239688</c:v>
                </c:pt>
                <c:pt idx="1551">
                  <c:v>0.68426144696105595</c:v>
                </c:pt>
                <c:pt idx="1552">
                  <c:v>0.67988227146814406</c:v>
                </c:pt>
                <c:pt idx="1553">
                  <c:v>0.68163394166530877</c:v>
                </c:pt>
                <c:pt idx="1554">
                  <c:v>0.67900643636956159</c:v>
                </c:pt>
                <c:pt idx="1555">
                  <c:v>0.67944435391885283</c:v>
                </c:pt>
                <c:pt idx="1556">
                  <c:v>0.67725476617239688</c:v>
                </c:pt>
                <c:pt idx="1557">
                  <c:v>0.67856851882027047</c:v>
                </c:pt>
                <c:pt idx="1558">
                  <c:v>0.67637893107381464</c:v>
                </c:pt>
                <c:pt idx="1559">
                  <c:v>0.67725476617239688</c:v>
                </c:pt>
                <c:pt idx="1560">
                  <c:v>0.67506517842594094</c:v>
                </c:pt>
                <c:pt idx="1561">
                  <c:v>0.67506517842594094</c:v>
                </c:pt>
                <c:pt idx="1562">
                  <c:v>0.6728755906794851</c:v>
                </c:pt>
                <c:pt idx="1563">
                  <c:v>0.67199975558090275</c:v>
                </c:pt>
                <c:pt idx="1564">
                  <c:v>0.67199975558090275</c:v>
                </c:pt>
                <c:pt idx="1565">
                  <c:v>0.67462726087664981</c:v>
                </c:pt>
                <c:pt idx="1566">
                  <c:v>0.67112392048232028</c:v>
                </c:pt>
                <c:pt idx="1567">
                  <c:v>0.66630682744011738</c:v>
                </c:pt>
                <c:pt idx="1568">
                  <c:v>0.66586890989082614</c:v>
                </c:pt>
                <c:pt idx="1569">
                  <c:v>0.66499307479224379</c:v>
                </c:pt>
                <c:pt idx="1570">
                  <c:v>0.66411723969366143</c:v>
                </c:pt>
                <c:pt idx="1571">
                  <c:v>0.66455515724295255</c:v>
                </c:pt>
                <c:pt idx="1572">
                  <c:v>0.66105181684862313</c:v>
                </c:pt>
                <c:pt idx="1573">
                  <c:v>0.65798639400358483</c:v>
                </c:pt>
                <c:pt idx="1574">
                  <c:v>0.6575484764542936</c:v>
                </c:pt>
                <c:pt idx="1575">
                  <c:v>0.6575484764542936</c:v>
                </c:pt>
                <c:pt idx="1576">
                  <c:v>0.65623472380642012</c:v>
                </c:pt>
                <c:pt idx="1577">
                  <c:v>0.65579680625712888</c:v>
                </c:pt>
                <c:pt idx="1578">
                  <c:v>0.65535888870783765</c:v>
                </c:pt>
                <c:pt idx="1579">
                  <c:v>0.65097971321492587</c:v>
                </c:pt>
                <c:pt idx="1580">
                  <c:v>0.6531693009613817</c:v>
                </c:pt>
                <c:pt idx="1581">
                  <c:v>0.64966596056705228</c:v>
                </c:pt>
                <c:pt idx="1582">
                  <c:v>0.65097971321492587</c:v>
                </c:pt>
                <c:pt idx="1583">
                  <c:v>0.6483522079191788</c:v>
                </c:pt>
                <c:pt idx="1584">
                  <c:v>0.64703845527130521</c:v>
                </c:pt>
                <c:pt idx="1585">
                  <c:v>0.64616262017272286</c:v>
                </c:pt>
                <c:pt idx="1586">
                  <c:v>0.64484886752484927</c:v>
                </c:pt>
                <c:pt idx="1587">
                  <c:v>0.64441094997555814</c:v>
                </c:pt>
                <c:pt idx="1588">
                  <c:v>0.64484886752484927</c:v>
                </c:pt>
                <c:pt idx="1589">
                  <c:v>0.64178344467981097</c:v>
                </c:pt>
                <c:pt idx="1590">
                  <c:v>0.64178344467981097</c:v>
                </c:pt>
                <c:pt idx="1591">
                  <c:v>0.64003177448264625</c:v>
                </c:pt>
                <c:pt idx="1592">
                  <c:v>0.64397303242626691</c:v>
                </c:pt>
                <c:pt idx="1593">
                  <c:v>0.64134552713051973</c:v>
                </c:pt>
                <c:pt idx="1594">
                  <c:v>0.64397303242626691</c:v>
                </c:pt>
                <c:pt idx="1595">
                  <c:v>0.64353511487697568</c:v>
                </c:pt>
                <c:pt idx="1596">
                  <c:v>0.64397303242626691</c:v>
                </c:pt>
                <c:pt idx="1597">
                  <c:v>0.64046969203193749</c:v>
                </c:pt>
                <c:pt idx="1598">
                  <c:v>0.63828010428548154</c:v>
                </c:pt>
                <c:pt idx="1599">
                  <c:v>0.64353511487697568</c:v>
                </c:pt>
                <c:pt idx="1600">
                  <c:v>0.64397303242626691</c:v>
                </c:pt>
                <c:pt idx="1601">
                  <c:v>0.63521468144044313</c:v>
                </c:pt>
                <c:pt idx="1602">
                  <c:v>0.64003177448264625</c:v>
                </c:pt>
                <c:pt idx="1603">
                  <c:v>0.63346301124327842</c:v>
                </c:pt>
                <c:pt idx="1604">
                  <c:v>0.63127342349682247</c:v>
                </c:pt>
                <c:pt idx="1605">
                  <c:v>0.63214925859540494</c:v>
                </c:pt>
                <c:pt idx="1606">
                  <c:v>0.63258717614469617</c:v>
                </c:pt>
                <c:pt idx="1607">
                  <c:v>0.63477676389115201</c:v>
                </c:pt>
                <c:pt idx="1608">
                  <c:v>0.63171134104611371</c:v>
                </c:pt>
                <c:pt idx="1609">
                  <c:v>0.63127342349682247</c:v>
                </c:pt>
                <c:pt idx="1610">
                  <c:v>0.63258717614469617</c:v>
                </c:pt>
                <c:pt idx="1611">
                  <c:v>0.63521468144044313</c:v>
                </c:pt>
                <c:pt idx="1612">
                  <c:v>0.6330250936939873</c:v>
                </c:pt>
                <c:pt idx="1613">
                  <c:v>0.63346301124327842</c:v>
                </c:pt>
                <c:pt idx="1614">
                  <c:v>0.63433884634186088</c:v>
                </c:pt>
                <c:pt idx="1615">
                  <c:v>0.63784218673619031</c:v>
                </c:pt>
                <c:pt idx="1616">
                  <c:v>0.62952175329965776</c:v>
                </c:pt>
                <c:pt idx="1617">
                  <c:v>0.62952175329965776</c:v>
                </c:pt>
                <c:pt idx="1618">
                  <c:v>0.62820800065178428</c:v>
                </c:pt>
                <c:pt idx="1619">
                  <c:v>0.62952175329965776</c:v>
                </c:pt>
                <c:pt idx="1620">
                  <c:v>0.6255804953560371</c:v>
                </c:pt>
                <c:pt idx="1621">
                  <c:v>0.62163923741241645</c:v>
                </c:pt>
                <c:pt idx="1622">
                  <c:v>0.61988756721525173</c:v>
                </c:pt>
                <c:pt idx="1623">
                  <c:v>0.62382882515887239</c:v>
                </c:pt>
                <c:pt idx="1624">
                  <c:v>0.62163923741241645</c:v>
                </c:pt>
                <c:pt idx="1625">
                  <c:v>0.62295299006029003</c:v>
                </c:pt>
                <c:pt idx="1626">
                  <c:v>0.62339090760958116</c:v>
                </c:pt>
                <c:pt idx="1627">
                  <c:v>0.61988756721525173</c:v>
                </c:pt>
                <c:pt idx="1628">
                  <c:v>0.61726006191950467</c:v>
                </c:pt>
                <c:pt idx="1629">
                  <c:v>0.61594630927163108</c:v>
                </c:pt>
                <c:pt idx="1630">
                  <c:v>0.61901173211666938</c:v>
                </c:pt>
                <c:pt idx="1631">
                  <c:v>0.61813589701808702</c:v>
                </c:pt>
                <c:pt idx="1632">
                  <c:v>0.61419463907446636</c:v>
                </c:pt>
                <c:pt idx="1633">
                  <c:v>0.61244296887730165</c:v>
                </c:pt>
                <c:pt idx="1634">
                  <c:v>0.61069129868013694</c:v>
                </c:pt>
                <c:pt idx="1635">
                  <c:v>0.61156713377871919</c:v>
                </c:pt>
                <c:pt idx="1636">
                  <c:v>0.6194496496659605</c:v>
                </c:pt>
                <c:pt idx="1637">
                  <c:v>0.61726006191950467</c:v>
                </c:pt>
                <c:pt idx="1638">
                  <c:v>0.61638422682092231</c:v>
                </c:pt>
                <c:pt idx="1639">
                  <c:v>0.60806379338438976</c:v>
                </c:pt>
                <c:pt idx="1640">
                  <c:v>0.6146325566237576</c:v>
                </c:pt>
                <c:pt idx="1641">
                  <c:v>0.61200505132801042</c:v>
                </c:pt>
                <c:pt idx="1642">
                  <c:v>0.61288088642659277</c:v>
                </c:pt>
                <c:pt idx="1643">
                  <c:v>0.61156713377871919</c:v>
                </c:pt>
                <c:pt idx="1644">
                  <c:v>0.60981546358155447</c:v>
                </c:pt>
                <c:pt idx="1645">
                  <c:v>0.61069129868013694</c:v>
                </c:pt>
                <c:pt idx="1646">
                  <c:v>0.61638422682092231</c:v>
                </c:pt>
                <c:pt idx="1647">
                  <c:v>0.60981546358155447</c:v>
                </c:pt>
                <c:pt idx="1648">
                  <c:v>0.61200505132801042</c:v>
                </c:pt>
                <c:pt idx="1649">
                  <c:v>0.60631212318722505</c:v>
                </c:pt>
                <c:pt idx="1650">
                  <c:v>0.61069129868013694</c:v>
                </c:pt>
                <c:pt idx="1651">
                  <c:v>0.60587420563793382</c:v>
                </c:pt>
                <c:pt idx="1652">
                  <c:v>0.60149503014502192</c:v>
                </c:pt>
                <c:pt idx="1653">
                  <c:v>0.60324670034218675</c:v>
                </c:pt>
                <c:pt idx="1654">
                  <c:v>0.60280878279289563</c:v>
                </c:pt>
                <c:pt idx="1655">
                  <c:v>0.60456045299006034</c:v>
                </c:pt>
                <c:pt idx="1656">
                  <c:v>0.60061919504643968</c:v>
                </c:pt>
                <c:pt idx="1657">
                  <c:v>0.6010571125957308</c:v>
                </c:pt>
                <c:pt idx="1658">
                  <c:v>0.59842960729998373</c:v>
                </c:pt>
                <c:pt idx="1659">
                  <c:v>0.59886752484927497</c:v>
                </c:pt>
                <c:pt idx="1660">
                  <c:v>0.59667793710281902</c:v>
                </c:pt>
                <c:pt idx="1661">
                  <c:v>0.60280878279289563</c:v>
                </c:pt>
                <c:pt idx="1662">
                  <c:v>0.59361251425778061</c:v>
                </c:pt>
                <c:pt idx="1663">
                  <c:v>0.59580210200423656</c:v>
                </c:pt>
                <c:pt idx="1664">
                  <c:v>0.59317459670848949</c:v>
                </c:pt>
                <c:pt idx="1665">
                  <c:v>0.59273667915919837</c:v>
                </c:pt>
                <c:pt idx="1666">
                  <c:v>0.59317459670848949</c:v>
                </c:pt>
                <c:pt idx="1667">
                  <c:v>0.59448834935636308</c:v>
                </c:pt>
                <c:pt idx="1668">
                  <c:v>0.59273667915919837</c:v>
                </c:pt>
                <c:pt idx="1669">
                  <c:v>0.58967125631415995</c:v>
                </c:pt>
                <c:pt idx="1670">
                  <c:v>0.58485416327195705</c:v>
                </c:pt>
                <c:pt idx="1671">
                  <c:v>0.58791958611699524</c:v>
                </c:pt>
                <c:pt idx="1672">
                  <c:v>0.58923333876486883</c:v>
                </c:pt>
                <c:pt idx="1673">
                  <c:v>0.58529208082124817</c:v>
                </c:pt>
                <c:pt idx="1674">
                  <c:v>0.58003707022975393</c:v>
                </c:pt>
                <c:pt idx="1675">
                  <c:v>0.58354041062408335</c:v>
                </c:pt>
                <c:pt idx="1676">
                  <c:v>0.57959915268046269</c:v>
                </c:pt>
                <c:pt idx="1677">
                  <c:v>0.58047498777904516</c:v>
                </c:pt>
                <c:pt idx="1678">
                  <c:v>0.5826645755255011</c:v>
                </c:pt>
                <c:pt idx="1679">
                  <c:v>0.57828540003258921</c:v>
                </c:pt>
                <c:pt idx="1680">
                  <c:v>0.58354041062408335</c:v>
                </c:pt>
                <c:pt idx="1681">
                  <c:v>0.58529208082124817</c:v>
                </c:pt>
                <c:pt idx="1682">
                  <c:v>0.58135082287762752</c:v>
                </c:pt>
                <c:pt idx="1683">
                  <c:v>0.57784748248329798</c:v>
                </c:pt>
                <c:pt idx="1684">
                  <c:v>0.57959915268046269</c:v>
                </c:pt>
                <c:pt idx="1685">
                  <c:v>0.57872331758188045</c:v>
                </c:pt>
                <c:pt idx="1686">
                  <c:v>0.57521997718755091</c:v>
                </c:pt>
                <c:pt idx="1687">
                  <c:v>0.57259247189180384</c:v>
                </c:pt>
                <c:pt idx="1688">
                  <c:v>0.57434414208896856</c:v>
                </c:pt>
                <c:pt idx="1689">
                  <c:v>0.57565789473684204</c:v>
                </c:pt>
                <c:pt idx="1690">
                  <c:v>0.57303038944109497</c:v>
                </c:pt>
                <c:pt idx="1691">
                  <c:v>0.57390622453967732</c:v>
                </c:pt>
                <c:pt idx="1692">
                  <c:v>0.57697164738471574</c:v>
                </c:pt>
                <c:pt idx="1693">
                  <c:v>0.56952704904676554</c:v>
                </c:pt>
                <c:pt idx="1694">
                  <c:v>0.5673374613003096</c:v>
                </c:pt>
                <c:pt idx="1695">
                  <c:v>0.57303038944109497</c:v>
                </c:pt>
                <c:pt idx="1696">
                  <c:v>0.56908913149747431</c:v>
                </c:pt>
                <c:pt idx="1697">
                  <c:v>0.56865121394818319</c:v>
                </c:pt>
                <c:pt idx="1698">
                  <c:v>0.56383412090598006</c:v>
                </c:pt>
                <c:pt idx="1699">
                  <c:v>0.56777537884960072</c:v>
                </c:pt>
                <c:pt idx="1700">
                  <c:v>0.5704028841453479</c:v>
                </c:pt>
                <c:pt idx="1701">
                  <c:v>0.56208245070881535</c:v>
                </c:pt>
                <c:pt idx="1702">
                  <c:v>0.55332409972299168</c:v>
                </c:pt>
                <c:pt idx="1703">
                  <c:v>0.56208245070881535</c:v>
                </c:pt>
                <c:pt idx="1704">
                  <c:v>0.5642720384552713</c:v>
                </c:pt>
                <c:pt idx="1705">
                  <c:v>0.55770327521590346</c:v>
                </c:pt>
                <c:pt idx="1706">
                  <c:v>0.56208245070881535</c:v>
                </c:pt>
                <c:pt idx="1707">
                  <c:v>0.55770327521590346</c:v>
                </c:pt>
                <c:pt idx="1708">
                  <c:v>0.55770327521590346</c:v>
                </c:pt>
                <c:pt idx="1709">
                  <c:v>0.56208245070881535</c:v>
                </c:pt>
                <c:pt idx="1710">
                  <c:v>0.55770327521590346</c:v>
                </c:pt>
                <c:pt idx="1711">
                  <c:v>0.56208245070881535</c:v>
                </c:pt>
                <c:pt idx="1712">
                  <c:v>0.55770327521590346</c:v>
                </c:pt>
                <c:pt idx="1713">
                  <c:v>0.56208245070881535</c:v>
                </c:pt>
                <c:pt idx="1714">
                  <c:v>0.55770327521590346</c:v>
                </c:pt>
                <c:pt idx="1715">
                  <c:v>0.55770327521590346</c:v>
                </c:pt>
                <c:pt idx="1716">
                  <c:v>0.55770327521590346</c:v>
                </c:pt>
                <c:pt idx="1717">
                  <c:v>0.55332409972299168</c:v>
                </c:pt>
                <c:pt idx="1718">
                  <c:v>0.55332409972299168</c:v>
                </c:pt>
                <c:pt idx="1719">
                  <c:v>0.55770327521590346</c:v>
                </c:pt>
                <c:pt idx="1720">
                  <c:v>0.5489449242300799</c:v>
                </c:pt>
                <c:pt idx="1721">
                  <c:v>0.54456574873716801</c:v>
                </c:pt>
                <c:pt idx="1722">
                  <c:v>0.55332409972299168</c:v>
                </c:pt>
                <c:pt idx="1723">
                  <c:v>0.5489449242300799</c:v>
                </c:pt>
                <c:pt idx="1724">
                  <c:v>0.5489449242300799</c:v>
                </c:pt>
                <c:pt idx="1725">
                  <c:v>0.5489449242300799</c:v>
                </c:pt>
                <c:pt idx="1726">
                  <c:v>0.55332409972299168</c:v>
                </c:pt>
                <c:pt idx="1727">
                  <c:v>0.55332409972299168</c:v>
                </c:pt>
                <c:pt idx="1728">
                  <c:v>0.55332409972299168</c:v>
                </c:pt>
                <c:pt idx="1729">
                  <c:v>0.55332409972299168</c:v>
                </c:pt>
                <c:pt idx="1730">
                  <c:v>0.5489449242300799</c:v>
                </c:pt>
                <c:pt idx="1731">
                  <c:v>0.5489449242300799</c:v>
                </c:pt>
                <c:pt idx="1732">
                  <c:v>0.5489449242300799</c:v>
                </c:pt>
                <c:pt idx="1733">
                  <c:v>0.54456574873716801</c:v>
                </c:pt>
                <c:pt idx="1734">
                  <c:v>0.54456574873716801</c:v>
                </c:pt>
                <c:pt idx="1735">
                  <c:v>0.54456574873716801</c:v>
                </c:pt>
                <c:pt idx="1736">
                  <c:v>0.54018657324425612</c:v>
                </c:pt>
                <c:pt idx="1737">
                  <c:v>0.54018657324425612</c:v>
                </c:pt>
                <c:pt idx="1738">
                  <c:v>0.54018657324425612</c:v>
                </c:pt>
                <c:pt idx="1739">
                  <c:v>0.54018657324425612</c:v>
                </c:pt>
                <c:pt idx="1740">
                  <c:v>0.54018657324425612</c:v>
                </c:pt>
                <c:pt idx="1741">
                  <c:v>0.54456574873716801</c:v>
                </c:pt>
                <c:pt idx="1742">
                  <c:v>0.54456574873716801</c:v>
                </c:pt>
                <c:pt idx="1743">
                  <c:v>0.54018657324425612</c:v>
                </c:pt>
                <c:pt idx="1744">
                  <c:v>0.53580739775134423</c:v>
                </c:pt>
                <c:pt idx="1745">
                  <c:v>0.54018657324425612</c:v>
                </c:pt>
                <c:pt idx="1746">
                  <c:v>0.54018657324425612</c:v>
                </c:pt>
                <c:pt idx="1747">
                  <c:v>0.54456574873716801</c:v>
                </c:pt>
                <c:pt idx="1748">
                  <c:v>0.53580739775134423</c:v>
                </c:pt>
                <c:pt idx="1749">
                  <c:v>0.54018657324425612</c:v>
                </c:pt>
                <c:pt idx="1750">
                  <c:v>0.54018657324425612</c:v>
                </c:pt>
                <c:pt idx="1751">
                  <c:v>0.53142822225843245</c:v>
                </c:pt>
                <c:pt idx="1752">
                  <c:v>0.53580739775134423</c:v>
                </c:pt>
                <c:pt idx="1753">
                  <c:v>0.53580739775134423</c:v>
                </c:pt>
                <c:pt idx="1754">
                  <c:v>0.52704904676552067</c:v>
                </c:pt>
                <c:pt idx="1755">
                  <c:v>0.53142822225843245</c:v>
                </c:pt>
                <c:pt idx="1756">
                  <c:v>0.52704904676552067</c:v>
                </c:pt>
                <c:pt idx="1757">
                  <c:v>0.52704904676552067</c:v>
                </c:pt>
                <c:pt idx="1758">
                  <c:v>0.52266987127260878</c:v>
                </c:pt>
                <c:pt idx="1759">
                  <c:v>0.52266987127260878</c:v>
                </c:pt>
                <c:pt idx="1760">
                  <c:v>0.52704904676552067</c:v>
                </c:pt>
                <c:pt idx="1761">
                  <c:v>0.52704904676552067</c:v>
                </c:pt>
                <c:pt idx="1762">
                  <c:v>0.52704904676552067</c:v>
                </c:pt>
                <c:pt idx="1763">
                  <c:v>0.52266987127260878</c:v>
                </c:pt>
                <c:pt idx="1764">
                  <c:v>0.52704904676552067</c:v>
                </c:pt>
                <c:pt idx="1765">
                  <c:v>0.52266987127260878</c:v>
                </c:pt>
                <c:pt idx="1766">
                  <c:v>0.52266987127260878</c:v>
                </c:pt>
                <c:pt idx="1767">
                  <c:v>0.51829069577969689</c:v>
                </c:pt>
                <c:pt idx="1768">
                  <c:v>0.52704904676552067</c:v>
                </c:pt>
                <c:pt idx="1769">
                  <c:v>0.52266987127260878</c:v>
                </c:pt>
                <c:pt idx="1770">
                  <c:v>0.51829069577969689</c:v>
                </c:pt>
                <c:pt idx="1771">
                  <c:v>0.52266987127260878</c:v>
                </c:pt>
                <c:pt idx="1772">
                  <c:v>0.51829069577969689</c:v>
                </c:pt>
                <c:pt idx="1773">
                  <c:v>0.51829069577969689</c:v>
                </c:pt>
                <c:pt idx="1774">
                  <c:v>0.52266987127260878</c:v>
                </c:pt>
                <c:pt idx="1775">
                  <c:v>0.513911520286785</c:v>
                </c:pt>
                <c:pt idx="1776">
                  <c:v>0.52266987127260878</c:v>
                </c:pt>
                <c:pt idx="1777">
                  <c:v>0.51829069577969689</c:v>
                </c:pt>
                <c:pt idx="1778">
                  <c:v>0.51829069577969689</c:v>
                </c:pt>
                <c:pt idx="1779">
                  <c:v>0.513911520286785</c:v>
                </c:pt>
                <c:pt idx="1780">
                  <c:v>0.51829069577969689</c:v>
                </c:pt>
                <c:pt idx="1781">
                  <c:v>0.513911520286785</c:v>
                </c:pt>
                <c:pt idx="1782">
                  <c:v>0.513911520286785</c:v>
                </c:pt>
                <c:pt idx="1783">
                  <c:v>0.513911520286785</c:v>
                </c:pt>
                <c:pt idx="1784">
                  <c:v>0.513911520286785</c:v>
                </c:pt>
                <c:pt idx="1785">
                  <c:v>0.51829069577969689</c:v>
                </c:pt>
                <c:pt idx="1786">
                  <c:v>0.513911520286785</c:v>
                </c:pt>
                <c:pt idx="1787">
                  <c:v>0.50953234479387322</c:v>
                </c:pt>
                <c:pt idx="1788">
                  <c:v>0.50953234479387322</c:v>
                </c:pt>
                <c:pt idx="1789">
                  <c:v>0.513911520286785</c:v>
                </c:pt>
                <c:pt idx="1790">
                  <c:v>0.50953234479387322</c:v>
                </c:pt>
                <c:pt idx="1791">
                  <c:v>0.50953234479387322</c:v>
                </c:pt>
                <c:pt idx="1792">
                  <c:v>0.50953234479387322</c:v>
                </c:pt>
                <c:pt idx="1793">
                  <c:v>0.513911520286785</c:v>
                </c:pt>
                <c:pt idx="1794">
                  <c:v>0.50953234479387322</c:v>
                </c:pt>
                <c:pt idx="1795">
                  <c:v>0.50515316930096144</c:v>
                </c:pt>
                <c:pt idx="1796">
                  <c:v>0.50077399380804954</c:v>
                </c:pt>
                <c:pt idx="1797">
                  <c:v>0.50515316930096144</c:v>
                </c:pt>
                <c:pt idx="1798">
                  <c:v>0.50515316930096144</c:v>
                </c:pt>
                <c:pt idx="1799">
                  <c:v>0.50953234479387322</c:v>
                </c:pt>
                <c:pt idx="1800">
                  <c:v>0.50515316930096144</c:v>
                </c:pt>
                <c:pt idx="1801">
                  <c:v>0.50077399380804954</c:v>
                </c:pt>
                <c:pt idx="1802">
                  <c:v>0.50077399380804954</c:v>
                </c:pt>
                <c:pt idx="1803">
                  <c:v>0.49639481831513765</c:v>
                </c:pt>
                <c:pt idx="1804">
                  <c:v>0.49639481831513765</c:v>
                </c:pt>
                <c:pt idx="1805">
                  <c:v>0.50515316930096144</c:v>
                </c:pt>
                <c:pt idx="1806">
                  <c:v>0.50077399380804954</c:v>
                </c:pt>
                <c:pt idx="1807">
                  <c:v>0.50515316930096144</c:v>
                </c:pt>
                <c:pt idx="1808">
                  <c:v>0.49639481831513765</c:v>
                </c:pt>
                <c:pt idx="1809">
                  <c:v>0.50515316930096144</c:v>
                </c:pt>
                <c:pt idx="1810">
                  <c:v>0.49639481831513765</c:v>
                </c:pt>
                <c:pt idx="1811">
                  <c:v>0.47449894085057842</c:v>
                </c:pt>
                <c:pt idx="1812">
                  <c:v>0.26429851719080988</c:v>
                </c:pt>
                <c:pt idx="1813">
                  <c:v>0.18109418282548473</c:v>
                </c:pt>
                <c:pt idx="1814">
                  <c:v>0.13730242789636626</c:v>
                </c:pt>
                <c:pt idx="1815">
                  <c:v>0.11978572592471892</c:v>
                </c:pt>
                <c:pt idx="1816">
                  <c:v>0.11102737493889525</c:v>
                </c:pt>
                <c:pt idx="1817">
                  <c:v>0.11102737493889525</c:v>
                </c:pt>
                <c:pt idx="1818">
                  <c:v>0.10664819944598336</c:v>
                </c:pt>
                <c:pt idx="1819">
                  <c:v>0.11540655043180703</c:v>
                </c:pt>
                <c:pt idx="1820">
                  <c:v>0.11540655043180703</c:v>
                </c:pt>
                <c:pt idx="1821">
                  <c:v>0.11978572592471892</c:v>
                </c:pt>
                <c:pt idx="1822">
                  <c:v>0.12854407691054259</c:v>
                </c:pt>
                <c:pt idx="1823">
                  <c:v>0.12416490141763081</c:v>
                </c:pt>
                <c:pt idx="1824">
                  <c:v>0.11102737493889525</c:v>
                </c:pt>
                <c:pt idx="1825">
                  <c:v>0.16795665634674917</c:v>
                </c:pt>
                <c:pt idx="1826">
                  <c:v>0.12854407691054259</c:v>
                </c:pt>
                <c:pt idx="1827">
                  <c:v>0.13730242789636626</c:v>
                </c:pt>
                <c:pt idx="1828">
                  <c:v>0.11978572592471892</c:v>
                </c:pt>
                <c:pt idx="1829">
                  <c:v>0.11978572592471892</c:v>
                </c:pt>
                <c:pt idx="1830">
                  <c:v>0.14168160338927815</c:v>
                </c:pt>
                <c:pt idx="1831">
                  <c:v>0.13730242789636626</c:v>
                </c:pt>
                <c:pt idx="1832">
                  <c:v>0.14168160338927815</c:v>
                </c:pt>
                <c:pt idx="1833">
                  <c:v>0.14168160338927815</c:v>
                </c:pt>
                <c:pt idx="1834">
                  <c:v>0.14168160338927815</c:v>
                </c:pt>
                <c:pt idx="1835">
                  <c:v>0.14168160338927815</c:v>
                </c:pt>
                <c:pt idx="1836">
                  <c:v>0.14606077888218993</c:v>
                </c:pt>
                <c:pt idx="1837">
                  <c:v>0.15043995437510183</c:v>
                </c:pt>
                <c:pt idx="1838">
                  <c:v>0.14606077888218993</c:v>
                </c:pt>
                <c:pt idx="1839">
                  <c:v>0.14168160338927815</c:v>
                </c:pt>
                <c:pt idx="1840">
                  <c:v>0.15043995437510183</c:v>
                </c:pt>
                <c:pt idx="1841">
                  <c:v>0.15043995437510183</c:v>
                </c:pt>
                <c:pt idx="1842">
                  <c:v>0.13730242789636626</c:v>
                </c:pt>
                <c:pt idx="1843">
                  <c:v>0.14168160338927815</c:v>
                </c:pt>
                <c:pt idx="1844">
                  <c:v>0.14168160338927815</c:v>
                </c:pt>
                <c:pt idx="1845">
                  <c:v>0.14606077888218993</c:v>
                </c:pt>
                <c:pt idx="1846">
                  <c:v>0.14168160338927815</c:v>
                </c:pt>
                <c:pt idx="1847">
                  <c:v>0.14168160338927815</c:v>
                </c:pt>
                <c:pt idx="1848">
                  <c:v>0.14168160338927815</c:v>
                </c:pt>
                <c:pt idx="1849">
                  <c:v>0.13730242789636626</c:v>
                </c:pt>
                <c:pt idx="1850">
                  <c:v>0.15043995437510183</c:v>
                </c:pt>
                <c:pt idx="1851">
                  <c:v>0.14606077888218993</c:v>
                </c:pt>
                <c:pt idx="1852">
                  <c:v>0.14606077888218993</c:v>
                </c:pt>
                <c:pt idx="1853">
                  <c:v>0.14168160338927815</c:v>
                </c:pt>
                <c:pt idx="1854">
                  <c:v>0.14606077888218993</c:v>
                </c:pt>
                <c:pt idx="1855">
                  <c:v>0.14168160338927815</c:v>
                </c:pt>
                <c:pt idx="1856">
                  <c:v>0.14606077888218993</c:v>
                </c:pt>
                <c:pt idx="1857">
                  <c:v>0.14606077888218993</c:v>
                </c:pt>
                <c:pt idx="1858">
                  <c:v>0.14606077888218993</c:v>
                </c:pt>
                <c:pt idx="1859">
                  <c:v>0.15043995437510183</c:v>
                </c:pt>
                <c:pt idx="1860">
                  <c:v>0.14168160338927815</c:v>
                </c:pt>
                <c:pt idx="1861">
                  <c:v>0.14606077888218993</c:v>
                </c:pt>
                <c:pt idx="1862">
                  <c:v>0.14606077888218993</c:v>
                </c:pt>
                <c:pt idx="1863">
                  <c:v>0.14606077888218993</c:v>
                </c:pt>
                <c:pt idx="1864">
                  <c:v>0.14606077888218993</c:v>
                </c:pt>
                <c:pt idx="1865">
                  <c:v>0.14606077888218993</c:v>
                </c:pt>
                <c:pt idx="1866">
                  <c:v>0.14606077888218993</c:v>
                </c:pt>
                <c:pt idx="1867">
                  <c:v>0.14168160338927815</c:v>
                </c:pt>
                <c:pt idx="1868">
                  <c:v>0.15043995437510183</c:v>
                </c:pt>
                <c:pt idx="1869">
                  <c:v>0.15043995437510183</c:v>
                </c:pt>
                <c:pt idx="1870">
                  <c:v>0.14168160338927815</c:v>
                </c:pt>
                <c:pt idx="1871">
                  <c:v>0.14168160338927815</c:v>
                </c:pt>
                <c:pt idx="1872">
                  <c:v>0.14168160338927815</c:v>
                </c:pt>
                <c:pt idx="1873">
                  <c:v>0.14168160338927815</c:v>
                </c:pt>
                <c:pt idx="1874">
                  <c:v>0.14606077888218993</c:v>
                </c:pt>
                <c:pt idx="1875">
                  <c:v>0.14168160338927815</c:v>
                </c:pt>
                <c:pt idx="1876">
                  <c:v>0.14606077888218993</c:v>
                </c:pt>
                <c:pt idx="1877">
                  <c:v>0.14168160338927815</c:v>
                </c:pt>
                <c:pt idx="1878">
                  <c:v>0.15043995437510183</c:v>
                </c:pt>
                <c:pt idx="1879">
                  <c:v>0.14606077888218993</c:v>
                </c:pt>
                <c:pt idx="1880">
                  <c:v>0.14168160338927815</c:v>
                </c:pt>
                <c:pt idx="1881">
                  <c:v>0.15043995437510183</c:v>
                </c:pt>
                <c:pt idx="1882">
                  <c:v>0.15043995437510183</c:v>
                </c:pt>
                <c:pt idx="1883">
                  <c:v>0.15043995437510183</c:v>
                </c:pt>
                <c:pt idx="1884">
                  <c:v>0.15043995437510183</c:v>
                </c:pt>
                <c:pt idx="1885">
                  <c:v>0.15043995437510183</c:v>
                </c:pt>
                <c:pt idx="1886">
                  <c:v>0.15481912986801372</c:v>
                </c:pt>
                <c:pt idx="1887">
                  <c:v>0.15043995437510183</c:v>
                </c:pt>
                <c:pt idx="1888">
                  <c:v>0.15043995437510183</c:v>
                </c:pt>
                <c:pt idx="1889">
                  <c:v>0.15043995437510183</c:v>
                </c:pt>
                <c:pt idx="1890">
                  <c:v>0.14606077888218993</c:v>
                </c:pt>
                <c:pt idx="1891">
                  <c:v>0.14606077888218993</c:v>
                </c:pt>
                <c:pt idx="1892">
                  <c:v>0.15043995437510183</c:v>
                </c:pt>
                <c:pt idx="1893">
                  <c:v>0.14606077888218993</c:v>
                </c:pt>
                <c:pt idx="1894">
                  <c:v>0.14606077888218993</c:v>
                </c:pt>
                <c:pt idx="1895">
                  <c:v>0.15043995437510183</c:v>
                </c:pt>
                <c:pt idx="1896">
                  <c:v>0.14606077888218993</c:v>
                </c:pt>
                <c:pt idx="1897">
                  <c:v>0.14168160338927815</c:v>
                </c:pt>
                <c:pt idx="1898">
                  <c:v>0.15043995437510183</c:v>
                </c:pt>
                <c:pt idx="1899">
                  <c:v>0.15043995437510183</c:v>
                </c:pt>
                <c:pt idx="1900">
                  <c:v>0.14606077888218993</c:v>
                </c:pt>
                <c:pt idx="1901">
                  <c:v>0.14606077888218993</c:v>
                </c:pt>
                <c:pt idx="1902">
                  <c:v>0.15043995437510183</c:v>
                </c:pt>
                <c:pt idx="1903">
                  <c:v>0.14606077888218993</c:v>
                </c:pt>
                <c:pt idx="1904">
                  <c:v>0.15481912986801372</c:v>
                </c:pt>
                <c:pt idx="1905">
                  <c:v>0.15043995437510183</c:v>
                </c:pt>
                <c:pt idx="1906">
                  <c:v>0.14606077888218993</c:v>
                </c:pt>
                <c:pt idx="1907">
                  <c:v>0.15043995437510183</c:v>
                </c:pt>
                <c:pt idx="1908">
                  <c:v>0.14606077888218993</c:v>
                </c:pt>
                <c:pt idx="1909">
                  <c:v>0.14606077888218993</c:v>
                </c:pt>
                <c:pt idx="1910">
                  <c:v>0.15043995437510183</c:v>
                </c:pt>
                <c:pt idx="1911">
                  <c:v>0.14168160338927815</c:v>
                </c:pt>
                <c:pt idx="1912">
                  <c:v>0.14606077888218993</c:v>
                </c:pt>
                <c:pt idx="1913">
                  <c:v>0.14606077888218993</c:v>
                </c:pt>
                <c:pt idx="1914">
                  <c:v>0.15481912986801372</c:v>
                </c:pt>
                <c:pt idx="1915">
                  <c:v>0.14606077888218993</c:v>
                </c:pt>
                <c:pt idx="1916">
                  <c:v>0.15043995437510183</c:v>
                </c:pt>
                <c:pt idx="1917">
                  <c:v>0.15043995437510183</c:v>
                </c:pt>
                <c:pt idx="1918">
                  <c:v>0.15043995437510183</c:v>
                </c:pt>
                <c:pt idx="1919">
                  <c:v>0.14606077888218993</c:v>
                </c:pt>
                <c:pt idx="1920">
                  <c:v>0.14606077888218993</c:v>
                </c:pt>
                <c:pt idx="1921">
                  <c:v>0.14168160338927815</c:v>
                </c:pt>
                <c:pt idx="1922">
                  <c:v>0.14606077888218993</c:v>
                </c:pt>
                <c:pt idx="1923">
                  <c:v>0.14606077888218993</c:v>
                </c:pt>
                <c:pt idx="1924">
                  <c:v>0.14606077888218993</c:v>
                </c:pt>
                <c:pt idx="1925">
                  <c:v>0.14168160338927815</c:v>
                </c:pt>
                <c:pt idx="1926">
                  <c:v>0.15481912986801372</c:v>
                </c:pt>
                <c:pt idx="1927">
                  <c:v>0.15481912986801372</c:v>
                </c:pt>
                <c:pt idx="1928">
                  <c:v>0.15043995437510183</c:v>
                </c:pt>
                <c:pt idx="1929">
                  <c:v>0.15481912986801372</c:v>
                </c:pt>
                <c:pt idx="1930">
                  <c:v>0.15481912986801372</c:v>
                </c:pt>
                <c:pt idx="1931">
                  <c:v>0.15043995437510183</c:v>
                </c:pt>
                <c:pt idx="1932">
                  <c:v>0.15481912986801372</c:v>
                </c:pt>
                <c:pt idx="1933">
                  <c:v>0.15043995437510183</c:v>
                </c:pt>
                <c:pt idx="1934">
                  <c:v>0.15043995437510183</c:v>
                </c:pt>
                <c:pt idx="1935">
                  <c:v>0.14606077888218993</c:v>
                </c:pt>
                <c:pt idx="1936">
                  <c:v>0.15481912986801372</c:v>
                </c:pt>
                <c:pt idx="1937">
                  <c:v>0.15043995437510183</c:v>
                </c:pt>
                <c:pt idx="1938">
                  <c:v>0.1591983053609255</c:v>
                </c:pt>
                <c:pt idx="1939">
                  <c:v>0.14606077888218993</c:v>
                </c:pt>
                <c:pt idx="1940">
                  <c:v>0.15043995437510183</c:v>
                </c:pt>
                <c:pt idx="1941">
                  <c:v>0.15043995437510183</c:v>
                </c:pt>
                <c:pt idx="1942">
                  <c:v>0.14168160338927815</c:v>
                </c:pt>
                <c:pt idx="1943">
                  <c:v>0.14606077888218993</c:v>
                </c:pt>
                <c:pt idx="1944">
                  <c:v>0.15043995437510183</c:v>
                </c:pt>
                <c:pt idx="1945">
                  <c:v>0.15043995437510183</c:v>
                </c:pt>
                <c:pt idx="1946">
                  <c:v>0.14606077888218993</c:v>
                </c:pt>
                <c:pt idx="1947">
                  <c:v>0.14606077888218993</c:v>
                </c:pt>
                <c:pt idx="1948">
                  <c:v>0.14168160338927815</c:v>
                </c:pt>
                <c:pt idx="1949">
                  <c:v>0.15481912986801372</c:v>
                </c:pt>
                <c:pt idx="1950">
                  <c:v>0.15043995437510183</c:v>
                </c:pt>
                <c:pt idx="1951">
                  <c:v>0.1591983053609255</c:v>
                </c:pt>
                <c:pt idx="1952">
                  <c:v>0.15481912986801372</c:v>
                </c:pt>
                <c:pt idx="1953">
                  <c:v>0.14606077888218993</c:v>
                </c:pt>
                <c:pt idx="1954">
                  <c:v>0.15043995437510183</c:v>
                </c:pt>
                <c:pt idx="1955">
                  <c:v>0.15481912986801372</c:v>
                </c:pt>
                <c:pt idx="1956">
                  <c:v>0.15043995437510183</c:v>
                </c:pt>
                <c:pt idx="1957">
                  <c:v>0.15481912986801372</c:v>
                </c:pt>
                <c:pt idx="1958">
                  <c:v>0.15043995437510183</c:v>
                </c:pt>
                <c:pt idx="1959">
                  <c:v>0.15481912986801372</c:v>
                </c:pt>
                <c:pt idx="1960">
                  <c:v>0.14168160338927815</c:v>
                </c:pt>
                <c:pt idx="1961">
                  <c:v>0.15481912986801372</c:v>
                </c:pt>
                <c:pt idx="1962">
                  <c:v>0.14168160338927815</c:v>
                </c:pt>
                <c:pt idx="1963">
                  <c:v>0.15481912986801372</c:v>
                </c:pt>
                <c:pt idx="1964">
                  <c:v>0.15481912986801372</c:v>
                </c:pt>
                <c:pt idx="1965">
                  <c:v>0.15481912986801372</c:v>
                </c:pt>
                <c:pt idx="1966">
                  <c:v>0.15043995437510183</c:v>
                </c:pt>
                <c:pt idx="1967">
                  <c:v>0.14168160338927815</c:v>
                </c:pt>
                <c:pt idx="1968">
                  <c:v>0.13730242789636626</c:v>
                </c:pt>
                <c:pt idx="1969">
                  <c:v>0.14606077888218993</c:v>
                </c:pt>
                <c:pt idx="1970">
                  <c:v>0.15043995437510183</c:v>
                </c:pt>
                <c:pt idx="1971">
                  <c:v>0.14606077888218993</c:v>
                </c:pt>
                <c:pt idx="1972">
                  <c:v>0.14168160338927815</c:v>
                </c:pt>
                <c:pt idx="1973">
                  <c:v>0.14606077888218993</c:v>
                </c:pt>
                <c:pt idx="1974">
                  <c:v>0.14168160338927815</c:v>
                </c:pt>
                <c:pt idx="1975">
                  <c:v>0.14606077888218993</c:v>
                </c:pt>
                <c:pt idx="1976">
                  <c:v>0.15043995437510183</c:v>
                </c:pt>
                <c:pt idx="1977">
                  <c:v>0.14606077888218993</c:v>
                </c:pt>
                <c:pt idx="1978">
                  <c:v>0.15043995437510183</c:v>
                </c:pt>
                <c:pt idx="1979">
                  <c:v>0.14606077888218993</c:v>
                </c:pt>
                <c:pt idx="1980">
                  <c:v>0.15481912986801372</c:v>
                </c:pt>
                <c:pt idx="1981">
                  <c:v>0.14606077888218993</c:v>
                </c:pt>
                <c:pt idx="1982">
                  <c:v>0.15481912986801372</c:v>
                </c:pt>
                <c:pt idx="1983">
                  <c:v>0.14606077888218993</c:v>
                </c:pt>
                <c:pt idx="1984">
                  <c:v>0.1591983053609255</c:v>
                </c:pt>
                <c:pt idx="1985">
                  <c:v>0.15043995437510183</c:v>
                </c:pt>
                <c:pt idx="1986">
                  <c:v>0.1591983053609255</c:v>
                </c:pt>
                <c:pt idx="1987">
                  <c:v>0.15043995437510183</c:v>
                </c:pt>
                <c:pt idx="1988">
                  <c:v>0.14606077888218993</c:v>
                </c:pt>
                <c:pt idx="1989">
                  <c:v>0.15043995437510183</c:v>
                </c:pt>
                <c:pt idx="1990">
                  <c:v>0.15043995437510183</c:v>
                </c:pt>
                <c:pt idx="1991">
                  <c:v>0.14606077888218993</c:v>
                </c:pt>
                <c:pt idx="1992">
                  <c:v>0.15043995437510183</c:v>
                </c:pt>
                <c:pt idx="1993">
                  <c:v>0.15043995437510183</c:v>
                </c:pt>
                <c:pt idx="1994">
                  <c:v>0.15481912986801372</c:v>
                </c:pt>
                <c:pt idx="1995">
                  <c:v>0.14606077888218993</c:v>
                </c:pt>
                <c:pt idx="1996">
                  <c:v>0.14606077888218993</c:v>
                </c:pt>
                <c:pt idx="1997">
                  <c:v>0.15043995437510183</c:v>
                </c:pt>
                <c:pt idx="1998">
                  <c:v>0.15043995437510183</c:v>
                </c:pt>
                <c:pt idx="1999">
                  <c:v>0.14606077888218993</c:v>
                </c:pt>
                <c:pt idx="2000">
                  <c:v>0.14168160338927815</c:v>
                </c:pt>
                <c:pt idx="2001">
                  <c:v>0.14606077888218993</c:v>
                </c:pt>
                <c:pt idx="2002">
                  <c:v>0.14168160338927815</c:v>
                </c:pt>
                <c:pt idx="2003">
                  <c:v>0.14606077888218993</c:v>
                </c:pt>
                <c:pt idx="2004">
                  <c:v>0.14606077888218993</c:v>
                </c:pt>
                <c:pt idx="2005">
                  <c:v>0.14168160338927815</c:v>
                </c:pt>
                <c:pt idx="2006">
                  <c:v>0.14606077888218993</c:v>
                </c:pt>
                <c:pt idx="2007">
                  <c:v>0.14606077888218993</c:v>
                </c:pt>
                <c:pt idx="2008">
                  <c:v>0.15043995437510183</c:v>
                </c:pt>
                <c:pt idx="2009">
                  <c:v>0.14606077888218993</c:v>
                </c:pt>
                <c:pt idx="2010">
                  <c:v>0.14168160338927815</c:v>
                </c:pt>
                <c:pt idx="2011">
                  <c:v>0.15481912986801372</c:v>
                </c:pt>
                <c:pt idx="2012">
                  <c:v>0.14606077888218993</c:v>
                </c:pt>
                <c:pt idx="2013">
                  <c:v>0.14606077888218993</c:v>
                </c:pt>
                <c:pt idx="2014">
                  <c:v>0.14168160338927815</c:v>
                </c:pt>
                <c:pt idx="2015">
                  <c:v>0.15481912986801372</c:v>
                </c:pt>
                <c:pt idx="2016">
                  <c:v>0.14168160338927815</c:v>
                </c:pt>
                <c:pt idx="2017">
                  <c:v>0.14606077888218993</c:v>
                </c:pt>
                <c:pt idx="2018">
                  <c:v>0.15043995437510183</c:v>
                </c:pt>
                <c:pt idx="2019">
                  <c:v>0.14606077888218993</c:v>
                </c:pt>
                <c:pt idx="2020">
                  <c:v>0.15043995437510183</c:v>
                </c:pt>
                <c:pt idx="2021">
                  <c:v>0.14168160338927815</c:v>
                </c:pt>
                <c:pt idx="2022">
                  <c:v>0.13730242789636626</c:v>
                </c:pt>
                <c:pt idx="2023">
                  <c:v>0.14168160338927815</c:v>
                </c:pt>
                <c:pt idx="2024">
                  <c:v>0.14168160338927815</c:v>
                </c:pt>
                <c:pt idx="2025">
                  <c:v>0.14606077888218993</c:v>
                </c:pt>
                <c:pt idx="2026">
                  <c:v>0.13730242789636626</c:v>
                </c:pt>
                <c:pt idx="2027">
                  <c:v>0.14606077888218993</c:v>
                </c:pt>
                <c:pt idx="2028">
                  <c:v>0.14168160338927815</c:v>
                </c:pt>
                <c:pt idx="2029">
                  <c:v>0.14168160338927815</c:v>
                </c:pt>
                <c:pt idx="2030">
                  <c:v>0.14606077888218993</c:v>
                </c:pt>
                <c:pt idx="2031">
                  <c:v>0.14606077888218993</c:v>
                </c:pt>
                <c:pt idx="2032">
                  <c:v>0.14168160338927815</c:v>
                </c:pt>
                <c:pt idx="2033">
                  <c:v>0.14606077888218993</c:v>
                </c:pt>
                <c:pt idx="2034">
                  <c:v>0.14606077888218993</c:v>
                </c:pt>
                <c:pt idx="2035">
                  <c:v>0.14606077888218993</c:v>
                </c:pt>
                <c:pt idx="2036">
                  <c:v>0.13730242789636626</c:v>
                </c:pt>
                <c:pt idx="2037">
                  <c:v>0.14168160338927815</c:v>
                </c:pt>
                <c:pt idx="2038">
                  <c:v>0.13730242789636626</c:v>
                </c:pt>
                <c:pt idx="2039">
                  <c:v>0.14606077888218993</c:v>
                </c:pt>
                <c:pt idx="2040">
                  <c:v>0.14168160338927815</c:v>
                </c:pt>
                <c:pt idx="2041">
                  <c:v>0.14168160338927815</c:v>
                </c:pt>
                <c:pt idx="2042">
                  <c:v>0.14168160338927815</c:v>
                </c:pt>
                <c:pt idx="2043">
                  <c:v>0.14606077888218993</c:v>
                </c:pt>
                <c:pt idx="2044">
                  <c:v>0.13730242789636626</c:v>
                </c:pt>
                <c:pt idx="2045">
                  <c:v>0.14606077888218993</c:v>
                </c:pt>
                <c:pt idx="2046">
                  <c:v>0.13730242789636626</c:v>
                </c:pt>
                <c:pt idx="2047">
                  <c:v>0.14168160338927815</c:v>
                </c:pt>
                <c:pt idx="2048">
                  <c:v>0.13730242789636626</c:v>
                </c:pt>
                <c:pt idx="2049">
                  <c:v>0.13730242789636626</c:v>
                </c:pt>
                <c:pt idx="2050">
                  <c:v>0.14168160338927815</c:v>
                </c:pt>
                <c:pt idx="2051">
                  <c:v>0.13730242789636626</c:v>
                </c:pt>
                <c:pt idx="2052">
                  <c:v>0.14168160338927815</c:v>
                </c:pt>
                <c:pt idx="2053">
                  <c:v>0.13730242789636626</c:v>
                </c:pt>
                <c:pt idx="2054">
                  <c:v>0.15043995437510183</c:v>
                </c:pt>
                <c:pt idx="2055">
                  <c:v>0.14168160338927815</c:v>
                </c:pt>
                <c:pt idx="2056">
                  <c:v>0.14168160338927815</c:v>
                </c:pt>
                <c:pt idx="2057">
                  <c:v>0.14168160338927815</c:v>
                </c:pt>
                <c:pt idx="2058">
                  <c:v>0.15043995437510183</c:v>
                </c:pt>
                <c:pt idx="2059">
                  <c:v>0.15043995437510183</c:v>
                </c:pt>
                <c:pt idx="2060">
                  <c:v>0.14606077888218993</c:v>
                </c:pt>
                <c:pt idx="2061">
                  <c:v>0.14606077888218993</c:v>
                </c:pt>
                <c:pt idx="2062">
                  <c:v>0.14168160338927815</c:v>
                </c:pt>
                <c:pt idx="2063">
                  <c:v>0.13730242789636626</c:v>
                </c:pt>
                <c:pt idx="2064">
                  <c:v>0.14606077888218993</c:v>
                </c:pt>
                <c:pt idx="2065">
                  <c:v>0.15043995437510183</c:v>
                </c:pt>
                <c:pt idx="2066">
                  <c:v>0.14168160338927815</c:v>
                </c:pt>
                <c:pt idx="2067">
                  <c:v>0.14168160338927815</c:v>
                </c:pt>
                <c:pt idx="2068">
                  <c:v>0.14168160338927815</c:v>
                </c:pt>
                <c:pt idx="2069">
                  <c:v>0.14168160338927815</c:v>
                </c:pt>
                <c:pt idx="2070">
                  <c:v>0.14606077888218993</c:v>
                </c:pt>
                <c:pt idx="2071">
                  <c:v>0.13730242789636626</c:v>
                </c:pt>
                <c:pt idx="2072">
                  <c:v>0.13730242789636626</c:v>
                </c:pt>
                <c:pt idx="2073">
                  <c:v>0.14168160338927815</c:v>
                </c:pt>
                <c:pt idx="2074">
                  <c:v>0.14606077888218993</c:v>
                </c:pt>
                <c:pt idx="2075">
                  <c:v>0.15481912986801372</c:v>
                </c:pt>
                <c:pt idx="2076">
                  <c:v>0.14168160338927815</c:v>
                </c:pt>
                <c:pt idx="2077">
                  <c:v>0.14168160338927815</c:v>
                </c:pt>
                <c:pt idx="2078">
                  <c:v>0.14168160338927815</c:v>
                </c:pt>
                <c:pt idx="2079">
                  <c:v>0.14168160338927815</c:v>
                </c:pt>
                <c:pt idx="2080">
                  <c:v>0.13730242789636626</c:v>
                </c:pt>
                <c:pt idx="2081">
                  <c:v>0.14606077888218993</c:v>
                </c:pt>
                <c:pt idx="2082">
                  <c:v>0.14606077888218993</c:v>
                </c:pt>
                <c:pt idx="2083">
                  <c:v>0.14606077888218993</c:v>
                </c:pt>
                <c:pt idx="2084">
                  <c:v>0.15043995437510183</c:v>
                </c:pt>
                <c:pt idx="2085">
                  <c:v>0.15043995437510183</c:v>
                </c:pt>
                <c:pt idx="2086">
                  <c:v>0.15043995437510183</c:v>
                </c:pt>
                <c:pt idx="2087">
                  <c:v>0.15043995437510183</c:v>
                </c:pt>
                <c:pt idx="2088">
                  <c:v>0.14606077888218993</c:v>
                </c:pt>
                <c:pt idx="2089">
                  <c:v>0.14606077888218993</c:v>
                </c:pt>
                <c:pt idx="2090">
                  <c:v>0.14168160338927815</c:v>
                </c:pt>
                <c:pt idx="2091">
                  <c:v>0.13730242789636626</c:v>
                </c:pt>
                <c:pt idx="2092">
                  <c:v>0.13730242789636626</c:v>
                </c:pt>
                <c:pt idx="2093">
                  <c:v>0.14606077888218993</c:v>
                </c:pt>
                <c:pt idx="2094">
                  <c:v>0.14606077888218993</c:v>
                </c:pt>
                <c:pt idx="2095">
                  <c:v>0.15043995437510183</c:v>
                </c:pt>
                <c:pt idx="2096">
                  <c:v>0.15043995437510183</c:v>
                </c:pt>
                <c:pt idx="2097">
                  <c:v>0.14606077888218993</c:v>
                </c:pt>
                <c:pt idx="2098">
                  <c:v>0.15043995437510183</c:v>
                </c:pt>
                <c:pt idx="2099">
                  <c:v>0.15043995437510183</c:v>
                </c:pt>
                <c:pt idx="2100">
                  <c:v>0.14606077888218993</c:v>
                </c:pt>
                <c:pt idx="2101">
                  <c:v>0.14606077888218993</c:v>
                </c:pt>
                <c:pt idx="2102">
                  <c:v>0.15043995437510183</c:v>
                </c:pt>
                <c:pt idx="2103">
                  <c:v>0.14168160338927815</c:v>
                </c:pt>
                <c:pt idx="2104">
                  <c:v>0.14168160338927815</c:v>
                </c:pt>
                <c:pt idx="2105">
                  <c:v>0.14168160338927815</c:v>
                </c:pt>
                <c:pt idx="2106">
                  <c:v>0.14168160338927815</c:v>
                </c:pt>
                <c:pt idx="2107">
                  <c:v>0.14606077888218993</c:v>
                </c:pt>
                <c:pt idx="2108">
                  <c:v>0.15043995437510183</c:v>
                </c:pt>
                <c:pt idx="2109">
                  <c:v>0.14168160338927815</c:v>
                </c:pt>
                <c:pt idx="2110">
                  <c:v>0.15481912986801372</c:v>
                </c:pt>
                <c:pt idx="2111">
                  <c:v>0.15043995437510183</c:v>
                </c:pt>
                <c:pt idx="2112">
                  <c:v>0.14606077888218993</c:v>
                </c:pt>
                <c:pt idx="2113">
                  <c:v>0.15043995437510183</c:v>
                </c:pt>
                <c:pt idx="2114">
                  <c:v>0.14606077888218993</c:v>
                </c:pt>
                <c:pt idx="2115">
                  <c:v>0.14606077888218993</c:v>
                </c:pt>
                <c:pt idx="2116">
                  <c:v>0.17233583183966106</c:v>
                </c:pt>
                <c:pt idx="2117">
                  <c:v>0.74031489327032751</c:v>
                </c:pt>
                <c:pt idx="2118">
                  <c:v>0.75520408994622779</c:v>
                </c:pt>
                <c:pt idx="2119">
                  <c:v>0.76045910053772203</c:v>
                </c:pt>
                <c:pt idx="2120">
                  <c:v>0.76221077073488674</c:v>
                </c:pt>
                <c:pt idx="2121">
                  <c:v>0.76133493563630439</c:v>
                </c:pt>
                <c:pt idx="2122">
                  <c:v>0.76045910053772203</c:v>
                </c:pt>
                <c:pt idx="2123">
                  <c:v>0.75170074955189836</c:v>
                </c:pt>
                <c:pt idx="2124">
                  <c:v>0.75170074955189836</c:v>
                </c:pt>
                <c:pt idx="2125">
                  <c:v>0.74863532670685995</c:v>
                </c:pt>
                <c:pt idx="2126">
                  <c:v>0.74600782141111299</c:v>
                </c:pt>
                <c:pt idx="2127">
                  <c:v>0.73812530552387168</c:v>
                </c:pt>
                <c:pt idx="2128">
                  <c:v>0.73593571777741573</c:v>
                </c:pt>
                <c:pt idx="2129">
                  <c:v>0.73199445983379507</c:v>
                </c:pt>
                <c:pt idx="2130">
                  <c:v>0.72717736679159195</c:v>
                </c:pt>
                <c:pt idx="2131">
                  <c:v>0.72148443865080658</c:v>
                </c:pt>
                <c:pt idx="2132">
                  <c:v>0.72148443865080658</c:v>
                </c:pt>
                <c:pt idx="2133">
                  <c:v>0.72148443865080658</c:v>
                </c:pt>
                <c:pt idx="2134">
                  <c:v>0.71447775786214762</c:v>
                </c:pt>
                <c:pt idx="2135">
                  <c:v>0.71535359296072998</c:v>
                </c:pt>
                <c:pt idx="2136">
                  <c:v>0.71666734560860357</c:v>
                </c:pt>
                <c:pt idx="2137">
                  <c:v>0.71535359296072998</c:v>
                </c:pt>
                <c:pt idx="2138">
                  <c:v>0.71447775786214762</c:v>
                </c:pt>
                <c:pt idx="2139">
                  <c:v>0.70966066481994461</c:v>
                </c:pt>
                <c:pt idx="2140">
                  <c:v>0.70440565422845036</c:v>
                </c:pt>
                <c:pt idx="2141">
                  <c:v>0.70966066481994461</c:v>
                </c:pt>
                <c:pt idx="2142">
                  <c:v>0.70659524197490631</c:v>
                </c:pt>
                <c:pt idx="2143">
                  <c:v>0.71097441746781809</c:v>
                </c:pt>
                <c:pt idx="2144">
                  <c:v>0.70703315952419743</c:v>
                </c:pt>
                <c:pt idx="2145">
                  <c:v>0.70396773667915924</c:v>
                </c:pt>
                <c:pt idx="2146">
                  <c:v>0.70571940687632395</c:v>
                </c:pt>
                <c:pt idx="2147">
                  <c:v>0.70309190158057677</c:v>
                </c:pt>
                <c:pt idx="2148">
                  <c:v>0.70177814893270329</c:v>
                </c:pt>
                <c:pt idx="2149">
                  <c:v>0.70352981912986801</c:v>
                </c:pt>
                <c:pt idx="2150">
                  <c:v>0.70090231383412083</c:v>
                </c:pt>
                <c:pt idx="2151">
                  <c:v>0.70484357177774148</c:v>
                </c:pt>
                <c:pt idx="2152">
                  <c:v>0.70134023138341206</c:v>
                </c:pt>
                <c:pt idx="2153">
                  <c:v>0.6973989734397914</c:v>
                </c:pt>
                <c:pt idx="2154">
                  <c:v>0.69958856118624735</c:v>
                </c:pt>
                <c:pt idx="2155">
                  <c:v>0.69258188039758839</c:v>
                </c:pt>
                <c:pt idx="2156">
                  <c:v>0.69520938569333546</c:v>
                </c:pt>
                <c:pt idx="2157">
                  <c:v>0.69520938569333546</c:v>
                </c:pt>
                <c:pt idx="2158">
                  <c:v>0.69433355059475321</c:v>
                </c:pt>
                <c:pt idx="2159">
                  <c:v>0.69301979794687951</c:v>
                </c:pt>
                <c:pt idx="2160">
                  <c:v>0.6912681277497148</c:v>
                </c:pt>
                <c:pt idx="2161">
                  <c:v>0.69214396284829727</c:v>
                </c:pt>
                <c:pt idx="2162">
                  <c:v>0.69477146814404434</c:v>
                </c:pt>
                <c:pt idx="2163">
                  <c:v>0.69258188039758839</c:v>
                </c:pt>
                <c:pt idx="2164">
                  <c:v>0.69520938569333546</c:v>
                </c:pt>
                <c:pt idx="2165">
                  <c:v>0.68645103470751179</c:v>
                </c:pt>
                <c:pt idx="2166">
                  <c:v>0.68864062245396773</c:v>
                </c:pt>
                <c:pt idx="2167">
                  <c:v>0.68732686980609414</c:v>
                </c:pt>
                <c:pt idx="2168">
                  <c:v>0.69039229265113256</c:v>
                </c:pt>
                <c:pt idx="2169">
                  <c:v>0.68557519960892943</c:v>
                </c:pt>
                <c:pt idx="2170">
                  <c:v>0.68645103470751179</c:v>
                </c:pt>
                <c:pt idx="2171">
                  <c:v>0.6851372820596382</c:v>
                </c:pt>
                <c:pt idx="2172">
                  <c:v>0.68294769431318225</c:v>
                </c:pt>
                <c:pt idx="2173">
                  <c:v>0.68294769431318225</c:v>
                </c:pt>
                <c:pt idx="2174">
                  <c:v>0.6803201890174353</c:v>
                </c:pt>
                <c:pt idx="2175">
                  <c:v>0.68163394166530877</c:v>
                </c:pt>
                <c:pt idx="2176">
                  <c:v>0.67856851882027047</c:v>
                </c:pt>
                <c:pt idx="2177">
                  <c:v>0.67988227146814406</c:v>
                </c:pt>
                <c:pt idx="2178">
                  <c:v>0.67462726087664981</c:v>
                </c:pt>
                <c:pt idx="2179">
                  <c:v>0.67944435391885283</c:v>
                </c:pt>
                <c:pt idx="2180">
                  <c:v>0.67725476617239688</c:v>
                </c:pt>
                <c:pt idx="2181">
                  <c:v>0.67550309597523217</c:v>
                </c:pt>
                <c:pt idx="2182">
                  <c:v>0.67813060127097935</c:v>
                </c:pt>
                <c:pt idx="2183">
                  <c:v>0.67243767313019398</c:v>
                </c:pt>
                <c:pt idx="2184">
                  <c:v>0.67506517842594094</c:v>
                </c:pt>
                <c:pt idx="2185">
                  <c:v>0.67199975558090275</c:v>
                </c:pt>
                <c:pt idx="2186">
                  <c:v>0.67024808538373803</c:v>
                </c:pt>
                <c:pt idx="2187">
                  <c:v>0.67331350822877623</c:v>
                </c:pt>
                <c:pt idx="2188">
                  <c:v>0.67199975558090275</c:v>
                </c:pt>
                <c:pt idx="2189">
                  <c:v>0.67112392048232028</c:v>
                </c:pt>
                <c:pt idx="2190">
                  <c:v>0.67112392048232028</c:v>
                </c:pt>
                <c:pt idx="2191">
                  <c:v>0.6728755906794851</c:v>
                </c:pt>
                <c:pt idx="2192">
                  <c:v>0.66236556949649672</c:v>
                </c:pt>
                <c:pt idx="2193">
                  <c:v>0.66630682744011738</c:v>
                </c:pt>
                <c:pt idx="2194">
                  <c:v>0.66630682744011738</c:v>
                </c:pt>
                <c:pt idx="2195">
                  <c:v>0.66280348704578784</c:v>
                </c:pt>
                <c:pt idx="2196">
                  <c:v>0.66411723969366143</c:v>
                </c:pt>
                <c:pt idx="2197">
                  <c:v>0.66192765194720549</c:v>
                </c:pt>
                <c:pt idx="2198">
                  <c:v>0.65973806420074954</c:v>
                </c:pt>
                <c:pt idx="2199">
                  <c:v>0.65667264135571124</c:v>
                </c:pt>
                <c:pt idx="2200">
                  <c:v>0.6575484764542936</c:v>
                </c:pt>
                <c:pt idx="2201">
                  <c:v>0.65535888870783765</c:v>
                </c:pt>
                <c:pt idx="2202">
                  <c:v>0.65711055890500236</c:v>
                </c:pt>
                <c:pt idx="2203">
                  <c:v>0.6575484764542936</c:v>
                </c:pt>
                <c:pt idx="2204">
                  <c:v>0.65579680625712888</c:v>
                </c:pt>
                <c:pt idx="2205">
                  <c:v>0.65667264135571124</c:v>
                </c:pt>
                <c:pt idx="2206">
                  <c:v>0.65492097115854653</c:v>
                </c:pt>
                <c:pt idx="2207">
                  <c:v>0.65448305360925541</c:v>
                </c:pt>
                <c:pt idx="2208">
                  <c:v>0.6575484764542936</c:v>
                </c:pt>
                <c:pt idx="2209">
                  <c:v>0.65141763076421699</c:v>
                </c:pt>
                <c:pt idx="2210">
                  <c:v>0.64791429036988757</c:v>
                </c:pt>
                <c:pt idx="2211">
                  <c:v>0.64747637282059634</c:v>
                </c:pt>
                <c:pt idx="2212">
                  <c:v>0.64353511487697568</c:v>
                </c:pt>
                <c:pt idx="2213">
                  <c:v>0.64353511487697568</c:v>
                </c:pt>
                <c:pt idx="2214">
                  <c:v>0.64309719732768456</c:v>
                </c:pt>
                <c:pt idx="2215">
                  <c:v>0.64353511487697568</c:v>
                </c:pt>
                <c:pt idx="2216">
                  <c:v>0.64353511487697568</c:v>
                </c:pt>
                <c:pt idx="2217">
                  <c:v>0.64441094997555814</c:v>
                </c:pt>
                <c:pt idx="2218">
                  <c:v>0.64309719732768456</c:v>
                </c:pt>
                <c:pt idx="2219">
                  <c:v>0.63828010428548154</c:v>
                </c:pt>
                <c:pt idx="2220">
                  <c:v>0.6422213622291022</c:v>
                </c:pt>
                <c:pt idx="2221">
                  <c:v>0.63696635163760795</c:v>
                </c:pt>
                <c:pt idx="2222">
                  <c:v>0.63696635163760795</c:v>
                </c:pt>
                <c:pt idx="2223">
                  <c:v>0.63959385693335502</c:v>
                </c:pt>
                <c:pt idx="2224">
                  <c:v>0.6391559393840639</c:v>
                </c:pt>
                <c:pt idx="2225">
                  <c:v>0.64090760958122861</c:v>
                </c:pt>
                <c:pt idx="2226">
                  <c:v>0.63828010428548154</c:v>
                </c:pt>
                <c:pt idx="2227">
                  <c:v>0.63784218673619031</c:v>
                </c:pt>
                <c:pt idx="2228">
                  <c:v>0.63740426918689908</c:v>
                </c:pt>
                <c:pt idx="2229">
                  <c:v>0.63696635163760795</c:v>
                </c:pt>
                <c:pt idx="2230">
                  <c:v>0.6360905165390256</c:v>
                </c:pt>
                <c:pt idx="2231">
                  <c:v>0.63390092879256965</c:v>
                </c:pt>
                <c:pt idx="2232">
                  <c:v>0.63258717614469617</c:v>
                </c:pt>
                <c:pt idx="2233">
                  <c:v>0.63127342349682247</c:v>
                </c:pt>
                <c:pt idx="2234">
                  <c:v>0.63696635163760795</c:v>
                </c:pt>
                <c:pt idx="2235">
                  <c:v>0.63127342349682247</c:v>
                </c:pt>
                <c:pt idx="2236">
                  <c:v>0.62733216555320181</c:v>
                </c:pt>
                <c:pt idx="2237">
                  <c:v>0.62601841290532834</c:v>
                </c:pt>
                <c:pt idx="2238">
                  <c:v>0.6255804953560371</c:v>
                </c:pt>
                <c:pt idx="2239">
                  <c:v>0.62995967084894899</c:v>
                </c:pt>
                <c:pt idx="2240">
                  <c:v>0.62426674270816362</c:v>
                </c:pt>
                <c:pt idx="2241">
                  <c:v>0.62908383575036664</c:v>
                </c:pt>
                <c:pt idx="2242">
                  <c:v>0.62470466025745486</c:v>
                </c:pt>
                <c:pt idx="2243">
                  <c:v>0.62689424800391069</c:v>
                </c:pt>
                <c:pt idx="2244">
                  <c:v>0.62207715496170768</c:v>
                </c:pt>
                <c:pt idx="2245">
                  <c:v>0.62032548476454297</c:v>
                </c:pt>
                <c:pt idx="2246">
                  <c:v>0.6194496496659605</c:v>
                </c:pt>
                <c:pt idx="2247">
                  <c:v>0.61857381456737826</c:v>
                </c:pt>
                <c:pt idx="2248">
                  <c:v>0.61988756721525173</c:v>
                </c:pt>
                <c:pt idx="2249">
                  <c:v>0.61550839172233984</c:v>
                </c:pt>
                <c:pt idx="2250">
                  <c:v>0.6194496496659605</c:v>
                </c:pt>
                <c:pt idx="2251">
                  <c:v>0.62601841290532834</c:v>
                </c:pt>
                <c:pt idx="2252">
                  <c:v>0.62295299006029003</c:v>
                </c:pt>
                <c:pt idx="2253">
                  <c:v>0.62514257780674598</c:v>
                </c:pt>
                <c:pt idx="2254">
                  <c:v>0.62120131986312532</c:v>
                </c:pt>
                <c:pt idx="2255">
                  <c:v>0.62207715496170768</c:v>
                </c:pt>
                <c:pt idx="2256">
                  <c:v>0.61769797946879579</c:v>
                </c:pt>
                <c:pt idx="2257">
                  <c:v>0.62032548476454297</c:v>
                </c:pt>
                <c:pt idx="2258">
                  <c:v>0.6146325566237576</c:v>
                </c:pt>
                <c:pt idx="2259">
                  <c:v>0.61813589701808702</c:v>
                </c:pt>
                <c:pt idx="2260">
                  <c:v>0.6255804953560371</c:v>
                </c:pt>
                <c:pt idx="2261">
                  <c:v>0.62120131986312532</c:v>
                </c:pt>
                <c:pt idx="2262">
                  <c:v>0.61813589701808702</c:v>
                </c:pt>
                <c:pt idx="2263">
                  <c:v>0.61200505132801042</c:v>
                </c:pt>
                <c:pt idx="2264">
                  <c:v>0.6146325566237576</c:v>
                </c:pt>
                <c:pt idx="2265">
                  <c:v>0.61726006191950467</c:v>
                </c:pt>
                <c:pt idx="2266">
                  <c:v>0.61156713377871919</c:v>
                </c:pt>
                <c:pt idx="2267">
                  <c:v>0.60850171093368099</c:v>
                </c:pt>
                <c:pt idx="2268">
                  <c:v>0.60543628808864258</c:v>
                </c:pt>
                <c:pt idx="2269">
                  <c:v>0.60324670034218675</c:v>
                </c:pt>
                <c:pt idx="2270">
                  <c:v>0.60324670034218675</c:v>
                </c:pt>
                <c:pt idx="2271">
                  <c:v>0.60061919504643968</c:v>
                </c:pt>
                <c:pt idx="2272">
                  <c:v>0.60368461789147787</c:v>
                </c:pt>
                <c:pt idx="2273">
                  <c:v>0.6010571125957308</c:v>
                </c:pt>
                <c:pt idx="2274">
                  <c:v>0.60061919504643968</c:v>
                </c:pt>
                <c:pt idx="2275">
                  <c:v>0.60499837053935146</c:v>
                </c:pt>
                <c:pt idx="2276">
                  <c:v>0.5979916897506925</c:v>
                </c:pt>
                <c:pt idx="2277">
                  <c:v>0.60061919504643968</c:v>
                </c:pt>
                <c:pt idx="2278">
                  <c:v>0.59536418445494543</c:v>
                </c:pt>
                <c:pt idx="2279">
                  <c:v>0.59886752484927497</c:v>
                </c:pt>
                <c:pt idx="2280">
                  <c:v>0.60193294769431316</c:v>
                </c:pt>
                <c:pt idx="2281">
                  <c:v>0.59930544239856609</c:v>
                </c:pt>
                <c:pt idx="2282">
                  <c:v>0.59624001955352779</c:v>
                </c:pt>
                <c:pt idx="2283">
                  <c:v>0.59842960729998373</c:v>
                </c:pt>
                <c:pt idx="2284">
                  <c:v>0.59405043180707184</c:v>
                </c:pt>
                <c:pt idx="2285">
                  <c:v>0.59930544239856609</c:v>
                </c:pt>
                <c:pt idx="2286">
                  <c:v>0.59580210200423656</c:v>
                </c:pt>
                <c:pt idx="2287">
                  <c:v>0.5949262669056542</c:v>
                </c:pt>
                <c:pt idx="2288">
                  <c:v>0.5949262669056542</c:v>
                </c:pt>
                <c:pt idx="2289">
                  <c:v>0.58879542121557771</c:v>
                </c:pt>
                <c:pt idx="2290">
                  <c:v>0.58923333876486883</c:v>
                </c:pt>
                <c:pt idx="2291">
                  <c:v>0.58835750366628647</c:v>
                </c:pt>
                <c:pt idx="2292">
                  <c:v>0.58660583346912176</c:v>
                </c:pt>
                <c:pt idx="2293">
                  <c:v>0.58704375101841288</c:v>
                </c:pt>
                <c:pt idx="2294">
                  <c:v>0.58047498777904516</c:v>
                </c:pt>
                <c:pt idx="2295">
                  <c:v>0.5857299983705393</c:v>
                </c:pt>
                <c:pt idx="2296">
                  <c:v>0.58047498777904516</c:v>
                </c:pt>
                <c:pt idx="2297">
                  <c:v>0.58397832817337458</c:v>
                </c:pt>
                <c:pt idx="2298">
                  <c:v>0.58354041062408335</c:v>
                </c:pt>
                <c:pt idx="2299">
                  <c:v>0.58135082287762752</c:v>
                </c:pt>
                <c:pt idx="2300">
                  <c:v>0.57784748248329798</c:v>
                </c:pt>
                <c:pt idx="2301">
                  <c:v>0.58135082287762752</c:v>
                </c:pt>
                <c:pt idx="2302">
                  <c:v>0.57740956493400686</c:v>
                </c:pt>
                <c:pt idx="2303">
                  <c:v>0.57784748248329798</c:v>
                </c:pt>
                <c:pt idx="2304">
                  <c:v>0.57872331758188045</c:v>
                </c:pt>
                <c:pt idx="2305">
                  <c:v>0.57916123513117157</c:v>
                </c:pt>
                <c:pt idx="2306">
                  <c:v>0.57828540003258921</c:v>
                </c:pt>
                <c:pt idx="2307">
                  <c:v>0.58441624572266582</c:v>
                </c:pt>
                <c:pt idx="2308">
                  <c:v>0.58222665797620987</c:v>
                </c:pt>
                <c:pt idx="2309">
                  <c:v>0.57434414208896856</c:v>
                </c:pt>
                <c:pt idx="2310">
                  <c:v>0.57390622453967732</c:v>
                </c:pt>
                <c:pt idx="2311">
                  <c:v>0.56821329639889195</c:v>
                </c:pt>
                <c:pt idx="2312">
                  <c:v>0.57127871924393026</c:v>
                </c:pt>
                <c:pt idx="2313">
                  <c:v>0.56777537884960072</c:v>
                </c:pt>
                <c:pt idx="2314">
                  <c:v>0.56952704904676554</c:v>
                </c:pt>
                <c:pt idx="2315">
                  <c:v>0.56646162620172724</c:v>
                </c:pt>
                <c:pt idx="2316">
                  <c:v>0.56558579110314477</c:v>
                </c:pt>
                <c:pt idx="2317">
                  <c:v>0.5673374613003096</c:v>
                </c:pt>
                <c:pt idx="2318">
                  <c:v>0.56777537884960072</c:v>
                </c:pt>
                <c:pt idx="2319">
                  <c:v>0.56470995600456253</c:v>
                </c:pt>
                <c:pt idx="2320">
                  <c:v>0.56646162620172724</c:v>
                </c:pt>
                <c:pt idx="2321">
                  <c:v>0.56865121394818319</c:v>
                </c:pt>
                <c:pt idx="2322">
                  <c:v>0.5704028841453479</c:v>
                </c:pt>
                <c:pt idx="2323">
                  <c:v>0.56646162620172724</c:v>
                </c:pt>
                <c:pt idx="2324">
                  <c:v>0.5642720384552713</c:v>
                </c:pt>
                <c:pt idx="2325">
                  <c:v>0.56208245070881535</c:v>
                </c:pt>
                <c:pt idx="2326">
                  <c:v>0.56295828580739782</c:v>
                </c:pt>
                <c:pt idx="2327">
                  <c:v>0.56208245070881535</c:v>
                </c:pt>
                <c:pt idx="2328">
                  <c:v>0.55332409972299168</c:v>
                </c:pt>
                <c:pt idx="2329">
                  <c:v>0.56252036825810658</c:v>
                </c:pt>
                <c:pt idx="2330">
                  <c:v>0.55332409972299168</c:v>
                </c:pt>
                <c:pt idx="2331">
                  <c:v>0.55770327521590346</c:v>
                </c:pt>
                <c:pt idx="2332">
                  <c:v>0.55332409972299168</c:v>
                </c:pt>
                <c:pt idx="2333">
                  <c:v>0.5489449242300799</c:v>
                </c:pt>
                <c:pt idx="2334">
                  <c:v>0.55332409972299168</c:v>
                </c:pt>
                <c:pt idx="2335">
                  <c:v>0.55770327521590346</c:v>
                </c:pt>
                <c:pt idx="2336">
                  <c:v>0.55332409972299168</c:v>
                </c:pt>
                <c:pt idx="2337">
                  <c:v>0.55332409972299168</c:v>
                </c:pt>
                <c:pt idx="2338">
                  <c:v>0.55332409972299168</c:v>
                </c:pt>
                <c:pt idx="2339">
                  <c:v>0.55332409972299168</c:v>
                </c:pt>
                <c:pt idx="2340">
                  <c:v>0.5489449242300799</c:v>
                </c:pt>
                <c:pt idx="2341">
                  <c:v>0.54456574873716801</c:v>
                </c:pt>
                <c:pt idx="2342">
                  <c:v>0.54456574873716801</c:v>
                </c:pt>
                <c:pt idx="2343">
                  <c:v>0.54456574873716801</c:v>
                </c:pt>
                <c:pt idx="2344">
                  <c:v>0.54456574873716801</c:v>
                </c:pt>
                <c:pt idx="2345">
                  <c:v>0.5489449242300799</c:v>
                </c:pt>
                <c:pt idx="2346">
                  <c:v>0.5489449242300799</c:v>
                </c:pt>
                <c:pt idx="2347">
                  <c:v>0.54018657324425612</c:v>
                </c:pt>
                <c:pt idx="2348">
                  <c:v>0.54456574873716801</c:v>
                </c:pt>
                <c:pt idx="2349">
                  <c:v>0.54456574873716801</c:v>
                </c:pt>
                <c:pt idx="2350">
                  <c:v>0.54018657324425612</c:v>
                </c:pt>
                <c:pt idx="2351">
                  <c:v>0.5489449242300799</c:v>
                </c:pt>
                <c:pt idx="2352">
                  <c:v>0.54456574873716801</c:v>
                </c:pt>
                <c:pt idx="2353">
                  <c:v>0.54018657324425612</c:v>
                </c:pt>
                <c:pt idx="2354">
                  <c:v>0.54018657324425612</c:v>
                </c:pt>
                <c:pt idx="2355">
                  <c:v>0.53580739775134423</c:v>
                </c:pt>
                <c:pt idx="2356">
                  <c:v>0.53580739775134423</c:v>
                </c:pt>
                <c:pt idx="2357">
                  <c:v>0.53580739775134423</c:v>
                </c:pt>
                <c:pt idx="2358">
                  <c:v>0.54018657324425612</c:v>
                </c:pt>
                <c:pt idx="2359">
                  <c:v>0.54018657324425612</c:v>
                </c:pt>
                <c:pt idx="2360">
                  <c:v>0.53580739775134423</c:v>
                </c:pt>
                <c:pt idx="2361">
                  <c:v>0.53142822225843245</c:v>
                </c:pt>
                <c:pt idx="2362">
                  <c:v>0.53580739775134423</c:v>
                </c:pt>
                <c:pt idx="2363">
                  <c:v>0.53142822225843245</c:v>
                </c:pt>
                <c:pt idx="2364">
                  <c:v>0.53142822225843245</c:v>
                </c:pt>
                <c:pt idx="2365">
                  <c:v>0.53142822225843245</c:v>
                </c:pt>
                <c:pt idx="2366">
                  <c:v>0.53142822225843245</c:v>
                </c:pt>
                <c:pt idx="2367">
                  <c:v>0.53580739775134423</c:v>
                </c:pt>
                <c:pt idx="2368">
                  <c:v>0.53142822225843245</c:v>
                </c:pt>
                <c:pt idx="2369">
                  <c:v>0.52704904676552067</c:v>
                </c:pt>
                <c:pt idx="2370">
                  <c:v>0.53142822225843245</c:v>
                </c:pt>
                <c:pt idx="2371">
                  <c:v>0.53142822225843245</c:v>
                </c:pt>
                <c:pt idx="2372">
                  <c:v>0.53580739775134423</c:v>
                </c:pt>
                <c:pt idx="2373">
                  <c:v>0.53580739775134423</c:v>
                </c:pt>
                <c:pt idx="2374">
                  <c:v>0.53580739775134423</c:v>
                </c:pt>
                <c:pt idx="2375">
                  <c:v>0.53580739775134423</c:v>
                </c:pt>
                <c:pt idx="2376">
                  <c:v>0.52704904676552067</c:v>
                </c:pt>
                <c:pt idx="2377">
                  <c:v>0.53142822225843245</c:v>
                </c:pt>
                <c:pt idx="2378">
                  <c:v>0.52704904676552067</c:v>
                </c:pt>
                <c:pt idx="2379">
                  <c:v>0.53142822225843245</c:v>
                </c:pt>
                <c:pt idx="2380">
                  <c:v>0.52704904676552067</c:v>
                </c:pt>
                <c:pt idx="2381">
                  <c:v>0.52704904676552067</c:v>
                </c:pt>
                <c:pt idx="2382">
                  <c:v>0.52704904676552067</c:v>
                </c:pt>
                <c:pt idx="2383">
                  <c:v>0.52266987127260878</c:v>
                </c:pt>
                <c:pt idx="2384">
                  <c:v>0.52266987127260878</c:v>
                </c:pt>
                <c:pt idx="2385">
                  <c:v>0.52266987127260878</c:v>
                </c:pt>
                <c:pt idx="2386">
                  <c:v>0.52266987127260878</c:v>
                </c:pt>
                <c:pt idx="2387">
                  <c:v>0.52704904676552067</c:v>
                </c:pt>
                <c:pt idx="2388">
                  <c:v>0.52704904676552067</c:v>
                </c:pt>
                <c:pt idx="2389">
                  <c:v>0.52704904676552067</c:v>
                </c:pt>
                <c:pt idx="2390">
                  <c:v>0.52704904676552067</c:v>
                </c:pt>
                <c:pt idx="2391">
                  <c:v>0.52266987127260878</c:v>
                </c:pt>
                <c:pt idx="2392">
                  <c:v>0.52704904676552067</c:v>
                </c:pt>
                <c:pt idx="2393">
                  <c:v>0.51829069577969689</c:v>
                </c:pt>
                <c:pt idx="2394">
                  <c:v>0.52266987127260878</c:v>
                </c:pt>
                <c:pt idx="2395">
                  <c:v>0.51829069577969689</c:v>
                </c:pt>
                <c:pt idx="2396">
                  <c:v>0.52704904676552067</c:v>
                </c:pt>
                <c:pt idx="2397">
                  <c:v>0.52266987127260878</c:v>
                </c:pt>
                <c:pt idx="2398">
                  <c:v>0.513911520286785</c:v>
                </c:pt>
                <c:pt idx="2399">
                  <c:v>0.51829069577969689</c:v>
                </c:pt>
                <c:pt idx="2400">
                  <c:v>0.51829069577969689</c:v>
                </c:pt>
                <c:pt idx="2401">
                  <c:v>0.51829069577969689</c:v>
                </c:pt>
                <c:pt idx="2402">
                  <c:v>0.513911520286785</c:v>
                </c:pt>
                <c:pt idx="2403">
                  <c:v>0.513911520286785</c:v>
                </c:pt>
                <c:pt idx="2404">
                  <c:v>0.50953234479387322</c:v>
                </c:pt>
                <c:pt idx="2405">
                  <c:v>0.513911520286785</c:v>
                </c:pt>
                <c:pt idx="2406">
                  <c:v>0.513911520286785</c:v>
                </c:pt>
                <c:pt idx="2407">
                  <c:v>0.51829069577969689</c:v>
                </c:pt>
                <c:pt idx="2408">
                  <c:v>0.51829069577969689</c:v>
                </c:pt>
                <c:pt idx="2409">
                  <c:v>0.52266987127260878</c:v>
                </c:pt>
                <c:pt idx="2410">
                  <c:v>0.513911520286785</c:v>
                </c:pt>
                <c:pt idx="2411">
                  <c:v>0.51829069577969689</c:v>
                </c:pt>
                <c:pt idx="2412">
                  <c:v>0.513911520286785</c:v>
                </c:pt>
                <c:pt idx="2413">
                  <c:v>0.513911520286785</c:v>
                </c:pt>
                <c:pt idx="2414">
                  <c:v>0.513911520286785</c:v>
                </c:pt>
                <c:pt idx="2415">
                  <c:v>0.513911520286785</c:v>
                </c:pt>
                <c:pt idx="2416">
                  <c:v>0.513911520286785</c:v>
                </c:pt>
                <c:pt idx="2417">
                  <c:v>0.50953234479387322</c:v>
                </c:pt>
                <c:pt idx="2418">
                  <c:v>0.50953234479387322</c:v>
                </c:pt>
                <c:pt idx="2419">
                  <c:v>0.4832572918364022</c:v>
                </c:pt>
                <c:pt idx="2420">
                  <c:v>0.25991934169789799</c:v>
                </c:pt>
                <c:pt idx="2421">
                  <c:v>0.16795665634674917</c:v>
                </c:pt>
                <c:pt idx="2422">
                  <c:v>0.13730242789636626</c:v>
                </c:pt>
                <c:pt idx="2423">
                  <c:v>0.11978572592471892</c:v>
                </c:pt>
                <c:pt idx="2424">
                  <c:v>0.10226902395307158</c:v>
                </c:pt>
                <c:pt idx="2425">
                  <c:v>0.10226902395307158</c:v>
                </c:pt>
                <c:pt idx="2426">
                  <c:v>0.10226902395307158</c:v>
                </c:pt>
                <c:pt idx="2427">
                  <c:v>0.10226902395307158</c:v>
                </c:pt>
                <c:pt idx="2428">
                  <c:v>0.10664819944598336</c:v>
                </c:pt>
                <c:pt idx="2429">
                  <c:v>0.11102737493889525</c:v>
                </c:pt>
                <c:pt idx="2430">
                  <c:v>0.11102737493889525</c:v>
                </c:pt>
                <c:pt idx="2431">
                  <c:v>0.11540655043180703</c:v>
                </c:pt>
                <c:pt idx="2432">
                  <c:v>0.11102737493889525</c:v>
                </c:pt>
                <c:pt idx="2433">
                  <c:v>0.11978572592471892</c:v>
                </c:pt>
                <c:pt idx="2434">
                  <c:v>0.12416490141763081</c:v>
                </c:pt>
                <c:pt idx="2435">
                  <c:v>0.12416490141763081</c:v>
                </c:pt>
                <c:pt idx="2436">
                  <c:v>0.11978572592471892</c:v>
                </c:pt>
                <c:pt idx="2437">
                  <c:v>0.11540655043180703</c:v>
                </c:pt>
                <c:pt idx="2438">
                  <c:v>0.12416490141763081</c:v>
                </c:pt>
                <c:pt idx="2439">
                  <c:v>0.12416490141763081</c:v>
                </c:pt>
                <c:pt idx="2440">
                  <c:v>0.12854407691054259</c:v>
                </c:pt>
                <c:pt idx="2441">
                  <c:v>0.13292325240345448</c:v>
                </c:pt>
                <c:pt idx="2442">
                  <c:v>0.12854407691054259</c:v>
                </c:pt>
                <c:pt idx="2443">
                  <c:v>0.13292325240345448</c:v>
                </c:pt>
                <c:pt idx="2444">
                  <c:v>0.12416490141763081</c:v>
                </c:pt>
                <c:pt idx="2445">
                  <c:v>0.12416490141763081</c:v>
                </c:pt>
                <c:pt idx="2446">
                  <c:v>0.13292325240345448</c:v>
                </c:pt>
                <c:pt idx="2447">
                  <c:v>0.13730242789636626</c:v>
                </c:pt>
                <c:pt idx="2448">
                  <c:v>0.12416490141763081</c:v>
                </c:pt>
                <c:pt idx="2449">
                  <c:v>0.12416490141763081</c:v>
                </c:pt>
                <c:pt idx="2450">
                  <c:v>0.12854407691054259</c:v>
                </c:pt>
                <c:pt idx="2451">
                  <c:v>0.12854407691054259</c:v>
                </c:pt>
                <c:pt idx="2452">
                  <c:v>0.12854407691054259</c:v>
                </c:pt>
                <c:pt idx="2453">
                  <c:v>0.13292325240345448</c:v>
                </c:pt>
                <c:pt idx="2454">
                  <c:v>0.13292325240345448</c:v>
                </c:pt>
                <c:pt idx="2455">
                  <c:v>0.12854407691054259</c:v>
                </c:pt>
                <c:pt idx="2456">
                  <c:v>0.12854407691054259</c:v>
                </c:pt>
                <c:pt idx="2457">
                  <c:v>0.12416490141763081</c:v>
                </c:pt>
                <c:pt idx="2458">
                  <c:v>0.12854407691054259</c:v>
                </c:pt>
                <c:pt idx="2459">
                  <c:v>0.12416490141763081</c:v>
                </c:pt>
                <c:pt idx="2460">
                  <c:v>0.12854407691054259</c:v>
                </c:pt>
                <c:pt idx="2461">
                  <c:v>0.13292325240345448</c:v>
                </c:pt>
                <c:pt idx="2462">
                  <c:v>0.12854407691054259</c:v>
                </c:pt>
                <c:pt idx="2463">
                  <c:v>0.13292325240345448</c:v>
                </c:pt>
                <c:pt idx="2464">
                  <c:v>0.12416490141763081</c:v>
                </c:pt>
                <c:pt idx="2465">
                  <c:v>0.12854407691054259</c:v>
                </c:pt>
                <c:pt idx="2466">
                  <c:v>0.12854407691054259</c:v>
                </c:pt>
                <c:pt idx="2467">
                  <c:v>0.13730242789636626</c:v>
                </c:pt>
                <c:pt idx="2468">
                  <c:v>0.12854407691054259</c:v>
                </c:pt>
                <c:pt idx="2469">
                  <c:v>0.12854407691054259</c:v>
                </c:pt>
                <c:pt idx="2470">
                  <c:v>0.12854407691054259</c:v>
                </c:pt>
                <c:pt idx="2471">
                  <c:v>0.12416490141763081</c:v>
                </c:pt>
                <c:pt idx="2472">
                  <c:v>0.13292325240345448</c:v>
                </c:pt>
                <c:pt idx="2473">
                  <c:v>0.12854407691054259</c:v>
                </c:pt>
                <c:pt idx="2474">
                  <c:v>0.13292325240345448</c:v>
                </c:pt>
                <c:pt idx="2475">
                  <c:v>0.14168160338927815</c:v>
                </c:pt>
                <c:pt idx="2476">
                  <c:v>0.12854407691054259</c:v>
                </c:pt>
                <c:pt idx="2477">
                  <c:v>0.13730242789636626</c:v>
                </c:pt>
                <c:pt idx="2478">
                  <c:v>0.13292325240345448</c:v>
                </c:pt>
                <c:pt idx="2479">
                  <c:v>0.13292325240345448</c:v>
                </c:pt>
                <c:pt idx="2480">
                  <c:v>0.12854407691054259</c:v>
                </c:pt>
                <c:pt idx="2481">
                  <c:v>0.13292325240345448</c:v>
                </c:pt>
                <c:pt idx="2482">
                  <c:v>0.12854407691054259</c:v>
                </c:pt>
                <c:pt idx="2483">
                  <c:v>0.13292325240345448</c:v>
                </c:pt>
                <c:pt idx="2484">
                  <c:v>0.13292325240345448</c:v>
                </c:pt>
                <c:pt idx="2485">
                  <c:v>0.13292325240345448</c:v>
                </c:pt>
                <c:pt idx="2486">
                  <c:v>0.12854407691054259</c:v>
                </c:pt>
                <c:pt idx="2487">
                  <c:v>0.13292325240345448</c:v>
                </c:pt>
                <c:pt idx="2488">
                  <c:v>0.13730242789636626</c:v>
                </c:pt>
                <c:pt idx="2489">
                  <c:v>0.13292325240345448</c:v>
                </c:pt>
                <c:pt idx="2490">
                  <c:v>0.13730242789636626</c:v>
                </c:pt>
                <c:pt idx="2491">
                  <c:v>0.13292325240345448</c:v>
                </c:pt>
                <c:pt idx="2492">
                  <c:v>0.13730242789636626</c:v>
                </c:pt>
                <c:pt idx="2493">
                  <c:v>0.13730242789636626</c:v>
                </c:pt>
                <c:pt idx="2494">
                  <c:v>0.11978572592471892</c:v>
                </c:pt>
                <c:pt idx="2495">
                  <c:v>0.14168160338927815</c:v>
                </c:pt>
                <c:pt idx="2496">
                  <c:v>0.13292325240345448</c:v>
                </c:pt>
                <c:pt idx="2497">
                  <c:v>0.12854407691054259</c:v>
                </c:pt>
                <c:pt idx="2498">
                  <c:v>0.14168160338927815</c:v>
                </c:pt>
                <c:pt idx="2499">
                  <c:v>0.12854407691054259</c:v>
                </c:pt>
                <c:pt idx="2500">
                  <c:v>0.13292325240345448</c:v>
                </c:pt>
                <c:pt idx="2501">
                  <c:v>0.12854407691054259</c:v>
                </c:pt>
                <c:pt idx="2502">
                  <c:v>0.12854407691054259</c:v>
                </c:pt>
                <c:pt idx="2503">
                  <c:v>0.13292325240345448</c:v>
                </c:pt>
                <c:pt idx="2504">
                  <c:v>0.12854407691054259</c:v>
                </c:pt>
                <c:pt idx="2505">
                  <c:v>0.12854407691054259</c:v>
                </c:pt>
                <c:pt idx="2506">
                  <c:v>0.13292325240345448</c:v>
                </c:pt>
                <c:pt idx="2507">
                  <c:v>0.13730242789636626</c:v>
                </c:pt>
                <c:pt idx="2508">
                  <c:v>0.12854407691054259</c:v>
                </c:pt>
                <c:pt idx="2509">
                  <c:v>0.12854407691054259</c:v>
                </c:pt>
                <c:pt idx="2510">
                  <c:v>0.12854407691054259</c:v>
                </c:pt>
                <c:pt idx="2511">
                  <c:v>0.12854407691054259</c:v>
                </c:pt>
                <c:pt idx="2512">
                  <c:v>0.12854407691054259</c:v>
                </c:pt>
                <c:pt idx="2513">
                  <c:v>0.12854407691054259</c:v>
                </c:pt>
                <c:pt idx="2514">
                  <c:v>0.12416490141763081</c:v>
                </c:pt>
                <c:pt idx="2515">
                  <c:v>0.13292325240345448</c:v>
                </c:pt>
                <c:pt idx="2516">
                  <c:v>0.13292325240345448</c:v>
                </c:pt>
                <c:pt idx="2517">
                  <c:v>0.12854407691054259</c:v>
                </c:pt>
                <c:pt idx="2518">
                  <c:v>0.12854407691054259</c:v>
                </c:pt>
                <c:pt idx="2519">
                  <c:v>0.12854407691054259</c:v>
                </c:pt>
                <c:pt idx="2520">
                  <c:v>0.13292325240345448</c:v>
                </c:pt>
                <c:pt idx="2521">
                  <c:v>0.11540655043180703</c:v>
                </c:pt>
                <c:pt idx="2522">
                  <c:v>0.12416490141763081</c:v>
                </c:pt>
                <c:pt idx="2523">
                  <c:v>0.12416490141763081</c:v>
                </c:pt>
                <c:pt idx="2524">
                  <c:v>0.12416490141763081</c:v>
                </c:pt>
                <c:pt idx="2525">
                  <c:v>0.12854407691054259</c:v>
                </c:pt>
                <c:pt idx="2526">
                  <c:v>0.13292325240345448</c:v>
                </c:pt>
                <c:pt idx="2527">
                  <c:v>0.11978572592471892</c:v>
                </c:pt>
                <c:pt idx="2528">
                  <c:v>0.11978572592471892</c:v>
                </c:pt>
                <c:pt idx="2529">
                  <c:v>0.11978572592471892</c:v>
                </c:pt>
                <c:pt idx="2530">
                  <c:v>0.12416490141763081</c:v>
                </c:pt>
                <c:pt idx="2531">
                  <c:v>0.11978572592471892</c:v>
                </c:pt>
                <c:pt idx="2532">
                  <c:v>0.12416490141763081</c:v>
                </c:pt>
                <c:pt idx="2533">
                  <c:v>0.12416490141763081</c:v>
                </c:pt>
                <c:pt idx="2534">
                  <c:v>0.12854407691054259</c:v>
                </c:pt>
                <c:pt idx="2535">
                  <c:v>0.12416490141763081</c:v>
                </c:pt>
                <c:pt idx="2536">
                  <c:v>0.11978572592471892</c:v>
                </c:pt>
                <c:pt idx="2537">
                  <c:v>0.11978572592471892</c:v>
                </c:pt>
                <c:pt idx="2538">
                  <c:v>0.12416490141763081</c:v>
                </c:pt>
                <c:pt idx="2539">
                  <c:v>0.12416490141763081</c:v>
                </c:pt>
                <c:pt idx="2540">
                  <c:v>0.11978572592471892</c:v>
                </c:pt>
                <c:pt idx="2541">
                  <c:v>0.12416490141763081</c:v>
                </c:pt>
                <c:pt idx="2542">
                  <c:v>0.12416490141763081</c:v>
                </c:pt>
                <c:pt idx="2543">
                  <c:v>0.11978572592471892</c:v>
                </c:pt>
                <c:pt idx="2544">
                  <c:v>0.11978572592471892</c:v>
                </c:pt>
                <c:pt idx="2545">
                  <c:v>0.11978572592471892</c:v>
                </c:pt>
                <c:pt idx="2546">
                  <c:v>0.11978572592471892</c:v>
                </c:pt>
                <c:pt idx="2547">
                  <c:v>0.12416490141763081</c:v>
                </c:pt>
                <c:pt idx="2548">
                  <c:v>0.11978572592471892</c:v>
                </c:pt>
                <c:pt idx="2549">
                  <c:v>0.11540655043180703</c:v>
                </c:pt>
                <c:pt idx="2550">
                  <c:v>0.11978572592471892</c:v>
                </c:pt>
                <c:pt idx="2551">
                  <c:v>0.11978572592471892</c:v>
                </c:pt>
                <c:pt idx="2552">
                  <c:v>0.12854407691054259</c:v>
                </c:pt>
                <c:pt idx="2553">
                  <c:v>0.11978572592471892</c:v>
                </c:pt>
                <c:pt idx="2554">
                  <c:v>0.12416490141763081</c:v>
                </c:pt>
                <c:pt idx="2555">
                  <c:v>0.12416490141763081</c:v>
                </c:pt>
                <c:pt idx="2556">
                  <c:v>0.12416490141763081</c:v>
                </c:pt>
                <c:pt idx="2557">
                  <c:v>0.12416490141763081</c:v>
                </c:pt>
                <c:pt idx="2558">
                  <c:v>0.11978572592471892</c:v>
                </c:pt>
                <c:pt idx="2559">
                  <c:v>0.12416490141763081</c:v>
                </c:pt>
                <c:pt idx="2560">
                  <c:v>0.12416490141763081</c:v>
                </c:pt>
                <c:pt idx="2561">
                  <c:v>0.11978572592471892</c:v>
                </c:pt>
                <c:pt idx="2562">
                  <c:v>0.11978572592471892</c:v>
                </c:pt>
                <c:pt idx="2563">
                  <c:v>0.11978572592471892</c:v>
                </c:pt>
                <c:pt idx="2564">
                  <c:v>0.11978572592471892</c:v>
                </c:pt>
                <c:pt idx="2565">
                  <c:v>0.11978572592471892</c:v>
                </c:pt>
                <c:pt idx="2566">
                  <c:v>0.12854407691054259</c:v>
                </c:pt>
                <c:pt idx="2567">
                  <c:v>0.11978572592471892</c:v>
                </c:pt>
                <c:pt idx="2568">
                  <c:v>0.12416490141763081</c:v>
                </c:pt>
                <c:pt idx="2569">
                  <c:v>0.12854407691054259</c:v>
                </c:pt>
                <c:pt idx="2570">
                  <c:v>0.12416490141763081</c:v>
                </c:pt>
                <c:pt idx="2571">
                  <c:v>0.12416490141763081</c:v>
                </c:pt>
                <c:pt idx="2572">
                  <c:v>0.11978572592471892</c:v>
                </c:pt>
                <c:pt idx="2573">
                  <c:v>0.12416490141763081</c:v>
                </c:pt>
                <c:pt idx="2574">
                  <c:v>0.12416490141763081</c:v>
                </c:pt>
                <c:pt idx="2575">
                  <c:v>0.12416490141763081</c:v>
                </c:pt>
                <c:pt idx="2576">
                  <c:v>0.12416490141763081</c:v>
                </c:pt>
                <c:pt idx="2577">
                  <c:v>0.12416490141763081</c:v>
                </c:pt>
                <c:pt idx="2578">
                  <c:v>0.13292325240345448</c:v>
                </c:pt>
                <c:pt idx="2579">
                  <c:v>0.12854407691054259</c:v>
                </c:pt>
                <c:pt idx="2580">
                  <c:v>0.12854407691054259</c:v>
                </c:pt>
                <c:pt idx="2581">
                  <c:v>0.13730242789636626</c:v>
                </c:pt>
                <c:pt idx="2582">
                  <c:v>0.12854407691054259</c:v>
                </c:pt>
                <c:pt idx="2583">
                  <c:v>0.12854407691054259</c:v>
                </c:pt>
                <c:pt idx="2584">
                  <c:v>0.12854407691054259</c:v>
                </c:pt>
                <c:pt idx="2585">
                  <c:v>0.12854407691054259</c:v>
                </c:pt>
                <c:pt idx="2586">
                  <c:v>0.12854407691054259</c:v>
                </c:pt>
                <c:pt idx="2587">
                  <c:v>0.13292325240345448</c:v>
                </c:pt>
                <c:pt idx="2588">
                  <c:v>0.12854407691054259</c:v>
                </c:pt>
                <c:pt idx="2589">
                  <c:v>0.12854407691054259</c:v>
                </c:pt>
                <c:pt idx="2590">
                  <c:v>0.12416490141763081</c:v>
                </c:pt>
                <c:pt idx="2591">
                  <c:v>0.12854407691054259</c:v>
                </c:pt>
                <c:pt idx="2592">
                  <c:v>0.12854407691054259</c:v>
                </c:pt>
                <c:pt idx="2593">
                  <c:v>0.12416490141763081</c:v>
                </c:pt>
                <c:pt idx="2594">
                  <c:v>0.13730242789636626</c:v>
                </c:pt>
                <c:pt idx="2595">
                  <c:v>0.13292325240345448</c:v>
                </c:pt>
                <c:pt idx="2596">
                  <c:v>0.12854407691054259</c:v>
                </c:pt>
                <c:pt idx="2597">
                  <c:v>0.13292325240345448</c:v>
                </c:pt>
                <c:pt idx="2598">
                  <c:v>0.13292325240345448</c:v>
                </c:pt>
                <c:pt idx="2599">
                  <c:v>0.12854407691054259</c:v>
                </c:pt>
                <c:pt idx="2600">
                  <c:v>0.12416490141763081</c:v>
                </c:pt>
                <c:pt idx="2601">
                  <c:v>0.13292325240345448</c:v>
                </c:pt>
                <c:pt idx="2602">
                  <c:v>0.12416490141763081</c:v>
                </c:pt>
                <c:pt idx="2603">
                  <c:v>0.13292325240345448</c:v>
                </c:pt>
                <c:pt idx="2604">
                  <c:v>0.12416490141763081</c:v>
                </c:pt>
                <c:pt idx="2605">
                  <c:v>0.13292325240345448</c:v>
                </c:pt>
                <c:pt idx="2606">
                  <c:v>0.12416490141763081</c:v>
                </c:pt>
                <c:pt idx="2607">
                  <c:v>0.12854407691054259</c:v>
                </c:pt>
                <c:pt idx="2608">
                  <c:v>0.13292325240345448</c:v>
                </c:pt>
                <c:pt idx="2609">
                  <c:v>0.12854407691054259</c:v>
                </c:pt>
                <c:pt idx="2610">
                  <c:v>0.12416490141763081</c:v>
                </c:pt>
                <c:pt idx="2611">
                  <c:v>0.13730242789636626</c:v>
                </c:pt>
                <c:pt idx="2612">
                  <c:v>0.11978572592471892</c:v>
                </c:pt>
                <c:pt idx="2613">
                  <c:v>0.11978572592471892</c:v>
                </c:pt>
                <c:pt idx="2614">
                  <c:v>0.11978572592471892</c:v>
                </c:pt>
                <c:pt idx="2615">
                  <c:v>0.12416490141763081</c:v>
                </c:pt>
                <c:pt idx="2616">
                  <c:v>0.12854407691054259</c:v>
                </c:pt>
                <c:pt idx="2617">
                  <c:v>0.11978572592471892</c:v>
                </c:pt>
                <c:pt idx="2618">
                  <c:v>0.12416490141763081</c:v>
                </c:pt>
                <c:pt idx="2619">
                  <c:v>0.11978572592471892</c:v>
                </c:pt>
                <c:pt idx="2620">
                  <c:v>0.11978572592471892</c:v>
                </c:pt>
                <c:pt idx="2621">
                  <c:v>0.12416490141763081</c:v>
                </c:pt>
                <c:pt idx="2622">
                  <c:v>0.11978572592471892</c:v>
                </c:pt>
                <c:pt idx="2623">
                  <c:v>0.12416490141763081</c:v>
                </c:pt>
                <c:pt idx="2624">
                  <c:v>0.12854407691054259</c:v>
                </c:pt>
                <c:pt idx="2625">
                  <c:v>0.12416490141763081</c:v>
                </c:pt>
                <c:pt idx="2626">
                  <c:v>0.13292325240345448</c:v>
                </c:pt>
                <c:pt idx="2627">
                  <c:v>0.12416490141763081</c:v>
                </c:pt>
                <c:pt idx="2628">
                  <c:v>0.12416490141763081</c:v>
                </c:pt>
                <c:pt idx="2629">
                  <c:v>0.12416490141763081</c:v>
                </c:pt>
                <c:pt idx="2630">
                  <c:v>0.11540655043180703</c:v>
                </c:pt>
                <c:pt idx="2631">
                  <c:v>0.11540655043180703</c:v>
                </c:pt>
                <c:pt idx="2632">
                  <c:v>0.11978572592471892</c:v>
                </c:pt>
                <c:pt idx="2633">
                  <c:v>0.12416490141763081</c:v>
                </c:pt>
                <c:pt idx="2634">
                  <c:v>0.11978572592471892</c:v>
                </c:pt>
                <c:pt idx="2635">
                  <c:v>0.11978572592471892</c:v>
                </c:pt>
                <c:pt idx="2636">
                  <c:v>0.11978572592471892</c:v>
                </c:pt>
                <c:pt idx="2637">
                  <c:v>0.12416490141763081</c:v>
                </c:pt>
                <c:pt idx="2638">
                  <c:v>0.11978572592471892</c:v>
                </c:pt>
                <c:pt idx="2639">
                  <c:v>0.12416490141763081</c:v>
                </c:pt>
                <c:pt idx="2640">
                  <c:v>0.11540655043180703</c:v>
                </c:pt>
                <c:pt idx="2641">
                  <c:v>0.11978572592471892</c:v>
                </c:pt>
                <c:pt idx="2642">
                  <c:v>0.11978572592471892</c:v>
                </c:pt>
                <c:pt idx="2643">
                  <c:v>0.11540655043180703</c:v>
                </c:pt>
                <c:pt idx="2644">
                  <c:v>0.11540655043180703</c:v>
                </c:pt>
                <c:pt idx="2645">
                  <c:v>0.11540655043180703</c:v>
                </c:pt>
                <c:pt idx="2646">
                  <c:v>0.12416490141763081</c:v>
                </c:pt>
                <c:pt idx="2647">
                  <c:v>0.11978572592471892</c:v>
                </c:pt>
                <c:pt idx="2648">
                  <c:v>0.11978572592471892</c:v>
                </c:pt>
                <c:pt idx="2649">
                  <c:v>0.11978572592471892</c:v>
                </c:pt>
                <c:pt idx="2650">
                  <c:v>0.11978572592471892</c:v>
                </c:pt>
                <c:pt idx="2651">
                  <c:v>0.11540655043180703</c:v>
                </c:pt>
                <c:pt idx="2652">
                  <c:v>0.11978572592471892</c:v>
                </c:pt>
                <c:pt idx="2653">
                  <c:v>0.11978572592471892</c:v>
                </c:pt>
                <c:pt idx="2654">
                  <c:v>0.11540655043180703</c:v>
                </c:pt>
                <c:pt idx="2655">
                  <c:v>0.11540655043180703</c:v>
                </c:pt>
                <c:pt idx="2656">
                  <c:v>0.11978572592471892</c:v>
                </c:pt>
                <c:pt idx="2657">
                  <c:v>0.11978572592471892</c:v>
                </c:pt>
                <c:pt idx="2658">
                  <c:v>0.11978572592471892</c:v>
                </c:pt>
                <c:pt idx="2659">
                  <c:v>0.11540655043180703</c:v>
                </c:pt>
                <c:pt idx="2660">
                  <c:v>0.11978572592471892</c:v>
                </c:pt>
                <c:pt idx="2661">
                  <c:v>0.11540655043180703</c:v>
                </c:pt>
                <c:pt idx="2662">
                  <c:v>0.11540655043180703</c:v>
                </c:pt>
                <c:pt idx="2663">
                  <c:v>0.12416490141763081</c:v>
                </c:pt>
                <c:pt idx="2664">
                  <c:v>0.11540655043180703</c:v>
                </c:pt>
                <c:pt idx="2665">
                  <c:v>0.11540655043180703</c:v>
                </c:pt>
                <c:pt idx="2666">
                  <c:v>0.11978572592471892</c:v>
                </c:pt>
                <c:pt idx="2667">
                  <c:v>0.11978572592471892</c:v>
                </c:pt>
                <c:pt idx="2668">
                  <c:v>0.11540655043180703</c:v>
                </c:pt>
                <c:pt idx="2669">
                  <c:v>0.11978572592471892</c:v>
                </c:pt>
                <c:pt idx="2670">
                  <c:v>0.12416490141763081</c:v>
                </c:pt>
                <c:pt idx="2671">
                  <c:v>0.11978572592471892</c:v>
                </c:pt>
                <c:pt idx="2672">
                  <c:v>0.11978572592471892</c:v>
                </c:pt>
                <c:pt idx="2673">
                  <c:v>0.11978572592471892</c:v>
                </c:pt>
                <c:pt idx="2674">
                  <c:v>0.11978572592471892</c:v>
                </c:pt>
                <c:pt idx="2675">
                  <c:v>0.11978572592471892</c:v>
                </c:pt>
                <c:pt idx="2676">
                  <c:v>0.11540655043180703</c:v>
                </c:pt>
                <c:pt idx="2677">
                  <c:v>0.11540655043180703</c:v>
                </c:pt>
                <c:pt idx="2678">
                  <c:v>0.11978572592471892</c:v>
                </c:pt>
                <c:pt idx="2679">
                  <c:v>0.11540655043180703</c:v>
                </c:pt>
                <c:pt idx="2680">
                  <c:v>0.11540655043180703</c:v>
                </c:pt>
                <c:pt idx="2681">
                  <c:v>0.11978572592471892</c:v>
                </c:pt>
                <c:pt idx="2682">
                  <c:v>0.11540655043180703</c:v>
                </c:pt>
                <c:pt idx="2683">
                  <c:v>0.11540655043180703</c:v>
                </c:pt>
                <c:pt idx="2684">
                  <c:v>0.11540655043180703</c:v>
                </c:pt>
                <c:pt idx="2685">
                  <c:v>0.11102737493889525</c:v>
                </c:pt>
                <c:pt idx="2686">
                  <c:v>0.11102737493889525</c:v>
                </c:pt>
                <c:pt idx="2687">
                  <c:v>0.11540655043180703</c:v>
                </c:pt>
                <c:pt idx="2688">
                  <c:v>0.11540655043180703</c:v>
                </c:pt>
                <c:pt idx="2689">
                  <c:v>0.11102737493889525</c:v>
                </c:pt>
                <c:pt idx="2690">
                  <c:v>0.11978572592471892</c:v>
                </c:pt>
                <c:pt idx="2691">
                  <c:v>0.11978572592471892</c:v>
                </c:pt>
                <c:pt idx="2692">
                  <c:v>0.11978572592471892</c:v>
                </c:pt>
                <c:pt idx="2693">
                  <c:v>0.11978572592471892</c:v>
                </c:pt>
                <c:pt idx="2694">
                  <c:v>0.11540655043180703</c:v>
                </c:pt>
                <c:pt idx="2695">
                  <c:v>0.11978572592471892</c:v>
                </c:pt>
                <c:pt idx="2696">
                  <c:v>0.11978572592471892</c:v>
                </c:pt>
                <c:pt idx="2697">
                  <c:v>0.11540655043180703</c:v>
                </c:pt>
                <c:pt idx="2698">
                  <c:v>0.11978572592471892</c:v>
                </c:pt>
                <c:pt idx="2699">
                  <c:v>0.11540655043180703</c:v>
                </c:pt>
                <c:pt idx="2700">
                  <c:v>0.12416490141763081</c:v>
                </c:pt>
                <c:pt idx="2701">
                  <c:v>0.12416490141763081</c:v>
                </c:pt>
                <c:pt idx="2702">
                  <c:v>0.12416490141763081</c:v>
                </c:pt>
                <c:pt idx="2703">
                  <c:v>0.11978572592471892</c:v>
                </c:pt>
                <c:pt idx="2704">
                  <c:v>0.12416490141763081</c:v>
                </c:pt>
                <c:pt idx="2705">
                  <c:v>0.11978572592471892</c:v>
                </c:pt>
                <c:pt idx="2706">
                  <c:v>0.11978572592471892</c:v>
                </c:pt>
                <c:pt idx="2707">
                  <c:v>0.12416490141763081</c:v>
                </c:pt>
                <c:pt idx="2708">
                  <c:v>0.12416490141763081</c:v>
                </c:pt>
                <c:pt idx="2709">
                  <c:v>0.12416490141763081</c:v>
                </c:pt>
                <c:pt idx="2710">
                  <c:v>0.11102737493889525</c:v>
                </c:pt>
                <c:pt idx="2711">
                  <c:v>0.12416490141763081</c:v>
                </c:pt>
                <c:pt idx="2712">
                  <c:v>0.11540655043180703</c:v>
                </c:pt>
                <c:pt idx="2713">
                  <c:v>0.71929485090435064</c:v>
                </c:pt>
                <c:pt idx="2714">
                  <c:v>0.74556990386182176</c:v>
                </c:pt>
                <c:pt idx="2715">
                  <c:v>0.75520408994622779</c:v>
                </c:pt>
                <c:pt idx="2716">
                  <c:v>0.76221077073488674</c:v>
                </c:pt>
                <c:pt idx="2717">
                  <c:v>0.76834161642496335</c:v>
                </c:pt>
                <c:pt idx="2718">
                  <c:v>0.76877953397425447</c:v>
                </c:pt>
                <c:pt idx="2719">
                  <c:v>0.76658994622779864</c:v>
                </c:pt>
                <c:pt idx="2720">
                  <c:v>0.76177285318559562</c:v>
                </c:pt>
                <c:pt idx="2721">
                  <c:v>0.75826951279126609</c:v>
                </c:pt>
                <c:pt idx="2722">
                  <c:v>0.75520408994622779</c:v>
                </c:pt>
                <c:pt idx="2723">
                  <c:v>0.75345241974906307</c:v>
                </c:pt>
                <c:pt idx="2724">
                  <c:v>0.74644573896040411</c:v>
                </c:pt>
                <c:pt idx="2725">
                  <c:v>0.74206656346749233</c:v>
                </c:pt>
                <c:pt idx="2726">
                  <c:v>0.73900114062245392</c:v>
                </c:pt>
                <c:pt idx="2727">
                  <c:v>0.7385632230731628</c:v>
                </c:pt>
                <c:pt idx="2728">
                  <c:v>0.73724947042528921</c:v>
                </c:pt>
                <c:pt idx="2729">
                  <c:v>0.73768738797458044</c:v>
                </c:pt>
                <c:pt idx="2730">
                  <c:v>0.73593571777741573</c:v>
                </c:pt>
                <c:pt idx="2731">
                  <c:v>0.73111862473521261</c:v>
                </c:pt>
                <c:pt idx="2732">
                  <c:v>0.73287029493237732</c:v>
                </c:pt>
                <c:pt idx="2733">
                  <c:v>0.7293669545380479</c:v>
                </c:pt>
                <c:pt idx="2734">
                  <c:v>0.72717736679159195</c:v>
                </c:pt>
                <c:pt idx="2735">
                  <c:v>0.72805320189017442</c:v>
                </c:pt>
                <c:pt idx="2736">
                  <c:v>0.72805320189017442</c:v>
                </c:pt>
                <c:pt idx="2737">
                  <c:v>0.72717736679159195</c:v>
                </c:pt>
                <c:pt idx="2738">
                  <c:v>0.72454986149584488</c:v>
                </c:pt>
                <c:pt idx="2739">
                  <c:v>0.7188569333550594</c:v>
                </c:pt>
                <c:pt idx="2740">
                  <c:v>0.72060860355222423</c:v>
                </c:pt>
                <c:pt idx="2741">
                  <c:v>0.7201706860029331</c:v>
                </c:pt>
                <c:pt idx="2742">
                  <c:v>0.71798109825647716</c:v>
                </c:pt>
                <c:pt idx="2743">
                  <c:v>0.71316400521427403</c:v>
                </c:pt>
                <c:pt idx="2744">
                  <c:v>0.71798109825647716</c:v>
                </c:pt>
                <c:pt idx="2745">
                  <c:v>0.71666734560860357</c:v>
                </c:pt>
                <c:pt idx="2746">
                  <c:v>0.71754318070718592</c:v>
                </c:pt>
                <c:pt idx="2747">
                  <c:v>0.71798109825647716</c:v>
                </c:pt>
                <c:pt idx="2748">
                  <c:v>0.71579151051002121</c:v>
                </c:pt>
                <c:pt idx="2749">
                  <c:v>0.71929485090435064</c:v>
                </c:pt>
                <c:pt idx="2750">
                  <c:v>0.71710526315789469</c:v>
                </c:pt>
                <c:pt idx="2751">
                  <c:v>0.71360192276356527</c:v>
                </c:pt>
                <c:pt idx="2752">
                  <c:v>0.71447775786214762</c:v>
                </c:pt>
                <c:pt idx="2753">
                  <c:v>0.71228817011569168</c:v>
                </c:pt>
                <c:pt idx="2754">
                  <c:v>0.71316400521427403</c:v>
                </c:pt>
                <c:pt idx="2755">
                  <c:v>0.71009858236923584</c:v>
                </c:pt>
                <c:pt idx="2756">
                  <c:v>0.71097441746781809</c:v>
                </c:pt>
                <c:pt idx="2757">
                  <c:v>0.70834691217207102</c:v>
                </c:pt>
                <c:pt idx="2758">
                  <c:v>0.70878482972136225</c:v>
                </c:pt>
                <c:pt idx="2759">
                  <c:v>0.70703315952419743</c:v>
                </c:pt>
                <c:pt idx="2760">
                  <c:v>0.70440565422845036</c:v>
                </c:pt>
                <c:pt idx="2761">
                  <c:v>0.70966066481994461</c:v>
                </c:pt>
                <c:pt idx="2762">
                  <c:v>0.70352981912986801</c:v>
                </c:pt>
                <c:pt idx="2763">
                  <c:v>0.70703315952419743</c:v>
                </c:pt>
                <c:pt idx="2764">
                  <c:v>0.70352981912986801</c:v>
                </c:pt>
                <c:pt idx="2765">
                  <c:v>0.70090231383412083</c:v>
                </c:pt>
                <c:pt idx="2766">
                  <c:v>0.70002647873553858</c:v>
                </c:pt>
                <c:pt idx="2767">
                  <c:v>0.70134023138341206</c:v>
                </c:pt>
                <c:pt idx="2768">
                  <c:v>0.7004643962848297</c:v>
                </c:pt>
                <c:pt idx="2769">
                  <c:v>0.70002647873553858</c:v>
                </c:pt>
                <c:pt idx="2770">
                  <c:v>0.69652313834120905</c:v>
                </c:pt>
                <c:pt idx="2771">
                  <c:v>0.69915064363695612</c:v>
                </c:pt>
                <c:pt idx="2772">
                  <c:v>0.69827480853837387</c:v>
                </c:pt>
                <c:pt idx="2773">
                  <c:v>0.69564730324262669</c:v>
                </c:pt>
                <c:pt idx="2774">
                  <c:v>0.69477146814404434</c:v>
                </c:pt>
                <c:pt idx="2775">
                  <c:v>0.69433355059475321</c:v>
                </c:pt>
                <c:pt idx="2776">
                  <c:v>0.69520938569333546</c:v>
                </c:pt>
                <c:pt idx="2777">
                  <c:v>0.69214396284829727</c:v>
                </c:pt>
                <c:pt idx="2778">
                  <c:v>0.6912681277497148</c:v>
                </c:pt>
                <c:pt idx="2779">
                  <c:v>0.68776478735538538</c:v>
                </c:pt>
                <c:pt idx="2780">
                  <c:v>0.68951645755255009</c:v>
                </c:pt>
                <c:pt idx="2781">
                  <c:v>0.68645103470751179</c:v>
                </c:pt>
                <c:pt idx="2782">
                  <c:v>0.68382352941176472</c:v>
                </c:pt>
                <c:pt idx="2783">
                  <c:v>0.68645103470751179</c:v>
                </c:pt>
                <c:pt idx="2784">
                  <c:v>0.68338561186247349</c:v>
                </c:pt>
                <c:pt idx="2785">
                  <c:v>0.68338561186247349</c:v>
                </c:pt>
                <c:pt idx="2786">
                  <c:v>0.67900643636956159</c:v>
                </c:pt>
                <c:pt idx="2787">
                  <c:v>0.6759410135245234</c:v>
                </c:pt>
                <c:pt idx="2788">
                  <c:v>0.67856851882027047</c:v>
                </c:pt>
                <c:pt idx="2789">
                  <c:v>0.67856851882027047</c:v>
                </c:pt>
                <c:pt idx="2790">
                  <c:v>0.67637893107381464</c:v>
                </c:pt>
                <c:pt idx="2791">
                  <c:v>0.67813060127097935</c:v>
                </c:pt>
                <c:pt idx="2792">
                  <c:v>0.67462726087664981</c:v>
                </c:pt>
                <c:pt idx="2793">
                  <c:v>0.67331350822877623</c:v>
                </c:pt>
                <c:pt idx="2794">
                  <c:v>0.66805849763728209</c:v>
                </c:pt>
                <c:pt idx="2795">
                  <c:v>0.66937225028515557</c:v>
                </c:pt>
                <c:pt idx="2796">
                  <c:v>0.66893433273586445</c:v>
                </c:pt>
                <c:pt idx="2797">
                  <c:v>0.66805849763728209</c:v>
                </c:pt>
                <c:pt idx="2798">
                  <c:v>0.66630682744011738</c:v>
                </c:pt>
                <c:pt idx="2799">
                  <c:v>0.6636793221443702</c:v>
                </c:pt>
                <c:pt idx="2800">
                  <c:v>0.67156183803161151</c:v>
                </c:pt>
                <c:pt idx="2801">
                  <c:v>0.6667447449894085</c:v>
                </c:pt>
                <c:pt idx="2802">
                  <c:v>0.66762058008799086</c:v>
                </c:pt>
                <c:pt idx="2803">
                  <c:v>0.66455515724295255</c:v>
                </c:pt>
                <c:pt idx="2804">
                  <c:v>0.66499307479224379</c:v>
                </c:pt>
                <c:pt idx="2805">
                  <c:v>0.66762058008799086</c:v>
                </c:pt>
                <c:pt idx="2806">
                  <c:v>0.6636793221443702</c:v>
                </c:pt>
                <c:pt idx="2807">
                  <c:v>0.66105181684862313</c:v>
                </c:pt>
                <c:pt idx="2808">
                  <c:v>0.66455515724295255</c:v>
                </c:pt>
                <c:pt idx="2809">
                  <c:v>0.65886222910216719</c:v>
                </c:pt>
                <c:pt idx="2810">
                  <c:v>0.66192765194720549</c:v>
                </c:pt>
                <c:pt idx="2811">
                  <c:v>0.66280348704578784</c:v>
                </c:pt>
                <c:pt idx="2812">
                  <c:v>0.66017598175004077</c:v>
                </c:pt>
                <c:pt idx="2813">
                  <c:v>0.66105181684862313</c:v>
                </c:pt>
                <c:pt idx="2814">
                  <c:v>0.65404513605996417</c:v>
                </c:pt>
                <c:pt idx="2815">
                  <c:v>0.65667264135571124</c:v>
                </c:pt>
                <c:pt idx="2816">
                  <c:v>0.6575484764542936</c:v>
                </c:pt>
                <c:pt idx="2817">
                  <c:v>0.65229346586279946</c:v>
                </c:pt>
                <c:pt idx="2818">
                  <c:v>0.65404513605996417</c:v>
                </c:pt>
                <c:pt idx="2819">
                  <c:v>0.65097971321492587</c:v>
                </c:pt>
                <c:pt idx="2820">
                  <c:v>0.65360721851067294</c:v>
                </c:pt>
                <c:pt idx="2821">
                  <c:v>0.65360721851067294</c:v>
                </c:pt>
                <c:pt idx="2822">
                  <c:v>0.65010387811634351</c:v>
                </c:pt>
                <c:pt idx="2823">
                  <c:v>0.65930014665145831</c:v>
                </c:pt>
                <c:pt idx="2824">
                  <c:v>0.65360721851067294</c:v>
                </c:pt>
                <c:pt idx="2825">
                  <c:v>0.65492097115854653</c:v>
                </c:pt>
                <c:pt idx="2826">
                  <c:v>0.6531693009613817</c:v>
                </c:pt>
                <c:pt idx="2827">
                  <c:v>0.65448305360925541</c:v>
                </c:pt>
                <c:pt idx="2828">
                  <c:v>0.65010387811634351</c:v>
                </c:pt>
                <c:pt idx="2829">
                  <c:v>0.64879012546846992</c:v>
                </c:pt>
                <c:pt idx="2830">
                  <c:v>0.6483522079191788</c:v>
                </c:pt>
                <c:pt idx="2831">
                  <c:v>0.64441094997555814</c:v>
                </c:pt>
                <c:pt idx="2832">
                  <c:v>0.64397303242626691</c:v>
                </c:pt>
                <c:pt idx="2833">
                  <c:v>0.64484886752484927</c:v>
                </c:pt>
                <c:pt idx="2834">
                  <c:v>0.64747637282059634</c:v>
                </c:pt>
                <c:pt idx="2835">
                  <c:v>0.64134552713051973</c:v>
                </c:pt>
                <c:pt idx="2836">
                  <c:v>0.64309719732768456</c:v>
                </c:pt>
                <c:pt idx="2837">
                  <c:v>0.64441094997555814</c:v>
                </c:pt>
                <c:pt idx="2838">
                  <c:v>0.64528678507414039</c:v>
                </c:pt>
                <c:pt idx="2839">
                  <c:v>0.64134552713051973</c:v>
                </c:pt>
                <c:pt idx="2840">
                  <c:v>0.63784218673619031</c:v>
                </c:pt>
                <c:pt idx="2841">
                  <c:v>0.64003177448264625</c:v>
                </c:pt>
                <c:pt idx="2842">
                  <c:v>0.63959385693335502</c:v>
                </c:pt>
                <c:pt idx="2843">
                  <c:v>0.64046969203193749</c:v>
                </c:pt>
                <c:pt idx="2844">
                  <c:v>0.64397303242626691</c:v>
                </c:pt>
                <c:pt idx="2845">
                  <c:v>0.64178344467981097</c:v>
                </c:pt>
                <c:pt idx="2846">
                  <c:v>0.64265927977839332</c:v>
                </c:pt>
                <c:pt idx="2847">
                  <c:v>0.63959385693335502</c:v>
                </c:pt>
                <c:pt idx="2848">
                  <c:v>0.6391559393840639</c:v>
                </c:pt>
                <c:pt idx="2849">
                  <c:v>0.63127342349682247</c:v>
                </c:pt>
                <c:pt idx="2850">
                  <c:v>0.63390092879256965</c:v>
                </c:pt>
                <c:pt idx="2851">
                  <c:v>0.63565259898973436</c:v>
                </c:pt>
                <c:pt idx="2852">
                  <c:v>0.63477676389115201</c:v>
                </c:pt>
                <c:pt idx="2853">
                  <c:v>0.63828010428548154</c:v>
                </c:pt>
                <c:pt idx="2854">
                  <c:v>0.6360905165390256</c:v>
                </c:pt>
                <c:pt idx="2855">
                  <c:v>0.6330250936939873</c:v>
                </c:pt>
                <c:pt idx="2856">
                  <c:v>0.63214925859540494</c:v>
                </c:pt>
                <c:pt idx="2857">
                  <c:v>0.63127342349682247</c:v>
                </c:pt>
                <c:pt idx="2858">
                  <c:v>0.62952175329965776</c:v>
                </c:pt>
                <c:pt idx="2859">
                  <c:v>0.62645633045461957</c:v>
                </c:pt>
                <c:pt idx="2860">
                  <c:v>0.63127342349682247</c:v>
                </c:pt>
                <c:pt idx="2861">
                  <c:v>0.63171134104611371</c:v>
                </c:pt>
                <c:pt idx="2862">
                  <c:v>0.62995967084894899</c:v>
                </c:pt>
                <c:pt idx="2863">
                  <c:v>0.62689424800391069</c:v>
                </c:pt>
                <c:pt idx="2864">
                  <c:v>0.62864591820107552</c:v>
                </c:pt>
                <c:pt idx="2865">
                  <c:v>0.62470466025745486</c:v>
                </c:pt>
                <c:pt idx="2866">
                  <c:v>0.62426674270816362</c:v>
                </c:pt>
                <c:pt idx="2867">
                  <c:v>0.62820800065178428</c:v>
                </c:pt>
                <c:pt idx="2868">
                  <c:v>0.62470466025745486</c:v>
                </c:pt>
                <c:pt idx="2869">
                  <c:v>0.62251507251099891</c:v>
                </c:pt>
                <c:pt idx="2870">
                  <c:v>0.62689424800391069</c:v>
                </c:pt>
                <c:pt idx="2871">
                  <c:v>0.61901173211666938</c:v>
                </c:pt>
                <c:pt idx="2872">
                  <c:v>0.62207715496170768</c:v>
                </c:pt>
                <c:pt idx="2873">
                  <c:v>0.61901173211666938</c:v>
                </c:pt>
                <c:pt idx="2874">
                  <c:v>0.62514257780674598</c:v>
                </c:pt>
                <c:pt idx="2875">
                  <c:v>0.62382882515887239</c:v>
                </c:pt>
                <c:pt idx="2876">
                  <c:v>0.6207634023138342</c:v>
                </c:pt>
                <c:pt idx="2877">
                  <c:v>0.61988756721525173</c:v>
                </c:pt>
                <c:pt idx="2878">
                  <c:v>0.6207634023138342</c:v>
                </c:pt>
                <c:pt idx="2879">
                  <c:v>0.61594630927163108</c:v>
                </c:pt>
                <c:pt idx="2880">
                  <c:v>0.61550839172233984</c:v>
                </c:pt>
                <c:pt idx="2881">
                  <c:v>0.61988756721525173</c:v>
                </c:pt>
                <c:pt idx="2882">
                  <c:v>0.62120131986312532</c:v>
                </c:pt>
                <c:pt idx="2883">
                  <c:v>0.62120131986312532</c:v>
                </c:pt>
                <c:pt idx="2884">
                  <c:v>0.61813589701808702</c:v>
                </c:pt>
                <c:pt idx="2885">
                  <c:v>0.61507047417304872</c:v>
                </c:pt>
                <c:pt idx="2886">
                  <c:v>0.60937754603226324</c:v>
                </c:pt>
                <c:pt idx="2887">
                  <c:v>0.61244296887730165</c:v>
                </c:pt>
                <c:pt idx="2888">
                  <c:v>0.61025338113084571</c:v>
                </c:pt>
                <c:pt idx="2889">
                  <c:v>0.6133188039758839</c:v>
                </c:pt>
                <c:pt idx="2890">
                  <c:v>0.61200505132801042</c:v>
                </c:pt>
                <c:pt idx="2891">
                  <c:v>0.61069129868013694</c:v>
                </c:pt>
                <c:pt idx="2892">
                  <c:v>0.60806379338438976</c:v>
                </c:pt>
                <c:pt idx="2893">
                  <c:v>0.60937754603226324</c:v>
                </c:pt>
                <c:pt idx="2894">
                  <c:v>0.61069129868013694</c:v>
                </c:pt>
                <c:pt idx="2895">
                  <c:v>0.61069129868013694</c:v>
                </c:pt>
                <c:pt idx="2896">
                  <c:v>0.60893962848297212</c:v>
                </c:pt>
                <c:pt idx="2897">
                  <c:v>0.61156713377871919</c:v>
                </c:pt>
                <c:pt idx="2898">
                  <c:v>0.61112921622942806</c:v>
                </c:pt>
                <c:pt idx="2899">
                  <c:v>0.6146325566237576</c:v>
                </c:pt>
                <c:pt idx="2900">
                  <c:v>0.61200505132801042</c:v>
                </c:pt>
                <c:pt idx="2901">
                  <c:v>0.60762587583509853</c:v>
                </c:pt>
                <c:pt idx="2902">
                  <c:v>0.60893962848297212</c:v>
                </c:pt>
                <c:pt idx="2903">
                  <c:v>0.60368461789147787</c:v>
                </c:pt>
                <c:pt idx="2904">
                  <c:v>0.60456045299006034</c:v>
                </c:pt>
                <c:pt idx="2905">
                  <c:v>0.60587420563793382</c:v>
                </c:pt>
                <c:pt idx="2906">
                  <c:v>0.60499837053935146</c:v>
                </c:pt>
                <c:pt idx="2907">
                  <c:v>0.60675004073651628</c:v>
                </c:pt>
                <c:pt idx="2908">
                  <c:v>0.60149503014502192</c:v>
                </c:pt>
                <c:pt idx="2909">
                  <c:v>0.60368461789147787</c:v>
                </c:pt>
                <c:pt idx="2910">
                  <c:v>0.59755377220140127</c:v>
                </c:pt>
                <c:pt idx="2911">
                  <c:v>0.59974335994785721</c:v>
                </c:pt>
                <c:pt idx="2912">
                  <c:v>0.59667793710281902</c:v>
                </c:pt>
                <c:pt idx="2913">
                  <c:v>0.5949262669056542</c:v>
                </c:pt>
                <c:pt idx="2914">
                  <c:v>0.59624001955352779</c:v>
                </c:pt>
                <c:pt idx="2915">
                  <c:v>0.59842960729998373</c:v>
                </c:pt>
                <c:pt idx="2916">
                  <c:v>0.59448834935636308</c:v>
                </c:pt>
                <c:pt idx="2917">
                  <c:v>0.59361251425778061</c:v>
                </c:pt>
                <c:pt idx="2918">
                  <c:v>0.59405043180707184</c:v>
                </c:pt>
                <c:pt idx="2919">
                  <c:v>0.5918608440606159</c:v>
                </c:pt>
                <c:pt idx="2920">
                  <c:v>0.59448834935636308</c:v>
                </c:pt>
                <c:pt idx="2921">
                  <c:v>0.59010917386345119</c:v>
                </c:pt>
                <c:pt idx="2922">
                  <c:v>0.59010917386345119</c:v>
                </c:pt>
                <c:pt idx="2923">
                  <c:v>0.59098500896203354</c:v>
                </c:pt>
                <c:pt idx="2924">
                  <c:v>0.58660583346912176</c:v>
                </c:pt>
                <c:pt idx="2925">
                  <c:v>0.58748166856770401</c:v>
                </c:pt>
                <c:pt idx="2926">
                  <c:v>0.58967125631415995</c:v>
                </c:pt>
                <c:pt idx="2927">
                  <c:v>0.58660583346912176</c:v>
                </c:pt>
                <c:pt idx="2928">
                  <c:v>0.5826645755255011</c:v>
                </c:pt>
                <c:pt idx="2929">
                  <c:v>0.5857299983705393</c:v>
                </c:pt>
                <c:pt idx="2930">
                  <c:v>0.58397832817337458</c:v>
                </c:pt>
                <c:pt idx="2931">
                  <c:v>0.58397832817337458</c:v>
                </c:pt>
                <c:pt idx="2932">
                  <c:v>0.58397832817337458</c:v>
                </c:pt>
                <c:pt idx="2933">
                  <c:v>0.58178874042691864</c:v>
                </c:pt>
                <c:pt idx="2934">
                  <c:v>0.58397832817337458</c:v>
                </c:pt>
                <c:pt idx="2935">
                  <c:v>0.58616791591983053</c:v>
                </c:pt>
                <c:pt idx="2936">
                  <c:v>0.57828540003258921</c:v>
                </c:pt>
                <c:pt idx="2937">
                  <c:v>0.58660583346912176</c:v>
                </c:pt>
                <c:pt idx="2938">
                  <c:v>0.58310249307479223</c:v>
                </c:pt>
                <c:pt idx="2939">
                  <c:v>0.57959915268046269</c:v>
                </c:pt>
                <c:pt idx="2940">
                  <c:v>0.58354041062408335</c:v>
                </c:pt>
                <c:pt idx="2941">
                  <c:v>0.58135082287762752</c:v>
                </c:pt>
                <c:pt idx="2942">
                  <c:v>0.5826645755255011</c:v>
                </c:pt>
                <c:pt idx="2943">
                  <c:v>0.58135082287762752</c:v>
                </c:pt>
                <c:pt idx="2944">
                  <c:v>0.57697164738471574</c:v>
                </c:pt>
                <c:pt idx="2945">
                  <c:v>0.57872331758188045</c:v>
                </c:pt>
                <c:pt idx="2946">
                  <c:v>0.57740956493400686</c:v>
                </c:pt>
                <c:pt idx="2947">
                  <c:v>0.57434414208896856</c:v>
                </c:pt>
                <c:pt idx="2948">
                  <c:v>0.57259247189180384</c:v>
                </c:pt>
                <c:pt idx="2949">
                  <c:v>0.5765337298354245</c:v>
                </c:pt>
                <c:pt idx="2950">
                  <c:v>0.57084080169463913</c:v>
                </c:pt>
                <c:pt idx="2951">
                  <c:v>0.57215455434251261</c:v>
                </c:pt>
                <c:pt idx="2952">
                  <c:v>0.57215455434251261</c:v>
                </c:pt>
                <c:pt idx="2953">
                  <c:v>0.57784748248329798</c:v>
                </c:pt>
                <c:pt idx="2954">
                  <c:v>0.57478205963825979</c:v>
                </c:pt>
                <c:pt idx="2955">
                  <c:v>0.57521997718755091</c:v>
                </c:pt>
                <c:pt idx="2956">
                  <c:v>0.56777537884960072</c:v>
                </c:pt>
                <c:pt idx="2957">
                  <c:v>0.5704028841453479</c:v>
                </c:pt>
                <c:pt idx="2958">
                  <c:v>0.56777537884960072</c:v>
                </c:pt>
                <c:pt idx="2959">
                  <c:v>0.56689954375101848</c:v>
                </c:pt>
                <c:pt idx="2960">
                  <c:v>0.56339620335668894</c:v>
                </c:pt>
                <c:pt idx="2961">
                  <c:v>0.55770327521590346</c:v>
                </c:pt>
                <c:pt idx="2962">
                  <c:v>0.56208245070881535</c:v>
                </c:pt>
                <c:pt idx="2963">
                  <c:v>0.56208245070881535</c:v>
                </c:pt>
                <c:pt idx="2964">
                  <c:v>0.56295828580739782</c:v>
                </c:pt>
                <c:pt idx="2965">
                  <c:v>0.56339620335668894</c:v>
                </c:pt>
                <c:pt idx="2966">
                  <c:v>0.55332409972299168</c:v>
                </c:pt>
                <c:pt idx="2967">
                  <c:v>0.55770327521590346</c:v>
                </c:pt>
                <c:pt idx="2968">
                  <c:v>0.55332409972299168</c:v>
                </c:pt>
                <c:pt idx="2969">
                  <c:v>0.56208245070881535</c:v>
                </c:pt>
                <c:pt idx="2970">
                  <c:v>0.56208245070881535</c:v>
                </c:pt>
                <c:pt idx="2971">
                  <c:v>0.55770327521590346</c:v>
                </c:pt>
                <c:pt idx="2972">
                  <c:v>0.55770327521590346</c:v>
                </c:pt>
                <c:pt idx="2973">
                  <c:v>0.55332409972299168</c:v>
                </c:pt>
                <c:pt idx="2974">
                  <c:v>0.55332409972299168</c:v>
                </c:pt>
                <c:pt idx="2975">
                  <c:v>0.55770327521590346</c:v>
                </c:pt>
                <c:pt idx="2976">
                  <c:v>0.55332409972299168</c:v>
                </c:pt>
                <c:pt idx="2977">
                  <c:v>0.55332409972299168</c:v>
                </c:pt>
                <c:pt idx="2978">
                  <c:v>0.5489449242300799</c:v>
                </c:pt>
                <c:pt idx="2979">
                  <c:v>0.55332409972299168</c:v>
                </c:pt>
                <c:pt idx="2980">
                  <c:v>0.5489449242300799</c:v>
                </c:pt>
                <c:pt idx="2981">
                  <c:v>0.54456574873716801</c:v>
                </c:pt>
                <c:pt idx="2982">
                  <c:v>0.55332409972299168</c:v>
                </c:pt>
                <c:pt idx="2983">
                  <c:v>0.5489449242300799</c:v>
                </c:pt>
                <c:pt idx="2984">
                  <c:v>0.5489449242300799</c:v>
                </c:pt>
                <c:pt idx="2985">
                  <c:v>0.5489449242300799</c:v>
                </c:pt>
                <c:pt idx="2986">
                  <c:v>0.5489449242300799</c:v>
                </c:pt>
                <c:pt idx="2987">
                  <c:v>0.54456574873716801</c:v>
                </c:pt>
                <c:pt idx="2988">
                  <c:v>0.5489449242300799</c:v>
                </c:pt>
                <c:pt idx="2989">
                  <c:v>0.5489449242300799</c:v>
                </c:pt>
                <c:pt idx="2990">
                  <c:v>0.55332409972299168</c:v>
                </c:pt>
                <c:pt idx="2991">
                  <c:v>0.54456574873716801</c:v>
                </c:pt>
                <c:pt idx="2992">
                  <c:v>0.54018657324425612</c:v>
                </c:pt>
                <c:pt idx="2993">
                  <c:v>0.54018657324425612</c:v>
                </c:pt>
                <c:pt idx="2994">
                  <c:v>0.54018657324425612</c:v>
                </c:pt>
                <c:pt idx="2995">
                  <c:v>0.54456574873716801</c:v>
                </c:pt>
                <c:pt idx="2996">
                  <c:v>0.54018657324425612</c:v>
                </c:pt>
                <c:pt idx="2997">
                  <c:v>0.5489449242300799</c:v>
                </c:pt>
                <c:pt idx="2998">
                  <c:v>0.53580739775134423</c:v>
                </c:pt>
                <c:pt idx="2999">
                  <c:v>0.53580739775134423</c:v>
                </c:pt>
                <c:pt idx="3000">
                  <c:v>0.54018657324425612</c:v>
                </c:pt>
                <c:pt idx="3001">
                  <c:v>0.54018657324425612</c:v>
                </c:pt>
                <c:pt idx="3002">
                  <c:v>0.53580739775134423</c:v>
                </c:pt>
                <c:pt idx="3003">
                  <c:v>0.53580739775134423</c:v>
                </c:pt>
                <c:pt idx="3004">
                  <c:v>0.53580739775134423</c:v>
                </c:pt>
                <c:pt idx="3005">
                  <c:v>0.53142822225843245</c:v>
                </c:pt>
                <c:pt idx="3006">
                  <c:v>0.53580739775134423</c:v>
                </c:pt>
                <c:pt idx="3007">
                  <c:v>0.54018657324425612</c:v>
                </c:pt>
                <c:pt idx="3008">
                  <c:v>0.53142822225843245</c:v>
                </c:pt>
                <c:pt idx="3009">
                  <c:v>0.53142822225843245</c:v>
                </c:pt>
                <c:pt idx="3010">
                  <c:v>0.53580739775134423</c:v>
                </c:pt>
                <c:pt idx="3011">
                  <c:v>0.53580739775134423</c:v>
                </c:pt>
                <c:pt idx="3012">
                  <c:v>0.32122779859866379</c:v>
                </c:pt>
                <c:pt idx="3013">
                  <c:v>0.18109418282548473</c:v>
                </c:pt>
                <c:pt idx="3014">
                  <c:v>0.12854407691054259</c:v>
                </c:pt>
                <c:pt idx="3015">
                  <c:v>7.5993970995600457E-2</c:v>
                </c:pt>
                <c:pt idx="3016">
                  <c:v>6.2856444516864896E-2</c:v>
                </c:pt>
                <c:pt idx="3017">
                  <c:v>4.9718918038129334E-2</c:v>
                </c:pt>
                <c:pt idx="3018">
                  <c:v>4.5339742545217554E-2</c:v>
                </c:pt>
                <c:pt idx="3019">
                  <c:v>5.4098093531041225E-2</c:v>
                </c:pt>
                <c:pt idx="3020">
                  <c:v>5.4098093531041225E-2</c:v>
                </c:pt>
                <c:pt idx="3021">
                  <c:v>5.4098093531041225E-2</c:v>
                </c:pt>
                <c:pt idx="3022">
                  <c:v>5.4098093531041225E-2</c:v>
                </c:pt>
                <c:pt idx="3023">
                  <c:v>5.8477269023953116E-2</c:v>
                </c:pt>
                <c:pt idx="3024">
                  <c:v>5.8477269023953116E-2</c:v>
                </c:pt>
                <c:pt idx="3025">
                  <c:v>6.2856444516864896E-2</c:v>
                </c:pt>
                <c:pt idx="3026">
                  <c:v>5.8477269023953116E-2</c:v>
                </c:pt>
                <c:pt idx="3027">
                  <c:v>7.5993970995600457E-2</c:v>
                </c:pt>
                <c:pt idx="3028">
                  <c:v>5.4098093531041225E-2</c:v>
                </c:pt>
                <c:pt idx="3029">
                  <c:v>4.9718918038129334E-2</c:v>
                </c:pt>
                <c:pt idx="3030">
                  <c:v>6.2856444516864896E-2</c:v>
                </c:pt>
                <c:pt idx="3031">
                  <c:v>7.1614795502688566E-2</c:v>
                </c:pt>
                <c:pt idx="3032">
                  <c:v>7.5993970995600457E-2</c:v>
                </c:pt>
                <c:pt idx="3033">
                  <c:v>6.7235620009776786E-2</c:v>
                </c:pt>
                <c:pt idx="3034">
                  <c:v>7.1614795502688566E-2</c:v>
                </c:pt>
                <c:pt idx="3035">
                  <c:v>6.7235620009776786E-2</c:v>
                </c:pt>
                <c:pt idx="3036">
                  <c:v>7.1614795502688566E-2</c:v>
                </c:pt>
                <c:pt idx="3037">
                  <c:v>7.1614795502688566E-2</c:v>
                </c:pt>
                <c:pt idx="3038">
                  <c:v>7.1614795502688566E-2</c:v>
                </c:pt>
                <c:pt idx="3039">
                  <c:v>6.7235620009776786E-2</c:v>
                </c:pt>
                <c:pt idx="3040">
                  <c:v>7.5993970995600457E-2</c:v>
                </c:pt>
                <c:pt idx="3041">
                  <c:v>7.5993970995600457E-2</c:v>
                </c:pt>
                <c:pt idx="3042">
                  <c:v>7.1614795502688566E-2</c:v>
                </c:pt>
                <c:pt idx="3043">
                  <c:v>7.5993970995600457E-2</c:v>
                </c:pt>
                <c:pt idx="3044">
                  <c:v>7.5993970995600457E-2</c:v>
                </c:pt>
                <c:pt idx="3045">
                  <c:v>7.1614795502688566E-2</c:v>
                </c:pt>
                <c:pt idx="3046">
                  <c:v>7.1614795502688566E-2</c:v>
                </c:pt>
                <c:pt idx="3047">
                  <c:v>7.5993970995600457E-2</c:v>
                </c:pt>
                <c:pt idx="3048">
                  <c:v>7.5993970995600457E-2</c:v>
                </c:pt>
                <c:pt idx="3049">
                  <c:v>8.0373146488512348E-2</c:v>
                </c:pt>
                <c:pt idx="3050">
                  <c:v>8.0373146488512348E-2</c:v>
                </c:pt>
                <c:pt idx="3051">
                  <c:v>7.5993970995600457E-2</c:v>
                </c:pt>
                <c:pt idx="3052">
                  <c:v>8.0373146488512348E-2</c:v>
                </c:pt>
                <c:pt idx="3053">
                  <c:v>7.5993970995600457E-2</c:v>
                </c:pt>
                <c:pt idx="3054">
                  <c:v>8.0373146488512348E-2</c:v>
                </c:pt>
                <c:pt idx="3055">
                  <c:v>7.5993970995600457E-2</c:v>
                </c:pt>
                <c:pt idx="3056">
                  <c:v>7.5993970995600457E-2</c:v>
                </c:pt>
                <c:pt idx="3057">
                  <c:v>8.0373146488512348E-2</c:v>
                </c:pt>
                <c:pt idx="3058">
                  <c:v>8.0373146488512348E-2</c:v>
                </c:pt>
                <c:pt idx="3059">
                  <c:v>8.0373146488512348E-2</c:v>
                </c:pt>
                <c:pt idx="3060">
                  <c:v>8.0373146488512348E-2</c:v>
                </c:pt>
                <c:pt idx="3061">
                  <c:v>8.0373146488512348E-2</c:v>
                </c:pt>
                <c:pt idx="3062">
                  <c:v>8.4752321981424128E-2</c:v>
                </c:pt>
                <c:pt idx="3063">
                  <c:v>8.4752321981424128E-2</c:v>
                </c:pt>
                <c:pt idx="3064">
                  <c:v>8.4752321981424128E-2</c:v>
                </c:pt>
                <c:pt idx="3065">
                  <c:v>8.4752321981424128E-2</c:v>
                </c:pt>
                <c:pt idx="3066">
                  <c:v>8.4752321981424128E-2</c:v>
                </c:pt>
                <c:pt idx="3067">
                  <c:v>8.4752321981424128E-2</c:v>
                </c:pt>
                <c:pt idx="3068">
                  <c:v>8.0373146488512348E-2</c:v>
                </c:pt>
                <c:pt idx="3069">
                  <c:v>8.4752321981424128E-2</c:v>
                </c:pt>
                <c:pt idx="3070">
                  <c:v>8.4752321981424128E-2</c:v>
                </c:pt>
                <c:pt idx="3071">
                  <c:v>8.0373146488512348E-2</c:v>
                </c:pt>
                <c:pt idx="3072">
                  <c:v>8.0373146488512348E-2</c:v>
                </c:pt>
                <c:pt idx="3073">
                  <c:v>8.4752321981424128E-2</c:v>
                </c:pt>
                <c:pt idx="3074">
                  <c:v>8.4752321981424128E-2</c:v>
                </c:pt>
                <c:pt idx="3075">
                  <c:v>8.0373146488512348E-2</c:v>
                </c:pt>
                <c:pt idx="3076">
                  <c:v>8.4752321981424128E-2</c:v>
                </c:pt>
                <c:pt idx="3077">
                  <c:v>8.4752321981424128E-2</c:v>
                </c:pt>
                <c:pt idx="3078">
                  <c:v>8.4752321981424128E-2</c:v>
                </c:pt>
                <c:pt idx="3079">
                  <c:v>8.9131497474336019E-2</c:v>
                </c:pt>
                <c:pt idx="3080">
                  <c:v>8.9131497474336019E-2</c:v>
                </c:pt>
                <c:pt idx="3081">
                  <c:v>8.9131497474336019E-2</c:v>
                </c:pt>
                <c:pt idx="3082">
                  <c:v>8.4752321981424128E-2</c:v>
                </c:pt>
                <c:pt idx="3083">
                  <c:v>8.9131497474336019E-2</c:v>
                </c:pt>
                <c:pt idx="3084">
                  <c:v>8.4752321981424128E-2</c:v>
                </c:pt>
                <c:pt idx="3085">
                  <c:v>8.9131497474336019E-2</c:v>
                </c:pt>
                <c:pt idx="3086">
                  <c:v>8.4752321981424128E-2</c:v>
                </c:pt>
                <c:pt idx="3087">
                  <c:v>8.4752321981424128E-2</c:v>
                </c:pt>
                <c:pt idx="3088">
                  <c:v>8.4752321981424128E-2</c:v>
                </c:pt>
                <c:pt idx="3089">
                  <c:v>8.9131497474336019E-2</c:v>
                </c:pt>
                <c:pt idx="3090">
                  <c:v>8.4752321981424128E-2</c:v>
                </c:pt>
                <c:pt idx="3091">
                  <c:v>8.4752321981424128E-2</c:v>
                </c:pt>
                <c:pt idx="3092">
                  <c:v>8.4752321981424128E-2</c:v>
                </c:pt>
                <c:pt idx="3093">
                  <c:v>8.4752321981424128E-2</c:v>
                </c:pt>
                <c:pt idx="3094">
                  <c:v>8.4752321981424128E-2</c:v>
                </c:pt>
                <c:pt idx="3095">
                  <c:v>8.4752321981424128E-2</c:v>
                </c:pt>
                <c:pt idx="3096">
                  <c:v>8.4752321981424128E-2</c:v>
                </c:pt>
                <c:pt idx="3097">
                  <c:v>8.4752321981424128E-2</c:v>
                </c:pt>
                <c:pt idx="3098">
                  <c:v>8.4752321981424128E-2</c:v>
                </c:pt>
                <c:pt idx="3099">
                  <c:v>8.4752321981424128E-2</c:v>
                </c:pt>
                <c:pt idx="3100">
                  <c:v>8.4752321981424128E-2</c:v>
                </c:pt>
                <c:pt idx="3101">
                  <c:v>8.4752321981424128E-2</c:v>
                </c:pt>
                <c:pt idx="3102">
                  <c:v>8.4752321981424128E-2</c:v>
                </c:pt>
                <c:pt idx="3103">
                  <c:v>8.4752321981424128E-2</c:v>
                </c:pt>
                <c:pt idx="3104">
                  <c:v>8.4752321981424128E-2</c:v>
                </c:pt>
                <c:pt idx="3105">
                  <c:v>8.0373146488512348E-2</c:v>
                </c:pt>
                <c:pt idx="3106">
                  <c:v>8.4752321981424128E-2</c:v>
                </c:pt>
                <c:pt idx="3107">
                  <c:v>8.4752321981424128E-2</c:v>
                </c:pt>
                <c:pt idx="3108">
                  <c:v>8.0373146488512348E-2</c:v>
                </c:pt>
                <c:pt idx="3109">
                  <c:v>8.0373146488512348E-2</c:v>
                </c:pt>
                <c:pt idx="3110">
                  <c:v>8.4752321981424128E-2</c:v>
                </c:pt>
                <c:pt idx="3111">
                  <c:v>7.5993970995600457E-2</c:v>
                </c:pt>
                <c:pt idx="3112">
                  <c:v>8.0373146488512348E-2</c:v>
                </c:pt>
                <c:pt idx="3113">
                  <c:v>8.0373146488512348E-2</c:v>
                </c:pt>
                <c:pt idx="3114">
                  <c:v>8.0373146488512348E-2</c:v>
                </c:pt>
                <c:pt idx="3115">
                  <c:v>8.0373146488512348E-2</c:v>
                </c:pt>
                <c:pt idx="3116">
                  <c:v>8.0373146488512348E-2</c:v>
                </c:pt>
                <c:pt idx="3117">
                  <c:v>8.4752321981424128E-2</c:v>
                </c:pt>
                <c:pt idx="3118">
                  <c:v>8.0373146488512348E-2</c:v>
                </c:pt>
                <c:pt idx="3119">
                  <c:v>8.0373146488512348E-2</c:v>
                </c:pt>
                <c:pt idx="3120">
                  <c:v>8.0373146488512348E-2</c:v>
                </c:pt>
                <c:pt idx="3121">
                  <c:v>7.5993970995600457E-2</c:v>
                </c:pt>
                <c:pt idx="3122">
                  <c:v>8.0373146488512348E-2</c:v>
                </c:pt>
                <c:pt idx="3123">
                  <c:v>8.0373146488512348E-2</c:v>
                </c:pt>
                <c:pt idx="3124">
                  <c:v>8.0373146488512348E-2</c:v>
                </c:pt>
                <c:pt idx="3125">
                  <c:v>8.0373146488512348E-2</c:v>
                </c:pt>
                <c:pt idx="3126">
                  <c:v>8.4752321981424128E-2</c:v>
                </c:pt>
                <c:pt idx="3127">
                  <c:v>8.4752321981424128E-2</c:v>
                </c:pt>
                <c:pt idx="3128">
                  <c:v>8.0373146488512348E-2</c:v>
                </c:pt>
                <c:pt idx="3129">
                  <c:v>8.4752321981424128E-2</c:v>
                </c:pt>
                <c:pt idx="3130">
                  <c:v>8.0373146488512348E-2</c:v>
                </c:pt>
                <c:pt idx="3131">
                  <c:v>8.4752321981424128E-2</c:v>
                </c:pt>
                <c:pt idx="3132">
                  <c:v>8.0373146488512348E-2</c:v>
                </c:pt>
                <c:pt idx="3133">
                  <c:v>8.0373146488512348E-2</c:v>
                </c:pt>
                <c:pt idx="3134">
                  <c:v>8.0373146488512348E-2</c:v>
                </c:pt>
                <c:pt idx="3135">
                  <c:v>8.0373146488512348E-2</c:v>
                </c:pt>
                <c:pt idx="3136">
                  <c:v>8.0373146488512348E-2</c:v>
                </c:pt>
                <c:pt idx="3137">
                  <c:v>8.4752321981424128E-2</c:v>
                </c:pt>
                <c:pt idx="3138">
                  <c:v>7.5993970995600457E-2</c:v>
                </c:pt>
                <c:pt idx="3139">
                  <c:v>8.0373146488512348E-2</c:v>
                </c:pt>
                <c:pt idx="3140">
                  <c:v>7.5993970995600457E-2</c:v>
                </c:pt>
                <c:pt idx="3141">
                  <c:v>8.0373146488512348E-2</c:v>
                </c:pt>
                <c:pt idx="3142">
                  <c:v>7.5993970995600457E-2</c:v>
                </c:pt>
                <c:pt idx="3143">
                  <c:v>8.0373146488512348E-2</c:v>
                </c:pt>
                <c:pt idx="3144">
                  <c:v>8.4752321981424128E-2</c:v>
                </c:pt>
                <c:pt idx="3145">
                  <c:v>8.0373146488512348E-2</c:v>
                </c:pt>
                <c:pt idx="3146">
                  <c:v>8.0373146488512348E-2</c:v>
                </c:pt>
                <c:pt idx="3147">
                  <c:v>8.0373146488512348E-2</c:v>
                </c:pt>
                <c:pt idx="3148">
                  <c:v>8.0373146488512348E-2</c:v>
                </c:pt>
                <c:pt idx="3149">
                  <c:v>8.4752321981424128E-2</c:v>
                </c:pt>
                <c:pt idx="3150">
                  <c:v>8.9131497474336019E-2</c:v>
                </c:pt>
                <c:pt idx="3151">
                  <c:v>9.3510672967247799E-2</c:v>
                </c:pt>
                <c:pt idx="3152">
                  <c:v>7.5993970995600457E-2</c:v>
                </c:pt>
                <c:pt idx="3153">
                  <c:v>9.3510672967247799E-2</c:v>
                </c:pt>
                <c:pt idx="3154">
                  <c:v>9.788984846015969E-2</c:v>
                </c:pt>
                <c:pt idx="3155">
                  <c:v>8.0373146488512348E-2</c:v>
                </c:pt>
                <c:pt idx="3156">
                  <c:v>8.0373146488512348E-2</c:v>
                </c:pt>
                <c:pt idx="3157">
                  <c:v>8.4752321981424128E-2</c:v>
                </c:pt>
                <c:pt idx="3158">
                  <c:v>8.9131497474336019E-2</c:v>
                </c:pt>
                <c:pt idx="3159">
                  <c:v>8.4752321981424128E-2</c:v>
                </c:pt>
                <c:pt idx="3160">
                  <c:v>8.0373146488512348E-2</c:v>
                </c:pt>
                <c:pt idx="3161">
                  <c:v>8.0373146488512348E-2</c:v>
                </c:pt>
                <c:pt idx="3162">
                  <c:v>8.4752321981424128E-2</c:v>
                </c:pt>
                <c:pt idx="3163">
                  <c:v>8.0373146488512348E-2</c:v>
                </c:pt>
                <c:pt idx="3164">
                  <c:v>8.0373146488512348E-2</c:v>
                </c:pt>
                <c:pt idx="3165">
                  <c:v>8.0373146488512348E-2</c:v>
                </c:pt>
                <c:pt idx="3166">
                  <c:v>8.0373146488512348E-2</c:v>
                </c:pt>
                <c:pt idx="3167">
                  <c:v>7.1614795502688566E-2</c:v>
                </c:pt>
                <c:pt idx="3168">
                  <c:v>8.0373146488512348E-2</c:v>
                </c:pt>
                <c:pt idx="3169">
                  <c:v>8.0373146488512348E-2</c:v>
                </c:pt>
                <c:pt idx="3170">
                  <c:v>7.5993970995600457E-2</c:v>
                </c:pt>
                <c:pt idx="3171">
                  <c:v>8.0373146488512348E-2</c:v>
                </c:pt>
                <c:pt idx="3172">
                  <c:v>9.3510672967247799E-2</c:v>
                </c:pt>
                <c:pt idx="3173">
                  <c:v>8.4752321981424128E-2</c:v>
                </c:pt>
                <c:pt idx="3174">
                  <c:v>9.3510672967247799E-2</c:v>
                </c:pt>
                <c:pt idx="3175">
                  <c:v>8.4752321981424128E-2</c:v>
                </c:pt>
                <c:pt idx="3176">
                  <c:v>8.0373146488512348E-2</c:v>
                </c:pt>
                <c:pt idx="3177">
                  <c:v>7.5993970995600457E-2</c:v>
                </c:pt>
                <c:pt idx="3178">
                  <c:v>8.4752321981424128E-2</c:v>
                </c:pt>
                <c:pt idx="3179">
                  <c:v>8.4752321981424128E-2</c:v>
                </c:pt>
                <c:pt idx="3180">
                  <c:v>8.4752321981424128E-2</c:v>
                </c:pt>
                <c:pt idx="3181">
                  <c:v>8.0373146488512348E-2</c:v>
                </c:pt>
                <c:pt idx="3182">
                  <c:v>8.4752321981424128E-2</c:v>
                </c:pt>
                <c:pt idx="3183">
                  <c:v>8.4752321981424128E-2</c:v>
                </c:pt>
                <c:pt idx="3184">
                  <c:v>8.9131497474336019E-2</c:v>
                </c:pt>
                <c:pt idx="3185">
                  <c:v>7.5993970995600457E-2</c:v>
                </c:pt>
                <c:pt idx="3186">
                  <c:v>8.0373146488512348E-2</c:v>
                </c:pt>
                <c:pt idx="3187">
                  <c:v>8.9131497474336019E-2</c:v>
                </c:pt>
                <c:pt idx="3188">
                  <c:v>8.4752321981424128E-2</c:v>
                </c:pt>
                <c:pt idx="3189">
                  <c:v>7.1614795502688566E-2</c:v>
                </c:pt>
                <c:pt idx="3190">
                  <c:v>9.3510672967247799E-2</c:v>
                </c:pt>
                <c:pt idx="3191">
                  <c:v>7.1614795502688566E-2</c:v>
                </c:pt>
                <c:pt idx="3192">
                  <c:v>9.3510672967247799E-2</c:v>
                </c:pt>
                <c:pt idx="3193">
                  <c:v>9.3510672967247799E-2</c:v>
                </c:pt>
                <c:pt idx="3194">
                  <c:v>8.4752321981424128E-2</c:v>
                </c:pt>
                <c:pt idx="3195">
                  <c:v>8.9131497474336019E-2</c:v>
                </c:pt>
                <c:pt idx="3196">
                  <c:v>8.4752321981424128E-2</c:v>
                </c:pt>
                <c:pt idx="3197">
                  <c:v>8.9131497474336019E-2</c:v>
                </c:pt>
                <c:pt idx="3198">
                  <c:v>9.3510672967247799E-2</c:v>
                </c:pt>
                <c:pt idx="3199">
                  <c:v>8.4752321981424128E-2</c:v>
                </c:pt>
                <c:pt idx="3200">
                  <c:v>9.3510672967247799E-2</c:v>
                </c:pt>
                <c:pt idx="3201">
                  <c:v>8.4752321981424128E-2</c:v>
                </c:pt>
                <c:pt idx="3202">
                  <c:v>8.0373146488512348E-2</c:v>
                </c:pt>
                <c:pt idx="3203">
                  <c:v>9.3510672967247799E-2</c:v>
                </c:pt>
                <c:pt idx="3204">
                  <c:v>7.5993970995600457E-2</c:v>
                </c:pt>
                <c:pt idx="3205">
                  <c:v>9.3510672967247799E-2</c:v>
                </c:pt>
                <c:pt idx="3206">
                  <c:v>8.0373146488512348E-2</c:v>
                </c:pt>
                <c:pt idx="3207">
                  <c:v>8.4752321981424128E-2</c:v>
                </c:pt>
                <c:pt idx="3208">
                  <c:v>7.5993970995600457E-2</c:v>
                </c:pt>
                <c:pt idx="3209">
                  <c:v>8.9131497474336019E-2</c:v>
                </c:pt>
                <c:pt idx="3210">
                  <c:v>8.4752321981424128E-2</c:v>
                </c:pt>
                <c:pt idx="3211">
                  <c:v>8.9131497474336019E-2</c:v>
                </c:pt>
                <c:pt idx="3212">
                  <c:v>8.0373146488512348E-2</c:v>
                </c:pt>
                <c:pt idx="3213">
                  <c:v>7.5993970995600457E-2</c:v>
                </c:pt>
                <c:pt idx="3214">
                  <c:v>8.0373146488512348E-2</c:v>
                </c:pt>
                <c:pt idx="3215">
                  <c:v>7.5993970995600457E-2</c:v>
                </c:pt>
                <c:pt idx="3216">
                  <c:v>6.7235620009776786E-2</c:v>
                </c:pt>
                <c:pt idx="3217">
                  <c:v>6.7235620009776786E-2</c:v>
                </c:pt>
                <c:pt idx="3218">
                  <c:v>9.3510672967247799E-2</c:v>
                </c:pt>
                <c:pt idx="3219">
                  <c:v>7.5993970995600457E-2</c:v>
                </c:pt>
                <c:pt idx="3220">
                  <c:v>7.1614795502688566E-2</c:v>
                </c:pt>
                <c:pt idx="3221">
                  <c:v>8.0373146488512348E-2</c:v>
                </c:pt>
                <c:pt idx="3222">
                  <c:v>8.0373146488512348E-2</c:v>
                </c:pt>
                <c:pt idx="3223">
                  <c:v>7.1614795502688566E-2</c:v>
                </c:pt>
                <c:pt idx="3224">
                  <c:v>7.5993970995600457E-2</c:v>
                </c:pt>
                <c:pt idx="3225">
                  <c:v>7.1614795502688566E-2</c:v>
                </c:pt>
                <c:pt idx="3226">
                  <c:v>7.1614795502688566E-2</c:v>
                </c:pt>
                <c:pt idx="3227">
                  <c:v>8.0373146488512348E-2</c:v>
                </c:pt>
                <c:pt idx="3228">
                  <c:v>7.1614795502688566E-2</c:v>
                </c:pt>
                <c:pt idx="3229">
                  <c:v>7.1614795502688566E-2</c:v>
                </c:pt>
                <c:pt idx="3230">
                  <c:v>7.5993970995600457E-2</c:v>
                </c:pt>
                <c:pt idx="3231">
                  <c:v>7.1614795502688566E-2</c:v>
                </c:pt>
                <c:pt idx="3232">
                  <c:v>7.5993970995600457E-2</c:v>
                </c:pt>
                <c:pt idx="3233">
                  <c:v>7.1614795502688566E-2</c:v>
                </c:pt>
                <c:pt idx="3234">
                  <c:v>7.5993970995600457E-2</c:v>
                </c:pt>
                <c:pt idx="3235">
                  <c:v>8.0373146488512348E-2</c:v>
                </c:pt>
                <c:pt idx="3236">
                  <c:v>8.0373146488512348E-2</c:v>
                </c:pt>
                <c:pt idx="3237">
                  <c:v>8.4752321981424128E-2</c:v>
                </c:pt>
                <c:pt idx="3238">
                  <c:v>8.0373146488512348E-2</c:v>
                </c:pt>
                <c:pt idx="3239">
                  <c:v>7.5993970995600457E-2</c:v>
                </c:pt>
                <c:pt idx="3240">
                  <c:v>7.1614795502688566E-2</c:v>
                </c:pt>
                <c:pt idx="3241">
                  <c:v>7.5993970995600457E-2</c:v>
                </c:pt>
                <c:pt idx="3242">
                  <c:v>7.1614795502688566E-2</c:v>
                </c:pt>
                <c:pt idx="3243">
                  <c:v>8.0373146488512348E-2</c:v>
                </c:pt>
                <c:pt idx="3244">
                  <c:v>8.0373146488512348E-2</c:v>
                </c:pt>
                <c:pt idx="3245">
                  <c:v>7.5993970995600457E-2</c:v>
                </c:pt>
                <c:pt idx="3246">
                  <c:v>7.5993970995600457E-2</c:v>
                </c:pt>
                <c:pt idx="3247">
                  <c:v>8.0373146488512348E-2</c:v>
                </c:pt>
                <c:pt idx="3248">
                  <c:v>8.0373146488512348E-2</c:v>
                </c:pt>
                <c:pt idx="3249">
                  <c:v>8.9131497474336019E-2</c:v>
                </c:pt>
                <c:pt idx="3250">
                  <c:v>8.0373146488512348E-2</c:v>
                </c:pt>
                <c:pt idx="3251">
                  <c:v>8.0373146488512348E-2</c:v>
                </c:pt>
                <c:pt idx="3252">
                  <c:v>8.9131497474336019E-2</c:v>
                </c:pt>
                <c:pt idx="3253">
                  <c:v>7.5993970995600457E-2</c:v>
                </c:pt>
                <c:pt idx="3254">
                  <c:v>7.5993970995600457E-2</c:v>
                </c:pt>
                <c:pt idx="3255">
                  <c:v>6.7235620009776786E-2</c:v>
                </c:pt>
                <c:pt idx="3256">
                  <c:v>7.1614795502688566E-2</c:v>
                </c:pt>
                <c:pt idx="3257">
                  <c:v>7.1614795502688566E-2</c:v>
                </c:pt>
                <c:pt idx="3258">
                  <c:v>7.5993970995600457E-2</c:v>
                </c:pt>
                <c:pt idx="3259">
                  <c:v>7.1614795502688566E-2</c:v>
                </c:pt>
                <c:pt idx="3260">
                  <c:v>7.5993970995600457E-2</c:v>
                </c:pt>
                <c:pt idx="3261">
                  <c:v>8.0373146488512348E-2</c:v>
                </c:pt>
                <c:pt idx="3262">
                  <c:v>8.0373146488512348E-2</c:v>
                </c:pt>
                <c:pt idx="3263">
                  <c:v>6.7235620009776786E-2</c:v>
                </c:pt>
                <c:pt idx="3264">
                  <c:v>8.4752321981424128E-2</c:v>
                </c:pt>
                <c:pt idx="3265">
                  <c:v>7.5993970995600457E-2</c:v>
                </c:pt>
                <c:pt idx="3266">
                  <c:v>8.0373146488512348E-2</c:v>
                </c:pt>
                <c:pt idx="3267">
                  <c:v>8.0373146488512348E-2</c:v>
                </c:pt>
                <c:pt idx="3268">
                  <c:v>8.0373146488512348E-2</c:v>
                </c:pt>
                <c:pt idx="3269">
                  <c:v>7.5993970995600457E-2</c:v>
                </c:pt>
                <c:pt idx="3270">
                  <c:v>8.0373146488512348E-2</c:v>
                </c:pt>
                <c:pt idx="3271">
                  <c:v>7.5993970995600457E-2</c:v>
                </c:pt>
                <c:pt idx="3272">
                  <c:v>7.5993970995600457E-2</c:v>
                </c:pt>
                <c:pt idx="3273">
                  <c:v>7.1614795502688566E-2</c:v>
                </c:pt>
                <c:pt idx="3274">
                  <c:v>7.1614795502688566E-2</c:v>
                </c:pt>
                <c:pt idx="3275">
                  <c:v>8.4752321981424128E-2</c:v>
                </c:pt>
                <c:pt idx="3276">
                  <c:v>8.0373146488512348E-2</c:v>
                </c:pt>
                <c:pt idx="3277">
                  <c:v>8.0373146488512348E-2</c:v>
                </c:pt>
                <c:pt idx="3278">
                  <c:v>8.4752321981424128E-2</c:v>
                </c:pt>
                <c:pt idx="3279">
                  <c:v>7.5993970995600457E-2</c:v>
                </c:pt>
                <c:pt idx="3280">
                  <c:v>7.1614795502688566E-2</c:v>
                </c:pt>
                <c:pt idx="3281">
                  <c:v>7.5993970995600457E-2</c:v>
                </c:pt>
                <c:pt idx="3282">
                  <c:v>7.5993970995600457E-2</c:v>
                </c:pt>
                <c:pt idx="3283">
                  <c:v>8.0373146488512348E-2</c:v>
                </c:pt>
                <c:pt idx="3284">
                  <c:v>8.0373146488512348E-2</c:v>
                </c:pt>
                <c:pt idx="3285">
                  <c:v>8.4752321981424128E-2</c:v>
                </c:pt>
                <c:pt idx="3286">
                  <c:v>8.4752321981424128E-2</c:v>
                </c:pt>
                <c:pt idx="3287">
                  <c:v>8.0373146488512348E-2</c:v>
                </c:pt>
                <c:pt idx="3288">
                  <c:v>8.0373146488512348E-2</c:v>
                </c:pt>
                <c:pt idx="3289">
                  <c:v>7.1614795502688566E-2</c:v>
                </c:pt>
                <c:pt idx="3290">
                  <c:v>8.0373146488512348E-2</c:v>
                </c:pt>
                <c:pt idx="3291">
                  <c:v>8.0373146488512348E-2</c:v>
                </c:pt>
                <c:pt idx="3292">
                  <c:v>8.0373146488512348E-2</c:v>
                </c:pt>
                <c:pt idx="3293">
                  <c:v>7.5993970995600457E-2</c:v>
                </c:pt>
                <c:pt idx="3294">
                  <c:v>6.7235620009776786E-2</c:v>
                </c:pt>
                <c:pt idx="3295">
                  <c:v>7.1614795502688566E-2</c:v>
                </c:pt>
                <c:pt idx="3296">
                  <c:v>8.0373146488512348E-2</c:v>
                </c:pt>
                <c:pt idx="3297">
                  <c:v>8.0373146488512348E-2</c:v>
                </c:pt>
                <c:pt idx="3298">
                  <c:v>7.5993970995600457E-2</c:v>
                </c:pt>
                <c:pt idx="3299">
                  <c:v>6.7235620009776786E-2</c:v>
                </c:pt>
                <c:pt idx="3300">
                  <c:v>7.5993970995600457E-2</c:v>
                </c:pt>
                <c:pt idx="3301">
                  <c:v>8.0373146488512348E-2</c:v>
                </c:pt>
                <c:pt idx="3302">
                  <c:v>7.1614795502688566E-2</c:v>
                </c:pt>
                <c:pt idx="3303">
                  <c:v>7.5993970995600457E-2</c:v>
                </c:pt>
                <c:pt idx="3304">
                  <c:v>7.1614795502688566E-2</c:v>
                </c:pt>
                <c:pt idx="3305">
                  <c:v>8.0373146488512348E-2</c:v>
                </c:pt>
                <c:pt idx="3306">
                  <c:v>8.4752321981424128E-2</c:v>
                </c:pt>
                <c:pt idx="3307">
                  <c:v>8.9131497474336019E-2</c:v>
                </c:pt>
                <c:pt idx="3308">
                  <c:v>8.0373146488512348E-2</c:v>
                </c:pt>
                <c:pt idx="3309">
                  <c:v>7.1614795502688566E-2</c:v>
                </c:pt>
                <c:pt idx="3310">
                  <c:v>6.7235620009776786E-2</c:v>
                </c:pt>
                <c:pt idx="3311">
                  <c:v>0.73418404758025091</c:v>
                </c:pt>
                <c:pt idx="3312">
                  <c:v>0.74381823366465705</c:v>
                </c:pt>
                <c:pt idx="3313">
                  <c:v>0.74819740915756883</c:v>
                </c:pt>
                <c:pt idx="3314">
                  <c:v>0.75564200749551902</c:v>
                </c:pt>
                <c:pt idx="3315">
                  <c:v>0.76352452338276033</c:v>
                </c:pt>
                <c:pt idx="3316">
                  <c:v>0.75651784259410138</c:v>
                </c:pt>
                <c:pt idx="3317">
                  <c:v>0.75739367769268373</c:v>
                </c:pt>
                <c:pt idx="3318">
                  <c:v>0.75301450219977184</c:v>
                </c:pt>
                <c:pt idx="3319">
                  <c:v>0.75345241974906307</c:v>
                </c:pt>
                <c:pt idx="3320">
                  <c:v>0.74206656346749233</c:v>
                </c:pt>
                <c:pt idx="3321">
                  <c:v>0.7385632230731628</c:v>
                </c:pt>
                <c:pt idx="3322">
                  <c:v>0.73637363532670685</c:v>
                </c:pt>
                <c:pt idx="3323">
                  <c:v>0.73330821248166855</c:v>
                </c:pt>
                <c:pt idx="3324">
                  <c:v>0.73111862473521261</c:v>
                </c:pt>
                <c:pt idx="3325">
                  <c:v>0.72980487208733913</c:v>
                </c:pt>
                <c:pt idx="3326">
                  <c:v>0.72761528434088318</c:v>
                </c:pt>
                <c:pt idx="3327">
                  <c:v>0.72148443865080658</c:v>
                </c:pt>
                <c:pt idx="3328">
                  <c:v>0.72454986149584488</c:v>
                </c:pt>
                <c:pt idx="3329">
                  <c:v>0.71754318070718592</c:v>
                </c:pt>
                <c:pt idx="3330">
                  <c:v>0.71622942805931245</c:v>
                </c:pt>
                <c:pt idx="3331">
                  <c:v>0.7140398403128565</c:v>
                </c:pt>
                <c:pt idx="3332">
                  <c:v>0.7140398403128565</c:v>
                </c:pt>
                <c:pt idx="3333">
                  <c:v>0.70878482972136225</c:v>
                </c:pt>
                <c:pt idx="3334">
                  <c:v>0.71228817011569168</c:v>
                </c:pt>
                <c:pt idx="3335">
                  <c:v>0.71622942805931245</c:v>
                </c:pt>
                <c:pt idx="3336">
                  <c:v>0.71141233501710932</c:v>
                </c:pt>
                <c:pt idx="3337">
                  <c:v>0.70878482972136225</c:v>
                </c:pt>
                <c:pt idx="3338">
                  <c:v>0.71272608766498291</c:v>
                </c:pt>
                <c:pt idx="3339">
                  <c:v>0.70966066481994461</c:v>
                </c:pt>
                <c:pt idx="3340">
                  <c:v>0.70528148932703272</c:v>
                </c:pt>
                <c:pt idx="3341">
                  <c:v>0.70834691217207102</c:v>
                </c:pt>
                <c:pt idx="3342">
                  <c:v>0.70878482972136225</c:v>
                </c:pt>
                <c:pt idx="3343">
                  <c:v>0.70528148932703272</c:v>
                </c:pt>
                <c:pt idx="3344">
                  <c:v>0.70484357177774148</c:v>
                </c:pt>
                <c:pt idx="3345">
                  <c:v>0.70528148932703272</c:v>
                </c:pt>
                <c:pt idx="3346">
                  <c:v>0.70615732442561518</c:v>
                </c:pt>
                <c:pt idx="3347">
                  <c:v>0.69915064363695612</c:v>
                </c:pt>
                <c:pt idx="3348">
                  <c:v>0.69345771549617075</c:v>
                </c:pt>
                <c:pt idx="3349">
                  <c:v>0.69214396284829727</c:v>
                </c:pt>
                <c:pt idx="3350">
                  <c:v>0.6973989734397914</c:v>
                </c:pt>
                <c:pt idx="3351">
                  <c:v>0.68907854000325885</c:v>
                </c:pt>
                <c:pt idx="3352">
                  <c:v>0.69389563304546198</c:v>
                </c:pt>
                <c:pt idx="3353">
                  <c:v>0.6912681277497148</c:v>
                </c:pt>
                <c:pt idx="3354">
                  <c:v>0.69214396284829727</c:v>
                </c:pt>
                <c:pt idx="3355">
                  <c:v>0.69915064363695612</c:v>
                </c:pt>
                <c:pt idx="3356">
                  <c:v>0.68732686980609414</c:v>
                </c:pt>
                <c:pt idx="3357">
                  <c:v>0.68207185921460001</c:v>
                </c:pt>
                <c:pt idx="3358">
                  <c:v>0.68338561186247349</c:v>
                </c:pt>
                <c:pt idx="3359">
                  <c:v>0.68250977676389113</c:v>
                </c:pt>
                <c:pt idx="3360">
                  <c:v>0.6851372820596382</c:v>
                </c:pt>
                <c:pt idx="3361">
                  <c:v>0.67988227146814406</c:v>
                </c:pt>
                <c:pt idx="3362">
                  <c:v>0.68382352941176472</c:v>
                </c:pt>
                <c:pt idx="3363">
                  <c:v>0.67944435391885283</c:v>
                </c:pt>
                <c:pt idx="3364">
                  <c:v>0.67813060127097935</c:v>
                </c:pt>
                <c:pt idx="3365">
                  <c:v>0.67856851882027047</c:v>
                </c:pt>
                <c:pt idx="3366">
                  <c:v>0.67900643636956159</c:v>
                </c:pt>
                <c:pt idx="3367">
                  <c:v>0.6728755906794851</c:v>
                </c:pt>
                <c:pt idx="3368">
                  <c:v>0.67900643636956159</c:v>
                </c:pt>
                <c:pt idx="3369">
                  <c:v>0.67550309597523217</c:v>
                </c:pt>
                <c:pt idx="3370">
                  <c:v>0.67856851882027047</c:v>
                </c:pt>
                <c:pt idx="3371">
                  <c:v>0.67243767313019398</c:v>
                </c:pt>
                <c:pt idx="3372">
                  <c:v>0.6803201890174353</c:v>
                </c:pt>
                <c:pt idx="3373">
                  <c:v>0.67988227146814406</c:v>
                </c:pt>
                <c:pt idx="3374">
                  <c:v>0.67375142577806746</c:v>
                </c:pt>
                <c:pt idx="3375">
                  <c:v>0.6728755906794851</c:v>
                </c:pt>
                <c:pt idx="3376">
                  <c:v>0.67375142577806746</c:v>
                </c:pt>
                <c:pt idx="3377">
                  <c:v>0.67418934332735869</c:v>
                </c:pt>
                <c:pt idx="3378">
                  <c:v>0.6636793221443702</c:v>
                </c:pt>
                <c:pt idx="3379">
                  <c:v>0.66411723969366143</c:v>
                </c:pt>
                <c:pt idx="3380">
                  <c:v>0.66499307479224379</c:v>
                </c:pt>
                <c:pt idx="3381">
                  <c:v>0.66586890989082614</c:v>
                </c:pt>
                <c:pt idx="3382">
                  <c:v>0.66499307479224379</c:v>
                </c:pt>
                <c:pt idx="3383">
                  <c:v>0.66236556949649672</c:v>
                </c:pt>
                <c:pt idx="3384">
                  <c:v>0.66280348704578784</c:v>
                </c:pt>
                <c:pt idx="3385">
                  <c:v>0.6636793221443702</c:v>
                </c:pt>
                <c:pt idx="3386">
                  <c:v>0.6636793221443702</c:v>
                </c:pt>
                <c:pt idx="3387">
                  <c:v>0.6575484764542936</c:v>
                </c:pt>
                <c:pt idx="3388">
                  <c:v>0.65842431155287606</c:v>
                </c:pt>
                <c:pt idx="3389">
                  <c:v>0.65711055890500236</c:v>
                </c:pt>
                <c:pt idx="3390">
                  <c:v>0.65448305360925541</c:v>
                </c:pt>
                <c:pt idx="3391">
                  <c:v>0.65579680625712888</c:v>
                </c:pt>
                <c:pt idx="3392">
                  <c:v>0.65886222910216719</c:v>
                </c:pt>
                <c:pt idx="3393">
                  <c:v>0.65185554831350823</c:v>
                </c:pt>
                <c:pt idx="3394">
                  <c:v>0.65492097115854653</c:v>
                </c:pt>
                <c:pt idx="3395">
                  <c:v>0.6531693009613817</c:v>
                </c:pt>
                <c:pt idx="3396">
                  <c:v>0.65492097115854653</c:v>
                </c:pt>
                <c:pt idx="3397">
                  <c:v>0.65273138341209058</c:v>
                </c:pt>
                <c:pt idx="3398">
                  <c:v>0.65229346586279946</c:v>
                </c:pt>
                <c:pt idx="3399">
                  <c:v>0.64966596056705228</c:v>
                </c:pt>
                <c:pt idx="3400">
                  <c:v>0.65492097115854653</c:v>
                </c:pt>
                <c:pt idx="3401">
                  <c:v>0.65667264135571124</c:v>
                </c:pt>
                <c:pt idx="3402">
                  <c:v>0.64966596056705228</c:v>
                </c:pt>
                <c:pt idx="3403">
                  <c:v>0.65010387811634351</c:v>
                </c:pt>
                <c:pt idx="3404">
                  <c:v>0.64616262017272286</c:v>
                </c:pt>
                <c:pt idx="3405">
                  <c:v>0.64572470262343162</c:v>
                </c:pt>
                <c:pt idx="3406">
                  <c:v>0.64879012546846992</c:v>
                </c:pt>
                <c:pt idx="3407">
                  <c:v>0.64178344467981097</c:v>
                </c:pt>
                <c:pt idx="3408">
                  <c:v>0.64003177448264625</c:v>
                </c:pt>
                <c:pt idx="3409">
                  <c:v>0.64003177448264625</c:v>
                </c:pt>
                <c:pt idx="3410">
                  <c:v>0.6422213622291022</c:v>
                </c:pt>
                <c:pt idx="3411">
                  <c:v>0.6360905165390256</c:v>
                </c:pt>
                <c:pt idx="3412">
                  <c:v>0.63696635163760795</c:v>
                </c:pt>
                <c:pt idx="3413">
                  <c:v>0.63828010428548154</c:v>
                </c:pt>
                <c:pt idx="3414">
                  <c:v>0.6422213622291022</c:v>
                </c:pt>
                <c:pt idx="3415">
                  <c:v>0.64046969203193749</c:v>
                </c:pt>
                <c:pt idx="3416">
                  <c:v>0.63871802183477266</c:v>
                </c:pt>
                <c:pt idx="3417">
                  <c:v>0.63740426918689908</c:v>
                </c:pt>
                <c:pt idx="3418">
                  <c:v>0.6391559393840639</c:v>
                </c:pt>
                <c:pt idx="3419">
                  <c:v>0.63083550594753135</c:v>
                </c:pt>
                <c:pt idx="3420">
                  <c:v>0.6360905165390256</c:v>
                </c:pt>
                <c:pt idx="3421">
                  <c:v>0.62995967084894899</c:v>
                </c:pt>
                <c:pt idx="3422">
                  <c:v>0.63171134104611371</c:v>
                </c:pt>
                <c:pt idx="3423">
                  <c:v>0.62952175329965776</c:v>
                </c:pt>
                <c:pt idx="3424">
                  <c:v>0.62952175329965776</c:v>
                </c:pt>
                <c:pt idx="3425">
                  <c:v>0.62339090760958116</c:v>
                </c:pt>
                <c:pt idx="3426">
                  <c:v>0.62251507251099891</c:v>
                </c:pt>
                <c:pt idx="3427">
                  <c:v>0.62952175329965776</c:v>
                </c:pt>
                <c:pt idx="3428">
                  <c:v>0.62163923741241645</c:v>
                </c:pt>
                <c:pt idx="3429">
                  <c:v>0.62514257780674598</c:v>
                </c:pt>
                <c:pt idx="3430">
                  <c:v>0.62601841290532834</c:v>
                </c:pt>
                <c:pt idx="3431">
                  <c:v>0.62339090760958116</c:v>
                </c:pt>
                <c:pt idx="3432">
                  <c:v>0.62295299006029003</c:v>
                </c:pt>
                <c:pt idx="3433">
                  <c:v>0.62163923741241645</c:v>
                </c:pt>
                <c:pt idx="3434">
                  <c:v>0.61857381456737826</c:v>
                </c:pt>
                <c:pt idx="3435">
                  <c:v>0.62426674270816362</c:v>
                </c:pt>
                <c:pt idx="3436">
                  <c:v>0.61550839172233984</c:v>
                </c:pt>
                <c:pt idx="3437">
                  <c:v>0.62382882515887239</c:v>
                </c:pt>
                <c:pt idx="3438">
                  <c:v>0.61682214437021343</c:v>
                </c:pt>
                <c:pt idx="3439">
                  <c:v>0.61769797946879579</c:v>
                </c:pt>
                <c:pt idx="3440">
                  <c:v>0.61594630927163108</c:v>
                </c:pt>
                <c:pt idx="3441">
                  <c:v>0.61507047417304872</c:v>
                </c:pt>
                <c:pt idx="3442">
                  <c:v>0.61594630927163108</c:v>
                </c:pt>
                <c:pt idx="3443">
                  <c:v>0.61682214437021343</c:v>
                </c:pt>
                <c:pt idx="3444">
                  <c:v>0.62251507251099891</c:v>
                </c:pt>
                <c:pt idx="3445">
                  <c:v>0.61682214437021343</c:v>
                </c:pt>
                <c:pt idx="3446">
                  <c:v>0.61813589701808702</c:v>
                </c:pt>
                <c:pt idx="3447">
                  <c:v>0.61901173211666938</c:v>
                </c:pt>
                <c:pt idx="3448">
                  <c:v>0.61594630927163108</c:v>
                </c:pt>
                <c:pt idx="3449">
                  <c:v>0.6133188039758839</c:v>
                </c:pt>
                <c:pt idx="3450">
                  <c:v>0.61813589701808702</c:v>
                </c:pt>
                <c:pt idx="3451">
                  <c:v>0.60850171093368099</c:v>
                </c:pt>
                <c:pt idx="3452">
                  <c:v>0.61375672152517513</c:v>
                </c:pt>
                <c:pt idx="3453">
                  <c:v>0.60718795828580741</c:v>
                </c:pt>
                <c:pt idx="3454">
                  <c:v>0.60675004073651628</c:v>
                </c:pt>
                <c:pt idx="3455">
                  <c:v>0.60324670034218675</c:v>
                </c:pt>
                <c:pt idx="3456">
                  <c:v>0.60631212318722505</c:v>
                </c:pt>
                <c:pt idx="3457">
                  <c:v>0.60456045299006034</c:v>
                </c:pt>
                <c:pt idx="3458">
                  <c:v>0.60675004073651628</c:v>
                </c:pt>
                <c:pt idx="3459">
                  <c:v>0.60675004073651628</c:v>
                </c:pt>
                <c:pt idx="3460">
                  <c:v>0.61244296887730165</c:v>
                </c:pt>
                <c:pt idx="3461">
                  <c:v>0.60718795828580741</c:v>
                </c:pt>
                <c:pt idx="3462">
                  <c:v>0.60280878279289563</c:v>
                </c:pt>
                <c:pt idx="3463">
                  <c:v>0.60193294769431316</c:v>
                </c:pt>
                <c:pt idx="3464">
                  <c:v>0.60806379338438976</c:v>
                </c:pt>
                <c:pt idx="3465">
                  <c:v>0.6041225354407691</c:v>
                </c:pt>
                <c:pt idx="3466">
                  <c:v>0.60237086524360439</c:v>
                </c:pt>
                <c:pt idx="3467">
                  <c:v>0.6041225354407691</c:v>
                </c:pt>
                <c:pt idx="3468">
                  <c:v>0.59755377220140127</c:v>
                </c:pt>
                <c:pt idx="3469">
                  <c:v>0.60149503014502192</c:v>
                </c:pt>
                <c:pt idx="3470">
                  <c:v>0.59536418445494543</c:v>
                </c:pt>
                <c:pt idx="3471">
                  <c:v>0.59755377220140127</c:v>
                </c:pt>
                <c:pt idx="3472">
                  <c:v>0.60280878279289563</c:v>
                </c:pt>
                <c:pt idx="3473">
                  <c:v>0.59536418445494543</c:v>
                </c:pt>
                <c:pt idx="3474">
                  <c:v>0.59580210200423656</c:v>
                </c:pt>
                <c:pt idx="3475">
                  <c:v>0.58835750366628647</c:v>
                </c:pt>
                <c:pt idx="3476">
                  <c:v>0.59273667915919837</c:v>
                </c:pt>
                <c:pt idx="3477">
                  <c:v>0.59229876160990713</c:v>
                </c:pt>
                <c:pt idx="3478">
                  <c:v>0.59361251425778061</c:v>
                </c:pt>
                <c:pt idx="3479">
                  <c:v>0.59317459670848949</c:v>
                </c:pt>
                <c:pt idx="3480">
                  <c:v>0.59448834935636308</c:v>
                </c:pt>
                <c:pt idx="3481">
                  <c:v>0.58967125631415995</c:v>
                </c:pt>
                <c:pt idx="3482">
                  <c:v>0.59142292651132478</c:v>
                </c:pt>
                <c:pt idx="3483">
                  <c:v>0.58879542121557771</c:v>
                </c:pt>
                <c:pt idx="3484">
                  <c:v>0.58485416327195705</c:v>
                </c:pt>
                <c:pt idx="3485">
                  <c:v>0.58485416327195705</c:v>
                </c:pt>
                <c:pt idx="3486">
                  <c:v>0.58835750366628647</c:v>
                </c:pt>
                <c:pt idx="3487">
                  <c:v>0.58660583346912176</c:v>
                </c:pt>
                <c:pt idx="3488">
                  <c:v>0.58748166856770401</c:v>
                </c:pt>
                <c:pt idx="3489">
                  <c:v>0.58835750366628647</c:v>
                </c:pt>
                <c:pt idx="3490">
                  <c:v>0.5826645755255011</c:v>
                </c:pt>
                <c:pt idx="3491">
                  <c:v>0.58135082287762752</c:v>
                </c:pt>
                <c:pt idx="3492">
                  <c:v>0.59273667915919837</c:v>
                </c:pt>
                <c:pt idx="3493">
                  <c:v>0.58441624572266582</c:v>
                </c:pt>
                <c:pt idx="3494">
                  <c:v>0.58923333876486883</c:v>
                </c:pt>
                <c:pt idx="3495">
                  <c:v>0.57784748248329798</c:v>
                </c:pt>
                <c:pt idx="3496">
                  <c:v>0.57697164738471574</c:v>
                </c:pt>
                <c:pt idx="3497">
                  <c:v>0.58135082287762752</c:v>
                </c:pt>
                <c:pt idx="3498">
                  <c:v>0.57872331758188045</c:v>
                </c:pt>
                <c:pt idx="3499">
                  <c:v>0.57916123513117157</c:v>
                </c:pt>
                <c:pt idx="3500">
                  <c:v>0.58091290532833639</c:v>
                </c:pt>
                <c:pt idx="3501">
                  <c:v>0.57872331758188045</c:v>
                </c:pt>
                <c:pt idx="3502">
                  <c:v>0.58441624572266582</c:v>
                </c:pt>
                <c:pt idx="3503">
                  <c:v>0.57740956493400686</c:v>
                </c:pt>
                <c:pt idx="3504">
                  <c:v>0.56865121394818319</c:v>
                </c:pt>
                <c:pt idx="3505">
                  <c:v>0.5765337298354245</c:v>
                </c:pt>
                <c:pt idx="3506">
                  <c:v>0.5704028841453479</c:v>
                </c:pt>
                <c:pt idx="3507">
                  <c:v>0.57784748248329798</c:v>
                </c:pt>
                <c:pt idx="3508">
                  <c:v>0.57390622453967732</c:v>
                </c:pt>
                <c:pt idx="3509">
                  <c:v>0.57303038944109497</c:v>
                </c:pt>
                <c:pt idx="3510">
                  <c:v>0.57521997718755091</c:v>
                </c:pt>
                <c:pt idx="3511">
                  <c:v>0.57872331758188045</c:v>
                </c:pt>
                <c:pt idx="3512">
                  <c:v>0.57565789473684204</c:v>
                </c:pt>
                <c:pt idx="3513">
                  <c:v>0.57259247189180384</c:v>
                </c:pt>
                <c:pt idx="3514">
                  <c:v>0.56558579110314477</c:v>
                </c:pt>
                <c:pt idx="3515">
                  <c:v>0.5673374613003096</c:v>
                </c:pt>
                <c:pt idx="3516">
                  <c:v>0.57521997718755091</c:v>
                </c:pt>
                <c:pt idx="3517">
                  <c:v>0.56865121394818319</c:v>
                </c:pt>
                <c:pt idx="3518">
                  <c:v>0.5673374613003096</c:v>
                </c:pt>
                <c:pt idx="3519">
                  <c:v>0.57478205963825979</c:v>
                </c:pt>
                <c:pt idx="3520">
                  <c:v>0.56821329639889195</c:v>
                </c:pt>
                <c:pt idx="3521">
                  <c:v>0.57259247189180384</c:v>
                </c:pt>
                <c:pt idx="3522">
                  <c:v>0.56252036825810658</c:v>
                </c:pt>
                <c:pt idx="3523">
                  <c:v>0.57171663679322138</c:v>
                </c:pt>
                <c:pt idx="3524">
                  <c:v>0.56689954375101848</c:v>
                </c:pt>
                <c:pt idx="3525">
                  <c:v>0.56952704904676554</c:v>
                </c:pt>
                <c:pt idx="3526">
                  <c:v>0.56821329639889195</c:v>
                </c:pt>
                <c:pt idx="3527">
                  <c:v>0.56865121394818319</c:v>
                </c:pt>
                <c:pt idx="3528">
                  <c:v>0.55770327521590346</c:v>
                </c:pt>
                <c:pt idx="3529">
                  <c:v>0.55332409972299168</c:v>
                </c:pt>
                <c:pt idx="3530">
                  <c:v>0.55770327521590346</c:v>
                </c:pt>
                <c:pt idx="3531">
                  <c:v>0.56208245070881535</c:v>
                </c:pt>
                <c:pt idx="3532">
                  <c:v>0.56996496659605667</c:v>
                </c:pt>
                <c:pt idx="3533">
                  <c:v>0.56558579110314477</c:v>
                </c:pt>
                <c:pt idx="3534">
                  <c:v>0.55770327521590346</c:v>
                </c:pt>
                <c:pt idx="3535">
                  <c:v>0.55770327521590346</c:v>
                </c:pt>
                <c:pt idx="3536">
                  <c:v>0.55770327521590346</c:v>
                </c:pt>
                <c:pt idx="3537">
                  <c:v>0.55770327521590346</c:v>
                </c:pt>
                <c:pt idx="3538">
                  <c:v>0.56339620335668894</c:v>
                </c:pt>
                <c:pt idx="3539">
                  <c:v>0.55770327521590346</c:v>
                </c:pt>
                <c:pt idx="3540">
                  <c:v>0.55332409972299168</c:v>
                </c:pt>
                <c:pt idx="3541">
                  <c:v>0.5489449242300799</c:v>
                </c:pt>
                <c:pt idx="3542">
                  <c:v>0.5489449242300799</c:v>
                </c:pt>
                <c:pt idx="3543">
                  <c:v>0.55332409972299168</c:v>
                </c:pt>
                <c:pt idx="3544">
                  <c:v>0.54456574873716801</c:v>
                </c:pt>
                <c:pt idx="3545">
                  <c:v>0.54456574873716801</c:v>
                </c:pt>
                <c:pt idx="3546">
                  <c:v>0.5489449242300799</c:v>
                </c:pt>
                <c:pt idx="3547">
                  <c:v>0.54456574873716801</c:v>
                </c:pt>
                <c:pt idx="3548">
                  <c:v>0.5489449242300799</c:v>
                </c:pt>
                <c:pt idx="3549">
                  <c:v>0.5489449242300799</c:v>
                </c:pt>
                <c:pt idx="3550">
                  <c:v>0.54456574873716801</c:v>
                </c:pt>
                <c:pt idx="3551">
                  <c:v>0.53580739775134423</c:v>
                </c:pt>
                <c:pt idx="3552">
                  <c:v>0.54456574873716801</c:v>
                </c:pt>
                <c:pt idx="3553">
                  <c:v>0.5489449242300799</c:v>
                </c:pt>
                <c:pt idx="3554">
                  <c:v>0.54456574873716801</c:v>
                </c:pt>
                <c:pt idx="3555">
                  <c:v>0.5489449242300799</c:v>
                </c:pt>
                <c:pt idx="3556">
                  <c:v>0.54456574873716801</c:v>
                </c:pt>
                <c:pt idx="3557">
                  <c:v>0.54456574873716801</c:v>
                </c:pt>
                <c:pt idx="3558">
                  <c:v>0.54018657324425612</c:v>
                </c:pt>
                <c:pt idx="3559">
                  <c:v>0.54018657324425612</c:v>
                </c:pt>
                <c:pt idx="3560">
                  <c:v>0.54018657324425612</c:v>
                </c:pt>
                <c:pt idx="3561">
                  <c:v>0.54018657324425612</c:v>
                </c:pt>
                <c:pt idx="3562">
                  <c:v>0.54018657324425612</c:v>
                </c:pt>
                <c:pt idx="3563">
                  <c:v>0.53142822225843245</c:v>
                </c:pt>
                <c:pt idx="3564">
                  <c:v>0.53142822225843245</c:v>
                </c:pt>
                <c:pt idx="3565">
                  <c:v>0.53142822225843245</c:v>
                </c:pt>
                <c:pt idx="3566">
                  <c:v>0.53142822225843245</c:v>
                </c:pt>
                <c:pt idx="3567">
                  <c:v>0.52266987127260878</c:v>
                </c:pt>
                <c:pt idx="3568">
                  <c:v>0.53142822225843245</c:v>
                </c:pt>
                <c:pt idx="3569">
                  <c:v>0.52266987127260878</c:v>
                </c:pt>
                <c:pt idx="3570">
                  <c:v>0.52704904676552067</c:v>
                </c:pt>
                <c:pt idx="3571">
                  <c:v>0.53142822225843245</c:v>
                </c:pt>
                <c:pt idx="3572">
                  <c:v>0.52266987127260878</c:v>
                </c:pt>
                <c:pt idx="3573">
                  <c:v>0.52704904676552067</c:v>
                </c:pt>
                <c:pt idx="3574">
                  <c:v>0.51829069577969689</c:v>
                </c:pt>
                <c:pt idx="3575">
                  <c:v>0.52704904676552067</c:v>
                </c:pt>
                <c:pt idx="3576">
                  <c:v>0.51829069577969689</c:v>
                </c:pt>
                <c:pt idx="3577">
                  <c:v>0.52266987127260878</c:v>
                </c:pt>
                <c:pt idx="3578">
                  <c:v>0.51829069577969689</c:v>
                </c:pt>
                <c:pt idx="3579">
                  <c:v>0.52266987127260878</c:v>
                </c:pt>
                <c:pt idx="3580">
                  <c:v>0.51829069577969689</c:v>
                </c:pt>
                <c:pt idx="3581">
                  <c:v>0.52266987127260878</c:v>
                </c:pt>
                <c:pt idx="3582">
                  <c:v>0.51829069577969689</c:v>
                </c:pt>
                <c:pt idx="3583">
                  <c:v>0.513911520286785</c:v>
                </c:pt>
                <c:pt idx="3584">
                  <c:v>0.52266987127260878</c:v>
                </c:pt>
                <c:pt idx="3585">
                  <c:v>0.52266987127260878</c:v>
                </c:pt>
                <c:pt idx="3586">
                  <c:v>0.52266987127260878</c:v>
                </c:pt>
                <c:pt idx="3587">
                  <c:v>0.51829069577969689</c:v>
                </c:pt>
                <c:pt idx="3588">
                  <c:v>0.52266987127260878</c:v>
                </c:pt>
                <c:pt idx="3589">
                  <c:v>0.51829069577969689</c:v>
                </c:pt>
                <c:pt idx="3590">
                  <c:v>0.513911520286785</c:v>
                </c:pt>
                <c:pt idx="3591">
                  <c:v>0.513911520286785</c:v>
                </c:pt>
                <c:pt idx="3592">
                  <c:v>0.513911520286785</c:v>
                </c:pt>
                <c:pt idx="3593">
                  <c:v>0.52266987127260878</c:v>
                </c:pt>
                <c:pt idx="3594">
                  <c:v>0.513911520286785</c:v>
                </c:pt>
                <c:pt idx="3595">
                  <c:v>0.51829069577969689</c:v>
                </c:pt>
                <c:pt idx="3596">
                  <c:v>0.52266987127260878</c:v>
                </c:pt>
                <c:pt idx="3597">
                  <c:v>0.50953234479387322</c:v>
                </c:pt>
                <c:pt idx="3598">
                  <c:v>0.513911520286785</c:v>
                </c:pt>
                <c:pt idx="3599">
                  <c:v>0.50515316930096144</c:v>
                </c:pt>
                <c:pt idx="3600">
                  <c:v>0.51829069577969689</c:v>
                </c:pt>
                <c:pt idx="3601">
                  <c:v>0.50515316930096144</c:v>
                </c:pt>
                <c:pt idx="3602">
                  <c:v>0.51829069577969689</c:v>
                </c:pt>
                <c:pt idx="3603">
                  <c:v>0.513911520286785</c:v>
                </c:pt>
                <c:pt idx="3604">
                  <c:v>0.50953234479387322</c:v>
                </c:pt>
                <c:pt idx="3605">
                  <c:v>0.50953234479387322</c:v>
                </c:pt>
                <c:pt idx="3606">
                  <c:v>0.50515316930096144</c:v>
                </c:pt>
                <c:pt idx="3607">
                  <c:v>0.50953234479387322</c:v>
                </c:pt>
                <c:pt idx="3608">
                  <c:v>0.50515316930096144</c:v>
                </c:pt>
                <c:pt idx="3609">
                  <c:v>0.50077399380804954</c:v>
                </c:pt>
                <c:pt idx="3610">
                  <c:v>0.30371109662701645</c:v>
                </c:pt>
                <c:pt idx="3611">
                  <c:v>0.15043995437510183</c:v>
                </c:pt>
                <c:pt idx="3612">
                  <c:v>5.4098093531041225E-2</c:v>
                </c:pt>
                <c:pt idx="3613">
                  <c:v>4.9718918038129334E-2</c:v>
                </c:pt>
                <c:pt idx="3614">
                  <c:v>1.5479876160990891E-3</c:v>
                </c:pt>
                <c:pt idx="3615">
                  <c:v>1.5479876160990891E-3</c:v>
                </c:pt>
                <c:pt idx="3616">
                  <c:v>-7.2103633697246927E-3</c:v>
                </c:pt>
                <c:pt idx="3617">
                  <c:v>-2.8311878768128018E-3</c:v>
                </c:pt>
                <c:pt idx="3618">
                  <c:v>-2.8311878768128018E-3</c:v>
                </c:pt>
                <c:pt idx="3619">
                  <c:v>1.5479876160990891E-3</c:v>
                </c:pt>
                <c:pt idx="3620">
                  <c:v>1.5479876160990891E-3</c:v>
                </c:pt>
                <c:pt idx="3621">
                  <c:v>3.2202216066481992E-2</c:v>
                </c:pt>
                <c:pt idx="3622">
                  <c:v>1.4685514094834651E-2</c:v>
                </c:pt>
                <c:pt idx="3623">
                  <c:v>1.030633860192276E-2</c:v>
                </c:pt>
                <c:pt idx="3624">
                  <c:v>1.9064689587746431E-2</c:v>
                </c:pt>
                <c:pt idx="3625">
                  <c:v>1.9064689587746431E-2</c:v>
                </c:pt>
                <c:pt idx="3626">
                  <c:v>1.9064689587746431E-2</c:v>
                </c:pt>
                <c:pt idx="3627">
                  <c:v>2.3443865080658322E-2</c:v>
                </c:pt>
                <c:pt idx="3628">
                  <c:v>5.927163109010869E-3</c:v>
                </c:pt>
                <c:pt idx="3629">
                  <c:v>3.6581391559393883E-2</c:v>
                </c:pt>
                <c:pt idx="3630">
                  <c:v>2.3443865080658322E-2</c:v>
                </c:pt>
                <c:pt idx="3631">
                  <c:v>2.7823040573570101E-2</c:v>
                </c:pt>
                <c:pt idx="3632">
                  <c:v>2.3443865080658322E-2</c:v>
                </c:pt>
                <c:pt idx="3633">
                  <c:v>3.2202216066481992E-2</c:v>
                </c:pt>
                <c:pt idx="3634">
                  <c:v>4.0960567052305663E-2</c:v>
                </c:pt>
                <c:pt idx="3635">
                  <c:v>4.9718918038129334E-2</c:v>
                </c:pt>
                <c:pt idx="3636">
                  <c:v>2.7823040573570101E-2</c:v>
                </c:pt>
                <c:pt idx="3637">
                  <c:v>3.2202216066481992E-2</c:v>
                </c:pt>
                <c:pt idx="3638">
                  <c:v>3.6581391559393883E-2</c:v>
                </c:pt>
                <c:pt idx="3639">
                  <c:v>3.2202216066481992E-2</c:v>
                </c:pt>
                <c:pt idx="3640">
                  <c:v>3.2202216066481992E-2</c:v>
                </c:pt>
                <c:pt idx="3641">
                  <c:v>3.6581391559393883E-2</c:v>
                </c:pt>
                <c:pt idx="3642">
                  <c:v>2.7823040573570101E-2</c:v>
                </c:pt>
                <c:pt idx="3643">
                  <c:v>3.2202216066481992E-2</c:v>
                </c:pt>
                <c:pt idx="3644">
                  <c:v>2.7823040573570101E-2</c:v>
                </c:pt>
                <c:pt idx="3645">
                  <c:v>3.6581391559393883E-2</c:v>
                </c:pt>
                <c:pt idx="3646">
                  <c:v>3.2202216066481992E-2</c:v>
                </c:pt>
                <c:pt idx="3647">
                  <c:v>2.3443865080658322E-2</c:v>
                </c:pt>
                <c:pt idx="3648">
                  <c:v>1.9064689587746431E-2</c:v>
                </c:pt>
                <c:pt idx="3649">
                  <c:v>2.3443865080658322E-2</c:v>
                </c:pt>
                <c:pt idx="3650">
                  <c:v>3.6581391559393883E-2</c:v>
                </c:pt>
                <c:pt idx="3651">
                  <c:v>2.7823040573570101E-2</c:v>
                </c:pt>
                <c:pt idx="3652">
                  <c:v>4.0960567052305663E-2</c:v>
                </c:pt>
                <c:pt idx="3653">
                  <c:v>2.7823040573570101E-2</c:v>
                </c:pt>
                <c:pt idx="3654">
                  <c:v>3.6581391559393883E-2</c:v>
                </c:pt>
                <c:pt idx="3655">
                  <c:v>3.2202216066481992E-2</c:v>
                </c:pt>
                <c:pt idx="3656">
                  <c:v>3.2202216066481992E-2</c:v>
                </c:pt>
                <c:pt idx="3657">
                  <c:v>3.6581391559393883E-2</c:v>
                </c:pt>
                <c:pt idx="3658">
                  <c:v>4.5339742545217554E-2</c:v>
                </c:pt>
                <c:pt idx="3659">
                  <c:v>3.2202216066481992E-2</c:v>
                </c:pt>
                <c:pt idx="3660">
                  <c:v>4.5339742545217554E-2</c:v>
                </c:pt>
                <c:pt idx="3661">
                  <c:v>3.2202216066481992E-2</c:v>
                </c:pt>
                <c:pt idx="3662">
                  <c:v>3.6581391559393883E-2</c:v>
                </c:pt>
                <c:pt idx="3663">
                  <c:v>3.6581391559393883E-2</c:v>
                </c:pt>
                <c:pt idx="3664">
                  <c:v>2.3443865080658322E-2</c:v>
                </c:pt>
                <c:pt idx="3665">
                  <c:v>2.7823040573570101E-2</c:v>
                </c:pt>
                <c:pt idx="3666">
                  <c:v>3.6581391559393883E-2</c:v>
                </c:pt>
                <c:pt idx="3667">
                  <c:v>3.6581391559393883E-2</c:v>
                </c:pt>
                <c:pt idx="3668">
                  <c:v>3.2202216066481992E-2</c:v>
                </c:pt>
                <c:pt idx="3669">
                  <c:v>4.0960567052305663E-2</c:v>
                </c:pt>
                <c:pt idx="3670">
                  <c:v>3.6581391559393883E-2</c:v>
                </c:pt>
                <c:pt idx="3671">
                  <c:v>3.6581391559393883E-2</c:v>
                </c:pt>
                <c:pt idx="3672">
                  <c:v>3.6581391559393883E-2</c:v>
                </c:pt>
                <c:pt idx="3673">
                  <c:v>3.6581391559393883E-2</c:v>
                </c:pt>
                <c:pt idx="3674">
                  <c:v>3.6581391559393883E-2</c:v>
                </c:pt>
                <c:pt idx="3675">
                  <c:v>3.2202216066481992E-2</c:v>
                </c:pt>
                <c:pt idx="3676">
                  <c:v>3.2202216066481992E-2</c:v>
                </c:pt>
                <c:pt idx="3677">
                  <c:v>3.6581391559393883E-2</c:v>
                </c:pt>
                <c:pt idx="3678">
                  <c:v>3.6581391559393883E-2</c:v>
                </c:pt>
                <c:pt idx="3679">
                  <c:v>3.2202216066481992E-2</c:v>
                </c:pt>
                <c:pt idx="3680">
                  <c:v>3.2202216066481992E-2</c:v>
                </c:pt>
                <c:pt idx="3681">
                  <c:v>4.0960567052305663E-2</c:v>
                </c:pt>
                <c:pt idx="3682">
                  <c:v>3.2202216066481992E-2</c:v>
                </c:pt>
                <c:pt idx="3683">
                  <c:v>4.5339742545217554E-2</c:v>
                </c:pt>
                <c:pt idx="3684">
                  <c:v>3.2202216066481992E-2</c:v>
                </c:pt>
                <c:pt idx="3685">
                  <c:v>3.6581391559393883E-2</c:v>
                </c:pt>
                <c:pt idx="3686">
                  <c:v>3.6581391559393883E-2</c:v>
                </c:pt>
                <c:pt idx="3687">
                  <c:v>4.0960567052305663E-2</c:v>
                </c:pt>
                <c:pt idx="3688">
                  <c:v>4.0960567052305663E-2</c:v>
                </c:pt>
                <c:pt idx="3689">
                  <c:v>3.2202216066481992E-2</c:v>
                </c:pt>
                <c:pt idx="3690">
                  <c:v>3.6581391559393883E-2</c:v>
                </c:pt>
                <c:pt idx="3691">
                  <c:v>3.2202216066481992E-2</c:v>
                </c:pt>
                <c:pt idx="3692">
                  <c:v>3.6581391559393883E-2</c:v>
                </c:pt>
                <c:pt idx="3693">
                  <c:v>3.2202216066481992E-2</c:v>
                </c:pt>
                <c:pt idx="3694">
                  <c:v>4.0960567052305663E-2</c:v>
                </c:pt>
                <c:pt idx="3695">
                  <c:v>3.6581391559393883E-2</c:v>
                </c:pt>
                <c:pt idx="3696">
                  <c:v>3.6581391559393883E-2</c:v>
                </c:pt>
                <c:pt idx="3697">
                  <c:v>2.3443865080658322E-2</c:v>
                </c:pt>
                <c:pt idx="3698">
                  <c:v>4.0960567052305663E-2</c:v>
                </c:pt>
                <c:pt idx="3699">
                  <c:v>3.2202216066481992E-2</c:v>
                </c:pt>
                <c:pt idx="3700">
                  <c:v>3.2202216066481992E-2</c:v>
                </c:pt>
                <c:pt idx="3701">
                  <c:v>3.6581391559393883E-2</c:v>
                </c:pt>
                <c:pt idx="3702">
                  <c:v>4.0960567052305663E-2</c:v>
                </c:pt>
                <c:pt idx="3703">
                  <c:v>3.2202216066481992E-2</c:v>
                </c:pt>
                <c:pt idx="3704">
                  <c:v>3.6581391559393883E-2</c:v>
                </c:pt>
                <c:pt idx="3705">
                  <c:v>4.0960567052305663E-2</c:v>
                </c:pt>
                <c:pt idx="3706">
                  <c:v>4.0960567052305663E-2</c:v>
                </c:pt>
                <c:pt idx="3707">
                  <c:v>4.5339742545217554E-2</c:v>
                </c:pt>
                <c:pt idx="3708">
                  <c:v>3.6581391559393883E-2</c:v>
                </c:pt>
                <c:pt idx="3709">
                  <c:v>3.2202216066481992E-2</c:v>
                </c:pt>
                <c:pt idx="3710">
                  <c:v>3.6581391559393883E-2</c:v>
                </c:pt>
                <c:pt idx="3711">
                  <c:v>3.2202216066481992E-2</c:v>
                </c:pt>
                <c:pt idx="3712">
                  <c:v>3.6581391559393883E-2</c:v>
                </c:pt>
                <c:pt idx="3713">
                  <c:v>4.0960567052305663E-2</c:v>
                </c:pt>
                <c:pt idx="3714">
                  <c:v>4.0960567052305663E-2</c:v>
                </c:pt>
                <c:pt idx="3715">
                  <c:v>3.2202216066481992E-2</c:v>
                </c:pt>
                <c:pt idx="3716">
                  <c:v>3.6581391559393883E-2</c:v>
                </c:pt>
                <c:pt idx="3717">
                  <c:v>4.0960567052305663E-2</c:v>
                </c:pt>
                <c:pt idx="3718">
                  <c:v>4.0960567052305663E-2</c:v>
                </c:pt>
                <c:pt idx="3719">
                  <c:v>3.2202216066481992E-2</c:v>
                </c:pt>
                <c:pt idx="3720">
                  <c:v>4.0960567052305663E-2</c:v>
                </c:pt>
                <c:pt idx="3721">
                  <c:v>3.6581391559393883E-2</c:v>
                </c:pt>
                <c:pt idx="3722">
                  <c:v>3.6581391559393883E-2</c:v>
                </c:pt>
                <c:pt idx="3723">
                  <c:v>3.6581391559393883E-2</c:v>
                </c:pt>
                <c:pt idx="3724">
                  <c:v>2.7823040573570101E-2</c:v>
                </c:pt>
                <c:pt idx="3725">
                  <c:v>3.2202216066481992E-2</c:v>
                </c:pt>
                <c:pt idx="3726">
                  <c:v>3.2202216066481992E-2</c:v>
                </c:pt>
                <c:pt idx="3727">
                  <c:v>3.6581391559393883E-2</c:v>
                </c:pt>
                <c:pt idx="3728">
                  <c:v>3.6581391559393883E-2</c:v>
                </c:pt>
                <c:pt idx="3729">
                  <c:v>4.0960567052305663E-2</c:v>
                </c:pt>
                <c:pt idx="3730">
                  <c:v>4.0960567052305663E-2</c:v>
                </c:pt>
                <c:pt idx="3731">
                  <c:v>4.0960567052305663E-2</c:v>
                </c:pt>
                <c:pt idx="3732">
                  <c:v>3.6581391559393883E-2</c:v>
                </c:pt>
                <c:pt idx="3733">
                  <c:v>4.9718918038129334E-2</c:v>
                </c:pt>
                <c:pt idx="3734">
                  <c:v>2.7823040573570101E-2</c:v>
                </c:pt>
                <c:pt idx="3735">
                  <c:v>2.7823040573570101E-2</c:v>
                </c:pt>
                <c:pt idx="3736">
                  <c:v>3.2202216066481992E-2</c:v>
                </c:pt>
                <c:pt idx="3737">
                  <c:v>4.0960567052305663E-2</c:v>
                </c:pt>
                <c:pt idx="3738">
                  <c:v>4.0960567052305663E-2</c:v>
                </c:pt>
                <c:pt idx="3739">
                  <c:v>3.2202216066481992E-2</c:v>
                </c:pt>
                <c:pt idx="3740">
                  <c:v>4.0960567052305663E-2</c:v>
                </c:pt>
                <c:pt idx="3741">
                  <c:v>3.6581391559393883E-2</c:v>
                </c:pt>
                <c:pt idx="3742">
                  <c:v>4.0960567052305663E-2</c:v>
                </c:pt>
                <c:pt idx="3743">
                  <c:v>4.0960567052305663E-2</c:v>
                </c:pt>
                <c:pt idx="3744">
                  <c:v>3.6581391559393883E-2</c:v>
                </c:pt>
                <c:pt idx="3745">
                  <c:v>2.3443865080658322E-2</c:v>
                </c:pt>
                <c:pt idx="3746">
                  <c:v>3.2202216066481992E-2</c:v>
                </c:pt>
                <c:pt idx="3747">
                  <c:v>3.2202216066481992E-2</c:v>
                </c:pt>
                <c:pt idx="3748">
                  <c:v>2.7823040573570101E-2</c:v>
                </c:pt>
                <c:pt idx="3749">
                  <c:v>3.2202216066481992E-2</c:v>
                </c:pt>
                <c:pt idx="3750">
                  <c:v>3.2202216066481992E-2</c:v>
                </c:pt>
                <c:pt idx="3751">
                  <c:v>2.7823040573570101E-2</c:v>
                </c:pt>
                <c:pt idx="3752">
                  <c:v>3.2202216066481992E-2</c:v>
                </c:pt>
                <c:pt idx="3753">
                  <c:v>3.6581391559393883E-2</c:v>
                </c:pt>
                <c:pt idx="3754">
                  <c:v>3.2202216066481992E-2</c:v>
                </c:pt>
                <c:pt idx="3755">
                  <c:v>3.2202216066481992E-2</c:v>
                </c:pt>
                <c:pt idx="3756">
                  <c:v>3.2202216066481992E-2</c:v>
                </c:pt>
                <c:pt idx="3757">
                  <c:v>3.2202216066481992E-2</c:v>
                </c:pt>
                <c:pt idx="3758">
                  <c:v>3.2202216066481992E-2</c:v>
                </c:pt>
                <c:pt idx="3759">
                  <c:v>3.2202216066481992E-2</c:v>
                </c:pt>
                <c:pt idx="3760">
                  <c:v>2.7823040573570101E-2</c:v>
                </c:pt>
                <c:pt idx="3761">
                  <c:v>2.7823040573570101E-2</c:v>
                </c:pt>
                <c:pt idx="3762">
                  <c:v>2.7823040573570101E-2</c:v>
                </c:pt>
                <c:pt idx="3763">
                  <c:v>3.6581391559393883E-2</c:v>
                </c:pt>
                <c:pt idx="3764">
                  <c:v>2.3443865080658322E-2</c:v>
                </c:pt>
                <c:pt idx="3765">
                  <c:v>4.0960567052305663E-2</c:v>
                </c:pt>
                <c:pt idx="3766">
                  <c:v>2.3443865080658322E-2</c:v>
                </c:pt>
                <c:pt idx="3767">
                  <c:v>3.6581391559393883E-2</c:v>
                </c:pt>
                <c:pt idx="3768">
                  <c:v>2.7823040573570101E-2</c:v>
                </c:pt>
                <c:pt idx="3769">
                  <c:v>3.6581391559393883E-2</c:v>
                </c:pt>
                <c:pt idx="3770">
                  <c:v>3.6581391559393883E-2</c:v>
                </c:pt>
                <c:pt idx="3771">
                  <c:v>2.7823040573570101E-2</c:v>
                </c:pt>
                <c:pt idx="3772">
                  <c:v>1.9064689587746431E-2</c:v>
                </c:pt>
                <c:pt idx="3773">
                  <c:v>2.3443865080658322E-2</c:v>
                </c:pt>
                <c:pt idx="3774">
                  <c:v>2.7823040573570101E-2</c:v>
                </c:pt>
                <c:pt idx="3775">
                  <c:v>2.7823040573570101E-2</c:v>
                </c:pt>
                <c:pt idx="3776">
                  <c:v>3.2202216066481992E-2</c:v>
                </c:pt>
                <c:pt idx="3777">
                  <c:v>3.6581391559393883E-2</c:v>
                </c:pt>
                <c:pt idx="3778">
                  <c:v>3.2202216066481992E-2</c:v>
                </c:pt>
                <c:pt idx="3779">
                  <c:v>4.0960567052305663E-2</c:v>
                </c:pt>
                <c:pt idx="3780">
                  <c:v>3.6581391559393883E-2</c:v>
                </c:pt>
                <c:pt idx="3781">
                  <c:v>2.7823040573570101E-2</c:v>
                </c:pt>
                <c:pt idx="3782">
                  <c:v>2.7823040573570101E-2</c:v>
                </c:pt>
                <c:pt idx="3783">
                  <c:v>2.7823040573570101E-2</c:v>
                </c:pt>
                <c:pt idx="3784">
                  <c:v>4.5339742545217554E-2</c:v>
                </c:pt>
                <c:pt idx="3785">
                  <c:v>2.7823040573570101E-2</c:v>
                </c:pt>
                <c:pt idx="3786">
                  <c:v>4.0960567052305663E-2</c:v>
                </c:pt>
                <c:pt idx="3787">
                  <c:v>4.9718918038129334E-2</c:v>
                </c:pt>
                <c:pt idx="3788">
                  <c:v>2.7823040573570101E-2</c:v>
                </c:pt>
                <c:pt idx="3789">
                  <c:v>5.4098093531041225E-2</c:v>
                </c:pt>
                <c:pt idx="3790">
                  <c:v>3.6581391559393883E-2</c:v>
                </c:pt>
                <c:pt idx="3791">
                  <c:v>4.0960567052305663E-2</c:v>
                </c:pt>
                <c:pt idx="3792">
                  <c:v>4.5339742545217554E-2</c:v>
                </c:pt>
                <c:pt idx="3793">
                  <c:v>4.5339742545217554E-2</c:v>
                </c:pt>
                <c:pt idx="3794">
                  <c:v>3.6581391559393883E-2</c:v>
                </c:pt>
                <c:pt idx="3795">
                  <c:v>3.2202216066481992E-2</c:v>
                </c:pt>
                <c:pt idx="3796">
                  <c:v>4.5339742545217554E-2</c:v>
                </c:pt>
                <c:pt idx="3797">
                  <c:v>4.0960567052305663E-2</c:v>
                </c:pt>
                <c:pt idx="3798">
                  <c:v>4.9718918038129334E-2</c:v>
                </c:pt>
                <c:pt idx="3799">
                  <c:v>3.6581391559393883E-2</c:v>
                </c:pt>
                <c:pt idx="3800">
                  <c:v>3.6581391559393883E-2</c:v>
                </c:pt>
                <c:pt idx="3801">
                  <c:v>4.5339742545217554E-2</c:v>
                </c:pt>
                <c:pt idx="3802">
                  <c:v>4.5339742545217554E-2</c:v>
                </c:pt>
                <c:pt idx="3803">
                  <c:v>4.0960567052305663E-2</c:v>
                </c:pt>
                <c:pt idx="3804">
                  <c:v>3.2202216066481992E-2</c:v>
                </c:pt>
                <c:pt idx="3805">
                  <c:v>4.0960567052305663E-2</c:v>
                </c:pt>
                <c:pt idx="3806">
                  <c:v>3.6581391559393883E-2</c:v>
                </c:pt>
                <c:pt idx="3807">
                  <c:v>3.2202216066481992E-2</c:v>
                </c:pt>
                <c:pt idx="3808">
                  <c:v>2.7823040573570101E-2</c:v>
                </c:pt>
                <c:pt idx="3809">
                  <c:v>2.3443865080658322E-2</c:v>
                </c:pt>
                <c:pt idx="3810">
                  <c:v>3.2202216066481992E-2</c:v>
                </c:pt>
                <c:pt idx="3811">
                  <c:v>3.6581391559393883E-2</c:v>
                </c:pt>
                <c:pt idx="3812">
                  <c:v>3.2202216066481992E-2</c:v>
                </c:pt>
                <c:pt idx="3813">
                  <c:v>3.2202216066481992E-2</c:v>
                </c:pt>
                <c:pt idx="3814">
                  <c:v>3.2202216066481992E-2</c:v>
                </c:pt>
                <c:pt idx="3815">
                  <c:v>3.2202216066481992E-2</c:v>
                </c:pt>
                <c:pt idx="3816">
                  <c:v>4.0960567052305663E-2</c:v>
                </c:pt>
                <c:pt idx="3817">
                  <c:v>3.6581391559393883E-2</c:v>
                </c:pt>
                <c:pt idx="3818">
                  <c:v>3.6581391559393883E-2</c:v>
                </c:pt>
                <c:pt idx="3819">
                  <c:v>3.6581391559393883E-2</c:v>
                </c:pt>
                <c:pt idx="3820">
                  <c:v>4.0960567052305663E-2</c:v>
                </c:pt>
                <c:pt idx="3821">
                  <c:v>2.7823040573570101E-2</c:v>
                </c:pt>
                <c:pt idx="3822">
                  <c:v>3.2202216066481992E-2</c:v>
                </c:pt>
                <c:pt idx="3823">
                  <c:v>2.7823040573570101E-2</c:v>
                </c:pt>
                <c:pt idx="3824">
                  <c:v>3.2202216066481992E-2</c:v>
                </c:pt>
                <c:pt idx="3825">
                  <c:v>2.7823040573570101E-2</c:v>
                </c:pt>
                <c:pt idx="3826">
                  <c:v>1.9064689587746431E-2</c:v>
                </c:pt>
                <c:pt idx="3827">
                  <c:v>2.3443865080658322E-2</c:v>
                </c:pt>
                <c:pt idx="3828">
                  <c:v>3.2202216066481992E-2</c:v>
                </c:pt>
                <c:pt idx="3829">
                  <c:v>4.5339742545217554E-2</c:v>
                </c:pt>
                <c:pt idx="3830">
                  <c:v>4.9718918038129334E-2</c:v>
                </c:pt>
                <c:pt idx="3831">
                  <c:v>3.6581391559393883E-2</c:v>
                </c:pt>
                <c:pt idx="3832">
                  <c:v>2.7823040573570101E-2</c:v>
                </c:pt>
                <c:pt idx="3833">
                  <c:v>4.5339742545217554E-2</c:v>
                </c:pt>
                <c:pt idx="3834">
                  <c:v>3.2202216066481992E-2</c:v>
                </c:pt>
                <c:pt idx="3835">
                  <c:v>4.0960567052305663E-2</c:v>
                </c:pt>
                <c:pt idx="3836">
                  <c:v>4.9718918038129334E-2</c:v>
                </c:pt>
                <c:pt idx="3837">
                  <c:v>2.7823040573570101E-2</c:v>
                </c:pt>
                <c:pt idx="3838">
                  <c:v>4.0960567052305663E-2</c:v>
                </c:pt>
                <c:pt idx="3839">
                  <c:v>4.5339742545217554E-2</c:v>
                </c:pt>
                <c:pt idx="3840">
                  <c:v>3.2202216066481992E-2</c:v>
                </c:pt>
                <c:pt idx="3841">
                  <c:v>2.3443865080658322E-2</c:v>
                </c:pt>
                <c:pt idx="3842">
                  <c:v>4.0960567052305663E-2</c:v>
                </c:pt>
                <c:pt idx="3843">
                  <c:v>3.6581391559393883E-2</c:v>
                </c:pt>
                <c:pt idx="3844">
                  <c:v>3.6581391559393883E-2</c:v>
                </c:pt>
                <c:pt idx="3845">
                  <c:v>3.2202216066481992E-2</c:v>
                </c:pt>
                <c:pt idx="3846">
                  <c:v>3.6581391559393883E-2</c:v>
                </c:pt>
                <c:pt idx="3847">
                  <c:v>3.2202216066481992E-2</c:v>
                </c:pt>
                <c:pt idx="3848">
                  <c:v>4.0960567052305663E-2</c:v>
                </c:pt>
                <c:pt idx="3849">
                  <c:v>3.2202216066481992E-2</c:v>
                </c:pt>
                <c:pt idx="3850">
                  <c:v>2.7823040573570101E-2</c:v>
                </c:pt>
                <c:pt idx="3851">
                  <c:v>2.7823040573570101E-2</c:v>
                </c:pt>
                <c:pt idx="3852">
                  <c:v>2.3443865080658322E-2</c:v>
                </c:pt>
                <c:pt idx="3853">
                  <c:v>2.7823040573570101E-2</c:v>
                </c:pt>
                <c:pt idx="3854">
                  <c:v>4.5339742545217554E-2</c:v>
                </c:pt>
                <c:pt idx="3855">
                  <c:v>2.3443865080658322E-2</c:v>
                </c:pt>
                <c:pt idx="3856">
                  <c:v>3.6581391559393883E-2</c:v>
                </c:pt>
                <c:pt idx="3857">
                  <c:v>3.6581391559393883E-2</c:v>
                </c:pt>
                <c:pt idx="3858">
                  <c:v>4.0960567052305663E-2</c:v>
                </c:pt>
                <c:pt idx="3859">
                  <c:v>3.6581391559393883E-2</c:v>
                </c:pt>
                <c:pt idx="3860">
                  <c:v>3.2202216066481992E-2</c:v>
                </c:pt>
                <c:pt idx="3861">
                  <c:v>3.2202216066481992E-2</c:v>
                </c:pt>
                <c:pt idx="3862">
                  <c:v>4.0960567052305663E-2</c:v>
                </c:pt>
                <c:pt idx="3863">
                  <c:v>4.0960567052305663E-2</c:v>
                </c:pt>
                <c:pt idx="3864">
                  <c:v>4.0960567052305663E-2</c:v>
                </c:pt>
                <c:pt idx="3865">
                  <c:v>4.5339742545217554E-2</c:v>
                </c:pt>
                <c:pt idx="3866">
                  <c:v>3.2202216066481992E-2</c:v>
                </c:pt>
                <c:pt idx="3867">
                  <c:v>4.0960567052305663E-2</c:v>
                </c:pt>
                <c:pt idx="3868">
                  <c:v>4.5339742545217554E-2</c:v>
                </c:pt>
                <c:pt idx="3869">
                  <c:v>2.7823040573570101E-2</c:v>
                </c:pt>
                <c:pt idx="3870">
                  <c:v>4.0960567052305663E-2</c:v>
                </c:pt>
                <c:pt idx="3871">
                  <c:v>3.2202216066481992E-2</c:v>
                </c:pt>
                <c:pt idx="3872">
                  <c:v>2.7823040573570101E-2</c:v>
                </c:pt>
                <c:pt idx="3873">
                  <c:v>4.0960567052305663E-2</c:v>
                </c:pt>
                <c:pt idx="3874">
                  <c:v>4.5339742545217554E-2</c:v>
                </c:pt>
                <c:pt idx="3875">
                  <c:v>4.5339742545217554E-2</c:v>
                </c:pt>
                <c:pt idx="3876">
                  <c:v>4.0960567052305663E-2</c:v>
                </c:pt>
                <c:pt idx="3877">
                  <c:v>2.3443865080658322E-2</c:v>
                </c:pt>
                <c:pt idx="3878">
                  <c:v>4.0960567052305663E-2</c:v>
                </c:pt>
                <c:pt idx="3879">
                  <c:v>3.2202216066481992E-2</c:v>
                </c:pt>
                <c:pt idx="3880">
                  <c:v>3.6581391559393883E-2</c:v>
                </c:pt>
                <c:pt idx="3881">
                  <c:v>4.0960567052305663E-2</c:v>
                </c:pt>
                <c:pt idx="3882">
                  <c:v>3.6581391559393883E-2</c:v>
                </c:pt>
                <c:pt idx="3883">
                  <c:v>3.6581391559393883E-2</c:v>
                </c:pt>
                <c:pt idx="3884">
                  <c:v>3.6581391559393883E-2</c:v>
                </c:pt>
                <c:pt idx="3885">
                  <c:v>4.5339742545217554E-2</c:v>
                </c:pt>
                <c:pt idx="3886">
                  <c:v>3.2202216066481992E-2</c:v>
                </c:pt>
                <c:pt idx="3887">
                  <c:v>2.7823040573570101E-2</c:v>
                </c:pt>
                <c:pt idx="3888">
                  <c:v>3.2202216066481992E-2</c:v>
                </c:pt>
                <c:pt idx="3889">
                  <c:v>3.2202216066481992E-2</c:v>
                </c:pt>
                <c:pt idx="3890">
                  <c:v>3.2202216066481992E-2</c:v>
                </c:pt>
                <c:pt idx="3891">
                  <c:v>4.0960567052305663E-2</c:v>
                </c:pt>
                <c:pt idx="3892">
                  <c:v>3.2202216066481992E-2</c:v>
                </c:pt>
                <c:pt idx="3893">
                  <c:v>4.0960567052305663E-2</c:v>
                </c:pt>
                <c:pt idx="3894">
                  <c:v>3.2202216066481992E-2</c:v>
                </c:pt>
                <c:pt idx="3895">
                  <c:v>3.2202216066481992E-2</c:v>
                </c:pt>
                <c:pt idx="3896">
                  <c:v>3.2202216066481992E-2</c:v>
                </c:pt>
                <c:pt idx="3897">
                  <c:v>4.0960567052305663E-2</c:v>
                </c:pt>
                <c:pt idx="3898">
                  <c:v>3.2202216066481992E-2</c:v>
                </c:pt>
                <c:pt idx="3899">
                  <c:v>3.6581391559393883E-2</c:v>
                </c:pt>
                <c:pt idx="3900">
                  <c:v>3.2202216066481992E-2</c:v>
                </c:pt>
                <c:pt idx="3901">
                  <c:v>5.4098093531041225E-2</c:v>
                </c:pt>
                <c:pt idx="3902">
                  <c:v>2.7823040573570101E-2</c:v>
                </c:pt>
                <c:pt idx="3903">
                  <c:v>2.7823040573570101E-2</c:v>
                </c:pt>
                <c:pt idx="3904">
                  <c:v>2.7823040573570101E-2</c:v>
                </c:pt>
                <c:pt idx="3905">
                  <c:v>2.7823040573570101E-2</c:v>
                </c:pt>
                <c:pt idx="3906">
                  <c:v>2.3443865080658322E-2</c:v>
                </c:pt>
                <c:pt idx="3907">
                  <c:v>2.7823040573570101E-2</c:v>
                </c:pt>
                <c:pt idx="3908">
                  <c:v>2.3443865080658322E-2</c:v>
                </c:pt>
                <c:pt idx="3909">
                  <c:v>2.3443865080658322E-2</c:v>
                </c:pt>
                <c:pt idx="3910">
                  <c:v>2.7823040573570101E-2</c:v>
                </c:pt>
                <c:pt idx="3911">
                  <c:v>2.3443865080658322E-2</c:v>
                </c:pt>
                <c:pt idx="3912">
                  <c:v>2.7823040573570101E-2</c:v>
                </c:pt>
                <c:pt idx="3913">
                  <c:v>3.6581391559393883E-2</c:v>
                </c:pt>
                <c:pt idx="3914">
                  <c:v>3.6581391559393883E-2</c:v>
                </c:pt>
                <c:pt idx="3915">
                  <c:v>3.6581391559393883E-2</c:v>
                </c:pt>
                <c:pt idx="3916">
                  <c:v>4.5339742545217554E-2</c:v>
                </c:pt>
                <c:pt idx="3917">
                  <c:v>4.5339742545217554E-2</c:v>
                </c:pt>
                <c:pt idx="3918">
                  <c:v>3.6581391559393883E-2</c:v>
                </c:pt>
                <c:pt idx="3919">
                  <c:v>2.3443865080658322E-2</c:v>
                </c:pt>
                <c:pt idx="3920">
                  <c:v>2.7823040573570101E-2</c:v>
                </c:pt>
                <c:pt idx="3921">
                  <c:v>2.7823040573570101E-2</c:v>
                </c:pt>
                <c:pt idx="3922">
                  <c:v>2.3443865080658322E-2</c:v>
                </c:pt>
                <c:pt idx="3923">
                  <c:v>4.0960567052305663E-2</c:v>
                </c:pt>
                <c:pt idx="3924">
                  <c:v>3.6581391559393883E-2</c:v>
                </c:pt>
                <c:pt idx="3925">
                  <c:v>1.9064689587746431E-2</c:v>
                </c:pt>
                <c:pt idx="3926">
                  <c:v>2.7823040573570101E-2</c:v>
                </c:pt>
                <c:pt idx="3927">
                  <c:v>3.2202216066481992E-2</c:v>
                </c:pt>
                <c:pt idx="3928">
                  <c:v>2.7823040573570101E-2</c:v>
                </c:pt>
                <c:pt idx="3929">
                  <c:v>3.2202216066481992E-2</c:v>
                </c:pt>
                <c:pt idx="3930">
                  <c:v>2.7823040573570101E-2</c:v>
                </c:pt>
                <c:pt idx="3931">
                  <c:v>3.2202216066481992E-2</c:v>
                </c:pt>
                <c:pt idx="3932">
                  <c:v>3.2202216066481992E-2</c:v>
                </c:pt>
                <c:pt idx="3933">
                  <c:v>4.0960567052305663E-2</c:v>
                </c:pt>
                <c:pt idx="3934">
                  <c:v>2.7823040573570101E-2</c:v>
                </c:pt>
                <c:pt idx="3935">
                  <c:v>3.2202216066481992E-2</c:v>
                </c:pt>
                <c:pt idx="3936">
                  <c:v>2.7823040573570101E-2</c:v>
                </c:pt>
                <c:pt idx="3937">
                  <c:v>2.7823040573570101E-2</c:v>
                </c:pt>
                <c:pt idx="3938">
                  <c:v>2.3443865080658322E-2</c:v>
                </c:pt>
                <c:pt idx="3939">
                  <c:v>2.7823040573570101E-2</c:v>
                </c:pt>
                <c:pt idx="3940">
                  <c:v>2.3443865080658322E-2</c:v>
                </c:pt>
                <c:pt idx="3941">
                  <c:v>2.7823040573570101E-2</c:v>
                </c:pt>
                <c:pt idx="3942">
                  <c:v>2.7823040573570101E-2</c:v>
                </c:pt>
                <c:pt idx="3943">
                  <c:v>1.9064689587746431E-2</c:v>
                </c:pt>
                <c:pt idx="3944">
                  <c:v>3.6581391559393883E-2</c:v>
                </c:pt>
                <c:pt idx="3945">
                  <c:v>2.7823040573570101E-2</c:v>
                </c:pt>
                <c:pt idx="3946">
                  <c:v>2.7823040573570101E-2</c:v>
                </c:pt>
                <c:pt idx="3947">
                  <c:v>2.3443865080658322E-2</c:v>
                </c:pt>
                <c:pt idx="3948">
                  <c:v>2.3443865080658322E-2</c:v>
                </c:pt>
                <c:pt idx="3949">
                  <c:v>3.2202216066481992E-2</c:v>
                </c:pt>
                <c:pt idx="3950">
                  <c:v>3.2202216066481992E-2</c:v>
                </c:pt>
                <c:pt idx="3951">
                  <c:v>2.7823040573570101E-2</c:v>
                </c:pt>
                <c:pt idx="3952">
                  <c:v>2.7823040573570101E-2</c:v>
                </c:pt>
                <c:pt idx="3953">
                  <c:v>2.3443865080658322E-2</c:v>
                </c:pt>
                <c:pt idx="3954">
                  <c:v>2.3443865080658322E-2</c:v>
                </c:pt>
                <c:pt idx="3955">
                  <c:v>2.7823040573570101E-2</c:v>
                </c:pt>
                <c:pt idx="3956">
                  <c:v>1.4685514094834651E-2</c:v>
                </c:pt>
                <c:pt idx="3957">
                  <c:v>2.3443865080658322E-2</c:v>
                </c:pt>
                <c:pt idx="3958">
                  <c:v>2.3443865080658322E-2</c:v>
                </c:pt>
                <c:pt idx="3959">
                  <c:v>2.3443865080658322E-2</c:v>
                </c:pt>
                <c:pt idx="3960">
                  <c:v>5.927163109010869E-3</c:v>
                </c:pt>
                <c:pt idx="3961">
                  <c:v>2.7823040573570101E-2</c:v>
                </c:pt>
                <c:pt idx="3962">
                  <c:v>2.7823040573570101E-2</c:v>
                </c:pt>
                <c:pt idx="3963">
                  <c:v>2.7823040573570101E-2</c:v>
                </c:pt>
                <c:pt idx="3964">
                  <c:v>0.56908913149747431</c:v>
                </c:pt>
                <c:pt idx="3965">
                  <c:v>0.71710526315789469</c:v>
                </c:pt>
                <c:pt idx="3966">
                  <c:v>0.72805320189017442</c:v>
                </c:pt>
                <c:pt idx="3967">
                  <c:v>0.72805320189017442</c:v>
                </c:pt>
                <c:pt idx="3968">
                  <c:v>0.74031489327032751</c:v>
                </c:pt>
                <c:pt idx="3969">
                  <c:v>0.74381823366465705</c:v>
                </c:pt>
                <c:pt idx="3970">
                  <c:v>0.74119072836890987</c:v>
                </c:pt>
                <c:pt idx="3971">
                  <c:v>0.73681155287599798</c:v>
                </c:pt>
                <c:pt idx="3972">
                  <c:v>0.73593571777741573</c:v>
                </c:pt>
                <c:pt idx="3973">
                  <c:v>0.72761528434088318</c:v>
                </c:pt>
                <c:pt idx="3974">
                  <c:v>0.72717736679159195</c:v>
                </c:pt>
                <c:pt idx="3975">
                  <c:v>0.71579151051002121</c:v>
                </c:pt>
                <c:pt idx="3976">
                  <c:v>0.70834691217207102</c:v>
                </c:pt>
                <c:pt idx="3977">
                  <c:v>0.70747107707348866</c:v>
                </c:pt>
                <c:pt idx="3978">
                  <c:v>0.71185025256640055</c:v>
                </c:pt>
                <c:pt idx="3979">
                  <c:v>0.70396773667915924</c:v>
                </c:pt>
                <c:pt idx="3980">
                  <c:v>0.70090231383412083</c:v>
                </c:pt>
                <c:pt idx="3981">
                  <c:v>0.69608522079191792</c:v>
                </c:pt>
                <c:pt idx="3982">
                  <c:v>0.68995437510184132</c:v>
                </c:pt>
                <c:pt idx="3983">
                  <c:v>0.69608522079191792</c:v>
                </c:pt>
                <c:pt idx="3984">
                  <c:v>0.68645103470751179</c:v>
                </c:pt>
                <c:pt idx="3985">
                  <c:v>0.6912681277497148</c:v>
                </c:pt>
                <c:pt idx="3986">
                  <c:v>0.68557519960892943</c:v>
                </c:pt>
                <c:pt idx="3987">
                  <c:v>0.6912681277497148</c:v>
                </c:pt>
                <c:pt idx="3988">
                  <c:v>0.69039229265113256</c:v>
                </c:pt>
                <c:pt idx="3989">
                  <c:v>0.68688895225680302</c:v>
                </c:pt>
                <c:pt idx="3990">
                  <c:v>0.68469936451034707</c:v>
                </c:pt>
                <c:pt idx="3991">
                  <c:v>0.68732686980609414</c:v>
                </c:pt>
                <c:pt idx="3992">
                  <c:v>0.68907854000325885</c:v>
                </c:pt>
                <c:pt idx="3993">
                  <c:v>0.68732686980609414</c:v>
                </c:pt>
                <c:pt idx="3994">
                  <c:v>0.68469936451034707</c:v>
                </c:pt>
                <c:pt idx="3995">
                  <c:v>0.68250977676389113</c:v>
                </c:pt>
                <c:pt idx="3996">
                  <c:v>0.68469936451034707</c:v>
                </c:pt>
                <c:pt idx="3997">
                  <c:v>0.68338561186247349</c:v>
                </c:pt>
                <c:pt idx="3998">
                  <c:v>0.68163394166530877</c:v>
                </c:pt>
                <c:pt idx="3999">
                  <c:v>0.67900643636956159</c:v>
                </c:pt>
                <c:pt idx="4000">
                  <c:v>0.6803201890174353</c:v>
                </c:pt>
                <c:pt idx="4001">
                  <c:v>0.6759410135245234</c:v>
                </c:pt>
                <c:pt idx="4002">
                  <c:v>0.6759410135245234</c:v>
                </c:pt>
                <c:pt idx="4003">
                  <c:v>0.67418934332735869</c:v>
                </c:pt>
                <c:pt idx="4004">
                  <c:v>0.67856851882027047</c:v>
                </c:pt>
                <c:pt idx="4005">
                  <c:v>0.67681684862310576</c:v>
                </c:pt>
                <c:pt idx="4006">
                  <c:v>0.67506517842594094</c:v>
                </c:pt>
                <c:pt idx="4007">
                  <c:v>0.66937225028515557</c:v>
                </c:pt>
                <c:pt idx="4008">
                  <c:v>0.67068600293302916</c:v>
                </c:pt>
                <c:pt idx="4009">
                  <c:v>0.67462726087664981</c:v>
                </c:pt>
                <c:pt idx="4010">
                  <c:v>0.6667447449894085</c:v>
                </c:pt>
                <c:pt idx="4011">
                  <c:v>0.67156183803161151</c:v>
                </c:pt>
                <c:pt idx="4012">
                  <c:v>0.66630682744011738</c:v>
                </c:pt>
                <c:pt idx="4013">
                  <c:v>0.66586890989082614</c:v>
                </c:pt>
                <c:pt idx="4014">
                  <c:v>0.66411723969366143</c:v>
                </c:pt>
                <c:pt idx="4015">
                  <c:v>0.66324140459507896</c:v>
                </c:pt>
                <c:pt idx="4016">
                  <c:v>0.6667447449894085</c:v>
                </c:pt>
                <c:pt idx="4017">
                  <c:v>0.66455515724295255</c:v>
                </c:pt>
                <c:pt idx="4018">
                  <c:v>0.66762058008799086</c:v>
                </c:pt>
                <c:pt idx="4019">
                  <c:v>0.66236556949649672</c:v>
                </c:pt>
                <c:pt idx="4020">
                  <c:v>0.66543099234153491</c:v>
                </c:pt>
                <c:pt idx="4021">
                  <c:v>0.6606138992993319</c:v>
                </c:pt>
                <c:pt idx="4022">
                  <c:v>0.66236556949649672</c:v>
                </c:pt>
                <c:pt idx="4023">
                  <c:v>0.6575484764542936</c:v>
                </c:pt>
                <c:pt idx="4024">
                  <c:v>0.65842431155287606</c:v>
                </c:pt>
                <c:pt idx="4025">
                  <c:v>0.65711055890500236</c:v>
                </c:pt>
                <c:pt idx="4026">
                  <c:v>0.65404513605996417</c:v>
                </c:pt>
                <c:pt idx="4027">
                  <c:v>0.65448305360925541</c:v>
                </c:pt>
                <c:pt idx="4028">
                  <c:v>0.65579680625712888</c:v>
                </c:pt>
                <c:pt idx="4029">
                  <c:v>0.65141763076421699</c:v>
                </c:pt>
                <c:pt idx="4030">
                  <c:v>0.65229346586279946</c:v>
                </c:pt>
                <c:pt idx="4031">
                  <c:v>0.64484886752484927</c:v>
                </c:pt>
                <c:pt idx="4032">
                  <c:v>0.65141763076421699</c:v>
                </c:pt>
                <c:pt idx="4033">
                  <c:v>0.6483522079191788</c:v>
                </c:pt>
                <c:pt idx="4034">
                  <c:v>0.64265927977839332</c:v>
                </c:pt>
                <c:pt idx="4035">
                  <c:v>0.65229346586279946</c:v>
                </c:pt>
                <c:pt idx="4036">
                  <c:v>0.65185554831350823</c:v>
                </c:pt>
                <c:pt idx="4037">
                  <c:v>0.6483522079191788</c:v>
                </c:pt>
                <c:pt idx="4038">
                  <c:v>0.6422213622291022</c:v>
                </c:pt>
                <c:pt idx="4039">
                  <c:v>0.64484886752484927</c:v>
                </c:pt>
                <c:pt idx="4040">
                  <c:v>0.6483522079191788</c:v>
                </c:pt>
                <c:pt idx="4041">
                  <c:v>0.64003177448264625</c:v>
                </c:pt>
                <c:pt idx="4042">
                  <c:v>0.64003177448264625</c:v>
                </c:pt>
                <c:pt idx="4043">
                  <c:v>0.63959385693335502</c:v>
                </c:pt>
                <c:pt idx="4044">
                  <c:v>0.63784218673619031</c:v>
                </c:pt>
                <c:pt idx="4045">
                  <c:v>0.63959385693335502</c:v>
                </c:pt>
                <c:pt idx="4046">
                  <c:v>0.63346301124327842</c:v>
                </c:pt>
                <c:pt idx="4047">
                  <c:v>0.63521468144044313</c:v>
                </c:pt>
                <c:pt idx="4048">
                  <c:v>0.63871802183477266</c:v>
                </c:pt>
                <c:pt idx="4049">
                  <c:v>0.63433884634186088</c:v>
                </c:pt>
                <c:pt idx="4050">
                  <c:v>0.63696635163760795</c:v>
                </c:pt>
                <c:pt idx="4051">
                  <c:v>0.6360905165390256</c:v>
                </c:pt>
                <c:pt idx="4052">
                  <c:v>0.63171134104611371</c:v>
                </c:pt>
                <c:pt idx="4053">
                  <c:v>0.63433884634186088</c:v>
                </c:pt>
                <c:pt idx="4054">
                  <c:v>0.62820800065178428</c:v>
                </c:pt>
                <c:pt idx="4055">
                  <c:v>0.6360905165390256</c:v>
                </c:pt>
                <c:pt idx="4056">
                  <c:v>0.62952175329965776</c:v>
                </c:pt>
                <c:pt idx="4057">
                  <c:v>0.63390092879256965</c:v>
                </c:pt>
                <c:pt idx="4058">
                  <c:v>0.63214925859540494</c:v>
                </c:pt>
                <c:pt idx="4059">
                  <c:v>0.6255804953560371</c:v>
                </c:pt>
                <c:pt idx="4060">
                  <c:v>0.62908383575036664</c:v>
                </c:pt>
                <c:pt idx="4061">
                  <c:v>0.62777008310249305</c:v>
                </c:pt>
                <c:pt idx="4062">
                  <c:v>0.63083550594753135</c:v>
                </c:pt>
                <c:pt idx="4063">
                  <c:v>0.62645633045461957</c:v>
                </c:pt>
                <c:pt idx="4064">
                  <c:v>0.62120131986312532</c:v>
                </c:pt>
                <c:pt idx="4065">
                  <c:v>0.62382882515887239</c:v>
                </c:pt>
                <c:pt idx="4066">
                  <c:v>0.62601841290532834</c:v>
                </c:pt>
                <c:pt idx="4067">
                  <c:v>0.6255804953560371</c:v>
                </c:pt>
                <c:pt idx="4068">
                  <c:v>0.62514257780674598</c:v>
                </c:pt>
                <c:pt idx="4069">
                  <c:v>0.61682214437021343</c:v>
                </c:pt>
                <c:pt idx="4070">
                  <c:v>0.61857381456737826</c:v>
                </c:pt>
                <c:pt idx="4071">
                  <c:v>0.62470466025745486</c:v>
                </c:pt>
                <c:pt idx="4072">
                  <c:v>0.61594630927163108</c:v>
                </c:pt>
                <c:pt idx="4073">
                  <c:v>0.61638422682092231</c:v>
                </c:pt>
                <c:pt idx="4074">
                  <c:v>0.61594630927163108</c:v>
                </c:pt>
                <c:pt idx="4075">
                  <c:v>0.61156713377871919</c:v>
                </c:pt>
                <c:pt idx="4076">
                  <c:v>0.60937754603226324</c:v>
                </c:pt>
                <c:pt idx="4077">
                  <c:v>0.60456045299006034</c:v>
                </c:pt>
                <c:pt idx="4078">
                  <c:v>0.60149503014502192</c:v>
                </c:pt>
                <c:pt idx="4079">
                  <c:v>0.60981546358155447</c:v>
                </c:pt>
                <c:pt idx="4080">
                  <c:v>0.60587420563793382</c:v>
                </c:pt>
                <c:pt idx="4081">
                  <c:v>0.61112921622942806</c:v>
                </c:pt>
                <c:pt idx="4082">
                  <c:v>0.60850171093368099</c:v>
                </c:pt>
                <c:pt idx="4083">
                  <c:v>0.60893962848297212</c:v>
                </c:pt>
                <c:pt idx="4084">
                  <c:v>0.60762587583509853</c:v>
                </c:pt>
                <c:pt idx="4085">
                  <c:v>0.60587420563793382</c:v>
                </c:pt>
                <c:pt idx="4086">
                  <c:v>0.60587420563793382</c:v>
                </c:pt>
                <c:pt idx="4087">
                  <c:v>0.62251507251099891</c:v>
                </c:pt>
                <c:pt idx="4088">
                  <c:v>0.60237086524360439</c:v>
                </c:pt>
                <c:pt idx="4089">
                  <c:v>0.60324670034218675</c:v>
                </c:pt>
                <c:pt idx="4090">
                  <c:v>0.60193294769431316</c:v>
                </c:pt>
                <c:pt idx="4091">
                  <c:v>0.60368461789147787</c:v>
                </c:pt>
                <c:pt idx="4092">
                  <c:v>0.60018127749714845</c:v>
                </c:pt>
                <c:pt idx="4093">
                  <c:v>0.60280878279289563</c:v>
                </c:pt>
                <c:pt idx="4094">
                  <c:v>0.60061919504643968</c:v>
                </c:pt>
                <c:pt idx="4095">
                  <c:v>0.5979916897506925</c:v>
                </c:pt>
                <c:pt idx="4096">
                  <c:v>0.5979916897506925</c:v>
                </c:pt>
                <c:pt idx="4097">
                  <c:v>0.59536418445494543</c:v>
                </c:pt>
                <c:pt idx="4098">
                  <c:v>0.60061919504643968</c:v>
                </c:pt>
                <c:pt idx="4099">
                  <c:v>0.60237086524360439</c:v>
                </c:pt>
                <c:pt idx="4100">
                  <c:v>0.60280878279289563</c:v>
                </c:pt>
                <c:pt idx="4101">
                  <c:v>0.59711585465211015</c:v>
                </c:pt>
                <c:pt idx="4102">
                  <c:v>0.59667793710281902</c:v>
                </c:pt>
                <c:pt idx="4103">
                  <c:v>0.58704375101841288</c:v>
                </c:pt>
                <c:pt idx="4104">
                  <c:v>0.5918608440606159</c:v>
                </c:pt>
                <c:pt idx="4105">
                  <c:v>0.58704375101841288</c:v>
                </c:pt>
                <c:pt idx="4106">
                  <c:v>0.59580210200423656</c:v>
                </c:pt>
                <c:pt idx="4107">
                  <c:v>0.59448834935636308</c:v>
                </c:pt>
                <c:pt idx="4108">
                  <c:v>0.58923333876486883</c:v>
                </c:pt>
                <c:pt idx="4109">
                  <c:v>0.58791958611699524</c:v>
                </c:pt>
                <c:pt idx="4110">
                  <c:v>0.58748166856770401</c:v>
                </c:pt>
                <c:pt idx="4111">
                  <c:v>0.5918608440606159</c:v>
                </c:pt>
                <c:pt idx="4112">
                  <c:v>0.58660583346912176</c:v>
                </c:pt>
                <c:pt idx="4113">
                  <c:v>0.58616791591983053</c:v>
                </c:pt>
                <c:pt idx="4114">
                  <c:v>0.58704375101841288</c:v>
                </c:pt>
                <c:pt idx="4115">
                  <c:v>0.58397832817337458</c:v>
                </c:pt>
                <c:pt idx="4116">
                  <c:v>0.5857299983705393</c:v>
                </c:pt>
                <c:pt idx="4117">
                  <c:v>0.58091290532833639</c:v>
                </c:pt>
                <c:pt idx="4118">
                  <c:v>0.58354041062408335</c:v>
                </c:pt>
                <c:pt idx="4119">
                  <c:v>0.58178874042691864</c:v>
                </c:pt>
                <c:pt idx="4120">
                  <c:v>0.5765337298354245</c:v>
                </c:pt>
                <c:pt idx="4121">
                  <c:v>0.57478205963825979</c:v>
                </c:pt>
                <c:pt idx="4122">
                  <c:v>0.57478205963825979</c:v>
                </c:pt>
                <c:pt idx="4123">
                  <c:v>0.58222665797620987</c:v>
                </c:pt>
                <c:pt idx="4124">
                  <c:v>0.56908913149747431</c:v>
                </c:pt>
                <c:pt idx="4125">
                  <c:v>0.5734683069903862</c:v>
                </c:pt>
                <c:pt idx="4126">
                  <c:v>0.57565789473684204</c:v>
                </c:pt>
                <c:pt idx="4127">
                  <c:v>0.56689954375101848</c:v>
                </c:pt>
                <c:pt idx="4128">
                  <c:v>0.57259247189180384</c:v>
                </c:pt>
                <c:pt idx="4129">
                  <c:v>0.57478205963825979</c:v>
                </c:pt>
                <c:pt idx="4130">
                  <c:v>0.57259247189180384</c:v>
                </c:pt>
                <c:pt idx="4131">
                  <c:v>0.5704028841453479</c:v>
                </c:pt>
                <c:pt idx="4132">
                  <c:v>0.57697164738471574</c:v>
                </c:pt>
                <c:pt idx="4133">
                  <c:v>0.56865121394818319</c:v>
                </c:pt>
                <c:pt idx="4134">
                  <c:v>0.56470995600456253</c:v>
                </c:pt>
                <c:pt idx="4135">
                  <c:v>0.56208245070881535</c:v>
                </c:pt>
                <c:pt idx="4136">
                  <c:v>0.55770327521590346</c:v>
                </c:pt>
                <c:pt idx="4137">
                  <c:v>0.56208245070881535</c:v>
                </c:pt>
                <c:pt idx="4138">
                  <c:v>0.5673374613003096</c:v>
                </c:pt>
                <c:pt idx="4139">
                  <c:v>0.57127871924393026</c:v>
                </c:pt>
                <c:pt idx="4140">
                  <c:v>0.5765337298354245</c:v>
                </c:pt>
                <c:pt idx="4141">
                  <c:v>0.56952704904676554</c:v>
                </c:pt>
                <c:pt idx="4142">
                  <c:v>0.56646162620172724</c:v>
                </c:pt>
                <c:pt idx="4143">
                  <c:v>0.55770327521590346</c:v>
                </c:pt>
                <c:pt idx="4144">
                  <c:v>0.56208245070881535</c:v>
                </c:pt>
                <c:pt idx="4145">
                  <c:v>0.56208245070881535</c:v>
                </c:pt>
                <c:pt idx="4146">
                  <c:v>0.55770327521590346</c:v>
                </c:pt>
                <c:pt idx="4147">
                  <c:v>0.56208245070881535</c:v>
                </c:pt>
                <c:pt idx="4148">
                  <c:v>0.56208245070881535</c:v>
                </c:pt>
                <c:pt idx="4149">
                  <c:v>0.55770327521590346</c:v>
                </c:pt>
                <c:pt idx="4150">
                  <c:v>0.55332409972299168</c:v>
                </c:pt>
                <c:pt idx="4151">
                  <c:v>0.55332409972299168</c:v>
                </c:pt>
                <c:pt idx="4152">
                  <c:v>0.55770327521590346</c:v>
                </c:pt>
                <c:pt idx="4153">
                  <c:v>0.55770327521590346</c:v>
                </c:pt>
                <c:pt idx="4154">
                  <c:v>0.55770327521590346</c:v>
                </c:pt>
                <c:pt idx="4155">
                  <c:v>0.56208245070881535</c:v>
                </c:pt>
                <c:pt idx="4156">
                  <c:v>0.55770327521590346</c:v>
                </c:pt>
                <c:pt idx="4157">
                  <c:v>0.55770327521590346</c:v>
                </c:pt>
                <c:pt idx="4158">
                  <c:v>0.55770327521590346</c:v>
                </c:pt>
                <c:pt idx="4159">
                  <c:v>0.55770327521590346</c:v>
                </c:pt>
                <c:pt idx="4160">
                  <c:v>0.56208245070881535</c:v>
                </c:pt>
                <c:pt idx="4161">
                  <c:v>0.5489449242300799</c:v>
                </c:pt>
                <c:pt idx="4162">
                  <c:v>0.55770327521590346</c:v>
                </c:pt>
                <c:pt idx="4163">
                  <c:v>0.55332409972299168</c:v>
                </c:pt>
                <c:pt idx="4164">
                  <c:v>0.55332409972299168</c:v>
                </c:pt>
                <c:pt idx="4165">
                  <c:v>0.5489449242300799</c:v>
                </c:pt>
                <c:pt idx="4166">
                  <c:v>0.55332409972299168</c:v>
                </c:pt>
                <c:pt idx="4167">
                  <c:v>0.5489449242300799</c:v>
                </c:pt>
                <c:pt idx="4168">
                  <c:v>0.5489449242300799</c:v>
                </c:pt>
                <c:pt idx="4169">
                  <c:v>0.55332409972299168</c:v>
                </c:pt>
                <c:pt idx="4170">
                  <c:v>0.55770327521590346</c:v>
                </c:pt>
                <c:pt idx="4171">
                  <c:v>0.54456574873716801</c:v>
                </c:pt>
                <c:pt idx="4172">
                  <c:v>0.5489449242300799</c:v>
                </c:pt>
                <c:pt idx="4173">
                  <c:v>0.55332409972299168</c:v>
                </c:pt>
                <c:pt idx="4174">
                  <c:v>0.5489449242300799</c:v>
                </c:pt>
                <c:pt idx="4175">
                  <c:v>0.55332409972299168</c:v>
                </c:pt>
                <c:pt idx="4176">
                  <c:v>0.55332409972299168</c:v>
                </c:pt>
                <c:pt idx="4177">
                  <c:v>0.5489449242300799</c:v>
                </c:pt>
                <c:pt idx="4178">
                  <c:v>0.54018657324425612</c:v>
                </c:pt>
                <c:pt idx="4179">
                  <c:v>0.54018657324425612</c:v>
                </c:pt>
                <c:pt idx="4180">
                  <c:v>0.54456574873716801</c:v>
                </c:pt>
                <c:pt idx="4181">
                  <c:v>0.53580739775134423</c:v>
                </c:pt>
                <c:pt idx="4182">
                  <c:v>0.53580739775134423</c:v>
                </c:pt>
                <c:pt idx="4183">
                  <c:v>0.53580739775134423</c:v>
                </c:pt>
                <c:pt idx="4184">
                  <c:v>0.54456574873716801</c:v>
                </c:pt>
                <c:pt idx="4185">
                  <c:v>0.54018657324425612</c:v>
                </c:pt>
                <c:pt idx="4186">
                  <c:v>0.54018657324425612</c:v>
                </c:pt>
                <c:pt idx="4187">
                  <c:v>0.53580739775134423</c:v>
                </c:pt>
                <c:pt idx="4188">
                  <c:v>0.54018657324425612</c:v>
                </c:pt>
                <c:pt idx="4189">
                  <c:v>0.54018657324425612</c:v>
                </c:pt>
                <c:pt idx="4190">
                  <c:v>0.54018657324425612</c:v>
                </c:pt>
                <c:pt idx="4191">
                  <c:v>0.52704904676552067</c:v>
                </c:pt>
                <c:pt idx="4192">
                  <c:v>0.53142822225843245</c:v>
                </c:pt>
                <c:pt idx="4193">
                  <c:v>0.53142822225843245</c:v>
                </c:pt>
                <c:pt idx="4194">
                  <c:v>0.53580739775134423</c:v>
                </c:pt>
                <c:pt idx="4195">
                  <c:v>0.53142822225843245</c:v>
                </c:pt>
                <c:pt idx="4196">
                  <c:v>0.52704904676552067</c:v>
                </c:pt>
                <c:pt idx="4197">
                  <c:v>0.54018657324425612</c:v>
                </c:pt>
                <c:pt idx="4198">
                  <c:v>0.52704904676552067</c:v>
                </c:pt>
                <c:pt idx="4199">
                  <c:v>0.53580739775134423</c:v>
                </c:pt>
                <c:pt idx="4200">
                  <c:v>0.52704904676552067</c:v>
                </c:pt>
                <c:pt idx="4201">
                  <c:v>0.54018657324425612</c:v>
                </c:pt>
                <c:pt idx="4202">
                  <c:v>0.52704904676552067</c:v>
                </c:pt>
                <c:pt idx="4203">
                  <c:v>0.52266987127260878</c:v>
                </c:pt>
                <c:pt idx="4204">
                  <c:v>0.51829069577969689</c:v>
                </c:pt>
                <c:pt idx="4205">
                  <c:v>0.51829069577969689</c:v>
                </c:pt>
                <c:pt idx="4206">
                  <c:v>0.51829069577969689</c:v>
                </c:pt>
                <c:pt idx="4207">
                  <c:v>0.52266987127260878</c:v>
                </c:pt>
                <c:pt idx="4208">
                  <c:v>0.52266987127260878</c:v>
                </c:pt>
                <c:pt idx="4209">
                  <c:v>0.51829069577969689</c:v>
                </c:pt>
                <c:pt idx="4210">
                  <c:v>0.51829069577969689</c:v>
                </c:pt>
                <c:pt idx="4211">
                  <c:v>0.50953234479387322</c:v>
                </c:pt>
                <c:pt idx="4212">
                  <c:v>0.51829069577969689</c:v>
                </c:pt>
                <c:pt idx="4213">
                  <c:v>0.52266987127260878</c:v>
                </c:pt>
                <c:pt idx="4214">
                  <c:v>0.51829069577969689</c:v>
                </c:pt>
                <c:pt idx="4215">
                  <c:v>0.513911520286785</c:v>
                </c:pt>
                <c:pt idx="4216">
                  <c:v>0.50953234479387322</c:v>
                </c:pt>
                <c:pt idx="4217">
                  <c:v>0.51829069577969689</c:v>
                </c:pt>
                <c:pt idx="4218">
                  <c:v>0.50953234479387322</c:v>
                </c:pt>
                <c:pt idx="4219">
                  <c:v>0.50953234479387322</c:v>
                </c:pt>
                <c:pt idx="4220">
                  <c:v>0.513911520286785</c:v>
                </c:pt>
                <c:pt idx="4221">
                  <c:v>0.50953234479387322</c:v>
                </c:pt>
                <c:pt idx="4222">
                  <c:v>0.50953234479387322</c:v>
                </c:pt>
                <c:pt idx="4223">
                  <c:v>0.513911520286785</c:v>
                </c:pt>
                <c:pt idx="4224">
                  <c:v>0.51829069577969689</c:v>
                </c:pt>
                <c:pt idx="4225">
                  <c:v>0.50953234479387322</c:v>
                </c:pt>
                <c:pt idx="4226">
                  <c:v>0.513911520286785</c:v>
                </c:pt>
                <c:pt idx="4227">
                  <c:v>0.513911520286785</c:v>
                </c:pt>
                <c:pt idx="4228">
                  <c:v>0.50515316930096144</c:v>
                </c:pt>
                <c:pt idx="4229">
                  <c:v>0.50077399380804954</c:v>
                </c:pt>
                <c:pt idx="4230">
                  <c:v>0.50077399380804954</c:v>
                </c:pt>
                <c:pt idx="4231">
                  <c:v>0.50077399380804954</c:v>
                </c:pt>
                <c:pt idx="4232">
                  <c:v>0.49201564282222587</c:v>
                </c:pt>
                <c:pt idx="4233">
                  <c:v>0.49639481831513765</c:v>
                </c:pt>
                <c:pt idx="4234">
                  <c:v>0.49639481831513765</c:v>
                </c:pt>
                <c:pt idx="4235">
                  <c:v>0.49639481831513765</c:v>
                </c:pt>
                <c:pt idx="4236">
                  <c:v>0.50077399380804954</c:v>
                </c:pt>
                <c:pt idx="4237">
                  <c:v>0.50515316930096144</c:v>
                </c:pt>
                <c:pt idx="4238">
                  <c:v>0.49639481831513765</c:v>
                </c:pt>
                <c:pt idx="4239">
                  <c:v>0.49201564282222587</c:v>
                </c:pt>
                <c:pt idx="4240">
                  <c:v>0.49639481831513765</c:v>
                </c:pt>
                <c:pt idx="4241">
                  <c:v>0.50077399380804954</c:v>
                </c:pt>
                <c:pt idx="4242">
                  <c:v>0.49201564282222587</c:v>
                </c:pt>
                <c:pt idx="4243">
                  <c:v>0.49201564282222587</c:v>
                </c:pt>
                <c:pt idx="4244">
                  <c:v>0.49201564282222587</c:v>
                </c:pt>
                <c:pt idx="4245">
                  <c:v>0.48763646732931398</c:v>
                </c:pt>
                <c:pt idx="4246">
                  <c:v>0.49201564282222587</c:v>
                </c:pt>
                <c:pt idx="4247">
                  <c:v>0.49201564282222587</c:v>
                </c:pt>
                <c:pt idx="4248">
                  <c:v>0.49639481831513765</c:v>
                </c:pt>
                <c:pt idx="4249">
                  <c:v>0.4832572918364022</c:v>
                </c:pt>
                <c:pt idx="4250">
                  <c:v>0.49201564282222587</c:v>
                </c:pt>
                <c:pt idx="4251">
                  <c:v>0.48763646732931398</c:v>
                </c:pt>
                <c:pt idx="4252">
                  <c:v>0.4832572918364022</c:v>
                </c:pt>
                <c:pt idx="4253">
                  <c:v>0.48763646732931398</c:v>
                </c:pt>
                <c:pt idx="4254">
                  <c:v>0.4832572918364022</c:v>
                </c:pt>
                <c:pt idx="4255">
                  <c:v>0.49639481831513765</c:v>
                </c:pt>
                <c:pt idx="4256">
                  <c:v>0.4832572918364022</c:v>
                </c:pt>
                <c:pt idx="4257">
                  <c:v>0.48763646732931398</c:v>
                </c:pt>
                <c:pt idx="4258">
                  <c:v>0.4832572918364022</c:v>
                </c:pt>
                <c:pt idx="4259">
                  <c:v>0.49639481831513765</c:v>
                </c:pt>
                <c:pt idx="4260">
                  <c:v>0.4832572918364022</c:v>
                </c:pt>
                <c:pt idx="4261">
                  <c:v>0.49201564282222587</c:v>
                </c:pt>
                <c:pt idx="4262">
                  <c:v>0.36501955352778226</c:v>
                </c:pt>
                <c:pt idx="4263">
                  <c:v>0.16795665634674917</c:v>
                </c:pt>
                <c:pt idx="4264">
                  <c:v>5.8477269023953116E-2</c:v>
                </c:pt>
                <c:pt idx="4265">
                  <c:v>1.5479876160990891E-3</c:v>
                </c:pt>
                <c:pt idx="4266">
                  <c:v>-7.2103633697246927E-3</c:v>
                </c:pt>
                <c:pt idx="4267">
                  <c:v>-3.3485416327195594E-2</c:v>
                </c:pt>
                <c:pt idx="4268">
                  <c:v>-4.2243767313019376E-2</c:v>
                </c:pt>
                <c:pt idx="4269">
                  <c:v>-2.4727065341372034E-2</c:v>
                </c:pt>
                <c:pt idx="4270">
                  <c:v>-4.2243767313019376E-2</c:v>
                </c:pt>
                <c:pt idx="4271">
                  <c:v>-4.2243767313019376E-2</c:v>
                </c:pt>
                <c:pt idx="4272">
                  <c:v>-3.3485416327195594E-2</c:v>
                </c:pt>
                <c:pt idx="4273">
                  <c:v>-3.3485416327195594E-2</c:v>
                </c:pt>
                <c:pt idx="4274">
                  <c:v>-2.9106240834283925E-2</c:v>
                </c:pt>
                <c:pt idx="4275">
                  <c:v>-2.0347889848460143E-2</c:v>
                </c:pt>
                <c:pt idx="4276">
                  <c:v>-1.1589538862636584E-2</c:v>
                </c:pt>
                <c:pt idx="4277">
                  <c:v>-2.0347889848460143E-2</c:v>
                </c:pt>
                <c:pt idx="4278">
                  <c:v>-1.5968714355548252E-2</c:v>
                </c:pt>
                <c:pt idx="4279">
                  <c:v>-1.1589538862636584E-2</c:v>
                </c:pt>
                <c:pt idx="4280">
                  <c:v>-7.2103633697246927E-3</c:v>
                </c:pt>
                <c:pt idx="4281">
                  <c:v>-7.2103633697246927E-3</c:v>
                </c:pt>
                <c:pt idx="4282">
                  <c:v>-1.5968714355548252E-2</c:v>
                </c:pt>
                <c:pt idx="4283">
                  <c:v>-7.2103633697246927E-3</c:v>
                </c:pt>
                <c:pt idx="4284">
                  <c:v>-1.1589538862636584E-2</c:v>
                </c:pt>
                <c:pt idx="4285">
                  <c:v>-1.5968714355548252E-2</c:v>
                </c:pt>
                <c:pt idx="4286">
                  <c:v>-2.8311878768128018E-3</c:v>
                </c:pt>
                <c:pt idx="4287">
                  <c:v>-7.2103633697246927E-3</c:v>
                </c:pt>
                <c:pt idx="4288">
                  <c:v>-7.2103633697246927E-3</c:v>
                </c:pt>
                <c:pt idx="4289">
                  <c:v>-1.1589538862636584E-2</c:v>
                </c:pt>
                <c:pt idx="4290">
                  <c:v>-1.1589538862636584E-2</c:v>
                </c:pt>
                <c:pt idx="4291">
                  <c:v>-1.5968714355548252E-2</c:v>
                </c:pt>
                <c:pt idx="4292">
                  <c:v>-2.8311878768128018E-3</c:v>
                </c:pt>
                <c:pt idx="4293">
                  <c:v>5.927163109010869E-3</c:v>
                </c:pt>
                <c:pt idx="4294">
                  <c:v>-2.8311878768128018E-3</c:v>
                </c:pt>
                <c:pt idx="4295">
                  <c:v>1.4685514094834651E-2</c:v>
                </c:pt>
                <c:pt idx="4296">
                  <c:v>1.030633860192276E-2</c:v>
                </c:pt>
                <c:pt idx="4297">
                  <c:v>5.927163109010869E-3</c:v>
                </c:pt>
                <c:pt idx="4298">
                  <c:v>-7.2103633697246927E-3</c:v>
                </c:pt>
                <c:pt idx="4299">
                  <c:v>1.030633860192276E-2</c:v>
                </c:pt>
                <c:pt idx="4300">
                  <c:v>-2.8311878768128018E-3</c:v>
                </c:pt>
                <c:pt idx="4301">
                  <c:v>5.927163109010869E-3</c:v>
                </c:pt>
                <c:pt idx="4302">
                  <c:v>1.5479876160990891E-3</c:v>
                </c:pt>
                <c:pt idx="4303">
                  <c:v>-7.2103633697246927E-3</c:v>
                </c:pt>
                <c:pt idx="4304">
                  <c:v>-2.8311878768128018E-3</c:v>
                </c:pt>
                <c:pt idx="4305">
                  <c:v>-7.2103633697246927E-3</c:v>
                </c:pt>
                <c:pt idx="4306">
                  <c:v>-2.8311878768128018E-3</c:v>
                </c:pt>
                <c:pt idx="4307">
                  <c:v>1.9064689587746431E-2</c:v>
                </c:pt>
                <c:pt idx="4308">
                  <c:v>1.5479876160990891E-3</c:v>
                </c:pt>
                <c:pt idx="4309">
                  <c:v>1.5479876160990891E-3</c:v>
                </c:pt>
                <c:pt idx="4310">
                  <c:v>5.927163109010869E-3</c:v>
                </c:pt>
                <c:pt idx="4311">
                  <c:v>1.5479876160990891E-3</c:v>
                </c:pt>
                <c:pt idx="4312">
                  <c:v>1.5479876160990891E-3</c:v>
                </c:pt>
                <c:pt idx="4313">
                  <c:v>1.5479876160990891E-3</c:v>
                </c:pt>
                <c:pt idx="4314">
                  <c:v>-2.8311878768128018E-3</c:v>
                </c:pt>
                <c:pt idx="4315">
                  <c:v>-2.8311878768128018E-3</c:v>
                </c:pt>
                <c:pt idx="4316">
                  <c:v>5.927163109010869E-3</c:v>
                </c:pt>
                <c:pt idx="4317">
                  <c:v>-2.8311878768128018E-3</c:v>
                </c:pt>
                <c:pt idx="4318">
                  <c:v>-2.8311878768128018E-3</c:v>
                </c:pt>
                <c:pt idx="4319">
                  <c:v>1.5479876160990891E-3</c:v>
                </c:pt>
                <c:pt idx="4320">
                  <c:v>1.5479876160990891E-3</c:v>
                </c:pt>
                <c:pt idx="4321">
                  <c:v>1.030633860192276E-2</c:v>
                </c:pt>
                <c:pt idx="4322">
                  <c:v>-2.8311878768128018E-3</c:v>
                </c:pt>
                <c:pt idx="4323">
                  <c:v>1.030633860192276E-2</c:v>
                </c:pt>
                <c:pt idx="4324">
                  <c:v>-2.8311878768128018E-3</c:v>
                </c:pt>
                <c:pt idx="4325">
                  <c:v>-2.8311878768128018E-3</c:v>
                </c:pt>
                <c:pt idx="4326">
                  <c:v>5.927163109010869E-3</c:v>
                </c:pt>
                <c:pt idx="4327">
                  <c:v>-2.8311878768128018E-3</c:v>
                </c:pt>
                <c:pt idx="4328">
                  <c:v>1.030633860192276E-2</c:v>
                </c:pt>
                <c:pt idx="4329">
                  <c:v>5.927163109010869E-3</c:v>
                </c:pt>
                <c:pt idx="4330">
                  <c:v>-2.8311878768128018E-3</c:v>
                </c:pt>
                <c:pt idx="4331">
                  <c:v>1.5479876160990891E-3</c:v>
                </c:pt>
                <c:pt idx="4332">
                  <c:v>1.4685514094834651E-2</c:v>
                </c:pt>
                <c:pt idx="4333">
                  <c:v>1.030633860192276E-2</c:v>
                </c:pt>
                <c:pt idx="4334">
                  <c:v>5.927163109010869E-3</c:v>
                </c:pt>
                <c:pt idx="4335">
                  <c:v>1.030633860192276E-2</c:v>
                </c:pt>
                <c:pt idx="4336">
                  <c:v>1.030633860192276E-2</c:v>
                </c:pt>
                <c:pt idx="4337">
                  <c:v>1.4685514094834651E-2</c:v>
                </c:pt>
                <c:pt idx="4338">
                  <c:v>2.3443865080658322E-2</c:v>
                </c:pt>
                <c:pt idx="4339">
                  <c:v>1.5479876160990891E-3</c:v>
                </c:pt>
                <c:pt idx="4340">
                  <c:v>-2.8311878768128018E-3</c:v>
                </c:pt>
                <c:pt idx="4341">
                  <c:v>1.5479876160990891E-3</c:v>
                </c:pt>
                <c:pt idx="4342">
                  <c:v>1.030633860192276E-2</c:v>
                </c:pt>
                <c:pt idx="4343">
                  <c:v>-2.8311878768128018E-3</c:v>
                </c:pt>
                <c:pt idx="4344">
                  <c:v>-2.8311878768128018E-3</c:v>
                </c:pt>
                <c:pt idx="4345">
                  <c:v>1.5479876160990891E-3</c:v>
                </c:pt>
                <c:pt idx="4346">
                  <c:v>1.5479876160990891E-3</c:v>
                </c:pt>
                <c:pt idx="4347">
                  <c:v>-2.8311878768128018E-3</c:v>
                </c:pt>
                <c:pt idx="4348">
                  <c:v>5.927163109010869E-3</c:v>
                </c:pt>
                <c:pt idx="4349">
                  <c:v>1.5479876160990891E-3</c:v>
                </c:pt>
                <c:pt idx="4350">
                  <c:v>-7.2103633697246927E-3</c:v>
                </c:pt>
                <c:pt idx="4351">
                  <c:v>-7.2103633697246927E-3</c:v>
                </c:pt>
                <c:pt idx="4352">
                  <c:v>1.030633860192276E-2</c:v>
                </c:pt>
                <c:pt idx="4353">
                  <c:v>5.927163109010869E-3</c:v>
                </c:pt>
                <c:pt idx="4354">
                  <c:v>1.030633860192276E-2</c:v>
                </c:pt>
                <c:pt idx="4355">
                  <c:v>-2.8311878768128018E-3</c:v>
                </c:pt>
                <c:pt idx="4356">
                  <c:v>1.5479876160990891E-3</c:v>
                </c:pt>
                <c:pt idx="4357">
                  <c:v>1.5479876160990891E-3</c:v>
                </c:pt>
                <c:pt idx="4358">
                  <c:v>-2.8311878768128018E-3</c:v>
                </c:pt>
                <c:pt idx="4359">
                  <c:v>-7.2103633697246927E-3</c:v>
                </c:pt>
                <c:pt idx="4360">
                  <c:v>5.927163109010869E-3</c:v>
                </c:pt>
                <c:pt idx="4361">
                  <c:v>1.5479876160990891E-3</c:v>
                </c:pt>
                <c:pt idx="4362">
                  <c:v>5.927163109010869E-3</c:v>
                </c:pt>
                <c:pt idx="4363">
                  <c:v>-2.8311878768128018E-3</c:v>
                </c:pt>
                <c:pt idx="4364">
                  <c:v>1.5479876160990891E-3</c:v>
                </c:pt>
                <c:pt idx="4365">
                  <c:v>1.5479876160990891E-3</c:v>
                </c:pt>
                <c:pt idx="4366">
                  <c:v>1.5479876160990891E-3</c:v>
                </c:pt>
                <c:pt idx="4367">
                  <c:v>1.5479876160990891E-3</c:v>
                </c:pt>
                <c:pt idx="4368">
                  <c:v>5.927163109010869E-3</c:v>
                </c:pt>
                <c:pt idx="4369">
                  <c:v>1.5479876160990891E-3</c:v>
                </c:pt>
                <c:pt idx="4370">
                  <c:v>-7.2103633697246927E-3</c:v>
                </c:pt>
                <c:pt idx="4371">
                  <c:v>1.5479876160990891E-3</c:v>
                </c:pt>
                <c:pt idx="4372">
                  <c:v>-2.8311878768128018E-3</c:v>
                </c:pt>
                <c:pt idx="4373">
                  <c:v>1.9064689587746431E-2</c:v>
                </c:pt>
                <c:pt idx="4374">
                  <c:v>-7.2103633697246927E-3</c:v>
                </c:pt>
                <c:pt idx="4375">
                  <c:v>5.927163109010869E-3</c:v>
                </c:pt>
                <c:pt idx="4376">
                  <c:v>5.927163109010869E-3</c:v>
                </c:pt>
                <c:pt idx="4377">
                  <c:v>-2.8311878768128018E-3</c:v>
                </c:pt>
                <c:pt idx="4378">
                  <c:v>1.5479876160990891E-3</c:v>
                </c:pt>
                <c:pt idx="4379">
                  <c:v>1.5479876160990891E-3</c:v>
                </c:pt>
                <c:pt idx="4380">
                  <c:v>-2.8311878768128018E-3</c:v>
                </c:pt>
                <c:pt idx="4381">
                  <c:v>-2.8311878768128018E-3</c:v>
                </c:pt>
                <c:pt idx="4382">
                  <c:v>-2.8311878768128018E-3</c:v>
                </c:pt>
                <c:pt idx="4383">
                  <c:v>1.5479876160990891E-3</c:v>
                </c:pt>
                <c:pt idx="4384">
                  <c:v>-2.8311878768128018E-3</c:v>
                </c:pt>
                <c:pt idx="4385">
                  <c:v>1.5479876160990891E-3</c:v>
                </c:pt>
                <c:pt idx="4386">
                  <c:v>-7.2103633697246927E-3</c:v>
                </c:pt>
                <c:pt idx="4387">
                  <c:v>-2.8311878768128018E-3</c:v>
                </c:pt>
                <c:pt idx="4388">
                  <c:v>1.030633860192276E-2</c:v>
                </c:pt>
                <c:pt idx="4389">
                  <c:v>-2.8311878768128018E-3</c:v>
                </c:pt>
                <c:pt idx="4390">
                  <c:v>-7.2103633697246927E-3</c:v>
                </c:pt>
                <c:pt idx="4391">
                  <c:v>1.5479876160990891E-3</c:v>
                </c:pt>
                <c:pt idx="4392">
                  <c:v>-2.8311878768128018E-3</c:v>
                </c:pt>
                <c:pt idx="4393">
                  <c:v>5.927163109010869E-3</c:v>
                </c:pt>
                <c:pt idx="4394">
                  <c:v>-7.2103633697246927E-3</c:v>
                </c:pt>
                <c:pt idx="4395">
                  <c:v>1.5479876160990891E-3</c:v>
                </c:pt>
                <c:pt idx="4396">
                  <c:v>1.5479876160990891E-3</c:v>
                </c:pt>
                <c:pt idx="4397">
                  <c:v>-2.8311878768128018E-3</c:v>
                </c:pt>
                <c:pt idx="4398">
                  <c:v>-2.8311878768128018E-3</c:v>
                </c:pt>
                <c:pt idx="4399">
                  <c:v>-2.8311878768128018E-3</c:v>
                </c:pt>
                <c:pt idx="4400">
                  <c:v>5.927163109010869E-3</c:v>
                </c:pt>
                <c:pt idx="4401">
                  <c:v>-2.8311878768128018E-3</c:v>
                </c:pt>
                <c:pt idx="4402">
                  <c:v>-7.2103633697246927E-3</c:v>
                </c:pt>
                <c:pt idx="4403">
                  <c:v>-2.8311878768128018E-3</c:v>
                </c:pt>
                <c:pt idx="4404">
                  <c:v>-2.8311878768128018E-3</c:v>
                </c:pt>
                <c:pt idx="4405">
                  <c:v>-7.2103633697246927E-3</c:v>
                </c:pt>
                <c:pt idx="4406">
                  <c:v>1.030633860192276E-2</c:v>
                </c:pt>
                <c:pt idx="4407">
                  <c:v>-2.8311878768128018E-3</c:v>
                </c:pt>
                <c:pt idx="4408">
                  <c:v>1.5479876160990891E-3</c:v>
                </c:pt>
                <c:pt idx="4409">
                  <c:v>1.030633860192276E-2</c:v>
                </c:pt>
                <c:pt idx="4410">
                  <c:v>5.927163109010869E-3</c:v>
                </c:pt>
                <c:pt idx="4411">
                  <c:v>5.927163109010869E-3</c:v>
                </c:pt>
                <c:pt idx="4412">
                  <c:v>-2.8311878768128018E-3</c:v>
                </c:pt>
                <c:pt idx="4413">
                  <c:v>1.030633860192276E-2</c:v>
                </c:pt>
                <c:pt idx="4414">
                  <c:v>1.5479876160990891E-3</c:v>
                </c:pt>
                <c:pt idx="4415">
                  <c:v>1.5479876160990891E-3</c:v>
                </c:pt>
                <c:pt idx="4416">
                  <c:v>-2.8311878768128018E-3</c:v>
                </c:pt>
                <c:pt idx="4417">
                  <c:v>-1.1589538862636584E-2</c:v>
                </c:pt>
                <c:pt idx="4418">
                  <c:v>-7.2103633697246927E-3</c:v>
                </c:pt>
                <c:pt idx="4419">
                  <c:v>5.927163109010869E-3</c:v>
                </c:pt>
                <c:pt idx="4420">
                  <c:v>-7.2103633697246927E-3</c:v>
                </c:pt>
                <c:pt idx="4421">
                  <c:v>-2.8311878768128018E-3</c:v>
                </c:pt>
                <c:pt idx="4422">
                  <c:v>-7.2103633697246927E-3</c:v>
                </c:pt>
                <c:pt idx="4423">
                  <c:v>1.5479876160990891E-3</c:v>
                </c:pt>
                <c:pt idx="4424">
                  <c:v>-2.8311878768128018E-3</c:v>
                </c:pt>
                <c:pt idx="4425">
                  <c:v>-7.2103633697246927E-3</c:v>
                </c:pt>
                <c:pt idx="4426">
                  <c:v>-7.2103633697246927E-3</c:v>
                </c:pt>
                <c:pt idx="4427">
                  <c:v>5.927163109010869E-3</c:v>
                </c:pt>
                <c:pt idx="4428">
                  <c:v>-1.1589538862636584E-2</c:v>
                </c:pt>
                <c:pt idx="4429">
                  <c:v>-1.1589538862636584E-2</c:v>
                </c:pt>
                <c:pt idx="4430">
                  <c:v>5.927163109010869E-3</c:v>
                </c:pt>
                <c:pt idx="4431">
                  <c:v>1.5479876160990891E-3</c:v>
                </c:pt>
                <c:pt idx="4432">
                  <c:v>-1.1589538862636584E-2</c:v>
                </c:pt>
                <c:pt idx="4433">
                  <c:v>5.927163109010869E-3</c:v>
                </c:pt>
                <c:pt idx="4434">
                  <c:v>1.030633860192276E-2</c:v>
                </c:pt>
                <c:pt idx="4435">
                  <c:v>1.5479876160990891E-3</c:v>
                </c:pt>
                <c:pt idx="4436">
                  <c:v>-2.8311878768128018E-3</c:v>
                </c:pt>
                <c:pt idx="4437">
                  <c:v>-7.2103633697246927E-3</c:v>
                </c:pt>
                <c:pt idx="4438">
                  <c:v>-1.1589538862636584E-2</c:v>
                </c:pt>
                <c:pt idx="4439">
                  <c:v>-2.8311878768128018E-3</c:v>
                </c:pt>
                <c:pt idx="4440">
                  <c:v>-2.8311878768128018E-3</c:v>
                </c:pt>
                <c:pt idx="4441">
                  <c:v>-7.2103633697246927E-3</c:v>
                </c:pt>
                <c:pt idx="4442">
                  <c:v>-1.1589538862636584E-2</c:v>
                </c:pt>
                <c:pt idx="4443">
                  <c:v>-2.8311878768128018E-3</c:v>
                </c:pt>
                <c:pt idx="4444">
                  <c:v>1.5479876160990891E-3</c:v>
                </c:pt>
                <c:pt idx="4445">
                  <c:v>-2.8311878768128018E-3</c:v>
                </c:pt>
                <c:pt idx="4446">
                  <c:v>5.927163109010869E-3</c:v>
                </c:pt>
                <c:pt idx="4447">
                  <c:v>-7.2103633697246927E-3</c:v>
                </c:pt>
                <c:pt idx="4448">
                  <c:v>1.5479876160990891E-3</c:v>
                </c:pt>
                <c:pt idx="4449">
                  <c:v>5.927163109010869E-3</c:v>
                </c:pt>
                <c:pt idx="4450">
                  <c:v>1.5479876160990891E-3</c:v>
                </c:pt>
                <c:pt idx="4451">
                  <c:v>5.927163109010869E-3</c:v>
                </c:pt>
                <c:pt idx="4452">
                  <c:v>-2.8311878768128018E-3</c:v>
                </c:pt>
                <c:pt idx="4453">
                  <c:v>-2.8311878768128018E-3</c:v>
                </c:pt>
                <c:pt idx="4454">
                  <c:v>1.5479876160990891E-3</c:v>
                </c:pt>
                <c:pt idx="4455">
                  <c:v>-7.2103633697246927E-3</c:v>
                </c:pt>
                <c:pt idx="4456">
                  <c:v>-2.8311878768128018E-3</c:v>
                </c:pt>
                <c:pt idx="4457">
                  <c:v>1.030633860192276E-2</c:v>
                </c:pt>
                <c:pt idx="4458">
                  <c:v>-2.8311878768128018E-3</c:v>
                </c:pt>
                <c:pt idx="4459">
                  <c:v>1.5479876160990891E-3</c:v>
                </c:pt>
                <c:pt idx="4460">
                  <c:v>-2.8311878768128018E-3</c:v>
                </c:pt>
                <c:pt idx="4461">
                  <c:v>-7.2103633697246927E-3</c:v>
                </c:pt>
                <c:pt idx="4462">
                  <c:v>1.5479876160990891E-3</c:v>
                </c:pt>
                <c:pt idx="4463">
                  <c:v>1.5479876160990891E-3</c:v>
                </c:pt>
                <c:pt idx="4464">
                  <c:v>1.030633860192276E-2</c:v>
                </c:pt>
                <c:pt idx="4465">
                  <c:v>5.927163109010869E-3</c:v>
                </c:pt>
                <c:pt idx="4466">
                  <c:v>1.5479876160990891E-3</c:v>
                </c:pt>
                <c:pt idx="4467">
                  <c:v>1.5479876160990891E-3</c:v>
                </c:pt>
                <c:pt idx="4468">
                  <c:v>1.5479876160990891E-3</c:v>
                </c:pt>
                <c:pt idx="4469">
                  <c:v>-7.2103633697246927E-3</c:v>
                </c:pt>
                <c:pt idx="4470">
                  <c:v>-2.8311878768128018E-3</c:v>
                </c:pt>
                <c:pt idx="4471">
                  <c:v>1.4685514094834651E-2</c:v>
                </c:pt>
                <c:pt idx="4472">
                  <c:v>-7.2103633697246927E-3</c:v>
                </c:pt>
                <c:pt idx="4473">
                  <c:v>5.927163109010869E-3</c:v>
                </c:pt>
                <c:pt idx="4474">
                  <c:v>1.5479876160990891E-3</c:v>
                </c:pt>
                <c:pt idx="4475">
                  <c:v>-1.1589538862636584E-2</c:v>
                </c:pt>
                <c:pt idx="4476">
                  <c:v>1.5479876160990891E-3</c:v>
                </c:pt>
                <c:pt idx="4477">
                  <c:v>-1.1589538862636584E-2</c:v>
                </c:pt>
                <c:pt idx="4478">
                  <c:v>-7.2103633697246927E-3</c:v>
                </c:pt>
                <c:pt idx="4479">
                  <c:v>-7.2103633697246927E-3</c:v>
                </c:pt>
                <c:pt idx="4480">
                  <c:v>5.927163109010869E-3</c:v>
                </c:pt>
                <c:pt idx="4481">
                  <c:v>5.927163109010869E-3</c:v>
                </c:pt>
                <c:pt idx="4482">
                  <c:v>1.5479876160990891E-3</c:v>
                </c:pt>
                <c:pt idx="4483">
                  <c:v>5.927163109010869E-3</c:v>
                </c:pt>
                <c:pt idx="4484">
                  <c:v>1.5479876160990891E-3</c:v>
                </c:pt>
                <c:pt idx="4485">
                  <c:v>1.5479876160990891E-3</c:v>
                </c:pt>
                <c:pt idx="4486">
                  <c:v>-2.8311878768128018E-3</c:v>
                </c:pt>
                <c:pt idx="4487">
                  <c:v>-1.1589538862636584E-2</c:v>
                </c:pt>
                <c:pt idx="4488">
                  <c:v>5.927163109010869E-3</c:v>
                </c:pt>
                <c:pt idx="4489">
                  <c:v>1.5479876160990891E-3</c:v>
                </c:pt>
                <c:pt idx="4490">
                  <c:v>5.927163109010869E-3</c:v>
                </c:pt>
                <c:pt idx="4491">
                  <c:v>5.927163109010869E-3</c:v>
                </c:pt>
                <c:pt idx="4492">
                  <c:v>1.030633860192276E-2</c:v>
                </c:pt>
                <c:pt idx="4493">
                  <c:v>5.927163109010869E-3</c:v>
                </c:pt>
                <c:pt idx="4494">
                  <c:v>-7.2103633697246927E-3</c:v>
                </c:pt>
                <c:pt idx="4495">
                  <c:v>1.5479876160990891E-3</c:v>
                </c:pt>
                <c:pt idx="4496">
                  <c:v>-7.2103633697246927E-3</c:v>
                </c:pt>
                <c:pt idx="4497">
                  <c:v>1.5479876160990891E-3</c:v>
                </c:pt>
                <c:pt idx="4498">
                  <c:v>-2.8311878768128018E-3</c:v>
                </c:pt>
                <c:pt idx="4499">
                  <c:v>-1.1589538862636584E-2</c:v>
                </c:pt>
                <c:pt idx="4500">
                  <c:v>-7.2103633697246927E-3</c:v>
                </c:pt>
                <c:pt idx="4501">
                  <c:v>-1.1589538862636584E-2</c:v>
                </c:pt>
                <c:pt idx="4502">
                  <c:v>1.5479876160990891E-3</c:v>
                </c:pt>
                <c:pt idx="4503">
                  <c:v>5.927163109010869E-3</c:v>
                </c:pt>
                <c:pt idx="4504">
                  <c:v>-7.2103633697246927E-3</c:v>
                </c:pt>
                <c:pt idx="4505">
                  <c:v>1.5479876160990891E-3</c:v>
                </c:pt>
                <c:pt idx="4506">
                  <c:v>-2.8311878768128018E-3</c:v>
                </c:pt>
                <c:pt idx="4507">
                  <c:v>1.5479876160990891E-3</c:v>
                </c:pt>
                <c:pt idx="4508">
                  <c:v>-1.1589538862636584E-2</c:v>
                </c:pt>
                <c:pt idx="4509">
                  <c:v>-2.8311878768128018E-3</c:v>
                </c:pt>
                <c:pt idx="4510">
                  <c:v>5.927163109010869E-3</c:v>
                </c:pt>
                <c:pt idx="4511">
                  <c:v>-2.8311878768128018E-3</c:v>
                </c:pt>
                <c:pt idx="4512">
                  <c:v>-1.1589538862636584E-2</c:v>
                </c:pt>
                <c:pt idx="4513">
                  <c:v>-2.8311878768128018E-3</c:v>
                </c:pt>
                <c:pt idx="4514">
                  <c:v>-1.1589538862636584E-2</c:v>
                </c:pt>
                <c:pt idx="4515">
                  <c:v>-1.1589538862636584E-2</c:v>
                </c:pt>
                <c:pt idx="4516">
                  <c:v>-7.2103633697246927E-3</c:v>
                </c:pt>
                <c:pt idx="4517">
                  <c:v>-2.8311878768128018E-3</c:v>
                </c:pt>
                <c:pt idx="4518">
                  <c:v>-2.8311878768128018E-3</c:v>
                </c:pt>
                <c:pt idx="4519">
                  <c:v>-1.5968714355548252E-2</c:v>
                </c:pt>
                <c:pt idx="4520">
                  <c:v>-7.2103633697246927E-3</c:v>
                </c:pt>
                <c:pt idx="4521">
                  <c:v>-7.2103633697246927E-3</c:v>
                </c:pt>
                <c:pt idx="4522">
                  <c:v>-7.2103633697246927E-3</c:v>
                </c:pt>
                <c:pt idx="4523">
                  <c:v>-1.5968714355548252E-2</c:v>
                </c:pt>
                <c:pt idx="4524">
                  <c:v>-2.8311878768128018E-3</c:v>
                </c:pt>
                <c:pt idx="4525">
                  <c:v>-2.8311878768128018E-3</c:v>
                </c:pt>
                <c:pt idx="4526">
                  <c:v>-1.1589538862636584E-2</c:v>
                </c:pt>
                <c:pt idx="4527">
                  <c:v>-1.1589538862636584E-2</c:v>
                </c:pt>
                <c:pt idx="4528">
                  <c:v>-2.8311878768128018E-3</c:v>
                </c:pt>
                <c:pt idx="4529">
                  <c:v>1.5479876160990891E-3</c:v>
                </c:pt>
                <c:pt idx="4530">
                  <c:v>-7.2103633697246927E-3</c:v>
                </c:pt>
                <c:pt idx="4531">
                  <c:v>1.5479876160990891E-3</c:v>
                </c:pt>
                <c:pt idx="4532">
                  <c:v>1.5479876160990891E-3</c:v>
                </c:pt>
                <c:pt idx="4533">
                  <c:v>-7.2103633697246927E-3</c:v>
                </c:pt>
                <c:pt idx="4534">
                  <c:v>-2.8311878768128018E-3</c:v>
                </c:pt>
                <c:pt idx="4535">
                  <c:v>1.5479876160990891E-3</c:v>
                </c:pt>
                <c:pt idx="4536">
                  <c:v>-7.2103633697246927E-3</c:v>
                </c:pt>
                <c:pt idx="4537">
                  <c:v>-7.2103633697246927E-3</c:v>
                </c:pt>
                <c:pt idx="4538">
                  <c:v>-7.2103633697246927E-3</c:v>
                </c:pt>
                <c:pt idx="4539">
                  <c:v>1.4685514094834651E-2</c:v>
                </c:pt>
                <c:pt idx="4540">
                  <c:v>1.5479876160990891E-3</c:v>
                </c:pt>
                <c:pt idx="4541">
                  <c:v>1.030633860192276E-2</c:v>
                </c:pt>
                <c:pt idx="4542">
                  <c:v>5.927163109010869E-3</c:v>
                </c:pt>
                <c:pt idx="4543">
                  <c:v>1.5479876160990891E-3</c:v>
                </c:pt>
                <c:pt idx="4544">
                  <c:v>5.927163109010869E-3</c:v>
                </c:pt>
                <c:pt idx="4545">
                  <c:v>5.927163109010869E-3</c:v>
                </c:pt>
                <c:pt idx="4546">
                  <c:v>5.927163109010869E-3</c:v>
                </c:pt>
                <c:pt idx="4547">
                  <c:v>1.4685514094834651E-2</c:v>
                </c:pt>
                <c:pt idx="4548">
                  <c:v>1.4685514094834651E-2</c:v>
                </c:pt>
                <c:pt idx="4549">
                  <c:v>1.4685514094834651E-2</c:v>
                </c:pt>
                <c:pt idx="4550">
                  <c:v>1.4685514094834651E-2</c:v>
                </c:pt>
                <c:pt idx="4551">
                  <c:v>1.4685514094834651E-2</c:v>
                </c:pt>
                <c:pt idx="4552">
                  <c:v>1.9064689587746431E-2</c:v>
                </c:pt>
                <c:pt idx="4553">
                  <c:v>1.030633860192276E-2</c:v>
                </c:pt>
                <c:pt idx="4554">
                  <c:v>5.927163109010869E-3</c:v>
                </c:pt>
                <c:pt idx="4555">
                  <c:v>1.4685514094834651E-2</c:v>
                </c:pt>
                <c:pt idx="4556">
                  <c:v>1.030633860192276E-2</c:v>
                </c:pt>
                <c:pt idx="4557">
                  <c:v>1.030633860192276E-2</c:v>
                </c:pt>
                <c:pt idx="4558">
                  <c:v>1.030633860192276E-2</c:v>
                </c:pt>
                <c:pt idx="4559">
                  <c:v>5.927163109010869E-3</c:v>
                </c:pt>
                <c:pt idx="4560">
                  <c:v>5.927163109010869E-3</c:v>
                </c:pt>
                <c:pt idx="4561">
                  <c:v>1.4685514094834651E-2</c:v>
                </c:pt>
                <c:pt idx="4562">
                  <c:v>1.030633860192276E-2</c:v>
                </c:pt>
                <c:pt idx="4563">
                  <c:v>5.927163109010869E-3</c:v>
                </c:pt>
                <c:pt idx="4564">
                  <c:v>2.3443865080658322E-2</c:v>
                </c:pt>
              </c:numCache>
            </c:numRef>
          </c:val>
          <c:smooth val="0"/>
          <c:extLst>
            <c:ext xmlns:c16="http://schemas.microsoft.com/office/drawing/2014/chart" uri="{C3380CC4-5D6E-409C-BE32-E72D297353CC}">
              <c16:uniqueId val="{00000000-F441-0F4E-95FD-670EE22F1348}"/>
            </c:ext>
          </c:extLst>
        </c:ser>
        <c:dLbls>
          <c:showLegendKey val="0"/>
          <c:showVal val="0"/>
          <c:showCatName val="0"/>
          <c:showSerName val="0"/>
          <c:showPercent val="0"/>
          <c:showBubbleSize val="0"/>
        </c:dLbls>
        <c:smooth val="0"/>
        <c:axId val="272979775"/>
        <c:axId val="273146079"/>
      </c:lineChart>
      <c:catAx>
        <c:axId val="272979775"/>
        <c:scaling>
          <c:orientation val="minMax"/>
        </c:scaling>
        <c:delete val="1"/>
        <c:axPos val="b"/>
        <c:majorTickMark val="none"/>
        <c:minorTickMark val="none"/>
        <c:tickLblPos val="nextTo"/>
        <c:crossAx val="273146079"/>
        <c:crosses val="autoZero"/>
        <c:auto val="1"/>
        <c:lblAlgn val="ctr"/>
        <c:lblOffset val="100"/>
        <c:tickLblSkip val="250"/>
        <c:noMultiLvlLbl val="0"/>
      </c:catAx>
      <c:valAx>
        <c:axId val="273146079"/>
        <c:scaling>
          <c:orientation val="minMax"/>
        </c:scaling>
        <c:delete val="0"/>
        <c:axPos val="l"/>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29797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758825514972755E-2"/>
          <c:y val="0.12341693799238965"/>
          <c:w val="0.95194746392033736"/>
          <c:h val="0.83365543140156184"/>
        </c:manualLayout>
      </c:layout>
      <c:lineChart>
        <c:grouping val="standard"/>
        <c:varyColors val="0"/>
        <c:ser>
          <c:idx val="0"/>
          <c:order val="0"/>
          <c:tx>
            <c:strRef>
              <c:f>'Hexane 16-MHA'!$D$1</c:f>
              <c:strCache>
                <c:ptCount val="1"/>
                <c:pt idx="0">
                  <c:v>response</c:v>
                </c:pt>
              </c:strCache>
            </c:strRef>
          </c:tx>
          <c:spPr>
            <a:ln w="63500" cap="rnd">
              <a:solidFill>
                <a:srgbClr val="00B050"/>
              </a:solidFill>
              <a:round/>
            </a:ln>
            <a:effectLst/>
          </c:spPr>
          <c:marker>
            <c:symbol val="none"/>
          </c:marker>
          <c:val>
            <c:numRef>
              <c:f>'Hexane 16-MHA'!$D$2:$D$5704</c:f>
              <c:numCache>
                <c:formatCode>0.00E+00</c:formatCode>
                <c:ptCount val="5703"/>
                <c:pt idx="0">
                  <c:v>-0.11495422177009162</c:v>
                </c:pt>
                <c:pt idx="1">
                  <c:v>-0.12309257375381488</c:v>
                </c:pt>
                <c:pt idx="2">
                  <c:v>-0.12309257375381488</c:v>
                </c:pt>
                <c:pt idx="3">
                  <c:v>-0.12309257375381488</c:v>
                </c:pt>
                <c:pt idx="4">
                  <c:v>-0.12309257375381488</c:v>
                </c:pt>
                <c:pt idx="5">
                  <c:v>-0.13123092573753814</c:v>
                </c:pt>
                <c:pt idx="6">
                  <c:v>-0.12309257375381488</c:v>
                </c:pt>
                <c:pt idx="7">
                  <c:v>-0.11495422177009162</c:v>
                </c:pt>
                <c:pt idx="8">
                  <c:v>-0.11495422177009162</c:v>
                </c:pt>
                <c:pt idx="9">
                  <c:v>-0.11495422177009162</c:v>
                </c:pt>
                <c:pt idx="10">
                  <c:v>-0.11495422177009162</c:v>
                </c:pt>
                <c:pt idx="11">
                  <c:v>-0.12309257375381488</c:v>
                </c:pt>
                <c:pt idx="12">
                  <c:v>-0.11495422177009162</c:v>
                </c:pt>
                <c:pt idx="13">
                  <c:v>-0.11495422177009162</c:v>
                </c:pt>
                <c:pt idx="14">
                  <c:v>-0.11495422177009162</c:v>
                </c:pt>
                <c:pt idx="15">
                  <c:v>-0.11495422177009162</c:v>
                </c:pt>
                <c:pt idx="16">
                  <c:v>-9.8677517802644887E-2</c:v>
                </c:pt>
                <c:pt idx="17">
                  <c:v>-0.10681586978636837</c:v>
                </c:pt>
                <c:pt idx="18">
                  <c:v>-0.10681586978636837</c:v>
                </c:pt>
                <c:pt idx="19">
                  <c:v>-9.053916581892163E-2</c:v>
                </c:pt>
                <c:pt idx="20">
                  <c:v>-9.053916581892163E-2</c:v>
                </c:pt>
                <c:pt idx="21">
                  <c:v>-9.8677517802644887E-2</c:v>
                </c:pt>
                <c:pt idx="22">
                  <c:v>-9.053916581892163E-2</c:v>
                </c:pt>
                <c:pt idx="23">
                  <c:v>-0.10681586978636837</c:v>
                </c:pt>
                <c:pt idx="24">
                  <c:v>-0.10681586978636837</c:v>
                </c:pt>
                <c:pt idx="25">
                  <c:v>-0.10681586978636837</c:v>
                </c:pt>
                <c:pt idx="26">
                  <c:v>-0.10681586978636837</c:v>
                </c:pt>
                <c:pt idx="27">
                  <c:v>-9.8677517802644887E-2</c:v>
                </c:pt>
                <c:pt idx="28">
                  <c:v>-0.11495422177009162</c:v>
                </c:pt>
                <c:pt idx="29">
                  <c:v>-9.8677517802644887E-2</c:v>
                </c:pt>
                <c:pt idx="30">
                  <c:v>-9.8677517802644887E-2</c:v>
                </c:pt>
                <c:pt idx="31">
                  <c:v>-0.10681586978636837</c:v>
                </c:pt>
                <c:pt idx="32">
                  <c:v>-9.8677517802644887E-2</c:v>
                </c:pt>
                <c:pt idx="33">
                  <c:v>-9.8677517802644887E-2</c:v>
                </c:pt>
                <c:pt idx="34">
                  <c:v>-9.8677517802644887E-2</c:v>
                </c:pt>
                <c:pt idx="35">
                  <c:v>-0.10681586978636837</c:v>
                </c:pt>
                <c:pt idx="36">
                  <c:v>-9.8677517802644887E-2</c:v>
                </c:pt>
                <c:pt idx="37">
                  <c:v>-9.053916581892163E-2</c:v>
                </c:pt>
                <c:pt idx="38">
                  <c:v>-0.10681586978636837</c:v>
                </c:pt>
                <c:pt idx="39">
                  <c:v>-9.8677517802644887E-2</c:v>
                </c:pt>
                <c:pt idx="40">
                  <c:v>-9.8677517802644887E-2</c:v>
                </c:pt>
                <c:pt idx="41">
                  <c:v>-9.8677517802644887E-2</c:v>
                </c:pt>
                <c:pt idx="42">
                  <c:v>-9.8677517802644887E-2</c:v>
                </c:pt>
                <c:pt idx="43">
                  <c:v>-9.053916581892163E-2</c:v>
                </c:pt>
                <c:pt idx="44">
                  <c:v>-9.8677517802644887E-2</c:v>
                </c:pt>
                <c:pt idx="45">
                  <c:v>-9.053916581892163E-2</c:v>
                </c:pt>
                <c:pt idx="46">
                  <c:v>-9.8677517802644887E-2</c:v>
                </c:pt>
                <c:pt idx="47">
                  <c:v>-9.8677517802644887E-2</c:v>
                </c:pt>
                <c:pt idx="48">
                  <c:v>-9.8677517802644887E-2</c:v>
                </c:pt>
                <c:pt idx="49">
                  <c:v>-8.2400813835198372E-2</c:v>
                </c:pt>
                <c:pt idx="50">
                  <c:v>-9.053916581892163E-2</c:v>
                </c:pt>
                <c:pt idx="51">
                  <c:v>-9.053916581892163E-2</c:v>
                </c:pt>
                <c:pt idx="52">
                  <c:v>-9.053916581892163E-2</c:v>
                </c:pt>
                <c:pt idx="53">
                  <c:v>-9.8677517802644887E-2</c:v>
                </c:pt>
                <c:pt idx="54">
                  <c:v>-9.053916581892163E-2</c:v>
                </c:pt>
                <c:pt idx="55">
                  <c:v>-0.10681586978636837</c:v>
                </c:pt>
                <c:pt idx="56">
                  <c:v>-9.053916581892163E-2</c:v>
                </c:pt>
                <c:pt idx="57">
                  <c:v>-9.8677517802644887E-2</c:v>
                </c:pt>
                <c:pt idx="58">
                  <c:v>-9.053916581892163E-2</c:v>
                </c:pt>
                <c:pt idx="59">
                  <c:v>-9.053916581892163E-2</c:v>
                </c:pt>
                <c:pt idx="60">
                  <c:v>-8.2400813835198372E-2</c:v>
                </c:pt>
                <c:pt idx="61">
                  <c:v>-9.053916581892163E-2</c:v>
                </c:pt>
                <c:pt idx="62">
                  <c:v>-9.053916581892163E-2</c:v>
                </c:pt>
                <c:pt idx="63">
                  <c:v>-9.8677517802644887E-2</c:v>
                </c:pt>
                <c:pt idx="64">
                  <c:v>-9.053916581892163E-2</c:v>
                </c:pt>
                <c:pt idx="65">
                  <c:v>-8.2400813835198372E-2</c:v>
                </c:pt>
                <c:pt idx="66">
                  <c:v>-9.053916581892163E-2</c:v>
                </c:pt>
                <c:pt idx="67">
                  <c:v>-9.053916581892163E-2</c:v>
                </c:pt>
                <c:pt idx="68">
                  <c:v>-9.8677517802644887E-2</c:v>
                </c:pt>
                <c:pt idx="69">
                  <c:v>-9.053916581892163E-2</c:v>
                </c:pt>
                <c:pt idx="70">
                  <c:v>-9.8677517802644887E-2</c:v>
                </c:pt>
                <c:pt idx="71">
                  <c:v>-9.053916581892163E-2</c:v>
                </c:pt>
                <c:pt idx="72">
                  <c:v>-9.053916581892163E-2</c:v>
                </c:pt>
                <c:pt idx="73">
                  <c:v>-9.053916581892163E-2</c:v>
                </c:pt>
                <c:pt idx="74">
                  <c:v>-9.053916581892163E-2</c:v>
                </c:pt>
                <c:pt idx="75">
                  <c:v>-9.8677517802644887E-2</c:v>
                </c:pt>
                <c:pt idx="76">
                  <c:v>-9.053916581892163E-2</c:v>
                </c:pt>
                <c:pt idx="77">
                  <c:v>-9.8677517802644887E-2</c:v>
                </c:pt>
                <c:pt idx="78">
                  <c:v>-9.8677517802644887E-2</c:v>
                </c:pt>
                <c:pt idx="79">
                  <c:v>-9.053916581892163E-2</c:v>
                </c:pt>
                <c:pt idx="80">
                  <c:v>-9.8677517802644887E-2</c:v>
                </c:pt>
                <c:pt idx="81">
                  <c:v>-8.2400813835198372E-2</c:v>
                </c:pt>
                <c:pt idx="82">
                  <c:v>-9.053916581892163E-2</c:v>
                </c:pt>
                <c:pt idx="83">
                  <c:v>-9.053916581892163E-2</c:v>
                </c:pt>
                <c:pt idx="84">
                  <c:v>-9.053916581892163E-2</c:v>
                </c:pt>
                <c:pt idx="85">
                  <c:v>-9.053916581892163E-2</c:v>
                </c:pt>
                <c:pt idx="86">
                  <c:v>-9.8677517802644887E-2</c:v>
                </c:pt>
                <c:pt idx="87">
                  <c:v>-9.053916581892163E-2</c:v>
                </c:pt>
                <c:pt idx="88">
                  <c:v>-9.053916581892163E-2</c:v>
                </c:pt>
                <c:pt idx="89">
                  <c:v>-9.8677517802644887E-2</c:v>
                </c:pt>
                <c:pt idx="90">
                  <c:v>-9.053916581892163E-2</c:v>
                </c:pt>
                <c:pt idx="91">
                  <c:v>-9.8677517802644887E-2</c:v>
                </c:pt>
                <c:pt idx="92">
                  <c:v>-8.2400813835198372E-2</c:v>
                </c:pt>
                <c:pt idx="93">
                  <c:v>-9.053916581892163E-2</c:v>
                </c:pt>
                <c:pt idx="94">
                  <c:v>-9.8677517802644887E-2</c:v>
                </c:pt>
                <c:pt idx="95">
                  <c:v>-8.2400813835198372E-2</c:v>
                </c:pt>
                <c:pt idx="96">
                  <c:v>-9.053916581892163E-2</c:v>
                </c:pt>
                <c:pt idx="97">
                  <c:v>-9.8677517802644887E-2</c:v>
                </c:pt>
                <c:pt idx="98">
                  <c:v>-9.053916581892163E-2</c:v>
                </c:pt>
                <c:pt idx="99">
                  <c:v>-9.8677517802644887E-2</c:v>
                </c:pt>
                <c:pt idx="100">
                  <c:v>-9.8677517802644887E-2</c:v>
                </c:pt>
                <c:pt idx="101">
                  <c:v>-9.053916581892163E-2</c:v>
                </c:pt>
                <c:pt idx="102">
                  <c:v>-9.8677517802644887E-2</c:v>
                </c:pt>
                <c:pt idx="103">
                  <c:v>-9.8677517802644887E-2</c:v>
                </c:pt>
                <c:pt idx="104">
                  <c:v>-9.053916581892163E-2</c:v>
                </c:pt>
                <c:pt idx="105">
                  <c:v>-9.053916581892163E-2</c:v>
                </c:pt>
                <c:pt idx="106">
                  <c:v>-9.053916581892163E-2</c:v>
                </c:pt>
                <c:pt idx="107">
                  <c:v>-9.8677517802644887E-2</c:v>
                </c:pt>
                <c:pt idx="108">
                  <c:v>-9.053916581892163E-2</c:v>
                </c:pt>
                <c:pt idx="109">
                  <c:v>-9.8677517802644887E-2</c:v>
                </c:pt>
                <c:pt idx="110">
                  <c:v>-9.053916581892163E-2</c:v>
                </c:pt>
                <c:pt idx="111">
                  <c:v>-9.8677517802644887E-2</c:v>
                </c:pt>
                <c:pt idx="112">
                  <c:v>-9.053916581892163E-2</c:v>
                </c:pt>
                <c:pt idx="113">
                  <c:v>-8.2400813835198372E-2</c:v>
                </c:pt>
                <c:pt idx="114">
                  <c:v>-9.053916581892163E-2</c:v>
                </c:pt>
                <c:pt idx="115">
                  <c:v>-9.053916581892163E-2</c:v>
                </c:pt>
                <c:pt idx="116">
                  <c:v>-9.053916581892163E-2</c:v>
                </c:pt>
                <c:pt idx="117">
                  <c:v>-9.053916581892163E-2</c:v>
                </c:pt>
                <c:pt idx="118">
                  <c:v>-9.8677517802644887E-2</c:v>
                </c:pt>
                <c:pt idx="119">
                  <c:v>-9.053916581892163E-2</c:v>
                </c:pt>
                <c:pt idx="120">
                  <c:v>-9.053916581892163E-2</c:v>
                </c:pt>
                <c:pt idx="121">
                  <c:v>-8.2400813835198372E-2</c:v>
                </c:pt>
                <c:pt idx="122">
                  <c:v>-8.2400813835198372E-2</c:v>
                </c:pt>
                <c:pt idx="123">
                  <c:v>-8.2400813835198372E-2</c:v>
                </c:pt>
                <c:pt idx="124">
                  <c:v>-9.053916581892163E-2</c:v>
                </c:pt>
                <c:pt idx="125">
                  <c:v>-9.053916581892163E-2</c:v>
                </c:pt>
                <c:pt idx="126">
                  <c:v>-9.053916581892163E-2</c:v>
                </c:pt>
                <c:pt idx="127">
                  <c:v>-9.053916581892163E-2</c:v>
                </c:pt>
                <c:pt idx="128">
                  <c:v>-9.8677517802644887E-2</c:v>
                </c:pt>
                <c:pt idx="129">
                  <c:v>-9.053916581892163E-2</c:v>
                </c:pt>
                <c:pt idx="130">
                  <c:v>-9.8677517802644887E-2</c:v>
                </c:pt>
                <c:pt idx="131">
                  <c:v>-9.053916581892163E-2</c:v>
                </c:pt>
                <c:pt idx="132">
                  <c:v>-9.8677517802644887E-2</c:v>
                </c:pt>
                <c:pt idx="133">
                  <c:v>-9.053916581892163E-2</c:v>
                </c:pt>
                <c:pt idx="134">
                  <c:v>-9.053916581892163E-2</c:v>
                </c:pt>
                <c:pt idx="135">
                  <c:v>-9.8677517802644887E-2</c:v>
                </c:pt>
                <c:pt idx="136">
                  <c:v>-0.10681586978636837</c:v>
                </c:pt>
                <c:pt idx="137">
                  <c:v>-9.053916581892163E-2</c:v>
                </c:pt>
                <c:pt idx="138">
                  <c:v>-9.8677517802644887E-2</c:v>
                </c:pt>
                <c:pt idx="139">
                  <c:v>-8.2400813835198372E-2</c:v>
                </c:pt>
                <c:pt idx="140">
                  <c:v>-8.2400813835198372E-2</c:v>
                </c:pt>
                <c:pt idx="141">
                  <c:v>-8.2400813835198372E-2</c:v>
                </c:pt>
                <c:pt idx="142">
                  <c:v>-9.053916581892163E-2</c:v>
                </c:pt>
                <c:pt idx="143">
                  <c:v>-8.2400813835198372E-2</c:v>
                </c:pt>
                <c:pt idx="144">
                  <c:v>-8.2400813835198372E-2</c:v>
                </c:pt>
                <c:pt idx="145">
                  <c:v>-9.053916581892163E-2</c:v>
                </c:pt>
                <c:pt idx="146">
                  <c:v>-9.053916581892163E-2</c:v>
                </c:pt>
                <c:pt idx="147">
                  <c:v>-9.053916581892163E-2</c:v>
                </c:pt>
                <c:pt idx="148">
                  <c:v>-9.053916581892163E-2</c:v>
                </c:pt>
                <c:pt idx="149">
                  <c:v>-8.2400813835198372E-2</c:v>
                </c:pt>
                <c:pt idx="150">
                  <c:v>-9.8677517802644887E-2</c:v>
                </c:pt>
                <c:pt idx="151">
                  <c:v>-9.053916581892163E-2</c:v>
                </c:pt>
                <c:pt idx="152">
                  <c:v>-9.053916581892163E-2</c:v>
                </c:pt>
                <c:pt idx="153">
                  <c:v>-8.2400813835198372E-2</c:v>
                </c:pt>
                <c:pt idx="154">
                  <c:v>-8.2400813835198372E-2</c:v>
                </c:pt>
                <c:pt idx="155">
                  <c:v>-9.053916581892163E-2</c:v>
                </c:pt>
                <c:pt idx="156">
                  <c:v>-9.8677517802644887E-2</c:v>
                </c:pt>
                <c:pt idx="157">
                  <c:v>-9.053916581892163E-2</c:v>
                </c:pt>
                <c:pt idx="158">
                  <c:v>-9.8677517802644887E-2</c:v>
                </c:pt>
                <c:pt idx="159">
                  <c:v>-9.8677517802644887E-2</c:v>
                </c:pt>
                <c:pt idx="160">
                  <c:v>-9.053916581892163E-2</c:v>
                </c:pt>
                <c:pt idx="161">
                  <c:v>-9.053916581892163E-2</c:v>
                </c:pt>
                <c:pt idx="162">
                  <c:v>-9.8677517802644887E-2</c:v>
                </c:pt>
                <c:pt idx="163">
                  <c:v>-9.053916581892163E-2</c:v>
                </c:pt>
                <c:pt idx="164">
                  <c:v>-9.8677517802644887E-2</c:v>
                </c:pt>
                <c:pt idx="165">
                  <c:v>-9.053916581892163E-2</c:v>
                </c:pt>
                <c:pt idx="166">
                  <c:v>-9.053916581892163E-2</c:v>
                </c:pt>
                <c:pt idx="167">
                  <c:v>-9.053916581892163E-2</c:v>
                </c:pt>
                <c:pt idx="168">
                  <c:v>-9.053916581892163E-2</c:v>
                </c:pt>
                <c:pt idx="169">
                  <c:v>-9.8677517802644887E-2</c:v>
                </c:pt>
                <c:pt idx="170">
                  <c:v>-9.8677517802644887E-2</c:v>
                </c:pt>
                <c:pt idx="171">
                  <c:v>-9.053916581892163E-2</c:v>
                </c:pt>
                <c:pt idx="172">
                  <c:v>-9.053916581892163E-2</c:v>
                </c:pt>
                <c:pt idx="173">
                  <c:v>-9.053916581892163E-2</c:v>
                </c:pt>
                <c:pt idx="174">
                  <c:v>-9.053916581892163E-2</c:v>
                </c:pt>
                <c:pt idx="175">
                  <c:v>-9.053916581892163E-2</c:v>
                </c:pt>
                <c:pt idx="176">
                  <c:v>-9.053916581892163E-2</c:v>
                </c:pt>
                <c:pt idx="177">
                  <c:v>-8.2400813835198372E-2</c:v>
                </c:pt>
                <c:pt idx="178">
                  <c:v>-9.8677517802644887E-2</c:v>
                </c:pt>
                <c:pt idx="179">
                  <c:v>-9.8677517802644887E-2</c:v>
                </c:pt>
                <c:pt idx="180">
                  <c:v>-9.053916581892163E-2</c:v>
                </c:pt>
                <c:pt idx="181">
                  <c:v>-9.053916581892163E-2</c:v>
                </c:pt>
                <c:pt idx="182">
                  <c:v>-9.053916581892163E-2</c:v>
                </c:pt>
                <c:pt idx="183">
                  <c:v>-0.10681586978636837</c:v>
                </c:pt>
                <c:pt idx="184">
                  <c:v>-9.053916581892163E-2</c:v>
                </c:pt>
                <c:pt idx="185">
                  <c:v>-9.053916581892163E-2</c:v>
                </c:pt>
                <c:pt idx="186">
                  <c:v>-9.053916581892163E-2</c:v>
                </c:pt>
                <c:pt idx="187">
                  <c:v>-9.053916581892163E-2</c:v>
                </c:pt>
                <c:pt idx="188">
                  <c:v>-9.053916581892163E-2</c:v>
                </c:pt>
                <c:pt idx="189">
                  <c:v>-9.8677517802644887E-2</c:v>
                </c:pt>
                <c:pt idx="190">
                  <c:v>-8.2400813835198372E-2</c:v>
                </c:pt>
                <c:pt idx="191">
                  <c:v>-8.2400813835198372E-2</c:v>
                </c:pt>
                <c:pt idx="192">
                  <c:v>-8.2400813835198372E-2</c:v>
                </c:pt>
                <c:pt idx="193">
                  <c:v>-9.053916581892163E-2</c:v>
                </c:pt>
                <c:pt idx="194">
                  <c:v>-9.8677517802644887E-2</c:v>
                </c:pt>
                <c:pt idx="195">
                  <c:v>-0.10681586978636837</c:v>
                </c:pt>
                <c:pt idx="196">
                  <c:v>-9.8677517802644887E-2</c:v>
                </c:pt>
                <c:pt idx="197">
                  <c:v>-9.053916581892163E-2</c:v>
                </c:pt>
                <c:pt idx="198">
                  <c:v>-9.8677517802644887E-2</c:v>
                </c:pt>
                <c:pt idx="199">
                  <c:v>-9.053916581892163E-2</c:v>
                </c:pt>
                <c:pt idx="200">
                  <c:v>-9.8677517802644887E-2</c:v>
                </c:pt>
                <c:pt idx="201">
                  <c:v>-9.053916581892163E-2</c:v>
                </c:pt>
                <c:pt idx="202">
                  <c:v>-9.8677517802644887E-2</c:v>
                </c:pt>
                <c:pt idx="203">
                  <c:v>-9.8677517802644887E-2</c:v>
                </c:pt>
                <c:pt idx="204">
                  <c:v>-0.10681586978636837</c:v>
                </c:pt>
                <c:pt idx="205">
                  <c:v>-9.8677517802644887E-2</c:v>
                </c:pt>
                <c:pt idx="206">
                  <c:v>-0.10681586978636837</c:v>
                </c:pt>
                <c:pt idx="207">
                  <c:v>-0.10681586978636837</c:v>
                </c:pt>
                <c:pt idx="208">
                  <c:v>-9.8677517802644887E-2</c:v>
                </c:pt>
                <c:pt idx="209">
                  <c:v>-9.053916581892163E-2</c:v>
                </c:pt>
                <c:pt idx="210">
                  <c:v>-9.8677517802644887E-2</c:v>
                </c:pt>
                <c:pt idx="211">
                  <c:v>-9.8677517802644887E-2</c:v>
                </c:pt>
                <c:pt idx="212">
                  <c:v>-9.8677517802644887E-2</c:v>
                </c:pt>
                <c:pt idx="213">
                  <c:v>-9.8677517802644887E-2</c:v>
                </c:pt>
                <c:pt idx="214">
                  <c:v>-8.2400813835198372E-2</c:v>
                </c:pt>
                <c:pt idx="215">
                  <c:v>-0.10681586978636837</c:v>
                </c:pt>
                <c:pt idx="216">
                  <c:v>-0.10681586978636837</c:v>
                </c:pt>
                <c:pt idx="217">
                  <c:v>-0.10681586978636837</c:v>
                </c:pt>
                <c:pt idx="218">
                  <c:v>-0.10681586978636837</c:v>
                </c:pt>
                <c:pt idx="219">
                  <c:v>-0.10681586978636837</c:v>
                </c:pt>
                <c:pt idx="220">
                  <c:v>-0.10681586978636837</c:v>
                </c:pt>
                <c:pt idx="221">
                  <c:v>-0.10681586978636837</c:v>
                </c:pt>
                <c:pt idx="222">
                  <c:v>-0.10681586978636837</c:v>
                </c:pt>
                <c:pt idx="223">
                  <c:v>-0.10681586978636837</c:v>
                </c:pt>
                <c:pt idx="224">
                  <c:v>-9.053916581892163E-2</c:v>
                </c:pt>
                <c:pt idx="225">
                  <c:v>-0.10681586978636837</c:v>
                </c:pt>
                <c:pt idx="226">
                  <c:v>-0.10681586978636837</c:v>
                </c:pt>
                <c:pt idx="227">
                  <c:v>-9.053916581892163E-2</c:v>
                </c:pt>
                <c:pt idx="228">
                  <c:v>-9.8677517802644887E-2</c:v>
                </c:pt>
                <c:pt idx="229">
                  <c:v>-9.8677517802644887E-2</c:v>
                </c:pt>
                <c:pt idx="230">
                  <c:v>-9.8677517802644887E-2</c:v>
                </c:pt>
                <c:pt idx="231">
                  <c:v>-9.053916581892163E-2</c:v>
                </c:pt>
                <c:pt idx="232">
                  <c:v>-9.8677517802644887E-2</c:v>
                </c:pt>
                <c:pt idx="233">
                  <c:v>-9.8677517802644887E-2</c:v>
                </c:pt>
                <c:pt idx="234">
                  <c:v>-0.10681586978636837</c:v>
                </c:pt>
                <c:pt idx="235">
                  <c:v>-0.10681586978636837</c:v>
                </c:pt>
                <c:pt idx="236">
                  <c:v>-9.8677517802644887E-2</c:v>
                </c:pt>
                <c:pt idx="237">
                  <c:v>-0.10681586978636837</c:v>
                </c:pt>
                <c:pt idx="238">
                  <c:v>-9.8677517802644887E-2</c:v>
                </c:pt>
                <c:pt idx="239">
                  <c:v>-0.10681586978636837</c:v>
                </c:pt>
                <c:pt idx="240">
                  <c:v>-9.8677517802644887E-2</c:v>
                </c:pt>
                <c:pt idx="241">
                  <c:v>-9.8677517802644887E-2</c:v>
                </c:pt>
                <c:pt idx="242">
                  <c:v>-9.053916581892163E-2</c:v>
                </c:pt>
                <c:pt idx="243">
                  <c:v>-9.8677517802644887E-2</c:v>
                </c:pt>
                <c:pt idx="244">
                  <c:v>-9.8677517802644887E-2</c:v>
                </c:pt>
                <c:pt idx="245">
                  <c:v>-9.053916581892163E-2</c:v>
                </c:pt>
                <c:pt idx="246">
                  <c:v>-9.053916581892163E-2</c:v>
                </c:pt>
                <c:pt idx="247">
                  <c:v>-0.10681586978636837</c:v>
                </c:pt>
                <c:pt idx="248">
                  <c:v>-9.8677517802644887E-2</c:v>
                </c:pt>
                <c:pt idx="249">
                  <c:v>-9.8677517802644887E-2</c:v>
                </c:pt>
                <c:pt idx="250">
                  <c:v>-9.8677517802644887E-2</c:v>
                </c:pt>
                <c:pt idx="251">
                  <c:v>-9.8677517802644887E-2</c:v>
                </c:pt>
                <c:pt idx="252">
                  <c:v>-9.8677517802644887E-2</c:v>
                </c:pt>
                <c:pt idx="253">
                  <c:v>-0.10681586978636837</c:v>
                </c:pt>
                <c:pt idx="254">
                  <c:v>-9.8677517802644887E-2</c:v>
                </c:pt>
                <c:pt idx="255">
                  <c:v>-9.8677517802644887E-2</c:v>
                </c:pt>
                <c:pt idx="256">
                  <c:v>-9.8677517802644887E-2</c:v>
                </c:pt>
                <c:pt idx="257">
                  <c:v>-9.053916581892163E-2</c:v>
                </c:pt>
                <c:pt idx="258">
                  <c:v>-9.8677517802644887E-2</c:v>
                </c:pt>
                <c:pt idx="259">
                  <c:v>-8.2400813835198372E-2</c:v>
                </c:pt>
                <c:pt idx="260">
                  <c:v>-8.2400813835198372E-2</c:v>
                </c:pt>
                <c:pt idx="261">
                  <c:v>-9.053916581892163E-2</c:v>
                </c:pt>
                <c:pt idx="262">
                  <c:v>-9.8677517802644887E-2</c:v>
                </c:pt>
                <c:pt idx="263">
                  <c:v>-9.053916581892163E-2</c:v>
                </c:pt>
                <c:pt idx="264">
                  <c:v>-8.2400813835198372E-2</c:v>
                </c:pt>
                <c:pt idx="265">
                  <c:v>-9.8677517802644887E-2</c:v>
                </c:pt>
                <c:pt idx="266">
                  <c:v>-9.8677517802644887E-2</c:v>
                </c:pt>
                <c:pt idx="267">
                  <c:v>-9.8677517802644887E-2</c:v>
                </c:pt>
                <c:pt idx="268">
                  <c:v>-9.053916581892163E-2</c:v>
                </c:pt>
                <c:pt idx="269">
                  <c:v>-9.8677517802644887E-2</c:v>
                </c:pt>
                <c:pt idx="270">
                  <c:v>-9.8677517802644887E-2</c:v>
                </c:pt>
                <c:pt idx="271">
                  <c:v>-9.8677517802644887E-2</c:v>
                </c:pt>
                <c:pt idx="272">
                  <c:v>-9.8677517802644887E-2</c:v>
                </c:pt>
                <c:pt idx="273">
                  <c:v>-9.053916581892163E-2</c:v>
                </c:pt>
                <c:pt idx="274">
                  <c:v>-9.053916581892163E-2</c:v>
                </c:pt>
                <c:pt idx="275">
                  <c:v>-9.8677517802644887E-2</c:v>
                </c:pt>
                <c:pt idx="276">
                  <c:v>-9.8677517802644887E-2</c:v>
                </c:pt>
                <c:pt idx="277">
                  <c:v>-9.8677517802644887E-2</c:v>
                </c:pt>
                <c:pt idx="278">
                  <c:v>-0.10681586978636837</c:v>
                </c:pt>
                <c:pt idx="279">
                  <c:v>-9.8677517802644887E-2</c:v>
                </c:pt>
                <c:pt idx="280">
                  <c:v>-0.10681586978636837</c:v>
                </c:pt>
                <c:pt idx="281">
                  <c:v>-0.10681586978636837</c:v>
                </c:pt>
                <c:pt idx="282">
                  <c:v>-9.8677517802644887E-2</c:v>
                </c:pt>
                <c:pt idx="283">
                  <c:v>-0.10681586978636837</c:v>
                </c:pt>
                <c:pt idx="284">
                  <c:v>-9.8677517802644887E-2</c:v>
                </c:pt>
                <c:pt idx="285">
                  <c:v>-9.053916581892163E-2</c:v>
                </c:pt>
                <c:pt idx="286">
                  <c:v>-9.053916581892163E-2</c:v>
                </c:pt>
                <c:pt idx="287">
                  <c:v>-9.053916581892163E-2</c:v>
                </c:pt>
                <c:pt idx="288">
                  <c:v>-9.8677517802644887E-2</c:v>
                </c:pt>
                <c:pt idx="289">
                  <c:v>-9.8677517802644887E-2</c:v>
                </c:pt>
                <c:pt idx="290">
                  <c:v>-8.2400813835198372E-2</c:v>
                </c:pt>
                <c:pt idx="291">
                  <c:v>-9.053916581892163E-2</c:v>
                </c:pt>
                <c:pt idx="292">
                  <c:v>-9.8677517802644887E-2</c:v>
                </c:pt>
                <c:pt idx="293">
                  <c:v>-0.10681586978636837</c:v>
                </c:pt>
                <c:pt idx="294">
                  <c:v>-9.8677517802644887E-2</c:v>
                </c:pt>
                <c:pt idx="295">
                  <c:v>-9.8677517802644887E-2</c:v>
                </c:pt>
                <c:pt idx="296">
                  <c:v>-6.6124109867751857E-2</c:v>
                </c:pt>
                <c:pt idx="297">
                  <c:v>-0.18819938962360117</c:v>
                </c:pt>
                <c:pt idx="298">
                  <c:v>-0.14750762970498466</c:v>
                </c:pt>
                <c:pt idx="299">
                  <c:v>-0.14750762970498466</c:v>
                </c:pt>
                <c:pt idx="300">
                  <c:v>-0.15564598168870813</c:v>
                </c:pt>
                <c:pt idx="301">
                  <c:v>-0.15564598168870813</c:v>
                </c:pt>
                <c:pt idx="302">
                  <c:v>-0.15564598168870813</c:v>
                </c:pt>
                <c:pt idx="303">
                  <c:v>-0.16378433367243139</c:v>
                </c:pt>
                <c:pt idx="304">
                  <c:v>-0.16378433367243139</c:v>
                </c:pt>
                <c:pt idx="305">
                  <c:v>-0.16378433367243139</c:v>
                </c:pt>
                <c:pt idx="306">
                  <c:v>-0.15564598168870813</c:v>
                </c:pt>
                <c:pt idx="307">
                  <c:v>-0.16378433367243139</c:v>
                </c:pt>
                <c:pt idx="308">
                  <c:v>-0.15564598168870813</c:v>
                </c:pt>
                <c:pt idx="309">
                  <c:v>-0.1393692777212614</c:v>
                </c:pt>
                <c:pt idx="310">
                  <c:v>-0.14750762970498466</c:v>
                </c:pt>
                <c:pt idx="311">
                  <c:v>-0.15564598168870813</c:v>
                </c:pt>
                <c:pt idx="312">
                  <c:v>-0.16378433367243139</c:v>
                </c:pt>
                <c:pt idx="313">
                  <c:v>-0.16378433367243139</c:v>
                </c:pt>
                <c:pt idx="314">
                  <c:v>-0.15564598168870813</c:v>
                </c:pt>
                <c:pt idx="315">
                  <c:v>-0.17192268565615465</c:v>
                </c:pt>
                <c:pt idx="316">
                  <c:v>-0.14750762970498466</c:v>
                </c:pt>
                <c:pt idx="317">
                  <c:v>-0.15564598168870813</c:v>
                </c:pt>
                <c:pt idx="318">
                  <c:v>-0.15564598168870813</c:v>
                </c:pt>
                <c:pt idx="319">
                  <c:v>-0.15564598168870813</c:v>
                </c:pt>
                <c:pt idx="320">
                  <c:v>-0.16378433367243139</c:v>
                </c:pt>
                <c:pt idx="321">
                  <c:v>-0.16378433367243139</c:v>
                </c:pt>
                <c:pt idx="322">
                  <c:v>-0.16378433367243139</c:v>
                </c:pt>
                <c:pt idx="323">
                  <c:v>-0.15564598168870813</c:v>
                </c:pt>
                <c:pt idx="324">
                  <c:v>-0.15564598168870813</c:v>
                </c:pt>
                <c:pt idx="325">
                  <c:v>-0.16378433367243139</c:v>
                </c:pt>
                <c:pt idx="326">
                  <c:v>-0.16378433367243139</c:v>
                </c:pt>
                <c:pt idx="327">
                  <c:v>-0.15564598168870813</c:v>
                </c:pt>
                <c:pt idx="328">
                  <c:v>-0.15564598168870813</c:v>
                </c:pt>
                <c:pt idx="329">
                  <c:v>-0.16378433367243139</c:v>
                </c:pt>
                <c:pt idx="330">
                  <c:v>-0.16378433367243139</c:v>
                </c:pt>
                <c:pt idx="331">
                  <c:v>-0.16378433367243139</c:v>
                </c:pt>
                <c:pt idx="332">
                  <c:v>-0.16378433367243139</c:v>
                </c:pt>
                <c:pt idx="333">
                  <c:v>-0.15564598168870813</c:v>
                </c:pt>
                <c:pt idx="334">
                  <c:v>-0.15564598168870813</c:v>
                </c:pt>
                <c:pt idx="335">
                  <c:v>-0.14750762970498466</c:v>
                </c:pt>
                <c:pt idx="336">
                  <c:v>-0.14750762970498466</c:v>
                </c:pt>
                <c:pt idx="337">
                  <c:v>-0.14750762970498466</c:v>
                </c:pt>
                <c:pt idx="338">
                  <c:v>-0.14750762970498466</c:v>
                </c:pt>
                <c:pt idx="339">
                  <c:v>-0.14750762970498466</c:v>
                </c:pt>
                <c:pt idx="340">
                  <c:v>-0.16378433367243139</c:v>
                </c:pt>
                <c:pt idx="341">
                  <c:v>-0.16378433367243139</c:v>
                </c:pt>
                <c:pt idx="342">
                  <c:v>-0.16378433367243139</c:v>
                </c:pt>
                <c:pt idx="343">
                  <c:v>-0.17192268565615465</c:v>
                </c:pt>
                <c:pt idx="344">
                  <c:v>-0.16378433367243139</c:v>
                </c:pt>
                <c:pt idx="345">
                  <c:v>-0.16378433367243139</c:v>
                </c:pt>
                <c:pt idx="346">
                  <c:v>-0.16378433367243139</c:v>
                </c:pt>
                <c:pt idx="347">
                  <c:v>-0.16378433367243139</c:v>
                </c:pt>
                <c:pt idx="348">
                  <c:v>-0.15564598168870813</c:v>
                </c:pt>
                <c:pt idx="349">
                  <c:v>-0.16378433367243139</c:v>
                </c:pt>
                <c:pt idx="350">
                  <c:v>-0.15564598168870813</c:v>
                </c:pt>
                <c:pt idx="351">
                  <c:v>-0.16378433367243139</c:v>
                </c:pt>
                <c:pt idx="352">
                  <c:v>-0.14750762970498466</c:v>
                </c:pt>
                <c:pt idx="353">
                  <c:v>-0.15564598168870813</c:v>
                </c:pt>
                <c:pt idx="354">
                  <c:v>-0.16378433367243139</c:v>
                </c:pt>
                <c:pt idx="355">
                  <c:v>-0.15564598168870813</c:v>
                </c:pt>
                <c:pt idx="356">
                  <c:v>-0.15564598168870813</c:v>
                </c:pt>
                <c:pt idx="357">
                  <c:v>-0.15564598168870813</c:v>
                </c:pt>
                <c:pt idx="358">
                  <c:v>-0.15564598168870813</c:v>
                </c:pt>
                <c:pt idx="359">
                  <c:v>-0.15564598168870813</c:v>
                </c:pt>
                <c:pt idx="360">
                  <c:v>-0.15564598168870813</c:v>
                </c:pt>
                <c:pt idx="361">
                  <c:v>-0.16378433367243139</c:v>
                </c:pt>
                <c:pt idx="362">
                  <c:v>-0.15564598168870813</c:v>
                </c:pt>
                <c:pt idx="363">
                  <c:v>-0.16378433367243139</c:v>
                </c:pt>
                <c:pt idx="364">
                  <c:v>-0.15564598168870813</c:v>
                </c:pt>
                <c:pt idx="365">
                  <c:v>-0.16378433367243139</c:v>
                </c:pt>
                <c:pt idx="366">
                  <c:v>-0.16378433367243139</c:v>
                </c:pt>
                <c:pt idx="367">
                  <c:v>-0.16378433367243139</c:v>
                </c:pt>
                <c:pt idx="368">
                  <c:v>-0.16378433367243139</c:v>
                </c:pt>
                <c:pt idx="369">
                  <c:v>-0.15564598168870813</c:v>
                </c:pt>
                <c:pt idx="370">
                  <c:v>-0.15564598168870813</c:v>
                </c:pt>
                <c:pt idx="371">
                  <c:v>-0.15564598168870813</c:v>
                </c:pt>
                <c:pt idx="372">
                  <c:v>-0.15564598168870813</c:v>
                </c:pt>
                <c:pt idx="373">
                  <c:v>-0.15564598168870813</c:v>
                </c:pt>
                <c:pt idx="374">
                  <c:v>-0.15564598168870813</c:v>
                </c:pt>
                <c:pt idx="375">
                  <c:v>-0.14750762970498466</c:v>
                </c:pt>
                <c:pt idx="376">
                  <c:v>-0.15564598168870813</c:v>
                </c:pt>
                <c:pt idx="377">
                  <c:v>-0.15564598168870813</c:v>
                </c:pt>
                <c:pt idx="378">
                  <c:v>-0.15564598168870813</c:v>
                </c:pt>
                <c:pt idx="379">
                  <c:v>-0.15564598168870813</c:v>
                </c:pt>
                <c:pt idx="380">
                  <c:v>-0.16378433367243139</c:v>
                </c:pt>
                <c:pt idx="381">
                  <c:v>-0.16378433367243139</c:v>
                </c:pt>
                <c:pt idx="382">
                  <c:v>-0.16378433367243139</c:v>
                </c:pt>
                <c:pt idx="383">
                  <c:v>-0.15564598168870813</c:v>
                </c:pt>
                <c:pt idx="384">
                  <c:v>-0.17192268565615465</c:v>
                </c:pt>
                <c:pt idx="385">
                  <c:v>-0.17192268565615465</c:v>
                </c:pt>
                <c:pt idx="386">
                  <c:v>-0.16378433367243139</c:v>
                </c:pt>
                <c:pt idx="387">
                  <c:v>-0.17192268565615465</c:v>
                </c:pt>
                <c:pt idx="388">
                  <c:v>-0.17192268565615465</c:v>
                </c:pt>
                <c:pt idx="389">
                  <c:v>-0.18006103763987791</c:v>
                </c:pt>
                <c:pt idx="390">
                  <c:v>-0.17192268565615465</c:v>
                </c:pt>
                <c:pt idx="391">
                  <c:v>-0.16378433367243139</c:v>
                </c:pt>
                <c:pt idx="392">
                  <c:v>-0.17192268565615465</c:v>
                </c:pt>
                <c:pt idx="393">
                  <c:v>-0.17192268565615465</c:v>
                </c:pt>
                <c:pt idx="394">
                  <c:v>-0.16378433367243139</c:v>
                </c:pt>
                <c:pt idx="395">
                  <c:v>-0.17192268565615465</c:v>
                </c:pt>
                <c:pt idx="396">
                  <c:v>-0.15564598168870813</c:v>
                </c:pt>
                <c:pt idx="397">
                  <c:v>-0.17192268565615465</c:v>
                </c:pt>
                <c:pt idx="398">
                  <c:v>-0.16378433367243139</c:v>
                </c:pt>
                <c:pt idx="399">
                  <c:v>-0.15564598168870813</c:v>
                </c:pt>
                <c:pt idx="400">
                  <c:v>-0.15564598168870813</c:v>
                </c:pt>
                <c:pt idx="401">
                  <c:v>-0.15564598168870813</c:v>
                </c:pt>
                <c:pt idx="402">
                  <c:v>-0.16378433367243139</c:v>
                </c:pt>
                <c:pt idx="403">
                  <c:v>-0.17192268565615465</c:v>
                </c:pt>
                <c:pt idx="404">
                  <c:v>-0.16378433367243139</c:v>
                </c:pt>
                <c:pt idx="405">
                  <c:v>-0.17192268565615465</c:v>
                </c:pt>
                <c:pt idx="406">
                  <c:v>-0.17192268565615465</c:v>
                </c:pt>
                <c:pt idx="407">
                  <c:v>-0.16378433367243139</c:v>
                </c:pt>
                <c:pt idx="408">
                  <c:v>-0.16378433367243139</c:v>
                </c:pt>
                <c:pt idx="409">
                  <c:v>-0.16378433367243139</c:v>
                </c:pt>
                <c:pt idx="410">
                  <c:v>-0.16378433367243139</c:v>
                </c:pt>
                <c:pt idx="411">
                  <c:v>-0.17192268565615465</c:v>
                </c:pt>
                <c:pt idx="412">
                  <c:v>-0.16378433367243139</c:v>
                </c:pt>
                <c:pt idx="413">
                  <c:v>-0.17192268565615465</c:v>
                </c:pt>
                <c:pt idx="414">
                  <c:v>-0.17192268565615465</c:v>
                </c:pt>
                <c:pt idx="415">
                  <c:v>-0.17192268565615465</c:v>
                </c:pt>
                <c:pt idx="416">
                  <c:v>-0.17192268565615465</c:v>
                </c:pt>
                <c:pt idx="417">
                  <c:v>-0.17192268565615465</c:v>
                </c:pt>
                <c:pt idx="418">
                  <c:v>-0.16378433367243139</c:v>
                </c:pt>
                <c:pt idx="419">
                  <c:v>-0.16378433367243139</c:v>
                </c:pt>
                <c:pt idx="420">
                  <c:v>-0.16378433367243139</c:v>
                </c:pt>
                <c:pt idx="421">
                  <c:v>-0.17192268565615465</c:v>
                </c:pt>
                <c:pt idx="422">
                  <c:v>-0.17192268565615465</c:v>
                </c:pt>
                <c:pt idx="423">
                  <c:v>-0.17192268565615465</c:v>
                </c:pt>
                <c:pt idx="424">
                  <c:v>-0.17192268565615465</c:v>
                </c:pt>
                <c:pt idx="425">
                  <c:v>-0.16378433367243139</c:v>
                </c:pt>
                <c:pt idx="426">
                  <c:v>-0.18006103763987791</c:v>
                </c:pt>
                <c:pt idx="427">
                  <c:v>-0.17192268565615465</c:v>
                </c:pt>
                <c:pt idx="428">
                  <c:v>-0.18006103763987791</c:v>
                </c:pt>
                <c:pt idx="429">
                  <c:v>-0.17192268565615465</c:v>
                </c:pt>
                <c:pt idx="430">
                  <c:v>-0.17192268565615465</c:v>
                </c:pt>
                <c:pt idx="431">
                  <c:v>-0.17192268565615465</c:v>
                </c:pt>
                <c:pt idx="432">
                  <c:v>-0.17192268565615465</c:v>
                </c:pt>
                <c:pt idx="433">
                  <c:v>-0.16378433367243139</c:v>
                </c:pt>
                <c:pt idx="434">
                  <c:v>-0.17192268565615465</c:v>
                </c:pt>
                <c:pt idx="435">
                  <c:v>-0.16378433367243139</c:v>
                </c:pt>
                <c:pt idx="436">
                  <c:v>-0.16378433367243139</c:v>
                </c:pt>
                <c:pt idx="437">
                  <c:v>-0.17192268565615465</c:v>
                </c:pt>
                <c:pt idx="438">
                  <c:v>-0.16378433367243139</c:v>
                </c:pt>
                <c:pt idx="439">
                  <c:v>-0.15564598168870813</c:v>
                </c:pt>
                <c:pt idx="440">
                  <c:v>-0.15564598168870813</c:v>
                </c:pt>
                <c:pt idx="441">
                  <c:v>-0.16378433367243139</c:v>
                </c:pt>
                <c:pt idx="442">
                  <c:v>-0.16378433367243139</c:v>
                </c:pt>
                <c:pt idx="443">
                  <c:v>-0.17192268565615465</c:v>
                </c:pt>
                <c:pt idx="444">
                  <c:v>-0.17192268565615465</c:v>
                </c:pt>
                <c:pt idx="445">
                  <c:v>-0.16378433367243139</c:v>
                </c:pt>
                <c:pt idx="446">
                  <c:v>-0.16378433367243139</c:v>
                </c:pt>
                <c:pt idx="447">
                  <c:v>-0.17192268565615465</c:v>
                </c:pt>
                <c:pt idx="448">
                  <c:v>-0.17192268565615465</c:v>
                </c:pt>
                <c:pt idx="449">
                  <c:v>-0.16378433367243139</c:v>
                </c:pt>
                <c:pt idx="450">
                  <c:v>-0.16378433367243139</c:v>
                </c:pt>
                <c:pt idx="451">
                  <c:v>-0.16378433367243139</c:v>
                </c:pt>
                <c:pt idx="452">
                  <c:v>-0.15564598168870813</c:v>
                </c:pt>
                <c:pt idx="453">
                  <c:v>-0.16378433367243139</c:v>
                </c:pt>
                <c:pt idx="454">
                  <c:v>-0.14750762970498466</c:v>
                </c:pt>
                <c:pt idx="455">
                  <c:v>-0.16378433367243139</c:v>
                </c:pt>
                <c:pt idx="456">
                  <c:v>-0.16378433367243139</c:v>
                </c:pt>
                <c:pt idx="457">
                  <c:v>-0.17192268565615465</c:v>
                </c:pt>
                <c:pt idx="458">
                  <c:v>-0.17192268565615465</c:v>
                </c:pt>
                <c:pt idx="459">
                  <c:v>-0.16378433367243139</c:v>
                </c:pt>
                <c:pt idx="460">
                  <c:v>-0.17192268565615465</c:v>
                </c:pt>
                <c:pt idx="461">
                  <c:v>-0.17192268565615465</c:v>
                </c:pt>
                <c:pt idx="462">
                  <c:v>-0.17192268565615465</c:v>
                </c:pt>
                <c:pt idx="463">
                  <c:v>-0.18006103763987791</c:v>
                </c:pt>
                <c:pt idx="464">
                  <c:v>-0.16378433367243139</c:v>
                </c:pt>
                <c:pt idx="465">
                  <c:v>-0.17192268565615465</c:v>
                </c:pt>
                <c:pt idx="466">
                  <c:v>-0.15564598168870813</c:v>
                </c:pt>
                <c:pt idx="467">
                  <c:v>-0.17192268565615465</c:v>
                </c:pt>
                <c:pt idx="468">
                  <c:v>-0.17192268565615465</c:v>
                </c:pt>
                <c:pt idx="469">
                  <c:v>-0.15564598168870813</c:v>
                </c:pt>
                <c:pt idx="470">
                  <c:v>-0.16378433367243139</c:v>
                </c:pt>
                <c:pt idx="471">
                  <c:v>-0.16378433367243139</c:v>
                </c:pt>
                <c:pt idx="472">
                  <c:v>-0.17192268565615465</c:v>
                </c:pt>
                <c:pt idx="473">
                  <c:v>-0.16378433367243139</c:v>
                </c:pt>
                <c:pt idx="474">
                  <c:v>-0.17192268565615465</c:v>
                </c:pt>
                <c:pt idx="475">
                  <c:v>-0.17192268565615465</c:v>
                </c:pt>
                <c:pt idx="476">
                  <c:v>-0.17192268565615465</c:v>
                </c:pt>
                <c:pt idx="477">
                  <c:v>-0.18006103763987791</c:v>
                </c:pt>
                <c:pt idx="478">
                  <c:v>-0.18006103763987791</c:v>
                </c:pt>
                <c:pt idx="479">
                  <c:v>-0.17192268565615465</c:v>
                </c:pt>
                <c:pt idx="480">
                  <c:v>-0.18006103763987791</c:v>
                </c:pt>
                <c:pt idx="481">
                  <c:v>-0.18006103763987791</c:v>
                </c:pt>
                <c:pt idx="482">
                  <c:v>-0.18006103763987791</c:v>
                </c:pt>
                <c:pt idx="483">
                  <c:v>-0.17192268565615465</c:v>
                </c:pt>
                <c:pt idx="484">
                  <c:v>-0.17192268565615465</c:v>
                </c:pt>
                <c:pt idx="485">
                  <c:v>-0.16378433367243139</c:v>
                </c:pt>
                <c:pt idx="486">
                  <c:v>-0.16378433367243139</c:v>
                </c:pt>
                <c:pt idx="487">
                  <c:v>-0.18006103763987791</c:v>
                </c:pt>
                <c:pt idx="488">
                  <c:v>-0.17192268565615465</c:v>
                </c:pt>
                <c:pt idx="489">
                  <c:v>-0.17192268565615465</c:v>
                </c:pt>
                <c:pt idx="490">
                  <c:v>-0.17192268565615465</c:v>
                </c:pt>
                <c:pt idx="491">
                  <c:v>-0.17192268565615465</c:v>
                </c:pt>
                <c:pt idx="492">
                  <c:v>-0.16378433367243139</c:v>
                </c:pt>
                <c:pt idx="493">
                  <c:v>-0.15564598168870813</c:v>
                </c:pt>
                <c:pt idx="494">
                  <c:v>-0.15564598168870813</c:v>
                </c:pt>
                <c:pt idx="495">
                  <c:v>-0.16378433367243139</c:v>
                </c:pt>
                <c:pt idx="496">
                  <c:v>-0.16378433367243139</c:v>
                </c:pt>
                <c:pt idx="497">
                  <c:v>-0.17192268565615465</c:v>
                </c:pt>
                <c:pt idx="498">
                  <c:v>-0.16378433367243139</c:v>
                </c:pt>
                <c:pt idx="499">
                  <c:v>-0.16378433367243139</c:v>
                </c:pt>
                <c:pt idx="500">
                  <c:v>-0.16378433367243139</c:v>
                </c:pt>
                <c:pt idx="501">
                  <c:v>-0.16378433367243139</c:v>
                </c:pt>
                <c:pt idx="502">
                  <c:v>-0.16378433367243139</c:v>
                </c:pt>
                <c:pt idx="503">
                  <c:v>-0.17192268565615465</c:v>
                </c:pt>
                <c:pt idx="504">
                  <c:v>-0.18006103763987791</c:v>
                </c:pt>
                <c:pt idx="505">
                  <c:v>-0.17192268565615465</c:v>
                </c:pt>
                <c:pt idx="506">
                  <c:v>-0.17192268565615465</c:v>
                </c:pt>
                <c:pt idx="507">
                  <c:v>-0.16378433367243139</c:v>
                </c:pt>
                <c:pt idx="508">
                  <c:v>-0.17192268565615465</c:v>
                </c:pt>
                <c:pt idx="509">
                  <c:v>-0.16378433367243139</c:v>
                </c:pt>
                <c:pt idx="510">
                  <c:v>-0.16378433367243139</c:v>
                </c:pt>
                <c:pt idx="511">
                  <c:v>-0.16378433367243139</c:v>
                </c:pt>
                <c:pt idx="512">
                  <c:v>-0.16378433367243139</c:v>
                </c:pt>
                <c:pt idx="513">
                  <c:v>-0.17192268565615465</c:v>
                </c:pt>
                <c:pt idx="514">
                  <c:v>-0.16378433367243139</c:v>
                </c:pt>
                <c:pt idx="515">
                  <c:v>-0.16378433367243139</c:v>
                </c:pt>
                <c:pt idx="516">
                  <c:v>-0.15564598168870813</c:v>
                </c:pt>
                <c:pt idx="517">
                  <c:v>-0.17192268565615465</c:v>
                </c:pt>
                <c:pt idx="518">
                  <c:v>-0.16378433367243139</c:v>
                </c:pt>
                <c:pt idx="519">
                  <c:v>-0.16378433367243139</c:v>
                </c:pt>
                <c:pt idx="520">
                  <c:v>-0.16378433367243139</c:v>
                </c:pt>
                <c:pt idx="521">
                  <c:v>-0.17192268565615465</c:v>
                </c:pt>
                <c:pt idx="522">
                  <c:v>-0.16378433367243139</c:v>
                </c:pt>
                <c:pt idx="523">
                  <c:v>-0.17192268565615465</c:v>
                </c:pt>
                <c:pt idx="524">
                  <c:v>-0.16378433367243139</c:v>
                </c:pt>
                <c:pt idx="525">
                  <c:v>-0.17192268565615465</c:v>
                </c:pt>
                <c:pt idx="526">
                  <c:v>-0.17192268565615465</c:v>
                </c:pt>
                <c:pt idx="527">
                  <c:v>-0.16378433367243139</c:v>
                </c:pt>
                <c:pt idx="528">
                  <c:v>-0.14750762970498466</c:v>
                </c:pt>
                <c:pt idx="529">
                  <c:v>-0.16378433367243139</c:v>
                </c:pt>
                <c:pt idx="530">
                  <c:v>-0.15564598168870813</c:v>
                </c:pt>
                <c:pt idx="531">
                  <c:v>-0.15564598168870813</c:v>
                </c:pt>
                <c:pt idx="532">
                  <c:v>-0.15564598168870813</c:v>
                </c:pt>
                <c:pt idx="533">
                  <c:v>-0.16378433367243139</c:v>
                </c:pt>
                <c:pt idx="534">
                  <c:v>-0.16378433367243139</c:v>
                </c:pt>
                <c:pt idx="535">
                  <c:v>-0.17192268565615465</c:v>
                </c:pt>
                <c:pt idx="536">
                  <c:v>-0.17192268565615465</c:v>
                </c:pt>
                <c:pt idx="537">
                  <c:v>-0.16378433367243139</c:v>
                </c:pt>
                <c:pt idx="538">
                  <c:v>-0.16378433367243139</c:v>
                </c:pt>
                <c:pt idx="539">
                  <c:v>-0.17192268565615465</c:v>
                </c:pt>
                <c:pt idx="540">
                  <c:v>-0.16378433367243139</c:v>
                </c:pt>
                <c:pt idx="541">
                  <c:v>-0.16378433367243139</c:v>
                </c:pt>
                <c:pt idx="542">
                  <c:v>-0.17192268565615465</c:v>
                </c:pt>
                <c:pt idx="543">
                  <c:v>-0.16378433367243139</c:v>
                </c:pt>
                <c:pt idx="544">
                  <c:v>-0.17192268565615465</c:v>
                </c:pt>
                <c:pt idx="545">
                  <c:v>-0.17192268565615465</c:v>
                </c:pt>
                <c:pt idx="546">
                  <c:v>-0.18006103763987791</c:v>
                </c:pt>
                <c:pt idx="547">
                  <c:v>-0.17192268565615465</c:v>
                </c:pt>
                <c:pt idx="548">
                  <c:v>-0.16378433367243139</c:v>
                </c:pt>
                <c:pt idx="549">
                  <c:v>-0.17192268565615465</c:v>
                </c:pt>
                <c:pt idx="550">
                  <c:v>-0.18006103763987791</c:v>
                </c:pt>
                <c:pt idx="551">
                  <c:v>-0.17192268565615465</c:v>
                </c:pt>
                <c:pt idx="552">
                  <c:v>-0.17192268565615465</c:v>
                </c:pt>
                <c:pt idx="553">
                  <c:v>-0.16378433367243139</c:v>
                </c:pt>
                <c:pt idx="554">
                  <c:v>-0.16378433367243139</c:v>
                </c:pt>
                <c:pt idx="555">
                  <c:v>-0.16378433367243139</c:v>
                </c:pt>
                <c:pt idx="556">
                  <c:v>-0.18006103763987791</c:v>
                </c:pt>
                <c:pt idx="557">
                  <c:v>-0.17192268565615465</c:v>
                </c:pt>
                <c:pt idx="558">
                  <c:v>-0.17192268565615465</c:v>
                </c:pt>
                <c:pt idx="559">
                  <c:v>-0.15564598168870813</c:v>
                </c:pt>
                <c:pt idx="560">
                  <c:v>-0.17192268565615465</c:v>
                </c:pt>
                <c:pt idx="561">
                  <c:v>-0.15564598168870813</c:v>
                </c:pt>
                <c:pt idx="562">
                  <c:v>-0.17192268565615465</c:v>
                </c:pt>
                <c:pt idx="563">
                  <c:v>-0.16378433367243139</c:v>
                </c:pt>
                <c:pt idx="564">
                  <c:v>-0.16378433367243139</c:v>
                </c:pt>
                <c:pt idx="565">
                  <c:v>-0.16378433367243139</c:v>
                </c:pt>
                <c:pt idx="566">
                  <c:v>-0.16378433367243139</c:v>
                </c:pt>
                <c:pt idx="567">
                  <c:v>-0.15564598168870813</c:v>
                </c:pt>
                <c:pt idx="568">
                  <c:v>-0.16378433367243139</c:v>
                </c:pt>
                <c:pt idx="569">
                  <c:v>-0.16378433367243139</c:v>
                </c:pt>
                <c:pt idx="570">
                  <c:v>-0.16378433367243139</c:v>
                </c:pt>
                <c:pt idx="571">
                  <c:v>-0.16378433367243139</c:v>
                </c:pt>
                <c:pt idx="572">
                  <c:v>-0.17192268565615465</c:v>
                </c:pt>
                <c:pt idx="573">
                  <c:v>-0.17192268565615465</c:v>
                </c:pt>
                <c:pt idx="574">
                  <c:v>-0.15564598168870813</c:v>
                </c:pt>
                <c:pt idx="575">
                  <c:v>-0.17192268565615465</c:v>
                </c:pt>
                <c:pt idx="576">
                  <c:v>-0.15564598168870813</c:v>
                </c:pt>
                <c:pt idx="577">
                  <c:v>-0.15564598168870813</c:v>
                </c:pt>
                <c:pt idx="578">
                  <c:v>-0.16378433367243139</c:v>
                </c:pt>
                <c:pt idx="579">
                  <c:v>-0.16378433367243139</c:v>
                </c:pt>
                <c:pt idx="580">
                  <c:v>-0.15564598168870813</c:v>
                </c:pt>
                <c:pt idx="581">
                  <c:v>-0.15564598168870813</c:v>
                </c:pt>
                <c:pt idx="582">
                  <c:v>-0.14750762970498466</c:v>
                </c:pt>
                <c:pt idx="583">
                  <c:v>-0.16378433367243139</c:v>
                </c:pt>
                <c:pt idx="584">
                  <c:v>-0.16378433367243139</c:v>
                </c:pt>
                <c:pt idx="585">
                  <c:v>-0.17192268565615465</c:v>
                </c:pt>
                <c:pt idx="586">
                  <c:v>-0.15564598168870813</c:v>
                </c:pt>
                <c:pt idx="587">
                  <c:v>-0.14750762970498466</c:v>
                </c:pt>
                <c:pt idx="588">
                  <c:v>-0.15564598168870813</c:v>
                </c:pt>
                <c:pt idx="589">
                  <c:v>-0.15564598168870813</c:v>
                </c:pt>
                <c:pt idx="590">
                  <c:v>-0.15564598168870813</c:v>
                </c:pt>
                <c:pt idx="591">
                  <c:v>-0.15564598168870813</c:v>
                </c:pt>
                <c:pt idx="592">
                  <c:v>-0.16378433367243139</c:v>
                </c:pt>
                <c:pt idx="593">
                  <c:v>-0.17192268565615465</c:v>
                </c:pt>
                <c:pt idx="594">
                  <c:v>-0.17192268565615465</c:v>
                </c:pt>
                <c:pt idx="595">
                  <c:v>-0.17192268565615465</c:v>
                </c:pt>
                <c:pt idx="596">
                  <c:v>-0.17192268565615465</c:v>
                </c:pt>
                <c:pt idx="597">
                  <c:v>-0.16378433367243139</c:v>
                </c:pt>
                <c:pt idx="598">
                  <c:v>-0.17192268565615465</c:v>
                </c:pt>
                <c:pt idx="599">
                  <c:v>-0.1393692777212614</c:v>
                </c:pt>
                <c:pt idx="600">
                  <c:v>-0.13123092573753814</c:v>
                </c:pt>
                <c:pt idx="601">
                  <c:v>-0.1393692777212614</c:v>
                </c:pt>
                <c:pt idx="602">
                  <c:v>-0.1393692777212614</c:v>
                </c:pt>
                <c:pt idx="603">
                  <c:v>-0.1393692777212614</c:v>
                </c:pt>
                <c:pt idx="604">
                  <c:v>-0.13123092573753814</c:v>
                </c:pt>
                <c:pt idx="605">
                  <c:v>-0.1393692777212614</c:v>
                </c:pt>
                <c:pt idx="606">
                  <c:v>-0.12309257375381488</c:v>
                </c:pt>
                <c:pt idx="607">
                  <c:v>-0.12309257375381488</c:v>
                </c:pt>
                <c:pt idx="608">
                  <c:v>-0.12309257375381488</c:v>
                </c:pt>
                <c:pt idx="609">
                  <c:v>-0.12309257375381488</c:v>
                </c:pt>
                <c:pt idx="610">
                  <c:v>-0.12309257375381488</c:v>
                </c:pt>
                <c:pt idx="611">
                  <c:v>-0.11495422177009162</c:v>
                </c:pt>
                <c:pt idx="612">
                  <c:v>-0.11495422177009162</c:v>
                </c:pt>
                <c:pt idx="613">
                  <c:v>-0.11495422177009162</c:v>
                </c:pt>
                <c:pt idx="614">
                  <c:v>-0.11495422177009162</c:v>
                </c:pt>
                <c:pt idx="615">
                  <c:v>-0.11495422177009162</c:v>
                </c:pt>
                <c:pt idx="616">
                  <c:v>-0.11495422177009162</c:v>
                </c:pt>
                <c:pt idx="617">
                  <c:v>-0.11495422177009162</c:v>
                </c:pt>
                <c:pt idx="618">
                  <c:v>-0.10681586978636837</c:v>
                </c:pt>
                <c:pt idx="619">
                  <c:v>-9.8677517802644887E-2</c:v>
                </c:pt>
                <c:pt idx="620">
                  <c:v>-0.10681586978636837</c:v>
                </c:pt>
                <c:pt idx="621">
                  <c:v>-0.10681586978636837</c:v>
                </c:pt>
                <c:pt idx="622">
                  <c:v>-0.10681586978636837</c:v>
                </c:pt>
                <c:pt idx="623">
                  <c:v>-0.10681586978636837</c:v>
                </c:pt>
                <c:pt idx="624">
                  <c:v>-0.10681586978636837</c:v>
                </c:pt>
                <c:pt idx="625">
                  <c:v>-0.10681586978636837</c:v>
                </c:pt>
                <c:pt idx="626">
                  <c:v>-0.10681586978636837</c:v>
                </c:pt>
                <c:pt idx="627">
                  <c:v>-0.10681586978636837</c:v>
                </c:pt>
                <c:pt idx="628">
                  <c:v>-9.8677517802644887E-2</c:v>
                </c:pt>
                <c:pt idx="629">
                  <c:v>-9.8677517802644887E-2</c:v>
                </c:pt>
                <c:pt idx="630">
                  <c:v>-9.053916581892163E-2</c:v>
                </c:pt>
                <c:pt idx="631">
                  <c:v>-9.8677517802644887E-2</c:v>
                </c:pt>
                <c:pt idx="632">
                  <c:v>-0.10681586978636837</c:v>
                </c:pt>
                <c:pt idx="633">
                  <c:v>-0.10681586978636837</c:v>
                </c:pt>
                <c:pt idx="634">
                  <c:v>-0.10681586978636837</c:v>
                </c:pt>
                <c:pt idx="635">
                  <c:v>-0.11495422177009162</c:v>
                </c:pt>
                <c:pt idx="636">
                  <c:v>-9.053916581892163E-2</c:v>
                </c:pt>
                <c:pt idx="637">
                  <c:v>-9.8677517802644887E-2</c:v>
                </c:pt>
                <c:pt idx="638">
                  <c:v>-0.10681586978636837</c:v>
                </c:pt>
                <c:pt idx="639">
                  <c:v>-0.10681586978636837</c:v>
                </c:pt>
                <c:pt idx="640">
                  <c:v>-9.8677517802644887E-2</c:v>
                </c:pt>
                <c:pt idx="641">
                  <c:v>-0.10681586978636837</c:v>
                </c:pt>
                <c:pt idx="642">
                  <c:v>-0.10681586978636837</c:v>
                </c:pt>
                <c:pt idx="643">
                  <c:v>-9.8677517802644887E-2</c:v>
                </c:pt>
                <c:pt idx="644">
                  <c:v>-9.053916581892163E-2</c:v>
                </c:pt>
                <c:pt idx="645">
                  <c:v>-9.8677517802644887E-2</c:v>
                </c:pt>
                <c:pt idx="646">
                  <c:v>-9.053916581892163E-2</c:v>
                </c:pt>
                <c:pt idx="647">
                  <c:v>-9.053916581892163E-2</c:v>
                </c:pt>
                <c:pt idx="648">
                  <c:v>-9.8677517802644887E-2</c:v>
                </c:pt>
                <c:pt idx="649">
                  <c:v>-9.8677517802644887E-2</c:v>
                </c:pt>
                <c:pt idx="650">
                  <c:v>-0.10681586978636837</c:v>
                </c:pt>
                <c:pt idx="651">
                  <c:v>-9.8677517802644887E-2</c:v>
                </c:pt>
                <c:pt idx="652">
                  <c:v>-9.053916581892163E-2</c:v>
                </c:pt>
                <c:pt idx="653">
                  <c:v>-9.053916581892163E-2</c:v>
                </c:pt>
                <c:pt idx="654">
                  <c:v>-9.053916581892163E-2</c:v>
                </c:pt>
                <c:pt idx="655">
                  <c:v>-9.8677517802644887E-2</c:v>
                </c:pt>
                <c:pt idx="656">
                  <c:v>-9.053916581892163E-2</c:v>
                </c:pt>
                <c:pt idx="657">
                  <c:v>-9.8677517802644887E-2</c:v>
                </c:pt>
                <c:pt idx="658">
                  <c:v>-9.8677517802644887E-2</c:v>
                </c:pt>
                <c:pt idx="659">
                  <c:v>-9.8677517802644887E-2</c:v>
                </c:pt>
                <c:pt idx="660">
                  <c:v>-9.8677517802644887E-2</c:v>
                </c:pt>
                <c:pt idx="661">
                  <c:v>-9.053916581892163E-2</c:v>
                </c:pt>
                <c:pt idx="662">
                  <c:v>-9.053916581892163E-2</c:v>
                </c:pt>
                <c:pt idx="663">
                  <c:v>-9.8677517802644887E-2</c:v>
                </c:pt>
                <c:pt idx="664">
                  <c:v>-9.8677517802644887E-2</c:v>
                </c:pt>
                <c:pt idx="665">
                  <c:v>-9.053916581892163E-2</c:v>
                </c:pt>
                <c:pt idx="666">
                  <c:v>-9.8677517802644887E-2</c:v>
                </c:pt>
                <c:pt idx="667">
                  <c:v>-9.053916581892163E-2</c:v>
                </c:pt>
                <c:pt idx="668">
                  <c:v>-9.053916581892163E-2</c:v>
                </c:pt>
                <c:pt idx="669">
                  <c:v>-9.8677517802644887E-2</c:v>
                </c:pt>
                <c:pt idx="670">
                  <c:v>-9.8677517802644887E-2</c:v>
                </c:pt>
                <c:pt idx="671">
                  <c:v>-9.053916581892163E-2</c:v>
                </c:pt>
                <c:pt idx="672">
                  <c:v>-9.8677517802644887E-2</c:v>
                </c:pt>
                <c:pt idx="673">
                  <c:v>-9.8677517802644887E-2</c:v>
                </c:pt>
                <c:pt idx="674">
                  <c:v>-9.8677517802644887E-2</c:v>
                </c:pt>
                <c:pt idx="675">
                  <c:v>-9.8677517802644887E-2</c:v>
                </c:pt>
                <c:pt idx="676">
                  <c:v>-9.8677517802644887E-2</c:v>
                </c:pt>
                <c:pt idx="677">
                  <c:v>-9.8677517802644887E-2</c:v>
                </c:pt>
                <c:pt idx="678">
                  <c:v>-9.8677517802644887E-2</c:v>
                </c:pt>
                <c:pt idx="679">
                  <c:v>-9.8677517802644887E-2</c:v>
                </c:pt>
                <c:pt idx="680">
                  <c:v>-9.053916581892163E-2</c:v>
                </c:pt>
                <c:pt idx="681">
                  <c:v>-9.8677517802644887E-2</c:v>
                </c:pt>
                <c:pt idx="682">
                  <c:v>-9.8677517802644887E-2</c:v>
                </c:pt>
                <c:pt idx="683">
                  <c:v>-9.8677517802644887E-2</c:v>
                </c:pt>
                <c:pt idx="684">
                  <c:v>-9.8677517802644887E-2</c:v>
                </c:pt>
                <c:pt idx="685">
                  <c:v>-9.8677517802644887E-2</c:v>
                </c:pt>
                <c:pt idx="686">
                  <c:v>-9.8677517802644887E-2</c:v>
                </c:pt>
                <c:pt idx="687">
                  <c:v>-9.053916581892163E-2</c:v>
                </c:pt>
                <c:pt idx="688">
                  <c:v>-9.8677517802644887E-2</c:v>
                </c:pt>
                <c:pt idx="689">
                  <c:v>-0.10681586978636837</c:v>
                </c:pt>
                <c:pt idx="690">
                  <c:v>-0.10681586978636837</c:v>
                </c:pt>
                <c:pt idx="691">
                  <c:v>-0.10681586978636837</c:v>
                </c:pt>
                <c:pt idx="692">
                  <c:v>-0.10681586978636837</c:v>
                </c:pt>
                <c:pt idx="693">
                  <c:v>-0.10681586978636837</c:v>
                </c:pt>
                <c:pt idx="694">
                  <c:v>-0.10681586978636837</c:v>
                </c:pt>
                <c:pt idx="695">
                  <c:v>-0.10681586978636837</c:v>
                </c:pt>
                <c:pt idx="696">
                  <c:v>-0.10681586978636837</c:v>
                </c:pt>
                <c:pt idx="697">
                  <c:v>-0.10681586978636837</c:v>
                </c:pt>
                <c:pt idx="698">
                  <c:v>-0.11495422177009162</c:v>
                </c:pt>
                <c:pt idx="699">
                  <c:v>-0.10681586978636837</c:v>
                </c:pt>
                <c:pt idx="700">
                  <c:v>-0.11495422177009162</c:v>
                </c:pt>
                <c:pt idx="701">
                  <c:v>-9.8677517802644887E-2</c:v>
                </c:pt>
                <c:pt idx="702">
                  <c:v>-0.10681586978636837</c:v>
                </c:pt>
                <c:pt idx="703">
                  <c:v>-0.10681586978636837</c:v>
                </c:pt>
                <c:pt idx="704">
                  <c:v>-9.8677517802644887E-2</c:v>
                </c:pt>
                <c:pt idx="705">
                  <c:v>-9.8677517802644887E-2</c:v>
                </c:pt>
                <c:pt idx="706">
                  <c:v>-9.8677517802644887E-2</c:v>
                </c:pt>
                <c:pt idx="707">
                  <c:v>-9.8677517802644887E-2</c:v>
                </c:pt>
                <c:pt idx="708">
                  <c:v>-0.10681586978636837</c:v>
                </c:pt>
                <c:pt idx="709">
                  <c:v>-0.10681586978636837</c:v>
                </c:pt>
                <c:pt idx="710">
                  <c:v>-0.10681586978636837</c:v>
                </c:pt>
                <c:pt idx="711">
                  <c:v>-0.11495422177009162</c:v>
                </c:pt>
                <c:pt idx="712">
                  <c:v>-9.8677517802644887E-2</c:v>
                </c:pt>
                <c:pt idx="713">
                  <c:v>-9.8677517802644887E-2</c:v>
                </c:pt>
                <c:pt idx="714">
                  <c:v>-9.8677517802644887E-2</c:v>
                </c:pt>
                <c:pt idx="715">
                  <c:v>-0.10681586978636837</c:v>
                </c:pt>
                <c:pt idx="716">
                  <c:v>-9.8677517802644887E-2</c:v>
                </c:pt>
                <c:pt idx="717">
                  <c:v>-9.8677517802644887E-2</c:v>
                </c:pt>
                <c:pt idx="718">
                  <c:v>-0.10681586978636837</c:v>
                </c:pt>
                <c:pt idx="719">
                  <c:v>-0.10681586978636837</c:v>
                </c:pt>
                <c:pt idx="720">
                  <c:v>-9.053916581892163E-2</c:v>
                </c:pt>
                <c:pt idx="721">
                  <c:v>-9.053916581892163E-2</c:v>
                </c:pt>
                <c:pt idx="722">
                  <c:v>-9.8677517802644887E-2</c:v>
                </c:pt>
                <c:pt idx="723">
                  <c:v>-9.8677517802644887E-2</c:v>
                </c:pt>
                <c:pt idx="724">
                  <c:v>-9.8677517802644887E-2</c:v>
                </c:pt>
                <c:pt idx="725">
                  <c:v>-9.8677517802644887E-2</c:v>
                </c:pt>
                <c:pt idx="726">
                  <c:v>-9.8677517802644887E-2</c:v>
                </c:pt>
                <c:pt idx="727">
                  <c:v>-0.10681586978636837</c:v>
                </c:pt>
                <c:pt idx="728">
                  <c:v>-9.8677517802644887E-2</c:v>
                </c:pt>
                <c:pt idx="729">
                  <c:v>-0.10681586978636837</c:v>
                </c:pt>
                <c:pt idx="730">
                  <c:v>-9.8677517802644887E-2</c:v>
                </c:pt>
                <c:pt idx="731">
                  <c:v>-9.053916581892163E-2</c:v>
                </c:pt>
                <c:pt idx="732">
                  <c:v>-9.8677517802644887E-2</c:v>
                </c:pt>
                <c:pt idx="733">
                  <c:v>-0.10681586978636837</c:v>
                </c:pt>
                <c:pt idx="734">
                  <c:v>-0.10681586978636837</c:v>
                </c:pt>
                <c:pt idx="735">
                  <c:v>-9.8677517802644887E-2</c:v>
                </c:pt>
                <c:pt idx="736">
                  <c:v>-0.10681586978636837</c:v>
                </c:pt>
                <c:pt idx="737">
                  <c:v>-0.10681586978636837</c:v>
                </c:pt>
                <c:pt idx="738">
                  <c:v>-9.8677517802644887E-2</c:v>
                </c:pt>
                <c:pt idx="739">
                  <c:v>-0.10681586978636837</c:v>
                </c:pt>
                <c:pt idx="740">
                  <c:v>-9.8677517802644887E-2</c:v>
                </c:pt>
                <c:pt idx="741">
                  <c:v>-9.8677517802644887E-2</c:v>
                </c:pt>
                <c:pt idx="742">
                  <c:v>-0.10681586978636837</c:v>
                </c:pt>
                <c:pt idx="743">
                  <c:v>-9.8677517802644887E-2</c:v>
                </c:pt>
                <c:pt idx="744">
                  <c:v>-0.10681586978636837</c:v>
                </c:pt>
                <c:pt idx="745">
                  <c:v>-0.10681586978636837</c:v>
                </c:pt>
                <c:pt idx="746">
                  <c:v>-9.8677517802644887E-2</c:v>
                </c:pt>
                <c:pt idx="747">
                  <c:v>-0.10681586978636837</c:v>
                </c:pt>
                <c:pt idx="748">
                  <c:v>-0.10681586978636837</c:v>
                </c:pt>
                <c:pt idx="749">
                  <c:v>-0.10681586978636837</c:v>
                </c:pt>
                <c:pt idx="750">
                  <c:v>-9.8677517802644887E-2</c:v>
                </c:pt>
                <c:pt idx="751">
                  <c:v>-0.10681586978636837</c:v>
                </c:pt>
                <c:pt idx="752">
                  <c:v>-9.8677517802644887E-2</c:v>
                </c:pt>
                <c:pt idx="753">
                  <c:v>-9.8677517802644887E-2</c:v>
                </c:pt>
                <c:pt idx="754">
                  <c:v>-9.8677517802644887E-2</c:v>
                </c:pt>
                <c:pt idx="755">
                  <c:v>-9.8677517802644887E-2</c:v>
                </c:pt>
                <c:pt idx="756">
                  <c:v>-0.10681586978636837</c:v>
                </c:pt>
                <c:pt idx="757">
                  <c:v>-0.10681586978636837</c:v>
                </c:pt>
                <c:pt idx="758">
                  <c:v>-0.10681586978636837</c:v>
                </c:pt>
                <c:pt idx="759">
                  <c:v>-0.11495422177009162</c:v>
                </c:pt>
                <c:pt idx="760">
                  <c:v>-0.10681586978636837</c:v>
                </c:pt>
                <c:pt idx="761">
                  <c:v>-9.8677517802644887E-2</c:v>
                </c:pt>
                <c:pt idx="762">
                  <c:v>-9.8677517802644887E-2</c:v>
                </c:pt>
                <c:pt idx="763">
                  <c:v>-9.8677517802644887E-2</c:v>
                </c:pt>
                <c:pt idx="764">
                  <c:v>-9.8677517802644887E-2</c:v>
                </c:pt>
                <c:pt idx="765">
                  <c:v>-9.8677517802644887E-2</c:v>
                </c:pt>
                <c:pt idx="766">
                  <c:v>-0.10681586978636837</c:v>
                </c:pt>
                <c:pt idx="767">
                  <c:v>-9.8677517802644887E-2</c:v>
                </c:pt>
                <c:pt idx="768">
                  <c:v>-9.053916581892163E-2</c:v>
                </c:pt>
                <c:pt idx="769">
                  <c:v>-9.8677517802644887E-2</c:v>
                </c:pt>
                <c:pt idx="770">
                  <c:v>-9.8677517802644887E-2</c:v>
                </c:pt>
                <c:pt idx="771">
                  <c:v>-9.8677517802644887E-2</c:v>
                </c:pt>
                <c:pt idx="772">
                  <c:v>-9.8677517802644887E-2</c:v>
                </c:pt>
                <c:pt idx="773">
                  <c:v>-9.8677517802644887E-2</c:v>
                </c:pt>
                <c:pt idx="774">
                  <c:v>-9.8677517802644887E-2</c:v>
                </c:pt>
                <c:pt idx="775">
                  <c:v>-9.053916581892163E-2</c:v>
                </c:pt>
                <c:pt idx="776">
                  <c:v>-9.053916581892163E-2</c:v>
                </c:pt>
                <c:pt idx="777">
                  <c:v>-9.053916581892163E-2</c:v>
                </c:pt>
                <c:pt idx="778">
                  <c:v>-9.8677517802644887E-2</c:v>
                </c:pt>
                <c:pt idx="779">
                  <c:v>-9.8677517802644887E-2</c:v>
                </c:pt>
                <c:pt idx="780">
                  <c:v>-9.8677517802644887E-2</c:v>
                </c:pt>
                <c:pt idx="781">
                  <c:v>-0.10681586978636837</c:v>
                </c:pt>
                <c:pt idx="782">
                  <c:v>-9.8677517802644887E-2</c:v>
                </c:pt>
                <c:pt idx="783">
                  <c:v>-9.8677517802644887E-2</c:v>
                </c:pt>
                <c:pt idx="784">
                  <c:v>-9.8677517802644887E-2</c:v>
                </c:pt>
                <c:pt idx="785">
                  <c:v>-0.10681586978636837</c:v>
                </c:pt>
                <c:pt idx="786">
                  <c:v>-0.10681586978636837</c:v>
                </c:pt>
                <c:pt idx="787">
                  <c:v>-9.8677517802644887E-2</c:v>
                </c:pt>
                <c:pt idx="788">
                  <c:v>-9.8677517802644887E-2</c:v>
                </c:pt>
                <c:pt idx="789">
                  <c:v>-9.8677517802644887E-2</c:v>
                </c:pt>
                <c:pt idx="790">
                  <c:v>-9.8677517802644887E-2</c:v>
                </c:pt>
                <c:pt idx="791">
                  <c:v>-0.10681586978636837</c:v>
                </c:pt>
                <c:pt idx="792">
                  <c:v>-0.10681586978636837</c:v>
                </c:pt>
                <c:pt idx="793">
                  <c:v>-0.10681586978636837</c:v>
                </c:pt>
                <c:pt idx="794">
                  <c:v>-0.10681586978636837</c:v>
                </c:pt>
                <c:pt idx="795">
                  <c:v>-9.8677517802644887E-2</c:v>
                </c:pt>
                <c:pt idx="796">
                  <c:v>-9.8677517802644887E-2</c:v>
                </c:pt>
                <c:pt idx="797">
                  <c:v>-9.8677517802644887E-2</c:v>
                </c:pt>
                <c:pt idx="798">
                  <c:v>-9.8677517802644887E-2</c:v>
                </c:pt>
                <c:pt idx="799">
                  <c:v>-9.053916581892163E-2</c:v>
                </c:pt>
                <c:pt idx="800">
                  <c:v>-9.8677517802644887E-2</c:v>
                </c:pt>
                <c:pt idx="801">
                  <c:v>-0.10681586978636837</c:v>
                </c:pt>
                <c:pt idx="802">
                  <c:v>-9.8677517802644887E-2</c:v>
                </c:pt>
                <c:pt idx="803">
                  <c:v>-9.8677517802644887E-2</c:v>
                </c:pt>
                <c:pt idx="804">
                  <c:v>-9.8677517802644887E-2</c:v>
                </c:pt>
                <c:pt idx="805">
                  <c:v>-9.8677517802644887E-2</c:v>
                </c:pt>
                <c:pt idx="806">
                  <c:v>-9.8677517802644887E-2</c:v>
                </c:pt>
                <c:pt idx="807">
                  <c:v>-0.10681586978636837</c:v>
                </c:pt>
                <c:pt idx="808">
                  <c:v>-9.8677517802644887E-2</c:v>
                </c:pt>
                <c:pt idx="809">
                  <c:v>-0.10681586978636837</c:v>
                </c:pt>
                <c:pt idx="810">
                  <c:v>-9.8677517802644887E-2</c:v>
                </c:pt>
                <c:pt idx="811">
                  <c:v>-0.10681586978636837</c:v>
                </c:pt>
                <c:pt idx="812">
                  <c:v>-9.8677517802644887E-2</c:v>
                </c:pt>
                <c:pt idx="813">
                  <c:v>-9.8677517802644887E-2</c:v>
                </c:pt>
                <c:pt idx="814">
                  <c:v>-9.8677517802644887E-2</c:v>
                </c:pt>
                <c:pt idx="815">
                  <c:v>-9.053916581892163E-2</c:v>
                </c:pt>
                <c:pt idx="816">
                  <c:v>-9.053916581892163E-2</c:v>
                </c:pt>
                <c:pt idx="817">
                  <c:v>-9.053916581892163E-2</c:v>
                </c:pt>
                <c:pt idx="818">
                  <c:v>-9.8677517802644887E-2</c:v>
                </c:pt>
                <c:pt idx="819">
                  <c:v>-9.8677517802644887E-2</c:v>
                </c:pt>
                <c:pt idx="820">
                  <c:v>-9.8677517802644887E-2</c:v>
                </c:pt>
                <c:pt idx="821">
                  <c:v>-9.8677517802644887E-2</c:v>
                </c:pt>
                <c:pt idx="822">
                  <c:v>-9.8677517802644887E-2</c:v>
                </c:pt>
                <c:pt idx="823">
                  <c:v>-9.8677517802644887E-2</c:v>
                </c:pt>
                <c:pt idx="824">
                  <c:v>-9.053916581892163E-2</c:v>
                </c:pt>
                <c:pt idx="825">
                  <c:v>-9.053916581892163E-2</c:v>
                </c:pt>
                <c:pt idx="826">
                  <c:v>-9.8677517802644887E-2</c:v>
                </c:pt>
                <c:pt idx="827">
                  <c:v>-9.053916581892163E-2</c:v>
                </c:pt>
                <c:pt idx="828">
                  <c:v>-8.2400813835198372E-2</c:v>
                </c:pt>
                <c:pt idx="829">
                  <c:v>-8.2400813835198372E-2</c:v>
                </c:pt>
                <c:pt idx="830">
                  <c:v>-9.053916581892163E-2</c:v>
                </c:pt>
                <c:pt idx="831">
                  <c:v>-9.8677517802644887E-2</c:v>
                </c:pt>
                <c:pt idx="832">
                  <c:v>-9.053916581892163E-2</c:v>
                </c:pt>
                <c:pt idx="833">
                  <c:v>-9.8677517802644887E-2</c:v>
                </c:pt>
                <c:pt idx="834">
                  <c:v>-9.8677517802644887E-2</c:v>
                </c:pt>
                <c:pt idx="835">
                  <c:v>-9.8677517802644887E-2</c:v>
                </c:pt>
                <c:pt idx="836">
                  <c:v>-9.053916581892163E-2</c:v>
                </c:pt>
                <c:pt idx="837">
                  <c:v>-9.8677517802644887E-2</c:v>
                </c:pt>
                <c:pt idx="838">
                  <c:v>-9.053916581892163E-2</c:v>
                </c:pt>
                <c:pt idx="839">
                  <c:v>-9.8677517802644887E-2</c:v>
                </c:pt>
                <c:pt idx="840">
                  <c:v>-9.8677517802644887E-2</c:v>
                </c:pt>
                <c:pt idx="841">
                  <c:v>-9.8677517802644887E-2</c:v>
                </c:pt>
                <c:pt idx="842">
                  <c:v>-9.053916581892163E-2</c:v>
                </c:pt>
                <c:pt idx="843">
                  <c:v>-9.053916581892163E-2</c:v>
                </c:pt>
                <c:pt idx="844">
                  <c:v>-9.053916581892163E-2</c:v>
                </c:pt>
                <c:pt idx="845">
                  <c:v>-8.2400813835198372E-2</c:v>
                </c:pt>
                <c:pt idx="846">
                  <c:v>-9.8677517802644887E-2</c:v>
                </c:pt>
                <c:pt idx="847">
                  <c:v>-9.053916581892163E-2</c:v>
                </c:pt>
                <c:pt idx="848">
                  <c:v>-9.053916581892163E-2</c:v>
                </c:pt>
                <c:pt idx="849">
                  <c:v>-9.053916581892163E-2</c:v>
                </c:pt>
                <c:pt idx="850">
                  <c:v>-8.2400813835198372E-2</c:v>
                </c:pt>
                <c:pt idx="851">
                  <c:v>-9.053916581892163E-2</c:v>
                </c:pt>
                <c:pt idx="852">
                  <c:v>-9.8677517802644887E-2</c:v>
                </c:pt>
                <c:pt idx="853">
                  <c:v>-9.8677517802644887E-2</c:v>
                </c:pt>
                <c:pt idx="854">
                  <c:v>-9.053916581892163E-2</c:v>
                </c:pt>
                <c:pt idx="855">
                  <c:v>-8.2400813835198372E-2</c:v>
                </c:pt>
                <c:pt idx="856">
                  <c:v>-9.053916581892163E-2</c:v>
                </c:pt>
                <c:pt idx="857">
                  <c:v>-8.2400813835198372E-2</c:v>
                </c:pt>
                <c:pt idx="858">
                  <c:v>-9.053916581892163E-2</c:v>
                </c:pt>
                <c:pt idx="859">
                  <c:v>-9.8677517802644887E-2</c:v>
                </c:pt>
                <c:pt idx="860">
                  <c:v>-9.053916581892163E-2</c:v>
                </c:pt>
                <c:pt idx="861">
                  <c:v>-9.053916581892163E-2</c:v>
                </c:pt>
                <c:pt idx="862">
                  <c:v>-9.8677517802644887E-2</c:v>
                </c:pt>
                <c:pt idx="863">
                  <c:v>-8.2400813835198372E-2</c:v>
                </c:pt>
                <c:pt idx="864">
                  <c:v>-9.053916581892163E-2</c:v>
                </c:pt>
                <c:pt idx="865">
                  <c:v>-9.053916581892163E-2</c:v>
                </c:pt>
                <c:pt idx="866">
                  <c:v>-9.053916581892163E-2</c:v>
                </c:pt>
                <c:pt idx="867">
                  <c:v>-9.053916581892163E-2</c:v>
                </c:pt>
                <c:pt idx="868">
                  <c:v>-9.053916581892163E-2</c:v>
                </c:pt>
                <c:pt idx="869">
                  <c:v>-9.8677517802644887E-2</c:v>
                </c:pt>
                <c:pt idx="870">
                  <c:v>-9.053916581892163E-2</c:v>
                </c:pt>
                <c:pt idx="871">
                  <c:v>-9.053916581892163E-2</c:v>
                </c:pt>
                <c:pt idx="872">
                  <c:v>-9.053916581892163E-2</c:v>
                </c:pt>
                <c:pt idx="873">
                  <c:v>-9.053916581892163E-2</c:v>
                </c:pt>
                <c:pt idx="874">
                  <c:v>-9.053916581892163E-2</c:v>
                </c:pt>
                <c:pt idx="875">
                  <c:v>-9.053916581892163E-2</c:v>
                </c:pt>
                <c:pt idx="876">
                  <c:v>-9.053916581892163E-2</c:v>
                </c:pt>
                <c:pt idx="877">
                  <c:v>-8.2400813835198372E-2</c:v>
                </c:pt>
                <c:pt idx="878">
                  <c:v>-9.053916581892163E-2</c:v>
                </c:pt>
                <c:pt idx="879">
                  <c:v>-9.053916581892163E-2</c:v>
                </c:pt>
                <c:pt idx="880">
                  <c:v>-9.053916581892163E-2</c:v>
                </c:pt>
                <c:pt idx="881">
                  <c:v>-9.8677517802644887E-2</c:v>
                </c:pt>
                <c:pt idx="882">
                  <c:v>-9.8677517802644887E-2</c:v>
                </c:pt>
                <c:pt idx="883">
                  <c:v>-9.8677517802644887E-2</c:v>
                </c:pt>
                <c:pt idx="884">
                  <c:v>-9.8677517802644887E-2</c:v>
                </c:pt>
                <c:pt idx="885">
                  <c:v>-9.053916581892163E-2</c:v>
                </c:pt>
                <c:pt idx="886">
                  <c:v>-9.053916581892163E-2</c:v>
                </c:pt>
                <c:pt idx="887">
                  <c:v>-8.2400813835198372E-2</c:v>
                </c:pt>
                <c:pt idx="888">
                  <c:v>-8.2400813835198372E-2</c:v>
                </c:pt>
                <c:pt idx="889">
                  <c:v>-8.2400813835198372E-2</c:v>
                </c:pt>
                <c:pt idx="890">
                  <c:v>-9.053916581892163E-2</c:v>
                </c:pt>
                <c:pt idx="891">
                  <c:v>-8.2400813835198372E-2</c:v>
                </c:pt>
                <c:pt idx="892">
                  <c:v>-9.053916581892163E-2</c:v>
                </c:pt>
                <c:pt idx="893">
                  <c:v>-9.053916581892163E-2</c:v>
                </c:pt>
                <c:pt idx="894">
                  <c:v>-9.053916581892163E-2</c:v>
                </c:pt>
                <c:pt idx="895">
                  <c:v>-9.8677517802644887E-2</c:v>
                </c:pt>
                <c:pt idx="896">
                  <c:v>-9.053916581892163E-2</c:v>
                </c:pt>
                <c:pt idx="897">
                  <c:v>-9.8677517802644887E-2</c:v>
                </c:pt>
                <c:pt idx="898">
                  <c:v>-9.053916581892163E-2</c:v>
                </c:pt>
                <c:pt idx="899">
                  <c:v>-8.2400813835198372E-2</c:v>
                </c:pt>
                <c:pt idx="900">
                  <c:v>-9.053916581892163E-2</c:v>
                </c:pt>
                <c:pt idx="901">
                  <c:v>-9.053916581892163E-2</c:v>
                </c:pt>
                <c:pt idx="902">
                  <c:v>-8.2400813835198372E-2</c:v>
                </c:pt>
                <c:pt idx="903">
                  <c:v>-8.2400813835198372E-2</c:v>
                </c:pt>
                <c:pt idx="904">
                  <c:v>0.39857578840284846</c:v>
                </c:pt>
                <c:pt idx="905">
                  <c:v>0.52472024415055951</c:v>
                </c:pt>
                <c:pt idx="906">
                  <c:v>0.51251271617497451</c:v>
                </c:pt>
                <c:pt idx="907">
                  <c:v>0.51414038657171923</c:v>
                </c:pt>
                <c:pt idx="908">
                  <c:v>0.53041709053916586</c:v>
                </c:pt>
                <c:pt idx="909">
                  <c:v>0.51983723296032558</c:v>
                </c:pt>
                <c:pt idx="910">
                  <c:v>0.50844354018311289</c:v>
                </c:pt>
                <c:pt idx="911">
                  <c:v>0.48972533062054935</c:v>
                </c:pt>
                <c:pt idx="912">
                  <c:v>0.47589013224821974</c:v>
                </c:pt>
                <c:pt idx="913">
                  <c:v>0.45473041709053919</c:v>
                </c:pt>
                <c:pt idx="914">
                  <c:v>0.43926754832146486</c:v>
                </c:pt>
                <c:pt idx="915">
                  <c:v>0.4311291963377416</c:v>
                </c:pt>
                <c:pt idx="916">
                  <c:v>0.41973550356052902</c:v>
                </c:pt>
                <c:pt idx="917">
                  <c:v>0.39857578840284846</c:v>
                </c:pt>
                <c:pt idx="918">
                  <c:v>0.39450661241098672</c:v>
                </c:pt>
                <c:pt idx="919">
                  <c:v>0.38636826042726347</c:v>
                </c:pt>
                <c:pt idx="920">
                  <c:v>0.37253306205493386</c:v>
                </c:pt>
                <c:pt idx="921">
                  <c:v>0.37416073245167858</c:v>
                </c:pt>
                <c:pt idx="922">
                  <c:v>0.37090539165818925</c:v>
                </c:pt>
                <c:pt idx="923">
                  <c:v>0.35707019328585965</c:v>
                </c:pt>
                <c:pt idx="924">
                  <c:v>0.35381485249237032</c:v>
                </c:pt>
                <c:pt idx="925">
                  <c:v>0.3497456765005087</c:v>
                </c:pt>
                <c:pt idx="926">
                  <c:v>0.34404883011190235</c:v>
                </c:pt>
                <c:pt idx="927">
                  <c:v>0.34242115971515763</c:v>
                </c:pt>
                <c:pt idx="928">
                  <c:v>0.33672431332655139</c:v>
                </c:pt>
                <c:pt idx="929">
                  <c:v>0.33265513733468977</c:v>
                </c:pt>
                <c:pt idx="930">
                  <c:v>0.33265513733468977</c:v>
                </c:pt>
                <c:pt idx="931">
                  <c:v>0.32858596134282803</c:v>
                </c:pt>
                <c:pt idx="932">
                  <c:v>0.32370295015259409</c:v>
                </c:pt>
                <c:pt idx="933">
                  <c:v>0.31637843336724314</c:v>
                </c:pt>
                <c:pt idx="934">
                  <c:v>0.32207527975584949</c:v>
                </c:pt>
                <c:pt idx="935">
                  <c:v>0.31719226856561544</c:v>
                </c:pt>
                <c:pt idx="936">
                  <c:v>0.31637843336724314</c:v>
                </c:pt>
                <c:pt idx="937">
                  <c:v>0.31475076297049842</c:v>
                </c:pt>
                <c:pt idx="938">
                  <c:v>0.31068158697863679</c:v>
                </c:pt>
                <c:pt idx="939">
                  <c:v>0.31230925737538151</c:v>
                </c:pt>
                <c:pt idx="940">
                  <c:v>0.30498474059003056</c:v>
                </c:pt>
                <c:pt idx="941">
                  <c:v>0.30172939979654123</c:v>
                </c:pt>
                <c:pt idx="942">
                  <c:v>0.29928789420142421</c:v>
                </c:pt>
                <c:pt idx="943">
                  <c:v>0.29603255340793488</c:v>
                </c:pt>
                <c:pt idx="944">
                  <c:v>0.29928789420142421</c:v>
                </c:pt>
                <c:pt idx="945">
                  <c:v>0.30010172939979651</c:v>
                </c:pt>
                <c:pt idx="946">
                  <c:v>0.2976602238046796</c:v>
                </c:pt>
                <c:pt idx="947">
                  <c:v>0.30254323499491353</c:v>
                </c:pt>
                <c:pt idx="948">
                  <c:v>0.29114954221770095</c:v>
                </c:pt>
                <c:pt idx="949">
                  <c:v>0.29277721261444556</c:v>
                </c:pt>
                <c:pt idx="950">
                  <c:v>0.28708036622583932</c:v>
                </c:pt>
                <c:pt idx="951">
                  <c:v>0.29440488301119028</c:v>
                </c:pt>
                <c:pt idx="952">
                  <c:v>0.28382502543235</c:v>
                </c:pt>
                <c:pt idx="953">
                  <c:v>0.28626653102746691</c:v>
                </c:pt>
                <c:pt idx="954">
                  <c:v>0.28301119023397758</c:v>
                </c:pt>
                <c:pt idx="955">
                  <c:v>0.28138351983723298</c:v>
                </c:pt>
                <c:pt idx="956">
                  <c:v>0.27650050864699893</c:v>
                </c:pt>
                <c:pt idx="957">
                  <c:v>0.27487283825025433</c:v>
                </c:pt>
                <c:pt idx="958">
                  <c:v>0.27568667344862663</c:v>
                </c:pt>
                <c:pt idx="959">
                  <c:v>0.27405900305188202</c:v>
                </c:pt>
                <c:pt idx="960">
                  <c:v>0.27487283825025433</c:v>
                </c:pt>
                <c:pt idx="961">
                  <c:v>0.2724313326551373</c:v>
                </c:pt>
                <c:pt idx="962">
                  <c:v>0.26592065106815865</c:v>
                </c:pt>
                <c:pt idx="963">
                  <c:v>0.26673448626653107</c:v>
                </c:pt>
                <c:pt idx="964">
                  <c:v>0.26592065106815865</c:v>
                </c:pt>
                <c:pt idx="965">
                  <c:v>0.26917599186164798</c:v>
                </c:pt>
                <c:pt idx="966">
                  <c:v>0.26673448626653107</c:v>
                </c:pt>
                <c:pt idx="967">
                  <c:v>0.26103763987792472</c:v>
                </c:pt>
                <c:pt idx="968">
                  <c:v>0.26266531027466933</c:v>
                </c:pt>
                <c:pt idx="969">
                  <c:v>0.2585961342828077</c:v>
                </c:pt>
                <c:pt idx="970">
                  <c:v>0.25940996948118011</c:v>
                </c:pt>
                <c:pt idx="971">
                  <c:v>0.26103763987792472</c:v>
                </c:pt>
                <c:pt idx="972">
                  <c:v>0.26592065106815865</c:v>
                </c:pt>
                <c:pt idx="973">
                  <c:v>0.2577822990844354</c:v>
                </c:pt>
                <c:pt idx="974">
                  <c:v>0.25940996948118011</c:v>
                </c:pt>
                <c:pt idx="975">
                  <c:v>0.24964394710071214</c:v>
                </c:pt>
                <c:pt idx="976">
                  <c:v>0.25615462868769079</c:v>
                </c:pt>
                <c:pt idx="977">
                  <c:v>0.25127161749745675</c:v>
                </c:pt>
                <c:pt idx="978">
                  <c:v>0.25127161749745675</c:v>
                </c:pt>
                <c:pt idx="979">
                  <c:v>0.24313326551373349</c:v>
                </c:pt>
                <c:pt idx="980">
                  <c:v>0.24150559511698877</c:v>
                </c:pt>
                <c:pt idx="981">
                  <c:v>0.24883011190233972</c:v>
                </c:pt>
                <c:pt idx="982">
                  <c:v>0.24801627670396742</c:v>
                </c:pt>
                <c:pt idx="983">
                  <c:v>0.24069175991861647</c:v>
                </c:pt>
                <c:pt idx="984">
                  <c:v>0.24231943031536118</c:v>
                </c:pt>
                <c:pt idx="985">
                  <c:v>0.24231943031536118</c:v>
                </c:pt>
                <c:pt idx="986">
                  <c:v>0.24394710071210579</c:v>
                </c:pt>
                <c:pt idx="987">
                  <c:v>0.23743641912512714</c:v>
                </c:pt>
                <c:pt idx="988">
                  <c:v>0.23499491353001012</c:v>
                </c:pt>
                <c:pt idx="989">
                  <c:v>0.24476093591047809</c:v>
                </c:pt>
                <c:pt idx="990">
                  <c:v>0.23906408952187186</c:v>
                </c:pt>
                <c:pt idx="991">
                  <c:v>0.23580874872838253</c:v>
                </c:pt>
                <c:pt idx="992">
                  <c:v>0.23418107833163782</c:v>
                </c:pt>
                <c:pt idx="993">
                  <c:v>0.23499491353001012</c:v>
                </c:pt>
                <c:pt idx="994">
                  <c:v>0.22848423194303158</c:v>
                </c:pt>
                <c:pt idx="995">
                  <c:v>0.22848423194303158</c:v>
                </c:pt>
                <c:pt idx="996">
                  <c:v>0.22685656154628686</c:v>
                </c:pt>
                <c:pt idx="997">
                  <c:v>0.22685656154628686</c:v>
                </c:pt>
                <c:pt idx="998">
                  <c:v>0.22278738555442523</c:v>
                </c:pt>
                <c:pt idx="999">
                  <c:v>0.22604272634791456</c:v>
                </c:pt>
                <c:pt idx="1000">
                  <c:v>0.22197355035605293</c:v>
                </c:pt>
                <c:pt idx="1001">
                  <c:v>0.22604272634791456</c:v>
                </c:pt>
                <c:pt idx="1002">
                  <c:v>0.21953204476093591</c:v>
                </c:pt>
                <c:pt idx="1003">
                  <c:v>0.22278738555442523</c:v>
                </c:pt>
                <c:pt idx="1004">
                  <c:v>0.22115971515768051</c:v>
                </c:pt>
                <c:pt idx="1005">
                  <c:v>0.2179043743641913</c:v>
                </c:pt>
                <c:pt idx="1006">
                  <c:v>0.2179043743641913</c:v>
                </c:pt>
                <c:pt idx="1007">
                  <c:v>0.21546286876907428</c:v>
                </c:pt>
                <c:pt idx="1008">
                  <c:v>0.21627670396744658</c:v>
                </c:pt>
                <c:pt idx="1009">
                  <c:v>0.21546286876907428</c:v>
                </c:pt>
                <c:pt idx="1010">
                  <c:v>0.21220752797558495</c:v>
                </c:pt>
                <c:pt idx="1011">
                  <c:v>0.20732451678535102</c:v>
                </c:pt>
                <c:pt idx="1012">
                  <c:v>0.20651068158697861</c:v>
                </c:pt>
                <c:pt idx="1013">
                  <c:v>0.20976602238046793</c:v>
                </c:pt>
                <c:pt idx="1014">
                  <c:v>0.20325534079348928</c:v>
                </c:pt>
                <c:pt idx="1015">
                  <c:v>0.20081383519837237</c:v>
                </c:pt>
                <c:pt idx="1016">
                  <c:v>0.2040691759918617</c:v>
                </c:pt>
                <c:pt idx="1017">
                  <c:v>0.2056968463886063</c:v>
                </c:pt>
                <c:pt idx="1018">
                  <c:v>0.2040691759918617</c:v>
                </c:pt>
                <c:pt idx="1019">
                  <c:v>0.19593082400813833</c:v>
                </c:pt>
                <c:pt idx="1020">
                  <c:v>0.19755849440488304</c:v>
                </c:pt>
                <c:pt idx="1021">
                  <c:v>0.19674465920651063</c:v>
                </c:pt>
                <c:pt idx="1022">
                  <c:v>0.19837232960325535</c:v>
                </c:pt>
                <c:pt idx="1023">
                  <c:v>0.18942014242115968</c:v>
                </c:pt>
                <c:pt idx="1024">
                  <c:v>0.19348931841302142</c:v>
                </c:pt>
                <c:pt idx="1025">
                  <c:v>0.19430315361139372</c:v>
                </c:pt>
                <c:pt idx="1026">
                  <c:v>0.19430315361139372</c:v>
                </c:pt>
                <c:pt idx="1027">
                  <c:v>0.18860630722278737</c:v>
                </c:pt>
                <c:pt idx="1028">
                  <c:v>0.1918616480162767</c:v>
                </c:pt>
                <c:pt idx="1029">
                  <c:v>0.18942014242115968</c:v>
                </c:pt>
                <c:pt idx="1030">
                  <c:v>0.19511698880976602</c:v>
                </c:pt>
                <c:pt idx="1031">
                  <c:v>0.18697863682604277</c:v>
                </c:pt>
                <c:pt idx="1032">
                  <c:v>0.19104781281790439</c:v>
                </c:pt>
                <c:pt idx="1033">
                  <c:v>0.192675483214649</c:v>
                </c:pt>
                <c:pt idx="1034">
                  <c:v>0.1918616480162767</c:v>
                </c:pt>
                <c:pt idx="1035">
                  <c:v>0.18616480162767035</c:v>
                </c:pt>
                <c:pt idx="1036">
                  <c:v>0.18616480162767035</c:v>
                </c:pt>
                <c:pt idx="1037">
                  <c:v>0.18616480162767035</c:v>
                </c:pt>
                <c:pt idx="1038">
                  <c:v>0.17802644964394709</c:v>
                </c:pt>
                <c:pt idx="1039">
                  <c:v>0.19023397761953209</c:v>
                </c:pt>
                <c:pt idx="1040">
                  <c:v>0.18616480162767035</c:v>
                </c:pt>
                <c:pt idx="1041">
                  <c:v>0.17802644964394709</c:v>
                </c:pt>
                <c:pt idx="1042">
                  <c:v>0.19104781281790439</c:v>
                </c:pt>
                <c:pt idx="1043">
                  <c:v>0.17802644964394709</c:v>
                </c:pt>
                <c:pt idx="1044">
                  <c:v>0.17802644964394709</c:v>
                </c:pt>
                <c:pt idx="1045">
                  <c:v>0.17802644964394709</c:v>
                </c:pt>
                <c:pt idx="1046">
                  <c:v>0.17802644964394709</c:v>
                </c:pt>
                <c:pt idx="1047">
                  <c:v>0.16988809766022384</c:v>
                </c:pt>
                <c:pt idx="1048">
                  <c:v>0.17802644964394709</c:v>
                </c:pt>
                <c:pt idx="1049">
                  <c:v>0.17802644964394709</c:v>
                </c:pt>
                <c:pt idx="1050">
                  <c:v>0.16988809766022384</c:v>
                </c:pt>
                <c:pt idx="1051">
                  <c:v>0.16988809766022384</c:v>
                </c:pt>
                <c:pt idx="1052">
                  <c:v>0.17802644964394709</c:v>
                </c:pt>
                <c:pt idx="1053">
                  <c:v>0.16988809766022384</c:v>
                </c:pt>
                <c:pt idx="1054">
                  <c:v>0.17802644964394709</c:v>
                </c:pt>
                <c:pt idx="1055">
                  <c:v>0.17802644964394709</c:v>
                </c:pt>
                <c:pt idx="1056">
                  <c:v>0.16988809766022384</c:v>
                </c:pt>
                <c:pt idx="1057">
                  <c:v>0.16174974567650047</c:v>
                </c:pt>
                <c:pt idx="1058">
                  <c:v>0.16988809766022384</c:v>
                </c:pt>
                <c:pt idx="1059">
                  <c:v>0.16174974567650047</c:v>
                </c:pt>
                <c:pt idx="1060">
                  <c:v>0.16988809766022384</c:v>
                </c:pt>
                <c:pt idx="1061">
                  <c:v>0.16174974567650047</c:v>
                </c:pt>
                <c:pt idx="1062">
                  <c:v>0.16174974567650047</c:v>
                </c:pt>
                <c:pt idx="1063">
                  <c:v>0.15361139369277721</c:v>
                </c:pt>
                <c:pt idx="1064">
                  <c:v>0.16174974567650047</c:v>
                </c:pt>
                <c:pt idx="1065">
                  <c:v>0.16174974567650047</c:v>
                </c:pt>
                <c:pt idx="1066">
                  <c:v>0.15361139369277721</c:v>
                </c:pt>
                <c:pt idx="1067">
                  <c:v>0.16174974567650047</c:v>
                </c:pt>
                <c:pt idx="1068">
                  <c:v>0.16174974567650047</c:v>
                </c:pt>
                <c:pt idx="1069">
                  <c:v>0.16174974567650047</c:v>
                </c:pt>
                <c:pt idx="1070">
                  <c:v>0.16174974567650047</c:v>
                </c:pt>
                <c:pt idx="1071">
                  <c:v>0.16174974567650047</c:v>
                </c:pt>
                <c:pt idx="1072">
                  <c:v>0.16174974567650047</c:v>
                </c:pt>
                <c:pt idx="1073">
                  <c:v>0.15361139369277721</c:v>
                </c:pt>
                <c:pt idx="1074">
                  <c:v>0.16174974567650047</c:v>
                </c:pt>
                <c:pt idx="1075">
                  <c:v>0.15361139369277721</c:v>
                </c:pt>
                <c:pt idx="1076">
                  <c:v>0.16174974567650047</c:v>
                </c:pt>
                <c:pt idx="1077">
                  <c:v>0.14547304170905395</c:v>
                </c:pt>
                <c:pt idx="1078">
                  <c:v>0.14547304170905395</c:v>
                </c:pt>
                <c:pt idx="1079">
                  <c:v>0.15361139369277721</c:v>
                </c:pt>
                <c:pt idx="1080">
                  <c:v>0.15361139369277721</c:v>
                </c:pt>
                <c:pt idx="1081">
                  <c:v>0.16174974567650047</c:v>
                </c:pt>
                <c:pt idx="1082">
                  <c:v>0.15361139369277721</c:v>
                </c:pt>
                <c:pt idx="1083">
                  <c:v>0.15361139369277721</c:v>
                </c:pt>
                <c:pt idx="1084">
                  <c:v>0.14547304170905395</c:v>
                </c:pt>
                <c:pt idx="1085">
                  <c:v>0.15361139369277721</c:v>
                </c:pt>
                <c:pt idx="1086">
                  <c:v>0.15361139369277721</c:v>
                </c:pt>
                <c:pt idx="1087">
                  <c:v>0.14547304170905395</c:v>
                </c:pt>
                <c:pt idx="1088">
                  <c:v>0.15361139369277721</c:v>
                </c:pt>
                <c:pt idx="1089">
                  <c:v>0.14547304170905395</c:v>
                </c:pt>
                <c:pt idx="1090">
                  <c:v>0.14547304170905395</c:v>
                </c:pt>
                <c:pt idx="1091">
                  <c:v>0.14547304170905395</c:v>
                </c:pt>
                <c:pt idx="1092">
                  <c:v>0.14547304170905395</c:v>
                </c:pt>
                <c:pt idx="1093">
                  <c:v>0.14547304170905395</c:v>
                </c:pt>
                <c:pt idx="1094">
                  <c:v>0.13733468972533058</c:v>
                </c:pt>
                <c:pt idx="1095">
                  <c:v>0.14547304170905395</c:v>
                </c:pt>
                <c:pt idx="1096">
                  <c:v>0.13733468972533058</c:v>
                </c:pt>
                <c:pt idx="1097">
                  <c:v>0.14547304170905395</c:v>
                </c:pt>
                <c:pt idx="1098">
                  <c:v>0.14547304170905395</c:v>
                </c:pt>
                <c:pt idx="1099">
                  <c:v>0.13733468972533058</c:v>
                </c:pt>
                <c:pt idx="1100">
                  <c:v>0.13733468972533058</c:v>
                </c:pt>
                <c:pt idx="1101">
                  <c:v>0.13733468972533058</c:v>
                </c:pt>
                <c:pt idx="1102">
                  <c:v>0.13733468972533058</c:v>
                </c:pt>
                <c:pt idx="1103">
                  <c:v>0.13733468972533058</c:v>
                </c:pt>
                <c:pt idx="1104">
                  <c:v>0.13733468972533058</c:v>
                </c:pt>
                <c:pt idx="1105">
                  <c:v>0.13733468972533058</c:v>
                </c:pt>
                <c:pt idx="1106">
                  <c:v>0.13733468972533058</c:v>
                </c:pt>
                <c:pt idx="1107">
                  <c:v>0.12919633774160733</c:v>
                </c:pt>
                <c:pt idx="1108">
                  <c:v>0.12919633774160733</c:v>
                </c:pt>
                <c:pt idx="1109">
                  <c:v>0.12919633774160733</c:v>
                </c:pt>
                <c:pt idx="1110">
                  <c:v>0.12919633774160733</c:v>
                </c:pt>
                <c:pt idx="1111">
                  <c:v>0.12919633774160733</c:v>
                </c:pt>
                <c:pt idx="1112">
                  <c:v>0.12919633774160733</c:v>
                </c:pt>
                <c:pt idx="1113">
                  <c:v>0.12919633774160733</c:v>
                </c:pt>
                <c:pt idx="1114">
                  <c:v>0.12919633774160733</c:v>
                </c:pt>
                <c:pt idx="1115">
                  <c:v>0.12919633774160733</c:v>
                </c:pt>
                <c:pt idx="1116">
                  <c:v>0.12919633774160733</c:v>
                </c:pt>
                <c:pt idx="1117">
                  <c:v>0.12105798575788407</c:v>
                </c:pt>
                <c:pt idx="1118">
                  <c:v>0.12105798575788407</c:v>
                </c:pt>
                <c:pt idx="1119">
                  <c:v>0.12105798575788407</c:v>
                </c:pt>
                <c:pt idx="1120">
                  <c:v>0.12105798575788407</c:v>
                </c:pt>
                <c:pt idx="1121">
                  <c:v>0.12105798575788407</c:v>
                </c:pt>
                <c:pt idx="1122">
                  <c:v>0.12105798575788407</c:v>
                </c:pt>
                <c:pt idx="1123">
                  <c:v>0.12105798575788407</c:v>
                </c:pt>
                <c:pt idx="1124">
                  <c:v>0.1129196337741607</c:v>
                </c:pt>
                <c:pt idx="1125">
                  <c:v>0.12919633774160733</c:v>
                </c:pt>
                <c:pt idx="1126">
                  <c:v>0.12105798575788407</c:v>
                </c:pt>
                <c:pt idx="1127">
                  <c:v>0.12919633774160733</c:v>
                </c:pt>
                <c:pt idx="1128">
                  <c:v>0.1129196337741607</c:v>
                </c:pt>
                <c:pt idx="1129">
                  <c:v>0.1129196337741607</c:v>
                </c:pt>
                <c:pt idx="1130">
                  <c:v>0.1129196337741607</c:v>
                </c:pt>
                <c:pt idx="1131">
                  <c:v>0.12105798575788407</c:v>
                </c:pt>
                <c:pt idx="1132">
                  <c:v>0.12105798575788407</c:v>
                </c:pt>
                <c:pt idx="1133">
                  <c:v>0.1129196337741607</c:v>
                </c:pt>
                <c:pt idx="1134">
                  <c:v>0.12105798575788407</c:v>
                </c:pt>
                <c:pt idx="1135">
                  <c:v>0.12105798575788407</c:v>
                </c:pt>
                <c:pt idx="1136">
                  <c:v>0.1129196337741607</c:v>
                </c:pt>
                <c:pt idx="1137">
                  <c:v>0.1129196337741607</c:v>
                </c:pt>
                <c:pt idx="1138">
                  <c:v>0.10478128179043744</c:v>
                </c:pt>
                <c:pt idx="1139">
                  <c:v>0.10478128179043744</c:v>
                </c:pt>
                <c:pt idx="1140">
                  <c:v>0.10478128179043744</c:v>
                </c:pt>
                <c:pt idx="1141">
                  <c:v>0.10478128179043744</c:v>
                </c:pt>
                <c:pt idx="1142">
                  <c:v>0.10478128179043744</c:v>
                </c:pt>
                <c:pt idx="1143">
                  <c:v>9.6642929806714184E-2</c:v>
                </c:pt>
                <c:pt idx="1144">
                  <c:v>0.10478128179043744</c:v>
                </c:pt>
                <c:pt idx="1145">
                  <c:v>0.10478128179043744</c:v>
                </c:pt>
                <c:pt idx="1146">
                  <c:v>0.10478128179043744</c:v>
                </c:pt>
                <c:pt idx="1147">
                  <c:v>0.10478128179043744</c:v>
                </c:pt>
                <c:pt idx="1148">
                  <c:v>0.1129196337741607</c:v>
                </c:pt>
                <c:pt idx="1149">
                  <c:v>9.6642929806714184E-2</c:v>
                </c:pt>
                <c:pt idx="1150">
                  <c:v>0.1129196337741607</c:v>
                </c:pt>
                <c:pt idx="1151">
                  <c:v>0.10478128179043744</c:v>
                </c:pt>
                <c:pt idx="1152">
                  <c:v>0.10478128179043744</c:v>
                </c:pt>
                <c:pt idx="1153">
                  <c:v>0.10478128179043744</c:v>
                </c:pt>
                <c:pt idx="1154">
                  <c:v>0.1129196337741607</c:v>
                </c:pt>
                <c:pt idx="1155">
                  <c:v>0.10478128179043744</c:v>
                </c:pt>
                <c:pt idx="1156">
                  <c:v>0.1129196337741607</c:v>
                </c:pt>
                <c:pt idx="1157">
                  <c:v>0.10478128179043744</c:v>
                </c:pt>
                <c:pt idx="1158">
                  <c:v>9.6642929806714184E-2</c:v>
                </c:pt>
                <c:pt idx="1159">
                  <c:v>0.10478128179043744</c:v>
                </c:pt>
                <c:pt idx="1160">
                  <c:v>9.6642929806714184E-2</c:v>
                </c:pt>
                <c:pt idx="1161">
                  <c:v>9.6642929806714184E-2</c:v>
                </c:pt>
                <c:pt idx="1162">
                  <c:v>9.6642929806714184E-2</c:v>
                </c:pt>
                <c:pt idx="1163">
                  <c:v>0.10478128179043744</c:v>
                </c:pt>
                <c:pt idx="1164">
                  <c:v>9.6642929806714184E-2</c:v>
                </c:pt>
                <c:pt idx="1165">
                  <c:v>0.10478128179043744</c:v>
                </c:pt>
                <c:pt idx="1166">
                  <c:v>9.6642929806714184E-2</c:v>
                </c:pt>
                <c:pt idx="1167">
                  <c:v>9.6642929806714184E-2</c:v>
                </c:pt>
                <c:pt idx="1168">
                  <c:v>9.6642929806714184E-2</c:v>
                </c:pt>
                <c:pt idx="1169">
                  <c:v>9.6642929806714184E-2</c:v>
                </c:pt>
                <c:pt idx="1170">
                  <c:v>0.10478128179043744</c:v>
                </c:pt>
                <c:pt idx="1171">
                  <c:v>9.6642929806714184E-2</c:v>
                </c:pt>
                <c:pt idx="1172">
                  <c:v>8.8504577822990815E-2</c:v>
                </c:pt>
                <c:pt idx="1173">
                  <c:v>9.6642929806714184E-2</c:v>
                </c:pt>
                <c:pt idx="1174">
                  <c:v>9.6642929806714184E-2</c:v>
                </c:pt>
                <c:pt idx="1175">
                  <c:v>8.8504577822990815E-2</c:v>
                </c:pt>
                <c:pt idx="1176">
                  <c:v>9.6642929806714184E-2</c:v>
                </c:pt>
                <c:pt idx="1177">
                  <c:v>8.8504577822990815E-2</c:v>
                </c:pt>
                <c:pt idx="1178">
                  <c:v>9.6642929806714184E-2</c:v>
                </c:pt>
                <c:pt idx="1179">
                  <c:v>8.8504577822990815E-2</c:v>
                </c:pt>
                <c:pt idx="1180">
                  <c:v>8.8504577822990815E-2</c:v>
                </c:pt>
                <c:pt idx="1181">
                  <c:v>9.6642929806714184E-2</c:v>
                </c:pt>
                <c:pt idx="1182">
                  <c:v>8.8504577822990815E-2</c:v>
                </c:pt>
                <c:pt idx="1183">
                  <c:v>8.8504577822990815E-2</c:v>
                </c:pt>
                <c:pt idx="1184">
                  <c:v>8.0366225839267558E-2</c:v>
                </c:pt>
                <c:pt idx="1185">
                  <c:v>8.8504577822990815E-2</c:v>
                </c:pt>
                <c:pt idx="1186">
                  <c:v>9.6642929806714184E-2</c:v>
                </c:pt>
                <c:pt idx="1187">
                  <c:v>8.8504577822990815E-2</c:v>
                </c:pt>
                <c:pt idx="1188">
                  <c:v>9.6642929806714184E-2</c:v>
                </c:pt>
                <c:pt idx="1189">
                  <c:v>8.8504577822990815E-2</c:v>
                </c:pt>
                <c:pt idx="1190">
                  <c:v>9.6642929806714184E-2</c:v>
                </c:pt>
                <c:pt idx="1191">
                  <c:v>8.8504577822990815E-2</c:v>
                </c:pt>
                <c:pt idx="1192">
                  <c:v>8.8504577822990815E-2</c:v>
                </c:pt>
                <c:pt idx="1193">
                  <c:v>7.22278738555443E-2</c:v>
                </c:pt>
                <c:pt idx="1194">
                  <c:v>8.0366225839267558E-2</c:v>
                </c:pt>
                <c:pt idx="1195">
                  <c:v>8.0366225839267558E-2</c:v>
                </c:pt>
                <c:pt idx="1196">
                  <c:v>7.22278738555443E-2</c:v>
                </c:pt>
                <c:pt idx="1197">
                  <c:v>8.0366225839267558E-2</c:v>
                </c:pt>
                <c:pt idx="1198">
                  <c:v>8.0366225839267558E-2</c:v>
                </c:pt>
                <c:pt idx="1199">
                  <c:v>8.0366225839267558E-2</c:v>
                </c:pt>
                <c:pt idx="1200">
                  <c:v>8.0366225839267558E-2</c:v>
                </c:pt>
                <c:pt idx="1201">
                  <c:v>8.0366225839267558E-2</c:v>
                </c:pt>
                <c:pt idx="1202">
                  <c:v>8.0366225839267558E-2</c:v>
                </c:pt>
                <c:pt idx="1203">
                  <c:v>-3.3570701932858604E-2</c:v>
                </c:pt>
                <c:pt idx="1204">
                  <c:v>-5.7985757884028377E-2</c:v>
                </c:pt>
                <c:pt idx="1205">
                  <c:v>-4.984740590030512E-2</c:v>
                </c:pt>
                <c:pt idx="1206">
                  <c:v>-4.984740590030512E-2</c:v>
                </c:pt>
                <c:pt idx="1207">
                  <c:v>-4.984740590030512E-2</c:v>
                </c:pt>
                <c:pt idx="1208">
                  <c:v>-3.3570701932858604E-2</c:v>
                </c:pt>
                <c:pt idx="1209">
                  <c:v>-2.5432349949135347E-2</c:v>
                </c:pt>
                <c:pt idx="1210">
                  <c:v>-3.3570701932858604E-2</c:v>
                </c:pt>
                <c:pt idx="1211">
                  <c:v>-3.3570701932858604E-2</c:v>
                </c:pt>
                <c:pt idx="1212">
                  <c:v>-3.3570701932858604E-2</c:v>
                </c:pt>
                <c:pt idx="1213">
                  <c:v>-3.3570701932858604E-2</c:v>
                </c:pt>
                <c:pt idx="1214">
                  <c:v>-9.1556459816886093E-3</c:v>
                </c:pt>
                <c:pt idx="1215">
                  <c:v>-1.7293997965412089E-2</c:v>
                </c:pt>
                <c:pt idx="1216">
                  <c:v>-1.7293997965412089E-2</c:v>
                </c:pt>
                <c:pt idx="1217">
                  <c:v>-1.7293997965412089E-2</c:v>
                </c:pt>
                <c:pt idx="1218">
                  <c:v>-9.1556459816886093E-3</c:v>
                </c:pt>
                <c:pt idx="1219">
                  <c:v>-1.0172939979653517E-3</c:v>
                </c:pt>
                <c:pt idx="1220">
                  <c:v>-9.1556459816886093E-3</c:v>
                </c:pt>
                <c:pt idx="1221">
                  <c:v>-1.0172939979653517E-3</c:v>
                </c:pt>
                <c:pt idx="1222">
                  <c:v>-1.0172939979653517E-3</c:v>
                </c:pt>
                <c:pt idx="1223">
                  <c:v>-1.0172939979653517E-3</c:v>
                </c:pt>
                <c:pt idx="1224">
                  <c:v>-9.1556459816886093E-3</c:v>
                </c:pt>
                <c:pt idx="1225">
                  <c:v>-1.0172939979653517E-3</c:v>
                </c:pt>
                <c:pt idx="1226">
                  <c:v>-9.1556459816886093E-3</c:v>
                </c:pt>
                <c:pt idx="1227">
                  <c:v>-9.1556459816886093E-3</c:v>
                </c:pt>
                <c:pt idx="1228">
                  <c:v>-1.0172939979653517E-3</c:v>
                </c:pt>
                <c:pt idx="1229">
                  <c:v>-1.0172939979653517E-3</c:v>
                </c:pt>
                <c:pt idx="1230">
                  <c:v>7.1210579857579059E-3</c:v>
                </c:pt>
                <c:pt idx="1231">
                  <c:v>-1.0172939979653517E-3</c:v>
                </c:pt>
                <c:pt idx="1232">
                  <c:v>7.1210579857579059E-3</c:v>
                </c:pt>
                <c:pt idx="1233">
                  <c:v>-1.0172939979653517E-3</c:v>
                </c:pt>
                <c:pt idx="1234">
                  <c:v>-1.0172939979653517E-3</c:v>
                </c:pt>
                <c:pt idx="1235">
                  <c:v>7.1210579857579059E-3</c:v>
                </c:pt>
                <c:pt idx="1236">
                  <c:v>-1.0172939979653517E-3</c:v>
                </c:pt>
                <c:pt idx="1237">
                  <c:v>-1.0172939979653517E-3</c:v>
                </c:pt>
                <c:pt idx="1238">
                  <c:v>-1.0172939979653517E-3</c:v>
                </c:pt>
                <c:pt idx="1239">
                  <c:v>-1.0172939979653517E-3</c:v>
                </c:pt>
                <c:pt idx="1240">
                  <c:v>7.1210579857579059E-3</c:v>
                </c:pt>
                <c:pt idx="1241">
                  <c:v>-9.1556459816886093E-3</c:v>
                </c:pt>
                <c:pt idx="1242">
                  <c:v>-1.0172939979653517E-3</c:v>
                </c:pt>
                <c:pt idx="1243">
                  <c:v>-1.0172939979653517E-3</c:v>
                </c:pt>
                <c:pt idx="1244">
                  <c:v>-1.0172939979653517E-3</c:v>
                </c:pt>
                <c:pt idx="1245">
                  <c:v>7.1210579857579059E-3</c:v>
                </c:pt>
                <c:pt idx="1246">
                  <c:v>-1.0172939979653517E-3</c:v>
                </c:pt>
                <c:pt idx="1247">
                  <c:v>7.1210579857579059E-3</c:v>
                </c:pt>
                <c:pt idx="1248">
                  <c:v>7.1210579857579059E-3</c:v>
                </c:pt>
                <c:pt idx="1249">
                  <c:v>7.1210579857579059E-3</c:v>
                </c:pt>
                <c:pt idx="1250">
                  <c:v>-1.0172939979653517E-3</c:v>
                </c:pt>
                <c:pt idx="1251">
                  <c:v>-1.0172939979653517E-3</c:v>
                </c:pt>
                <c:pt idx="1252">
                  <c:v>7.1210579857579059E-3</c:v>
                </c:pt>
                <c:pt idx="1253">
                  <c:v>7.1210579857579059E-3</c:v>
                </c:pt>
                <c:pt idx="1254">
                  <c:v>7.1210579857579059E-3</c:v>
                </c:pt>
                <c:pt idx="1255">
                  <c:v>7.1210579857579059E-3</c:v>
                </c:pt>
                <c:pt idx="1256">
                  <c:v>-1.0172939979653517E-3</c:v>
                </c:pt>
                <c:pt idx="1257">
                  <c:v>-1.0172939979653517E-3</c:v>
                </c:pt>
                <c:pt idx="1258">
                  <c:v>-1.0172939979653517E-3</c:v>
                </c:pt>
                <c:pt idx="1259">
                  <c:v>-1.0172939979653517E-3</c:v>
                </c:pt>
                <c:pt idx="1260">
                  <c:v>7.1210579857579059E-3</c:v>
                </c:pt>
                <c:pt idx="1261">
                  <c:v>-1.0172939979653517E-3</c:v>
                </c:pt>
                <c:pt idx="1262">
                  <c:v>7.1210579857579059E-3</c:v>
                </c:pt>
                <c:pt idx="1263">
                  <c:v>7.1210579857579059E-3</c:v>
                </c:pt>
                <c:pt idx="1264">
                  <c:v>-1.0172939979653517E-3</c:v>
                </c:pt>
                <c:pt idx="1265">
                  <c:v>7.1210579857579059E-3</c:v>
                </c:pt>
                <c:pt idx="1266">
                  <c:v>-1.0172939979653517E-3</c:v>
                </c:pt>
                <c:pt idx="1267">
                  <c:v>-1.0172939979653517E-3</c:v>
                </c:pt>
                <c:pt idx="1268">
                  <c:v>-1.0172939979653517E-3</c:v>
                </c:pt>
                <c:pt idx="1269">
                  <c:v>7.1210579857579059E-3</c:v>
                </c:pt>
                <c:pt idx="1270">
                  <c:v>7.1210579857579059E-3</c:v>
                </c:pt>
                <c:pt idx="1271">
                  <c:v>-1.0172939979653517E-3</c:v>
                </c:pt>
                <c:pt idx="1272">
                  <c:v>-1.0172939979653517E-3</c:v>
                </c:pt>
                <c:pt idx="1273">
                  <c:v>7.1210579857579059E-3</c:v>
                </c:pt>
                <c:pt idx="1274">
                  <c:v>-1.0172939979653517E-3</c:v>
                </c:pt>
                <c:pt idx="1275">
                  <c:v>-1.0172939979653517E-3</c:v>
                </c:pt>
                <c:pt idx="1276">
                  <c:v>-1.0172939979653517E-3</c:v>
                </c:pt>
                <c:pt idx="1277">
                  <c:v>-1.0172939979653517E-3</c:v>
                </c:pt>
                <c:pt idx="1278">
                  <c:v>-1.0172939979653517E-3</c:v>
                </c:pt>
                <c:pt idx="1279">
                  <c:v>7.1210579857579059E-3</c:v>
                </c:pt>
                <c:pt idx="1280">
                  <c:v>-1.0172939979653517E-3</c:v>
                </c:pt>
                <c:pt idx="1281">
                  <c:v>-1.0172939979653517E-3</c:v>
                </c:pt>
                <c:pt idx="1282">
                  <c:v>7.1210579857579059E-3</c:v>
                </c:pt>
                <c:pt idx="1283">
                  <c:v>7.1210579857579059E-3</c:v>
                </c:pt>
                <c:pt idx="1284">
                  <c:v>7.1210579857579059E-3</c:v>
                </c:pt>
                <c:pt idx="1285">
                  <c:v>7.1210579857579059E-3</c:v>
                </c:pt>
                <c:pt idx="1286">
                  <c:v>7.1210579857579059E-3</c:v>
                </c:pt>
                <c:pt idx="1287">
                  <c:v>-1.0172939979653517E-3</c:v>
                </c:pt>
                <c:pt idx="1288">
                  <c:v>7.1210579857579059E-3</c:v>
                </c:pt>
                <c:pt idx="1289">
                  <c:v>-1.0172939979653517E-3</c:v>
                </c:pt>
                <c:pt idx="1290">
                  <c:v>-1.0172939979653517E-3</c:v>
                </c:pt>
                <c:pt idx="1291">
                  <c:v>-1.0172939979653517E-3</c:v>
                </c:pt>
                <c:pt idx="1292">
                  <c:v>7.1210579857579059E-3</c:v>
                </c:pt>
                <c:pt idx="1293">
                  <c:v>-1.0172939979653517E-3</c:v>
                </c:pt>
                <c:pt idx="1294">
                  <c:v>-1.0172939979653517E-3</c:v>
                </c:pt>
                <c:pt idx="1295">
                  <c:v>7.1210579857579059E-3</c:v>
                </c:pt>
                <c:pt idx="1296">
                  <c:v>-1.0172939979653517E-3</c:v>
                </c:pt>
                <c:pt idx="1297">
                  <c:v>-1.0172939979653517E-3</c:v>
                </c:pt>
                <c:pt idx="1298">
                  <c:v>-1.0172939979653517E-3</c:v>
                </c:pt>
                <c:pt idx="1299">
                  <c:v>-1.0172939979653517E-3</c:v>
                </c:pt>
                <c:pt idx="1300">
                  <c:v>7.1210579857579059E-3</c:v>
                </c:pt>
                <c:pt idx="1301">
                  <c:v>-1.0172939979653517E-3</c:v>
                </c:pt>
                <c:pt idx="1302">
                  <c:v>-1.0172939979653517E-3</c:v>
                </c:pt>
                <c:pt idx="1303">
                  <c:v>-1.0172939979653517E-3</c:v>
                </c:pt>
                <c:pt idx="1304">
                  <c:v>-1.0172939979653517E-3</c:v>
                </c:pt>
                <c:pt idx="1305">
                  <c:v>-1.0172939979653517E-3</c:v>
                </c:pt>
                <c:pt idx="1306">
                  <c:v>-1.0172939979653517E-3</c:v>
                </c:pt>
                <c:pt idx="1307">
                  <c:v>-1.0172939979653517E-3</c:v>
                </c:pt>
                <c:pt idx="1308">
                  <c:v>-1.0172939979653517E-3</c:v>
                </c:pt>
                <c:pt idx="1309">
                  <c:v>-9.1556459816886093E-3</c:v>
                </c:pt>
                <c:pt idx="1310">
                  <c:v>7.1210579857579059E-3</c:v>
                </c:pt>
                <c:pt idx="1311">
                  <c:v>-1.0172939979653517E-3</c:v>
                </c:pt>
                <c:pt idx="1312">
                  <c:v>7.1210579857579059E-3</c:v>
                </c:pt>
                <c:pt idx="1313">
                  <c:v>7.1210579857579059E-3</c:v>
                </c:pt>
                <c:pt idx="1314">
                  <c:v>-1.0172939979653517E-3</c:v>
                </c:pt>
                <c:pt idx="1315">
                  <c:v>-1.0172939979653517E-3</c:v>
                </c:pt>
                <c:pt idx="1316">
                  <c:v>-1.0172939979653517E-3</c:v>
                </c:pt>
                <c:pt idx="1317">
                  <c:v>-1.0172939979653517E-3</c:v>
                </c:pt>
                <c:pt idx="1318">
                  <c:v>-1.0172939979653517E-3</c:v>
                </c:pt>
                <c:pt idx="1319">
                  <c:v>7.1210579857579059E-3</c:v>
                </c:pt>
                <c:pt idx="1320">
                  <c:v>7.1210579857579059E-3</c:v>
                </c:pt>
                <c:pt idx="1321">
                  <c:v>-9.1556459816886093E-3</c:v>
                </c:pt>
                <c:pt idx="1322">
                  <c:v>-1.0172939979653517E-3</c:v>
                </c:pt>
                <c:pt idx="1323">
                  <c:v>7.1210579857579059E-3</c:v>
                </c:pt>
                <c:pt idx="1324">
                  <c:v>-1.0172939979653517E-3</c:v>
                </c:pt>
                <c:pt idx="1325">
                  <c:v>-1.0172939979653517E-3</c:v>
                </c:pt>
                <c:pt idx="1326">
                  <c:v>-1.0172939979653517E-3</c:v>
                </c:pt>
                <c:pt idx="1327">
                  <c:v>-9.1556459816886093E-3</c:v>
                </c:pt>
                <c:pt idx="1328">
                  <c:v>-1.0172939979653517E-3</c:v>
                </c:pt>
                <c:pt idx="1329">
                  <c:v>-1.0172939979653517E-3</c:v>
                </c:pt>
                <c:pt idx="1330">
                  <c:v>-9.1556459816886093E-3</c:v>
                </c:pt>
                <c:pt idx="1331">
                  <c:v>-9.1556459816886093E-3</c:v>
                </c:pt>
                <c:pt idx="1332">
                  <c:v>-1.0172939979653517E-3</c:v>
                </c:pt>
                <c:pt idx="1333">
                  <c:v>-1.0172939979653517E-3</c:v>
                </c:pt>
                <c:pt idx="1334">
                  <c:v>-1.0172939979653517E-3</c:v>
                </c:pt>
                <c:pt idx="1335">
                  <c:v>-1.0172939979653517E-3</c:v>
                </c:pt>
                <c:pt idx="1336">
                  <c:v>-1.0172939979653517E-3</c:v>
                </c:pt>
                <c:pt idx="1337">
                  <c:v>-1.0172939979653517E-3</c:v>
                </c:pt>
                <c:pt idx="1338">
                  <c:v>-1.0172939979653517E-3</c:v>
                </c:pt>
                <c:pt idx="1339">
                  <c:v>-1.0172939979653517E-3</c:v>
                </c:pt>
                <c:pt idx="1340">
                  <c:v>-1.0172939979653517E-3</c:v>
                </c:pt>
                <c:pt idx="1341">
                  <c:v>-1.0172939979653517E-3</c:v>
                </c:pt>
                <c:pt idx="1342">
                  <c:v>-1.0172939979653517E-3</c:v>
                </c:pt>
                <c:pt idx="1343">
                  <c:v>-1.0172939979653517E-3</c:v>
                </c:pt>
                <c:pt idx="1344">
                  <c:v>-1.0172939979653517E-3</c:v>
                </c:pt>
                <c:pt idx="1345">
                  <c:v>-1.0172939979653517E-3</c:v>
                </c:pt>
                <c:pt idx="1346">
                  <c:v>-1.0172939979653517E-3</c:v>
                </c:pt>
                <c:pt idx="1347">
                  <c:v>-1.0172939979653517E-3</c:v>
                </c:pt>
                <c:pt idx="1348">
                  <c:v>-9.1556459816886093E-3</c:v>
                </c:pt>
                <c:pt idx="1349">
                  <c:v>-1.0172939979653517E-3</c:v>
                </c:pt>
                <c:pt idx="1350">
                  <c:v>7.1210579857579059E-3</c:v>
                </c:pt>
                <c:pt idx="1351">
                  <c:v>-1.0172939979653517E-3</c:v>
                </c:pt>
                <c:pt idx="1352">
                  <c:v>-1.0172939979653517E-3</c:v>
                </c:pt>
                <c:pt idx="1353">
                  <c:v>7.1210579857579059E-3</c:v>
                </c:pt>
                <c:pt idx="1354">
                  <c:v>-1.0172939979653517E-3</c:v>
                </c:pt>
                <c:pt idx="1355">
                  <c:v>-1.0172939979653517E-3</c:v>
                </c:pt>
                <c:pt idx="1356">
                  <c:v>7.1210579857579059E-3</c:v>
                </c:pt>
                <c:pt idx="1357">
                  <c:v>-1.0172939979653517E-3</c:v>
                </c:pt>
                <c:pt idx="1358">
                  <c:v>-1.0172939979653517E-3</c:v>
                </c:pt>
                <c:pt idx="1359">
                  <c:v>7.1210579857579059E-3</c:v>
                </c:pt>
                <c:pt idx="1360">
                  <c:v>-1.0172939979653517E-3</c:v>
                </c:pt>
                <c:pt idx="1361">
                  <c:v>-1.0172939979653517E-3</c:v>
                </c:pt>
                <c:pt idx="1362">
                  <c:v>-1.0172939979653517E-3</c:v>
                </c:pt>
                <c:pt idx="1363">
                  <c:v>7.1210579857579059E-3</c:v>
                </c:pt>
                <c:pt idx="1364">
                  <c:v>-1.0172939979653517E-3</c:v>
                </c:pt>
                <c:pt idx="1365">
                  <c:v>-1.0172939979653517E-3</c:v>
                </c:pt>
                <c:pt idx="1366">
                  <c:v>7.1210579857579059E-3</c:v>
                </c:pt>
                <c:pt idx="1367">
                  <c:v>-1.0172939979653517E-3</c:v>
                </c:pt>
                <c:pt idx="1368">
                  <c:v>-1.0172939979653517E-3</c:v>
                </c:pt>
                <c:pt idx="1369">
                  <c:v>-1.0172939979653517E-3</c:v>
                </c:pt>
                <c:pt idx="1370">
                  <c:v>-1.0172939979653517E-3</c:v>
                </c:pt>
                <c:pt idx="1371">
                  <c:v>-1.0172939979653517E-3</c:v>
                </c:pt>
                <c:pt idx="1372">
                  <c:v>-1.0172939979653517E-3</c:v>
                </c:pt>
                <c:pt idx="1373">
                  <c:v>7.1210579857579059E-3</c:v>
                </c:pt>
                <c:pt idx="1374">
                  <c:v>7.1210579857579059E-3</c:v>
                </c:pt>
                <c:pt idx="1375">
                  <c:v>-1.0172939979653517E-3</c:v>
                </c:pt>
                <c:pt idx="1376">
                  <c:v>7.1210579857579059E-3</c:v>
                </c:pt>
                <c:pt idx="1377">
                  <c:v>7.1210579857579059E-3</c:v>
                </c:pt>
                <c:pt idx="1378">
                  <c:v>7.1210579857579059E-3</c:v>
                </c:pt>
                <c:pt idx="1379">
                  <c:v>7.1210579857579059E-3</c:v>
                </c:pt>
                <c:pt idx="1380">
                  <c:v>-1.0172939979653517E-3</c:v>
                </c:pt>
                <c:pt idx="1381">
                  <c:v>-1.0172939979653517E-3</c:v>
                </c:pt>
                <c:pt idx="1382">
                  <c:v>7.1210579857579059E-3</c:v>
                </c:pt>
                <c:pt idx="1383">
                  <c:v>-1.0172939979653517E-3</c:v>
                </c:pt>
                <c:pt idx="1384">
                  <c:v>-1.0172939979653517E-3</c:v>
                </c:pt>
                <c:pt idx="1385">
                  <c:v>-1.0172939979653517E-3</c:v>
                </c:pt>
                <c:pt idx="1386">
                  <c:v>7.1210579857579059E-3</c:v>
                </c:pt>
                <c:pt idx="1387">
                  <c:v>-1.0172939979653517E-3</c:v>
                </c:pt>
                <c:pt idx="1388">
                  <c:v>-1.0172939979653517E-3</c:v>
                </c:pt>
                <c:pt idx="1389">
                  <c:v>-1.0172939979653517E-3</c:v>
                </c:pt>
                <c:pt idx="1390">
                  <c:v>-1.0172939979653517E-3</c:v>
                </c:pt>
                <c:pt idx="1391">
                  <c:v>-1.0172939979653517E-3</c:v>
                </c:pt>
                <c:pt idx="1392">
                  <c:v>-1.0172939979653517E-3</c:v>
                </c:pt>
                <c:pt idx="1393">
                  <c:v>-1.0172939979653517E-3</c:v>
                </c:pt>
                <c:pt idx="1394">
                  <c:v>-1.0172939979653517E-3</c:v>
                </c:pt>
                <c:pt idx="1395">
                  <c:v>-1.0172939979653517E-3</c:v>
                </c:pt>
                <c:pt idx="1396">
                  <c:v>-9.1556459816886093E-3</c:v>
                </c:pt>
                <c:pt idx="1397">
                  <c:v>-1.0172939979653517E-3</c:v>
                </c:pt>
                <c:pt idx="1398">
                  <c:v>-1.0172939979653517E-3</c:v>
                </c:pt>
                <c:pt idx="1399">
                  <c:v>-1.0172939979653517E-3</c:v>
                </c:pt>
                <c:pt idx="1400">
                  <c:v>-1.0172939979653517E-3</c:v>
                </c:pt>
                <c:pt idx="1401">
                  <c:v>7.1210579857579059E-3</c:v>
                </c:pt>
                <c:pt idx="1402">
                  <c:v>-1.0172939979653517E-3</c:v>
                </c:pt>
                <c:pt idx="1403">
                  <c:v>-9.1556459816886093E-3</c:v>
                </c:pt>
                <c:pt idx="1404">
                  <c:v>-1.0172939979653517E-3</c:v>
                </c:pt>
                <c:pt idx="1405">
                  <c:v>-1.0172939979653517E-3</c:v>
                </c:pt>
                <c:pt idx="1406">
                  <c:v>-1.0172939979653517E-3</c:v>
                </c:pt>
                <c:pt idx="1407">
                  <c:v>-1.0172939979653517E-3</c:v>
                </c:pt>
                <c:pt idx="1408">
                  <c:v>-1.0172939979653517E-3</c:v>
                </c:pt>
                <c:pt idx="1409">
                  <c:v>-1.0172939979653517E-3</c:v>
                </c:pt>
                <c:pt idx="1410">
                  <c:v>-1.0172939979653517E-3</c:v>
                </c:pt>
                <c:pt idx="1411">
                  <c:v>-1.0172939979653517E-3</c:v>
                </c:pt>
                <c:pt idx="1412">
                  <c:v>-1.0172939979653517E-3</c:v>
                </c:pt>
                <c:pt idx="1413">
                  <c:v>-1.0172939979653517E-3</c:v>
                </c:pt>
                <c:pt idx="1414">
                  <c:v>-1.0172939979653517E-3</c:v>
                </c:pt>
                <c:pt idx="1415">
                  <c:v>-1.0172939979653517E-3</c:v>
                </c:pt>
                <c:pt idx="1416">
                  <c:v>-1.0172939979653517E-3</c:v>
                </c:pt>
                <c:pt idx="1417">
                  <c:v>-9.1556459816886093E-3</c:v>
                </c:pt>
                <c:pt idx="1418">
                  <c:v>-1.0172939979653517E-3</c:v>
                </c:pt>
                <c:pt idx="1419">
                  <c:v>7.1210579857579059E-3</c:v>
                </c:pt>
                <c:pt idx="1420">
                  <c:v>-1.0172939979653517E-3</c:v>
                </c:pt>
                <c:pt idx="1421">
                  <c:v>-1.0172939979653517E-3</c:v>
                </c:pt>
                <c:pt idx="1422">
                  <c:v>-1.0172939979653517E-3</c:v>
                </c:pt>
                <c:pt idx="1423">
                  <c:v>-1.0172939979653517E-3</c:v>
                </c:pt>
                <c:pt idx="1424">
                  <c:v>-1.0172939979653517E-3</c:v>
                </c:pt>
                <c:pt idx="1425">
                  <c:v>-1.0172939979653517E-3</c:v>
                </c:pt>
                <c:pt idx="1426">
                  <c:v>-1.0172939979653517E-3</c:v>
                </c:pt>
                <c:pt idx="1427">
                  <c:v>-1.0172939979653517E-3</c:v>
                </c:pt>
                <c:pt idx="1428">
                  <c:v>-1.0172939979653517E-3</c:v>
                </c:pt>
                <c:pt idx="1429">
                  <c:v>-1.0172939979653517E-3</c:v>
                </c:pt>
                <c:pt idx="1430">
                  <c:v>-1.0172939979653517E-3</c:v>
                </c:pt>
                <c:pt idx="1431">
                  <c:v>7.1210579857579059E-3</c:v>
                </c:pt>
                <c:pt idx="1432">
                  <c:v>-1.0172939979653517E-3</c:v>
                </c:pt>
                <c:pt idx="1433">
                  <c:v>-1.0172939979653517E-3</c:v>
                </c:pt>
                <c:pt idx="1434">
                  <c:v>7.1210579857579059E-3</c:v>
                </c:pt>
                <c:pt idx="1435">
                  <c:v>-1.0172939979653517E-3</c:v>
                </c:pt>
                <c:pt idx="1436">
                  <c:v>7.1210579857579059E-3</c:v>
                </c:pt>
                <c:pt idx="1437">
                  <c:v>-1.0172939979653517E-3</c:v>
                </c:pt>
                <c:pt idx="1438">
                  <c:v>7.1210579857579059E-3</c:v>
                </c:pt>
                <c:pt idx="1439">
                  <c:v>7.1210579857579059E-3</c:v>
                </c:pt>
                <c:pt idx="1440">
                  <c:v>7.1210579857579059E-3</c:v>
                </c:pt>
                <c:pt idx="1441">
                  <c:v>-1.0172939979653517E-3</c:v>
                </c:pt>
                <c:pt idx="1442">
                  <c:v>-1.0172939979653517E-3</c:v>
                </c:pt>
                <c:pt idx="1443">
                  <c:v>-1.0172939979653517E-3</c:v>
                </c:pt>
                <c:pt idx="1444">
                  <c:v>-1.0172939979653517E-3</c:v>
                </c:pt>
                <c:pt idx="1445">
                  <c:v>-1.0172939979653517E-3</c:v>
                </c:pt>
                <c:pt idx="1446">
                  <c:v>-1.0172939979653517E-3</c:v>
                </c:pt>
                <c:pt idx="1447">
                  <c:v>-1.0172939979653517E-3</c:v>
                </c:pt>
                <c:pt idx="1448">
                  <c:v>-1.0172939979653517E-3</c:v>
                </c:pt>
                <c:pt idx="1449">
                  <c:v>-1.0172939979653517E-3</c:v>
                </c:pt>
                <c:pt idx="1450">
                  <c:v>-1.0172939979653517E-3</c:v>
                </c:pt>
                <c:pt idx="1451">
                  <c:v>-1.0172939979653517E-3</c:v>
                </c:pt>
                <c:pt idx="1452">
                  <c:v>-1.0172939979653517E-3</c:v>
                </c:pt>
                <c:pt idx="1453">
                  <c:v>-9.1556459816886093E-3</c:v>
                </c:pt>
                <c:pt idx="1454">
                  <c:v>-1.0172939979653517E-3</c:v>
                </c:pt>
                <c:pt idx="1455">
                  <c:v>-1.0172939979653517E-3</c:v>
                </c:pt>
                <c:pt idx="1456">
                  <c:v>-9.1556459816886093E-3</c:v>
                </c:pt>
                <c:pt idx="1457">
                  <c:v>-1.0172939979653517E-3</c:v>
                </c:pt>
                <c:pt idx="1458">
                  <c:v>-1.0172939979653517E-3</c:v>
                </c:pt>
                <c:pt idx="1459">
                  <c:v>7.1210579857579059E-3</c:v>
                </c:pt>
                <c:pt idx="1460">
                  <c:v>7.1210579857579059E-3</c:v>
                </c:pt>
                <c:pt idx="1461">
                  <c:v>-1.0172939979653517E-3</c:v>
                </c:pt>
                <c:pt idx="1462">
                  <c:v>-1.0172939979653517E-3</c:v>
                </c:pt>
                <c:pt idx="1463">
                  <c:v>-9.1556459816886093E-3</c:v>
                </c:pt>
                <c:pt idx="1464">
                  <c:v>-9.1556459816886093E-3</c:v>
                </c:pt>
                <c:pt idx="1465">
                  <c:v>-9.1556459816886093E-3</c:v>
                </c:pt>
                <c:pt idx="1466">
                  <c:v>-1.0172939979653517E-3</c:v>
                </c:pt>
                <c:pt idx="1467">
                  <c:v>-9.1556459816886093E-3</c:v>
                </c:pt>
                <c:pt idx="1468">
                  <c:v>-9.1556459816886093E-3</c:v>
                </c:pt>
                <c:pt idx="1469">
                  <c:v>-9.1556459816886093E-3</c:v>
                </c:pt>
                <c:pt idx="1470">
                  <c:v>-1.0172939979653517E-3</c:v>
                </c:pt>
                <c:pt idx="1471">
                  <c:v>-1.0172939979653517E-3</c:v>
                </c:pt>
                <c:pt idx="1472">
                  <c:v>-1.0172939979653517E-3</c:v>
                </c:pt>
                <c:pt idx="1473">
                  <c:v>-1.0172939979653517E-3</c:v>
                </c:pt>
                <c:pt idx="1474">
                  <c:v>-1.0172939979653517E-3</c:v>
                </c:pt>
                <c:pt idx="1475">
                  <c:v>-9.1556459816886093E-3</c:v>
                </c:pt>
                <c:pt idx="1476">
                  <c:v>-1.0172939979653517E-3</c:v>
                </c:pt>
                <c:pt idx="1477">
                  <c:v>-1.0172939979653517E-3</c:v>
                </c:pt>
                <c:pt idx="1478">
                  <c:v>7.1210579857579059E-3</c:v>
                </c:pt>
                <c:pt idx="1479">
                  <c:v>-1.0172939979653517E-3</c:v>
                </c:pt>
                <c:pt idx="1480">
                  <c:v>-1.0172939979653517E-3</c:v>
                </c:pt>
                <c:pt idx="1481">
                  <c:v>-9.1556459816886093E-3</c:v>
                </c:pt>
                <c:pt idx="1482">
                  <c:v>-1.0172939979653517E-3</c:v>
                </c:pt>
                <c:pt idx="1483">
                  <c:v>-9.1556459816886093E-3</c:v>
                </c:pt>
                <c:pt idx="1484">
                  <c:v>-1.0172939979653517E-3</c:v>
                </c:pt>
                <c:pt idx="1485">
                  <c:v>-9.1556459816886093E-3</c:v>
                </c:pt>
                <c:pt idx="1486">
                  <c:v>-1.0172939979653517E-3</c:v>
                </c:pt>
                <c:pt idx="1487">
                  <c:v>-1.0172939979653517E-3</c:v>
                </c:pt>
                <c:pt idx="1488">
                  <c:v>-9.1556459816886093E-3</c:v>
                </c:pt>
                <c:pt idx="1489">
                  <c:v>-1.0172939979653517E-3</c:v>
                </c:pt>
                <c:pt idx="1490">
                  <c:v>-9.1556459816886093E-3</c:v>
                </c:pt>
                <c:pt idx="1491">
                  <c:v>-1.0172939979653517E-3</c:v>
                </c:pt>
                <c:pt idx="1492">
                  <c:v>-1.0172939979653517E-3</c:v>
                </c:pt>
                <c:pt idx="1493">
                  <c:v>-1.0172939979653517E-3</c:v>
                </c:pt>
                <c:pt idx="1494">
                  <c:v>7.1210579857579059E-3</c:v>
                </c:pt>
                <c:pt idx="1495">
                  <c:v>-1.0172939979653517E-3</c:v>
                </c:pt>
                <c:pt idx="1496">
                  <c:v>-1.0172939979653517E-3</c:v>
                </c:pt>
                <c:pt idx="1497">
                  <c:v>-9.1556459816886093E-3</c:v>
                </c:pt>
                <c:pt idx="1498">
                  <c:v>-1.0172939979653517E-3</c:v>
                </c:pt>
                <c:pt idx="1499">
                  <c:v>-9.1556459816886093E-3</c:v>
                </c:pt>
                <c:pt idx="1500">
                  <c:v>-1.0172939979653517E-3</c:v>
                </c:pt>
                <c:pt idx="1501">
                  <c:v>-9.1556459816886093E-3</c:v>
                </c:pt>
                <c:pt idx="1502">
                  <c:v>-1.0172939979653517E-3</c:v>
                </c:pt>
                <c:pt idx="1503">
                  <c:v>-1.0172939979653517E-3</c:v>
                </c:pt>
                <c:pt idx="1504">
                  <c:v>-5.7985757884028377E-2</c:v>
                </c:pt>
                <c:pt idx="1505">
                  <c:v>0.48728382502543233</c:v>
                </c:pt>
                <c:pt idx="1506">
                  <c:v>0.48565615462868772</c:v>
                </c:pt>
                <c:pt idx="1507">
                  <c:v>0.47833163784333677</c:v>
                </c:pt>
                <c:pt idx="1508">
                  <c:v>0.496236012207528</c:v>
                </c:pt>
                <c:pt idx="1509">
                  <c:v>0.49379450661241098</c:v>
                </c:pt>
                <c:pt idx="1510">
                  <c:v>0.48565615462868772</c:v>
                </c:pt>
                <c:pt idx="1511">
                  <c:v>0.48158697863682609</c:v>
                </c:pt>
                <c:pt idx="1512">
                  <c:v>0.47263479145473042</c:v>
                </c:pt>
                <c:pt idx="1513">
                  <c:v>0.46531027466937946</c:v>
                </c:pt>
                <c:pt idx="1514">
                  <c:v>0.45554425228891149</c:v>
                </c:pt>
                <c:pt idx="1515">
                  <c:v>0.44659206510681582</c:v>
                </c:pt>
                <c:pt idx="1516">
                  <c:v>0.43763987792472026</c:v>
                </c:pt>
                <c:pt idx="1517">
                  <c:v>0.43682604272634795</c:v>
                </c:pt>
                <c:pt idx="1518">
                  <c:v>0.42380467955239065</c:v>
                </c:pt>
                <c:pt idx="1519">
                  <c:v>0.42543234994913526</c:v>
                </c:pt>
                <c:pt idx="1520">
                  <c:v>0.41485249237029498</c:v>
                </c:pt>
                <c:pt idx="1521">
                  <c:v>0.41322482197355037</c:v>
                </c:pt>
                <c:pt idx="1522">
                  <c:v>0.40996948118006105</c:v>
                </c:pt>
                <c:pt idx="1523">
                  <c:v>0.40264496439471009</c:v>
                </c:pt>
                <c:pt idx="1524">
                  <c:v>0.40020345879959307</c:v>
                </c:pt>
                <c:pt idx="1525">
                  <c:v>0.40752797558494402</c:v>
                </c:pt>
                <c:pt idx="1526">
                  <c:v>0.40020345879959307</c:v>
                </c:pt>
                <c:pt idx="1527">
                  <c:v>0.39776195320447605</c:v>
                </c:pt>
                <c:pt idx="1528">
                  <c:v>0.39694811800610375</c:v>
                </c:pt>
                <c:pt idx="1529">
                  <c:v>0.39694811800610375</c:v>
                </c:pt>
                <c:pt idx="1530">
                  <c:v>0.39613428280773144</c:v>
                </c:pt>
                <c:pt idx="1531">
                  <c:v>0.39369277721261442</c:v>
                </c:pt>
                <c:pt idx="1532">
                  <c:v>0.39857578840284846</c:v>
                </c:pt>
                <c:pt idx="1533">
                  <c:v>0.39287894201424212</c:v>
                </c:pt>
                <c:pt idx="1534">
                  <c:v>0.39450661241098672</c:v>
                </c:pt>
                <c:pt idx="1535">
                  <c:v>0.38311291963377414</c:v>
                </c:pt>
                <c:pt idx="1536">
                  <c:v>0.39125127161749751</c:v>
                </c:pt>
                <c:pt idx="1537">
                  <c:v>0.38962360122075279</c:v>
                </c:pt>
                <c:pt idx="1538">
                  <c:v>0.38962360122075279</c:v>
                </c:pt>
                <c:pt idx="1539">
                  <c:v>0.38474059003051886</c:v>
                </c:pt>
                <c:pt idx="1540">
                  <c:v>0.37985757884028482</c:v>
                </c:pt>
                <c:pt idx="1541">
                  <c:v>0.38148524923702953</c:v>
                </c:pt>
                <c:pt idx="1542">
                  <c:v>0.38474059003051886</c:v>
                </c:pt>
                <c:pt idx="1543">
                  <c:v>0.37985757884028482</c:v>
                </c:pt>
                <c:pt idx="1544">
                  <c:v>0.37497456765005088</c:v>
                </c:pt>
                <c:pt idx="1545">
                  <c:v>0.37416073245167858</c:v>
                </c:pt>
                <c:pt idx="1546">
                  <c:v>0.3774160732451679</c:v>
                </c:pt>
                <c:pt idx="1547">
                  <c:v>0.36846388606307223</c:v>
                </c:pt>
                <c:pt idx="1548">
                  <c:v>0.37334689725330616</c:v>
                </c:pt>
                <c:pt idx="1549">
                  <c:v>0.3643947100712106</c:v>
                </c:pt>
                <c:pt idx="1550">
                  <c:v>0.36765005086469993</c:v>
                </c:pt>
                <c:pt idx="1551">
                  <c:v>0.37416073245167858</c:v>
                </c:pt>
                <c:pt idx="1552">
                  <c:v>0.36602238046795521</c:v>
                </c:pt>
                <c:pt idx="1553">
                  <c:v>0.36927772126144454</c:v>
                </c:pt>
                <c:pt idx="1554">
                  <c:v>0.36765005086469993</c:v>
                </c:pt>
                <c:pt idx="1555">
                  <c:v>0.36683621566632751</c:v>
                </c:pt>
                <c:pt idx="1556">
                  <c:v>0.3643947100712106</c:v>
                </c:pt>
                <c:pt idx="1557">
                  <c:v>0.36032553407934897</c:v>
                </c:pt>
                <c:pt idx="1558">
                  <c:v>0.35869786368260426</c:v>
                </c:pt>
                <c:pt idx="1559">
                  <c:v>0.35951169888097656</c:v>
                </c:pt>
                <c:pt idx="1560">
                  <c:v>0.36032553407934897</c:v>
                </c:pt>
                <c:pt idx="1561">
                  <c:v>0.36113936927772128</c:v>
                </c:pt>
                <c:pt idx="1562">
                  <c:v>0.35951169888097656</c:v>
                </c:pt>
                <c:pt idx="1563">
                  <c:v>0.35462868769074263</c:v>
                </c:pt>
                <c:pt idx="1564">
                  <c:v>0.35869786368260426</c:v>
                </c:pt>
                <c:pt idx="1565">
                  <c:v>0.34730417090539167</c:v>
                </c:pt>
                <c:pt idx="1566">
                  <c:v>0.350559511698881</c:v>
                </c:pt>
                <c:pt idx="1567">
                  <c:v>0.350559511698881</c:v>
                </c:pt>
                <c:pt idx="1568">
                  <c:v>0.34323499491353004</c:v>
                </c:pt>
                <c:pt idx="1569">
                  <c:v>0.34893184130213628</c:v>
                </c:pt>
                <c:pt idx="1570">
                  <c:v>0.3513733468972533</c:v>
                </c:pt>
                <c:pt idx="1571">
                  <c:v>0.34730417090539167</c:v>
                </c:pt>
                <c:pt idx="1572">
                  <c:v>0.350559511698881</c:v>
                </c:pt>
                <c:pt idx="1573">
                  <c:v>0.34160732451678533</c:v>
                </c:pt>
                <c:pt idx="1574">
                  <c:v>0.34486266531027465</c:v>
                </c:pt>
                <c:pt idx="1575">
                  <c:v>0.34323499491353004</c:v>
                </c:pt>
                <c:pt idx="1576">
                  <c:v>0.34404883011190235</c:v>
                </c:pt>
                <c:pt idx="1577">
                  <c:v>0.3375381485249237</c:v>
                </c:pt>
                <c:pt idx="1578">
                  <c:v>0.338351983723296</c:v>
                </c:pt>
                <c:pt idx="1579">
                  <c:v>0.33997965412004072</c:v>
                </c:pt>
                <c:pt idx="1580">
                  <c:v>0.33672431332655139</c:v>
                </c:pt>
                <c:pt idx="1581">
                  <c:v>0.34160732451678533</c:v>
                </c:pt>
                <c:pt idx="1582">
                  <c:v>0.33509664292980668</c:v>
                </c:pt>
                <c:pt idx="1583">
                  <c:v>0.32858596134282803</c:v>
                </c:pt>
                <c:pt idx="1584">
                  <c:v>0.32695829094608342</c:v>
                </c:pt>
                <c:pt idx="1585">
                  <c:v>0.33184130213631735</c:v>
                </c:pt>
                <c:pt idx="1586">
                  <c:v>0.32695829094608342</c:v>
                </c:pt>
                <c:pt idx="1587">
                  <c:v>0.32695829094608342</c:v>
                </c:pt>
                <c:pt idx="1588">
                  <c:v>0.32777212614445572</c:v>
                </c:pt>
                <c:pt idx="1589">
                  <c:v>0.32777212614445572</c:v>
                </c:pt>
                <c:pt idx="1590">
                  <c:v>0.32858596134282803</c:v>
                </c:pt>
                <c:pt idx="1591">
                  <c:v>0.32777212614445572</c:v>
                </c:pt>
                <c:pt idx="1592">
                  <c:v>0.32614445574771112</c:v>
                </c:pt>
                <c:pt idx="1593">
                  <c:v>0.32288911495422179</c:v>
                </c:pt>
                <c:pt idx="1594">
                  <c:v>0.31719226856561544</c:v>
                </c:pt>
                <c:pt idx="1595">
                  <c:v>0.31393692777212612</c:v>
                </c:pt>
                <c:pt idx="1596">
                  <c:v>0.31637843336724314</c:v>
                </c:pt>
                <c:pt idx="1597">
                  <c:v>0.31475076297049842</c:v>
                </c:pt>
                <c:pt idx="1598">
                  <c:v>0.31637843336724314</c:v>
                </c:pt>
                <c:pt idx="1599">
                  <c:v>0.31149542217700921</c:v>
                </c:pt>
                <c:pt idx="1600">
                  <c:v>0.31230925737538151</c:v>
                </c:pt>
                <c:pt idx="1601">
                  <c:v>0.30986775178026449</c:v>
                </c:pt>
                <c:pt idx="1602">
                  <c:v>0.31230925737538151</c:v>
                </c:pt>
                <c:pt idx="1603">
                  <c:v>0.31149542217700921</c:v>
                </c:pt>
                <c:pt idx="1604">
                  <c:v>0.30905391658189219</c:v>
                </c:pt>
                <c:pt idx="1605">
                  <c:v>0.31312309257375381</c:v>
                </c:pt>
                <c:pt idx="1606">
                  <c:v>0.30986775178026449</c:v>
                </c:pt>
                <c:pt idx="1607">
                  <c:v>0.30579857578840286</c:v>
                </c:pt>
                <c:pt idx="1608">
                  <c:v>0.30661241098677516</c:v>
                </c:pt>
                <c:pt idx="1609">
                  <c:v>0.30091556459816882</c:v>
                </c:pt>
                <c:pt idx="1610">
                  <c:v>0.29603255340793488</c:v>
                </c:pt>
                <c:pt idx="1611">
                  <c:v>0.29928789420142421</c:v>
                </c:pt>
                <c:pt idx="1612">
                  <c:v>0.30417090539165814</c:v>
                </c:pt>
                <c:pt idx="1613">
                  <c:v>0.30335707019328584</c:v>
                </c:pt>
                <c:pt idx="1614">
                  <c:v>0.29359104781281786</c:v>
                </c:pt>
                <c:pt idx="1615">
                  <c:v>0.2976602238046796</c:v>
                </c:pt>
                <c:pt idx="1616">
                  <c:v>0.30417090539165814</c:v>
                </c:pt>
                <c:pt idx="1617">
                  <c:v>0.29684638860630719</c:v>
                </c:pt>
                <c:pt idx="1618">
                  <c:v>0.29603255340793488</c:v>
                </c:pt>
                <c:pt idx="1619">
                  <c:v>0.29440488301119028</c:v>
                </c:pt>
                <c:pt idx="1620">
                  <c:v>0.29603255340793488</c:v>
                </c:pt>
                <c:pt idx="1621">
                  <c:v>0.30335707019328584</c:v>
                </c:pt>
                <c:pt idx="1622">
                  <c:v>0.28870803662258393</c:v>
                </c:pt>
                <c:pt idx="1623">
                  <c:v>0.29196337741607326</c:v>
                </c:pt>
                <c:pt idx="1624">
                  <c:v>0.30091556459816882</c:v>
                </c:pt>
                <c:pt idx="1625">
                  <c:v>0.29196337741607326</c:v>
                </c:pt>
                <c:pt idx="1626">
                  <c:v>0.28219735503560528</c:v>
                </c:pt>
                <c:pt idx="1627">
                  <c:v>0.28870803662258393</c:v>
                </c:pt>
                <c:pt idx="1628">
                  <c:v>0.28870803662258393</c:v>
                </c:pt>
                <c:pt idx="1629">
                  <c:v>0.29359104781281786</c:v>
                </c:pt>
                <c:pt idx="1630">
                  <c:v>0.29033570701932854</c:v>
                </c:pt>
                <c:pt idx="1631">
                  <c:v>0.28870803662258393</c:v>
                </c:pt>
                <c:pt idx="1632">
                  <c:v>0.2846388606307223</c:v>
                </c:pt>
                <c:pt idx="1633">
                  <c:v>0.2846388606307223</c:v>
                </c:pt>
                <c:pt idx="1634">
                  <c:v>0.28138351983723298</c:v>
                </c:pt>
                <c:pt idx="1635">
                  <c:v>0.28219735503560528</c:v>
                </c:pt>
                <c:pt idx="1636">
                  <c:v>0.28626653102746691</c:v>
                </c:pt>
                <c:pt idx="1637">
                  <c:v>0.2854526958290946</c:v>
                </c:pt>
                <c:pt idx="1638">
                  <c:v>0.27894201424211595</c:v>
                </c:pt>
                <c:pt idx="1639">
                  <c:v>0.28382502543235</c:v>
                </c:pt>
                <c:pt idx="1640">
                  <c:v>0.2846388606307223</c:v>
                </c:pt>
                <c:pt idx="1641">
                  <c:v>0.28219735503560528</c:v>
                </c:pt>
                <c:pt idx="1642">
                  <c:v>0.27568667344862663</c:v>
                </c:pt>
                <c:pt idx="1643">
                  <c:v>0.28219735503560528</c:v>
                </c:pt>
                <c:pt idx="1644">
                  <c:v>0.27894201424211595</c:v>
                </c:pt>
                <c:pt idx="1645">
                  <c:v>0.27405900305188202</c:v>
                </c:pt>
                <c:pt idx="1646">
                  <c:v>0.271617497456765</c:v>
                </c:pt>
                <c:pt idx="1647">
                  <c:v>0.27731434384537135</c:v>
                </c:pt>
                <c:pt idx="1648">
                  <c:v>0.27487283825025433</c:v>
                </c:pt>
                <c:pt idx="1649">
                  <c:v>0.26917599186164798</c:v>
                </c:pt>
                <c:pt idx="1650">
                  <c:v>0.26998982706002039</c:v>
                </c:pt>
                <c:pt idx="1651">
                  <c:v>0.26998982706002039</c:v>
                </c:pt>
                <c:pt idx="1652">
                  <c:v>0.26917599186164798</c:v>
                </c:pt>
                <c:pt idx="1653">
                  <c:v>0.2708036622583927</c:v>
                </c:pt>
                <c:pt idx="1654">
                  <c:v>0.26592065106815865</c:v>
                </c:pt>
                <c:pt idx="1655">
                  <c:v>0.26836215666327567</c:v>
                </c:pt>
                <c:pt idx="1656">
                  <c:v>0.26103763987792472</c:v>
                </c:pt>
                <c:pt idx="1657">
                  <c:v>0.26103763987792472</c:v>
                </c:pt>
                <c:pt idx="1658">
                  <c:v>0.2577822990844354</c:v>
                </c:pt>
                <c:pt idx="1659">
                  <c:v>0.26429298067141405</c:v>
                </c:pt>
                <c:pt idx="1660">
                  <c:v>0.2585961342828077</c:v>
                </c:pt>
                <c:pt idx="1661">
                  <c:v>0.26754832146490337</c:v>
                </c:pt>
                <c:pt idx="1662">
                  <c:v>0.26510681586978635</c:v>
                </c:pt>
                <c:pt idx="1663">
                  <c:v>0.26836215666327567</c:v>
                </c:pt>
                <c:pt idx="1664">
                  <c:v>0.26510681586978635</c:v>
                </c:pt>
                <c:pt idx="1665">
                  <c:v>0.25534079348931837</c:v>
                </c:pt>
                <c:pt idx="1666">
                  <c:v>0.26103763987792472</c:v>
                </c:pt>
                <c:pt idx="1667">
                  <c:v>0.25696846388606309</c:v>
                </c:pt>
                <c:pt idx="1668">
                  <c:v>0.25696846388606309</c:v>
                </c:pt>
                <c:pt idx="1669">
                  <c:v>0.25696846388606309</c:v>
                </c:pt>
                <c:pt idx="1670">
                  <c:v>0.25289928789420146</c:v>
                </c:pt>
                <c:pt idx="1671">
                  <c:v>0.24883011190233972</c:v>
                </c:pt>
                <c:pt idx="1672">
                  <c:v>0.25045778229908444</c:v>
                </c:pt>
                <c:pt idx="1673">
                  <c:v>0.25127161749745675</c:v>
                </c:pt>
                <c:pt idx="1674">
                  <c:v>0.24638860630722281</c:v>
                </c:pt>
                <c:pt idx="1675">
                  <c:v>0.24801627670396742</c:v>
                </c:pt>
                <c:pt idx="1676">
                  <c:v>0.24638860630722281</c:v>
                </c:pt>
                <c:pt idx="1677">
                  <c:v>0.23987792472024416</c:v>
                </c:pt>
                <c:pt idx="1678">
                  <c:v>0.24394710071210579</c:v>
                </c:pt>
                <c:pt idx="1679">
                  <c:v>0.24638860630722281</c:v>
                </c:pt>
                <c:pt idx="1680">
                  <c:v>0.25452695829094607</c:v>
                </c:pt>
                <c:pt idx="1681">
                  <c:v>0.24150559511698877</c:v>
                </c:pt>
                <c:pt idx="1682">
                  <c:v>0.24231943031536118</c:v>
                </c:pt>
                <c:pt idx="1683">
                  <c:v>0.23743641912512714</c:v>
                </c:pt>
                <c:pt idx="1684">
                  <c:v>0.24394710071210579</c:v>
                </c:pt>
                <c:pt idx="1685">
                  <c:v>0.23987792472024416</c:v>
                </c:pt>
                <c:pt idx="1686">
                  <c:v>0.23743641912512714</c:v>
                </c:pt>
                <c:pt idx="1687">
                  <c:v>0.23987792472024416</c:v>
                </c:pt>
                <c:pt idx="1688">
                  <c:v>0.23825025432349944</c:v>
                </c:pt>
                <c:pt idx="1689">
                  <c:v>0.23580874872838253</c:v>
                </c:pt>
                <c:pt idx="1690">
                  <c:v>0.23255340793489321</c:v>
                </c:pt>
                <c:pt idx="1691">
                  <c:v>0.23499491353001012</c:v>
                </c:pt>
                <c:pt idx="1692">
                  <c:v>0.23418107833163782</c:v>
                </c:pt>
                <c:pt idx="1693">
                  <c:v>0.23255340793489321</c:v>
                </c:pt>
                <c:pt idx="1694">
                  <c:v>0.23580874872838253</c:v>
                </c:pt>
                <c:pt idx="1695">
                  <c:v>0.2317395727365209</c:v>
                </c:pt>
                <c:pt idx="1696">
                  <c:v>0.22848423194303158</c:v>
                </c:pt>
                <c:pt idx="1697">
                  <c:v>0.22848423194303158</c:v>
                </c:pt>
                <c:pt idx="1698">
                  <c:v>0.23336724313326551</c:v>
                </c:pt>
                <c:pt idx="1699">
                  <c:v>0.22685656154628686</c:v>
                </c:pt>
                <c:pt idx="1700">
                  <c:v>0.22604272634791456</c:v>
                </c:pt>
                <c:pt idx="1701">
                  <c:v>0.22767039674465916</c:v>
                </c:pt>
                <c:pt idx="1702">
                  <c:v>0.22767039674465916</c:v>
                </c:pt>
                <c:pt idx="1703">
                  <c:v>0.22278738555442523</c:v>
                </c:pt>
                <c:pt idx="1704">
                  <c:v>0.22034587995930821</c:v>
                </c:pt>
                <c:pt idx="1705">
                  <c:v>0.2187182095625636</c:v>
                </c:pt>
                <c:pt idx="1706">
                  <c:v>0.22767039674465916</c:v>
                </c:pt>
                <c:pt idx="1707">
                  <c:v>0.21627670396744658</c:v>
                </c:pt>
                <c:pt idx="1708">
                  <c:v>0.21953204476093591</c:v>
                </c:pt>
                <c:pt idx="1709">
                  <c:v>0.21139369277721265</c:v>
                </c:pt>
                <c:pt idx="1710">
                  <c:v>0.22441505595116984</c:v>
                </c:pt>
                <c:pt idx="1711">
                  <c:v>0.21464903357070197</c:v>
                </c:pt>
                <c:pt idx="1712">
                  <c:v>0.22604272634791456</c:v>
                </c:pt>
                <c:pt idx="1713">
                  <c:v>0.21302136317395726</c:v>
                </c:pt>
                <c:pt idx="1714">
                  <c:v>0.20976602238046793</c:v>
                </c:pt>
                <c:pt idx="1715">
                  <c:v>0.21220752797558495</c:v>
                </c:pt>
                <c:pt idx="1716">
                  <c:v>0.22034587995930821</c:v>
                </c:pt>
                <c:pt idx="1717">
                  <c:v>0.2056968463886063</c:v>
                </c:pt>
                <c:pt idx="1718">
                  <c:v>0.21302136317395726</c:v>
                </c:pt>
                <c:pt idx="1719">
                  <c:v>0.20976602238046793</c:v>
                </c:pt>
                <c:pt idx="1720">
                  <c:v>0.21464903357070197</c:v>
                </c:pt>
                <c:pt idx="1721">
                  <c:v>0.21220752797558495</c:v>
                </c:pt>
                <c:pt idx="1722">
                  <c:v>0.21302136317395726</c:v>
                </c:pt>
                <c:pt idx="1723">
                  <c:v>0.21546286876907428</c:v>
                </c:pt>
                <c:pt idx="1724">
                  <c:v>0.20732451678535102</c:v>
                </c:pt>
                <c:pt idx="1725">
                  <c:v>0.20976602238046793</c:v>
                </c:pt>
                <c:pt idx="1726">
                  <c:v>0.20244150559511698</c:v>
                </c:pt>
                <c:pt idx="1727">
                  <c:v>0.20813835198372332</c:v>
                </c:pt>
                <c:pt idx="1728">
                  <c:v>0.21139369277721265</c:v>
                </c:pt>
                <c:pt idx="1729">
                  <c:v>0.19999999999999996</c:v>
                </c:pt>
                <c:pt idx="1730">
                  <c:v>0.2056968463886063</c:v>
                </c:pt>
                <c:pt idx="1731">
                  <c:v>0.2056968463886063</c:v>
                </c:pt>
                <c:pt idx="1732">
                  <c:v>0.21139369277721265</c:v>
                </c:pt>
                <c:pt idx="1733">
                  <c:v>0.19348931841302142</c:v>
                </c:pt>
                <c:pt idx="1734">
                  <c:v>0.20325534079348928</c:v>
                </c:pt>
                <c:pt idx="1735">
                  <c:v>0.19755849440488304</c:v>
                </c:pt>
                <c:pt idx="1736">
                  <c:v>0.20081383519837237</c:v>
                </c:pt>
                <c:pt idx="1737">
                  <c:v>0.19755849440488304</c:v>
                </c:pt>
                <c:pt idx="1738">
                  <c:v>0.19755849440488304</c:v>
                </c:pt>
                <c:pt idx="1739">
                  <c:v>0.19430315361139372</c:v>
                </c:pt>
                <c:pt idx="1740">
                  <c:v>0.19593082400813833</c:v>
                </c:pt>
                <c:pt idx="1741">
                  <c:v>0.19348931841302142</c:v>
                </c:pt>
                <c:pt idx="1742">
                  <c:v>0.19430315361139372</c:v>
                </c:pt>
                <c:pt idx="1743">
                  <c:v>0.19104781281790439</c:v>
                </c:pt>
                <c:pt idx="1744">
                  <c:v>0.19023397761953209</c:v>
                </c:pt>
                <c:pt idx="1745">
                  <c:v>0.20651068158697861</c:v>
                </c:pt>
                <c:pt idx="1746">
                  <c:v>0.19918616480162765</c:v>
                </c:pt>
                <c:pt idx="1747">
                  <c:v>0.1918616480162767</c:v>
                </c:pt>
                <c:pt idx="1748">
                  <c:v>0.19023397761953209</c:v>
                </c:pt>
                <c:pt idx="1749">
                  <c:v>0.192675483214649</c:v>
                </c:pt>
                <c:pt idx="1750">
                  <c:v>0.18697863682604277</c:v>
                </c:pt>
                <c:pt idx="1751">
                  <c:v>0.18616480162767035</c:v>
                </c:pt>
                <c:pt idx="1752">
                  <c:v>0.19999999999999996</c:v>
                </c:pt>
                <c:pt idx="1753">
                  <c:v>0.19023397761953209</c:v>
                </c:pt>
                <c:pt idx="1754">
                  <c:v>0.17802644964394709</c:v>
                </c:pt>
                <c:pt idx="1755">
                  <c:v>0.192675483214649</c:v>
                </c:pt>
                <c:pt idx="1756">
                  <c:v>0.17802644964394709</c:v>
                </c:pt>
                <c:pt idx="1757">
                  <c:v>0.18616480162767035</c:v>
                </c:pt>
                <c:pt idx="1758">
                  <c:v>0.18616480162767035</c:v>
                </c:pt>
                <c:pt idx="1759">
                  <c:v>0.19023397761953209</c:v>
                </c:pt>
                <c:pt idx="1760">
                  <c:v>0.17802644964394709</c:v>
                </c:pt>
                <c:pt idx="1761">
                  <c:v>0.17802644964394709</c:v>
                </c:pt>
                <c:pt idx="1762">
                  <c:v>0.18616480162767035</c:v>
                </c:pt>
                <c:pt idx="1763">
                  <c:v>0.17802644964394709</c:v>
                </c:pt>
                <c:pt idx="1764">
                  <c:v>0.17802644964394709</c:v>
                </c:pt>
                <c:pt idx="1765">
                  <c:v>0.17802644964394709</c:v>
                </c:pt>
                <c:pt idx="1766">
                  <c:v>0.1918616480162767</c:v>
                </c:pt>
                <c:pt idx="1767">
                  <c:v>0.17802644964394709</c:v>
                </c:pt>
                <c:pt idx="1768">
                  <c:v>0.17802644964394709</c:v>
                </c:pt>
                <c:pt idx="1769">
                  <c:v>0.17802644964394709</c:v>
                </c:pt>
                <c:pt idx="1770">
                  <c:v>0.17802644964394709</c:v>
                </c:pt>
                <c:pt idx="1771">
                  <c:v>0.16988809766022384</c:v>
                </c:pt>
                <c:pt idx="1772">
                  <c:v>0.17802644964394709</c:v>
                </c:pt>
                <c:pt idx="1773">
                  <c:v>0.17802644964394709</c:v>
                </c:pt>
                <c:pt idx="1774">
                  <c:v>0.16988809766022384</c:v>
                </c:pt>
                <c:pt idx="1775">
                  <c:v>0.16988809766022384</c:v>
                </c:pt>
                <c:pt idx="1776">
                  <c:v>0.17802644964394709</c:v>
                </c:pt>
                <c:pt idx="1777">
                  <c:v>0.16988809766022384</c:v>
                </c:pt>
                <c:pt idx="1778">
                  <c:v>0.16988809766022384</c:v>
                </c:pt>
                <c:pt idx="1779">
                  <c:v>0.16988809766022384</c:v>
                </c:pt>
                <c:pt idx="1780">
                  <c:v>0.16988809766022384</c:v>
                </c:pt>
                <c:pt idx="1781">
                  <c:v>0.16174974567650047</c:v>
                </c:pt>
                <c:pt idx="1782">
                  <c:v>0.16174974567650047</c:v>
                </c:pt>
                <c:pt idx="1783">
                  <c:v>0.16174974567650047</c:v>
                </c:pt>
                <c:pt idx="1784">
                  <c:v>0.16174974567650047</c:v>
                </c:pt>
                <c:pt idx="1785">
                  <c:v>0.16174974567650047</c:v>
                </c:pt>
                <c:pt idx="1786">
                  <c:v>0.16988809766022384</c:v>
                </c:pt>
                <c:pt idx="1787">
                  <c:v>0.16174974567650047</c:v>
                </c:pt>
                <c:pt idx="1788">
                  <c:v>0.16174974567650047</c:v>
                </c:pt>
                <c:pt idx="1789">
                  <c:v>0.16174974567650047</c:v>
                </c:pt>
                <c:pt idx="1790">
                  <c:v>0.15361139369277721</c:v>
                </c:pt>
                <c:pt idx="1791">
                  <c:v>0.15361139369277721</c:v>
                </c:pt>
                <c:pt idx="1792">
                  <c:v>0.15361139369277721</c:v>
                </c:pt>
                <c:pt idx="1793">
                  <c:v>0.15361139369277721</c:v>
                </c:pt>
                <c:pt idx="1794">
                  <c:v>0.15361139369277721</c:v>
                </c:pt>
                <c:pt idx="1795">
                  <c:v>0.15361139369277721</c:v>
                </c:pt>
                <c:pt idx="1796">
                  <c:v>0.15361139369277721</c:v>
                </c:pt>
                <c:pt idx="1797">
                  <c:v>0.15361139369277721</c:v>
                </c:pt>
                <c:pt idx="1798">
                  <c:v>0.15361139369277721</c:v>
                </c:pt>
                <c:pt idx="1799">
                  <c:v>0.15361139369277721</c:v>
                </c:pt>
                <c:pt idx="1800">
                  <c:v>0.16174974567650047</c:v>
                </c:pt>
                <c:pt idx="1801">
                  <c:v>0.15361139369277721</c:v>
                </c:pt>
                <c:pt idx="1802">
                  <c:v>2.3397761953204421E-2</c:v>
                </c:pt>
                <c:pt idx="1803">
                  <c:v>-3.3570701932858604E-2</c:v>
                </c:pt>
                <c:pt idx="1804">
                  <c:v>-4.1709053916581862E-2</c:v>
                </c:pt>
                <c:pt idx="1805">
                  <c:v>-4.1709053916581862E-2</c:v>
                </c:pt>
                <c:pt idx="1806">
                  <c:v>-4.1709053916581862E-2</c:v>
                </c:pt>
                <c:pt idx="1807">
                  <c:v>-4.984740590030512E-2</c:v>
                </c:pt>
                <c:pt idx="1808">
                  <c:v>-3.3570701932858604E-2</c:v>
                </c:pt>
                <c:pt idx="1809">
                  <c:v>-1.7293997965412089E-2</c:v>
                </c:pt>
                <c:pt idx="1810">
                  <c:v>-2.5432349949135347E-2</c:v>
                </c:pt>
                <c:pt idx="1811">
                  <c:v>-1.7293997965412089E-2</c:v>
                </c:pt>
                <c:pt idx="1812">
                  <c:v>-2.5432349949135347E-2</c:v>
                </c:pt>
                <c:pt idx="1813">
                  <c:v>-2.5432349949135347E-2</c:v>
                </c:pt>
                <c:pt idx="1814">
                  <c:v>-1.7293997965412089E-2</c:v>
                </c:pt>
                <c:pt idx="1815">
                  <c:v>-1.7293997965412089E-2</c:v>
                </c:pt>
                <c:pt idx="1816">
                  <c:v>-1.7293997965412089E-2</c:v>
                </c:pt>
                <c:pt idx="1817">
                  <c:v>-9.1556459816886093E-3</c:v>
                </c:pt>
                <c:pt idx="1818">
                  <c:v>-9.1556459816886093E-3</c:v>
                </c:pt>
                <c:pt idx="1819">
                  <c:v>-1.7293997965412089E-2</c:v>
                </c:pt>
                <c:pt idx="1820">
                  <c:v>-1.7293997965412089E-2</c:v>
                </c:pt>
                <c:pt idx="1821">
                  <c:v>-1.7293997965412089E-2</c:v>
                </c:pt>
                <c:pt idx="1822">
                  <c:v>-1.7293997965412089E-2</c:v>
                </c:pt>
                <c:pt idx="1823">
                  <c:v>-1.0172939979653517E-3</c:v>
                </c:pt>
                <c:pt idx="1824">
                  <c:v>-9.1556459816886093E-3</c:v>
                </c:pt>
                <c:pt idx="1825">
                  <c:v>-1.0172939979653517E-3</c:v>
                </c:pt>
                <c:pt idx="1826">
                  <c:v>-9.1556459816886093E-3</c:v>
                </c:pt>
                <c:pt idx="1827">
                  <c:v>-9.1556459816886093E-3</c:v>
                </c:pt>
                <c:pt idx="1828">
                  <c:v>-1.0172939979653517E-3</c:v>
                </c:pt>
                <c:pt idx="1829">
                  <c:v>-1.0172939979653517E-3</c:v>
                </c:pt>
                <c:pt idx="1830">
                  <c:v>-9.1556459816886093E-3</c:v>
                </c:pt>
                <c:pt idx="1831">
                  <c:v>-9.1556459816886093E-3</c:v>
                </c:pt>
                <c:pt idx="1832">
                  <c:v>-9.1556459816886093E-3</c:v>
                </c:pt>
                <c:pt idx="1833">
                  <c:v>-9.1556459816886093E-3</c:v>
                </c:pt>
                <c:pt idx="1834">
                  <c:v>-9.1556459816886093E-3</c:v>
                </c:pt>
                <c:pt idx="1835">
                  <c:v>-9.1556459816886093E-3</c:v>
                </c:pt>
                <c:pt idx="1836">
                  <c:v>-9.1556459816886093E-3</c:v>
                </c:pt>
                <c:pt idx="1837">
                  <c:v>-1.0172939979653517E-3</c:v>
                </c:pt>
                <c:pt idx="1838">
                  <c:v>7.1210579857579059E-3</c:v>
                </c:pt>
                <c:pt idx="1839">
                  <c:v>-1.0172939979653517E-3</c:v>
                </c:pt>
                <c:pt idx="1840">
                  <c:v>-1.0172939979653517E-3</c:v>
                </c:pt>
                <c:pt idx="1841">
                  <c:v>-9.1556459816886093E-3</c:v>
                </c:pt>
                <c:pt idx="1842">
                  <c:v>-9.1556459816886093E-3</c:v>
                </c:pt>
                <c:pt idx="1843">
                  <c:v>-1.0172939979653517E-3</c:v>
                </c:pt>
                <c:pt idx="1844">
                  <c:v>-1.0172939979653517E-3</c:v>
                </c:pt>
                <c:pt idx="1845">
                  <c:v>-1.0172939979653517E-3</c:v>
                </c:pt>
                <c:pt idx="1846">
                  <c:v>-1.0172939979653517E-3</c:v>
                </c:pt>
                <c:pt idx="1847">
                  <c:v>-1.0172939979653517E-3</c:v>
                </c:pt>
                <c:pt idx="1848">
                  <c:v>-1.0172939979653517E-3</c:v>
                </c:pt>
                <c:pt idx="1849">
                  <c:v>-9.1556459816886093E-3</c:v>
                </c:pt>
                <c:pt idx="1850">
                  <c:v>-1.0172939979653517E-3</c:v>
                </c:pt>
                <c:pt idx="1851">
                  <c:v>-9.1556459816886093E-3</c:v>
                </c:pt>
                <c:pt idx="1852">
                  <c:v>-9.1556459816886093E-3</c:v>
                </c:pt>
                <c:pt idx="1853">
                  <c:v>7.1210579857579059E-3</c:v>
                </c:pt>
                <c:pt idx="1854">
                  <c:v>-1.0172939979653517E-3</c:v>
                </c:pt>
                <c:pt idx="1855">
                  <c:v>-1.0172939979653517E-3</c:v>
                </c:pt>
                <c:pt idx="1856">
                  <c:v>-1.0172939979653517E-3</c:v>
                </c:pt>
                <c:pt idx="1857">
                  <c:v>-1.0172939979653517E-3</c:v>
                </c:pt>
                <c:pt idx="1858">
                  <c:v>-1.0172939979653517E-3</c:v>
                </c:pt>
                <c:pt idx="1859">
                  <c:v>-1.0172939979653517E-3</c:v>
                </c:pt>
                <c:pt idx="1860">
                  <c:v>7.1210579857579059E-3</c:v>
                </c:pt>
                <c:pt idx="1861">
                  <c:v>-9.1556459816886093E-3</c:v>
                </c:pt>
                <c:pt idx="1862">
                  <c:v>-1.0172939979653517E-3</c:v>
                </c:pt>
                <c:pt idx="1863">
                  <c:v>-1.0172939979653517E-3</c:v>
                </c:pt>
                <c:pt idx="1864">
                  <c:v>-1.0172939979653517E-3</c:v>
                </c:pt>
                <c:pt idx="1865">
                  <c:v>7.1210579857579059E-3</c:v>
                </c:pt>
                <c:pt idx="1866">
                  <c:v>-1.0172939979653517E-3</c:v>
                </c:pt>
                <c:pt idx="1867">
                  <c:v>-1.0172939979653517E-3</c:v>
                </c:pt>
                <c:pt idx="1868">
                  <c:v>-1.0172939979653517E-3</c:v>
                </c:pt>
                <c:pt idx="1869">
                  <c:v>-1.0172939979653517E-3</c:v>
                </c:pt>
                <c:pt idx="1870">
                  <c:v>7.1210579857579059E-3</c:v>
                </c:pt>
                <c:pt idx="1871">
                  <c:v>-1.0172939979653517E-3</c:v>
                </c:pt>
                <c:pt idx="1872">
                  <c:v>-1.0172939979653517E-3</c:v>
                </c:pt>
                <c:pt idx="1873">
                  <c:v>-1.0172939979653517E-3</c:v>
                </c:pt>
                <c:pt idx="1874">
                  <c:v>7.1210579857579059E-3</c:v>
                </c:pt>
                <c:pt idx="1875">
                  <c:v>-1.0172939979653517E-3</c:v>
                </c:pt>
                <c:pt idx="1876">
                  <c:v>7.1210579857579059E-3</c:v>
                </c:pt>
                <c:pt idx="1877">
                  <c:v>-1.0172939979653517E-3</c:v>
                </c:pt>
                <c:pt idx="1878">
                  <c:v>-1.0172939979653517E-3</c:v>
                </c:pt>
                <c:pt idx="1879">
                  <c:v>-9.1556459816886093E-3</c:v>
                </c:pt>
                <c:pt idx="1880">
                  <c:v>-1.0172939979653517E-3</c:v>
                </c:pt>
                <c:pt idx="1881">
                  <c:v>-1.0172939979653517E-3</c:v>
                </c:pt>
                <c:pt idx="1882">
                  <c:v>7.1210579857579059E-3</c:v>
                </c:pt>
                <c:pt idx="1883">
                  <c:v>7.1210579857579059E-3</c:v>
                </c:pt>
                <c:pt idx="1884">
                  <c:v>-1.0172939979653517E-3</c:v>
                </c:pt>
                <c:pt idx="1885">
                  <c:v>-1.0172939979653517E-3</c:v>
                </c:pt>
                <c:pt idx="1886">
                  <c:v>-1.0172939979653517E-3</c:v>
                </c:pt>
                <c:pt idx="1887">
                  <c:v>-1.0172939979653517E-3</c:v>
                </c:pt>
                <c:pt idx="1888">
                  <c:v>7.1210579857579059E-3</c:v>
                </c:pt>
                <c:pt idx="1889">
                  <c:v>7.1210579857579059E-3</c:v>
                </c:pt>
                <c:pt idx="1890">
                  <c:v>-1.0172939979653517E-3</c:v>
                </c:pt>
                <c:pt idx="1891">
                  <c:v>-1.0172939979653517E-3</c:v>
                </c:pt>
                <c:pt idx="1892">
                  <c:v>-1.0172939979653517E-3</c:v>
                </c:pt>
                <c:pt idx="1893">
                  <c:v>-1.0172939979653517E-3</c:v>
                </c:pt>
                <c:pt idx="1894">
                  <c:v>-9.1556459816886093E-3</c:v>
                </c:pt>
                <c:pt idx="1895">
                  <c:v>-1.0172939979653517E-3</c:v>
                </c:pt>
                <c:pt idx="1896">
                  <c:v>-1.0172939979653517E-3</c:v>
                </c:pt>
                <c:pt idx="1897">
                  <c:v>-9.1556459816886093E-3</c:v>
                </c:pt>
                <c:pt idx="1898">
                  <c:v>7.1210579857579059E-3</c:v>
                </c:pt>
                <c:pt idx="1899">
                  <c:v>-1.0172939979653517E-3</c:v>
                </c:pt>
                <c:pt idx="1900">
                  <c:v>-1.0172939979653517E-3</c:v>
                </c:pt>
                <c:pt idx="1901">
                  <c:v>-1.0172939979653517E-3</c:v>
                </c:pt>
                <c:pt idx="1902">
                  <c:v>7.1210579857579059E-3</c:v>
                </c:pt>
                <c:pt idx="1903">
                  <c:v>-1.0172939979653517E-3</c:v>
                </c:pt>
                <c:pt idx="1904">
                  <c:v>-1.0172939979653517E-3</c:v>
                </c:pt>
                <c:pt idx="1905">
                  <c:v>7.1210579857579059E-3</c:v>
                </c:pt>
                <c:pt idx="1906">
                  <c:v>-1.0172939979653517E-3</c:v>
                </c:pt>
                <c:pt idx="1907">
                  <c:v>7.1210579857579059E-3</c:v>
                </c:pt>
                <c:pt idx="1908">
                  <c:v>-1.0172939979653517E-3</c:v>
                </c:pt>
                <c:pt idx="1909">
                  <c:v>-1.0172939979653517E-3</c:v>
                </c:pt>
                <c:pt idx="1910">
                  <c:v>7.1210579857579059E-3</c:v>
                </c:pt>
                <c:pt idx="1911">
                  <c:v>-1.0172939979653517E-3</c:v>
                </c:pt>
                <c:pt idx="1912">
                  <c:v>7.1210579857579059E-3</c:v>
                </c:pt>
                <c:pt idx="1913">
                  <c:v>-1.0172939979653517E-3</c:v>
                </c:pt>
                <c:pt idx="1914">
                  <c:v>-1.0172939979653517E-3</c:v>
                </c:pt>
                <c:pt idx="1915">
                  <c:v>-1.0172939979653517E-3</c:v>
                </c:pt>
                <c:pt idx="1916">
                  <c:v>-9.1556459816886093E-3</c:v>
                </c:pt>
                <c:pt idx="1917">
                  <c:v>7.1210579857579059E-3</c:v>
                </c:pt>
                <c:pt idx="1918">
                  <c:v>7.1210579857579059E-3</c:v>
                </c:pt>
                <c:pt idx="1919">
                  <c:v>-1.0172939979653517E-3</c:v>
                </c:pt>
                <c:pt idx="1920">
                  <c:v>-1.0172939979653517E-3</c:v>
                </c:pt>
                <c:pt idx="1921">
                  <c:v>-1.0172939979653517E-3</c:v>
                </c:pt>
                <c:pt idx="1922">
                  <c:v>-1.0172939979653517E-3</c:v>
                </c:pt>
                <c:pt idx="1923">
                  <c:v>7.1210579857579059E-3</c:v>
                </c:pt>
                <c:pt idx="1924">
                  <c:v>7.1210579857579059E-3</c:v>
                </c:pt>
                <c:pt idx="1925">
                  <c:v>-1.0172939979653517E-3</c:v>
                </c:pt>
                <c:pt idx="1926">
                  <c:v>-1.0172939979653517E-3</c:v>
                </c:pt>
                <c:pt idx="1927">
                  <c:v>-1.0172939979653517E-3</c:v>
                </c:pt>
                <c:pt idx="1928">
                  <c:v>-1.0172939979653517E-3</c:v>
                </c:pt>
                <c:pt idx="1929">
                  <c:v>-1.0172939979653517E-3</c:v>
                </c:pt>
                <c:pt idx="1930">
                  <c:v>-1.0172939979653517E-3</c:v>
                </c:pt>
                <c:pt idx="1931">
                  <c:v>-1.0172939979653517E-3</c:v>
                </c:pt>
                <c:pt idx="1932">
                  <c:v>-1.0172939979653517E-3</c:v>
                </c:pt>
                <c:pt idx="1933">
                  <c:v>-1.0172939979653517E-3</c:v>
                </c:pt>
                <c:pt idx="1934">
                  <c:v>-1.0172939979653517E-3</c:v>
                </c:pt>
                <c:pt idx="1935">
                  <c:v>7.1210579857579059E-3</c:v>
                </c:pt>
                <c:pt idx="1936">
                  <c:v>-1.0172939979653517E-3</c:v>
                </c:pt>
                <c:pt idx="1937">
                  <c:v>-1.0172939979653517E-3</c:v>
                </c:pt>
                <c:pt idx="1938">
                  <c:v>-9.1556459816886093E-3</c:v>
                </c:pt>
                <c:pt idx="1939">
                  <c:v>-1.0172939979653517E-3</c:v>
                </c:pt>
                <c:pt idx="1940">
                  <c:v>-1.0172939979653517E-3</c:v>
                </c:pt>
                <c:pt idx="1941">
                  <c:v>-1.0172939979653517E-3</c:v>
                </c:pt>
                <c:pt idx="1942">
                  <c:v>7.1210579857579059E-3</c:v>
                </c:pt>
                <c:pt idx="1943">
                  <c:v>-1.0172939979653517E-3</c:v>
                </c:pt>
                <c:pt idx="1944">
                  <c:v>-1.0172939979653517E-3</c:v>
                </c:pt>
                <c:pt idx="1945">
                  <c:v>-1.0172939979653517E-3</c:v>
                </c:pt>
                <c:pt idx="1946">
                  <c:v>-1.0172939979653517E-3</c:v>
                </c:pt>
                <c:pt idx="1947">
                  <c:v>7.1210579857579059E-3</c:v>
                </c:pt>
                <c:pt idx="1948">
                  <c:v>-1.0172939979653517E-3</c:v>
                </c:pt>
                <c:pt idx="1949">
                  <c:v>-1.0172939979653517E-3</c:v>
                </c:pt>
                <c:pt idx="1950">
                  <c:v>-1.0172939979653517E-3</c:v>
                </c:pt>
                <c:pt idx="1951">
                  <c:v>-1.0172939979653517E-3</c:v>
                </c:pt>
                <c:pt idx="1952">
                  <c:v>-1.0172939979653517E-3</c:v>
                </c:pt>
                <c:pt idx="1953">
                  <c:v>-1.0172939979653517E-3</c:v>
                </c:pt>
                <c:pt idx="1954">
                  <c:v>-1.0172939979653517E-3</c:v>
                </c:pt>
                <c:pt idx="1955">
                  <c:v>-1.0172939979653517E-3</c:v>
                </c:pt>
                <c:pt idx="1956">
                  <c:v>-1.0172939979653517E-3</c:v>
                </c:pt>
                <c:pt idx="1957">
                  <c:v>-1.0172939979653517E-3</c:v>
                </c:pt>
                <c:pt idx="1958">
                  <c:v>-1.0172939979653517E-3</c:v>
                </c:pt>
                <c:pt idx="1959">
                  <c:v>1.5259409969481164E-2</c:v>
                </c:pt>
                <c:pt idx="1960">
                  <c:v>-1.0172939979653517E-3</c:v>
                </c:pt>
                <c:pt idx="1961">
                  <c:v>7.1210579857579059E-3</c:v>
                </c:pt>
                <c:pt idx="1962">
                  <c:v>-9.1556459816886093E-3</c:v>
                </c:pt>
                <c:pt idx="1963">
                  <c:v>-1.0172939979653517E-3</c:v>
                </c:pt>
                <c:pt idx="1964">
                  <c:v>-1.0172939979653517E-3</c:v>
                </c:pt>
                <c:pt idx="1965">
                  <c:v>-1.0172939979653517E-3</c:v>
                </c:pt>
                <c:pt idx="1966">
                  <c:v>-1.0172939979653517E-3</c:v>
                </c:pt>
                <c:pt idx="1967">
                  <c:v>-1.0172939979653517E-3</c:v>
                </c:pt>
                <c:pt idx="1968">
                  <c:v>-1.0172939979653517E-3</c:v>
                </c:pt>
                <c:pt idx="1969">
                  <c:v>-9.1556459816886093E-3</c:v>
                </c:pt>
                <c:pt idx="1970">
                  <c:v>-1.0172939979653517E-3</c:v>
                </c:pt>
                <c:pt idx="1971">
                  <c:v>-1.0172939979653517E-3</c:v>
                </c:pt>
                <c:pt idx="1972">
                  <c:v>-1.0172939979653517E-3</c:v>
                </c:pt>
                <c:pt idx="1973">
                  <c:v>-1.0172939979653517E-3</c:v>
                </c:pt>
                <c:pt idx="1974">
                  <c:v>-1.0172939979653517E-3</c:v>
                </c:pt>
                <c:pt idx="1975">
                  <c:v>-1.0172939979653517E-3</c:v>
                </c:pt>
                <c:pt idx="1976">
                  <c:v>-1.0172939979653517E-3</c:v>
                </c:pt>
                <c:pt idx="1977">
                  <c:v>-1.0172939979653517E-3</c:v>
                </c:pt>
                <c:pt idx="1978">
                  <c:v>-1.0172939979653517E-3</c:v>
                </c:pt>
                <c:pt idx="1979">
                  <c:v>-1.0172939979653517E-3</c:v>
                </c:pt>
                <c:pt idx="1980">
                  <c:v>-1.0172939979653517E-3</c:v>
                </c:pt>
                <c:pt idx="1981">
                  <c:v>-1.0172939979653517E-3</c:v>
                </c:pt>
                <c:pt idx="1982">
                  <c:v>-1.0172939979653517E-3</c:v>
                </c:pt>
                <c:pt idx="1983">
                  <c:v>-1.0172939979653517E-3</c:v>
                </c:pt>
                <c:pt idx="1984">
                  <c:v>-1.0172939979653517E-3</c:v>
                </c:pt>
                <c:pt idx="1985">
                  <c:v>7.1210579857579059E-3</c:v>
                </c:pt>
                <c:pt idx="1986">
                  <c:v>7.1210579857579059E-3</c:v>
                </c:pt>
                <c:pt idx="1987">
                  <c:v>-1.0172939979653517E-3</c:v>
                </c:pt>
                <c:pt idx="1988">
                  <c:v>-1.0172939979653517E-3</c:v>
                </c:pt>
                <c:pt idx="1989">
                  <c:v>-1.0172939979653517E-3</c:v>
                </c:pt>
                <c:pt idx="1990">
                  <c:v>7.1210579857579059E-3</c:v>
                </c:pt>
                <c:pt idx="1991">
                  <c:v>7.1210579857579059E-3</c:v>
                </c:pt>
                <c:pt idx="1992">
                  <c:v>-1.0172939979653517E-3</c:v>
                </c:pt>
                <c:pt idx="1993">
                  <c:v>7.1210579857579059E-3</c:v>
                </c:pt>
                <c:pt idx="1994">
                  <c:v>7.1210579857579059E-3</c:v>
                </c:pt>
                <c:pt idx="1995">
                  <c:v>7.1210579857579059E-3</c:v>
                </c:pt>
                <c:pt idx="1996">
                  <c:v>1.5259409969481164E-2</c:v>
                </c:pt>
                <c:pt idx="1997">
                  <c:v>-1.0172939979653517E-3</c:v>
                </c:pt>
                <c:pt idx="1998">
                  <c:v>-1.0172939979653517E-3</c:v>
                </c:pt>
                <c:pt idx="1999">
                  <c:v>-1.0172939979653517E-3</c:v>
                </c:pt>
                <c:pt idx="2000">
                  <c:v>7.1210579857579059E-3</c:v>
                </c:pt>
                <c:pt idx="2001">
                  <c:v>-1.0172939979653517E-3</c:v>
                </c:pt>
                <c:pt idx="2002">
                  <c:v>-1.0172939979653517E-3</c:v>
                </c:pt>
                <c:pt idx="2003">
                  <c:v>-9.1556459816886093E-3</c:v>
                </c:pt>
                <c:pt idx="2004">
                  <c:v>7.1210579857579059E-3</c:v>
                </c:pt>
                <c:pt idx="2005">
                  <c:v>-1.0172939979653517E-3</c:v>
                </c:pt>
                <c:pt idx="2006">
                  <c:v>7.1210579857579059E-3</c:v>
                </c:pt>
                <c:pt idx="2007">
                  <c:v>-1.0172939979653517E-3</c:v>
                </c:pt>
                <c:pt idx="2008">
                  <c:v>-1.0172939979653517E-3</c:v>
                </c:pt>
                <c:pt idx="2009">
                  <c:v>7.1210579857579059E-3</c:v>
                </c:pt>
                <c:pt idx="2010">
                  <c:v>-1.0172939979653517E-3</c:v>
                </c:pt>
                <c:pt idx="2011">
                  <c:v>-1.0172939979653517E-3</c:v>
                </c:pt>
                <c:pt idx="2012">
                  <c:v>7.1210579857579059E-3</c:v>
                </c:pt>
                <c:pt idx="2013">
                  <c:v>-1.0172939979653517E-3</c:v>
                </c:pt>
                <c:pt idx="2014">
                  <c:v>-1.0172939979653517E-3</c:v>
                </c:pt>
                <c:pt idx="2015">
                  <c:v>-1.0172939979653517E-3</c:v>
                </c:pt>
                <c:pt idx="2016">
                  <c:v>-1.0172939979653517E-3</c:v>
                </c:pt>
                <c:pt idx="2017">
                  <c:v>-1.0172939979653517E-3</c:v>
                </c:pt>
                <c:pt idx="2018">
                  <c:v>-1.0172939979653517E-3</c:v>
                </c:pt>
                <c:pt idx="2019">
                  <c:v>7.1210579857579059E-3</c:v>
                </c:pt>
                <c:pt idx="2020">
                  <c:v>-1.0172939979653517E-3</c:v>
                </c:pt>
                <c:pt idx="2021">
                  <c:v>7.1210579857579059E-3</c:v>
                </c:pt>
                <c:pt idx="2022">
                  <c:v>-1.0172939979653517E-3</c:v>
                </c:pt>
                <c:pt idx="2023">
                  <c:v>-1.0172939979653517E-3</c:v>
                </c:pt>
                <c:pt idx="2024">
                  <c:v>-1.0172939979653517E-3</c:v>
                </c:pt>
                <c:pt idx="2025">
                  <c:v>-1.0172939979653517E-3</c:v>
                </c:pt>
                <c:pt idx="2026">
                  <c:v>-9.1556459816886093E-3</c:v>
                </c:pt>
                <c:pt idx="2027">
                  <c:v>-9.1556459816886093E-3</c:v>
                </c:pt>
                <c:pt idx="2028">
                  <c:v>-9.1556459816886093E-3</c:v>
                </c:pt>
                <c:pt idx="2029">
                  <c:v>-9.1556459816886093E-3</c:v>
                </c:pt>
                <c:pt idx="2030">
                  <c:v>-1.0172939979653517E-3</c:v>
                </c:pt>
                <c:pt idx="2031">
                  <c:v>-1.0172939979653517E-3</c:v>
                </c:pt>
                <c:pt idx="2032">
                  <c:v>-1.0172939979653517E-3</c:v>
                </c:pt>
                <c:pt idx="2033">
                  <c:v>-1.0172939979653517E-3</c:v>
                </c:pt>
                <c:pt idx="2034">
                  <c:v>-1.0172939979653517E-3</c:v>
                </c:pt>
                <c:pt idx="2035">
                  <c:v>-1.0172939979653517E-3</c:v>
                </c:pt>
                <c:pt idx="2036">
                  <c:v>7.1210579857579059E-3</c:v>
                </c:pt>
                <c:pt idx="2037">
                  <c:v>7.1210579857579059E-3</c:v>
                </c:pt>
                <c:pt idx="2038">
                  <c:v>7.1210579857579059E-3</c:v>
                </c:pt>
                <c:pt idx="2039">
                  <c:v>-1.0172939979653517E-3</c:v>
                </c:pt>
                <c:pt idx="2040">
                  <c:v>-1.0172939979653517E-3</c:v>
                </c:pt>
                <c:pt idx="2041">
                  <c:v>-1.0172939979653517E-3</c:v>
                </c:pt>
                <c:pt idx="2042">
                  <c:v>-1.0172939979653517E-3</c:v>
                </c:pt>
                <c:pt idx="2043">
                  <c:v>-1.0172939979653517E-3</c:v>
                </c:pt>
                <c:pt idx="2044">
                  <c:v>-1.0172939979653517E-3</c:v>
                </c:pt>
                <c:pt idx="2045">
                  <c:v>-1.0172939979653517E-3</c:v>
                </c:pt>
                <c:pt idx="2046">
                  <c:v>-1.0172939979653517E-3</c:v>
                </c:pt>
                <c:pt idx="2047">
                  <c:v>-9.1556459816886093E-3</c:v>
                </c:pt>
                <c:pt idx="2048">
                  <c:v>-1.0172939979653517E-3</c:v>
                </c:pt>
                <c:pt idx="2049">
                  <c:v>-1.0172939979653517E-3</c:v>
                </c:pt>
                <c:pt idx="2050">
                  <c:v>-1.0172939979653517E-3</c:v>
                </c:pt>
                <c:pt idx="2051">
                  <c:v>-1.0172939979653517E-3</c:v>
                </c:pt>
                <c:pt idx="2052">
                  <c:v>-1.0172939979653517E-3</c:v>
                </c:pt>
                <c:pt idx="2053">
                  <c:v>-1.0172939979653517E-3</c:v>
                </c:pt>
                <c:pt idx="2054">
                  <c:v>7.1210579857579059E-3</c:v>
                </c:pt>
                <c:pt idx="2055">
                  <c:v>-1.0172939979653517E-3</c:v>
                </c:pt>
                <c:pt idx="2056">
                  <c:v>-1.0172939979653517E-3</c:v>
                </c:pt>
                <c:pt idx="2057">
                  <c:v>-1.0172939979653517E-3</c:v>
                </c:pt>
                <c:pt idx="2058">
                  <c:v>-1.0172939979653517E-3</c:v>
                </c:pt>
                <c:pt idx="2059">
                  <c:v>-1.0172939979653517E-3</c:v>
                </c:pt>
                <c:pt idx="2060">
                  <c:v>-1.0172939979653517E-3</c:v>
                </c:pt>
                <c:pt idx="2061">
                  <c:v>-1.0172939979653517E-3</c:v>
                </c:pt>
                <c:pt idx="2062">
                  <c:v>-1.0172939979653517E-3</c:v>
                </c:pt>
                <c:pt idx="2063">
                  <c:v>-1.0172939979653517E-3</c:v>
                </c:pt>
                <c:pt idx="2064">
                  <c:v>-1.0172939979653517E-3</c:v>
                </c:pt>
                <c:pt idx="2065">
                  <c:v>-1.0172939979653517E-3</c:v>
                </c:pt>
                <c:pt idx="2066">
                  <c:v>-1.0172939979653517E-3</c:v>
                </c:pt>
                <c:pt idx="2067">
                  <c:v>-1.0172939979653517E-3</c:v>
                </c:pt>
                <c:pt idx="2068">
                  <c:v>-1.0172939979653517E-3</c:v>
                </c:pt>
                <c:pt idx="2069">
                  <c:v>-1.0172939979653517E-3</c:v>
                </c:pt>
                <c:pt idx="2070">
                  <c:v>-1.0172939979653517E-3</c:v>
                </c:pt>
                <c:pt idx="2071">
                  <c:v>-9.1556459816886093E-3</c:v>
                </c:pt>
                <c:pt idx="2072">
                  <c:v>7.1210579857579059E-3</c:v>
                </c:pt>
                <c:pt idx="2073">
                  <c:v>7.1210579857579059E-3</c:v>
                </c:pt>
                <c:pt idx="2074">
                  <c:v>-1.0172939979653517E-3</c:v>
                </c:pt>
                <c:pt idx="2075">
                  <c:v>-1.0172939979653517E-3</c:v>
                </c:pt>
                <c:pt idx="2076">
                  <c:v>-1.0172939979653517E-3</c:v>
                </c:pt>
                <c:pt idx="2077">
                  <c:v>-1.0172939979653517E-3</c:v>
                </c:pt>
                <c:pt idx="2078">
                  <c:v>7.1210579857579059E-3</c:v>
                </c:pt>
                <c:pt idx="2079">
                  <c:v>-1.0172939979653517E-3</c:v>
                </c:pt>
                <c:pt idx="2080">
                  <c:v>-1.0172939979653517E-3</c:v>
                </c:pt>
                <c:pt idx="2081">
                  <c:v>-9.1556459816886093E-3</c:v>
                </c:pt>
                <c:pt idx="2082">
                  <c:v>-9.1556459816886093E-3</c:v>
                </c:pt>
                <c:pt idx="2083">
                  <c:v>-1.0172939979653517E-3</c:v>
                </c:pt>
                <c:pt idx="2084">
                  <c:v>-9.1556459816886093E-3</c:v>
                </c:pt>
                <c:pt idx="2085">
                  <c:v>-1.0172939979653517E-3</c:v>
                </c:pt>
                <c:pt idx="2086">
                  <c:v>-1.0172939979653517E-3</c:v>
                </c:pt>
                <c:pt idx="2087">
                  <c:v>-1.0172939979653517E-3</c:v>
                </c:pt>
                <c:pt idx="2088">
                  <c:v>-1.0172939979653517E-3</c:v>
                </c:pt>
                <c:pt idx="2089">
                  <c:v>-1.0172939979653517E-3</c:v>
                </c:pt>
                <c:pt idx="2090">
                  <c:v>-1.0172939979653517E-3</c:v>
                </c:pt>
                <c:pt idx="2091">
                  <c:v>-1.0172939979653517E-3</c:v>
                </c:pt>
                <c:pt idx="2092">
                  <c:v>-1.0172939979653517E-3</c:v>
                </c:pt>
                <c:pt idx="2093">
                  <c:v>-1.0172939979653517E-3</c:v>
                </c:pt>
                <c:pt idx="2094">
                  <c:v>-9.1556459816886093E-3</c:v>
                </c:pt>
                <c:pt idx="2095">
                  <c:v>-9.1556459816886093E-3</c:v>
                </c:pt>
                <c:pt idx="2096">
                  <c:v>7.1210579857579059E-3</c:v>
                </c:pt>
                <c:pt idx="2097">
                  <c:v>-9.1556459816886093E-3</c:v>
                </c:pt>
                <c:pt idx="2098">
                  <c:v>-9.1556459816886093E-3</c:v>
                </c:pt>
                <c:pt idx="2099">
                  <c:v>-9.1556459816886093E-3</c:v>
                </c:pt>
                <c:pt idx="2100">
                  <c:v>-1.7293997965412089E-2</c:v>
                </c:pt>
                <c:pt idx="2101">
                  <c:v>0.45391658189216688</c:v>
                </c:pt>
                <c:pt idx="2102">
                  <c:v>0.46937945066124109</c:v>
                </c:pt>
                <c:pt idx="2103">
                  <c:v>0.47263479145473042</c:v>
                </c:pt>
                <c:pt idx="2104">
                  <c:v>0.48240081383519839</c:v>
                </c:pt>
                <c:pt idx="2105">
                  <c:v>0.48565615462868772</c:v>
                </c:pt>
                <c:pt idx="2106">
                  <c:v>0.47751780264496435</c:v>
                </c:pt>
                <c:pt idx="2107">
                  <c:v>0.47182095625635811</c:v>
                </c:pt>
                <c:pt idx="2108">
                  <c:v>0.46693794506612407</c:v>
                </c:pt>
                <c:pt idx="2109">
                  <c:v>0.45717192268565621</c:v>
                </c:pt>
                <c:pt idx="2110">
                  <c:v>0.45066124109867756</c:v>
                </c:pt>
                <c:pt idx="2111">
                  <c:v>0.44659206510681582</c:v>
                </c:pt>
                <c:pt idx="2112">
                  <c:v>0.44252288911495419</c:v>
                </c:pt>
                <c:pt idx="2113">
                  <c:v>0.43275686673448621</c:v>
                </c:pt>
                <c:pt idx="2114">
                  <c:v>0.41566632756866739</c:v>
                </c:pt>
                <c:pt idx="2115">
                  <c:v>0.41566632756866739</c:v>
                </c:pt>
                <c:pt idx="2116">
                  <c:v>0.41566632756866739</c:v>
                </c:pt>
                <c:pt idx="2117">
                  <c:v>0.40671414038657172</c:v>
                </c:pt>
                <c:pt idx="2118">
                  <c:v>0.40508646998982711</c:v>
                </c:pt>
                <c:pt idx="2119">
                  <c:v>0.4042726347914547</c:v>
                </c:pt>
                <c:pt idx="2120">
                  <c:v>0.40101729399796537</c:v>
                </c:pt>
                <c:pt idx="2121">
                  <c:v>0.40183112919633779</c:v>
                </c:pt>
                <c:pt idx="2122">
                  <c:v>0.40183112919633779</c:v>
                </c:pt>
                <c:pt idx="2123">
                  <c:v>0.38799593082400818</c:v>
                </c:pt>
                <c:pt idx="2124">
                  <c:v>0.39043743641912509</c:v>
                </c:pt>
                <c:pt idx="2125">
                  <c:v>0.39613428280773144</c:v>
                </c:pt>
                <c:pt idx="2126">
                  <c:v>0.38962360122075279</c:v>
                </c:pt>
                <c:pt idx="2127">
                  <c:v>0.39043743641912509</c:v>
                </c:pt>
                <c:pt idx="2128">
                  <c:v>0.38718209562563577</c:v>
                </c:pt>
                <c:pt idx="2129">
                  <c:v>0.37904374364191251</c:v>
                </c:pt>
                <c:pt idx="2130">
                  <c:v>0.38718209562563577</c:v>
                </c:pt>
                <c:pt idx="2131">
                  <c:v>0.37660223804679549</c:v>
                </c:pt>
                <c:pt idx="2132">
                  <c:v>0.37578840284842319</c:v>
                </c:pt>
                <c:pt idx="2133">
                  <c:v>0.38555442522889116</c:v>
                </c:pt>
                <c:pt idx="2134">
                  <c:v>0.37416073245167858</c:v>
                </c:pt>
                <c:pt idx="2135">
                  <c:v>0.37090539165818925</c:v>
                </c:pt>
                <c:pt idx="2136">
                  <c:v>0.37497456765005088</c:v>
                </c:pt>
                <c:pt idx="2137">
                  <c:v>0.37334689725330616</c:v>
                </c:pt>
                <c:pt idx="2138">
                  <c:v>0.37090539165818925</c:v>
                </c:pt>
                <c:pt idx="2139">
                  <c:v>0.36520854526958291</c:v>
                </c:pt>
                <c:pt idx="2140">
                  <c:v>0.36846388606307223</c:v>
                </c:pt>
                <c:pt idx="2141">
                  <c:v>0.36765005086469993</c:v>
                </c:pt>
                <c:pt idx="2142">
                  <c:v>0.36846388606307223</c:v>
                </c:pt>
                <c:pt idx="2143">
                  <c:v>0.3635808748728383</c:v>
                </c:pt>
                <c:pt idx="2144">
                  <c:v>0.36927772126144454</c:v>
                </c:pt>
                <c:pt idx="2145">
                  <c:v>0.36846388606307223</c:v>
                </c:pt>
                <c:pt idx="2146">
                  <c:v>0.36765005086469993</c:v>
                </c:pt>
                <c:pt idx="2147">
                  <c:v>0.35869786368260426</c:v>
                </c:pt>
                <c:pt idx="2148">
                  <c:v>0.35707019328585965</c:v>
                </c:pt>
                <c:pt idx="2149">
                  <c:v>0.35707019328585965</c:v>
                </c:pt>
                <c:pt idx="2150">
                  <c:v>0.35625635808748723</c:v>
                </c:pt>
                <c:pt idx="2151">
                  <c:v>0.35462868769074263</c:v>
                </c:pt>
                <c:pt idx="2152">
                  <c:v>0.35218718209562561</c:v>
                </c:pt>
                <c:pt idx="2153">
                  <c:v>0.350559511698881</c:v>
                </c:pt>
                <c:pt idx="2154">
                  <c:v>0.3513733468972533</c:v>
                </c:pt>
                <c:pt idx="2155">
                  <c:v>0.36032553407934897</c:v>
                </c:pt>
                <c:pt idx="2156">
                  <c:v>0.3513733468972533</c:v>
                </c:pt>
                <c:pt idx="2157">
                  <c:v>0.35544252288911493</c:v>
                </c:pt>
                <c:pt idx="2158">
                  <c:v>0.34649033570701937</c:v>
                </c:pt>
                <c:pt idx="2159">
                  <c:v>0.35300101729399802</c:v>
                </c:pt>
                <c:pt idx="2160">
                  <c:v>0.34242115971515763</c:v>
                </c:pt>
                <c:pt idx="2161">
                  <c:v>0.34730417090539167</c:v>
                </c:pt>
                <c:pt idx="2162">
                  <c:v>0.34404883011190235</c:v>
                </c:pt>
                <c:pt idx="2163">
                  <c:v>0.3513733468972533</c:v>
                </c:pt>
                <c:pt idx="2164">
                  <c:v>0.3375381485249237</c:v>
                </c:pt>
                <c:pt idx="2165">
                  <c:v>0.338351983723296</c:v>
                </c:pt>
                <c:pt idx="2166">
                  <c:v>0.33916581892166842</c:v>
                </c:pt>
                <c:pt idx="2167">
                  <c:v>0.33102746693794505</c:v>
                </c:pt>
                <c:pt idx="2168">
                  <c:v>0.33428280773143437</c:v>
                </c:pt>
                <c:pt idx="2169">
                  <c:v>0.338351983723296</c:v>
                </c:pt>
                <c:pt idx="2170">
                  <c:v>0.33591047812817909</c:v>
                </c:pt>
                <c:pt idx="2171">
                  <c:v>0.33428280773143437</c:v>
                </c:pt>
                <c:pt idx="2172">
                  <c:v>0.32939979654120044</c:v>
                </c:pt>
                <c:pt idx="2173">
                  <c:v>0.33346897253306207</c:v>
                </c:pt>
                <c:pt idx="2174">
                  <c:v>0.33997965412004072</c:v>
                </c:pt>
                <c:pt idx="2175">
                  <c:v>0.32695829094608342</c:v>
                </c:pt>
                <c:pt idx="2176">
                  <c:v>0.33346897253306207</c:v>
                </c:pt>
                <c:pt idx="2177">
                  <c:v>0.33509664292980668</c:v>
                </c:pt>
                <c:pt idx="2178">
                  <c:v>0.3245167853509664</c:v>
                </c:pt>
                <c:pt idx="2179">
                  <c:v>0.32614445574771112</c:v>
                </c:pt>
                <c:pt idx="2180">
                  <c:v>0.3245167853509664</c:v>
                </c:pt>
                <c:pt idx="2181">
                  <c:v>0.32288911495422179</c:v>
                </c:pt>
                <c:pt idx="2182">
                  <c:v>0.3245167853509664</c:v>
                </c:pt>
                <c:pt idx="2183">
                  <c:v>0.32533062054933881</c:v>
                </c:pt>
                <c:pt idx="2184">
                  <c:v>0.32370295015259409</c:v>
                </c:pt>
                <c:pt idx="2185">
                  <c:v>0.31963377416073246</c:v>
                </c:pt>
                <c:pt idx="2186">
                  <c:v>0.32207527975584949</c:v>
                </c:pt>
                <c:pt idx="2187">
                  <c:v>0.31881993896236016</c:v>
                </c:pt>
                <c:pt idx="2188">
                  <c:v>0.31637843336724314</c:v>
                </c:pt>
                <c:pt idx="2189">
                  <c:v>0.31475076297049842</c:v>
                </c:pt>
                <c:pt idx="2190">
                  <c:v>0.32044760935910477</c:v>
                </c:pt>
                <c:pt idx="2191">
                  <c:v>0.31393692777212612</c:v>
                </c:pt>
                <c:pt idx="2192">
                  <c:v>0.32126144455747707</c:v>
                </c:pt>
                <c:pt idx="2193">
                  <c:v>0.31475076297049842</c:v>
                </c:pt>
                <c:pt idx="2194">
                  <c:v>0.30986775178026449</c:v>
                </c:pt>
                <c:pt idx="2195">
                  <c:v>0.30824008138351988</c:v>
                </c:pt>
                <c:pt idx="2196">
                  <c:v>0.30254323499491353</c:v>
                </c:pt>
                <c:pt idx="2197">
                  <c:v>0.30254323499491353</c:v>
                </c:pt>
                <c:pt idx="2198">
                  <c:v>0.29603255340793488</c:v>
                </c:pt>
                <c:pt idx="2199">
                  <c:v>0.29684638860630719</c:v>
                </c:pt>
                <c:pt idx="2200">
                  <c:v>0.29928789420142421</c:v>
                </c:pt>
                <c:pt idx="2201">
                  <c:v>0.30335707019328584</c:v>
                </c:pt>
                <c:pt idx="2202">
                  <c:v>0.2976602238046796</c:v>
                </c:pt>
                <c:pt idx="2203">
                  <c:v>0.29277721261444556</c:v>
                </c:pt>
                <c:pt idx="2204">
                  <c:v>0.29359104781281786</c:v>
                </c:pt>
                <c:pt idx="2205">
                  <c:v>0.29277721261444556</c:v>
                </c:pt>
                <c:pt idx="2206">
                  <c:v>0.29928789420142421</c:v>
                </c:pt>
                <c:pt idx="2207">
                  <c:v>0.2976602238046796</c:v>
                </c:pt>
                <c:pt idx="2208">
                  <c:v>0.28789420142421163</c:v>
                </c:pt>
                <c:pt idx="2209">
                  <c:v>0.29521871820956258</c:v>
                </c:pt>
                <c:pt idx="2210">
                  <c:v>0.29521871820956258</c:v>
                </c:pt>
                <c:pt idx="2211">
                  <c:v>0.29277721261444556</c:v>
                </c:pt>
                <c:pt idx="2212">
                  <c:v>0.29521871820956258</c:v>
                </c:pt>
                <c:pt idx="2213">
                  <c:v>0.29033570701932854</c:v>
                </c:pt>
                <c:pt idx="2214">
                  <c:v>0.29359104781281786</c:v>
                </c:pt>
                <c:pt idx="2215">
                  <c:v>0.29114954221770095</c:v>
                </c:pt>
                <c:pt idx="2216">
                  <c:v>0.29114954221770095</c:v>
                </c:pt>
                <c:pt idx="2217">
                  <c:v>0.29277721261444556</c:v>
                </c:pt>
                <c:pt idx="2218">
                  <c:v>0.28952187182095623</c:v>
                </c:pt>
                <c:pt idx="2219">
                  <c:v>0.28952187182095623</c:v>
                </c:pt>
                <c:pt idx="2220">
                  <c:v>0.28382502543235</c:v>
                </c:pt>
                <c:pt idx="2221">
                  <c:v>0.28952187182095623</c:v>
                </c:pt>
                <c:pt idx="2222">
                  <c:v>0.28301119023397758</c:v>
                </c:pt>
                <c:pt idx="2223">
                  <c:v>0.29196337741607326</c:v>
                </c:pt>
                <c:pt idx="2224">
                  <c:v>0.27975584944048826</c:v>
                </c:pt>
                <c:pt idx="2225">
                  <c:v>0.27894201424211595</c:v>
                </c:pt>
                <c:pt idx="2226">
                  <c:v>0.27894201424211595</c:v>
                </c:pt>
                <c:pt idx="2227">
                  <c:v>0.27894201424211595</c:v>
                </c:pt>
                <c:pt idx="2228">
                  <c:v>0.27812817904374365</c:v>
                </c:pt>
                <c:pt idx="2229">
                  <c:v>0.2854526958290946</c:v>
                </c:pt>
                <c:pt idx="2230">
                  <c:v>0.27650050864699893</c:v>
                </c:pt>
                <c:pt idx="2231">
                  <c:v>0.2724313326551373</c:v>
                </c:pt>
                <c:pt idx="2232">
                  <c:v>0.27812817904374365</c:v>
                </c:pt>
                <c:pt idx="2233">
                  <c:v>0.27650050864699893</c:v>
                </c:pt>
                <c:pt idx="2234">
                  <c:v>0.27487283825025433</c:v>
                </c:pt>
                <c:pt idx="2235">
                  <c:v>0.26754832146490337</c:v>
                </c:pt>
                <c:pt idx="2236">
                  <c:v>0.26754832146490337</c:v>
                </c:pt>
                <c:pt idx="2237">
                  <c:v>0.26185147507629702</c:v>
                </c:pt>
                <c:pt idx="2238">
                  <c:v>0.26185147507629702</c:v>
                </c:pt>
                <c:pt idx="2239">
                  <c:v>0.26103763987792472</c:v>
                </c:pt>
                <c:pt idx="2240">
                  <c:v>0.26429298067141405</c:v>
                </c:pt>
                <c:pt idx="2241">
                  <c:v>0.26510681586978635</c:v>
                </c:pt>
                <c:pt idx="2242">
                  <c:v>0.26266531027466933</c:v>
                </c:pt>
                <c:pt idx="2243">
                  <c:v>0.25452695829094607</c:v>
                </c:pt>
                <c:pt idx="2244">
                  <c:v>0.25696846388606309</c:v>
                </c:pt>
                <c:pt idx="2245">
                  <c:v>0.26266531027466933</c:v>
                </c:pt>
                <c:pt idx="2246">
                  <c:v>0.26022380467955242</c:v>
                </c:pt>
                <c:pt idx="2247">
                  <c:v>0.26347914547304174</c:v>
                </c:pt>
                <c:pt idx="2248">
                  <c:v>0.26022380467955242</c:v>
                </c:pt>
                <c:pt idx="2249">
                  <c:v>0.25696846388606309</c:v>
                </c:pt>
                <c:pt idx="2250">
                  <c:v>0.25127161749745675</c:v>
                </c:pt>
                <c:pt idx="2251">
                  <c:v>0.25208545269582905</c:v>
                </c:pt>
                <c:pt idx="2252">
                  <c:v>0.24964394710071214</c:v>
                </c:pt>
                <c:pt idx="2253">
                  <c:v>0.24150559511698877</c:v>
                </c:pt>
                <c:pt idx="2254">
                  <c:v>0.24231943031536118</c:v>
                </c:pt>
                <c:pt idx="2255">
                  <c:v>0.24394710071210579</c:v>
                </c:pt>
                <c:pt idx="2256">
                  <c:v>0.24231943031536118</c:v>
                </c:pt>
                <c:pt idx="2257">
                  <c:v>0.24720244150559512</c:v>
                </c:pt>
                <c:pt idx="2258">
                  <c:v>0.23580874872838253</c:v>
                </c:pt>
                <c:pt idx="2259">
                  <c:v>0.24801627670396742</c:v>
                </c:pt>
                <c:pt idx="2260">
                  <c:v>0.25045778229908444</c:v>
                </c:pt>
                <c:pt idx="2261">
                  <c:v>0.24638860630722281</c:v>
                </c:pt>
                <c:pt idx="2262">
                  <c:v>0.24883011190233972</c:v>
                </c:pt>
                <c:pt idx="2263">
                  <c:v>0.24069175991861647</c:v>
                </c:pt>
                <c:pt idx="2264">
                  <c:v>0.23418107833163782</c:v>
                </c:pt>
                <c:pt idx="2265">
                  <c:v>0.23418107833163782</c:v>
                </c:pt>
                <c:pt idx="2266">
                  <c:v>0.23743641912512714</c:v>
                </c:pt>
                <c:pt idx="2267">
                  <c:v>0.23499491353001012</c:v>
                </c:pt>
                <c:pt idx="2268">
                  <c:v>0.2317395727365209</c:v>
                </c:pt>
                <c:pt idx="2269">
                  <c:v>0.23499491353001012</c:v>
                </c:pt>
                <c:pt idx="2270">
                  <c:v>0.23906408952187186</c:v>
                </c:pt>
                <c:pt idx="2271">
                  <c:v>0.22848423194303158</c:v>
                </c:pt>
                <c:pt idx="2272">
                  <c:v>0.23255340793489321</c:v>
                </c:pt>
                <c:pt idx="2273">
                  <c:v>0.23336724313326551</c:v>
                </c:pt>
                <c:pt idx="2274">
                  <c:v>0.23092573753814849</c:v>
                </c:pt>
                <c:pt idx="2275">
                  <c:v>0.23743641912512714</c:v>
                </c:pt>
                <c:pt idx="2276">
                  <c:v>0.2317395727365209</c:v>
                </c:pt>
                <c:pt idx="2277">
                  <c:v>0.22848423194303158</c:v>
                </c:pt>
                <c:pt idx="2278">
                  <c:v>0.22929806714140388</c:v>
                </c:pt>
                <c:pt idx="2279">
                  <c:v>0.22685656154628686</c:v>
                </c:pt>
                <c:pt idx="2280">
                  <c:v>0.23092573753814849</c:v>
                </c:pt>
                <c:pt idx="2281">
                  <c:v>0.22767039674465916</c:v>
                </c:pt>
                <c:pt idx="2282">
                  <c:v>0.22767039674465916</c:v>
                </c:pt>
                <c:pt idx="2283">
                  <c:v>0.22848423194303158</c:v>
                </c:pt>
                <c:pt idx="2284">
                  <c:v>0.22441505595116984</c:v>
                </c:pt>
                <c:pt idx="2285">
                  <c:v>0.22115971515768051</c:v>
                </c:pt>
                <c:pt idx="2286">
                  <c:v>0.22034587995930821</c:v>
                </c:pt>
                <c:pt idx="2287">
                  <c:v>0.22034587995930821</c:v>
                </c:pt>
                <c:pt idx="2288">
                  <c:v>0.22604272634791456</c:v>
                </c:pt>
                <c:pt idx="2289">
                  <c:v>0.22115971515768051</c:v>
                </c:pt>
                <c:pt idx="2290">
                  <c:v>0.21546286876907428</c:v>
                </c:pt>
                <c:pt idx="2291">
                  <c:v>0.21464903357070197</c:v>
                </c:pt>
                <c:pt idx="2292">
                  <c:v>0.2187182095625636</c:v>
                </c:pt>
                <c:pt idx="2293">
                  <c:v>0.21953204476093591</c:v>
                </c:pt>
                <c:pt idx="2294">
                  <c:v>0.21383519837232956</c:v>
                </c:pt>
                <c:pt idx="2295">
                  <c:v>0.21627670396744658</c:v>
                </c:pt>
                <c:pt idx="2296">
                  <c:v>0.22441505595116984</c:v>
                </c:pt>
                <c:pt idx="2297">
                  <c:v>0.21464903357070197</c:v>
                </c:pt>
                <c:pt idx="2298">
                  <c:v>0.20651068158697861</c:v>
                </c:pt>
                <c:pt idx="2299">
                  <c:v>0.21464903357070197</c:v>
                </c:pt>
                <c:pt idx="2300">
                  <c:v>0.20976602238046793</c:v>
                </c:pt>
                <c:pt idx="2301">
                  <c:v>0.21220752797558495</c:v>
                </c:pt>
                <c:pt idx="2302">
                  <c:v>0.20732451678535102</c:v>
                </c:pt>
                <c:pt idx="2303">
                  <c:v>0.204883011190234</c:v>
                </c:pt>
                <c:pt idx="2304">
                  <c:v>0.21383519837232956</c:v>
                </c:pt>
                <c:pt idx="2305">
                  <c:v>0.21220752797558495</c:v>
                </c:pt>
                <c:pt idx="2306">
                  <c:v>0.21464903357070197</c:v>
                </c:pt>
                <c:pt idx="2307">
                  <c:v>0.20895218718209563</c:v>
                </c:pt>
                <c:pt idx="2308">
                  <c:v>0.204883011190234</c:v>
                </c:pt>
                <c:pt idx="2309">
                  <c:v>0.2040691759918617</c:v>
                </c:pt>
                <c:pt idx="2310">
                  <c:v>0.20162767039674467</c:v>
                </c:pt>
                <c:pt idx="2311">
                  <c:v>0.20732451678535102</c:v>
                </c:pt>
                <c:pt idx="2312">
                  <c:v>0.20976602238046793</c:v>
                </c:pt>
                <c:pt idx="2313">
                  <c:v>0.20895218718209563</c:v>
                </c:pt>
                <c:pt idx="2314">
                  <c:v>0.20244150559511698</c:v>
                </c:pt>
                <c:pt idx="2315">
                  <c:v>0.204883011190234</c:v>
                </c:pt>
                <c:pt idx="2316">
                  <c:v>0.2179043743641913</c:v>
                </c:pt>
                <c:pt idx="2317">
                  <c:v>0.20162767039674467</c:v>
                </c:pt>
                <c:pt idx="2318">
                  <c:v>0.2056968463886063</c:v>
                </c:pt>
                <c:pt idx="2319">
                  <c:v>0.19593082400813833</c:v>
                </c:pt>
                <c:pt idx="2320">
                  <c:v>0.20162767039674467</c:v>
                </c:pt>
                <c:pt idx="2321">
                  <c:v>0.19593082400813833</c:v>
                </c:pt>
                <c:pt idx="2322">
                  <c:v>0.20081383519837237</c:v>
                </c:pt>
                <c:pt idx="2323">
                  <c:v>0.19755849440488304</c:v>
                </c:pt>
                <c:pt idx="2324">
                  <c:v>0.19837232960325535</c:v>
                </c:pt>
                <c:pt idx="2325">
                  <c:v>0.19837232960325535</c:v>
                </c:pt>
                <c:pt idx="2326">
                  <c:v>0.19348931841302142</c:v>
                </c:pt>
                <c:pt idx="2327">
                  <c:v>0.19430315361139372</c:v>
                </c:pt>
                <c:pt idx="2328">
                  <c:v>0.19674465920651063</c:v>
                </c:pt>
                <c:pt idx="2329">
                  <c:v>0.19104781281790439</c:v>
                </c:pt>
                <c:pt idx="2330">
                  <c:v>0.19674465920651063</c:v>
                </c:pt>
                <c:pt idx="2331">
                  <c:v>0.19593082400813833</c:v>
                </c:pt>
                <c:pt idx="2332">
                  <c:v>0.19674465920651063</c:v>
                </c:pt>
                <c:pt idx="2333">
                  <c:v>0.19023397761953209</c:v>
                </c:pt>
                <c:pt idx="2334">
                  <c:v>0.19593082400813833</c:v>
                </c:pt>
                <c:pt idx="2335">
                  <c:v>0.19023397761953209</c:v>
                </c:pt>
                <c:pt idx="2336">
                  <c:v>0.18779247202441507</c:v>
                </c:pt>
                <c:pt idx="2337">
                  <c:v>0.18860630722278737</c:v>
                </c:pt>
                <c:pt idx="2338">
                  <c:v>0.18779247202441507</c:v>
                </c:pt>
                <c:pt idx="2339">
                  <c:v>0.19999999999999996</c:v>
                </c:pt>
                <c:pt idx="2340">
                  <c:v>0.19674465920651063</c:v>
                </c:pt>
                <c:pt idx="2341">
                  <c:v>0.19104781281790439</c:v>
                </c:pt>
                <c:pt idx="2342">
                  <c:v>0.19023397761953209</c:v>
                </c:pt>
                <c:pt idx="2343">
                  <c:v>0.18942014242115968</c:v>
                </c:pt>
                <c:pt idx="2344">
                  <c:v>0.18860630722278737</c:v>
                </c:pt>
                <c:pt idx="2345">
                  <c:v>0.192675483214649</c:v>
                </c:pt>
                <c:pt idx="2346">
                  <c:v>0.19511698880976602</c:v>
                </c:pt>
                <c:pt idx="2347">
                  <c:v>0.19348931841302142</c:v>
                </c:pt>
                <c:pt idx="2348">
                  <c:v>0.17802644964394709</c:v>
                </c:pt>
                <c:pt idx="2349">
                  <c:v>0.18616480162767035</c:v>
                </c:pt>
                <c:pt idx="2350">
                  <c:v>0.18616480162767035</c:v>
                </c:pt>
                <c:pt idx="2351">
                  <c:v>0.1918616480162767</c:v>
                </c:pt>
                <c:pt idx="2352">
                  <c:v>0.17802644964394709</c:v>
                </c:pt>
                <c:pt idx="2353">
                  <c:v>0.17802644964394709</c:v>
                </c:pt>
                <c:pt idx="2354">
                  <c:v>0.17802644964394709</c:v>
                </c:pt>
                <c:pt idx="2355">
                  <c:v>0.17802644964394709</c:v>
                </c:pt>
                <c:pt idx="2356">
                  <c:v>0.17802644964394709</c:v>
                </c:pt>
                <c:pt idx="2357">
                  <c:v>0.18616480162767035</c:v>
                </c:pt>
                <c:pt idx="2358">
                  <c:v>0.17802644964394709</c:v>
                </c:pt>
                <c:pt idx="2359">
                  <c:v>0.16988809766022384</c:v>
                </c:pt>
                <c:pt idx="2360">
                  <c:v>0.17802644964394709</c:v>
                </c:pt>
                <c:pt idx="2361">
                  <c:v>0.17802644964394709</c:v>
                </c:pt>
                <c:pt idx="2362">
                  <c:v>0.16988809766022384</c:v>
                </c:pt>
                <c:pt idx="2363">
                  <c:v>0.16988809766022384</c:v>
                </c:pt>
                <c:pt idx="2364">
                  <c:v>0.16988809766022384</c:v>
                </c:pt>
                <c:pt idx="2365">
                  <c:v>0.16988809766022384</c:v>
                </c:pt>
                <c:pt idx="2366">
                  <c:v>0.16174974567650047</c:v>
                </c:pt>
                <c:pt idx="2367">
                  <c:v>0.17802644964394709</c:v>
                </c:pt>
                <c:pt idx="2368">
                  <c:v>0.16174974567650047</c:v>
                </c:pt>
                <c:pt idx="2369">
                  <c:v>0.16988809766022384</c:v>
                </c:pt>
                <c:pt idx="2370">
                  <c:v>0.16988809766022384</c:v>
                </c:pt>
                <c:pt idx="2371">
                  <c:v>0.16988809766022384</c:v>
                </c:pt>
                <c:pt idx="2372">
                  <c:v>0.16988809766022384</c:v>
                </c:pt>
                <c:pt idx="2373">
                  <c:v>0.16988809766022384</c:v>
                </c:pt>
                <c:pt idx="2374">
                  <c:v>0.16988809766022384</c:v>
                </c:pt>
                <c:pt idx="2375">
                  <c:v>0.16988809766022384</c:v>
                </c:pt>
                <c:pt idx="2376">
                  <c:v>0.16174974567650047</c:v>
                </c:pt>
                <c:pt idx="2377">
                  <c:v>0.16174974567650047</c:v>
                </c:pt>
                <c:pt idx="2378">
                  <c:v>0.16174974567650047</c:v>
                </c:pt>
                <c:pt idx="2379">
                  <c:v>0.16988809766022384</c:v>
                </c:pt>
                <c:pt idx="2380">
                  <c:v>0.16988809766022384</c:v>
                </c:pt>
                <c:pt idx="2381">
                  <c:v>0.16174974567650047</c:v>
                </c:pt>
                <c:pt idx="2382">
                  <c:v>0.16174974567650047</c:v>
                </c:pt>
                <c:pt idx="2383">
                  <c:v>0.16174974567650047</c:v>
                </c:pt>
                <c:pt idx="2384">
                  <c:v>0.16174974567650047</c:v>
                </c:pt>
                <c:pt idx="2385">
                  <c:v>0.16174974567650047</c:v>
                </c:pt>
                <c:pt idx="2386">
                  <c:v>0.16174974567650047</c:v>
                </c:pt>
                <c:pt idx="2387">
                  <c:v>0.15361139369277721</c:v>
                </c:pt>
                <c:pt idx="2388">
                  <c:v>0.15361139369277721</c:v>
                </c:pt>
                <c:pt idx="2389">
                  <c:v>0.15361139369277721</c:v>
                </c:pt>
                <c:pt idx="2390">
                  <c:v>0.15361139369277721</c:v>
                </c:pt>
                <c:pt idx="2391">
                  <c:v>0.16174974567650047</c:v>
                </c:pt>
                <c:pt idx="2392">
                  <c:v>0.16174974567650047</c:v>
                </c:pt>
                <c:pt idx="2393">
                  <c:v>0.15361139369277721</c:v>
                </c:pt>
                <c:pt idx="2394">
                  <c:v>0.15361139369277721</c:v>
                </c:pt>
                <c:pt idx="2395">
                  <c:v>0.15361139369277721</c:v>
                </c:pt>
                <c:pt idx="2396">
                  <c:v>0.16174974567650047</c:v>
                </c:pt>
                <c:pt idx="2397">
                  <c:v>0.15361139369277721</c:v>
                </c:pt>
                <c:pt idx="2398">
                  <c:v>0.15361139369277721</c:v>
                </c:pt>
                <c:pt idx="2399">
                  <c:v>0.15361139369277721</c:v>
                </c:pt>
                <c:pt idx="2400">
                  <c:v>0.16988809766022384</c:v>
                </c:pt>
                <c:pt idx="2401">
                  <c:v>-9.1556459816886093E-3</c:v>
                </c:pt>
                <c:pt idx="2402">
                  <c:v>-4.1709053916581862E-2</c:v>
                </c:pt>
                <c:pt idx="2403">
                  <c:v>-6.6124109867751857E-2</c:v>
                </c:pt>
                <c:pt idx="2404">
                  <c:v>-5.7985757884028377E-2</c:v>
                </c:pt>
                <c:pt idx="2405">
                  <c:v>-4.984740590030512E-2</c:v>
                </c:pt>
                <c:pt idx="2406">
                  <c:v>-4.984740590030512E-2</c:v>
                </c:pt>
                <c:pt idx="2407">
                  <c:v>-4.1709053916581862E-2</c:v>
                </c:pt>
                <c:pt idx="2408">
                  <c:v>-4.1709053916581862E-2</c:v>
                </c:pt>
                <c:pt idx="2409">
                  <c:v>-4.1709053916581862E-2</c:v>
                </c:pt>
                <c:pt idx="2410">
                  <c:v>-3.3570701932858604E-2</c:v>
                </c:pt>
                <c:pt idx="2411">
                  <c:v>-3.3570701932858604E-2</c:v>
                </c:pt>
                <c:pt idx="2412">
                  <c:v>-3.3570701932858604E-2</c:v>
                </c:pt>
                <c:pt idx="2413">
                  <c:v>-3.3570701932858604E-2</c:v>
                </c:pt>
                <c:pt idx="2414">
                  <c:v>-2.5432349949135347E-2</c:v>
                </c:pt>
                <c:pt idx="2415">
                  <c:v>-2.5432349949135347E-2</c:v>
                </c:pt>
                <c:pt idx="2416">
                  <c:v>-2.5432349949135347E-2</c:v>
                </c:pt>
                <c:pt idx="2417">
                  <c:v>-1.7293997965412089E-2</c:v>
                </c:pt>
                <c:pt idx="2418">
                  <c:v>-2.5432349949135347E-2</c:v>
                </c:pt>
                <c:pt idx="2419">
                  <c:v>-1.7293997965412089E-2</c:v>
                </c:pt>
                <c:pt idx="2420">
                  <c:v>-2.5432349949135347E-2</c:v>
                </c:pt>
                <c:pt idx="2421">
                  <c:v>-1.7293997965412089E-2</c:v>
                </c:pt>
                <c:pt idx="2422">
                  <c:v>-9.1556459816886093E-3</c:v>
                </c:pt>
                <c:pt idx="2423">
                  <c:v>-1.7293997965412089E-2</c:v>
                </c:pt>
                <c:pt idx="2424">
                  <c:v>-2.5432349949135347E-2</c:v>
                </c:pt>
                <c:pt idx="2425">
                  <c:v>-1.7293997965412089E-2</c:v>
                </c:pt>
                <c:pt idx="2426">
                  <c:v>-1.7293997965412089E-2</c:v>
                </c:pt>
                <c:pt idx="2427">
                  <c:v>-1.7293997965412089E-2</c:v>
                </c:pt>
                <c:pt idx="2428">
                  <c:v>-1.7293997965412089E-2</c:v>
                </c:pt>
                <c:pt idx="2429">
                  <c:v>-9.1556459816886093E-3</c:v>
                </c:pt>
                <c:pt idx="2430">
                  <c:v>-9.1556459816886093E-3</c:v>
                </c:pt>
                <c:pt idx="2431">
                  <c:v>-9.1556459816886093E-3</c:v>
                </c:pt>
                <c:pt idx="2432">
                  <c:v>-9.1556459816886093E-3</c:v>
                </c:pt>
                <c:pt idx="2433">
                  <c:v>-9.1556459816886093E-3</c:v>
                </c:pt>
                <c:pt idx="2434">
                  <c:v>-1.7293997965412089E-2</c:v>
                </c:pt>
                <c:pt idx="2435">
                  <c:v>-1.7293997965412089E-2</c:v>
                </c:pt>
                <c:pt idx="2436">
                  <c:v>-1.7293997965412089E-2</c:v>
                </c:pt>
                <c:pt idx="2437">
                  <c:v>-9.1556459816886093E-3</c:v>
                </c:pt>
                <c:pt idx="2438">
                  <c:v>-9.1556459816886093E-3</c:v>
                </c:pt>
                <c:pt idx="2439">
                  <c:v>-1.0172939979653517E-3</c:v>
                </c:pt>
                <c:pt idx="2440">
                  <c:v>-9.1556459816886093E-3</c:v>
                </c:pt>
                <c:pt idx="2441">
                  <c:v>-9.1556459816886093E-3</c:v>
                </c:pt>
                <c:pt idx="2442">
                  <c:v>-9.1556459816886093E-3</c:v>
                </c:pt>
                <c:pt idx="2443">
                  <c:v>-1.7293997965412089E-2</c:v>
                </c:pt>
                <c:pt idx="2444">
                  <c:v>-9.1556459816886093E-3</c:v>
                </c:pt>
                <c:pt idx="2445">
                  <c:v>-9.1556459816886093E-3</c:v>
                </c:pt>
                <c:pt idx="2446">
                  <c:v>-9.1556459816886093E-3</c:v>
                </c:pt>
                <c:pt idx="2447">
                  <c:v>-9.1556459816886093E-3</c:v>
                </c:pt>
                <c:pt idx="2448">
                  <c:v>-1.7293997965412089E-2</c:v>
                </c:pt>
                <c:pt idx="2449">
                  <c:v>-1.7293997965412089E-2</c:v>
                </c:pt>
                <c:pt idx="2450">
                  <c:v>-9.1556459816886093E-3</c:v>
                </c:pt>
                <c:pt idx="2451">
                  <c:v>-9.1556459816886093E-3</c:v>
                </c:pt>
                <c:pt idx="2452">
                  <c:v>-9.1556459816886093E-3</c:v>
                </c:pt>
                <c:pt idx="2453">
                  <c:v>-9.1556459816886093E-3</c:v>
                </c:pt>
                <c:pt idx="2454">
                  <c:v>-9.1556459816886093E-3</c:v>
                </c:pt>
                <c:pt idx="2455">
                  <c:v>-9.1556459816886093E-3</c:v>
                </c:pt>
                <c:pt idx="2456">
                  <c:v>-9.1556459816886093E-3</c:v>
                </c:pt>
                <c:pt idx="2457">
                  <c:v>-9.1556459816886093E-3</c:v>
                </c:pt>
                <c:pt idx="2458">
                  <c:v>-9.1556459816886093E-3</c:v>
                </c:pt>
                <c:pt idx="2459">
                  <c:v>-1.7293997965412089E-2</c:v>
                </c:pt>
                <c:pt idx="2460">
                  <c:v>-1.7293997965412089E-2</c:v>
                </c:pt>
                <c:pt idx="2461">
                  <c:v>-9.1556459816886093E-3</c:v>
                </c:pt>
                <c:pt idx="2462">
                  <c:v>-9.1556459816886093E-3</c:v>
                </c:pt>
                <c:pt idx="2463">
                  <c:v>-9.1556459816886093E-3</c:v>
                </c:pt>
                <c:pt idx="2464">
                  <c:v>-9.1556459816886093E-3</c:v>
                </c:pt>
                <c:pt idx="2465">
                  <c:v>-9.1556459816886093E-3</c:v>
                </c:pt>
                <c:pt idx="2466">
                  <c:v>-9.1556459816886093E-3</c:v>
                </c:pt>
                <c:pt idx="2467">
                  <c:v>-9.1556459816886093E-3</c:v>
                </c:pt>
                <c:pt idx="2468">
                  <c:v>-9.1556459816886093E-3</c:v>
                </c:pt>
                <c:pt idx="2469">
                  <c:v>-1.7293997965412089E-2</c:v>
                </c:pt>
                <c:pt idx="2470">
                  <c:v>-9.1556459816886093E-3</c:v>
                </c:pt>
                <c:pt idx="2471">
                  <c:v>-9.1556459816886093E-3</c:v>
                </c:pt>
                <c:pt idx="2472">
                  <c:v>-9.1556459816886093E-3</c:v>
                </c:pt>
                <c:pt idx="2473">
                  <c:v>-1.7293997965412089E-2</c:v>
                </c:pt>
                <c:pt idx="2474">
                  <c:v>-1.7293997965412089E-2</c:v>
                </c:pt>
                <c:pt idx="2475">
                  <c:v>-1.7293997965412089E-2</c:v>
                </c:pt>
                <c:pt idx="2476">
                  <c:v>-9.1556459816886093E-3</c:v>
                </c:pt>
                <c:pt idx="2477">
                  <c:v>-9.1556459816886093E-3</c:v>
                </c:pt>
                <c:pt idx="2478">
                  <c:v>-9.1556459816886093E-3</c:v>
                </c:pt>
                <c:pt idx="2479">
                  <c:v>-9.1556459816886093E-3</c:v>
                </c:pt>
                <c:pt idx="2480">
                  <c:v>-1.0172939979653517E-3</c:v>
                </c:pt>
                <c:pt idx="2481">
                  <c:v>-9.1556459816886093E-3</c:v>
                </c:pt>
                <c:pt idx="2482">
                  <c:v>-9.1556459816886093E-3</c:v>
                </c:pt>
                <c:pt idx="2483">
                  <c:v>-9.1556459816886093E-3</c:v>
                </c:pt>
                <c:pt idx="2484">
                  <c:v>-9.1556459816886093E-3</c:v>
                </c:pt>
                <c:pt idx="2485">
                  <c:v>-9.1556459816886093E-3</c:v>
                </c:pt>
                <c:pt idx="2486">
                  <c:v>-9.1556459816886093E-3</c:v>
                </c:pt>
                <c:pt idx="2487">
                  <c:v>-9.1556459816886093E-3</c:v>
                </c:pt>
                <c:pt idx="2488">
                  <c:v>-9.1556459816886093E-3</c:v>
                </c:pt>
                <c:pt idx="2489">
                  <c:v>-9.1556459816886093E-3</c:v>
                </c:pt>
                <c:pt idx="2490">
                  <c:v>-9.1556459816886093E-3</c:v>
                </c:pt>
                <c:pt idx="2491">
                  <c:v>-9.1556459816886093E-3</c:v>
                </c:pt>
                <c:pt idx="2492">
                  <c:v>-9.1556459816886093E-3</c:v>
                </c:pt>
                <c:pt idx="2493">
                  <c:v>-9.1556459816886093E-3</c:v>
                </c:pt>
                <c:pt idx="2494">
                  <c:v>-1.0172939979653517E-3</c:v>
                </c:pt>
                <c:pt idx="2495">
                  <c:v>-9.1556459816886093E-3</c:v>
                </c:pt>
                <c:pt idx="2496">
                  <c:v>-9.1556459816886093E-3</c:v>
                </c:pt>
                <c:pt idx="2497">
                  <c:v>-9.1556459816886093E-3</c:v>
                </c:pt>
                <c:pt idx="2498">
                  <c:v>-1.0172939979653517E-3</c:v>
                </c:pt>
                <c:pt idx="2499">
                  <c:v>-1.0172939979653517E-3</c:v>
                </c:pt>
                <c:pt idx="2500">
                  <c:v>-1.7293997965412089E-2</c:v>
                </c:pt>
                <c:pt idx="2501">
                  <c:v>-1.7293997965412089E-2</c:v>
                </c:pt>
                <c:pt idx="2502">
                  <c:v>-9.1556459816886093E-3</c:v>
                </c:pt>
                <c:pt idx="2503">
                  <c:v>-9.1556459816886093E-3</c:v>
                </c:pt>
                <c:pt idx="2504">
                  <c:v>-1.0172939979653517E-3</c:v>
                </c:pt>
                <c:pt idx="2505">
                  <c:v>-9.1556459816886093E-3</c:v>
                </c:pt>
                <c:pt idx="2506">
                  <c:v>-9.1556459816886093E-3</c:v>
                </c:pt>
                <c:pt idx="2507">
                  <c:v>-9.1556459816886093E-3</c:v>
                </c:pt>
                <c:pt idx="2508">
                  <c:v>-9.1556459816886093E-3</c:v>
                </c:pt>
                <c:pt idx="2509">
                  <c:v>-9.1556459816886093E-3</c:v>
                </c:pt>
                <c:pt idx="2510">
                  <c:v>-9.1556459816886093E-3</c:v>
                </c:pt>
                <c:pt idx="2511">
                  <c:v>-9.1556459816886093E-3</c:v>
                </c:pt>
                <c:pt idx="2512">
                  <c:v>-9.1556459816886093E-3</c:v>
                </c:pt>
                <c:pt idx="2513">
                  <c:v>-9.1556459816886093E-3</c:v>
                </c:pt>
                <c:pt idx="2514">
                  <c:v>-9.1556459816886093E-3</c:v>
                </c:pt>
                <c:pt idx="2515">
                  <c:v>-9.1556459816886093E-3</c:v>
                </c:pt>
                <c:pt idx="2516">
                  <c:v>-9.1556459816886093E-3</c:v>
                </c:pt>
                <c:pt idx="2517">
                  <c:v>-9.1556459816886093E-3</c:v>
                </c:pt>
                <c:pt idx="2518">
                  <c:v>-9.1556459816886093E-3</c:v>
                </c:pt>
                <c:pt idx="2519">
                  <c:v>-9.1556459816886093E-3</c:v>
                </c:pt>
                <c:pt idx="2520">
                  <c:v>-9.1556459816886093E-3</c:v>
                </c:pt>
                <c:pt idx="2521">
                  <c:v>-9.1556459816886093E-3</c:v>
                </c:pt>
                <c:pt idx="2522">
                  <c:v>-9.1556459816886093E-3</c:v>
                </c:pt>
                <c:pt idx="2523">
                  <c:v>-1.7293997965412089E-2</c:v>
                </c:pt>
                <c:pt idx="2524">
                  <c:v>-9.1556459816886093E-3</c:v>
                </c:pt>
                <c:pt idx="2525">
                  <c:v>-1.7293997965412089E-2</c:v>
                </c:pt>
                <c:pt idx="2526">
                  <c:v>-9.1556459816886093E-3</c:v>
                </c:pt>
                <c:pt idx="2527">
                  <c:v>-1.7293997965412089E-2</c:v>
                </c:pt>
                <c:pt idx="2528">
                  <c:v>-9.1556459816886093E-3</c:v>
                </c:pt>
                <c:pt idx="2529">
                  <c:v>-1.7293997965412089E-2</c:v>
                </c:pt>
                <c:pt idx="2530">
                  <c:v>-9.1556459816886093E-3</c:v>
                </c:pt>
                <c:pt idx="2531">
                  <c:v>-9.1556459816886093E-3</c:v>
                </c:pt>
                <c:pt idx="2532">
                  <c:v>-1.7293997965412089E-2</c:v>
                </c:pt>
                <c:pt idx="2533">
                  <c:v>-9.1556459816886093E-3</c:v>
                </c:pt>
                <c:pt idx="2534">
                  <c:v>-1.7293997965412089E-2</c:v>
                </c:pt>
                <c:pt idx="2535">
                  <c:v>-1.7293997965412089E-2</c:v>
                </c:pt>
                <c:pt idx="2536">
                  <c:v>-9.1556459816886093E-3</c:v>
                </c:pt>
                <c:pt idx="2537">
                  <c:v>-1.7293997965412089E-2</c:v>
                </c:pt>
                <c:pt idx="2538">
                  <c:v>-1.7293997965412089E-2</c:v>
                </c:pt>
                <c:pt idx="2539">
                  <c:v>-1.7293997965412089E-2</c:v>
                </c:pt>
                <c:pt idx="2540">
                  <c:v>-9.1556459816886093E-3</c:v>
                </c:pt>
                <c:pt idx="2541">
                  <c:v>-1.7293997965412089E-2</c:v>
                </c:pt>
                <c:pt idx="2542">
                  <c:v>-9.1556459816886093E-3</c:v>
                </c:pt>
                <c:pt idx="2543">
                  <c:v>-1.0172939979653517E-3</c:v>
                </c:pt>
                <c:pt idx="2544">
                  <c:v>-1.0172939979653517E-3</c:v>
                </c:pt>
                <c:pt idx="2545">
                  <c:v>-9.1556459816886093E-3</c:v>
                </c:pt>
                <c:pt idx="2546">
                  <c:v>-9.1556459816886093E-3</c:v>
                </c:pt>
                <c:pt idx="2547">
                  <c:v>-9.1556459816886093E-3</c:v>
                </c:pt>
                <c:pt idx="2548">
                  <c:v>-9.1556459816886093E-3</c:v>
                </c:pt>
                <c:pt idx="2549">
                  <c:v>-9.1556459816886093E-3</c:v>
                </c:pt>
                <c:pt idx="2550">
                  <c:v>-9.1556459816886093E-3</c:v>
                </c:pt>
                <c:pt idx="2551">
                  <c:v>-1.0172939979653517E-3</c:v>
                </c:pt>
                <c:pt idx="2552">
                  <c:v>-1.0172939979653517E-3</c:v>
                </c:pt>
                <c:pt idx="2553">
                  <c:v>-9.1556459816886093E-3</c:v>
                </c:pt>
                <c:pt idx="2554">
                  <c:v>-9.1556459816886093E-3</c:v>
                </c:pt>
                <c:pt idx="2555">
                  <c:v>-1.0172939979653517E-3</c:v>
                </c:pt>
                <c:pt idx="2556">
                  <c:v>-1.0172939979653517E-3</c:v>
                </c:pt>
                <c:pt idx="2557">
                  <c:v>-1.0172939979653517E-3</c:v>
                </c:pt>
                <c:pt idx="2558">
                  <c:v>-9.1556459816886093E-3</c:v>
                </c:pt>
                <c:pt idx="2559">
                  <c:v>-9.1556459816886093E-3</c:v>
                </c:pt>
                <c:pt idx="2560">
                  <c:v>-1.0172939979653517E-3</c:v>
                </c:pt>
                <c:pt idx="2561">
                  <c:v>-9.1556459816886093E-3</c:v>
                </c:pt>
                <c:pt idx="2562">
                  <c:v>-9.1556459816886093E-3</c:v>
                </c:pt>
                <c:pt idx="2563">
                  <c:v>-9.1556459816886093E-3</c:v>
                </c:pt>
                <c:pt idx="2564">
                  <c:v>-9.1556459816886093E-3</c:v>
                </c:pt>
                <c:pt idx="2565">
                  <c:v>-9.1556459816886093E-3</c:v>
                </c:pt>
                <c:pt idx="2566">
                  <c:v>-9.1556459816886093E-3</c:v>
                </c:pt>
                <c:pt idx="2567">
                  <c:v>-9.1556459816886093E-3</c:v>
                </c:pt>
                <c:pt idx="2568">
                  <c:v>-9.1556459816886093E-3</c:v>
                </c:pt>
                <c:pt idx="2569">
                  <c:v>-9.1556459816886093E-3</c:v>
                </c:pt>
                <c:pt idx="2570">
                  <c:v>-9.1556459816886093E-3</c:v>
                </c:pt>
                <c:pt idx="2571">
                  <c:v>-9.1556459816886093E-3</c:v>
                </c:pt>
                <c:pt idx="2572">
                  <c:v>-9.1556459816886093E-3</c:v>
                </c:pt>
                <c:pt idx="2573">
                  <c:v>-9.1556459816886093E-3</c:v>
                </c:pt>
                <c:pt idx="2574">
                  <c:v>-9.1556459816886093E-3</c:v>
                </c:pt>
                <c:pt idx="2575">
                  <c:v>-1.7293997965412089E-2</c:v>
                </c:pt>
                <c:pt idx="2576">
                  <c:v>-9.1556459816886093E-3</c:v>
                </c:pt>
                <c:pt idx="2577">
                  <c:v>-1.0172939979653517E-3</c:v>
                </c:pt>
                <c:pt idx="2578">
                  <c:v>-1.0172939979653517E-3</c:v>
                </c:pt>
                <c:pt idx="2579">
                  <c:v>-9.1556459816886093E-3</c:v>
                </c:pt>
                <c:pt idx="2580">
                  <c:v>-9.1556459816886093E-3</c:v>
                </c:pt>
                <c:pt idx="2581">
                  <c:v>-9.1556459816886093E-3</c:v>
                </c:pt>
                <c:pt idx="2582">
                  <c:v>-9.1556459816886093E-3</c:v>
                </c:pt>
                <c:pt idx="2583">
                  <c:v>-1.7293997965412089E-2</c:v>
                </c:pt>
                <c:pt idx="2584">
                  <c:v>-1.7293997965412089E-2</c:v>
                </c:pt>
                <c:pt idx="2585">
                  <c:v>-1.7293997965412089E-2</c:v>
                </c:pt>
                <c:pt idx="2586">
                  <c:v>-1.7293997965412089E-2</c:v>
                </c:pt>
                <c:pt idx="2587">
                  <c:v>-1.0172939979653517E-3</c:v>
                </c:pt>
                <c:pt idx="2588">
                  <c:v>-9.1556459816886093E-3</c:v>
                </c:pt>
                <c:pt idx="2589">
                  <c:v>-9.1556459816886093E-3</c:v>
                </c:pt>
                <c:pt idx="2590">
                  <c:v>-9.1556459816886093E-3</c:v>
                </c:pt>
                <c:pt idx="2591">
                  <c:v>-9.1556459816886093E-3</c:v>
                </c:pt>
                <c:pt idx="2592">
                  <c:v>-1.7293997965412089E-2</c:v>
                </c:pt>
                <c:pt idx="2593">
                  <c:v>-9.1556459816886093E-3</c:v>
                </c:pt>
                <c:pt idx="2594">
                  <c:v>-9.1556459816886093E-3</c:v>
                </c:pt>
                <c:pt idx="2595">
                  <c:v>-9.1556459816886093E-3</c:v>
                </c:pt>
                <c:pt idx="2596">
                  <c:v>-9.1556459816886093E-3</c:v>
                </c:pt>
                <c:pt idx="2597">
                  <c:v>-1.7293997965412089E-2</c:v>
                </c:pt>
                <c:pt idx="2598">
                  <c:v>-9.1556459816886093E-3</c:v>
                </c:pt>
                <c:pt idx="2599">
                  <c:v>-9.1556459816886093E-3</c:v>
                </c:pt>
                <c:pt idx="2600">
                  <c:v>-9.1556459816886093E-3</c:v>
                </c:pt>
                <c:pt idx="2601">
                  <c:v>-1.7293997965412089E-2</c:v>
                </c:pt>
                <c:pt idx="2602">
                  <c:v>-1.7293997965412089E-2</c:v>
                </c:pt>
                <c:pt idx="2603">
                  <c:v>-9.1556459816886093E-3</c:v>
                </c:pt>
                <c:pt idx="2604">
                  <c:v>-9.1556459816886093E-3</c:v>
                </c:pt>
                <c:pt idx="2605">
                  <c:v>-1.7293997965412089E-2</c:v>
                </c:pt>
                <c:pt idx="2606">
                  <c:v>-9.1556459816886093E-3</c:v>
                </c:pt>
                <c:pt idx="2607">
                  <c:v>-9.1556459816886093E-3</c:v>
                </c:pt>
                <c:pt idx="2608">
                  <c:v>-1.7293997965412089E-2</c:v>
                </c:pt>
                <c:pt idx="2609">
                  <c:v>-9.1556459816886093E-3</c:v>
                </c:pt>
                <c:pt idx="2610">
                  <c:v>-1.7293997965412089E-2</c:v>
                </c:pt>
                <c:pt idx="2611">
                  <c:v>-9.1556459816886093E-3</c:v>
                </c:pt>
                <c:pt idx="2612">
                  <c:v>-9.1556459816886093E-3</c:v>
                </c:pt>
                <c:pt idx="2613">
                  <c:v>-1.7293997965412089E-2</c:v>
                </c:pt>
                <c:pt idx="2614">
                  <c:v>-9.1556459816886093E-3</c:v>
                </c:pt>
                <c:pt idx="2615">
                  <c:v>-9.1556459816886093E-3</c:v>
                </c:pt>
                <c:pt idx="2616">
                  <c:v>-1.7293997965412089E-2</c:v>
                </c:pt>
                <c:pt idx="2617">
                  <c:v>-1.7293997965412089E-2</c:v>
                </c:pt>
                <c:pt idx="2618">
                  <c:v>-9.1556459816886093E-3</c:v>
                </c:pt>
                <c:pt idx="2619">
                  <c:v>-9.1556459816886093E-3</c:v>
                </c:pt>
                <c:pt idx="2620">
                  <c:v>-9.1556459816886093E-3</c:v>
                </c:pt>
                <c:pt idx="2621">
                  <c:v>-9.1556459816886093E-3</c:v>
                </c:pt>
                <c:pt idx="2622">
                  <c:v>-1.7293997965412089E-2</c:v>
                </c:pt>
                <c:pt idx="2623">
                  <c:v>-1.7293997965412089E-2</c:v>
                </c:pt>
                <c:pt idx="2624">
                  <c:v>-1.7293997965412089E-2</c:v>
                </c:pt>
                <c:pt idx="2625">
                  <c:v>-9.1556459816886093E-3</c:v>
                </c:pt>
                <c:pt idx="2626">
                  <c:v>-1.7293997965412089E-2</c:v>
                </c:pt>
                <c:pt idx="2627">
                  <c:v>-9.1556459816886093E-3</c:v>
                </c:pt>
                <c:pt idx="2628">
                  <c:v>-1.7293997965412089E-2</c:v>
                </c:pt>
                <c:pt idx="2629">
                  <c:v>-9.1556459816886093E-3</c:v>
                </c:pt>
                <c:pt idx="2630">
                  <c:v>-9.1556459816886093E-3</c:v>
                </c:pt>
                <c:pt idx="2631">
                  <c:v>-9.1556459816886093E-3</c:v>
                </c:pt>
                <c:pt idx="2632">
                  <c:v>-9.1556459816886093E-3</c:v>
                </c:pt>
                <c:pt idx="2633">
                  <c:v>-9.1556459816886093E-3</c:v>
                </c:pt>
                <c:pt idx="2634">
                  <c:v>-9.1556459816886093E-3</c:v>
                </c:pt>
                <c:pt idx="2635">
                  <c:v>-9.1556459816886093E-3</c:v>
                </c:pt>
                <c:pt idx="2636">
                  <c:v>-9.1556459816886093E-3</c:v>
                </c:pt>
                <c:pt idx="2637">
                  <c:v>-9.1556459816886093E-3</c:v>
                </c:pt>
                <c:pt idx="2638">
                  <c:v>-9.1556459816886093E-3</c:v>
                </c:pt>
                <c:pt idx="2639">
                  <c:v>-9.1556459816886093E-3</c:v>
                </c:pt>
                <c:pt idx="2640">
                  <c:v>-9.1556459816886093E-3</c:v>
                </c:pt>
                <c:pt idx="2641">
                  <c:v>-9.1556459816886093E-3</c:v>
                </c:pt>
                <c:pt idx="2642">
                  <c:v>-1.7293997965412089E-2</c:v>
                </c:pt>
                <c:pt idx="2643">
                  <c:v>-9.1556459816886093E-3</c:v>
                </c:pt>
                <c:pt idx="2644">
                  <c:v>-9.1556459816886093E-3</c:v>
                </c:pt>
                <c:pt idx="2645">
                  <c:v>-1.7293997965412089E-2</c:v>
                </c:pt>
                <c:pt idx="2646">
                  <c:v>-9.1556459816886093E-3</c:v>
                </c:pt>
                <c:pt idx="2647">
                  <c:v>-9.1556459816886093E-3</c:v>
                </c:pt>
                <c:pt idx="2648">
                  <c:v>-9.1556459816886093E-3</c:v>
                </c:pt>
                <c:pt idx="2649">
                  <c:v>-9.1556459816886093E-3</c:v>
                </c:pt>
                <c:pt idx="2650">
                  <c:v>-1.7293997965412089E-2</c:v>
                </c:pt>
                <c:pt idx="2651">
                  <c:v>-1.7293997965412089E-2</c:v>
                </c:pt>
                <c:pt idx="2652">
                  <c:v>-1.7293997965412089E-2</c:v>
                </c:pt>
                <c:pt idx="2653">
                  <c:v>-9.1556459816886093E-3</c:v>
                </c:pt>
                <c:pt idx="2654">
                  <c:v>-9.1556459816886093E-3</c:v>
                </c:pt>
                <c:pt idx="2655">
                  <c:v>-1.7293997965412089E-2</c:v>
                </c:pt>
                <c:pt idx="2656">
                  <c:v>-1.7293997965412089E-2</c:v>
                </c:pt>
                <c:pt idx="2657">
                  <c:v>-9.1556459816886093E-3</c:v>
                </c:pt>
                <c:pt idx="2658">
                  <c:v>-9.1556459816886093E-3</c:v>
                </c:pt>
                <c:pt idx="2659">
                  <c:v>-1.7293997965412089E-2</c:v>
                </c:pt>
                <c:pt idx="2660">
                  <c:v>-9.1556459816886093E-3</c:v>
                </c:pt>
                <c:pt idx="2661">
                  <c:v>-9.1556459816886093E-3</c:v>
                </c:pt>
                <c:pt idx="2662">
                  <c:v>-1.7293997965412089E-2</c:v>
                </c:pt>
                <c:pt idx="2663">
                  <c:v>-1.0172939979653517E-3</c:v>
                </c:pt>
                <c:pt idx="2664">
                  <c:v>-9.1556459816886093E-3</c:v>
                </c:pt>
                <c:pt idx="2665">
                  <c:v>-9.1556459816886093E-3</c:v>
                </c:pt>
                <c:pt idx="2666">
                  <c:v>-9.1556459816886093E-3</c:v>
                </c:pt>
                <c:pt idx="2667">
                  <c:v>-9.1556459816886093E-3</c:v>
                </c:pt>
                <c:pt idx="2668">
                  <c:v>-9.1556459816886093E-3</c:v>
                </c:pt>
                <c:pt idx="2669">
                  <c:v>-9.1556459816886093E-3</c:v>
                </c:pt>
                <c:pt idx="2670">
                  <c:v>-9.1556459816886093E-3</c:v>
                </c:pt>
                <c:pt idx="2671">
                  <c:v>-1.7293997965412089E-2</c:v>
                </c:pt>
                <c:pt idx="2672">
                  <c:v>-9.1556459816886093E-3</c:v>
                </c:pt>
                <c:pt idx="2673">
                  <c:v>-9.1556459816886093E-3</c:v>
                </c:pt>
                <c:pt idx="2674">
                  <c:v>-1.7293997965412089E-2</c:v>
                </c:pt>
                <c:pt idx="2675">
                  <c:v>-9.1556459816886093E-3</c:v>
                </c:pt>
                <c:pt idx="2676">
                  <c:v>-9.1556459816886093E-3</c:v>
                </c:pt>
                <c:pt idx="2677">
                  <c:v>-1.7293997965412089E-2</c:v>
                </c:pt>
                <c:pt idx="2678">
                  <c:v>-9.1556459816886093E-3</c:v>
                </c:pt>
                <c:pt idx="2679">
                  <c:v>-1.7293997965412089E-2</c:v>
                </c:pt>
                <c:pt idx="2680">
                  <c:v>-9.1556459816886093E-3</c:v>
                </c:pt>
                <c:pt idx="2681">
                  <c:v>-9.1556459816886093E-3</c:v>
                </c:pt>
                <c:pt idx="2682">
                  <c:v>-1.7293997965412089E-2</c:v>
                </c:pt>
                <c:pt idx="2683">
                  <c:v>-1.7293997965412089E-2</c:v>
                </c:pt>
                <c:pt idx="2684">
                  <c:v>-1.7293997965412089E-2</c:v>
                </c:pt>
                <c:pt idx="2685">
                  <c:v>-1.7293997965412089E-2</c:v>
                </c:pt>
                <c:pt idx="2686">
                  <c:v>-1.7293997965412089E-2</c:v>
                </c:pt>
                <c:pt idx="2687">
                  <c:v>-9.1556459816886093E-3</c:v>
                </c:pt>
                <c:pt idx="2688">
                  <c:v>-9.1556459816886093E-3</c:v>
                </c:pt>
                <c:pt idx="2689">
                  <c:v>-9.1556459816886093E-3</c:v>
                </c:pt>
                <c:pt idx="2690">
                  <c:v>-1.7293997965412089E-2</c:v>
                </c:pt>
                <c:pt idx="2691">
                  <c:v>-9.1556459816886093E-3</c:v>
                </c:pt>
                <c:pt idx="2692">
                  <c:v>-1.7293997965412089E-2</c:v>
                </c:pt>
                <c:pt idx="2693">
                  <c:v>-9.1556459816886093E-3</c:v>
                </c:pt>
                <c:pt idx="2694">
                  <c:v>-9.1556459816886093E-3</c:v>
                </c:pt>
                <c:pt idx="2695">
                  <c:v>-1.7293997965412089E-2</c:v>
                </c:pt>
                <c:pt idx="2696">
                  <c:v>-9.1556459816886093E-3</c:v>
                </c:pt>
                <c:pt idx="2697">
                  <c:v>-9.1556459816886093E-3</c:v>
                </c:pt>
                <c:pt idx="2698">
                  <c:v>-1.7293997965412089E-2</c:v>
                </c:pt>
                <c:pt idx="2699">
                  <c:v>-9.1556459816886093E-3</c:v>
                </c:pt>
                <c:pt idx="2700">
                  <c:v>-9.1556459816886093E-3</c:v>
                </c:pt>
                <c:pt idx="2701">
                  <c:v>-9.1556459816886093E-3</c:v>
                </c:pt>
                <c:pt idx="2702">
                  <c:v>-1.7293997965412089E-2</c:v>
                </c:pt>
                <c:pt idx="2703">
                  <c:v>0.44252288911495419</c:v>
                </c:pt>
                <c:pt idx="2704">
                  <c:v>0.46775178026449649</c:v>
                </c:pt>
                <c:pt idx="2705">
                  <c:v>0.4701932858596134</c:v>
                </c:pt>
                <c:pt idx="2706">
                  <c:v>0.48077314343845368</c:v>
                </c:pt>
                <c:pt idx="2707">
                  <c:v>0.48972533062054935</c:v>
                </c:pt>
                <c:pt idx="2708">
                  <c:v>0.48240081383519839</c:v>
                </c:pt>
                <c:pt idx="2709">
                  <c:v>0.47344862665310272</c:v>
                </c:pt>
                <c:pt idx="2710">
                  <c:v>0.47263479145473042</c:v>
                </c:pt>
                <c:pt idx="2711">
                  <c:v>0.45879959308240081</c:v>
                </c:pt>
                <c:pt idx="2712">
                  <c:v>0.45310274669379447</c:v>
                </c:pt>
                <c:pt idx="2713">
                  <c:v>0.44170905391658188</c:v>
                </c:pt>
                <c:pt idx="2714">
                  <c:v>0.43682604272634795</c:v>
                </c:pt>
                <c:pt idx="2715">
                  <c:v>0.44252288911495419</c:v>
                </c:pt>
                <c:pt idx="2716">
                  <c:v>0.429501525940997</c:v>
                </c:pt>
                <c:pt idx="2717">
                  <c:v>0.42299084435401835</c:v>
                </c:pt>
                <c:pt idx="2718">
                  <c:v>0.42136317395727363</c:v>
                </c:pt>
                <c:pt idx="2719">
                  <c:v>0.41566632756866739</c:v>
                </c:pt>
                <c:pt idx="2720">
                  <c:v>0.4181078331637843</c:v>
                </c:pt>
                <c:pt idx="2721">
                  <c:v>0.41403865717192267</c:v>
                </c:pt>
                <c:pt idx="2722">
                  <c:v>0.40508646998982711</c:v>
                </c:pt>
                <c:pt idx="2723">
                  <c:v>0.40508646998982711</c:v>
                </c:pt>
                <c:pt idx="2724">
                  <c:v>0.40264496439471009</c:v>
                </c:pt>
                <c:pt idx="2725">
                  <c:v>0.4042726347914547</c:v>
                </c:pt>
                <c:pt idx="2726">
                  <c:v>0.40101729399796537</c:v>
                </c:pt>
                <c:pt idx="2727">
                  <c:v>0.40183112919633779</c:v>
                </c:pt>
                <c:pt idx="2728">
                  <c:v>0.39450661241098672</c:v>
                </c:pt>
                <c:pt idx="2729">
                  <c:v>0.39043743641912509</c:v>
                </c:pt>
                <c:pt idx="2730">
                  <c:v>0.39776195320447605</c:v>
                </c:pt>
                <c:pt idx="2731">
                  <c:v>0.39694811800610375</c:v>
                </c:pt>
                <c:pt idx="2732">
                  <c:v>0.39532044760935914</c:v>
                </c:pt>
                <c:pt idx="2733">
                  <c:v>0.38799593082400818</c:v>
                </c:pt>
                <c:pt idx="2734">
                  <c:v>0.38962360122075279</c:v>
                </c:pt>
                <c:pt idx="2735">
                  <c:v>0.38962360122075279</c:v>
                </c:pt>
                <c:pt idx="2736">
                  <c:v>0.39532044760935914</c:v>
                </c:pt>
                <c:pt idx="2737">
                  <c:v>0.39613428280773144</c:v>
                </c:pt>
                <c:pt idx="2738">
                  <c:v>0.39125127161749751</c:v>
                </c:pt>
                <c:pt idx="2739">
                  <c:v>0.39287894201424212</c:v>
                </c:pt>
                <c:pt idx="2740">
                  <c:v>0.39043743641912509</c:v>
                </c:pt>
                <c:pt idx="2741">
                  <c:v>0.39206510681586981</c:v>
                </c:pt>
                <c:pt idx="2742">
                  <c:v>0.39043743641912509</c:v>
                </c:pt>
                <c:pt idx="2743">
                  <c:v>0.37985757884028482</c:v>
                </c:pt>
                <c:pt idx="2744">
                  <c:v>0.38880976602238049</c:v>
                </c:pt>
                <c:pt idx="2745">
                  <c:v>0.38148524923702953</c:v>
                </c:pt>
                <c:pt idx="2746">
                  <c:v>0.38392675483214644</c:v>
                </c:pt>
                <c:pt idx="2747">
                  <c:v>0.37822990844354021</c:v>
                </c:pt>
                <c:pt idx="2748">
                  <c:v>0.37497456765005088</c:v>
                </c:pt>
                <c:pt idx="2749">
                  <c:v>0.37253306205493386</c:v>
                </c:pt>
                <c:pt idx="2750">
                  <c:v>0.3774160732451679</c:v>
                </c:pt>
                <c:pt idx="2751">
                  <c:v>0.3774160732451679</c:v>
                </c:pt>
                <c:pt idx="2752">
                  <c:v>0.37578840284842319</c:v>
                </c:pt>
                <c:pt idx="2753">
                  <c:v>0.37253306205493386</c:v>
                </c:pt>
                <c:pt idx="2754">
                  <c:v>0.37253306205493386</c:v>
                </c:pt>
                <c:pt idx="2755">
                  <c:v>0.37497456765005088</c:v>
                </c:pt>
                <c:pt idx="2756">
                  <c:v>0.37253306205493386</c:v>
                </c:pt>
                <c:pt idx="2757">
                  <c:v>0.37253306205493386</c:v>
                </c:pt>
                <c:pt idx="2758">
                  <c:v>0.36520854526958291</c:v>
                </c:pt>
                <c:pt idx="2759">
                  <c:v>0.36927772126144454</c:v>
                </c:pt>
                <c:pt idx="2760">
                  <c:v>0.36927772126144454</c:v>
                </c:pt>
                <c:pt idx="2761">
                  <c:v>0.37171922685656156</c:v>
                </c:pt>
                <c:pt idx="2762">
                  <c:v>0.36113936927772128</c:v>
                </c:pt>
                <c:pt idx="2763">
                  <c:v>0.36602238046795521</c:v>
                </c:pt>
                <c:pt idx="2764">
                  <c:v>0.36195320447609358</c:v>
                </c:pt>
                <c:pt idx="2765">
                  <c:v>0.36276703967446589</c:v>
                </c:pt>
                <c:pt idx="2766">
                  <c:v>0.36113936927772128</c:v>
                </c:pt>
                <c:pt idx="2767">
                  <c:v>0.36276703967446589</c:v>
                </c:pt>
                <c:pt idx="2768">
                  <c:v>0.35869786368260426</c:v>
                </c:pt>
                <c:pt idx="2769">
                  <c:v>0.35788402848423195</c:v>
                </c:pt>
                <c:pt idx="2770">
                  <c:v>0.35462868769074263</c:v>
                </c:pt>
                <c:pt idx="2771">
                  <c:v>0.350559511698881</c:v>
                </c:pt>
                <c:pt idx="2772">
                  <c:v>0.35951169888097656</c:v>
                </c:pt>
                <c:pt idx="2773">
                  <c:v>0.35625635808748723</c:v>
                </c:pt>
                <c:pt idx="2774">
                  <c:v>0.36032553407934897</c:v>
                </c:pt>
                <c:pt idx="2775">
                  <c:v>0.35707019328585965</c:v>
                </c:pt>
                <c:pt idx="2776">
                  <c:v>0.35300101729399802</c:v>
                </c:pt>
                <c:pt idx="2777">
                  <c:v>0.3513733468972533</c:v>
                </c:pt>
                <c:pt idx="2778">
                  <c:v>0.35788402848423195</c:v>
                </c:pt>
                <c:pt idx="2779">
                  <c:v>0.34893184130213628</c:v>
                </c:pt>
                <c:pt idx="2780">
                  <c:v>0.35218718209562561</c:v>
                </c:pt>
                <c:pt idx="2781">
                  <c:v>0.35218718209562561</c:v>
                </c:pt>
                <c:pt idx="2782">
                  <c:v>0.34486266531027465</c:v>
                </c:pt>
                <c:pt idx="2783">
                  <c:v>0.3513733468972533</c:v>
                </c:pt>
                <c:pt idx="2784">
                  <c:v>0.34404883011190235</c:v>
                </c:pt>
                <c:pt idx="2785">
                  <c:v>0.34404883011190235</c:v>
                </c:pt>
                <c:pt idx="2786">
                  <c:v>0.34242115971515763</c:v>
                </c:pt>
                <c:pt idx="2787">
                  <c:v>0.33591047812817909</c:v>
                </c:pt>
                <c:pt idx="2788">
                  <c:v>0.34649033570701937</c:v>
                </c:pt>
                <c:pt idx="2789">
                  <c:v>0.33997965412004072</c:v>
                </c:pt>
                <c:pt idx="2790">
                  <c:v>0.34242115971515763</c:v>
                </c:pt>
                <c:pt idx="2791">
                  <c:v>0.33509664292980668</c:v>
                </c:pt>
                <c:pt idx="2792">
                  <c:v>0.34079348931841302</c:v>
                </c:pt>
                <c:pt idx="2793">
                  <c:v>0.34486266531027465</c:v>
                </c:pt>
                <c:pt idx="2794">
                  <c:v>0.33997965412004072</c:v>
                </c:pt>
                <c:pt idx="2795">
                  <c:v>0.34323499491353004</c:v>
                </c:pt>
                <c:pt idx="2796">
                  <c:v>0.34079348931841302</c:v>
                </c:pt>
                <c:pt idx="2797">
                  <c:v>0.33184130213631735</c:v>
                </c:pt>
                <c:pt idx="2798">
                  <c:v>0.33509664292980668</c:v>
                </c:pt>
                <c:pt idx="2799">
                  <c:v>0.33509664292980668</c:v>
                </c:pt>
                <c:pt idx="2800">
                  <c:v>0.33265513733468977</c:v>
                </c:pt>
                <c:pt idx="2801">
                  <c:v>0.33916581892166842</c:v>
                </c:pt>
                <c:pt idx="2802">
                  <c:v>0.33672431332655139</c:v>
                </c:pt>
                <c:pt idx="2803">
                  <c:v>0.33346897253306207</c:v>
                </c:pt>
                <c:pt idx="2804">
                  <c:v>0.33672431332655139</c:v>
                </c:pt>
                <c:pt idx="2805">
                  <c:v>0.33346897253306207</c:v>
                </c:pt>
                <c:pt idx="2806">
                  <c:v>0.3375381485249237</c:v>
                </c:pt>
                <c:pt idx="2807">
                  <c:v>0.33102746693794505</c:v>
                </c:pt>
                <c:pt idx="2808">
                  <c:v>0.33428280773143437</c:v>
                </c:pt>
                <c:pt idx="2809">
                  <c:v>0.32614445574771112</c:v>
                </c:pt>
                <c:pt idx="2810">
                  <c:v>0.33102746693794505</c:v>
                </c:pt>
                <c:pt idx="2811">
                  <c:v>0.32777212614445572</c:v>
                </c:pt>
                <c:pt idx="2812">
                  <c:v>0.33102746693794505</c:v>
                </c:pt>
                <c:pt idx="2813">
                  <c:v>0.32207527975584949</c:v>
                </c:pt>
                <c:pt idx="2814">
                  <c:v>0.32614445574771112</c:v>
                </c:pt>
                <c:pt idx="2815">
                  <c:v>0.32126144455747707</c:v>
                </c:pt>
                <c:pt idx="2816">
                  <c:v>0.32370295015259409</c:v>
                </c:pt>
                <c:pt idx="2817">
                  <c:v>0.31881993896236016</c:v>
                </c:pt>
                <c:pt idx="2818">
                  <c:v>0.3245167853509664</c:v>
                </c:pt>
                <c:pt idx="2819">
                  <c:v>0.31963377416073246</c:v>
                </c:pt>
                <c:pt idx="2820">
                  <c:v>0.31556459816887084</c:v>
                </c:pt>
                <c:pt idx="2821">
                  <c:v>0.31800610376398775</c:v>
                </c:pt>
                <c:pt idx="2822">
                  <c:v>0.32044760935910477</c:v>
                </c:pt>
                <c:pt idx="2823">
                  <c:v>0.31475076297049842</c:v>
                </c:pt>
                <c:pt idx="2824">
                  <c:v>0.31230925737538151</c:v>
                </c:pt>
                <c:pt idx="2825">
                  <c:v>0.30498474059003056</c:v>
                </c:pt>
                <c:pt idx="2826">
                  <c:v>0.30824008138351988</c:v>
                </c:pt>
                <c:pt idx="2827">
                  <c:v>0.30742624618514747</c:v>
                </c:pt>
                <c:pt idx="2828">
                  <c:v>0.30986775178026449</c:v>
                </c:pt>
                <c:pt idx="2829">
                  <c:v>0.30986775178026449</c:v>
                </c:pt>
                <c:pt idx="2830">
                  <c:v>0.31800610376398775</c:v>
                </c:pt>
                <c:pt idx="2831">
                  <c:v>0.31800610376398775</c:v>
                </c:pt>
                <c:pt idx="2832">
                  <c:v>0.30986775178026449</c:v>
                </c:pt>
                <c:pt idx="2833">
                  <c:v>0.30417090539165814</c:v>
                </c:pt>
                <c:pt idx="2834">
                  <c:v>0.30335707019328584</c:v>
                </c:pt>
                <c:pt idx="2835">
                  <c:v>0.30579857578840286</c:v>
                </c:pt>
                <c:pt idx="2836">
                  <c:v>0.30579857578840286</c:v>
                </c:pt>
                <c:pt idx="2837">
                  <c:v>0.29847405900305191</c:v>
                </c:pt>
                <c:pt idx="2838">
                  <c:v>0.30172939979654123</c:v>
                </c:pt>
                <c:pt idx="2839">
                  <c:v>0.30335707019328584</c:v>
                </c:pt>
                <c:pt idx="2840">
                  <c:v>0.30742624618514747</c:v>
                </c:pt>
                <c:pt idx="2841">
                  <c:v>0.30498474059003056</c:v>
                </c:pt>
                <c:pt idx="2842">
                  <c:v>0.30742624618514747</c:v>
                </c:pt>
                <c:pt idx="2843">
                  <c:v>0.29684638860630719</c:v>
                </c:pt>
                <c:pt idx="2844">
                  <c:v>0.29521871820956258</c:v>
                </c:pt>
                <c:pt idx="2845">
                  <c:v>0.29847405900305191</c:v>
                </c:pt>
                <c:pt idx="2846">
                  <c:v>0.29684638860630719</c:v>
                </c:pt>
                <c:pt idx="2847">
                  <c:v>0.29440488301119028</c:v>
                </c:pt>
                <c:pt idx="2848">
                  <c:v>0.29196337741607326</c:v>
                </c:pt>
                <c:pt idx="2849">
                  <c:v>0.29277721261444556</c:v>
                </c:pt>
                <c:pt idx="2850">
                  <c:v>0.29521871820956258</c:v>
                </c:pt>
                <c:pt idx="2851">
                  <c:v>0.29196337741607326</c:v>
                </c:pt>
                <c:pt idx="2852">
                  <c:v>0.2854526958290946</c:v>
                </c:pt>
                <c:pt idx="2853">
                  <c:v>0.29114954221770095</c:v>
                </c:pt>
                <c:pt idx="2854">
                  <c:v>0.29196337741607326</c:v>
                </c:pt>
                <c:pt idx="2855">
                  <c:v>0.29196337741607326</c:v>
                </c:pt>
                <c:pt idx="2856">
                  <c:v>0.28301119023397758</c:v>
                </c:pt>
                <c:pt idx="2857">
                  <c:v>0.28219735503560528</c:v>
                </c:pt>
                <c:pt idx="2858">
                  <c:v>0.27894201424211595</c:v>
                </c:pt>
                <c:pt idx="2859">
                  <c:v>0.27812817904374365</c:v>
                </c:pt>
                <c:pt idx="2860">
                  <c:v>0.28219735503560528</c:v>
                </c:pt>
                <c:pt idx="2861">
                  <c:v>0.28382502543235</c:v>
                </c:pt>
                <c:pt idx="2862">
                  <c:v>0.27812817904374365</c:v>
                </c:pt>
                <c:pt idx="2863">
                  <c:v>0.27405900305188202</c:v>
                </c:pt>
                <c:pt idx="2864">
                  <c:v>0.28626653102746691</c:v>
                </c:pt>
                <c:pt idx="2865">
                  <c:v>0.28382502543235</c:v>
                </c:pt>
                <c:pt idx="2866">
                  <c:v>0.28138351983723298</c:v>
                </c:pt>
                <c:pt idx="2867">
                  <c:v>0.27731434384537135</c:v>
                </c:pt>
                <c:pt idx="2868">
                  <c:v>0.28219735503560528</c:v>
                </c:pt>
                <c:pt idx="2869">
                  <c:v>0.28138351983723298</c:v>
                </c:pt>
                <c:pt idx="2870">
                  <c:v>0.2724313326551373</c:v>
                </c:pt>
                <c:pt idx="2871">
                  <c:v>0.28301119023397758</c:v>
                </c:pt>
                <c:pt idx="2872">
                  <c:v>0.27812817904374365</c:v>
                </c:pt>
                <c:pt idx="2873">
                  <c:v>0.27812817904374365</c:v>
                </c:pt>
                <c:pt idx="2874">
                  <c:v>0.27812817904374365</c:v>
                </c:pt>
                <c:pt idx="2875">
                  <c:v>0.27487283825025433</c:v>
                </c:pt>
                <c:pt idx="2876">
                  <c:v>0.27487283825025433</c:v>
                </c:pt>
                <c:pt idx="2877">
                  <c:v>0.26266531027466933</c:v>
                </c:pt>
                <c:pt idx="2878">
                  <c:v>0.27487283825025433</c:v>
                </c:pt>
                <c:pt idx="2879">
                  <c:v>0.27405900305188202</c:v>
                </c:pt>
                <c:pt idx="2880">
                  <c:v>0.2724313326551373</c:v>
                </c:pt>
                <c:pt idx="2881">
                  <c:v>0.26673448626653107</c:v>
                </c:pt>
                <c:pt idx="2882">
                  <c:v>0.27487283825025433</c:v>
                </c:pt>
                <c:pt idx="2883">
                  <c:v>0.2708036622583927</c:v>
                </c:pt>
                <c:pt idx="2884">
                  <c:v>0.26836215666327567</c:v>
                </c:pt>
                <c:pt idx="2885">
                  <c:v>0.27487283825025433</c:v>
                </c:pt>
                <c:pt idx="2886">
                  <c:v>0.271617497456765</c:v>
                </c:pt>
                <c:pt idx="2887">
                  <c:v>0.27975584944048826</c:v>
                </c:pt>
                <c:pt idx="2888">
                  <c:v>0.26836215666327567</c:v>
                </c:pt>
                <c:pt idx="2889">
                  <c:v>0.2577822990844354</c:v>
                </c:pt>
                <c:pt idx="2890">
                  <c:v>0.25940996948118011</c:v>
                </c:pt>
                <c:pt idx="2891">
                  <c:v>0.26592065106815865</c:v>
                </c:pt>
                <c:pt idx="2892">
                  <c:v>0.26266531027466933</c:v>
                </c:pt>
                <c:pt idx="2893">
                  <c:v>0.26347914547304174</c:v>
                </c:pt>
                <c:pt idx="2894">
                  <c:v>0.26185147507629702</c:v>
                </c:pt>
                <c:pt idx="2895">
                  <c:v>0.26185147507629702</c:v>
                </c:pt>
                <c:pt idx="2896">
                  <c:v>0.26022380467955242</c:v>
                </c:pt>
                <c:pt idx="2897">
                  <c:v>0.26510681586978635</c:v>
                </c:pt>
                <c:pt idx="2898">
                  <c:v>0.25371312309257377</c:v>
                </c:pt>
                <c:pt idx="2899">
                  <c:v>0.25127161749745675</c:v>
                </c:pt>
                <c:pt idx="2900">
                  <c:v>0.24801627670396742</c:v>
                </c:pt>
                <c:pt idx="2901">
                  <c:v>0.24720244150559512</c:v>
                </c:pt>
                <c:pt idx="2902">
                  <c:v>0.24720244150559512</c:v>
                </c:pt>
                <c:pt idx="2903">
                  <c:v>0.25045778229908444</c:v>
                </c:pt>
                <c:pt idx="2904">
                  <c:v>0.25127161749745675</c:v>
                </c:pt>
                <c:pt idx="2905">
                  <c:v>0.24801627670396742</c:v>
                </c:pt>
                <c:pt idx="2906">
                  <c:v>0.24964394710071214</c:v>
                </c:pt>
                <c:pt idx="2907">
                  <c:v>0.24801627670396742</c:v>
                </c:pt>
                <c:pt idx="2908">
                  <c:v>0.24638860630722281</c:v>
                </c:pt>
                <c:pt idx="2909">
                  <c:v>0.25208545269582905</c:v>
                </c:pt>
                <c:pt idx="2910">
                  <c:v>0.25289928789420146</c:v>
                </c:pt>
                <c:pt idx="2911">
                  <c:v>0.24394710071210579</c:v>
                </c:pt>
                <c:pt idx="2912">
                  <c:v>0.25452695829094607</c:v>
                </c:pt>
                <c:pt idx="2913">
                  <c:v>0.24801627670396742</c:v>
                </c:pt>
                <c:pt idx="2914">
                  <c:v>0.24557477110885051</c:v>
                </c:pt>
                <c:pt idx="2915">
                  <c:v>0.23906408952187186</c:v>
                </c:pt>
                <c:pt idx="2916">
                  <c:v>0.23662258392675484</c:v>
                </c:pt>
                <c:pt idx="2917">
                  <c:v>0.24476093591047809</c:v>
                </c:pt>
                <c:pt idx="2918">
                  <c:v>0.24557477110885051</c:v>
                </c:pt>
                <c:pt idx="2919">
                  <c:v>0.23906408952187186</c:v>
                </c:pt>
                <c:pt idx="2920">
                  <c:v>0.24313326551373349</c:v>
                </c:pt>
                <c:pt idx="2921">
                  <c:v>0.23580874872838253</c:v>
                </c:pt>
                <c:pt idx="2922">
                  <c:v>0.23418107833163782</c:v>
                </c:pt>
                <c:pt idx="2923">
                  <c:v>0.23743641912512714</c:v>
                </c:pt>
                <c:pt idx="2924">
                  <c:v>0.23987792472024416</c:v>
                </c:pt>
                <c:pt idx="2925">
                  <c:v>0.24231943031536118</c:v>
                </c:pt>
                <c:pt idx="2926">
                  <c:v>0.24069175991861647</c:v>
                </c:pt>
                <c:pt idx="2927">
                  <c:v>0.24313326551373349</c:v>
                </c:pt>
                <c:pt idx="2928">
                  <c:v>0.24313326551373349</c:v>
                </c:pt>
                <c:pt idx="2929">
                  <c:v>0.23987792472024416</c:v>
                </c:pt>
                <c:pt idx="2930">
                  <c:v>0.23906408952187186</c:v>
                </c:pt>
                <c:pt idx="2931">
                  <c:v>0.24069175991861647</c:v>
                </c:pt>
                <c:pt idx="2932">
                  <c:v>0.24069175991861647</c:v>
                </c:pt>
                <c:pt idx="2933">
                  <c:v>0.23662258392675484</c:v>
                </c:pt>
                <c:pt idx="2934">
                  <c:v>0.2317395727365209</c:v>
                </c:pt>
                <c:pt idx="2935">
                  <c:v>0.23255340793489321</c:v>
                </c:pt>
                <c:pt idx="2936">
                  <c:v>0.23499491353001012</c:v>
                </c:pt>
                <c:pt idx="2937">
                  <c:v>0.23418107833163782</c:v>
                </c:pt>
                <c:pt idx="2938">
                  <c:v>0.23662258392675484</c:v>
                </c:pt>
                <c:pt idx="2939">
                  <c:v>0.23662258392675484</c:v>
                </c:pt>
                <c:pt idx="2940">
                  <c:v>0.2317395727365209</c:v>
                </c:pt>
                <c:pt idx="2941">
                  <c:v>0.23092573753814849</c:v>
                </c:pt>
                <c:pt idx="2942">
                  <c:v>0.23255340793489321</c:v>
                </c:pt>
                <c:pt idx="2943">
                  <c:v>0.22929806714140388</c:v>
                </c:pt>
                <c:pt idx="2944">
                  <c:v>0.23499491353001012</c:v>
                </c:pt>
                <c:pt idx="2945">
                  <c:v>0.22685656154628686</c:v>
                </c:pt>
                <c:pt idx="2946">
                  <c:v>0.22767039674465916</c:v>
                </c:pt>
                <c:pt idx="2947">
                  <c:v>0.22441505595116984</c:v>
                </c:pt>
                <c:pt idx="2948">
                  <c:v>0.22360122075279754</c:v>
                </c:pt>
                <c:pt idx="2949">
                  <c:v>0.22278738555442523</c:v>
                </c:pt>
                <c:pt idx="2950">
                  <c:v>0.22115971515768051</c:v>
                </c:pt>
                <c:pt idx="2951">
                  <c:v>0.22441505595116984</c:v>
                </c:pt>
                <c:pt idx="2952">
                  <c:v>0.22929806714140388</c:v>
                </c:pt>
                <c:pt idx="2953">
                  <c:v>0.22848423194303158</c:v>
                </c:pt>
                <c:pt idx="2954">
                  <c:v>0.21546286876907428</c:v>
                </c:pt>
                <c:pt idx="2955">
                  <c:v>0.2317395727365209</c:v>
                </c:pt>
                <c:pt idx="2956">
                  <c:v>0.22034587995930821</c:v>
                </c:pt>
                <c:pt idx="2957">
                  <c:v>0.22034587995930821</c:v>
                </c:pt>
                <c:pt idx="2958">
                  <c:v>0.2187182095625636</c:v>
                </c:pt>
                <c:pt idx="2959">
                  <c:v>0.22929806714140388</c:v>
                </c:pt>
                <c:pt idx="2960">
                  <c:v>0.22278738555442523</c:v>
                </c:pt>
                <c:pt idx="2961">
                  <c:v>0.21383519837232956</c:v>
                </c:pt>
                <c:pt idx="2962">
                  <c:v>0.21709053916581889</c:v>
                </c:pt>
                <c:pt idx="2963">
                  <c:v>0.21302136317395726</c:v>
                </c:pt>
                <c:pt idx="2964">
                  <c:v>0.21953204476093591</c:v>
                </c:pt>
                <c:pt idx="2965">
                  <c:v>0.2187182095625636</c:v>
                </c:pt>
                <c:pt idx="2966">
                  <c:v>0.21139369277721265</c:v>
                </c:pt>
                <c:pt idx="2967">
                  <c:v>0.21220752797558495</c:v>
                </c:pt>
                <c:pt idx="2968">
                  <c:v>0.21709053916581889</c:v>
                </c:pt>
                <c:pt idx="2969">
                  <c:v>0.21139369277721265</c:v>
                </c:pt>
                <c:pt idx="2970">
                  <c:v>0.2040691759918617</c:v>
                </c:pt>
                <c:pt idx="2971">
                  <c:v>0.20976602238046793</c:v>
                </c:pt>
                <c:pt idx="2972">
                  <c:v>0.2056968463886063</c:v>
                </c:pt>
                <c:pt idx="2973">
                  <c:v>0.19593082400813833</c:v>
                </c:pt>
                <c:pt idx="2974">
                  <c:v>0.2056968463886063</c:v>
                </c:pt>
                <c:pt idx="2975">
                  <c:v>0.20732451678535102</c:v>
                </c:pt>
                <c:pt idx="2976">
                  <c:v>0.20732451678535102</c:v>
                </c:pt>
                <c:pt idx="2977">
                  <c:v>0.20732451678535102</c:v>
                </c:pt>
                <c:pt idx="2978">
                  <c:v>0.21302136317395726</c:v>
                </c:pt>
                <c:pt idx="2979">
                  <c:v>0.20895218718209563</c:v>
                </c:pt>
                <c:pt idx="2980">
                  <c:v>0.2056968463886063</c:v>
                </c:pt>
                <c:pt idx="2981">
                  <c:v>0.19918616480162765</c:v>
                </c:pt>
                <c:pt idx="2982">
                  <c:v>0.2040691759918617</c:v>
                </c:pt>
                <c:pt idx="2983">
                  <c:v>0.19593082400813833</c:v>
                </c:pt>
                <c:pt idx="2984">
                  <c:v>0.20325534079348928</c:v>
                </c:pt>
                <c:pt idx="2985">
                  <c:v>0.2056968463886063</c:v>
                </c:pt>
                <c:pt idx="2986">
                  <c:v>0.20325534079348928</c:v>
                </c:pt>
                <c:pt idx="2987">
                  <c:v>0.19918616480162765</c:v>
                </c:pt>
                <c:pt idx="2988">
                  <c:v>0.19918616480162765</c:v>
                </c:pt>
                <c:pt idx="2989">
                  <c:v>0.19837232960325535</c:v>
                </c:pt>
                <c:pt idx="2990">
                  <c:v>0.19837232960325535</c:v>
                </c:pt>
                <c:pt idx="2991">
                  <c:v>0.19837232960325535</c:v>
                </c:pt>
                <c:pt idx="2992">
                  <c:v>0.20081383519837237</c:v>
                </c:pt>
                <c:pt idx="2993">
                  <c:v>0.19674465920651063</c:v>
                </c:pt>
                <c:pt idx="2994">
                  <c:v>0.19348931841302142</c:v>
                </c:pt>
                <c:pt idx="2995">
                  <c:v>0.19674465920651063</c:v>
                </c:pt>
                <c:pt idx="2996">
                  <c:v>0.19593082400813833</c:v>
                </c:pt>
                <c:pt idx="2997">
                  <c:v>0.192675483214649</c:v>
                </c:pt>
                <c:pt idx="2998">
                  <c:v>0.192675483214649</c:v>
                </c:pt>
                <c:pt idx="2999">
                  <c:v>0.19023397761953209</c:v>
                </c:pt>
                <c:pt idx="3000">
                  <c:v>0.19348931841302142</c:v>
                </c:pt>
                <c:pt idx="3001">
                  <c:v>0.18942014242115968</c:v>
                </c:pt>
                <c:pt idx="3002">
                  <c:v>-2.5432349949135347E-2</c:v>
                </c:pt>
                <c:pt idx="3003">
                  <c:v>-4.984740590030512E-2</c:v>
                </c:pt>
                <c:pt idx="3004">
                  <c:v>-5.7985757884028377E-2</c:v>
                </c:pt>
                <c:pt idx="3005">
                  <c:v>-6.6124109867751857E-2</c:v>
                </c:pt>
                <c:pt idx="3006">
                  <c:v>-5.7985757884028377E-2</c:v>
                </c:pt>
                <c:pt idx="3007">
                  <c:v>-5.7985757884028377E-2</c:v>
                </c:pt>
                <c:pt idx="3008">
                  <c:v>-4.984740590030512E-2</c:v>
                </c:pt>
                <c:pt idx="3009">
                  <c:v>-4.1709053916581862E-2</c:v>
                </c:pt>
                <c:pt idx="3010">
                  <c:v>-4.1709053916581862E-2</c:v>
                </c:pt>
                <c:pt idx="3011">
                  <c:v>-4.1709053916581862E-2</c:v>
                </c:pt>
                <c:pt idx="3012">
                  <c:v>-4.1709053916581862E-2</c:v>
                </c:pt>
                <c:pt idx="3013">
                  <c:v>-3.3570701932858604E-2</c:v>
                </c:pt>
                <c:pt idx="3014">
                  <c:v>-4.1709053916581862E-2</c:v>
                </c:pt>
                <c:pt idx="3015">
                  <c:v>-3.3570701932858604E-2</c:v>
                </c:pt>
                <c:pt idx="3016">
                  <c:v>-2.5432349949135347E-2</c:v>
                </c:pt>
                <c:pt idx="3017">
                  <c:v>-3.3570701932858604E-2</c:v>
                </c:pt>
                <c:pt idx="3018">
                  <c:v>-2.5432349949135347E-2</c:v>
                </c:pt>
                <c:pt idx="3019">
                  <c:v>-2.5432349949135347E-2</c:v>
                </c:pt>
                <c:pt idx="3020">
                  <c:v>-2.5432349949135347E-2</c:v>
                </c:pt>
                <c:pt idx="3021">
                  <c:v>-1.7293997965412089E-2</c:v>
                </c:pt>
                <c:pt idx="3022">
                  <c:v>-1.7293997965412089E-2</c:v>
                </c:pt>
                <c:pt idx="3023">
                  <c:v>-1.7293997965412089E-2</c:v>
                </c:pt>
                <c:pt idx="3024">
                  <c:v>-1.7293997965412089E-2</c:v>
                </c:pt>
                <c:pt idx="3025">
                  <c:v>-9.1556459816886093E-3</c:v>
                </c:pt>
                <c:pt idx="3026">
                  <c:v>-1.7293997965412089E-2</c:v>
                </c:pt>
                <c:pt idx="3027">
                  <c:v>-1.7293997965412089E-2</c:v>
                </c:pt>
                <c:pt idx="3028">
                  <c:v>-1.7293997965412089E-2</c:v>
                </c:pt>
                <c:pt idx="3029">
                  <c:v>-1.7293997965412089E-2</c:v>
                </c:pt>
                <c:pt idx="3030">
                  <c:v>-1.7293997965412089E-2</c:v>
                </c:pt>
                <c:pt idx="3031">
                  <c:v>-1.7293997965412089E-2</c:v>
                </c:pt>
                <c:pt idx="3032">
                  <c:v>-1.7293997965412089E-2</c:v>
                </c:pt>
                <c:pt idx="3033">
                  <c:v>-1.7293997965412089E-2</c:v>
                </c:pt>
                <c:pt idx="3034">
                  <c:v>-1.7293997965412089E-2</c:v>
                </c:pt>
                <c:pt idx="3035">
                  <c:v>-1.7293997965412089E-2</c:v>
                </c:pt>
                <c:pt idx="3036">
                  <c:v>-1.7293997965412089E-2</c:v>
                </c:pt>
                <c:pt idx="3037">
                  <c:v>-9.1556459816886093E-3</c:v>
                </c:pt>
                <c:pt idx="3038">
                  <c:v>-1.7293997965412089E-2</c:v>
                </c:pt>
                <c:pt idx="3039">
                  <c:v>-9.1556459816886093E-3</c:v>
                </c:pt>
                <c:pt idx="3040">
                  <c:v>-9.1556459816886093E-3</c:v>
                </c:pt>
                <c:pt idx="3041">
                  <c:v>-9.1556459816886093E-3</c:v>
                </c:pt>
                <c:pt idx="3042">
                  <c:v>-1.7293997965412089E-2</c:v>
                </c:pt>
                <c:pt idx="3043">
                  <c:v>-9.1556459816886093E-3</c:v>
                </c:pt>
                <c:pt idx="3044">
                  <c:v>-9.1556459816886093E-3</c:v>
                </c:pt>
                <c:pt idx="3045">
                  <c:v>-9.1556459816886093E-3</c:v>
                </c:pt>
                <c:pt idx="3046">
                  <c:v>-9.1556459816886093E-3</c:v>
                </c:pt>
                <c:pt idx="3047">
                  <c:v>-9.1556459816886093E-3</c:v>
                </c:pt>
                <c:pt idx="3048">
                  <c:v>-9.1556459816886093E-3</c:v>
                </c:pt>
                <c:pt idx="3049">
                  <c:v>-9.1556459816886093E-3</c:v>
                </c:pt>
                <c:pt idx="3050">
                  <c:v>-9.1556459816886093E-3</c:v>
                </c:pt>
                <c:pt idx="3051">
                  <c:v>-9.1556459816886093E-3</c:v>
                </c:pt>
                <c:pt idx="3052">
                  <c:v>-9.1556459816886093E-3</c:v>
                </c:pt>
                <c:pt idx="3053">
                  <c:v>-9.1556459816886093E-3</c:v>
                </c:pt>
                <c:pt idx="3054">
                  <c:v>-9.1556459816886093E-3</c:v>
                </c:pt>
                <c:pt idx="3055">
                  <c:v>-9.1556459816886093E-3</c:v>
                </c:pt>
                <c:pt idx="3056">
                  <c:v>-9.1556459816886093E-3</c:v>
                </c:pt>
                <c:pt idx="3057">
                  <c:v>-1.7293997965412089E-2</c:v>
                </c:pt>
                <c:pt idx="3058">
                  <c:v>-9.1556459816886093E-3</c:v>
                </c:pt>
                <c:pt idx="3059">
                  <c:v>-1.7293997965412089E-2</c:v>
                </c:pt>
                <c:pt idx="3060">
                  <c:v>-9.1556459816886093E-3</c:v>
                </c:pt>
                <c:pt idx="3061">
                  <c:v>-9.1556459816886093E-3</c:v>
                </c:pt>
                <c:pt idx="3062">
                  <c:v>-9.1556459816886093E-3</c:v>
                </c:pt>
                <c:pt idx="3063">
                  <c:v>-9.1556459816886093E-3</c:v>
                </c:pt>
                <c:pt idx="3064">
                  <c:v>-9.1556459816886093E-3</c:v>
                </c:pt>
                <c:pt idx="3065">
                  <c:v>-9.1556459816886093E-3</c:v>
                </c:pt>
                <c:pt idx="3066">
                  <c:v>-9.1556459816886093E-3</c:v>
                </c:pt>
                <c:pt idx="3067">
                  <c:v>-9.1556459816886093E-3</c:v>
                </c:pt>
                <c:pt idx="3068">
                  <c:v>-9.1556459816886093E-3</c:v>
                </c:pt>
                <c:pt idx="3069">
                  <c:v>-9.1556459816886093E-3</c:v>
                </c:pt>
                <c:pt idx="3070">
                  <c:v>-1.0172939979653517E-3</c:v>
                </c:pt>
                <c:pt idx="3071">
                  <c:v>-9.1556459816886093E-3</c:v>
                </c:pt>
                <c:pt idx="3072">
                  <c:v>-1.0172939979653517E-3</c:v>
                </c:pt>
                <c:pt idx="3073">
                  <c:v>-9.1556459816886093E-3</c:v>
                </c:pt>
                <c:pt idx="3074">
                  <c:v>-9.1556459816886093E-3</c:v>
                </c:pt>
                <c:pt idx="3075">
                  <c:v>-9.1556459816886093E-3</c:v>
                </c:pt>
                <c:pt idx="3076">
                  <c:v>-1.0172939979653517E-3</c:v>
                </c:pt>
                <c:pt idx="3077">
                  <c:v>-9.1556459816886093E-3</c:v>
                </c:pt>
                <c:pt idx="3078">
                  <c:v>-9.1556459816886093E-3</c:v>
                </c:pt>
                <c:pt idx="3079">
                  <c:v>-1.0172939979653517E-3</c:v>
                </c:pt>
                <c:pt idx="3080">
                  <c:v>-9.1556459816886093E-3</c:v>
                </c:pt>
                <c:pt idx="3081">
                  <c:v>-9.1556459816886093E-3</c:v>
                </c:pt>
                <c:pt idx="3082">
                  <c:v>-9.1556459816886093E-3</c:v>
                </c:pt>
                <c:pt idx="3083">
                  <c:v>-9.1556459816886093E-3</c:v>
                </c:pt>
                <c:pt idx="3084">
                  <c:v>-1.7293997965412089E-2</c:v>
                </c:pt>
                <c:pt idx="3085">
                  <c:v>-9.1556459816886093E-3</c:v>
                </c:pt>
                <c:pt idx="3086">
                  <c:v>-9.1556459816886093E-3</c:v>
                </c:pt>
                <c:pt idx="3087">
                  <c:v>-1.0172939979653517E-3</c:v>
                </c:pt>
                <c:pt idx="3088">
                  <c:v>-9.1556459816886093E-3</c:v>
                </c:pt>
                <c:pt idx="3089">
                  <c:v>-9.1556459816886093E-3</c:v>
                </c:pt>
                <c:pt idx="3090">
                  <c:v>-9.1556459816886093E-3</c:v>
                </c:pt>
                <c:pt idx="3091">
                  <c:v>-1.7293997965412089E-2</c:v>
                </c:pt>
                <c:pt idx="3092">
                  <c:v>-9.1556459816886093E-3</c:v>
                </c:pt>
                <c:pt idx="3093">
                  <c:v>-9.1556459816886093E-3</c:v>
                </c:pt>
                <c:pt idx="3094">
                  <c:v>-9.1556459816886093E-3</c:v>
                </c:pt>
                <c:pt idx="3095">
                  <c:v>-9.1556459816886093E-3</c:v>
                </c:pt>
                <c:pt idx="3096">
                  <c:v>-1.7293997965412089E-2</c:v>
                </c:pt>
                <c:pt idx="3097">
                  <c:v>-9.1556459816886093E-3</c:v>
                </c:pt>
                <c:pt idx="3098">
                  <c:v>-9.1556459816886093E-3</c:v>
                </c:pt>
                <c:pt idx="3099">
                  <c:v>-1.0172939979653517E-3</c:v>
                </c:pt>
                <c:pt idx="3100">
                  <c:v>-9.1556459816886093E-3</c:v>
                </c:pt>
                <c:pt idx="3101">
                  <c:v>-9.1556459816886093E-3</c:v>
                </c:pt>
                <c:pt idx="3102">
                  <c:v>-9.1556459816886093E-3</c:v>
                </c:pt>
                <c:pt idx="3103">
                  <c:v>-9.1556459816886093E-3</c:v>
                </c:pt>
                <c:pt idx="3104">
                  <c:v>-9.1556459816886093E-3</c:v>
                </c:pt>
                <c:pt idx="3105">
                  <c:v>-1.7293997965412089E-2</c:v>
                </c:pt>
                <c:pt idx="3106">
                  <c:v>-9.1556459816886093E-3</c:v>
                </c:pt>
                <c:pt idx="3107">
                  <c:v>-9.1556459816886093E-3</c:v>
                </c:pt>
                <c:pt idx="3108">
                  <c:v>-1.0172939979653517E-3</c:v>
                </c:pt>
                <c:pt idx="3109">
                  <c:v>-9.1556459816886093E-3</c:v>
                </c:pt>
                <c:pt idx="3110">
                  <c:v>-9.1556459816886093E-3</c:v>
                </c:pt>
                <c:pt idx="3111">
                  <c:v>-9.1556459816886093E-3</c:v>
                </c:pt>
                <c:pt idx="3112">
                  <c:v>-9.1556459816886093E-3</c:v>
                </c:pt>
                <c:pt idx="3113">
                  <c:v>-9.1556459816886093E-3</c:v>
                </c:pt>
                <c:pt idx="3114">
                  <c:v>-1.7293997965412089E-2</c:v>
                </c:pt>
                <c:pt idx="3115">
                  <c:v>-9.1556459816886093E-3</c:v>
                </c:pt>
                <c:pt idx="3116">
                  <c:v>-9.1556459816886093E-3</c:v>
                </c:pt>
                <c:pt idx="3117">
                  <c:v>-9.1556459816886093E-3</c:v>
                </c:pt>
                <c:pt idx="3118">
                  <c:v>-9.1556459816886093E-3</c:v>
                </c:pt>
                <c:pt idx="3119">
                  <c:v>-9.1556459816886093E-3</c:v>
                </c:pt>
                <c:pt idx="3120">
                  <c:v>-9.1556459816886093E-3</c:v>
                </c:pt>
                <c:pt idx="3121">
                  <c:v>-9.1556459816886093E-3</c:v>
                </c:pt>
                <c:pt idx="3122">
                  <c:v>-1.7293997965412089E-2</c:v>
                </c:pt>
                <c:pt idx="3123">
                  <c:v>-9.1556459816886093E-3</c:v>
                </c:pt>
                <c:pt idx="3124">
                  <c:v>-9.1556459816886093E-3</c:v>
                </c:pt>
                <c:pt idx="3125">
                  <c:v>-9.1556459816886093E-3</c:v>
                </c:pt>
                <c:pt idx="3126">
                  <c:v>-9.1556459816886093E-3</c:v>
                </c:pt>
                <c:pt idx="3127">
                  <c:v>-9.1556459816886093E-3</c:v>
                </c:pt>
                <c:pt idx="3128">
                  <c:v>-9.1556459816886093E-3</c:v>
                </c:pt>
                <c:pt idx="3129">
                  <c:v>-1.7293997965412089E-2</c:v>
                </c:pt>
                <c:pt idx="3130">
                  <c:v>-9.1556459816886093E-3</c:v>
                </c:pt>
                <c:pt idx="3131">
                  <c:v>-1.7293997965412089E-2</c:v>
                </c:pt>
                <c:pt idx="3132">
                  <c:v>-9.1556459816886093E-3</c:v>
                </c:pt>
                <c:pt idx="3133">
                  <c:v>-9.1556459816886093E-3</c:v>
                </c:pt>
                <c:pt idx="3134">
                  <c:v>-9.1556459816886093E-3</c:v>
                </c:pt>
                <c:pt idx="3135">
                  <c:v>-9.1556459816886093E-3</c:v>
                </c:pt>
                <c:pt idx="3136">
                  <c:v>-9.1556459816886093E-3</c:v>
                </c:pt>
                <c:pt idx="3137">
                  <c:v>-9.1556459816886093E-3</c:v>
                </c:pt>
                <c:pt idx="3138">
                  <c:v>-1.7293997965412089E-2</c:v>
                </c:pt>
                <c:pt idx="3139">
                  <c:v>-9.1556459816886093E-3</c:v>
                </c:pt>
                <c:pt idx="3140">
                  <c:v>-9.1556459816886093E-3</c:v>
                </c:pt>
                <c:pt idx="3141">
                  <c:v>-9.1556459816886093E-3</c:v>
                </c:pt>
                <c:pt idx="3142">
                  <c:v>-9.1556459816886093E-3</c:v>
                </c:pt>
                <c:pt idx="3143">
                  <c:v>-1.7293997965412089E-2</c:v>
                </c:pt>
                <c:pt idx="3144">
                  <c:v>-9.1556459816886093E-3</c:v>
                </c:pt>
                <c:pt idx="3145">
                  <c:v>-9.1556459816886093E-3</c:v>
                </c:pt>
                <c:pt idx="3146">
                  <c:v>-9.1556459816886093E-3</c:v>
                </c:pt>
                <c:pt idx="3147">
                  <c:v>-9.1556459816886093E-3</c:v>
                </c:pt>
                <c:pt idx="3148">
                  <c:v>-9.1556459816886093E-3</c:v>
                </c:pt>
                <c:pt idx="3149">
                  <c:v>-1.7293997965412089E-2</c:v>
                </c:pt>
                <c:pt idx="3150">
                  <c:v>-9.1556459816886093E-3</c:v>
                </c:pt>
                <c:pt idx="3151">
                  <c:v>-1.7293997965412089E-2</c:v>
                </c:pt>
                <c:pt idx="3152">
                  <c:v>-1.7293997965412089E-2</c:v>
                </c:pt>
                <c:pt idx="3153">
                  <c:v>-9.1556459816886093E-3</c:v>
                </c:pt>
                <c:pt idx="3154">
                  <c:v>-1.7293997965412089E-2</c:v>
                </c:pt>
                <c:pt idx="3155">
                  <c:v>-9.1556459816886093E-3</c:v>
                </c:pt>
                <c:pt idx="3156">
                  <c:v>-9.1556459816886093E-3</c:v>
                </c:pt>
                <c:pt idx="3157">
                  <c:v>-1.7293997965412089E-2</c:v>
                </c:pt>
                <c:pt idx="3158">
                  <c:v>-9.1556459816886093E-3</c:v>
                </c:pt>
                <c:pt idx="3159">
                  <c:v>-9.1556459816886093E-3</c:v>
                </c:pt>
                <c:pt idx="3160">
                  <c:v>-1.7293997965412089E-2</c:v>
                </c:pt>
                <c:pt idx="3161">
                  <c:v>-1.7293997965412089E-2</c:v>
                </c:pt>
                <c:pt idx="3162">
                  <c:v>-9.1556459816886093E-3</c:v>
                </c:pt>
                <c:pt idx="3163">
                  <c:v>-1.7293997965412089E-2</c:v>
                </c:pt>
                <c:pt idx="3164">
                  <c:v>-9.1556459816886093E-3</c:v>
                </c:pt>
                <c:pt idx="3165">
                  <c:v>-1.0172939979653517E-3</c:v>
                </c:pt>
                <c:pt idx="3166">
                  <c:v>-9.1556459816886093E-3</c:v>
                </c:pt>
                <c:pt idx="3167">
                  <c:v>-1.7293997965412089E-2</c:v>
                </c:pt>
                <c:pt idx="3168">
                  <c:v>-9.1556459816886093E-3</c:v>
                </c:pt>
                <c:pt idx="3169">
                  <c:v>-9.1556459816886093E-3</c:v>
                </c:pt>
                <c:pt idx="3170">
                  <c:v>-9.1556459816886093E-3</c:v>
                </c:pt>
                <c:pt idx="3171">
                  <c:v>-1.7293997965412089E-2</c:v>
                </c:pt>
                <c:pt idx="3172">
                  <c:v>-1.7293997965412089E-2</c:v>
                </c:pt>
                <c:pt idx="3173">
                  <c:v>-1.7293997965412089E-2</c:v>
                </c:pt>
                <c:pt idx="3174">
                  <c:v>-1.7293997965412089E-2</c:v>
                </c:pt>
                <c:pt idx="3175">
                  <c:v>-9.1556459816886093E-3</c:v>
                </c:pt>
                <c:pt idx="3176">
                  <c:v>-1.7293997965412089E-2</c:v>
                </c:pt>
                <c:pt idx="3177">
                  <c:v>-1.0172939979653517E-3</c:v>
                </c:pt>
                <c:pt idx="3178">
                  <c:v>-9.1556459816886093E-3</c:v>
                </c:pt>
                <c:pt idx="3179">
                  <c:v>-9.1556459816886093E-3</c:v>
                </c:pt>
                <c:pt idx="3180">
                  <c:v>-1.7293997965412089E-2</c:v>
                </c:pt>
                <c:pt idx="3181">
                  <c:v>-9.1556459816886093E-3</c:v>
                </c:pt>
                <c:pt idx="3182">
                  <c:v>-9.1556459816886093E-3</c:v>
                </c:pt>
                <c:pt idx="3183">
                  <c:v>-1.7293997965412089E-2</c:v>
                </c:pt>
                <c:pt idx="3184">
                  <c:v>-9.1556459816886093E-3</c:v>
                </c:pt>
                <c:pt idx="3185">
                  <c:v>-1.7293997965412089E-2</c:v>
                </c:pt>
                <c:pt idx="3186">
                  <c:v>-1.7293997965412089E-2</c:v>
                </c:pt>
                <c:pt idx="3187">
                  <c:v>-1.7293997965412089E-2</c:v>
                </c:pt>
                <c:pt idx="3188">
                  <c:v>-1.7293997965412089E-2</c:v>
                </c:pt>
                <c:pt idx="3189">
                  <c:v>-1.7293997965412089E-2</c:v>
                </c:pt>
                <c:pt idx="3190">
                  <c:v>-9.1556459816886093E-3</c:v>
                </c:pt>
                <c:pt idx="3191">
                  <c:v>-9.1556459816886093E-3</c:v>
                </c:pt>
                <c:pt idx="3192">
                  <c:v>-1.7293997965412089E-2</c:v>
                </c:pt>
                <c:pt idx="3193">
                  <c:v>-1.7293997965412089E-2</c:v>
                </c:pt>
                <c:pt idx="3194">
                  <c:v>-9.1556459816886093E-3</c:v>
                </c:pt>
                <c:pt idx="3195">
                  <c:v>-9.1556459816886093E-3</c:v>
                </c:pt>
                <c:pt idx="3196">
                  <c:v>-9.1556459816886093E-3</c:v>
                </c:pt>
                <c:pt idx="3197">
                  <c:v>-1.7293997965412089E-2</c:v>
                </c:pt>
                <c:pt idx="3198">
                  <c:v>-1.7293997965412089E-2</c:v>
                </c:pt>
                <c:pt idx="3199">
                  <c:v>-9.1556459816886093E-3</c:v>
                </c:pt>
                <c:pt idx="3200">
                  <c:v>-1.7293997965412089E-2</c:v>
                </c:pt>
                <c:pt idx="3201">
                  <c:v>-9.1556459816886093E-3</c:v>
                </c:pt>
                <c:pt idx="3202">
                  <c:v>-1.7293997965412089E-2</c:v>
                </c:pt>
                <c:pt idx="3203">
                  <c:v>-9.1556459816886093E-3</c:v>
                </c:pt>
                <c:pt idx="3204">
                  <c:v>-1.7293997965412089E-2</c:v>
                </c:pt>
                <c:pt idx="3205">
                  <c:v>-1.7293997965412089E-2</c:v>
                </c:pt>
                <c:pt idx="3206">
                  <c:v>-9.1556459816886093E-3</c:v>
                </c:pt>
                <c:pt idx="3207">
                  <c:v>-9.1556459816886093E-3</c:v>
                </c:pt>
                <c:pt idx="3208">
                  <c:v>-1.7293997965412089E-2</c:v>
                </c:pt>
                <c:pt idx="3209">
                  <c:v>-9.1556459816886093E-3</c:v>
                </c:pt>
                <c:pt idx="3210">
                  <c:v>-9.1556459816886093E-3</c:v>
                </c:pt>
                <c:pt idx="3211">
                  <c:v>-1.7293997965412089E-2</c:v>
                </c:pt>
                <c:pt idx="3212">
                  <c:v>-9.1556459816886093E-3</c:v>
                </c:pt>
                <c:pt idx="3213">
                  <c:v>-9.1556459816886093E-3</c:v>
                </c:pt>
                <c:pt idx="3214">
                  <c:v>-9.1556459816886093E-3</c:v>
                </c:pt>
                <c:pt idx="3215">
                  <c:v>-9.1556459816886093E-3</c:v>
                </c:pt>
                <c:pt idx="3216">
                  <c:v>-9.1556459816886093E-3</c:v>
                </c:pt>
                <c:pt idx="3217">
                  <c:v>-9.1556459816886093E-3</c:v>
                </c:pt>
                <c:pt idx="3218">
                  <c:v>-9.1556459816886093E-3</c:v>
                </c:pt>
                <c:pt idx="3219">
                  <c:v>-1.7293997965412089E-2</c:v>
                </c:pt>
                <c:pt idx="3220">
                  <c:v>-9.1556459816886093E-3</c:v>
                </c:pt>
                <c:pt idx="3221">
                  <c:v>-1.7293997965412089E-2</c:v>
                </c:pt>
                <c:pt idx="3222">
                  <c:v>-9.1556459816886093E-3</c:v>
                </c:pt>
                <c:pt idx="3223">
                  <c:v>-1.7293997965412089E-2</c:v>
                </c:pt>
                <c:pt idx="3224">
                  <c:v>-1.7293997965412089E-2</c:v>
                </c:pt>
                <c:pt idx="3225">
                  <c:v>-9.1556459816886093E-3</c:v>
                </c:pt>
                <c:pt idx="3226">
                  <c:v>-9.1556459816886093E-3</c:v>
                </c:pt>
                <c:pt idx="3227">
                  <c:v>-9.1556459816886093E-3</c:v>
                </c:pt>
                <c:pt idx="3228">
                  <c:v>-1.7293997965412089E-2</c:v>
                </c:pt>
                <c:pt idx="3229">
                  <c:v>-1.7293997965412089E-2</c:v>
                </c:pt>
                <c:pt idx="3230">
                  <c:v>-1.7293997965412089E-2</c:v>
                </c:pt>
                <c:pt idx="3231">
                  <c:v>-9.1556459816886093E-3</c:v>
                </c:pt>
                <c:pt idx="3232">
                  <c:v>-1.7293997965412089E-2</c:v>
                </c:pt>
                <c:pt idx="3233">
                  <c:v>-9.1556459816886093E-3</c:v>
                </c:pt>
                <c:pt idx="3234">
                  <c:v>-1.7293997965412089E-2</c:v>
                </c:pt>
                <c:pt idx="3235">
                  <c:v>-1.7293997965412089E-2</c:v>
                </c:pt>
                <c:pt idx="3236">
                  <c:v>-1.7293997965412089E-2</c:v>
                </c:pt>
                <c:pt idx="3237">
                  <c:v>-9.1556459816886093E-3</c:v>
                </c:pt>
                <c:pt idx="3238">
                  <c:v>-1.7293997965412089E-2</c:v>
                </c:pt>
                <c:pt idx="3239">
                  <c:v>-1.7293997965412089E-2</c:v>
                </c:pt>
                <c:pt idx="3240">
                  <c:v>-1.7293997965412089E-2</c:v>
                </c:pt>
                <c:pt idx="3241">
                  <c:v>-1.7293997965412089E-2</c:v>
                </c:pt>
                <c:pt idx="3242">
                  <c:v>-1.7293997965412089E-2</c:v>
                </c:pt>
                <c:pt idx="3243">
                  <c:v>-1.7293997965412089E-2</c:v>
                </c:pt>
                <c:pt idx="3244">
                  <c:v>-9.1556459816886093E-3</c:v>
                </c:pt>
                <c:pt idx="3245">
                  <c:v>-1.7293997965412089E-2</c:v>
                </c:pt>
                <c:pt idx="3246">
                  <c:v>-9.1556459816886093E-3</c:v>
                </c:pt>
                <c:pt idx="3247">
                  <c:v>-9.1556459816886093E-3</c:v>
                </c:pt>
                <c:pt idx="3248">
                  <c:v>-1.7293997965412089E-2</c:v>
                </c:pt>
                <c:pt idx="3249">
                  <c:v>-9.1556459816886093E-3</c:v>
                </c:pt>
                <c:pt idx="3250">
                  <c:v>-9.1556459816886093E-3</c:v>
                </c:pt>
                <c:pt idx="3251">
                  <c:v>-9.1556459816886093E-3</c:v>
                </c:pt>
                <c:pt idx="3252">
                  <c:v>-1.7293997965412089E-2</c:v>
                </c:pt>
                <c:pt idx="3253">
                  <c:v>-1.7293997965412089E-2</c:v>
                </c:pt>
                <c:pt idx="3254">
                  <c:v>-9.1556459816886093E-3</c:v>
                </c:pt>
                <c:pt idx="3255">
                  <c:v>-1.7293997965412089E-2</c:v>
                </c:pt>
                <c:pt idx="3256">
                  <c:v>-1.7293997965412089E-2</c:v>
                </c:pt>
                <c:pt idx="3257">
                  <c:v>-9.1556459816886093E-3</c:v>
                </c:pt>
                <c:pt idx="3258">
                  <c:v>-9.1556459816886093E-3</c:v>
                </c:pt>
                <c:pt idx="3259">
                  <c:v>-9.1556459816886093E-3</c:v>
                </c:pt>
                <c:pt idx="3260">
                  <c:v>-1.7293997965412089E-2</c:v>
                </c:pt>
                <c:pt idx="3261">
                  <c:v>-1.7293997965412089E-2</c:v>
                </c:pt>
                <c:pt idx="3262">
                  <c:v>-1.7293997965412089E-2</c:v>
                </c:pt>
                <c:pt idx="3263">
                  <c:v>-9.1556459816886093E-3</c:v>
                </c:pt>
                <c:pt idx="3264">
                  <c:v>-9.1556459816886093E-3</c:v>
                </c:pt>
                <c:pt idx="3265">
                  <c:v>-9.1556459816886093E-3</c:v>
                </c:pt>
                <c:pt idx="3266">
                  <c:v>-1.7293997965412089E-2</c:v>
                </c:pt>
                <c:pt idx="3267">
                  <c:v>-1.7293997965412089E-2</c:v>
                </c:pt>
                <c:pt idx="3268">
                  <c:v>-1.7293997965412089E-2</c:v>
                </c:pt>
                <c:pt idx="3269">
                  <c:v>-1.7293997965412089E-2</c:v>
                </c:pt>
                <c:pt idx="3270">
                  <c:v>-9.1556459816886093E-3</c:v>
                </c:pt>
                <c:pt idx="3271">
                  <c:v>-1.7293997965412089E-2</c:v>
                </c:pt>
                <c:pt idx="3272">
                  <c:v>-9.1556459816886093E-3</c:v>
                </c:pt>
                <c:pt idx="3273">
                  <c:v>-1.7293997965412089E-2</c:v>
                </c:pt>
                <c:pt idx="3274">
                  <c:v>-1.7293997965412089E-2</c:v>
                </c:pt>
                <c:pt idx="3275">
                  <c:v>-1.7293997965412089E-2</c:v>
                </c:pt>
                <c:pt idx="3276">
                  <c:v>-1.7293997965412089E-2</c:v>
                </c:pt>
                <c:pt idx="3277">
                  <c:v>-1.7293997965412089E-2</c:v>
                </c:pt>
                <c:pt idx="3278">
                  <c:v>-1.7293997965412089E-2</c:v>
                </c:pt>
                <c:pt idx="3279">
                  <c:v>-1.7293997965412089E-2</c:v>
                </c:pt>
                <c:pt idx="3280">
                  <c:v>-1.7293997965412089E-2</c:v>
                </c:pt>
                <c:pt idx="3281">
                  <c:v>-9.1556459816886093E-3</c:v>
                </c:pt>
                <c:pt idx="3282">
                  <c:v>-1.7293997965412089E-2</c:v>
                </c:pt>
                <c:pt idx="3283">
                  <c:v>-9.1556459816886093E-3</c:v>
                </c:pt>
                <c:pt idx="3284">
                  <c:v>-1.7293997965412089E-2</c:v>
                </c:pt>
                <c:pt idx="3285">
                  <c:v>-9.1556459816886093E-3</c:v>
                </c:pt>
                <c:pt idx="3286">
                  <c:v>-9.1556459816886093E-3</c:v>
                </c:pt>
                <c:pt idx="3287">
                  <c:v>-9.1556459816886093E-3</c:v>
                </c:pt>
                <c:pt idx="3288">
                  <c:v>-1.7293997965412089E-2</c:v>
                </c:pt>
                <c:pt idx="3289">
                  <c:v>-1.7293997965412089E-2</c:v>
                </c:pt>
                <c:pt idx="3290">
                  <c:v>-1.7293997965412089E-2</c:v>
                </c:pt>
                <c:pt idx="3291">
                  <c:v>-1.7293997965412089E-2</c:v>
                </c:pt>
                <c:pt idx="3292">
                  <c:v>-1.7293997965412089E-2</c:v>
                </c:pt>
                <c:pt idx="3293">
                  <c:v>-1.7293997965412089E-2</c:v>
                </c:pt>
                <c:pt idx="3294">
                  <c:v>-1.7293997965412089E-2</c:v>
                </c:pt>
                <c:pt idx="3295">
                  <c:v>-1.7293997965412089E-2</c:v>
                </c:pt>
                <c:pt idx="3296">
                  <c:v>-1.7293997965412089E-2</c:v>
                </c:pt>
                <c:pt idx="3297">
                  <c:v>-1.7293997965412089E-2</c:v>
                </c:pt>
                <c:pt idx="3298">
                  <c:v>-1.7293997965412089E-2</c:v>
                </c:pt>
                <c:pt idx="3299">
                  <c:v>-1.7293997965412089E-2</c:v>
                </c:pt>
                <c:pt idx="3300">
                  <c:v>-1.7293997965412089E-2</c:v>
                </c:pt>
                <c:pt idx="3301">
                  <c:v>-1.7293997965412089E-2</c:v>
                </c:pt>
                <c:pt idx="3302">
                  <c:v>-9.1556459816886093E-3</c:v>
                </c:pt>
                <c:pt idx="3303">
                  <c:v>-3.3570701932858604E-2</c:v>
                </c:pt>
                <c:pt idx="3304">
                  <c:v>0.47182095625635811</c:v>
                </c:pt>
                <c:pt idx="3305">
                  <c:v>0.4701932858596134</c:v>
                </c:pt>
                <c:pt idx="3306">
                  <c:v>0.47833163784333677</c:v>
                </c:pt>
                <c:pt idx="3307">
                  <c:v>0.49867751780264491</c:v>
                </c:pt>
                <c:pt idx="3308">
                  <c:v>0.49786368260427261</c:v>
                </c:pt>
                <c:pt idx="3309">
                  <c:v>0.49949135300101732</c:v>
                </c:pt>
                <c:pt idx="3310">
                  <c:v>0.48972533062054935</c:v>
                </c:pt>
                <c:pt idx="3311">
                  <c:v>0.484028484231943</c:v>
                </c:pt>
                <c:pt idx="3312">
                  <c:v>0.47914547304170907</c:v>
                </c:pt>
                <c:pt idx="3313">
                  <c:v>0.46775178026449649</c:v>
                </c:pt>
                <c:pt idx="3314">
                  <c:v>0.46368260427263475</c:v>
                </c:pt>
                <c:pt idx="3315">
                  <c:v>0.46368260427263475</c:v>
                </c:pt>
                <c:pt idx="3316">
                  <c:v>0.45228891149542216</c:v>
                </c:pt>
                <c:pt idx="3317">
                  <c:v>0.44415055951169891</c:v>
                </c:pt>
                <c:pt idx="3318">
                  <c:v>0.44415055951169891</c:v>
                </c:pt>
                <c:pt idx="3319">
                  <c:v>0.43845371312309256</c:v>
                </c:pt>
                <c:pt idx="3320">
                  <c:v>0.43194303153611391</c:v>
                </c:pt>
                <c:pt idx="3321">
                  <c:v>0.43519837232960323</c:v>
                </c:pt>
                <c:pt idx="3322">
                  <c:v>0.42787385554425228</c:v>
                </c:pt>
                <c:pt idx="3323">
                  <c:v>0.4303153611393693</c:v>
                </c:pt>
                <c:pt idx="3324">
                  <c:v>0.42299084435401835</c:v>
                </c:pt>
                <c:pt idx="3325">
                  <c:v>0.42054933875890133</c:v>
                </c:pt>
                <c:pt idx="3326">
                  <c:v>0.42299084435401835</c:v>
                </c:pt>
                <c:pt idx="3327">
                  <c:v>0.41566632756866739</c:v>
                </c:pt>
                <c:pt idx="3328">
                  <c:v>0.41892166836215672</c:v>
                </c:pt>
                <c:pt idx="3329">
                  <c:v>0.42136317395727363</c:v>
                </c:pt>
                <c:pt idx="3330">
                  <c:v>0.41566632756866739</c:v>
                </c:pt>
                <c:pt idx="3331">
                  <c:v>0.41485249237029498</c:v>
                </c:pt>
                <c:pt idx="3332">
                  <c:v>0.41159715157680565</c:v>
                </c:pt>
                <c:pt idx="3333">
                  <c:v>0.41322482197355037</c:v>
                </c:pt>
                <c:pt idx="3334">
                  <c:v>0.40915564598168874</c:v>
                </c:pt>
                <c:pt idx="3335">
                  <c:v>0.40508646998982711</c:v>
                </c:pt>
                <c:pt idx="3336">
                  <c:v>0.40915564598168874</c:v>
                </c:pt>
                <c:pt idx="3337">
                  <c:v>0.41485249237029498</c:v>
                </c:pt>
                <c:pt idx="3338">
                  <c:v>0.40671414038657172</c:v>
                </c:pt>
                <c:pt idx="3339">
                  <c:v>0.41078331637843335</c:v>
                </c:pt>
                <c:pt idx="3340">
                  <c:v>0.40834181078331633</c:v>
                </c:pt>
                <c:pt idx="3341">
                  <c:v>0.40752797558494402</c:v>
                </c:pt>
                <c:pt idx="3342">
                  <c:v>0.4034587995930824</c:v>
                </c:pt>
                <c:pt idx="3343">
                  <c:v>0.40508646998982711</c:v>
                </c:pt>
                <c:pt idx="3344">
                  <c:v>0.40834181078331633</c:v>
                </c:pt>
                <c:pt idx="3345">
                  <c:v>0.39857578840284846</c:v>
                </c:pt>
                <c:pt idx="3346">
                  <c:v>0.40020345879959307</c:v>
                </c:pt>
                <c:pt idx="3347">
                  <c:v>0.40020345879959307</c:v>
                </c:pt>
                <c:pt idx="3348">
                  <c:v>0.39776195320447605</c:v>
                </c:pt>
                <c:pt idx="3349">
                  <c:v>0.39287894201424212</c:v>
                </c:pt>
                <c:pt idx="3350">
                  <c:v>0.39857578840284846</c:v>
                </c:pt>
                <c:pt idx="3351">
                  <c:v>0.39613428280773144</c:v>
                </c:pt>
                <c:pt idx="3352">
                  <c:v>0.39532044760935914</c:v>
                </c:pt>
                <c:pt idx="3353">
                  <c:v>0.39206510681586981</c:v>
                </c:pt>
                <c:pt idx="3354">
                  <c:v>0.39206510681586981</c:v>
                </c:pt>
                <c:pt idx="3355">
                  <c:v>0.40183112919633779</c:v>
                </c:pt>
                <c:pt idx="3356">
                  <c:v>0.39206510681586981</c:v>
                </c:pt>
                <c:pt idx="3357">
                  <c:v>0.39369277721261442</c:v>
                </c:pt>
                <c:pt idx="3358">
                  <c:v>0.39125127161749751</c:v>
                </c:pt>
                <c:pt idx="3359">
                  <c:v>0.38392675483214644</c:v>
                </c:pt>
                <c:pt idx="3360">
                  <c:v>0.38311291963377414</c:v>
                </c:pt>
                <c:pt idx="3361">
                  <c:v>0.38880976602238049</c:v>
                </c:pt>
                <c:pt idx="3362">
                  <c:v>0.38229908443540184</c:v>
                </c:pt>
                <c:pt idx="3363">
                  <c:v>0.38229908443540184</c:v>
                </c:pt>
                <c:pt idx="3364">
                  <c:v>0.38311291963377414</c:v>
                </c:pt>
                <c:pt idx="3365">
                  <c:v>0.3774160732451679</c:v>
                </c:pt>
                <c:pt idx="3366">
                  <c:v>0.38636826042726347</c:v>
                </c:pt>
                <c:pt idx="3367">
                  <c:v>0.38636826042726347</c:v>
                </c:pt>
                <c:pt idx="3368">
                  <c:v>0.37985757884028482</c:v>
                </c:pt>
                <c:pt idx="3369">
                  <c:v>0.39043743641912509</c:v>
                </c:pt>
                <c:pt idx="3370">
                  <c:v>0.37985757884028482</c:v>
                </c:pt>
                <c:pt idx="3371">
                  <c:v>0.37904374364191251</c:v>
                </c:pt>
                <c:pt idx="3372">
                  <c:v>0.37416073245167858</c:v>
                </c:pt>
                <c:pt idx="3373">
                  <c:v>0.37171922685656156</c:v>
                </c:pt>
                <c:pt idx="3374">
                  <c:v>0.37822990844354021</c:v>
                </c:pt>
                <c:pt idx="3375">
                  <c:v>0.38067141403865712</c:v>
                </c:pt>
                <c:pt idx="3376">
                  <c:v>0.36846388606307223</c:v>
                </c:pt>
                <c:pt idx="3377">
                  <c:v>0.37253306205493386</c:v>
                </c:pt>
                <c:pt idx="3378">
                  <c:v>0.37009155645981684</c:v>
                </c:pt>
                <c:pt idx="3379">
                  <c:v>0.36846388606307223</c:v>
                </c:pt>
                <c:pt idx="3380">
                  <c:v>0.37009155645981684</c:v>
                </c:pt>
                <c:pt idx="3381">
                  <c:v>0.36927772126144454</c:v>
                </c:pt>
                <c:pt idx="3382">
                  <c:v>0.37090539165818925</c:v>
                </c:pt>
                <c:pt idx="3383">
                  <c:v>0.36765005086469993</c:v>
                </c:pt>
                <c:pt idx="3384">
                  <c:v>0.37334689725330616</c:v>
                </c:pt>
                <c:pt idx="3385">
                  <c:v>0.36927772126144454</c:v>
                </c:pt>
                <c:pt idx="3386">
                  <c:v>0.36602238046795521</c:v>
                </c:pt>
                <c:pt idx="3387">
                  <c:v>0.36927772126144454</c:v>
                </c:pt>
                <c:pt idx="3388">
                  <c:v>0.36276703967446589</c:v>
                </c:pt>
                <c:pt idx="3389">
                  <c:v>0.36276703967446589</c:v>
                </c:pt>
                <c:pt idx="3390">
                  <c:v>0.35869786368260426</c:v>
                </c:pt>
                <c:pt idx="3391">
                  <c:v>0.3643947100712106</c:v>
                </c:pt>
                <c:pt idx="3392">
                  <c:v>0.3497456765005087</c:v>
                </c:pt>
                <c:pt idx="3393">
                  <c:v>0.35951169888097656</c:v>
                </c:pt>
                <c:pt idx="3394">
                  <c:v>0.35625635808748723</c:v>
                </c:pt>
                <c:pt idx="3395">
                  <c:v>0.3513733468972533</c:v>
                </c:pt>
                <c:pt idx="3396">
                  <c:v>0.35951169888097656</c:v>
                </c:pt>
                <c:pt idx="3397">
                  <c:v>0.35951169888097656</c:v>
                </c:pt>
                <c:pt idx="3398">
                  <c:v>0.35300101729399802</c:v>
                </c:pt>
                <c:pt idx="3399">
                  <c:v>0.3497456765005087</c:v>
                </c:pt>
                <c:pt idx="3400">
                  <c:v>0.34893184130213628</c:v>
                </c:pt>
                <c:pt idx="3401">
                  <c:v>0.35462868769074263</c:v>
                </c:pt>
                <c:pt idx="3402">
                  <c:v>0.34811800610376398</c:v>
                </c:pt>
                <c:pt idx="3403">
                  <c:v>0.35300101729399802</c:v>
                </c:pt>
                <c:pt idx="3404">
                  <c:v>0.34649033570701937</c:v>
                </c:pt>
                <c:pt idx="3405">
                  <c:v>0.34567650050864696</c:v>
                </c:pt>
                <c:pt idx="3406">
                  <c:v>0.34242115971515763</c:v>
                </c:pt>
                <c:pt idx="3407">
                  <c:v>0.34486266531027465</c:v>
                </c:pt>
                <c:pt idx="3408">
                  <c:v>0.34323499491353004</c:v>
                </c:pt>
                <c:pt idx="3409">
                  <c:v>0.34404883011190235</c:v>
                </c:pt>
                <c:pt idx="3410">
                  <c:v>0.34404883011190235</c:v>
                </c:pt>
                <c:pt idx="3411">
                  <c:v>0.34404883011190235</c:v>
                </c:pt>
                <c:pt idx="3412">
                  <c:v>0.33672431332655139</c:v>
                </c:pt>
                <c:pt idx="3413">
                  <c:v>0.33672431332655139</c:v>
                </c:pt>
                <c:pt idx="3414">
                  <c:v>0.33997965412004072</c:v>
                </c:pt>
                <c:pt idx="3415">
                  <c:v>0.34730417090539167</c:v>
                </c:pt>
                <c:pt idx="3416">
                  <c:v>0.34160732451678533</c:v>
                </c:pt>
                <c:pt idx="3417">
                  <c:v>0.33591047812817909</c:v>
                </c:pt>
                <c:pt idx="3418">
                  <c:v>0.33591047812817909</c:v>
                </c:pt>
                <c:pt idx="3419">
                  <c:v>0.34323499491353004</c:v>
                </c:pt>
                <c:pt idx="3420">
                  <c:v>0.33265513733468977</c:v>
                </c:pt>
                <c:pt idx="3421">
                  <c:v>0.33184130213631735</c:v>
                </c:pt>
                <c:pt idx="3422">
                  <c:v>0.34404883011190235</c:v>
                </c:pt>
                <c:pt idx="3423">
                  <c:v>0.33428280773143437</c:v>
                </c:pt>
                <c:pt idx="3424">
                  <c:v>0.32777212614445572</c:v>
                </c:pt>
                <c:pt idx="3425">
                  <c:v>0.33509664292980668</c:v>
                </c:pt>
                <c:pt idx="3426">
                  <c:v>0.33265513733468977</c:v>
                </c:pt>
                <c:pt idx="3427">
                  <c:v>0.33672431332655139</c:v>
                </c:pt>
                <c:pt idx="3428">
                  <c:v>0.32939979654120044</c:v>
                </c:pt>
                <c:pt idx="3429">
                  <c:v>0.33428280773143437</c:v>
                </c:pt>
                <c:pt idx="3430">
                  <c:v>0.32288911495422179</c:v>
                </c:pt>
                <c:pt idx="3431">
                  <c:v>0.32533062054933881</c:v>
                </c:pt>
                <c:pt idx="3432">
                  <c:v>0.32777212614445572</c:v>
                </c:pt>
                <c:pt idx="3433">
                  <c:v>0.32695829094608342</c:v>
                </c:pt>
                <c:pt idx="3434">
                  <c:v>0.32533062054933881</c:v>
                </c:pt>
                <c:pt idx="3435">
                  <c:v>0.33021363173957274</c:v>
                </c:pt>
                <c:pt idx="3436">
                  <c:v>0.32370295015259409</c:v>
                </c:pt>
                <c:pt idx="3437">
                  <c:v>0.32370295015259409</c:v>
                </c:pt>
                <c:pt idx="3438">
                  <c:v>0.3245167853509664</c:v>
                </c:pt>
                <c:pt idx="3439">
                  <c:v>0.31881993896236016</c:v>
                </c:pt>
                <c:pt idx="3440">
                  <c:v>0.31881993896236016</c:v>
                </c:pt>
                <c:pt idx="3441">
                  <c:v>0.32370295015259409</c:v>
                </c:pt>
                <c:pt idx="3442">
                  <c:v>0.3245167853509664</c:v>
                </c:pt>
                <c:pt idx="3443">
                  <c:v>0.31963377416073246</c:v>
                </c:pt>
                <c:pt idx="3444">
                  <c:v>0.31637843336724314</c:v>
                </c:pt>
                <c:pt idx="3445">
                  <c:v>0.31068158697863679</c:v>
                </c:pt>
                <c:pt idx="3446">
                  <c:v>0.30905391658189219</c:v>
                </c:pt>
                <c:pt idx="3447">
                  <c:v>0.31312309257375381</c:v>
                </c:pt>
                <c:pt idx="3448">
                  <c:v>0.30986775178026449</c:v>
                </c:pt>
                <c:pt idx="3449">
                  <c:v>0.31149542217700921</c:v>
                </c:pt>
                <c:pt idx="3450">
                  <c:v>0.30824008138351988</c:v>
                </c:pt>
                <c:pt idx="3451">
                  <c:v>0.31230925737538151</c:v>
                </c:pt>
                <c:pt idx="3452">
                  <c:v>0.31230925737538151</c:v>
                </c:pt>
                <c:pt idx="3453">
                  <c:v>0.30661241098677516</c:v>
                </c:pt>
                <c:pt idx="3454">
                  <c:v>0.30905391658189219</c:v>
                </c:pt>
                <c:pt idx="3455">
                  <c:v>0.30742624618514747</c:v>
                </c:pt>
                <c:pt idx="3456">
                  <c:v>0.30579857578840286</c:v>
                </c:pt>
                <c:pt idx="3457">
                  <c:v>0.30579857578840286</c:v>
                </c:pt>
                <c:pt idx="3458">
                  <c:v>0.30905391658189219</c:v>
                </c:pt>
                <c:pt idx="3459">
                  <c:v>0.30661241098677516</c:v>
                </c:pt>
                <c:pt idx="3460">
                  <c:v>0.30905391658189219</c:v>
                </c:pt>
                <c:pt idx="3461">
                  <c:v>0.30254323499491353</c:v>
                </c:pt>
                <c:pt idx="3462">
                  <c:v>0.2976602238046796</c:v>
                </c:pt>
                <c:pt idx="3463">
                  <c:v>0.29114954221770095</c:v>
                </c:pt>
                <c:pt idx="3464">
                  <c:v>0.30417090539165814</c:v>
                </c:pt>
                <c:pt idx="3465">
                  <c:v>0.30417090539165814</c:v>
                </c:pt>
                <c:pt idx="3466">
                  <c:v>0.30498474059003056</c:v>
                </c:pt>
                <c:pt idx="3467">
                  <c:v>0.29847405900305191</c:v>
                </c:pt>
                <c:pt idx="3468">
                  <c:v>0.30661241098677516</c:v>
                </c:pt>
                <c:pt idx="3469">
                  <c:v>0.30417090539165814</c:v>
                </c:pt>
                <c:pt idx="3470">
                  <c:v>0.2976602238046796</c:v>
                </c:pt>
                <c:pt idx="3471">
                  <c:v>0.30417090539165814</c:v>
                </c:pt>
                <c:pt idx="3472">
                  <c:v>0.29114954221770095</c:v>
                </c:pt>
                <c:pt idx="3473">
                  <c:v>0.30091556459816882</c:v>
                </c:pt>
                <c:pt idx="3474">
                  <c:v>0.29928789420142421</c:v>
                </c:pt>
                <c:pt idx="3475">
                  <c:v>0.29521871820956258</c:v>
                </c:pt>
                <c:pt idx="3476">
                  <c:v>0.29033570701932854</c:v>
                </c:pt>
                <c:pt idx="3477">
                  <c:v>0.2976602238046796</c:v>
                </c:pt>
                <c:pt idx="3478">
                  <c:v>0.29440488301119028</c:v>
                </c:pt>
                <c:pt idx="3479">
                  <c:v>0.29440488301119028</c:v>
                </c:pt>
                <c:pt idx="3480">
                  <c:v>0.29033570701932854</c:v>
                </c:pt>
                <c:pt idx="3481">
                  <c:v>0.29114954221770095</c:v>
                </c:pt>
                <c:pt idx="3482">
                  <c:v>0.28870803662258393</c:v>
                </c:pt>
                <c:pt idx="3483">
                  <c:v>0.28789420142421163</c:v>
                </c:pt>
                <c:pt idx="3484">
                  <c:v>0.28870803662258393</c:v>
                </c:pt>
                <c:pt idx="3485">
                  <c:v>0.29033570701932854</c:v>
                </c:pt>
                <c:pt idx="3486">
                  <c:v>0.28626653102746691</c:v>
                </c:pt>
                <c:pt idx="3487">
                  <c:v>0.28626653102746691</c:v>
                </c:pt>
                <c:pt idx="3488">
                  <c:v>0.28870803662258393</c:v>
                </c:pt>
                <c:pt idx="3489">
                  <c:v>0.2854526958290946</c:v>
                </c:pt>
                <c:pt idx="3490">
                  <c:v>0.28708036622583932</c:v>
                </c:pt>
                <c:pt idx="3491">
                  <c:v>0.28382502543235</c:v>
                </c:pt>
                <c:pt idx="3492">
                  <c:v>0.28138351983723298</c:v>
                </c:pt>
                <c:pt idx="3493">
                  <c:v>0.28138351983723298</c:v>
                </c:pt>
                <c:pt idx="3494">
                  <c:v>0.2846388606307223</c:v>
                </c:pt>
                <c:pt idx="3495">
                  <c:v>0.2854526958290946</c:v>
                </c:pt>
                <c:pt idx="3496">
                  <c:v>0.28382502543235</c:v>
                </c:pt>
                <c:pt idx="3497">
                  <c:v>0.28138351983723298</c:v>
                </c:pt>
                <c:pt idx="3498">
                  <c:v>0.28301119023397758</c:v>
                </c:pt>
                <c:pt idx="3499">
                  <c:v>0.27975584944048826</c:v>
                </c:pt>
                <c:pt idx="3500">
                  <c:v>0.26836215666327567</c:v>
                </c:pt>
                <c:pt idx="3501">
                  <c:v>0.27324516785350972</c:v>
                </c:pt>
                <c:pt idx="3502">
                  <c:v>0.2708036622583927</c:v>
                </c:pt>
                <c:pt idx="3503">
                  <c:v>0.27812817904374365</c:v>
                </c:pt>
                <c:pt idx="3504">
                  <c:v>0.26998982706002039</c:v>
                </c:pt>
                <c:pt idx="3505">
                  <c:v>0.27324516785350972</c:v>
                </c:pt>
                <c:pt idx="3506">
                  <c:v>0.271617497456765</c:v>
                </c:pt>
                <c:pt idx="3507">
                  <c:v>0.27405900305188202</c:v>
                </c:pt>
                <c:pt idx="3508">
                  <c:v>0.27487283825025433</c:v>
                </c:pt>
                <c:pt idx="3509">
                  <c:v>0.271617497456765</c:v>
                </c:pt>
                <c:pt idx="3510">
                  <c:v>0.2708036622583927</c:v>
                </c:pt>
                <c:pt idx="3511">
                  <c:v>0.27324516785350972</c:v>
                </c:pt>
                <c:pt idx="3512">
                  <c:v>0.2724313326551373</c:v>
                </c:pt>
                <c:pt idx="3513">
                  <c:v>0.26998982706002039</c:v>
                </c:pt>
                <c:pt idx="3514">
                  <c:v>0.26429298067141405</c:v>
                </c:pt>
                <c:pt idx="3515">
                  <c:v>0.26836215666327567</c:v>
                </c:pt>
                <c:pt idx="3516">
                  <c:v>0.26185147507629702</c:v>
                </c:pt>
                <c:pt idx="3517">
                  <c:v>0.26266531027466933</c:v>
                </c:pt>
                <c:pt idx="3518">
                  <c:v>0.26592065106815865</c:v>
                </c:pt>
                <c:pt idx="3519">
                  <c:v>0.2577822990844354</c:v>
                </c:pt>
                <c:pt idx="3520">
                  <c:v>0.26347914547304174</c:v>
                </c:pt>
                <c:pt idx="3521">
                  <c:v>0.26266531027466933</c:v>
                </c:pt>
                <c:pt idx="3522">
                  <c:v>0.25940996948118011</c:v>
                </c:pt>
                <c:pt idx="3523">
                  <c:v>0.25615462868769079</c:v>
                </c:pt>
                <c:pt idx="3524">
                  <c:v>0.2585961342828077</c:v>
                </c:pt>
                <c:pt idx="3525">
                  <c:v>0.25371312309257377</c:v>
                </c:pt>
                <c:pt idx="3526">
                  <c:v>0.26022380467955242</c:v>
                </c:pt>
                <c:pt idx="3527">
                  <c:v>0.2577822990844354</c:v>
                </c:pt>
                <c:pt idx="3528">
                  <c:v>0.25534079348931837</c:v>
                </c:pt>
                <c:pt idx="3529">
                  <c:v>0.25696846388606309</c:v>
                </c:pt>
                <c:pt idx="3530">
                  <c:v>0.25452695829094607</c:v>
                </c:pt>
                <c:pt idx="3531">
                  <c:v>0.25127161749745675</c:v>
                </c:pt>
                <c:pt idx="3532">
                  <c:v>0.2577822990844354</c:v>
                </c:pt>
                <c:pt idx="3533">
                  <c:v>0.25534079348931837</c:v>
                </c:pt>
                <c:pt idx="3534">
                  <c:v>0.25208545269582905</c:v>
                </c:pt>
                <c:pt idx="3535">
                  <c:v>0.24801627670396742</c:v>
                </c:pt>
                <c:pt idx="3536">
                  <c:v>0.25208545269582905</c:v>
                </c:pt>
                <c:pt idx="3537">
                  <c:v>0.26103763987792472</c:v>
                </c:pt>
                <c:pt idx="3538">
                  <c:v>0.25615462868769079</c:v>
                </c:pt>
                <c:pt idx="3539">
                  <c:v>0.24801627670396742</c:v>
                </c:pt>
                <c:pt idx="3540">
                  <c:v>0.24720244150559512</c:v>
                </c:pt>
                <c:pt idx="3541">
                  <c:v>0.24964394710071214</c:v>
                </c:pt>
                <c:pt idx="3542">
                  <c:v>0.24883011190233972</c:v>
                </c:pt>
                <c:pt idx="3543">
                  <c:v>0.25615462868769079</c:v>
                </c:pt>
                <c:pt idx="3544">
                  <c:v>0.24883011190233972</c:v>
                </c:pt>
                <c:pt idx="3545">
                  <c:v>0.25371312309257377</c:v>
                </c:pt>
                <c:pt idx="3546">
                  <c:v>0.24883011190233972</c:v>
                </c:pt>
                <c:pt idx="3547">
                  <c:v>0.24720244150559512</c:v>
                </c:pt>
                <c:pt idx="3548">
                  <c:v>0.24883011190233972</c:v>
                </c:pt>
                <c:pt idx="3549">
                  <c:v>0.24883011190233972</c:v>
                </c:pt>
                <c:pt idx="3550">
                  <c:v>0.24720244150559512</c:v>
                </c:pt>
                <c:pt idx="3551">
                  <c:v>0.24069175991861647</c:v>
                </c:pt>
                <c:pt idx="3552">
                  <c:v>0.24069175991861647</c:v>
                </c:pt>
                <c:pt idx="3553">
                  <c:v>0.24394710071210579</c:v>
                </c:pt>
                <c:pt idx="3554">
                  <c:v>0.25208545269582905</c:v>
                </c:pt>
                <c:pt idx="3555">
                  <c:v>0.23906408952187186</c:v>
                </c:pt>
                <c:pt idx="3556">
                  <c:v>0.24069175991861647</c:v>
                </c:pt>
                <c:pt idx="3557">
                  <c:v>0.24313326551373349</c:v>
                </c:pt>
                <c:pt idx="3558">
                  <c:v>0.23825025432349944</c:v>
                </c:pt>
                <c:pt idx="3559">
                  <c:v>0.23499491353001012</c:v>
                </c:pt>
                <c:pt idx="3560">
                  <c:v>0.23580874872838253</c:v>
                </c:pt>
                <c:pt idx="3561">
                  <c:v>0.23906408952187186</c:v>
                </c:pt>
                <c:pt idx="3562">
                  <c:v>0.23092573753814849</c:v>
                </c:pt>
                <c:pt idx="3563">
                  <c:v>0.23906408952187186</c:v>
                </c:pt>
                <c:pt idx="3564">
                  <c:v>0.22767039674465916</c:v>
                </c:pt>
                <c:pt idx="3565">
                  <c:v>0.22767039674465916</c:v>
                </c:pt>
                <c:pt idx="3566">
                  <c:v>0.22522889114954225</c:v>
                </c:pt>
                <c:pt idx="3567">
                  <c:v>0.22929806714140388</c:v>
                </c:pt>
                <c:pt idx="3568">
                  <c:v>0.23580874872838253</c:v>
                </c:pt>
                <c:pt idx="3569">
                  <c:v>0.23418107833163782</c:v>
                </c:pt>
                <c:pt idx="3570">
                  <c:v>0.23580874872838253</c:v>
                </c:pt>
                <c:pt idx="3571">
                  <c:v>0.22929806714140388</c:v>
                </c:pt>
                <c:pt idx="3572">
                  <c:v>0.22929806714140388</c:v>
                </c:pt>
                <c:pt idx="3573">
                  <c:v>0.22848423194303158</c:v>
                </c:pt>
                <c:pt idx="3574">
                  <c:v>0.23092573753814849</c:v>
                </c:pt>
                <c:pt idx="3575">
                  <c:v>0.23336724313326551</c:v>
                </c:pt>
                <c:pt idx="3576">
                  <c:v>0.23580874872838253</c:v>
                </c:pt>
                <c:pt idx="3577">
                  <c:v>0.22929806714140388</c:v>
                </c:pt>
                <c:pt idx="3578">
                  <c:v>0.23336724313326551</c:v>
                </c:pt>
                <c:pt idx="3579">
                  <c:v>0.23580874872838253</c:v>
                </c:pt>
                <c:pt idx="3580">
                  <c:v>0.22767039674465916</c:v>
                </c:pt>
                <c:pt idx="3581">
                  <c:v>0.22848423194303158</c:v>
                </c:pt>
                <c:pt idx="3582">
                  <c:v>0.22848423194303158</c:v>
                </c:pt>
                <c:pt idx="3583">
                  <c:v>0.22197355035605293</c:v>
                </c:pt>
                <c:pt idx="3584">
                  <c:v>0.21953204476093591</c:v>
                </c:pt>
                <c:pt idx="3585">
                  <c:v>0.22197355035605293</c:v>
                </c:pt>
                <c:pt idx="3586">
                  <c:v>0.22360122075279754</c:v>
                </c:pt>
                <c:pt idx="3587">
                  <c:v>0.22360122075279754</c:v>
                </c:pt>
                <c:pt idx="3588">
                  <c:v>0.22767039674465916</c:v>
                </c:pt>
                <c:pt idx="3589">
                  <c:v>0.21383519837232956</c:v>
                </c:pt>
                <c:pt idx="3590">
                  <c:v>0.22034587995930821</c:v>
                </c:pt>
                <c:pt idx="3591">
                  <c:v>0.22197355035605293</c:v>
                </c:pt>
                <c:pt idx="3592">
                  <c:v>0.22767039674465916</c:v>
                </c:pt>
                <c:pt idx="3593">
                  <c:v>0.2187182095625636</c:v>
                </c:pt>
                <c:pt idx="3594">
                  <c:v>0.22034587995930821</c:v>
                </c:pt>
                <c:pt idx="3595">
                  <c:v>0.22115971515768051</c:v>
                </c:pt>
                <c:pt idx="3596">
                  <c:v>0.21383519837232956</c:v>
                </c:pt>
                <c:pt idx="3597">
                  <c:v>0.22115971515768051</c:v>
                </c:pt>
                <c:pt idx="3598">
                  <c:v>0.21953204476093591</c:v>
                </c:pt>
                <c:pt idx="3599">
                  <c:v>0.21627670396744658</c:v>
                </c:pt>
                <c:pt idx="3600">
                  <c:v>0.22278738555442523</c:v>
                </c:pt>
                <c:pt idx="3601">
                  <c:v>0.21464903357070197</c:v>
                </c:pt>
                <c:pt idx="3602">
                  <c:v>0.20081383519837237</c:v>
                </c:pt>
                <c:pt idx="3603">
                  <c:v>-1.7293997965412089E-2</c:v>
                </c:pt>
                <c:pt idx="3604">
                  <c:v>-4.984740590030512E-2</c:v>
                </c:pt>
                <c:pt idx="3605">
                  <c:v>-5.7985757884028377E-2</c:v>
                </c:pt>
                <c:pt idx="3606">
                  <c:v>-6.6124109867751857E-2</c:v>
                </c:pt>
                <c:pt idx="3607">
                  <c:v>-5.7985757884028377E-2</c:v>
                </c:pt>
                <c:pt idx="3608">
                  <c:v>-4.984740590030512E-2</c:v>
                </c:pt>
                <c:pt idx="3609">
                  <c:v>-4.984740590030512E-2</c:v>
                </c:pt>
                <c:pt idx="3610">
                  <c:v>-4.1709053916581862E-2</c:v>
                </c:pt>
                <c:pt idx="3611">
                  <c:v>-4.1709053916581862E-2</c:v>
                </c:pt>
                <c:pt idx="3612">
                  <c:v>-4.1709053916581862E-2</c:v>
                </c:pt>
                <c:pt idx="3613">
                  <c:v>-2.5432349949135347E-2</c:v>
                </c:pt>
                <c:pt idx="3614">
                  <c:v>-3.3570701932858604E-2</c:v>
                </c:pt>
                <c:pt idx="3615">
                  <c:v>-2.5432349949135347E-2</c:v>
                </c:pt>
                <c:pt idx="3616">
                  <c:v>-2.5432349949135347E-2</c:v>
                </c:pt>
                <c:pt idx="3617">
                  <c:v>-2.5432349949135347E-2</c:v>
                </c:pt>
                <c:pt idx="3618">
                  <c:v>-2.5432349949135347E-2</c:v>
                </c:pt>
                <c:pt idx="3619">
                  <c:v>-2.5432349949135347E-2</c:v>
                </c:pt>
                <c:pt idx="3620">
                  <c:v>-2.5432349949135347E-2</c:v>
                </c:pt>
                <c:pt idx="3621">
                  <c:v>-1.7293997965412089E-2</c:v>
                </c:pt>
                <c:pt idx="3622">
                  <c:v>-1.7293997965412089E-2</c:v>
                </c:pt>
                <c:pt idx="3623">
                  <c:v>-1.7293997965412089E-2</c:v>
                </c:pt>
                <c:pt idx="3624">
                  <c:v>-2.5432349949135347E-2</c:v>
                </c:pt>
                <c:pt idx="3625">
                  <c:v>-1.7293997965412089E-2</c:v>
                </c:pt>
                <c:pt idx="3626">
                  <c:v>-1.7293997965412089E-2</c:v>
                </c:pt>
                <c:pt idx="3627">
                  <c:v>-1.7293997965412089E-2</c:v>
                </c:pt>
                <c:pt idx="3628">
                  <c:v>-1.7293997965412089E-2</c:v>
                </c:pt>
                <c:pt idx="3629">
                  <c:v>-1.7293997965412089E-2</c:v>
                </c:pt>
                <c:pt idx="3630">
                  <c:v>-1.7293997965412089E-2</c:v>
                </c:pt>
                <c:pt idx="3631">
                  <c:v>-9.1556459816886093E-3</c:v>
                </c:pt>
                <c:pt idx="3632">
                  <c:v>-9.1556459816886093E-3</c:v>
                </c:pt>
                <c:pt idx="3633">
                  <c:v>-1.7293997965412089E-2</c:v>
                </c:pt>
                <c:pt idx="3634">
                  <c:v>-9.1556459816886093E-3</c:v>
                </c:pt>
                <c:pt idx="3635">
                  <c:v>-9.1556459816886093E-3</c:v>
                </c:pt>
                <c:pt idx="3636">
                  <c:v>-9.1556459816886093E-3</c:v>
                </c:pt>
                <c:pt idx="3637">
                  <c:v>-1.7293997965412089E-2</c:v>
                </c:pt>
                <c:pt idx="3638">
                  <c:v>-1.7293997965412089E-2</c:v>
                </c:pt>
                <c:pt idx="3639">
                  <c:v>-1.7293997965412089E-2</c:v>
                </c:pt>
                <c:pt idx="3640">
                  <c:v>-9.1556459816886093E-3</c:v>
                </c:pt>
                <c:pt idx="3641">
                  <c:v>-9.1556459816886093E-3</c:v>
                </c:pt>
                <c:pt idx="3642">
                  <c:v>-1.7293997965412089E-2</c:v>
                </c:pt>
                <c:pt idx="3643">
                  <c:v>-9.1556459816886093E-3</c:v>
                </c:pt>
                <c:pt idx="3644">
                  <c:v>-1.7293997965412089E-2</c:v>
                </c:pt>
                <c:pt idx="3645">
                  <c:v>-9.1556459816886093E-3</c:v>
                </c:pt>
                <c:pt idx="3646">
                  <c:v>-9.1556459816886093E-3</c:v>
                </c:pt>
                <c:pt idx="3647">
                  <c:v>-1.7293997965412089E-2</c:v>
                </c:pt>
                <c:pt idx="3648">
                  <c:v>-9.1556459816886093E-3</c:v>
                </c:pt>
                <c:pt idx="3649">
                  <c:v>-9.1556459816886093E-3</c:v>
                </c:pt>
                <c:pt idx="3650">
                  <c:v>-1.7293997965412089E-2</c:v>
                </c:pt>
                <c:pt idx="3651">
                  <c:v>-1.7293997965412089E-2</c:v>
                </c:pt>
                <c:pt idx="3652">
                  <c:v>-9.1556459816886093E-3</c:v>
                </c:pt>
                <c:pt idx="3653">
                  <c:v>-9.1556459816886093E-3</c:v>
                </c:pt>
                <c:pt idx="3654">
                  <c:v>-1.7293997965412089E-2</c:v>
                </c:pt>
                <c:pt idx="3655">
                  <c:v>-9.1556459816886093E-3</c:v>
                </c:pt>
                <c:pt idx="3656">
                  <c:v>-9.1556459816886093E-3</c:v>
                </c:pt>
                <c:pt idx="3657">
                  <c:v>-9.1556459816886093E-3</c:v>
                </c:pt>
                <c:pt idx="3658">
                  <c:v>-1.7293997965412089E-2</c:v>
                </c:pt>
                <c:pt idx="3659">
                  <c:v>-9.1556459816886093E-3</c:v>
                </c:pt>
                <c:pt idx="3660">
                  <c:v>-9.1556459816886093E-3</c:v>
                </c:pt>
                <c:pt idx="3661">
                  <c:v>-9.1556459816886093E-3</c:v>
                </c:pt>
                <c:pt idx="3662">
                  <c:v>-9.1556459816886093E-3</c:v>
                </c:pt>
                <c:pt idx="3663">
                  <c:v>-9.1556459816886093E-3</c:v>
                </c:pt>
                <c:pt idx="3664">
                  <c:v>-9.1556459816886093E-3</c:v>
                </c:pt>
                <c:pt idx="3665">
                  <c:v>-9.1556459816886093E-3</c:v>
                </c:pt>
                <c:pt idx="3666">
                  <c:v>-9.1556459816886093E-3</c:v>
                </c:pt>
                <c:pt idx="3667">
                  <c:v>-9.1556459816886093E-3</c:v>
                </c:pt>
                <c:pt idx="3668">
                  <c:v>-9.1556459816886093E-3</c:v>
                </c:pt>
                <c:pt idx="3669">
                  <c:v>-1.7293997965412089E-2</c:v>
                </c:pt>
                <c:pt idx="3670">
                  <c:v>-1.7293997965412089E-2</c:v>
                </c:pt>
                <c:pt idx="3671">
                  <c:v>-9.1556459816886093E-3</c:v>
                </c:pt>
                <c:pt idx="3672">
                  <c:v>-1.7293997965412089E-2</c:v>
                </c:pt>
                <c:pt idx="3673">
                  <c:v>-9.1556459816886093E-3</c:v>
                </c:pt>
                <c:pt idx="3674">
                  <c:v>-1.7293997965412089E-2</c:v>
                </c:pt>
                <c:pt idx="3675">
                  <c:v>-9.1556459816886093E-3</c:v>
                </c:pt>
                <c:pt idx="3676">
                  <c:v>-9.1556459816886093E-3</c:v>
                </c:pt>
                <c:pt idx="3677">
                  <c:v>-1.7293997965412089E-2</c:v>
                </c:pt>
                <c:pt idx="3678">
                  <c:v>-9.1556459816886093E-3</c:v>
                </c:pt>
                <c:pt idx="3679">
                  <c:v>-9.1556459816886093E-3</c:v>
                </c:pt>
                <c:pt idx="3680">
                  <c:v>-1.7293997965412089E-2</c:v>
                </c:pt>
                <c:pt idx="3681">
                  <c:v>-1.7293997965412089E-2</c:v>
                </c:pt>
                <c:pt idx="3682">
                  <c:v>-9.1556459816886093E-3</c:v>
                </c:pt>
                <c:pt idx="3683">
                  <c:v>-9.1556459816886093E-3</c:v>
                </c:pt>
                <c:pt idx="3684">
                  <c:v>-9.1556459816886093E-3</c:v>
                </c:pt>
                <c:pt idx="3685">
                  <c:v>-9.1556459816886093E-3</c:v>
                </c:pt>
                <c:pt idx="3686">
                  <c:v>-9.1556459816886093E-3</c:v>
                </c:pt>
                <c:pt idx="3687">
                  <c:v>-9.1556459816886093E-3</c:v>
                </c:pt>
                <c:pt idx="3688">
                  <c:v>-1.0172939979653517E-3</c:v>
                </c:pt>
                <c:pt idx="3689">
                  <c:v>-9.1556459816886093E-3</c:v>
                </c:pt>
                <c:pt idx="3690">
                  <c:v>-9.1556459816886093E-3</c:v>
                </c:pt>
                <c:pt idx="3691">
                  <c:v>-1.7293997965412089E-2</c:v>
                </c:pt>
                <c:pt idx="3692">
                  <c:v>-9.1556459816886093E-3</c:v>
                </c:pt>
                <c:pt idx="3693">
                  <c:v>-9.1556459816886093E-3</c:v>
                </c:pt>
                <c:pt idx="3694">
                  <c:v>-9.1556459816886093E-3</c:v>
                </c:pt>
                <c:pt idx="3695">
                  <c:v>-1.0172939979653517E-3</c:v>
                </c:pt>
                <c:pt idx="3696">
                  <c:v>-1.7293997965412089E-2</c:v>
                </c:pt>
                <c:pt idx="3697">
                  <c:v>-9.1556459816886093E-3</c:v>
                </c:pt>
                <c:pt idx="3698">
                  <c:v>-1.0172939979653517E-3</c:v>
                </c:pt>
                <c:pt idx="3699">
                  <c:v>-1.7293997965412089E-2</c:v>
                </c:pt>
                <c:pt idx="3700">
                  <c:v>-1.7293997965412089E-2</c:v>
                </c:pt>
                <c:pt idx="3701">
                  <c:v>-9.1556459816886093E-3</c:v>
                </c:pt>
                <c:pt idx="3702">
                  <c:v>-9.1556459816886093E-3</c:v>
                </c:pt>
                <c:pt idx="3703">
                  <c:v>-9.1556459816886093E-3</c:v>
                </c:pt>
                <c:pt idx="3704">
                  <c:v>-9.1556459816886093E-3</c:v>
                </c:pt>
                <c:pt idx="3705">
                  <c:v>-9.1556459816886093E-3</c:v>
                </c:pt>
                <c:pt idx="3706">
                  <c:v>-9.1556459816886093E-3</c:v>
                </c:pt>
                <c:pt idx="3707">
                  <c:v>-9.1556459816886093E-3</c:v>
                </c:pt>
                <c:pt idx="3708">
                  <c:v>-1.0172939979653517E-3</c:v>
                </c:pt>
                <c:pt idx="3709">
                  <c:v>-1.0172939979653517E-3</c:v>
                </c:pt>
                <c:pt idx="3710">
                  <c:v>-1.7293997965412089E-2</c:v>
                </c:pt>
                <c:pt idx="3711">
                  <c:v>-9.1556459816886093E-3</c:v>
                </c:pt>
                <c:pt idx="3712">
                  <c:v>-1.7293997965412089E-2</c:v>
                </c:pt>
                <c:pt idx="3713">
                  <c:v>-9.1556459816886093E-3</c:v>
                </c:pt>
                <c:pt idx="3714">
                  <c:v>-9.1556459816886093E-3</c:v>
                </c:pt>
                <c:pt idx="3715">
                  <c:v>-9.1556459816886093E-3</c:v>
                </c:pt>
                <c:pt idx="3716">
                  <c:v>-9.1556459816886093E-3</c:v>
                </c:pt>
                <c:pt idx="3717">
                  <c:v>-9.1556459816886093E-3</c:v>
                </c:pt>
                <c:pt idx="3718">
                  <c:v>-9.1556459816886093E-3</c:v>
                </c:pt>
                <c:pt idx="3719">
                  <c:v>-1.0172939979653517E-3</c:v>
                </c:pt>
                <c:pt idx="3720">
                  <c:v>-9.1556459816886093E-3</c:v>
                </c:pt>
                <c:pt idx="3721">
                  <c:v>-9.1556459816886093E-3</c:v>
                </c:pt>
                <c:pt idx="3722">
                  <c:v>-9.1556459816886093E-3</c:v>
                </c:pt>
                <c:pt idx="3723">
                  <c:v>-9.1556459816886093E-3</c:v>
                </c:pt>
                <c:pt idx="3724">
                  <c:v>-9.1556459816886093E-3</c:v>
                </c:pt>
                <c:pt idx="3725">
                  <c:v>-9.1556459816886093E-3</c:v>
                </c:pt>
                <c:pt idx="3726">
                  <c:v>-9.1556459816886093E-3</c:v>
                </c:pt>
                <c:pt idx="3727">
                  <c:v>-1.0172939979653517E-3</c:v>
                </c:pt>
                <c:pt idx="3728">
                  <c:v>-9.1556459816886093E-3</c:v>
                </c:pt>
                <c:pt idx="3729">
                  <c:v>-9.1556459816886093E-3</c:v>
                </c:pt>
                <c:pt idx="3730">
                  <c:v>-9.1556459816886093E-3</c:v>
                </c:pt>
                <c:pt idx="3731">
                  <c:v>-9.1556459816886093E-3</c:v>
                </c:pt>
                <c:pt idx="3732">
                  <c:v>-1.0172939979653517E-3</c:v>
                </c:pt>
                <c:pt idx="3733">
                  <c:v>-1.7293997965412089E-2</c:v>
                </c:pt>
                <c:pt idx="3734">
                  <c:v>-9.1556459816886093E-3</c:v>
                </c:pt>
                <c:pt idx="3735">
                  <c:v>-9.1556459816886093E-3</c:v>
                </c:pt>
                <c:pt idx="3736">
                  <c:v>-9.1556459816886093E-3</c:v>
                </c:pt>
                <c:pt idx="3737">
                  <c:v>-9.1556459816886093E-3</c:v>
                </c:pt>
                <c:pt idx="3738">
                  <c:v>-9.1556459816886093E-3</c:v>
                </c:pt>
                <c:pt idx="3739">
                  <c:v>-9.1556459816886093E-3</c:v>
                </c:pt>
                <c:pt idx="3740">
                  <c:v>-9.1556459816886093E-3</c:v>
                </c:pt>
                <c:pt idx="3741">
                  <c:v>-9.1556459816886093E-3</c:v>
                </c:pt>
                <c:pt idx="3742">
                  <c:v>-9.1556459816886093E-3</c:v>
                </c:pt>
                <c:pt idx="3743">
                  <c:v>-1.7293997965412089E-2</c:v>
                </c:pt>
                <c:pt idx="3744">
                  <c:v>-9.1556459816886093E-3</c:v>
                </c:pt>
                <c:pt idx="3745">
                  <c:v>-9.1556459816886093E-3</c:v>
                </c:pt>
                <c:pt idx="3746">
                  <c:v>-1.0172939979653517E-3</c:v>
                </c:pt>
                <c:pt idx="3747">
                  <c:v>-9.1556459816886093E-3</c:v>
                </c:pt>
                <c:pt idx="3748">
                  <c:v>-9.1556459816886093E-3</c:v>
                </c:pt>
                <c:pt idx="3749">
                  <c:v>-9.1556459816886093E-3</c:v>
                </c:pt>
                <c:pt idx="3750">
                  <c:v>-9.1556459816886093E-3</c:v>
                </c:pt>
                <c:pt idx="3751">
                  <c:v>-9.1556459816886093E-3</c:v>
                </c:pt>
                <c:pt idx="3752">
                  <c:v>-9.1556459816886093E-3</c:v>
                </c:pt>
                <c:pt idx="3753">
                  <c:v>-9.1556459816886093E-3</c:v>
                </c:pt>
                <c:pt idx="3754">
                  <c:v>-1.7293997965412089E-2</c:v>
                </c:pt>
                <c:pt idx="3755">
                  <c:v>-9.1556459816886093E-3</c:v>
                </c:pt>
                <c:pt idx="3756">
                  <c:v>-1.7293997965412089E-2</c:v>
                </c:pt>
                <c:pt idx="3757">
                  <c:v>-1.7293997965412089E-2</c:v>
                </c:pt>
                <c:pt idx="3758">
                  <c:v>-9.1556459816886093E-3</c:v>
                </c:pt>
                <c:pt idx="3759">
                  <c:v>-9.1556459816886093E-3</c:v>
                </c:pt>
                <c:pt idx="3760">
                  <c:v>-9.1556459816886093E-3</c:v>
                </c:pt>
                <c:pt idx="3761">
                  <c:v>-9.1556459816886093E-3</c:v>
                </c:pt>
                <c:pt idx="3762">
                  <c:v>-9.1556459816886093E-3</c:v>
                </c:pt>
                <c:pt idx="3763">
                  <c:v>-9.1556459816886093E-3</c:v>
                </c:pt>
                <c:pt idx="3764">
                  <c:v>-9.1556459816886093E-3</c:v>
                </c:pt>
                <c:pt idx="3765">
                  <c:v>-9.1556459816886093E-3</c:v>
                </c:pt>
                <c:pt idx="3766">
                  <c:v>-9.1556459816886093E-3</c:v>
                </c:pt>
                <c:pt idx="3767">
                  <c:v>-9.1556459816886093E-3</c:v>
                </c:pt>
                <c:pt idx="3768">
                  <c:v>-9.1556459816886093E-3</c:v>
                </c:pt>
                <c:pt idx="3769">
                  <c:v>-9.1556459816886093E-3</c:v>
                </c:pt>
                <c:pt idx="3770">
                  <c:v>-9.1556459816886093E-3</c:v>
                </c:pt>
                <c:pt idx="3771">
                  <c:v>-9.1556459816886093E-3</c:v>
                </c:pt>
                <c:pt idx="3772">
                  <c:v>-9.1556459816886093E-3</c:v>
                </c:pt>
                <c:pt idx="3773">
                  <c:v>-9.1556459816886093E-3</c:v>
                </c:pt>
                <c:pt idx="3774">
                  <c:v>-9.1556459816886093E-3</c:v>
                </c:pt>
                <c:pt idx="3775">
                  <c:v>-9.1556459816886093E-3</c:v>
                </c:pt>
                <c:pt idx="3776">
                  <c:v>-1.0172939979653517E-3</c:v>
                </c:pt>
                <c:pt idx="3777">
                  <c:v>-9.1556459816886093E-3</c:v>
                </c:pt>
                <c:pt idx="3778">
                  <c:v>-1.0172939979653517E-3</c:v>
                </c:pt>
                <c:pt idx="3779">
                  <c:v>-9.1556459816886093E-3</c:v>
                </c:pt>
                <c:pt idx="3780">
                  <c:v>-9.1556459816886093E-3</c:v>
                </c:pt>
                <c:pt idx="3781">
                  <c:v>-9.1556459816886093E-3</c:v>
                </c:pt>
                <c:pt idx="3782">
                  <c:v>-1.7293997965412089E-2</c:v>
                </c:pt>
                <c:pt idx="3783">
                  <c:v>-1.0172939979653517E-3</c:v>
                </c:pt>
                <c:pt idx="3784">
                  <c:v>-9.1556459816886093E-3</c:v>
                </c:pt>
                <c:pt idx="3785">
                  <c:v>-9.1556459816886093E-3</c:v>
                </c:pt>
                <c:pt idx="3786">
                  <c:v>-9.1556459816886093E-3</c:v>
                </c:pt>
                <c:pt idx="3787">
                  <c:v>-9.1556459816886093E-3</c:v>
                </c:pt>
                <c:pt idx="3788">
                  <c:v>-1.0172939979653517E-3</c:v>
                </c:pt>
                <c:pt idx="3789">
                  <c:v>-9.1556459816886093E-3</c:v>
                </c:pt>
                <c:pt idx="3790">
                  <c:v>-1.7293997965412089E-2</c:v>
                </c:pt>
                <c:pt idx="3791">
                  <c:v>-9.1556459816886093E-3</c:v>
                </c:pt>
                <c:pt idx="3792">
                  <c:v>-9.1556459816886093E-3</c:v>
                </c:pt>
                <c:pt idx="3793">
                  <c:v>-9.1556459816886093E-3</c:v>
                </c:pt>
                <c:pt idx="3794">
                  <c:v>-1.7293997965412089E-2</c:v>
                </c:pt>
                <c:pt idx="3795">
                  <c:v>-9.1556459816886093E-3</c:v>
                </c:pt>
                <c:pt idx="3796">
                  <c:v>-9.1556459816886093E-3</c:v>
                </c:pt>
                <c:pt idx="3797">
                  <c:v>-1.7293997965412089E-2</c:v>
                </c:pt>
                <c:pt idx="3798">
                  <c:v>-1.7293997965412089E-2</c:v>
                </c:pt>
                <c:pt idx="3799">
                  <c:v>-9.1556459816886093E-3</c:v>
                </c:pt>
                <c:pt idx="3800">
                  <c:v>-9.1556459816886093E-3</c:v>
                </c:pt>
                <c:pt idx="3801">
                  <c:v>-9.1556459816886093E-3</c:v>
                </c:pt>
                <c:pt idx="3802">
                  <c:v>-1.7293997965412089E-2</c:v>
                </c:pt>
                <c:pt idx="3803">
                  <c:v>-1.7293997965412089E-2</c:v>
                </c:pt>
                <c:pt idx="3804">
                  <c:v>-1.7293997965412089E-2</c:v>
                </c:pt>
                <c:pt idx="3805">
                  <c:v>-1.7293997965412089E-2</c:v>
                </c:pt>
                <c:pt idx="3806">
                  <c:v>-9.1556459816886093E-3</c:v>
                </c:pt>
                <c:pt idx="3807">
                  <c:v>-1.7293997965412089E-2</c:v>
                </c:pt>
                <c:pt idx="3808">
                  <c:v>-1.7293997965412089E-2</c:v>
                </c:pt>
                <c:pt idx="3809">
                  <c:v>-1.7293997965412089E-2</c:v>
                </c:pt>
                <c:pt idx="3810">
                  <c:v>-9.1556459816886093E-3</c:v>
                </c:pt>
                <c:pt idx="3811">
                  <c:v>-1.7293997965412089E-2</c:v>
                </c:pt>
                <c:pt idx="3812">
                  <c:v>-1.7293997965412089E-2</c:v>
                </c:pt>
                <c:pt idx="3813">
                  <c:v>-1.0172939979653517E-3</c:v>
                </c:pt>
                <c:pt idx="3814">
                  <c:v>-1.7293997965412089E-2</c:v>
                </c:pt>
                <c:pt idx="3815">
                  <c:v>-2.5432349949135347E-2</c:v>
                </c:pt>
                <c:pt idx="3816">
                  <c:v>-1.7293997965412089E-2</c:v>
                </c:pt>
                <c:pt idx="3817">
                  <c:v>-1.7293997965412089E-2</c:v>
                </c:pt>
                <c:pt idx="3818">
                  <c:v>-1.7293997965412089E-2</c:v>
                </c:pt>
                <c:pt idx="3819">
                  <c:v>-1.7293997965412089E-2</c:v>
                </c:pt>
                <c:pt idx="3820">
                  <c:v>-1.7293997965412089E-2</c:v>
                </c:pt>
                <c:pt idx="3821">
                  <c:v>-2.5432349949135347E-2</c:v>
                </c:pt>
                <c:pt idx="3822">
                  <c:v>-1.7293997965412089E-2</c:v>
                </c:pt>
                <c:pt idx="3823">
                  <c:v>-1.7293997965412089E-2</c:v>
                </c:pt>
                <c:pt idx="3824">
                  <c:v>-1.7293997965412089E-2</c:v>
                </c:pt>
                <c:pt idx="3825">
                  <c:v>-1.7293997965412089E-2</c:v>
                </c:pt>
                <c:pt idx="3826">
                  <c:v>-1.7293997965412089E-2</c:v>
                </c:pt>
                <c:pt idx="3827">
                  <c:v>-2.5432349949135347E-2</c:v>
                </c:pt>
                <c:pt idx="3828">
                  <c:v>-1.7293997965412089E-2</c:v>
                </c:pt>
                <c:pt idx="3829">
                  <c:v>-1.7293997965412089E-2</c:v>
                </c:pt>
                <c:pt idx="3830">
                  <c:v>-1.7293997965412089E-2</c:v>
                </c:pt>
                <c:pt idx="3831">
                  <c:v>-1.7293997965412089E-2</c:v>
                </c:pt>
                <c:pt idx="3832">
                  <c:v>-1.7293997965412089E-2</c:v>
                </c:pt>
                <c:pt idx="3833">
                  <c:v>-1.7293997965412089E-2</c:v>
                </c:pt>
                <c:pt idx="3834">
                  <c:v>-1.7293997965412089E-2</c:v>
                </c:pt>
                <c:pt idx="3835">
                  <c:v>-9.1556459816886093E-3</c:v>
                </c:pt>
                <c:pt idx="3836">
                  <c:v>-1.7293997965412089E-2</c:v>
                </c:pt>
                <c:pt idx="3837">
                  <c:v>-1.7293997965412089E-2</c:v>
                </c:pt>
                <c:pt idx="3838">
                  <c:v>-1.7293997965412089E-2</c:v>
                </c:pt>
                <c:pt idx="3839">
                  <c:v>-1.7293997965412089E-2</c:v>
                </c:pt>
                <c:pt idx="3840">
                  <c:v>-9.1556459816886093E-3</c:v>
                </c:pt>
                <c:pt idx="3841">
                  <c:v>-1.7293997965412089E-2</c:v>
                </c:pt>
                <c:pt idx="3842">
                  <c:v>-1.7293997965412089E-2</c:v>
                </c:pt>
                <c:pt idx="3843">
                  <c:v>-1.7293997965412089E-2</c:v>
                </c:pt>
                <c:pt idx="3844">
                  <c:v>-2.5432349949135347E-2</c:v>
                </c:pt>
                <c:pt idx="3845">
                  <c:v>-9.1556459816886093E-3</c:v>
                </c:pt>
                <c:pt idx="3846">
                  <c:v>-1.7293997965412089E-2</c:v>
                </c:pt>
                <c:pt idx="3847">
                  <c:v>-1.7293997965412089E-2</c:v>
                </c:pt>
                <c:pt idx="3848">
                  <c:v>-1.7293997965412089E-2</c:v>
                </c:pt>
                <c:pt idx="3849">
                  <c:v>-9.1556459816886093E-3</c:v>
                </c:pt>
                <c:pt idx="3850">
                  <c:v>-1.7293997965412089E-2</c:v>
                </c:pt>
                <c:pt idx="3851">
                  <c:v>-1.7293997965412089E-2</c:v>
                </c:pt>
                <c:pt idx="3852">
                  <c:v>-1.7293997965412089E-2</c:v>
                </c:pt>
                <c:pt idx="3853">
                  <c:v>-1.7293997965412089E-2</c:v>
                </c:pt>
                <c:pt idx="3854">
                  <c:v>-1.7293997965412089E-2</c:v>
                </c:pt>
                <c:pt idx="3855">
                  <c:v>-1.7293997965412089E-2</c:v>
                </c:pt>
                <c:pt idx="3856">
                  <c:v>-1.7293997965412089E-2</c:v>
                </c:pt>
                <c:pt idx="3857">
                  <c:v>-1.7293997965412089E-2</c:v>
                </c:pt>
                <c:pt idx="3858">
                  <c:v>-2.5432349949135347E-2</c:v>
                </c:pt>
                <c:pt idx="3859">
                  <c:v>-2.5432349949135347E-2</c:v>
                </c:pt>
                <c:pt idx="3860">
                  <c:v>-1.7293997965412089E-2</c:v>
                </c:pt>
                <c:pt idx="3861">
                  <c:v>-1.7293997965412089E-2</c:v>
                </c:pt>
                <c:pt idx="3862">
                  <c:v>-9.1556459816886093E-3</c:v>
                </c:pt>
                <c:pt idx="3863">
                  <c:v>-1.7293997965412089E-2</c:v>
                </c:pt>
                <c:pt idx="3864">
                  <c:v>-2.5432349949135347E-2</c:v>
                </c:pt>
                <c:pt idx="3865">
                  <c:v>-9.1556459816886093E-3</c:v>
                </c:pt>
                <c:pt idx="3866">
                  <c:v>-1.7293997965412089E-2</c:v>
                </c:pt>
                <c:pt idx="3867">
                  <c:v>-1.7293997965412089E-2</c:v>
                </c:pt>
                <c:pt idx="3868">
                  <c:v>-1.7293997965412089E-2</c:v>
                </c:pt>
                <c:pt idx="3869">
                  <c:v>-1.7293997965412089E-2</c:v>
                </c:pt>
                <c:pt idx="3870">
                  <c:v>-1.7293997965412089E-2</c:v>
                </c:pt>
                <c:pt idx="3871">
                  <c:v>-9.1556459816886093E-3</c:v>
                </c:pt>
                <c:pt idx="3872">
                  <c:v>-1.7293997965412089E-2</c:v>
                </c:pt>
                <c:pt idx="3873">
                  <c:v>-1.7293997965412089E-2</c:v>
                </c:pt>
                <c:pt idx="3874">
                  <c:v>-1.7293997965412089E-2</c:v>
                </c:pt>
                <c:pt idx="3875">
                  <c:v>-1.7293997965412089E-2</c:v>
                </c:pt>
                <c:pt idx="3876">
                  <c:v>-1.7293997965412089E-2</c:v>
                </c:pt>
                <c:pt idx="3877">
                  <c:v>-1.7293997965412089E-2</c:v>
                </c:pt>
                <c:pt idx="3878">
                  <c:v>-2.5432349949135347E-2</c:v>
                </c:pt>
                <c:pt idx="3879">
                  <c:v>-1.7293997965412089E-2</c:v>
                </c:pt>
                <c:pt idx="3880">
                  <c:v>-1.7293997965412089E-2</c:v>
                </c:pt>
                <c:pt idx="3881">
                  <c:v>-1.7293997965412089E-2</c:v>
                </c:pt>
                <c:pt idx="3882">
                  <c:v>-1.7293997965412089E-2</c:v>
                </c:pt>
                <c:pt idx="3883">
                  <c:v>-1.7293997965412089E-2</c:v>
                </c:pt>
                <c:pt idx="3884">
                  <c:v>-2.5432349949135347E-2</c:v>
                </c:pt>
                <c:pt idx="3885">
                  <c:v>-2.5432349949135347E-2</c:v>
                </c:pt>
                <c:pt idx="3886">
                  <c:v>-1.7293997965412089E-2</c:v>
                </c:pt>
                <c:pt idx="3887">
                  <c:v>-1.7293997965412089E-2</c:v>
                </c:pt>
                <c:pt idx="3888">
                  <c:v>-1.7293997965412089E-2</c:v>
                </c:pt>
                <c:pt idx="3889">
                  <c:v>-1.7293997965412089E-2</c:v>
                </c:pt>
                <c:pt idx="3890">
                  <c:v>-2.5432349949135347E-2</c:v>
                </c:pt>
                <c:pt idx="3891">
                  <c:v>-1.7293997965412089E-2</c:v>
                </c:pt>
                <c:pt idx="3892">
                  <c:v>-1.7293997965412089E-2</c:v>
                </c:pt>
                <c:pt idx="3893">
                  <c:v>-1.7293997965412089E-2</c:v>
                </c:pt>
                <c:pt idx="3894">
                  <c:v>-1.7293997965412089E-2</c:v>
                </c:pt>
                <c:pt idx="3895">
                  <c:v>-1.7293997965412089E-2</c:v>
                </c:pt>
                <c:pt idx="3896">
                  <c:v>-1.7293997965412089E-2</c:v>
                </c:pt>
                <c:pt idx="3897">
                  <c:v>-2.5432349949135347E-2</c:v>
                </c:pt>
                <c:pt idx="3898">
                  <c:v>-1.7293997965412089E-2</c:v>
                </c:pt>
                <c:pt idx="3899">
                  <c:v>-1.7293997965412089E-2</c:v>
                </c:pt>
                <c:pt idx="3900">
                  <c:v>-2.5432349949135347E-2</c:v>
                </c:pt>
                <c:pt idx="3901">
                  <c:v>-1.7293997965412089E-2</c:v>
                </c:pt>
                <c:pt idx="3902">
                  <c:v>-1.0172939979653517E-3</c:v>
                </c:pt>
                <c:pt idx="3903">
                  <c:v>-5.7985757884028377E-2</c:v>
                </c:pt>
                <c:pt idx="3904">
                  <c:v>0.48484231943031542</c:v>
                </c:pt>
                <c:pt idx="3905">
                  <c:v>0.49949135300101732</c:v>
                </c:pt>
                <c:pt idx="3906">
                  <c:v>0.48972533062054935</c:v>
                </c:pt>
                <c:pt idx="3907">
                  <c:v>0.4970498474059003</c:v>
                </c:pt>
                <c:pt idx="3908">
                  <c:v>0.49867751780264491</c:v>
                </c:pt>
                <c:pt idx="3909">
                  <c:v>0.50274669379450665</c:v>
                </c:pt>
                <c:pt idx="3910">
                  <c:v>0.49135300101729396</c:v>
                </c:pt>
                <c:pt idx="3911">
                  <c:v>0.48646998982706002</c:v>
                </c:pt>
                <c:pt idx="3912">
                  <c:v>0.48077314343845368</c:v>
                </c:pt>
                <c:pt idx="3913">
                  <c:v>0.47670396744659205</c:v>
                </c:pt>
                <c:pt idx="3914">
                  <c:v>0.47182095625635811</c:v>
                </c:pt>
                <c:pt idx="3915">
                  <c:v>0.46531027466937946</c:v>
                </c:pt>
                <c:pt idx="3916">
                  <c:v>0.45879959308240081</c:v>
                </c:pt>
                <c:pt idx="3917">
                  <c:v>0.45310274669379447</c:v>
                </c:pt>
                <c:pt idx="3918">
                  <c:v>0.44903357070193284</c:v>
                </c:pt>
                <c:pt idx="3919">
                  <c:v>0.43845371312309256</c:v>
                </c:pt>
                <c:pt idx="3920">
                  <c:v>0.44170905391658188</c:v>
                </c:pt>
                <c:pt idx="3921">
                  <c:v>0.43845371312309256</c:v>
                </c:pt>
                <c:pt idx="3922">
                  <c:v>0.43601220752797554</c:v>
                </c:pt>
                <c:pt idx="3923">
                  <c:v>0.43438453713123093</c:v>
                </c:pt>
                <c:pt idx="3924">
                  <c:v>0.4311291963377416</c:v>
                </c:pt>
                <c:pt idx="3925">
                  <c:v>0.43194303153611391</c:v>
                </c:pt>
                <c:pt idx="3926">
                  <c:v>0.429501525940997</c:v>
                </c:pt>
                <c:pt idx="3927">
                  <c:v>0.42380467955239065</c:v>
                </c:pt>
                <c:pt idx="3928">
                  <c:v>0.42461851475076295</c:v>
                </c:pt>
                <c:pt idx="3929">
                  <c:v>0.429501525940997</c:v>
                </c:pt>
                <c:pt idx="3930">
                  <c:v>0.42380467955239065</c:v>
                </c:pt>
                <c:pt idx="3931">
                  <c:v>0.42299084435401835</c:v>
                </c:pt>
                <c:pt idx="3932">
                  <c:v>0.42543234994913526</c:v>
                </c:pt>
                <c:pt idx="3933">
                  <c:v>0.42380467955239065</c:v>
                </c:pt>
                <c:pt idx="3934">
                  <c:v>0.42380467955239065</c:v>
                </c:pt>
                <c:pt idx="3935">
                  <c:v>0.42136317395727363</c:v>
                </c:pt>
                <c:pt idx="3936">
                  <c:v>0.42299084435401835</c:v>
                </c:pt>
                <c:pt idx="3937">
                  <c:v>0.41973550356052902</c:v>
                </c:pt>
                <c:pt idx="3938">
                  <c:v>0.42054933875890133</c:v>
                </c:pt>
                <c:pt idx="3939">
                  <c:v>0.42217700915564593</c:v>
                </c:pt>
                <c:pt idx="3940">
                  <c:v>0.42136317395727363</c:v>
                </c:pt>
                <c:pt idx="3941">
                  <c:v>0.41322482197355037</c:v>
                </c:pt>
                <c:pt idx="3942">
                  <c:v>0.42136317395727363</c:v>
                </c:pt>
                <c:pt idx="3943">
                  <c:v>0.4164801627670397</c:v>
                </c:pt>
                <c:pt idx="3944">
                  <c:v>0.41322482197355037</c:v>
                </c:pt>
                <c:pt idx="3945">
                  <c:v>0.41241098677517807</c:v>
                </c:pt>
                <c:pt idx="3946">
                  <c:v>0.41403865717192267</c:v>
                </c:pt>
                <c:pt idx="3947">
                  <c:v>0.40996948118006105</c:v>
                </c:pt>
                <c:pt idx="3948">
                  <c:v>0.41159715157680565</c:v>
                </c:pt>
                <c:pt idx="3949">
                  <c:v>0.417293997965412</c:v>
                </c:pt>
                <c:pt idx="3950">
                  <c:v>0.4164801627670397</c:v>
                </c:pt>
                <c:pt idx="3951">
                  <c:v>0.41403865717192267</c:v>
                </c:pt>
                <c:pt idx="3952">
                  <c:v>0.41241098677517807</c:v>
                </c:pt>
                <c:pt idx="3953">
                  <c:v>0.40834181078331633</c:v>
                </c:pt>
                <c:pt idx="3954">
                  <c:v>0.40834181078331633</c:v>
                </c:pt>
                <c:pt idx="3955">
                  <c:v>0.40752797558494402</c:v>
                </c:pt>
                <c:pt idx="3956">
                  <c:v>0.4034587995930824</c:v>
                </c:pt>
                <c:pt idx="3957">
                  <c:v>0.40671414038657172</c:v>
                </c:pt>
                <c:pt idx="3958">
                  <c:v>0.40834181078331633</c:v>
                </c:pt>
                <c:pt idx="3959">
                  <c:v>0.4034587995930824</c:v>
                </c:pt>
                <c:pt idx="3960">
                  <c:v>0.40508646998982711</c:v>
                </c:pt>
                <c:pt idx="3961">
                  <c:v>0.40752797558494402</c:v>
                </c:pt>
                <c:pt idx="3962">
                  <c:v>0.4034587995930824</c:v>
                </c:pt>
                <c:pt idx="3963">
                  <c:v>0.4042726347914547</c:v>
                </c:pt>
                <c:pt idx="3964">
                  <c:v>0.39857578840284846</c:v>
                </c:pt>
                <c:pt idx="3965">
                  <c:v>0.40020345879959307</c:v>
                </c:pt>
                <c:pt idx="3966">
                  <c:v>0.40752797558494402</c:v>
                </c:pt>
                <c:pt idx="3967">
                  <c:v>0.39776195320447605</c:v>
                </c:pt>
                <c:pt idx="3968">
                  <c:v>0.39776195320447605</c:v>
                </c:pt>
                <c:pt idx="3969">
                  <c:v>0.38799593082400818</c:v>
                </c:pt>
                <c:pt idx="3970">
                  <c:v>0.39450661241098672</c:v>
                </c:pt>
                <c:pt idx="3971">
                  <c:v>0.39450661241098672</c:v>
                </c:pt>
                <c:pt idx="3972">
                  <c:v>0.39125127161749751</c:v>
                </c:pt>
                <c:pt idx="3973">
                  <c:v>0.39206510681586981</c:v>
                </c:pt>
                <c:pt idx="3974">
                  <c:v>0.38799593082400818</c:v>
                </c:pt>
                <c:pt idx="3975">
                  <c:v>0.39532044760935914</c:v>
                </c:pt>
                <c:pt idx="3976">
                  <c:v>0.39043743641912509</c:v>
                </c:pt>
                <c:pt idx="3977">
                  <c:v>0.38474059003051886</c:v>
                </c:pt>
                <c:pt idx="3978">
                  <c:v>0.38799593082400818</c:v>
                </c:pt>
                <c:pt idx="3979">
                  <c:v>0.38718209562563577</c:v>
                </c:pt>
                <c:pt idx="3980">
                  <c:v>0.38718209562563577</c:v>
                </c:pt>
                <c:pt idx="3981">
                  <c:v>0.38718209562563577</c:v>
                </c:pt>
                <c:pt idx="3982">
                  <c:v>0.38880976602238049</c:v>
                </c:pt>
                <c:pt idx="3983">
                  <c:v>0.38067141403865712</c:v>
                </c:pt>
                <c:pt idx="3984">
                  <c:v>0.38067141403865712</c:v>
                </c:pt>
                <c:pt idx="3985">
                  <c:v>0.37985757884028482</c:v>
                </c:pt>
                <c:pt idx="3986">
                  <c:v>0.37985757884028482</c:v>
                </c:pt>
                <c:pt idx="3987">
                  <c:v>0.38229908443540184</c:v>
                </c:pt>
                <c:pt idx="3988">
                  <c:v>0.38474059003051886</c:v>
                </c:pt>
                <c:pt idx="3989">
                  <c:v>0.37660223804679549</c:v>
                </c:pt>
                <c:pt idx="3990">
                  <c:v>0.38392675483214644</c:v>
                </c:pt>
                <c:pt idx="3991">
                  <c:v>0.38474059003051886</c:v>
                </c:pt>
                <c:pt idx="3992">
                  <c:v>0.37904374364191251</c:v>
                </c:pt>
                <c:pt idx="3993">
                  <c:v>0.38311291963377414</c:v>
                </c:pt>
                <c:pt idx="3994">
                  <c:v>0.37578840284842319</c:v>
                </c:pt>
                <c:pt idx="3995">
                  <c:v>0.37578840284842319</c:v>
                </c:pt>
                <c:pt idx="3996">
                  <c:v>0.37253306205493386</c:v>
                </c:pt>
                <c:pt idx="3997">
                  <c:v>0.37171922685656156</c:v>
                </c:pt>
                <c:pt idx="3998">
                  <c:v>0.36927772126144454</c:v>
                </c:pt>
                <c:pt idx="3999">
                  <c:v>0.37334689725330616</c:v>
                </c:pt>
                <c:pt idx="4000">
                  <c:v>0.3635808748728383</c:v>
                </c:pt>
                <c:pt idx="4001">
                  <c:v>0.36927772126144454</c:v>
                </c:pt>
                <c:pt idx="4002">
                  <c:v>0.36520854526958291</c:v>
                </c:pt>
                <c:pt idx="4003">
                  <c:v>0.36765005086469993</c:v>
                </c:pt>
                <c:pt idx="4004">
                  <c:v>0.35788402848423195</c:v>
                </c:pt>
                <c:pt idx="4005">
                  <c:v>0.36276703967446589</c:v>
                </c:pt>
                <c:pt idx="4006">
                  <c:v>0.3635808748728383</c:v>
                </c:pt>
                <c:pt idx="4007">
                  <c:v>0.3643947100712106</c:v>
                </c:pt>
                <c:pt idx="4008">
                  <c:v>0.36195320447609358</c:v>
                </c:pt>
                <c:pt idx="4009">
                  <c:v>0.36032553407934897</c:v>
                </c:pt>
                <c:pt idx="4010">
                  <c:v>0.35625635808748723</c:v>
                </c:pt>
                <c:pt idx="4011">
                  <c:v>0.35788402848423195</c:v>
                </c:pt>
                <c:pt idx="4012">
                  <c:v>0.35707019328585965</c:v>
                </c:pt>
                <c:pt idx="4013">
                  <c:v>0.35707019328585965</c:v>
                </c:pt>
                <c:pt idx="4014">
                  <c:v>0.35869786368260426</c:v>
                </c:pt>
                <c:pt idx="4015">
                  <c:v>0.3497456765005087</c:v>
                </c:pt>
                <c:pt idx="4016">
                  <c:v>0.36195320447609358</c:v>
                </c:pt>
                <c:pt idx="4017">
                  <c:v>0.35869786368260426</c:v>
                </c:pt>
                <c:pt idx="4018">
                  <c:v>0.35544252288911493</c:v>
                </c:pt>
                <c:pt idx="4019">
                  <c:v>0.34893184130213628</c:v>
                </c:pt>
                <c:pt idx="4020">
                  <c:v>0.35300101729399802</c:v>
                </c:pt>
                <c:pt idx="4021">
                  <c:v>0.35381485249237032</c:v>
                </c:pt>
                <c:pt idx="4022">
                  <c:v>0.35218718209562561</c:v>
                </c:pt>
                <c:pt idx="4023">
                  <c:v>0.35625635808748723</c:v>
                </c:pt>
                <c:pt idx="4024">
                  <c:v>0.3497456765005087</c:v>
                </c:pt>
                <c:pt idx="4025">
                  <c:v>0.34730417090539167</c:v>
                </c:pt>
                <c:pt idx="4026">
                  <c:v>0.3513733468972533</c:v>
                </c:pt>
                <c:pt idx="4027">
                  <c:v>0.34649033570701937</c:v>
                </c:pt>
                <c:pt idx="4028">
                  <c:v>0.34242115971515763</c:v>
                </c:pt>
                <c:pt idx="4029">
                  <c:v>0.34486266531027465</c:v>
                </c:pt>
                <c:pt idx="4030">
                  <c:v>0.34404883011190235</c:v>
                </c:pt>
                <c:pt idx="4031">
                  <c:v>0.34567650050864696</c:v>
                </c:pt>
                <c:pt idx="4032">
                  <c:v>0.33916581892166842</c:v>
                </c:pt>
                <c:pt idx="4033">
                  <c:v>0.33916581892166842</c:v>
                </c:pt>
                <c:pt idx="4034">
                  <c:v>0.34079348931841302</c:v>
                </c:pt>
                <c:pt idx="4035">
                  <c:v>0.3375381485249237</c:v>
                </c:pt>
                <c:pt idx="4036">
                  <c:v>0.33916581892166842</c:v>
                </c:pt>
                <c:pt idx="4037">
                  <c:v>0.33265513733468977</c:v>
                </c:pt>
                <c:pt idx="4038">
                  <c:v>0.34160732451678533</c:v>
                </c:pt>
                <c:pt idx="4039">
                  <c:v>0.3497456765005087</c:v>
                </c:pt>
                <c:pt idx="4040">
                  <c:v>0.33672431332655139</c:v>
                </c:pt>
                <c:pt idx="4041">
                  <c:v>0.33672431332655139</c:v>
                </c:pt>
                <c:pt idx="4042">
                  <c:v>0.33184130213631735</c:v>
                </c:pt>
                <c:pt idx="4043">
                  <c:v>0.33346897253306207</c:v>
                </c:pt>
                <c:pt idx="4044">
                  <c:v>0.33672431332655139</c:v>
                </c:pt>
                <c:pt idx="4045">
                  <c:v>0.3375381485249237</c:v>
                </c:pt>
                <c:pt idx="4046">
                  <c:v>0.32777212614445572</c:v>
                </c:pt>
                <c:pt idx="4047">
                  <c:v>0.33184130213631735</c:v>
                </c:pt>
                <c:pt idx="4048">
                  <c:v>0.32777212614445572</c:v>
                </c:pt>
                <c:pt idx="4049">
                  <c:v>0.32858596134282803</c:v>
                </c:pt>
                <c:pt idx="4050">
                  <c:v>0.32370295015259409</c:v>
                </c:pt>
                <c:pt idx="4051">
                  <c:v>0.31800610376398775</c:v>
                </c:pt>
                <c:pt idx="4052">
                  <c:v>0.31963377416073246</c:v>
                </c:pt>
                <c:pt idx="4053">
                  <c:v>0.32695829094608342</c:v>
                </c:pt>
                <c:pt idx="4054">
                  <c:v>0.32370295015259409</c:v>
                </c:pt>
                <c:pt idx="4055">
                  <c:v>0.32614445574771112</c:v>
                </c:pt>
                <c:pt idx="4056">
                  <c:v>0.32288911495422179</c:v>
                </c:pt>
                <c:pt idx="4057">
                  <c:v>0.31881993896236016</c:v>
                </c:pt>
                <c:pt idx="4058">
                  <c:v>0.31475076297049842</c:v>
                </c:pt>
                <c:pt idx="4059">
                  <c:v>0.31719226856561544</c:v>
                </c:pt>
                <c:pt idx="4060">
                  <c:v>0.31881993896236016</c:v>
                </c:pt>
                <c:pt idx="4061">
                  <c:v>0.31719226856561544</c:v>
                </c:pt>
                <c:pt idx="4062">
                  <c:v>0.31149542217700921</c:v>
                </c:pt>
                <c:pt idx="4063">
                  <c:v>0.31556459816887084</c:v>
                </c:pt>
                <c:pt idx="4064">
                  <c:v>0.31719226856561544</c:v>
                </c:pt>
                <c:pt idx="4065">
                  <c:v>0.31637843336724314</c:v>
                </c:pt>
                <c:pt idx="4066">
                  <c:v>0.30579857578840286</c:v>
                </c:pt>
                <c:pt idx="4067">
                  <c:v>0.31068158697863679</c:v>
                </c:pt>
                <c:pt idx="4068">
                  <c:v>0.31393692777212612</c:v>
                </c:pt>
                <c:pt idx="4069">
                  <c:v>0.31068158697863679</c:v>
                </c:pt>
                <c:pt idx="4070">
                  <c:v>0.31475076297049842</c:v>
                </c:pt>
                <c:pt idx="4071">
                  <c:v>0.31068158697863679</c:v>
                </c:pt>
                <c:pt idx="4072">
                  <c:v>0.31149542217700921</c:v>
                </c:pt>
                <c:pt idx="4073">
                  <c:v>0.31312309257375381</c:v>
                </c:pt>
                <c:pt idx="4074">
                  <c:v>0.30742624618514747</c:v>
                </c:pt>
                <c:pt idx="4075">
                  <c:v>0.30742624618514747</c:v>
                </c:pt>
                <c:pt idx="4076">
                  <c:v>0.30824008138351988</c:v>
                </c:pt>
                <c:pt idx="4077">
                  <c:v>0.31068158697863679</c:v>
                </c:pt>
                <c:pt idx="4078">
                  <c:v>0.30091556459816882</c:v>
                </c:pt>
                <c:pt idx="4079">
                  <c:v>0.30254323499491353</c:v>
                </c:pt>
                <c:pt idx="4080">
                  <c:v>0.30498474059003056</c:v>
                </c:pt>
                <c:pt idx="4081">
                  <c:v>0.30091556459816882</c:v>
                </c:pt>
                <c:pt idx="4082">
                  <c:v>0.29928789420142421</c:v>
                </c:pt>
                <c:pt idx="4083">
                  <c:v>0.29603255340793488</c:v>
                </c:pt>
                <c:pt idx="4084">
                  <c:v>0.29684638860630719</c:v>
                </c:pt>
                <c:pt idx="4085">
                  <c:v>0.29603255340793488</c:v>
                </c:pt>
                <c:pt idx="4086">
                  <c:v>0.29196337741607326</c:v>
                </c:pt>
                <c:pt idx="4087">
                  <c:v>0.29521871820956258</c:v>
                </c:pt>
                <c:pt idx="4088">
                  <c:v>0.28952187182095623</c:v>
                </c:pt>
                <c:pt idx="4089">
                  <c:v>0.30091556459816882</c:v>
                </c:pt>
                <c:pt idx="4090">
                  <c:v>0.29277721261444556</c:v>
                </c:pt>
                <c:pt idx="4091">
                  <c:v>0.28789420142421163</c:v>
                </c:pt>
                <c:pt idx="4092">
                  <c:v>0.28626653102746691</c:v>
                </c:pt>
                <c:pt idx="4093">
                  <c:v>0.28708036622583932</c:v>
                </c:pt>
                <c:pt idx="4094">
                  <c:v>0.29114954221770095</c:v>
                </c:pt>
                <c:pt idx="4095">
                  <c:v>0.28870803662258393</c:v>
                </c:pt>
                <c:pt idx="4096">
                  <c:v>0.28708036622583932</c:v>
                </c:pt>
                <c:pt idx="4097">
                  <c:v>0.28708036622583932</c:v>
                </c:pt>
                <c:pt idx="4098">
                  <c:v>0.28789420142421163</c:v>
                </c:pt>
                <c:pt idx="4099">
                  <c:v>0.29033570701932854</c:v>
                </c:pt>
                <c:pt idx="4100">
                  <c:v>0.28382502543235</c:v>
                </c:pt>
                <c:pt idx="4101">
                  <c:v>0.2846388606307223</c:v>
                </c:pt>
                <c:pt idx="4102">
                  <c:v>0.28138351983723298</c:v>
                </c:pt>
                <c:pt idx="4103">
                  <c:v>0.2854526958290946</c:v>
                </c:pt>
                <c:pt idx="4104">
                  <c:v>0.28708036622583932</c:v>
                </c:pt>
                <c:pt idx="4105">
                  <c:v>0.27812817904374365</c:v>
                </c:pt>
                <c:pt idx="4106">
                  <c:v>0.28056968463886067</c:v>
                </c:pt>
                <c:pt idx="4107">
                  <c:v>0.28056968463886067</c:v>
                </c:pt>
                <c:pt idx="4108">
                  <c:v>0.28219735503560528</c:v>
                </c:pt>
                <c:pt idx="4109">
                  <c:v>0.28056968463886067</c:v>
                </c:pt>
                <c:pt idx="4110">
                  <c:v>0.27405900305188202</c:v>
                </c:pt>
                <c:pt idx="4111">
                  <c:v>0.27650050864699893</c:v>
                </c:pt>
                <c:pt idx="4112">
                  <c:v>0.2724313326551373</c:v>
                </c:pt>
                <c:pt idx="4113">
                  <c:v>0.2724313326551373</c:v>
                </c:pt>
                <c:pt idx="4114">
                  <c:v>0.28056968463886067</c:v>
                </c:pt>
                <c:pt idx="4115">
                  <c:v>0.2708036622583927</c:v>
                </c:pt>
                <c:pt idx="4116">
                  <c:v>0.26998982706002039</c:v>
                </c:pt>
                <c:pt idx="4117">
                  <c:v>0.27487283825025433</c:v>
                </c:pt>
                <c:pt idx="4118">
                  <c:v>0.27650050864699893</c:v>
                </c:pt>
                <c:pt idx="4119">
                  <c:v>0.271617497456765</c:v>
                </c:pt>
                <c:pt idx="4120">
                  <c:v>0.2708036622583927</c:v>
                </c:pt>
                <c:pt idx="4121">
                  <c:v>0.2708036622583927</c:v>
                </c:pt>
                <c:pt idx="4122">
                  <c:v>0.26673448626653107</c:v>
                </c:pt>
                <c:pt idx="4123">
                  <c:v>0.26510681586978635</c:v>
                </c:pt>
                <c:pt idx="4124">
                  <c:v>0.26673448626653107</c:v>
                </c:pt>
                <c:pt idx="4125">
                  <c:v>0.26347914547304174</c:v>
                </c:pt>
                <c:pt idx="4126">
                  <c:v>0.26510681586978635</c:v>
                </c:pt>
                <c:pt idx="4127">
                  <c:v>0.26917599186164798</c:v>
                </c:pt>
                <c:pt idx="4128">
                  <c:v>0.26998982706002039</c:v>
                </c:pt>
                <c:pt idx="4129">
                  <c:v>0.27324516785350972</c:v>
                </c:pt>
                <c:pt idx="4130">
                  <c:v>0.26266531027466933</c:v>
                </c:pt>
                <c:pt idx="4131">
                  <c:v>0.26592065106815865</c:v>
                </c:pt>
                <c:pt idx="4132">
                  <c:v>0.2708036622583927</c:v>
                </c:pt>
                <c:pt idx="4133">
                  <c:v>0.26266531027466933</c:v>
                </c:pt>
                <c:pt idx="4134">
                  <c:v>0.26998982706002039</c:v>
                </c:pt>
                <c:pt idx="4135">
                  <c:v>0.25940996948118011</c:v>
                </c:pt>
                <c:pt idx="4136">
                  <c:v>0.26429298067141405</c:v>
                </c:pt>
                <c:pt idx="4137">
                  <c:v>0.26022380467955242</c:v>
                </c:pt>
                <c:pt idx="4138">
                  <c:v>0.25940996948118011</c:v>
                </c:pt>
                <c:pt idx="4139">
                  <c:v>0.2577822990844354</c:v>
                </c:pt>
                <c:pt idx="4140">
                  <c:v>0.2577822990844354</c:v>
                </c:pt>
                <c:pt idx="4141">
                  <c:v>0.25696846388606309</c:v>
                </c:pt>
                <c:pt idx="4142">
                  <c:v>0.26347914547304174</c:v>
                </c:pt>
                <c:pt idx="4143">
                  <c:v>0.25534079348931837</c:v>
                </c:pt>
                <c:pt idx="4144">
                  <c:v>0.25371312309257377</c:v>
                </c:pt>
                <c:pt idx="4145">
                  <c:v>0.25615462868769079</c:v>
                </c:pt>
                <c:pt idx="4146">
                  <c:v>0.25208545269582905</c:v>
                </c:pt>
                <c:pt idx="4147">
                  <c:v>0.25534079348931837</c:v>
                </c:pt>
                <c:pt idx="4148">
                  <c:v>0.25452695829094607</c:v>
                </c:pt>
                <c:pt idx="4149">
                  <c:v>0.2577822990844354</c:v>
                </c:pt>
                <c:pt idx="4150">
                  <c:v>0.25371312309257377</c:v>
                </c:pt>
                <c:pt idx="4151">
                  <c:v>0.25371312309257377</c:v>
                </c:pt>
                <c:pt idx="4152">
                  <c:v>0.2577822990844354</c:v>
                </c:pt>
                <c:pt idx="4153">
                  <c:v>0.24476093591047809</c:v>
                </c:pt>
                <c:pt idx="4154">
                  <c:v>0.25208545269582905</c:v>
                </c:pt>
                <c:pt idx="4155">
                  <c:v>0.24557477110885051</c:v>
                </c:pt>
                <c:pt idx="4156">
                  <c:v>0.24720244150559512</c:v>
                </c:pt>
                <c:pt idx="4157">
                  <c:v>0.24476093591047809</c:v>
                </c:pt>
                <c:pt idx="4158">
                  <c:v>0.24557477110885051</c:v>
                </c:pt>
                <c:pt idx="4159">
                  <c:v>0.24476093591047809</c:v>
                </c:pt>
                <c:pt idx="4160">
                  <c:v>0.24964394710071214</c:v>
                </c:pt>
                <c:pt idx="4161">
                  <c:v>0.24476093591047809</c:v>
                </c:pt>
                <c:pt idx="4162">
                  <c:v>0.24557477110885051</c:v>
                </c:pt>
                <c:pt idx="4163">
                  <c:v>0.24883011190233972</c:v>
                </c:pt>
                <c:pt idx="4164">
                  <c:v>0.24150559511698877</c:v>
                </c:pt>
                <c:pt idx="4165">
                  <c:v>0.24313326551373349</c:v>
                </c:pt>
                <c:pt idx="4166">
                  <c:v>0.24883011190233972</c:v>
                </c:pt>
                <c:pt idx="4167">
                  <c:v>0.24313326551373349</c:v>
                </c:pt>
                <c:pt idx="4168">
                  <c:v>0.24638860630722281</c:v>
                </c:pt>
                <c:pt idx="4169">
                  <c:v>0.24231943031536118</c:v>
                </c:pt>
                <c:pt idx="4170">
                  <c:v>0.23987792472024416</c:v>
                </c:pt>
                <c:pt idx="4171">
                  <c:v>0.23580874872838253</c:v>
                </c:pt>
                <c:pt idx="4172">
                  <c:v>0.23580874872838253</c:v>
                </c:pt>
                <c:pt idx="4173">
                  <c:v>0.23662258392675484</c:v>
                </c:pt>
                <c:pt idx="4174">
                  <c:v>0.24313326551373349</c:v>
                </c:pt>
                <c:pt idx="4175">
                  <c:v>0.2317395727365209</c:v>
                </c:pt>
                <c:pt idx="4176">
                  <c:v>0.23255340793489321</c:v>
                </c:pt>
                <c:pt idx="4177">
                  <c:v>0.23011190233977619</c:v>
                </c:pt>
                <c:pt idx="4178">
                  <c:v>0.23255340793489321</c:v>
                </c:pt>
                <c:pt idx="4179">
                  <c:v>0.23825025432349944</c:v>
                </c:pt>
                <c:pt idx="4180">
                  <c:v>0.22848423194303158</c:v>
                </c:pt>
                <c:pt idx="4181">
                  <c:v>0.23662258392675484</c:v>
                </c:pt>
                <c:pt idx="4182">
                  <c:v>0.22929806714140388</c:v>
                </c:pt>
                <c:pt idx="4183">
                  <c:v>0.23255340793489321</c:v>
                </c:pt>
                <c:pt idx="4184">
                  <c:v>0.2317395727365209</c:v>
                </c:pt>
                <c:pt idx="4185">
                  <c:v>0.22767039674465916</c:v>
                </c:pt>
                <c:pt idx="4186">
                  <c:v>0.23092573753814849</c:v>
                </c:pt>
                <c:pt idx="4187">
                  <c:v>0.22929806714140388</c:v>
                </c:pt>
                <c:pt idx="4188">
                  <c:v>0.23336724313326551</c:v>
                </c:pt>
                <c:pt idx="4189">
                  <c:v>0.23092573753814849</c:v>
                </c:pt>
                <c:pt idx="4190">
                  <c:v>0.2317395727365209</c:v>
                </c:pt>
                <c:pt idx="4191">
                  <c:v>0.22929806714140388</c:v>
                </c:pt>
                <c:pt idx="4192">
                  <c:v>0.23580874872838253</c:v>
                </c:pt>
                <c:pt idx="4193">
                  <c:v>0.22767039674465916</c:v>
                </c:pt>
                <c:pt idx="4194">
                  <c:v>0.22360122075279754</c:v>
                </c:pt>
                <c:pt idx="4195">
                  <c:v>0.22767039674465916</c:v>
                </c:pt>
                <c:pt idx="4196">
                  <c:v>0.22522889114954225</c:v>
                </c:pt>
                <c:pt idx="4197">
                  <c:v>0.22929806714140388</c:v>
                </c:pt>
                <c:pt idx="4198">
                  <c:v>0.22034587995930821</c:v>
                </c:pt>
                <c:pt idx="4199">
                  <c:v>0.22522889114954225</c:v>
                </c:pt>
                <c:pt idx="4200">
                  <c:v>0.22360122075279754</c:v>
                </c:pt>
                <c:pt idx="4201">
                  <c:v>0.22441505595116984</c:v>
                </c:pt>
                <c:pt idx="4202">
                  <c:v>0.2187182095625636</c:v>
                </c:pt>
                <c:pt idx="4203">
                  <c:v>0.16988809766022384</c:v>
                </c:pt>
                <c:pt idx="4204">
                  <c:v>-2.5432349949135347E-2</c:v>
                </c:pt>
                <c:pt idx="4205">
                  <c:v>-5.7985757884028377E-2</c:v>
                </c:pt>
                <c:pt idx="4206">
                  <c:v>-6.6124109867751857E-2</c:v>
                </c:pt>
                <c:pt idx="4207">
                  <c:v>-7.4262461851475114E-2</c:v>
                </c:pt>
                <c:pt idx="4208">
                  <c:v>-7.4262461851475114E-2</c:v>
                </c:pt>
                <c:pt idx="4209">
                  <c:v>-6.6124109867751857E-2</c:v>
                </c:pt>
                <c:pt idx="4210">
                  <c:v>-5.7985757884028377E-2</c:v>
                </c:pt>
                <c:pt idx="4211">
                  <c:v>-5.7985757884028377E-2</c:v>
                </c:pt>
                <c:pt idx="4212">
                  <c:v>-4.984740590030512E-2</c:v>
                </c:pt>
                <c:pt idx="4213">
                  <c:v>-3.3570701932858604E-2</c:v>
                </c:pt>
                <c:pt idx="4214">
                  <c:v>-4.1709053916581862E-2</c:v>
                </c:pt>
                <c:pt idx="4215">
                  <c:v>-4.1709053916581862E-2</c:v>
                </c:pt>
                <c:pt idx="4216">
                  <c:v>-4.1709053916581862E-2</c:v>
                </c:pt>
                <c:pt idx="4217">
                  <c:v>-4.1709053916581862E-2</c:v>
                </c:pt>
                <c:pt idx="4218">
                  <c:v>-3.3570701932858604E-2</c:v>
                </c:pt>
                <c:pt idx="4219">
                  <c:v>-3.3570701932858604E-2</c:v>
                </c:pt>
                <c:pt idx="4220">
                  <c:v>-3.3570701932858604E-2</c:v>
                </c:pt>
                <c:pt idx="4221">
                  <c:v>-3.3570701932858604E-2</c:v>
                </c:pt>
                <c:pt idx="4222">
                  <c:v>-2.5432349949135347E-2</c:v>
                </c:pt>
                <c:pt idx="4223">
                  <c:v>-2.5432349949135347E-2</c:v>
                </c:pt>
                <c:pt idx="4224">
                  <c:v>-1.7293997965412089E-2</c:v>
                </c:pt>
                <c:pt idx="4225">
                  <c:v>-2.5432349949135347E-2</c:v>
                </c:pt>
                <c:pt idx="4226">
                  <c:v>-2.5432349949135347E-2</c:v>
                </c:pt>
                <c:pt idx="4227">
                  <c:v>-2.5432349949135347E-2</c:v>
                </c:pt>
                <c:pt idx="4228">
                  <c:v>-2.5432349949135347E-2</c:v>
                </c:pt>
                <c:pt idx="4229">
                  <c:v>-1.7293997965412089E-2</c:v>
                </c:pt>
                <c:pt idx="4230">
                  <c:v>-2.5432349949135347E-2</c:v>
                </c:pt>
                <c:pt idx="4231">
                  <c:v>-2.5432349949135347E-2</c:v>
                </c:pt>
                <c:pt idx="4232">
                  <c:v>-1.7293997965412089E-2</c:v>
                </c:pt>
                <c:pt idx="4233">
                  <c:v>-1.7293997965412089E-2</c:v>
                </c:pt>
                <c:pt idx="4234">
                  <c:v>-2.5432349949135347E-2</c:v>
                </c:pt>
                <c:pt idx="4235">
                  <c:v>-2.5432349949135347E-2</c:v>
                </c:pt>
                <c:pt idx="4236">
                  <c:v>-2.5432349949135347E-2</c:v>
                </c:pt>
                <c:pt idx="4237">
                  <c:v>-2.5432349949135347E-2</c:v>
                </c:pt>
                <c:pt idx="4238">
                  <c:v>-2.5432349949135347E-2</c:v>
                </c:pt>
                <c:pt idx="4239">
                  <c:v>-1.7293997965412089E-2</c:v>
                </c:pt>
                <c:pt idx="4240">
                  <c:v>-2.5432349949135347E-2</c:v>
                </c:pt>
                <c:pt idx="4241">
                  <c:v>-1.7293997965412089E-2</c:v>
                </c:pt>
                <c:pt idx="4242">
                  <c:v>-2.5432349949135347E-2</c:v>
                </c:pt>
                <c:pt idx="4243">
                  <c:v>-1.7293997965412089E-2</c:v>
                </c:pt>
                <c:pt idx="4244">
                  <c:v>-1.7293997965412089E-2</c:v>
                </c:pt>
                <c:pt idx="4245">
                  <c:v>-1.7293997965412089E-2</c:v>
                </c:pt>
                <c:pt idx="4246">
                  <c:v>-1.7293997965412089E-2</c:v>
                </c:pt>
                <c:pt idx="4247">
                  <c:v>-9.1556459816886093E-3</c:v>
                </c:pt>
                <c:pt idx="4248">
                  <c:v>-1.7293997965412089E-2</c:v>
                </c:pt>
                <c:pt idx="4249">
                  <c:v>-1.7293997965412089E-2</c:v>
                </c:pt>
                <c:pt idx="4250">
                  <c:v>-1.7293997965412089E-2</c:v>
                </c:pt>
                <c:pt idx="4251">
                  <c:v>-1.7293997965412089E-2</c:v>
                </c:pt>
                <c:pt idx="4252">
                  <c:v>-2.5432349949135347E-2</c:v>
                </c:pt>
                <c:pt idx="4253">
                  <c:v>-9.1556459816886093E-3</c:v>
                </c:pt>
                <c:pt idx="4254">
                  <c:v>-9.1556459816886093E-3</c:v>
                </c:pt>
                <c:pt idx="4255">
                  <c:v>-1.7293997965412089E-2</c:v>
                </c:pt>
                <c:pt idx="4256">
                  <c:v>-1.7293997965412089E-2</c:v>
                </c:pt>
                <c:pt idx="4257">
                  <c:v>-1.7293997965412089E-2</c:v>
                </c:pt>
                <c:pt idx="4258">
                  <c:v>-1.7293997965412089E-2</c:v>
                </c:pt>
                <c:pt idx="4259">
                  <c:v>-1.7293997965412089E-2</c:v>
                </c:pt>
                <c:pt idx="4260">
                  <c:v>-1.7293997965412089E-2</c:v>
                </c:pt>
                <c:pt idx="4261">
                  <c:v>-1.7293997965412089E-2</c:v>
                </c:pt>
                <c:pt idx="4262">
                  <c:v>-1.7293997965412089E-2</c:v>
                </c:pt>
                <c:pt idx="4263">
                  <c:v>-1.7293997965412089E-2</c:v>
                </c:pt>
                <c:pt idx="4264">
                  <c:v>-1.7293997965412089E-2</c:v>
                </c:pt>
                <c:pt idx="4265">
                  <c:v>-2.5432349949135347E-2</c:v>
                </c:pt>
                <c:pt idx="4266">
                  <c:v>-1.7293997965412089E-2</c:v>
                </c:pt>
                <c:pt idx="4267">
                  <c:v>-1.7293997965412089E-2</c:v>
                </c:pt>
                <c:pt idx="4268">
                  <c:v>-1.7293997965412089E-2</c:v>
                </c:pt>
                <c:pt idx="4269">
                  <c:v>-1.7293997965412089E-2</c:v>
                </c:pt>
                <c:pt idx="4270">
                  <c:v>-1.7293997965412089E-2</c:v>
                </c:pt>
                <c:pt idx="4271">
                  <c:v>-1.7293997965412089E-2</c:v>
                </c:pt>
                <c:pt idx="4272">
                  <c:v>-1.7293997965412089E-2</c:v>
                </c:pt>
                <c:pt idx="4273">
                  <c:v>-9.1556459816886093E-3</c:v>
                </c:pt>
                <c:pt idx="4274">
                  <c:v>-1.7293997965412089E-2</c:v>
                </c:pt>
                <c:pt idx="4275">
                  <c:v>-1.7293997965412089E-2</c:v>
                </c:pt>
                <c:pt idx="4276">
                  <c:v>-1.7293997965412089E-2</c:v>
                </c:pt>
                <c:pt idx="4277">
                  <c:v>-1.7293997965412089E-2</c:v>
                </c:pt>
                <c:pt idx="4278">
                  <c:v>-1.7293997965412089E-2</c:v>
                </c:pt>
                <c:pt idx="4279">
                  <c:v>-2.5432349949135347E-2</c:v>
                </c:pt>
                <c:pt idx="4280">
                  <c:v>-1.7293997965412089E-2</c:v>
                </c:pt>
                <c:pt idx="4281">
                  <c:v>-1.7293997965412089E-2</c:v>
                </c:pt>
                <c:pt idx="4282">
                  <c:v>-1.7293997965412089E-2</c:v>
                </c:pt>
                <c:pt idx="4283">
                  <c:v>-9.1556459816886093E-3</c:v>
                </c:pt>
                <c:pt idx="4284">
                  <c:v>-1.7293997965412089E-2</c:v>
                </c:pt>
                <c:pt idx="4285">
                  <c:v>-1.7293997965412089E-2</c:v>
                </c:pt>
                <c:pt idx="4286">
                  <c:v>-1.7293997965412089E-2</c:v>
                </c:pt>
                <c:pt idx="4287">
                  <c:v>-1.7293997965412089E-2</c:v>
                </c:pt>
                <c:pt idx="4288">
                  <c:v>-1.7293997965412089E-2</c:v>
                </c:pt>
                <c:pt idx="4289">
                  <c:v>-1.7293997965412089E-2</c:v>
                </c:pt>
                <c:pt idx="4290">
                  <c:v>-1.7293997965412089E-2</c:v>
                </c:pt>
                <c:pt idx="4291">
                  <c:v>-2.5432349949135347E-2</c:v>
                </c:pt>
                <c:pt idx="4292">
                  <c:v>-1.7293997965412089E-2</c:v>
                </c:pt>
                <c:pt idx="4293">
                  <c:v>-1.7293997965412089E-2</c:v>
                </c:pt>
                <c:pt idx="4294">
                  <c:v>-2.5432349949135347E-2</c:v>
                </c:pt>
                <c:pt idx="4295">
                  <c:v>-1.7293997965412089E-2</c:v>
                </c:pt>
                <c:pt idx="4296">
                  <c:v>-1.7293997965412089E-2</c:v>
                </c:pt>
                <c:pt idx="4297">
                  <c:v>-1.7293997965412089E-2</c:v>
                </c:pt>
                <c:pt idx="4298">
                  <c:v>-1.7293997965412089E-2</c:v>
                </c:pt>
                <c:pt idx="4299">
                  <c:v>-1.7293997965412089E-2</c:v>
                </c:pt>
                <c:pt idx="4300">
                  <c:v>-1.7293997965412089E-2</c:v>
                </c:pt>
                <c:pt idx="4301">
                  <c:v>-1.7293997965412089E-2</c:v>
                </c:pt>
                <c:pt idx="4302">
                  <c:v>-1.7293997965412089E-2</c:v>
                </c:pt>
                <c:pt idx="4303">
                  <c:v>-1.7293997965412089E-2</c:v>
                </c:pt>
                <c:pt idx="4304">
                  <c:v>-1.7293997965412089E-2</c:v>
                </c:pt>
                <c:pt idx="4305">
                  <c:v>-1.7293997965412089E-2</c:v>
                </c:pt>
                <c:pt idx="4306">
                  <c:v>-1.7293997965412089E-2</c:v>
                </c:pt>
                <c:pt idx="4307">
                  <c:v>-9.1556459816886093E-3</c:v>
                </c:pt>
                <c:pt idx="4308">
                  <c:v>-2.5432349949135347E-2</c:v>
                </c:pt>
                <c:pt idx="4309">
                  <c:v>-1.7293997965412089E-2</c:v>
                </c:pt>
                <c:pt idx="4310">
                  <c:v>-1.7293997965412089E-2</c:v>
                </c:pt>
                <c:pt idx="4311">
                  <c:v>-1.7293997965412089E-2</c:v>
                </c:pt>
                <c:pt idx="4312">
                  <c:v>-2.5432349949135347E-2</c:v>
                </c:pt>
                <c:pt idx="4313">
                  <c:v>-1.7293997965412089E-2</c:v>
                </c:pt>
                <c:pt idx="4314">
                  <c:v>-1.7293997965412089E-2</c:v>
                </c:pt>
                <c:pt idx="4315">
                  <c:v>-2.5432349949135347E-2</c:v>
                </c:pt>
                <c:pt idx="4316">
                  <c:v>-1.7293997965412089E-2</c:v>
                </c:pt>
                <c:pt idx="4317">
                  <c:v>-2.5432349949135347E-2</c:v>
                </c:pt>
                <c:pt idx="4318">
                  <c:v>-1.7293997965412089E-2</c:v>
                </c:pt>
                <c:pt idx="4319">
                  <c:v>-1.7293997965412089E-2</c:v>
                </c:pt>
                <c:pt idx="4320">
                  <c:v>-2.5432349949135347E-2</c:v>
                </c:pt>
                <c:pt idx="4321">
                  <c:v>-1.7293997965412089E-2</c:v>
                </c:pt>
                <c:pt idx="4322">
                  <c:v>-1.7293997965412089E-2</c:v>
                </c:pt>
                <c:pt idx="4323">
                  <c:v>-1.7293997965412089E-2</c:v>
                </c:pt>
                <c:pt idx="4324">
                  <c:v>-2.5432349949135347E-2</c:v>
                </c:pt>
                <c:pt idx="4325">
                  <c:v>-1.7293997965412089E-2</c:v>
                </c:pt>
                <c:pt idx="4326">
                  <c:v>-1.7293997965412089E-2</c:v>
                </c:pt>
                <c:pt idx="4327">
                  <c:v>-2.5432349949135347E-2</c:v>
                </c:pt>
                <c:pt idx="4328">
                  <c:v>-1.7293997965412089E-2</c:v>
                </c:pt>
                <c:pt idx="4329">
                  <c:v>-1.7293997965412089E-2</c:v>
                </c:pt>
                <c:pt idx="4330">
                  <c:v>-1.7293997965412089E-2</c:v>
                </c:pt>
                <c:pt idx="4331">
                  <c:v>-2.5432349949135347E-2</c:v>
                </c:pt>
                <c:pt idx="4332">
                  <c:v>-1.7293997965412089E-2</c:v>
                </c:pt>
                <c:pt idx="4333">
                  <c:v>-1.7293997965412089E-2</c:v>
                </c:pt>
                <c:pt idx="4334">
                  <c:v>-1.7293997965412089E-2</c:v>
                </c:pt>
                <c:pt idx="4335">
                  <c:v>-1.7293997965412089E-2</c:v>
                </c:pt>
                <c:pt idx="4336">
                  <c:v>-2.5432349949135347E-2</c:v>
                </c:pt>
                <c:pt idx="4337">
                  <c:v>-2.5432349949135347E-2</c:v>
                </c:pt>
                <c:pt idx="4338">
                  <c:v>-1.7293997965412089E-2</c:v>
                </c:pt>
                <c:pt idx="4339">
                  <c:v>-1.7293997965412089E-2</c:v>
                </c:pt>
                <c:pt idx="4340">
                  <c:v>-1.7293997965412089E-2</c:v>
                </c:pt>
                <c:pt idx="4341">
                  <c:v>-1.7293997965412089E-2</c:v>
                </c:pt>
                <c:pt idx="4342">
                  <c:v>-1.7293997965412089E-2</c:v>
                </c:pt>
                <c:pt idx="4343">
                  <c:v>-1.7293997965412089E-2</c:v>
                </c:pt>
                <c:pt idx="4344">
                  <c:v>-1.7293997965412089E-2</c:v>
                </c:pt>
                <c:pt idx="4345">
                  <c:v>-1.7293997965412089E-2</c:v>
                </c:pt>
                <c:pt idx="4346">
                  <c:v>-1.7293997965412089E-2</c:v>
                </c:pt>
                <c:pt idx="4347">
                  <c:v>-9.1556459816886093E-3</c:v>
                </c:pt>
                <c:pt idx="4348">
                  <c:v>-1.7293997965412089E-2</c:v>
                </c:pt>
                <c:pt idx="4349">
                  <c:v>-1.7293997965412089E-2</c:v>
                </c:pt>
                <c:pt idx="4350">
                  <c:v>-1.7293997965412089E-2</c:v>
                </c:pt>
                <c:pt idx="4351">
                  <c:v>-2.5432349949135347E-2</c:v>
                </c:pt>
                <c:pt idx="4352">
                  <c:v>-2.5432349949135347E-2</c:v>
                </c:pt>
                <c:pt idx="4353">
                  <c:v>-1.7293997965412089E-2</c:v>
                </c:pt>
                <c:pt idx="4354">
                  <c:v>-1.7293997965412089E-2</c:v>
                </c:pt>
                <c:pt idx="4355">
                  <c:v>-1.7293997965412089E-2</c:v>
                </c:pt>
                <c:pt idx="4356">
                  <c:v>-2.5432349949135347E-2</c:v>
                </c:pt>
                <c:pt idx="4357">
                  <c:v>-1.7293997965412089E-2</c:v>
                </c:pt>
                <c:pt idx="4358">
                  <c:v>-2.5432349949135347E-2</c:v>
                </c:pt>
                <c:pt idx="4359">
                  <c:v>-2.5432349949135347E-2</c:v>
                </c:pt>
                <c:pt idx="4360">
                  <c:v>-2.5432349949135347E-2</c:v>
                </c:pt>
                <c:pt idx="4361">
                  <c:v>-2.5432349949135347E-2</c:v>
                </c:pt>
                <c:pt idx="4362">
                  <c:v>-2.5432349949135347E-2</c:v>
                </c:pt>
                <c:pt idx="4363">
                  <c:v>-2.5432349949135347E-2</c:v>
                </c:pt>
                <c:pt idx="4364">
                  <c:v>-1.7293997965412089E-2</c:v>
                </c:pt>
                <c:pt idx="4365">
                  <c:v>-2.5432349949135347E-2</c:v>
                </c:pt>
                <c:pt idx="4366">
                  <c:v>-2.5432349949135347E-2</c:v>
                </c:pt>
                <c:pt idx="4367">
                  <c:v>-1.7293997965412089E-2</c:v>
                </c:pt>
                <c:pt idx="4368">
                  <c:v>-1.7293997965412089E-2</c:v>
                </c:pt>
                <c:pt idx="4369">
                  <c:v>-2.5432349949135347E-2</c:v>
                </c:pt>
                <c:pt idx="4370">
                  <c:v>-2.5432349949135347E-2</c:v>
                </c:pt>
                <c:pt idx="4371">
                  <c:v>-1.7293997965412089E-2</c:v>
                </c:pt>
                <c:pt idx="4372">
                  <c:v>-1.7293997965412089E-2</c:v>
                </c:pt>
                <c:pt idx="4373">
                  <c:v>-1.7293997965412089E-2</c:v>
                </c:pt>
                <c:pt idx="4374">
                  <c:v>-2.5432349949135347E-2</c:v>
                </c:pt>
                <c:pt idx="4375">
                  <c:v>-1.7293997965412089E-2</c:v>
                </c:pt>
                <c:pt idx="4376">
                  <c:v>-1.7293997965412089E-2</c:v>
                </c:pt>
                <c:pt idx="4377">
                  <c:v>-2.5432349949135347E-2</c:v>
                </c:pt>
                <c:pt idx="4378">
                  <c:v>-1.7293997965412089E-2</c:v>
                </c:pt>
                <c:pt idx="4379">
                  <c:v>-2.5432349949135347E-2</c:v>
                </c:pt>
                <c:pt idx="4380">
                  <c:v>-1.7293997965412089E-2</c:v>
                </c:pt>
                <c:pt idx="4381">
                  <c:v>-2.5432349949135347E-2</c:v>
                </c:pt>
                <c:pt idx="4382">
                  <c:v>-2.5432349949135347E-2</c:v>
                </c:pt>
                <c:pt idx="4383">
                  <c:v>-2.5432349949135347E-2</c:v>
                </c:pt>
                <c:pt idx="4384">
                  <c:v>-3.3570701932858604E-2</c:v>
                </c:pt>
                <c:pt idx="4385">
                  <c:v>-1.7293997965412089E-2</c:v>
                </c:pt>
                <c:pt idx="4386">
                  <c:v>-3.3570701932858604E-2</c:v>
                </c:pt>
                <c:pt idx="4387">
                  <c:v>-2.5432349949135347E-2</c:v>
                </c:pt>
                <c:pt idx="4388">
                  <c:v>-2.5432349949135347E-2</c:v>
                </c:pt>
                <c:pt idx="4389">
                  <c:v>-2.5432349949135347E-2</c:v>
                </c:pt>
                <c:pt idx="4390">
                  <c:v>-2.5432349949135347E-2</c:v>
                </c:pt>
                <c:pt idx="4391">
                  <c:v>-2.5432349949135347E-2</c:v>
                </c:pt>
                <c:pt idx="4392">
                  <c:v>-2.5432349949135347E-2</c:v>
                </c:pt>
                <c:pt idx="4393">
                  <c:v>-2.5432349949135347E-2</c:v>
                </c:pt>
                <c:pt idx="4394">
                  <c:v>-1.7293997965412089E-2</c:v>
                </c:pt>
                <c:pt idx="4395">
                  <c:v>-2.5432349949135347E-2</c:v>
                </c:pt>
                <c:pt idx="4396">
                  <c:v>-2.5432349949135347E-2</c:v>
                </c:pt>
                <c:pt idx="4397">
                  <c:v>-2.5432349949135347E-2</c:v>
                </c:pt>
                <c:pt idx="4398">
                  <c:v>-2.5432349949135347E-2</c:v>
                </c:pt>
                <c:pt idx="4399">
                  <c:v>-2.5432349949135347E-2</c:v>
                </c:pt>
                <c:pt idx="4400">
                  <c:v>-1.7293997965412089E-2</c:v>
                </c:pt>
                <c:pt idx="4401">
                  <c:v>-2.5432349949135347E-2</c:v>
                </c:pt>
                <c:pt idx="4402">
                  <c:v>-2.5432349949135347E-2</c:v>
                </c:pt>
                <c:pt idx="4403">
                  <c:v>-2.5432349949135347E-2</c:v>
                </c:pt>
                <c:pt idx="4404">
                  <c:v>-2.5432349949135347E-2</c:v>
                </c:pt>
                <c:pt idx="4405">
                  <c:v>-2.5432349949135347E-2</c:v>
                </c:pt>
                <c:pt idx="4406">
                  <c:v>-2.5432349949135347E-2</c:v>
                </c:pt>
                <c:pt idx="4407">
                  <c:v>-2.5432349949135347E-2</c:v>
                </c:pt>
                <c:pt idx="4408">
                  <c:v>-1.7293997965412089E-2</c:v>
                </c:pt>
                <c:pt idx="4409">
                  <c:v>-1.7293997965412089E-2</c:v>
                </c:pt>
                <c:pt idx="4410">
                  <c:v>-2.5432349949135347E-2</c:v>
                </c:pt>
                <c:pt idx="4411">
                  <c:v>-2.5432349949135347E-2</c:v>
                </c:pt>
                <c:pt idx="4412">
                  <c:v>-1.7293997965412089E-2</c:v>
                </c:pt>
                <c:pt idx="4413">
                  <c:v>-1.7293997965412089E-2</c:v>
                </c:pt>
                <c:pt idx="4414">
                  <c:v>-2.5432349949135347E-2</c:v>
                </c:pt>
                <c:pt idx="4415">
                  <c:v>-2.5432349949135347E-2</c:v>
                </c:pt>
                <c:pt idx="4416">
                  <c:v>-1.7293997965412089E-2</c:v>
                </c:pt>
                <c:pt idx="4417">
                  <c:v>-2.5432349949135347E-2</c:v>
                </c:pt>
                <c:pt idx="4418">
                  <c:v>-2.5432349949135347E-2</c:v>
                </c:pt>
                <c:pt idx="4419">
                  <c:v>-2.5432349949135347E-2</c:v>
                </c:pt>
                <c:pt idx="4420">
                  <c:v>-1.7293997965412089E-2</c:v>
                </c:pt>
                <c:pt idx="4421">
                  <c:v>-2.5432349949135347E-2</c:v>
                </c:pt>
                <c:pt idx="4422">
                  <c:v>-2.5432349949135347E-2</c:v>
                </c:pt>
                <c:pt idx="4423">
                  <c:v>-9.1556459816886093E-3</c:v>
                </c:pt>
                <c:pt idx="4424">
                  <c:v>-2.5432349949135347E-2</c:v>
                </c:pt>
                <c:pt idx="4425">
                  <c:v>-2.5432349949135347E-2</c:v>
                </c:pt>
                <c:pt idx="4426">
                  <c:v>-2.5432349949135347E-2</c:v>
                </c:pt>
                <c:pt idx="4427">
                  <c:v>-1.7293997965412089E-2</c:v>
                </c:pt>
                <c:pt idx="4428">
                  <c:v>-1.7293997965412089E-2</c:v>
                </c:pt>
                <c:pt idx="4429">
                  <c:v>-1.7293997965412089E-2</c:v>
                </c:pt>
                <c:pt idx="4430">
                  <c:v>-2.5432349949135347E-2</c:v>
                </c:pt>
                <c:pt idx="4431">
                  <c:v>-2.5432349949135347E-2</c:v>
                </c:pt>
                <c:pt idx="4432">
                  <c:v>-1.7293997965412089E-2</c:v>
                </c:pt>
                <c:pt idx="4433">
                  <c:v>-2.5432349949135347E-2</c:v>
                </c:pt>
                <c:pt idx="4434">
                  <c:v>-2.5432349949135347E-2</c:v>
                </c:pt>
                <c:pt idx="4435">
                  <c:v>-1.7293997965412089E-2</c:v>
                </c:pt>
                <c:pt idx="4436">
                  <c:v>-1.7293997965412089E-2</c:v>
                </c:pt>
                <c:pt idx="4437">
                  <c:v>-1.7293997965412089E-2</c:v>
                </c:pt>
                <c:pt idx="4438">
                  <c:v>-2.5432349949135347E-2</c:v>
                </c:pt>
                <c:pt idx="4439">
                  <c:v>-2.5432349949135347E-2</c:v>
                </c:pt>
                <c:pt idx="4440">
                  <c:v>-1.7293997965412089E-2</c:v>
                </c:pt>
                <c:pt idx="4441">
                  <c:v>-2.5432349949135347E-2</c:v>
                </c:pt>
                <c:pt idx="4442">
                  <c:v>-1.7293997965412089E-2</c:v>
                </c:pt>
                <c:pt idx="4443">
                  <c:v>-3.3570701932858604E-2</c:v>
                </c:pt>
                <c:pt idx="4444">
                  <c:v>-2.5432349949135347E-2</c:v>
                </c:pt>
                <c:pt idx="4445">
                  <c:v>-1.7293997965412089E-2</c:v>
                </c:pt>
                <c:pt idx="4446">
                  <c:v>-2.5432349949135347E-2</c:v>
                </c:pt>
                <c:pt idx="4447">
                  <c:v>-1.7293997965412089E-2</c:v>
                </c:pt>
                <c:pt idx="4448">
                  <c:v>-1.7293997965412089E-2</c:v>
                </c:pt>
                <c:pt idx="4449">
                  <c:v>-2.5432349949135347E-2</c:v>
                </c:pt>
                <c:pt idx="4450">
                  <c:v>-1.7293997965412089E-2</c:v>
                </c:pt>
                <c:pt idx="4451">
                  <c:v>-2.5432349949135347E-2</c:v>
                </c:pt>
                <c:pt idx="4452">
                  <c:v>-1.7293997965412089E-2</c:v>
                </c:pt>
                <c:pt idx="4453">
                  <c:v>-2.5432349949135347E-2</c:v>
                </c:pt>
                <c:pt idx="4454">
                  <c:v>-1.7293997965412089E-2</c:v>
                </c:pt>
                <c:pt idx="4455">
                  <c:v>-1.7293997965412089E-2</c:v>
                </c:pt>
                <c:pt idx="4456">
                  <c:v>-1.7293997965412089E-2</c:v>
                </c:pt>
                <c:pt idx="4457">
                  <c:v>-2.5432349949135347E-2</c:v>
                </c:pt>
                <c:pt idx="4458">
                  <c:v>-2.5432349949135347E-2</c:v>
                </c:pt>
                <c:pt idx="4459">
                  <c:v>-2.5432349949135347E-2</c:v>
                </c:pt>
                <c:pt idx="4460">
                  <c:v>-1.7293997965412089E-2</c:v>
                </c:pt>
                <c:pt idx="4461">
                  <c:v>-2.5432349949135347E-2</c:v>
                </c:pt>
                <c:pt idx="4462">
                  <c:v>-1.7293997965412089E-2</c:v>
                </c:pt>
                <c:pt idx="4463">
                  <c:v>-1.7293997965412089E-2</c:v>
                </c:pt>
                <c:pt idx="4464">
                  <c:v>-2.5432349949135347E-2</c:v>
                </c:pt>
                <c:pt idx="4465">
                  <c:v>-2.5432349949135347E-2</c:v>
                </c:pt>
                <c:pt idx="4466">
                  <c:v>-3.3570701932858604E-2</c:v>
                </c:pt>
                <c:pt idx="4467">
                  <c:v>-2.5432349949135347E-2</c:v>
                </c:pt>
                <c:pt idx="4468">
                  <c:v>-2.5432349949135347E-2</c:v>
                </c:pt>
                <c:pt idx="4469">
                  <c:v>-2.5432349949135347E-2</c:v>
                </c:pt>
                <c:pt idx="4470">
                  <c:v>-2.5432349949135347E-2</c:v>
                </c:pt>
                <c:pt idx="4471">
                  <c:v>-1.7293997965412089E-2</c:v>
                </c:pt>
                <c:pt idx="4472">
                  <c:v>-2.5432349949135347E-2</c:v>
                </c:pt>
                <c:pt idx="4473">
                  <c:v>-2.5432349949135347E-2</c:v>
                </c:pt>
                <c:pt idx="4474">
                  <c:v>-2.5432349949135347E-2</c:v>
                </c:pt>
                <c:pt idx="4475">
                  <c:v>-2.5432349949135347E-2</c:v>
                </c:pt>
                <c:pt idx="4476">
                  <c:v>-2.5432349949135347E-2</c:v>
                </c:pt>
                <c:pt idx="4477">
                  <c:v>-2.5432349949135347E-2</c:v>
                </c:pt>
                <c:pt idx="4478">
                  <c:v>-2.5432349949135347E-2</c:v>
                </c:pt>
                <c:pt idx="4479">
                  <c:v>-2.5432349949135347E-2</c:v>
                </c:pt>
                <c:pt idx="4480">
                  <c:v>-2.5432349949135347E-2</c:v>
                </c:pt>
                <c:pt idx="4481">
                  <c:v>-2.5432349949135347E-2</c:v>
                </c:pt>
                <c:pt idx="4482">
                  <c:v>-2.5432349949135347E-2</c:v>
                </c:pt>
                <c:pt idx="4483">
                  <c:v>-2.5432349949135347E-2</c:v>
                </c:pt>
                <c:pt idx="4484">
                  <c:v>-2.5432349949135347E-2</c:v>
                </c:pt>
                <c:pt idx="4485">
                  <c:v>-2.5432349949135347E-2</c:v>
                </c:pt>
                <c:pt idx="4486">
                  <c:v>-1.7293997965412089E-2</c:v>
                </c:pt>
                <c:pt idx="4487">
                  <c:v>-1.7293997965412089E-2</c:v>
                </c:pt>
                <c:pt idx="4488">
                  <c:v>-2.5432349949135347E-2</c:v>
                </c:pt>
                <c:pt idx="4489">
                  <c:v>-2.5432349949135347E-2</c:v>
                </c:pt>
                <c:pt idx="4490">
                  <c:v>-2.5432349949135347E-2</c:v>
                </c:pt>
                <c:pt idx="4491">
                  <c:v>-2.5432349949135347E-2</c:v>
                </c:pt>
                <c:pt idx="4492">
                  <c:v>-2.5432349949135347E-2</c:v>
                </c:pt>
                <c:pt idx="4493">
                  <c:v>-2.5432349949135347E-2</c:v>
                </c:pt>
                <c:pt idx="4494">
                  <c:v>-1.7293997965412089E-2</c:v>
                </c:pt>
                <c:pt idx="4495">
                  <c:v>-3.3570701932858604E-2</c:v>
                </c:pt>
                <c:pt idx="4496">
                  <c:v>-2.5432349949135347E-2</c:v>
                </c:pt>
                <c:pt idx="4497">
                  <c:v>-2.5432349949135347E-2</c:v>
                </c:pt>
                <c:pt idx="4498">
                  <c:v>-1.7293997965412089E-2</c:v>
                </c:pt>
                <c:pt idx="4499">
                  <c:v>-2.5432349949135347E-2</c:v>
                </c:pt>
                <c:pt idx="4500">
                  <c:v>-2.5432349949135347E-2</c:v>
                </c:pt>
                <c:pt idx="4501">
                  <c:v>-2.5432349949135347E-2</c:v>
                </c:pt>
                <c:pt idx="4502">
                  <c:v>-9.053916581892163E-2</c:v>
                </c:pt>
                <c:pt idx="4503">
                  <c:v>0.46775178026449649</c:v>
                </c:pt>
                <c:pt idx="4504">
                  <c:v>0.47914547304170907</c:v>
                </c:pt>
                <c:pt idx="4505">
                  <c:v>0.49460834181078328</c:v>
                </c:pt>
                <c:pt idx="4506">
                  <c:v>0.50518819938962367</c:v>
                </c:pt>
                <c:pt idx="4507">
                  <c:v>0.5092573753814853</c:v>
                </c:pt>
                <c:pt idx="4508">
                  <c:v>0.50844354018311289</c:v>
                </c:pt>
                <c:pt idx="4509">
                  <c:v>0.50437436419125126</c:v>
                </c:pt>
                <c:pt idx="4510">
                  <c:v>0.496236012207528</c:v>
                </c:pt>
                <c:pt idx="4511">
                  <c:v>0.49298067141403867</c:v>
                </c:pt>
                <c:pt idx="4512">
                  <c:v>0.48565615462868772</c:v>
                </c:pt>
                <c:pt idx="4513">
                  <c:v>0.47589013224821974</c:v>
                </c:pt>
                <c:pt idx="4514">
                  <c:v>0.46856561546286879</c:v>
                </c:pt>
                <c:pt idx="4515">
                  <c:v>0.46042726347914542</c:v>
                </c:pt>
                <c:pt idx="4516">
                  <c:v>0.46286876907426244</c:v>
                </c:pt>
                <c:pt idx="4517">
                  <c:v>0.45473041709053919</c:v>
                </c:pt>
                <c:pt idx="4518">
                  <c:v>0.45147507629704986</c:v>
                </c:pt>
                <c:pt idx="4519">
                  <c:v>0.45310274669379447</c:v>
                </c:pt>
                <c:pt idx="4520">
                  <c:v>0.44821973550356053</c:v>
                </c:pt>
                <c:pt idx="4521">
                  <c:v>0.4433367243133266</c:v>
                </c:pt>
                <c:pt idx="4522">
                  <c:v>0.44089521871820958</c:v>
                </c:pt>
                <c:pt idx="4523">
                  <c:v>0.44089521871820958</c:v>
                </c:pt>
                <c:pt idx="4524">
                  <c:v>0.43926754832146486</c:v>
                </c:pt>
                <c:pt idx="4525">
                  <c:v>0.44089521871820958</c:v>
                </c:pt>
                <c:pt idx="4526">
                  <c:v>0.4311291963377416</c:v>
                </c:pt>
                <c:pt idx="4527">
                  <c:v>0.429501525940997</c:v>
                </c:pt>
                <c:pt idx="4528">
                  <c:v>0.42706002034587998</c:v>
                </c:pt>
                <c:pt idx="4529">
                  <c:v>0.43438453713123093</c:v>
                </c:pt>
                <c:pt idx="4530">
                  <c:v>0.429501525940997</c:v>
                </c:pt>
                <c:pt idx="4531">
                  <c:v>0.43194303153611391</c:v>
                </c:pt>
                <c:pt idx="4532">
                  <c:v>0.42299084435401835</c:v>
                </c:pt>
                <c:pt idx="4533">
                  <c:v>0.41892166836215672</c:v>
                </c:pt>
                <c:pt idx="4534">
                  <c:v>0.4181078331637843</c:v>
                </c:pt>
                <c:pt idx="4535">
                  <c:v>0.42299084435401835</c:v>
                </c:pt>
                <c:pt idx="4536">
                  <c:v>0.42054933875890133</c:v>
                </c:pt>
                <c:pt idx="4537">
                  <c:v>0.4181078331637843</c:v>
                </c:pt>
                <c:pt idx="4538">
                  <c:v>0.41485249237029498</c:v>
                </c:pt>
                <c:pt idx="4539">
                  <c:v>0.417293997965412</c:v>
                </c:pt>
                <c:pt idx="4540">
                  <c:v>0.417293997965412</c:v>
                </c:pt>
                <c:pt idx="4541">
                  <c:v>0.41403865717192267</c:v>
                </c:pt>
                <c:pt idx="4542">
                  <c:v>0.41566632756866739</c:v>
                </c:pt>
                <c:pt idx="4543">
                  <c:v>0.41241098677517807</c:v>
                </c:pt>
                <c:pt idx="4544">
                  <c:v>0.41241098677517807</c:v>
                </c:pt>
                <c:pt idx="4545">
                  <c:v>0.41566632756866739</c:v>
                </c:pt>
                <c:pt idx="4546">
                  <c:v>0.41159715157680565</c:v>
                </c:pt>
                <c:pt idx="4547">
                  <c:v>0.41159715157680565</c:v>
                </c:pt>
                <c:pt idx="4548">
                  <c:v>0.41241098677517807</c:v>
                </c:pt>
                <c:pt idx="4549">
                  <c:v>0.41241098677517807</c:v>
                </c:pt>
                <c:pt idx="4550">
                  <c:v>0.40671414038657172</c:v>
                </c:pt>
                <c:pt idx="4551">
                  <c:v>0.40915564598168874</c:v>
                </c:pt>
                <c:pt idx="4552">
                  <c:v>0.40996948118006105</c:v>
                </c:pt>
                <c:pt idx="4553">
                  <c:v>0.4034587995930824</c:v>
                </c:pt>
                <c:pt idx="4554">
                  <c:v>0.40915564598168874</c:v>
                </c:pt>
                <c:pt idx="4555">
                  <c:v>0.39857578840284846</c:v>
                </c:pt>
                <c:pt idx="4556">
                  <c:v>0.39532044760935914</c:v>
                </c:pt>
                <c:pt idx="4557">
                  <c:v>0.40101729399796537</c:v>
                </c:pt>
                <c:pt idx="4558">
                  <c:v>0.39857578840284846</c:v>
                </c:pt>
                <c:pt idx="4559">
                  <c:v>0.41078331637843335</c:v>
                </c:pt>
                <c:pt idx="4560">
                  <c:v>0.40101729399796537</c:v>
                </c:pt>
                <c:pt idx="4561">
                  <c:v>0.4042726347914547</c:v>
                </c:pt>
                <c:pt idx="4562">
                  <c:v>0.39776195320447605</c:v>
                </c:pt>
                <c:pt idx="4563">
                  <c:v>0.39613428280773144</c:v>
                </c:pt>
                <c:pt idx="4564">
                  <c:v>0.39694811800610375</c:v>
                </c:pt>
                <c:pt idx="4565">
                  <c:v>0.40101729399796537</c:v>
                </c:pt>
                <c:pt idx="4566">
                  <c:v>0.39776195320447605</c:v>
                </c:pt>
                <c:pt idx="4567">
                  <c:v>0.40183112919633779</c:v>
                </c:pt>
                <c:pt idx="4568">
                  <c:v>0.39857578840284846</c:v>
                </c:pt>
                <c:pt idx="4569">
                  <c:v>0.39287894201424212</c:v>
                </c:pt>
                <c:pt idx="4570">
                  <c:v>0.39369277721261442</c:v>
                </c:pt>
                <c:pt idx="4571">
                  <c:v>0.39857578840284846</c:v>
                </c:pt>
                <c:pt idx="4572">
                  <c:v>0.39287894201424212</c:v>
                </c:pt>
                <c:pt idx="4573">
                  <c:v>0.39694811800610375</c:v>
                </c:pt>
                <c:pt idx="4574">
                  <c:v>0.39613428280773144</c:v>
                </c:pt>
                <c:pt idx="4575">
                  <c:v>0.39043743641912509</c:v>
                </c:pt>
                <c:pt idx="4576">
                  <c:v>0.39857578840284846</c:v>
                </c:pt>
                <c:pt idx="4577">
                  <c:v>0.39694811800610375</c:v>
                </c:pt>
                <c:pt idx="4578">
                  <c:v>0.38880976602238049</c:v>
                </c:pt>
                <c:pt idx="4579">
                  <c:v>0.39450661241098672</c:v>
                </c:pt>
                <c:pt idx="4580">
                  <c:v>0.39206510681586981</c:v>
                </c:pt>
                <c:pt idx="4581">
                  <c:v>0.39125127161749751</c:v>
                </c:pt>
                <c:pt idx="4582">
                  <c:v>0.39125127161749751</c:v>
                </c:pt>
                <c:pt idx="4583">
                  <c:v>0.38636826042726347</c:v>
                </c:pt>
                <c:pt idx="4584">
                  <c:v>0.38555442522889116</c:v>
                </c:pt>
                <c:pt idx="4585">
                  <c:v>0.38229908443540184</c:v>
                </c:pt>
                <c:pt idx="4586">
                  <c:v>0.38148524923702953</c:v>
                </c:pt>
                <c:pt idx="4587">
                  <c:v>0.37822990844354021</c:v>
                </c:pt>
                <c:pt idx="4588">
                  <c:v>0.38067141403865712</c:v>
                </c:pt>
                <c:pt idx="4589">
                  <c:v>0.38311291963377414</c:v>
                </c:pt>
                <c:pt idx="4590">
                  <c:v>0.37985757884028482</c:v>
                </c:pt>
                <c:pt idx="4591">
                  <c:v>0.37904374364191251</c:v>
                </c:pt>
                <c:pt idx="4592">
                  <c:v>0.3774160732451679</c:v>
                </c:pt>
                <c:pt idx="4593">
                  <c:v>0.37822990844354021</c:v>
                </c:pt>
                <c:pt idx="4594">
                  <c:v>0.37171922685656156</c:v>
                </c:pt>
                <c:pt idx="4595">
                  <c:v>0.37171922685656156</c:v>
                </c:pt>
                <c:pt idx="4596">
                  <c:v>0.37334689725330616</c:v>
                </c:pt>
                <c:pt idx="4597">
                  <c:v>0.37660223804679549</c:v>
                </c:pt>
                <c:pt idx="4598">
                  <c:v>0.37416073245167858</c:v>
                </c:pt>
                <c:pt idx="4599">
                  <c:v>0.37171922685656156</c:v>
                </c:pt>
                <c:pt idx="4600">
                  <c:v>0.36927772126144454</c:v>
                </c:pt>
                <c:pt idx="4601">
                  <c:v>0.37171922685656156</c:v>
                </c:pt>
                <c:pt idx="4602">
                  <c:v>0.37171922685656156</c:v>
                </c:pt>
                <c:pt idx="4603">
                  <c:v>0.36846388606307223</c:v>
                </c:pt>
                <c:pt idx="4604">
                  <c:v>0.37253306205493386</c:v>
                </c:pt>
                <c:pt idx="4605">
                  <c:v>0.36846388606307223</c:v>
                </c:pt>
                <c:pt idx="4606">
                  <c:v>0.36602238046795521</c:v>
                </c:pt>
                <c:pt idx="4607">
                  <c:v>0.36602238046795521</c:v>
                </c:pt>
                <c:pt idx="4608">
                  <c:v>0.36032553407934897</c:v>
                </c:pt>
                <c:pt idx="4609">
                  <c:v>0.36195320447609358</c:v>
                </c:pt>
                <c:pt idx="4610">
                  <c:v>0.36195320447609358</c:v>
                </c:pt>
                <c:pt idx="4611">
                  <c:v>0.36520854526958291</c:v>
                </c:pt>
                <c:pt idx="4612">
                  <c:v>0.35951169888097656</c:v>
                </c:pt>
                <c:pt idx="4613">
                  <c:v>0.3643947100712106</c:v>
                </c:pt>
                <c:pt idx="4614">
                  <c:v>0.35544252288911493</c:v>
                </c:pt>
                <c:pt idx="4615">
                  <c:v>0.35707019328585965</c:v>
                </c:pt>
                <c:pt idx="4616">
                  <c:v>0.35544252288911493</c:v>
                </c:pt>
                <c:pt idx="4617">
                  <c:v>0.35788402848423195</c:v>
                </c:pt>
                <c:pt idx="4618">
                  <c:v>0.36032553407934897</c:v>
                </c:pt>
                <c:pt idx="4619">
                  <c:v>0.3513733468972533</c:v>
                </c:pt>
                <c:pt idx="4620">
                  <c:v>0.3643947100712106</c:v>
                </c:pt>
                <c:pt idx="4621">
                  <c:v>0.34893184130213628</c:v>
                </c:pt>
                <c:pt idx="4622">
                  <c:v>0.350559511698881</c:v>
                </c:pt>
                <c:pt idx="4623">
                  <c:v>0.35625635808748723</c:v>
                </c:pt>
                <c:pt idx="4624">
                  <c:v>0.3513733468972533</c:v>
                </c:pt>
                <c:pt idx="4625">
                  <c:v>0.34893184130213628</c:v>
                </c:pt>
                <c:pt idx="4626">
                  <c:v>0.34486266531027465</c:v>
                </c:pt>
                <c:pt idx="4627">
                  <c:v>0.34811800610376398</c:v>
                </c:pt>
                <c:pt idx="4628">
                  <c:v>0.34567650050864696</c:v>
                </c:pt>
                <c:pt idx="4629">
                  <c:v>0.34486266531027465</c:v>
                </c:pt>
                <c:pt idx="4630">
                  <c:v>0.34567650050864696</c:v>
                </c:pt>
                <c:pt idx="4631">
                  <c:v>0.34730417090539167</c:v>
                </c:pt>
                <c:pt idx="4632">
                  <c:v>0.3497456765005087</c:v>
                </c:pt>
                <c:pt idx="4633">
                  <c:v>0.3497456765005087</c:v>
                </c:pt>
                <c:pt idx="4634">
                  <c:v>0.350559511698881</c:v>
                </c:pt>
                <c:pt idx="4635">
                  <c:v>0.34323499491353004</c:v>
                </c:pt>
                <c:pt idx="4636">
                  <c:v>0.34242115971515763</c:v>
                </c:pt>
                <c:pt idx="4637">
                  <c:v>0.3497456765005087</c:v>
                </c:pt>
                <c:pt idx="4638">
                  <c:v>0.34730417090539167</c:v>
                </c:pt>
                <c:pt idx="4639">
                  <c:v>0.338351983723296</c:v>
                </c:pt>
                <c:pt idx="4640">
                  <c:v>0.34404883011190235</c:v>
                </c:pt>
                <c:pt idx="4641">
                  <c:v>0.34323499491353004</c:v>
                </c:pt>
                <c:pt idx="4642">
                  <c:v>0.33916581892166842</c:v>
                </c:pt>
                <c:pt idx="4643">
                  <c:v>0.338351983723296</c:v>
                </c:pt>
                <c:pt idx="4644">
                  <c:v>0.34079348931841302</c:v>
                </c:pt>
                <c:pt idx="4645">
                  <c:v>0.338351983723296</c:v>
                </c:pt>
                <c:pt idx="4646">
                  <c:v>0.33672431332655139</c:v>
                </c:pt>
                <c:pt idx="4647">
                  <c:v>0.33509664292980668</c:v>
                </c:pt>
                <c:pt idx="4648">
                  <c:v>0.33428280773143437</c:v>
                </c:pt>
                <c:pt idx="4649">
                  <c:v>0.33591047812817909</c:v>
                </c:pt>
                <c:pt idx="4650">
                  <c:v>0.33672431332655139</c:v>
                </c:pt>
                <c:pt idx="4651">
                  <c:v>0.338351983723296</c:v>
                </c:pt>
                <c:pt idx="4652">
                  <c:v>0.33184130213631735</c:v>
                </c:pt>
                <c:pt idx="4653">
                  <c:v>0.33021363173957274</c:v>
                </c:pt>
                <c:pt idx="4654">
                  <c:v>0.33265513733468977</c:v>
                </c:pt>
                <c:pt idx="4655">
                  <c:v>0.33346897253306207</c:v>
                </c:pt>
                <c:pt idx="4656">
                  <c:v>0.32777212614445572</c:v>
                </c:pt>
                <c:pt idx="4657">
                  <c:v>0.32695829094608342</c:v>
                </c:pt>
                <c:pt idx="4658">
                  <c:v>0.32939979654120044</c:v>
                </c:pt>
                <c:pt idx="4659">
                  <c:v>0.32533062054933881</c:v>
                </c:pt>
                <c:pt idx="4660">
                  <c:v>0.33346897253306207</c:v>
                </c:pt>
                <c:pt idx="4661">
                  <c:v>0.32126144455747707</c:v>
                </c:pt>
                <c:pt idx="4662">
                  <c:v>0.32777212614445572</c:v>
                </c:pt>
                <c:pt idx="4663">
                  <c:v>0.32126144455747707</c:v>
                </c:pt>
                <c:pt idx="4664">
                  <c:v>0.32126144455747707</c:v>
                </c:pt>
                <c:pt idx="4665">
                  <c:v>0.31800610376398775</c:v>
                </c:pt>
                <c:pt idx="4666">
                  <c:v>0.31800610376398775</c:v>
                </c:pt>
                <c:pt idx="4667">
                  <c:v>0.32370295015259409</c:v>
                </c:pt>
                <c:pt idx="4668">
                  <c:v>0.32126144455747707</c:v>
                </c:pt>
                <c:pt idx="4669">
                  <c:v>0.31475076297049842</c:v>
                </c:pt>
                <c:pt idx="4670">
                  <c:v>0.31637843336724314</c:v>
                </c:pt>
                <c:pt idx="4671">
                  <c:v>0.31556459816887084</c:v>
                </c:pt>
                <c:pt idx="4672">
                  <c:v>0.31881993896236016</c:v>
                </c:pt>
                <c:pt idx="4673">
                  <c:v>0.31963377416073246</c:v>
                </c:pt>
                <c:pt idx="4674">
                  <c:v>0.31393692777212612</c:v>
                </c:pt>
                <c:pt idx="4675">
                  <c:v>0.31068158697863679</c:v>
                </c:pt>
                <c:pt idx="4676">
                  <c:v>0.31312309257375381</c:v>
                </c:pt>
                <c:pt idx="4677">
                  <c:v>0.30986775178026449</c:v>
                </c:pt>
                <c:pt idx="4678">
                  <c:v>0.31556459816887084</c:v>
                </c:pt>
                <c:pt idx="4679">
                  <c:v>0.30986775178026449</c:v>
                </c:pt>
                <c:pt idx="4680">
                  <c:v>0.31068158697863679</c:v>
                </c:pt>
                <c:pt idx="4681">
                  <c:v>0.31149542217700921</c:v>
                </c:pt>
                <c:pt idx="4682">
                  <c:v>0.31068158697863679</c:v>
                </c:pt>
                <c:pt idx="4683">
                  <c:v>0.31637843336724314</c:v>
                </c:pt>
                <c:pt idx="4684">
                  <c:v>0.30824008138351988</c:v>
                </c:pt>
                <c:pt idx="4685">
                  <c:v>0.30661241098677516</c:v>
                </c:pt>
                <c:pt idx="4686">
                  <c:v>0.30905391658189219</c:v>
                </c:pt>
                <c:pt idx="4687">
                  <c:v>0.30335707019328584</c:v>
                </c:pt>
                <c:pt idx="4688">
                  <c:v>0.30498474059003056</c:v>
                </c:pt>
                <c:pt idx="4689">
                  <c:v>0.30579857578840286</c:v>
                </c:pt>
                <c:pt idx="4690">
                  <c:v>0.30905391658189219</c:v>
                </c:pt>
                <c:pt idx="4691">
                  <c:v>0.31068158697863679</c:v>
                </c:pt>
                <c:pt idx="4692">
                  <c:v>0.30254323499491353</c:v>
                </c:pt>
                <c:pt idx="4693">
                  <c:v>0.30335707019328584</c:v>
                </c:pt>
                <c:pt idx="4694">
                  <c:v>0.30417090539165814</c:v>
                </c:pt>
                <c:pt idx="4695">
                  <c:v>0.31068158697863679</c:v>
                </c:pt>
                <c:pt idx="4696">
                  <c:v>0.29847405900305191</c:v>
                </c:pt>
                <c:pt idx="4697">
                  <c:v>0.31475076297049842</c:v>
                </c:pt>
                <c:pt idx="4698">
                  <c:v>0.30091556459816882</c:v>
                </c:pt>
                <c:pt idx="4699">
                  <c:v>0.29277721261444556</c:v>
                </c:pt>
                <c:pt idx="4700">
                  <c:v>0.29684638860630719</c:v>
                </c:pt>
                <c:pt idx="4701">
                  <c:v>0.30335707019328584</c:v>
                </c:pt>
                <c:pt idx="4702">
                  <c:v>0.30254323499491353</c:v>
                </c:pt>
                <c:pt idx="4703">
                  <c:v>0.29847405900305191</c:v>
                </c:pt>
                <c:pt idx="4704">
                  <c:v>0.28952187182095623</c:v>
                </c:pt>
                <c:pt idx="4705">
                  <c:v>0.29440488301119028</c:v>
                </c:pt>
                <c:pt idx="4706">
                  <c:v>0.30335707019328584</c:v>
                </c:pt>
                <c:pt idx="4707">
                  <c:v>0.29114954221770095</c:v>
                </c:pt>
                <c:pt idx="4708">
                  <c:v>0.29277721261444556</c:v>
                </c:pt>
                <c:pt idx="4709">
                  <c:v>0.29114954221770095</c:v>
                </c:pt>
                <c:pt idx="4710">
                  <c:v>0.29196337741607326</c:v>
                </c:pt>
                <c:pt idx="4711">
                  <c:v>0.28789420142421163</c:v>
                </c:pt>
                <c:pt idx="4712">
                  <c:v>0.2854526958290946</c:v>
                </c:pt>
                <c:pt idx="4713">
                  <c:v>0.28952187182095623</c:v>
                </c:pt>
                <c:pt idx="4714">
                  <c:v>0.28952187182095623</c:v>
                </c:pt>
                <c:pt idx="4715">
                  <c:v>0.28870803662258393</c:v>
                </c:pt>
                <c:pt idx="4716">
                  <c:v>0.28626653102746691</c:v>
                </c:pt>
                <c:pt idx="4717">
                  <c:v>0.28708036622583932</c:v>
                </c:pt>
                <c:pt idx="4718">
                  <c:v>0.28626653102746691</c:v>
                </c:pt>
                <c:pt idx="4719">
                  <c:v>0.28301119023397758</c:v>
                </c:pt>
                <c:pt idx="4720">
                  <c:v>0.28382502543235</c:v>
                </c:pt>
                <c:pt idx="4721">
                  <c:v>0.27812817904374365</c:v>
                </c:pt>
                <c:pt idx="4722">
                  <c:v>0.2846388606307223</c:v>
                </c:pt>
                <c:pt idx="4723">
                  <c:v>0.27650050864699893</c:v>
                </c:pt>
                <c:pt idx="4724">
                  <c:v>0.28301119023397758</c:v>
                </c:pt>
                <c:pt idx="4725">
                  <c:v>0.27975584944048826</c:v>
                </c:pt>
                <c:pt idx="4726">
                  <c:v>0.27894201424211595</c:v>
                </c:pt>
                <c:pt idx="4727">
                  <c:v>0.27731434384537135</c:v>
                </c:pt>
                <c:pt idx="4728">
                  <c:v>0.27731434384537135</c:v>
                </c:pt>
                <c:pt idx="4729">
                  <c:v>0.27324516785350972</c:v>
                </c:pt>
                <c:pt idx="4730">
                  <c:v>0.27405900305188202</c:v>
                </c:pt>
                <c:pt idx="4731">
                  <c:v>0.27731434384537135</c:v>
                </c:pt>
                <c:pt idx="4732">
                  <c:v>0.27812817904374365</c:v>
                </c:pt>
                <c:pt idx="4733">
                  <c:v>0.27812817904374365</c:v>
                </c:pt>
                <c:pt idx="4734">
                  <c:v>0.27487283825025433</c:v>
                </c:pt>
                <c:pt idx="4735">
                  <c:v>0.2724313326551373</c:v>
                </c:pt>
                <c:pt idx="4736">
                  <c:v>0.27650050864699893</c:v>
                </c:pt>
                <c:pt idx="4737">
                  <c:v>0.26347914547304174</c:v>
                </c:pt>
                <c:pt idx="4738">
                  <c:v>0.271617497456765</c:v>
                </c:pt>
                <c:pt idx="4739">
                  <c:v>0.26429298067141405</c:v>
                </c:pt>
                <c:pt idx="4740">
                  <c:v>0.26917599186164798</c:v>
                </c:pt>
                <c:pt idx="4741">
                  <c:v>0.26998982706002039</c:v>
                </c:pt>
                <c:pt idx="4742">
                  <c:v>0.26917599186164798</c:v>
                </c:pt>
                <c:pt idx="4743">
                  <c:v>0.2708036622583927</c:v>
                </c:pt>
                <c:pt idx="4744">
                  <c:v>0.26429298067141405</c:v>
                </c:pt>
                <c:pt idx="4745">
                  <c:v>0.26754832146490337</c:v>
                </c:pt>
                <c:pt idx="4746">
                  <c:v>0.26836215666327567</c:v>
                </c:pt>
                <c:pt idx="4747">
                  <c:v>0.26592065106815865</c:v>
                </c:pt>
                <c:pt idx="4748">
                  <c:v>0.26266531027466933</c:v>
                </c:pt>
                <c:pt idx="4749">
                  <c:v>0.26266531027466933</c:v>
                </c:pt>
                <c:pt idx="4750">
                  <c:v>0.26185147507629702</c:v>
                </c:pt>
                <c:pt idx="4751">
                  <c:v>0.26266531027466933</c:v>
                </c:pt>
                <c:pt idx="4752">
                  <c:v>0.2577822990844354</c:v>
                </c:pt>
                <c:pt idx="4753">
                  <c:v>0.26266531027466933</c:v>
                </c:pt>
                <c:pt idx="4754">
                  <c:v>0.25208545269582905</c:v>
                </c:pt>
                <c:pt idx="4755">
                  <c:v>0.25940996948118011</c:v>
                </c:pt>
                <c:pt idx="4756">
                  <c:v>0.2577822990844354</c:v>
                </c:pt>
                <c:pt idx="4757">
                  <c:v>0.26103763987792472</c:v>
                </c:pt>
                <c:pt idx="4758">
                  <c:v>0.25940996948118011</c:v>
                </c:pt>
                <c:pt idx="4759">
                  <c:v>0.25371312309257377</c:v>
                </c:pt>
                <c:pt idx="4760">
                  <c:v>0.25940996948118011</c:v>
                </c:pt>
                <c:pt idx="4761">
                  <c:v>0.25452695829094607</c:v>
                </c:pt>
                <c:pt idx="4762">
                  <c:v>0.2585961342828077</c:v>
                </c:pt>
                <c:pt idx="4763">
                  <c:v>0.25371312309257377</c:v>
                </c:pt>
                <c:pt idx="4764">
                  <c:v>0.25452695829094607</c:v>
                </c:pt>
                <c:pt idx="4765">
                  <c:v>0.24801627670396742</c:v>
                </c:pt>
                <c:pt idx="4766">
                  <c:v>0.24964394710071214</c:v>
                </c:pt>
                <c:pt idx="4767">
                  <c:v>0.24801627670396742</c:v>
                </c:pt>
                <c:pt idx="4768">
                  <c:v>0.24883011190233972</c:v>
                </c:pt>
                <c:pt idx="4769">
                  <c:v>0.25696846388606309</c:v>
                </c:pt>
                <c:pt idx="4770">
                  <c:v>0.25289928789420146</c:v>
                </c:pt>
                <c:pt idx="4771">
                  <c:v>0.25127161749745675</c:v>
                </c:pt>
                <c:pt idx="4772">
                  <c:v>0.24231943031536118</c:v>
                </c:pt>
                <c:pt idx="4773">
                  <c:v>0.24720244150559512</c:v>
                </c:pt>
                <c:pt idx="4774">
                  <c:v>0.24394710071210579</c:v>
                </c:pt>
                <c:pt idx="4775">
                  <c:v>0.24557477110885051</c:v>
                </c:pt>
                <c:pt idx="4776">
                  <c:v>0.24476093591047809</c:v>
                </c:pt>
                <c:pt idx="4777">
                  <c:v>0.24883011190233972</c:v>
                </c:pt>
                <c:pt idx="4778">
                  <c:v>0.24476093591047809</c:v>
                </c:pt>
                <c:pt idx="4779">
                  <c:v>0.24069175991861647</c:v>
                </c:pt>
                <c:pt idx="4780">
                  <c:v>0.24231943031536118</c:v>
                </c:pt>
                <c:pt idx="4781">
                  <c:v>0.24231943031536118</c:v>
                </c:pt>
                <c:pt idx="4782">
                  <c:v>0.23662258392675484</c:v>
                </c:pt>
                <c:pt idx="4783">
                  <c:v>0.24394710071210579</c:v>
                </c:pt>
                <c:pt idx="4784">
                  <c:v>0.23580874872838253</c:v>
                </c:pt>
                <c:pt idx="4785">
                  <c:v>0.23336724313326551</c:v>
                </c:pt>
                <c:pt idx="4786">
                  <c:v>0.23418107833163782</c:v>
                </c:pt>
                <c:pt idx="4787">
                  <c:v>0.23336724313326551</c:v>
                </c:pt>
                <c:pt idx="4788">
                  <c:v>0.23092573753814849</c:v>
                </c:pt>
                <c:pt idx="4789">
                  <c:v>0.23255340793489321</c:v>
                </c:pt>
                <c:pt idx="4790">
                  <c:v>0.23336724313326551</c:v>
                </c:pt>
                <c:pt idx="4791">
                  <c:v>0.22848423194303158</c:v>
                </c:pt>
                <c:pt idx="4792">
                  <c:v>0.23580874872838253</c:v>
                </c:pt>
                <c:pt idx="4793">
                  <c:v>0.23092573753814849</c:v>
                </c:pt>
                <c:pt idx="4794">
                  <c:v>0.23011190233977619</c:v>
                </c:pt>
                <c:pt idx="4795">
                  <c:v>0.22848423194303158</c:v>
                </c:pt>
                <c:pt idx="4796">
                  <c:v>0.22604272634791456</c:v>
                </c:pt>
                <c:pt idx="4797">
                  <c:v>0.22604272634791456</c:v>
                </c:pt>
                <c:pt idx="4798">
                  <c:v>0.23336724313326551</c:v>
                </c:pt>
                <c:pt idx="4799">
                  <c:v>0.22522889114954225</c:v>
                </c:pt>
                <c:pt idx="4800">
                  <c:v>0.2187182095625636</c:v>
                </c:pt>
                <c:pt idx="4801">
                  <c:v>0.20325534079348928</c:v>
                </c:pt>
                <c:pt idx="4802">
                  <c:v>-1.7293997965412089E-2</c:v>
                </c:pt>
                <c:pt idx="4803">
                  <c:v>-6.6124109867751857E-2</c:v>
                </c:pt>
                <c:pt idx="4804">
                  <c:v>-8.2400813835198372E-2</c:v>
                </c:pt>
                <c:pt idx="4805">
                  <c:v>-8.2400813835198372E-2</c:v>
                </c:pt>
                <c:pt idx="4806">
                  <c:v>-8.2400813835198372E-2</c:v>
                </c:pt>
                <c:pt idx="4807">
                  <c:v>-8.2400813835198372E-2</c:v>
                </c:pt>
                <c:pt idx="4808">
                  <c:v>-8.2400813835198372E-2</c:v>
                </c:pt>
                <c:pt idx="4809">
                  <c:v>-6.6124109867751857E-2</c:v>
                </c:pt>
                <c:pt idx="4810">
                  <c:v>-5.7985757884028377E-2</c:v>
                </c:pt>
                <c:pt idx="4811">
                  <c:v>-5.7985757884028377E-2</c:v>
                </c:pt>
                <c:pt idx="4812">
                  <c:v>-5.7985757884028377E-2</c:v>
                </c:pt>
                <c:pt idx="4813">
                  <c:v>-4.984740590030512E-2</c:v>
                </c:pt>
                <c:pt idx="4814">
                  <c:v>-4.1709053916581862E-2</c:v>
                </c:pt>
                <c:pt idx="4815">
                  <c:v>-4.984740590030512E-2</c:v>
                </c:pt>
                <c:pt idx="4816">
                  <c:v>-4.984740590030512E-2</c:v>
                </c:pt>
                <c:pt idx="4817">
                  <c:v>-4.984740590030512E-2</c:v>
                </c:pt>
                <c:pt idx="4818">
                  <c:v>-4.1709053916581862E-2</c:v>
                </c:pt>
                <c:pt idx="4819">
                  <c:v>-4.1709053916581862E-2</c:v>
                </c:pt>
                <c:pt idx="4820">
                  <c:v>-4.1709053916581862E-2</c:v>
                </c:pt>
                <c:pt idx="4821">
                  <c:v>-4.1709053916581862E-2</c:v>
                </c:pt>
                <c:pt idx="4822">
                  <c:v>-3.3570701932858604E-2</c:v>
                </c:pt>
                <c:pt idx="4823">
                  <c:v>-3.3570701932858604E-2</c:v>
                </c:pt>
                <c:pt idx="4824">
                  <c:v>-3.3570701932858604E-2</c:v>
                </c:pt>
                <c:pt idx="4825">
                  <c:v>-3.3570701932858604E-2</c:v>
                </c:pt>
                <c:pt idx="4826">
                  <c:v>-4.1709053916581862E-2</c:v>
                </c:pt>
                <c:pt idx="4827">
                  <c:v>-3.3570701932858604E-2</c:v>
                </c:pt>
                <c:pt idx="4828">
                  <c:v>-4.1709053916581862E-2</c:v>
                </c:pt>
                <c:pt idx="4829">
                  <c:v>-3.3570701932858604E-2</c:v>
                </c:pt>
                <c:pt idx="4830">
                  <c:v>-3.3570701932858604E-2</c:v>
                </c:pt>
                <c:pt idx="4831">
                  <c:v>-3.3570701932858604E-2</c:v>
                </c:pt>
                <c:pt idx="4832">
                  <c:v>-3.3570701932858604E-2</c:v>
                </c:pt>
                <c:pt idx="4833">
                  <c:v>-3.3570701932858604E-2</c:v>
                </c:pt>
                <c:pt idx="4834">
                  <c:v>-3.3570701932858604E-2</c:v>
                </c:pt>
                <c:pt idx="4835">
                  <c:v>-3.3570701932858604E-2</c:v>
                </c:pt>
                <c:pt idx="4836">
                  <c:v>-3.3570701932858604E-2</c:v>
                </c:pt>
                <c:pt idx="4837">
                  <c:v>-4.1709053916581862E-2</c:v>
                </c:pt>
                <c:pt idx="4838">
                  <c:v>-3.3570701932858604E-2</c:v>
                </c:pt>
                <c:pt idx="4839">
                  <c:v>-3.3570701932858604E-2</c:v>
                </c:pt>
                <c:pt idx="4840">
                  <c:v>-3.3570701932858604E-2</c:v>
                </c:pt>
                <c:pt idx="4841">
                  <c:v>-2.5432349949135347E-2</c:v>
                </c:pt>
                <c:pt idx="4842">
                  <c:v>-2.5432349949135347E-2</c:v>
                </c:pt>
                <c:pt idx="4843">
                  <c:v>-3.3570701932858604E-2</c:v>
                </c:pt>
                <c:pt idx="4844">
                  <c:v>-3.3570701932858604E-2</c:v>
                </c:pt>
                <c:pt idx="4845">
                  <c:v>-3.3570701932858604E-2</c:v>
                </c:pt>
                <c:pt idx="4846">
                  <c:v>-4.1709053916581862E-2</c:v>
                </c:pt>
                <c:pt idx="4847">
                  <c:v>-3.3570701932858604E-2</c:v>
                </c:pt>
                <c:pt idx="4848">
                  <c:v>-3.3570701932858604E-2</c:v>
                </c:pt>
                <c:pt idx="4849">
                  <c:v>-3.3570701932858604E-2</c:v>
                </c:pt>
                <c:pt idx="4850">
                  <c:v>-3.3570701932858604E-2</c:v>
                </c:pt>
                <c:pt idx="4851">
                  <c:v>-3.3570701932858604E-2</c:v>
                </c:pt>
                <c:pt idx="4852">
                  <c:v>-3.3570701932858604E-2</c:v>
                </c:pt>
                <c:pt idx="4853">
                  <c:v>-3.3570701932858604E-2</c:v>
                </c:pt>
                <c:pt idx="4854">
                  <c:v>-3.3570701932858604E-2</c:v>
                </c:pt>
                <c:pt idx="4855">
                  <c:v>-3.3570701932858604E-2</c:v>
                </c:pt>
                <c:pt idx="4856">
                  <c:v>-2.5432349949135347E-2</c:v>
                </c:pt>
                <c:pt idx="4857">
                  <c:v>-3.3570701932858604E-2</c:v>
                </c:pt>
                <c:pt idx="4858">
                  <c:v>-3.3570701932858604E-2</c:v>
                </c:pt>
                <c:pt idx="4859">
                  <c:v>-3.3570701932858604E-2</c:v>
                </c:pt>
                <c:pt idx="4860">
                  <c:v>-2.5432349949135347E-2</c:v>
                </c:pt>
                <c:pt idx="4861">
                  <c:v>-3.3570701932858604E-2</c:v>
                </c:pt>
                <c:pt idx="4862">
                  <c:v>-2.5432349949135347E-2</c:v>
                </c:pt>
                <c:pt idx="4863">
                  <c:v>-3.3570701932858604E-2</c:v>
                </c:pt>
                <c:pt idx="4864">
                  <c:v>-2.5432349949135347E-2</c:v>
                </c:pt>
                <c:pt idx="4865">
                  <c:v>-2.5432349949135347E-2</c:v>
                </c:pt>
                <c:pt idx="4866">
                  <c:v>-3.3570701932858604E-2</c:v>
                </c:pt>
                <c:pt idx="4867">
                  <c:v>-3.3570701932858604E-2</c:v>
                </c:pt>
                <c:pt idx="4868">
                  <c:v>-2.5432349949135347E-2</c:v>
                </c:pt>
                <c:pt idx="4869">
                  <c:v>-3.3570701932858604E-2</c:v>
                </c:pt>
                <c:pt idx="4870">
                  <c:v>-3.3570701932858604E-2</c:v>
                </c:pt>
                <c:pt idx="4871">
                  <c:v>-2.5432349949135347E-2</c:v>
                </c:pt>
                <c:pt idx="4872">
                  <c:v>-2.5432349949135347E-2</c:v>
                </c:pt>
                <c:pt idx="4873">
                  <c:v>-2.5432349949135347E-2</c:v>
                </c:pt>
                <c:pt idx="4874">
                  <c:v>-3.3570701932858604E-2</c:v>
                </c:pt>
                <c:pt idx="4875">
                  <c:v>-2.5432349949135347E-2</c:v>
                </c:pt>
                <c:pt idx="4876">
                  <c:v>-3.3570701932858604E-2</c:v>
                </c:pt>
                <c:pt idx="4877">
                  <c:v>-2.5432349949135347E-2</c:v>
                </c:pt>
                <c:pt idx="4878">
                  <c:v>-2.5432349949135347E-2</c:v>
                </c:pt>
                <c:pt idx="4879">
                  <c:v>-3.3570701932858604E-2</c:v>
                </c:pt>
                <c:pt idx="4880">
                  <c:v>-2.5432349949135347E-2</c:v>
                </c:pt>
                <c:pt idx="4881">
                  <c:v>-2.5432349949135347E-2</c:v>
                </c:pt>
                <c:pt idx="4882">
                  <c:v>-3.3570701932858604E-2</c:v>
                </c:pt>
                <c:pt idx="4883">
                  <c:v>-3.3570701932858604E-2</c:v>
                </c:pt>
                <c:pt idx="4884">
                  <c:v>-2.5432349949135347E-2</c:v>
                </c:pt>
                <c:pt idx="4885">
                  <c:v>-3.3570701932858604E-2</c:v>
                </c:pt>
                <c:pt idx="4886">
                  <c:v>-2.5432349949135347E-2</c:v>
                </c:pt>
                <c:pt idx="4887">
                  <c:v>-2.5432349949135347E-2</c:v>
                </c:pt>
                <c:pt idx="4888">
                  <c:v>-2.5432349949135347E-2</c:v>
                </c:pt>
                <c:pt idx="4889">
                  <c:v>-2.5432349949135347E-2</c:v>
                </c:pt>
                <c:pt idx="4890">
                  <c:v>-2.5432349949135347E-2</c:v>
                </c:pt>
                <c:pt idx="4891">
                  <c:v>-2.5432349949135347E-2</c:v>
                </c:pt>
                <c:pt idx="4892">
                  <c:v>-2.5432349949135347E-2</c:v>
                </c:pt>
                <c:pt idx="4893">
                  <c:v>-3.3570701932858604E-2</c:v>
                </c:pt>
                <c:pt idx="4894">
                  <c:v>-2.5432349949135347E-2</c:v>
                </c:pt>
                <c:pt idx="4895">
                  <c:v>-2.5432349949135347E-2</c:v>
                </c:pt>
                <c:pt idx="4896">
                  <c:v>-2.5432349949135347E-2</c:v>
                </c:pt>
                <c:pt idx="4897">
                  <c:v>-2.5432349949135347E-2</c:v>
                </c:pt>
                <c:pt idx="4898">
                  <c:v>-3.3570701932858604E-2</c:v>
                </c:pt>
                <c:pt idx="4899">
                  <c:v>-3.3570701932858604E-2</c:v>
                </c:pt>
                <c:pt idx="4900">
                  <c:v>-2.5432349949135347E-2</c:v>
                </c:pt>
                <c:pt idx="4901">
                  <c:v>-3.3570701932858604E-2</c:v>
                </c:pt>
                <c:pt idx="4902">
                  <c:v>-2.5432349949135347E-2</c:v>
                </c:pt>
                <c:pt idx="4903">
                  <c:v>-3.3570701932858604E-2</c:v>
                </c:pt>
                <c:pt idx="4904">
                  <c:v>-3.3570701932858604E-2</c:v>
                </c:pt>
                <c:pt idx="4905">
                  <c:v>-2.5432349949135347E-2</c:v>
                </c:pt>
                <c:pt idx="4906">
                  <c:v>-2.5432349949135347E-2</c:v>
                </c:pt>
                <c:pt idx="4907">
                  <c:v>-1.7293997965412089E-2</c:v>
                </c:pt>
                <c:pt idx="4908">
                  <c:v>-3.3570701932858604E-2</c:v>
                </c:pt>
                <c:pt idx="4909">
                  <c:v>-3.3570701932858604E-2</c:v>
                </c:pt>
                <c:pt idx="4910">
                  <c:v>-2.5432349949135347E-2</c:v>
                </c:pt>
                <c:pt idx="4911">
                  <c:v>-3.3570701932858604E-2</c:v>
                </c:pt>
                <c:pt idx="4912">
                  <c:v>-3.3570701932858604E-2</c:v>
                </c:pt>
                <c:pt idx="4913">
                  <c:v>-3.3570701932858604E-2</c:v>
                </c:pt>
                <c:pt idx="4914">
                  <c:v>-2.5432349949135347E-2</c:v>
                </c:pt>
                <c:pt idx="4915">
                  <c:v>-2.5432349949135347E-2</c:v>
                </c:pt>
                <c:pt idx="4916">
                  <c:v>-2.5432349949135347E-2</c:v>
                </c:pt>
                <c:pt idx="4917">
                  <c:v>-3.3570701932858604E-2</c:v>
                </c:pt>
                <c:pt idx="4918">
                  <c:v>-2.5432349949135347E-2</c:v>
                </c:pt>
                <c:pt idx="4919">
                  <c:v>-2.5432349949135347E-2</c:v>
                </c:pt>
                <c:pt idx="4920">
                  <c:v>-2.5432349949135347E-2</c:v>
                </c:pt>
                <c:pt idx="4921">
                  <c:v>-3.3570701932858604E-2</c:v>
                </c:pt>
                <c:pt idx="4922">
                  <c:v>-3.3570701932858604E-2</c:v>
                </c:pt>
                <c:pt idx="4923">
                  <c:v>-2.5432349949135347E-2</c:v>
                </c:pt>
                <c:pt idx="4924">
                  <c:v>-3.3570701932858604E-2</c:v>
                </c:pt>
                <c:pt idx="4925">
                  <c:v>-2.5432349949135347E-2</c:v>
                </c:pt>
                <c:pt idx="4926">
                  <c:v>-2.5432349949135347E-2</c:v>
                </c:pt>
                <c:pt idx="4927">
                  <c:v>-2.5432349949135347E-2</c:v>
                </c:pt>
                <c:pt idx="4928">
                  <c:v>-2.5432349949135347E-2</c:v>
                </c:pt>
                <c:pt idx="4929">
                  <c:v>-2.5432349949135347E-2</c:v>
                </c:pt>
                <c:pt idx="4930">
                  <c:v>-2.5432349949135347E-2</c:v>
                </c:pt>
                <c:pt idx="4931">
                  <c:v>-2.5432349949135347E-2</c:v>
                </c:pt>
                <c:pt idx="4932">
                  <c:v>-2.5432349949135347E-2</c:v>
                </c:pt>
                <c:pt idx="4933">
                  <c:v>-3.3570701932858604E-2</c:v>
                </c:pt>
                <c:pt idx="4934">
                  <c:v>-3.3570701932858604E-2</c:v>
                </c:pt>
                <c:pt idx="4935">
                  <c:v>-3.3570701932858604E-2</c:v>
                </c:pt>
                <c:pt idx="4936">
                  <c:v>-3.3570701932858604E-2</c:v>
                </c:pt>
                <c:pt idx="4937">
                  <c:v>-4.1709053916581862E-2</c:v>
                </c:pt>
                <c:pt idx="4938">
                  <c:v>-3.3570701932858604E-2</c:v>
                </c:pt>
                <c:pt idx="4939">
                  <c:v>-3.3570701932858604E-2</c:v>
                </c:pt>
                <c:pt idx="4940">
                  <c:v>-2.5432349949135347E-2</c:v>
                </c:pt>
                <c:pt idx="4941">
                  <c:v>-2.5432349949135347E-2</c:v>
                </c:pt>
                <c:pt idx="4942">
                  <c:v>-2.5432349949135347E-2</c:v>
                </c:pt>
                <c:pt idx="4943">
                  <c:v>-3.3570701932858604E-2</c:v>
                </c:pt>
                <c:pt idx="4944">
                  <c:v>-2.5432349949135347E-2</c:v>
                </c:pt>
                <c:pt idx="4945">
                  <c:v>-3.3570701932858604E-2</c:v>
                </c:pt>
                <c:pt idx="4946">
                  <c:v>-3.3570701932858604E-2</c:v>
                </c:pt>
                <c:pt idx="4947">
                  <c:v>-3.3570701932858604E-2</c:v>
                </c:pt>
                <c:pt idx="4948">
                  <c:v>-3.3570701932858604E-2</c:v>
                </c:pt>
                <c:pt idx="4949">
                  <c:v>-3.3570701932858604E-2</c:v>
                </c:pt>
                <c:pt idx="4950">
                  <c:v>-3.3570701932858604E-2</c:v>
                </c:pt>
                <c:pt idx="4951">
                  <c:v>-3.3570701932858604E-2</c:v>
                </c:pt>
                <c:pt idx="4952">
                  <c:v>-3.3570701932858604E-2</c:v>
                </c:pt>
                <c:pt idx="4953">
                  <c:v>-3.3570701932858604E-2</c:v>
                </c:pt>
                <c:pt idx="4954">
                  <c:v>-3.3570701932858604E-2</c:v>
                </c:pt>
                <c:pt idx="4955">
                  <c:v>-3.3570701932858604E-2</c:v>
                </c:pt>
                <c:pt idx="4956">
                  <c:v>-3.3570701932858604E-2</c:v>
                </c:pt>
                <c:pt idx="4957">
                  <c:v>-2.5432349949135347E-2</c:v>
                </c:pt>
                <c:pt idx="4958">
                  <c:v>-3.3570701932858604E-2</c:v>
                </c:pt>
                <c:pt idx="4959">
                  <c:v>-2.5432349949135347E-2</c:v>
                </c:pt>
                <c:pt idx="4960">
                  <c:v>-2.5432349949135347E-2</c:v>
                </c:pt>
                <c:pt idx="4961">
                  <c:v>-2.5432349949135347E-2</c:v>
                </c:pt>
                <c:pt idx="4962">
                  <c:v>-2.5432349949135347E-2</c:v>
                </c:pt>
                <c:pt idx="4963">
                  <c:v>-2.5432349949135347E-2</c:v>
                </c:pt>
                <c:pt idx="4964">
                  <c:v>-2.5432349949135347E-2</c:v>
                </c:pt>
                <c:pt idx="4965">
                  <c:v>-2.5432349949135347E-2</c:v>
                </c:pt>
                <c:pt idx="4966">
                  <c:v>-2.5432349949135347E-2</c:v>
                </c:pt>
                <c:pt idx="4967">
                  <c:v>-2.5432349949135347E-2</c:v>
                </c:pt>
                <c:pt idx="4968">
                  <c:v>-2.5432349949135347E-2</c:v>
                </c:pt>
                <c:pt idx="4969">
                  <c:v>-2.5432349949135347E-2</c:v>
                </c:pt>
                <c:pt idx="4970">
                  <c:v>-2.5432349949135347E-2</c:v>
                </c:pt>
                <c:pt idx="4971">
                  <c:v>-3.3570701932858604E-2</c:v>
                </c:pt>
                <c:pt idx="4972">
                  <c:v>-2.5432349949135347E-2</c:v>
                </c:pt>
                <c:pt idx="4973">
                  <c:v>-2.5432349949135347E-2</c:v>
                </c:pt>
                <c:pt idx="4974">
                  <c:v>-2.5432349949135347E-2</c:v>
                </c:pt>
                <c:pt idx="4975">
                  <c:v>-2.5432349949135347E-2</c:v>
                </c:pt>
                <c:pt idx="4976">
                  <c:v>-3.3570701932858604E-2</c:v>
                </c:pt>
                <c:pt idx="4977">
                  <c:v>-3.3570701932858604E-2</c:v>
                </c:pt>
                <c:pt idx="4978">
                  <c:v>-2.5432349949135347E-2</c:v>
                </c:pt>
                <c:pt idx="4979">
                  <c:v>-2.5432349949135347E-2</c:v>
                </c:pt>
                <c:pt idx="4980">
                  <c:v>-3.3570701932858604E-2</c:v>
                </c:pt>
                <c:pt idx="4981">
                  <c:v>-3.3570701932858604E-2</c:v>
                </c:pt>
                <c:pt idx="4982">
                  <c:v>-2.5432349949135347E-2</c:v>
                </c:pt>
                <c:pt idx="4983">
                  <c:v>-2.5432349949135347E-2</c:v>
                </c:pt>
                <c:pt idx="4984">
                  <c:v>-4.1709053916581862E-2</c:v>
                </c:pt>
                <c:pt idx="4985">
                  <c:v>-2.5432349949135347E-2</c:v>
                </c:pt>
                <c:pt idx="4986">
                  <c:v>-2.5432349949135347E-2</c:v>
                </c:pt>
                <c:pt idx="4987">
                  <c:v>-2.5432349949135347E-2</c:v>
                </c:pt>
                <c:pt idx="4988">
                  <c:v>-2.5432349949135347E-2</c:v>
                </c:pt>
                <c:pt idx="4989">
                  <c:v>-3.3570701932858604E-2</c:v>
                </c:pt>
                <c:pt idx="4990">
                  <c:v>-2.5432349949135347E-2</c:v>
                </c:pt>
                <c:pt idx="4991">
                  <c:v>-2.5432349949135347E-2</c:v>
                </c:pt>
                <c:pt idx="4992">
                  <c:v>-3.3570701932858604E-2</c:v>
                </c:pt>
                <c:pt idx="4993">
                  <c:v>-3.3570701932858604E-2</c:v>
                </c:pt>
                <c:pt idx="4994">
                  <c:v>-3.3570701932858604E-2</c:v>
                </c:pt>
                <c:pt idx="4995">
                  <c:v>-4.1709053916581862E-2</c:v>
                </c:pt>
                <c:pt idx="4996">
                  <c:v>-4.1709053916581862E-2</c:v>
                </c:pt>
                <c:pt idx="4997">
                  <c:v>-3.3570701932858604E-2</c:v>
                </c:pt>
                <c:pt idx="4998">
                  <c:v>-3.3570701932858604E-2</c:v>
                </c:pt>
                <c:pt idx="4999">
                  <c:v>-3.3570701932858604E-2</c:v>
                </c:pt>
                <c:pt idx="5000">
                  <c:v>-3.3570701932858604E-2</c:v>
                </c:pt>
                <c:pt idx="5001">
                  <c:v>-3.3570701932858604E-2</c:v>
                </c:pt>
                <c:pt idx="5002">
                  <c:v>-3.3570701932858604E-2</c:v>
                </c:pt>
                <c:pt idx="5003">
                  <c:v>-3.3570701932858604E-2</c:v>
                </c:pt>
                <c:pt idx="5004">
                  <c:v>-3.3570701932858604E-2</c:v>
                </c:pt>
                <c:pt idx="5005">
                  <c:v>-2.5432349949135347E-2</c:v>
                </c:pt>
                <c:pt idx="5006">
                  <c:v>-3.3570701932858604E-2</c:v>
                </c:pt>
                <c:pt idx="5007">
                  <c:v>-3.3570701932858604E-2</c:v>
                </c:pt>
                <c:pt idx="5008">
                  <c:v>-3.3570701932858604E-2</c:v>
                </c:pt>
                <c:pt idx="5009">
                  <c:v>-2.5432349949135347E-2</c:v>
                </c:pt>
                <c:pt idx="5010">
                  <c:v>-3.3570701932858604E-2</c:v>
                </c:pt>
                <c:pt idx="5011">
                  <c:v>-3.3570701932858604E-2</c:v>
                </c:pt>
                <c:pt idx="5012">
                  <c:v>-3.3570701932858604E-2</c:v>
                </c:pt>
                <c:pt idx="5013">
                  <c:v>-3.3570701932858604E-2</c:v>
                </c:pt>
                <c:pt idx="5014">
                  <c:v>-3.3570701932858604E-2</c:v>
                </c:pt>
                <c:pt idx="5015">
                  <c:v>-4.1709053916581862E-2</c:v>
                </c:pt>
                <c:pt idx="5016">
                  <c:v>-3.3570701932858604E-2</c:v>
                </c:pt>
                <c:pt idx="5017">
                  <c:v>-3.3570701932858604E-2</c:v>
                </c:pt>
                <c:pt idx="5018">
                  <c:v>-3.3570701932858604E-2</c:v>
                </c:pt>
                <c:pt idx="5019">
                  <c:v>-3.3570701932858604E-2</c:v>
                </c:pt>
                <c:pt idx="5020">
                  <c:v>-3.3570701932858604E-2</c:v>
                </c:pt>
                <c:pt idx="5021">
                  <c:v>-3.3570701932858604E-2</c:v>
                </c:pt>
                <c:pt idx="5022">
                  <c:v>-3.3570701932858604E-2</c:v>
                </c:pt>
                <c:pt idx="5023">
                  <c:v>-3.3570701932858604E-2</c:v>
                </c:pt>
                <c:pt idx="5024">
                  <c:v>-2.5432349949135347E-2</c:v>
                </c:pt>
                <c:pt idx="5025">
                  <c:v>-3.3570701932858604E-2</c:v>
                </c:pt>
                <c:pt idx="5026">
                  <c:v>-4.1709053916581862E-2</c:v>
                </c:pt>
                <c:pt idx="5027">
                  <c:v>-3.3570701932858604E-2</c:v>
                </c:pt>
                <c:pt idx="5028">
                  <c:v>-2.5432349949135347E-2</c:v>
                </c:pt>
                <c:pt idx="5029">
                  <c:v>-3.3570701932858604E-2</c:v>
                </c:pt>
                <c:pt idx="5030">
                  <c:v>-3.3570701932858604E-2</c:v>
                </c:pt>
                <c:pt idx="5031">
                  <c:v>-3.3570701932858604E-2</c:v>
                </c:pt>
                <c:pt idx="5032">
                  <c:v>-3.3570701932858604E-2</c:v>
                </c:pt>
                <c:pt idx="5033">
                  <c:v>-3.3570701932858604E-2</c:v>
                </c:pt>
                <c:pt idx="5034">
                  <c:v>-3.3570701932858604E-2</c:v>
                </c:pt>
                <c:pt idx="5035">
                  <c:v>-3.3570701932858604E-2</c:v>
                </c:pt>
                <c:pt idx="5036">
                  <c:v>-3.3570701932858604E-2</c:v>
                </c:pt>
                <c:pt idx="5037">
                  <c:v>-3.3570701932858604E-2</c:v>
                </c:pt>
                <c:pt idx="5038">
                  <c:v>-3.3570701932858604E-2</c:v>
                </c:pt>
                <c:pt idx="5039">
                  <c:v>-3.3570701932858604E-2</c:v>
                </c:pt>
                <c:pt idx="5040">
                  <c:v>-3.3570701932858604E-2</c:v>
                </c:pt>
                <c:pt idx="5041">
                  <c:v>-3.3570701932858604E-2</c:v>
                </c:pt>
                <c:pt idx="5042">
                  <c:v>-3.3570701932858604E-2</c:v>
                </c:pt>
                <c:pt idx="5043">
                  <c:v>-3.3570701932858604E-2</c:v>
                </c:pt>
                <c:pt idx="5044">
                  <c:v>-3.3570701932858604E-2</c:v>
                </c:pt>
                <c:pt idx="5045">
                  <c:v>-3.3570701932858604E-2</c:v>
                </c:pt>
                <c:pt idx="5046">
                  <c:v>-3.3570701932858604E-2</c:v>
                </c:pt>
                <c:pt idx="5047">
                  <c:v>-3.3570701932858604E-2</c:v>
                </c:pt>
                <c:pt idx="5048">
                  <c:v>-3.3570701932858604E-2</c:v>
                </c:pt>
                <c:pt idx="5049">
                  <c:v>-3.3570701932858604E-2</c:v>
                </c:pt>
                <c:pt idx="5050">
                  <c:v>-3.3570701932858604E-2</c:v>
                </c:pt>
                <c:pt idx="5051">
                  <c:v>-3.3570701932858604E-2</c:v>
                </c:pt>
                <c:pt idx="5052">
                  <c:v>-3.3570701932858604E-2</c:v>
                </c:pt>
                <c:pt idx="5053">
                  <c:v>-3.3570701932858604E-2</c:v>
                </c:pt>
                <c:pt idx="5054">
                  <c:v>-3.3570701932858604E-2</c:v>
                </c:pt>
                <c:pt idx="5055">
                  <c:v>-4.1709053916581862E-2</c:v>
                </c:pt>
                <c:pt idx="5056">
                  <c:v>-3.3570701932858604E-2</c:v>
                </c:pt>
                <c:pt idx="5057">
                  <c:v>-3.3570701932858604E-2</c:v>
                </c:pt>
                <c:pt idx="5058">
                  <c:v>-4.1709053916581862E-2</c:v>
                </c:pt>
                <c:pt idx="5059">
                  <c:v>-3.3570701932858604E-2</c:v>
                </c:pt>
                <c:pt idx="5060">
                  <c:v>-4.1709053916581862E-2</c:v>
                </c:pt>
                <c:pt idx="5061">
                  <c:v>-4.1709053916581862E-2</c:v>
                </c:pt>
                <c:pt idx="5062">
                  <c:v>-3.3570701932858604E-2</c:v>
                </c:pt>
                <c:pt idx="5063">
                  <c:v>-3.3570701932858604E-2</c:v>
                </c:pt>
                <c:pt idx="5064">
                  <c:v>-3.3570701932858604E-2</c:v>
                </c:pt>
                <c:pt idx="5065">
                  <c:v>-3.3570701932858604E-2</c:v>
                </c:pt>
                <c:pt idx="5066">
                  <c:v>-4.1709053916581862E-2</c:v>
                </c:pt>
                <c:pt idx="5067">
                  <c:v>-4.1709053916581862E-2</c:v>
                </c:pt>
                <c:pt idx="5068">
                  <c:v>-3.3570701932858604E-2</c:v>
                </c:pt>
                <c:pt idx="5069">
                  <c:v>-3.3570701932858604E-2</c:v>
                </c:pt>
                <c:pt idx="5070">
                  <c:v>-2.5432349949135347E-2</c:v>
                </c:pt>
                <c:pt idx="5071">
                  <c:v>-3.3570701932858604E-2</c:v>
                </c:pt>
                <c:pt idx="5072">
                  <c:v>-3.3570701932858604E-2</c:v>
                </c:pt>
                <c:pt idx="5073">
                  <c:v>-3.3570701932858604E-2</c:v>
                </c:pt>
                <c:pt idx="5074">
                  <c:v>-3.3570701932858604E-2</c:v>
                </c:pt>
                <c:pt idx="5075">
                  <c:v>-4.1709053916581862E-2</c:v>
                </c:pt>
                <c:pt idx="5076">
                  <c:v>-3.3570701932858604E-2</c:v>
                </c:pt>
                <c:pt idx="5077">
                  <c:v>-4.1709053916581862E-2</c:v>
                </c:pt>
                <c:pt idx="5078">
                  <c:v>-2.5432349949135347E-2</c:v>
                </c:pt>
                <c:pt idx="5079">
                  <c:v>-3.3570701932858604E-2</c:v>
                </c:pt>
                <c:pt idx="5080">
                  <c:v>-4.1709053916581862E-2</c:v>
                </c:pt>
                <c:pt idx="5081">
                  <c:v>-3.3570701932858604E-2</c:v>
                </c:pt>
                <c:pt idx="5082">
                  <c:v>-3.3570701932858604E-2</c:v>
                </c:pt>
                <c:pt idx="5083">
                  <c:v>-3.3570701932858604E-2</c:v>
                </c:pt>
                <c:pt idx="5084">
                  <c:v>-3.3570701932858604E-2</c:v>
                </c:pt>
                <c:pt idx="5085">
                  <c:v>-4.1709053916581862E-2</c:v>
                </c:pt>
                <c:pt idx="5086">
                  <c:v>-3.3570701932858604E-2</c:v>
                </c:pt>
                <c:pt idx="5087">
                  <c:v>-3.3570701932858604E-2</c:v>
                </c:pt>
                <c:pt idx="5088">
                  <c:v>-3.3570701932858604E-2</c:v>
                </c:pt>
                <c:pt idx="5089">
                  <c:v>-3.3570701932858604E-2</c:v>
                </c:pt>
                <c:pt idx="5090">
                  <c:v>-3.3570701932858604E-2</c:v>
                </c:pt>
                <c:pt idx="5091">
                  <c:v>-3.3570701932858604E-2</c:v>
                </c:pt>
                <c:pt idx="5092">
                  <c:v>-3.3570701932858604E-2</c:v>
                </c:pt>
                <c:pt idx="5093">
                  <c:v>-4.1709053916581862E-2</c:v>
                </c:pt>
                <c:pt idx="5094">
                  <c:v>-4.1709053916581862E-2</c:v>
                </c:pt>
                <c:pt idx="5095">
                  <c:v>-3.3570701932858604E-2</c:v>
                </c:pt>
                <c:pt idx="5096">
                  <c:v>-3.3570701932858604E-2</c:v>
                </c:pt>
                <c:pt idx="5097">
                  <c:v>-2.5432349949135347E-2</c:v>
                </c:pt>
                <c:pt idx="5098">
                  <c:v>-3.3570701932858604E-2</c:v>
                </c:pt>
                <c:pt idx="5099">
                  <c:v>-4.1709053916581862E-2</c:v>
                </c:pt>
                <c:pt idx="5100">
                  <c:v>-3.3570701932858604E-2</c:v>
                </c:pt>
                <c:pt idx="5101">
                  <c:v>-2.5432349949135347E-2</c:v>
                </c:pt>
                <c:pt idx="5102">
                  <c:v>-3.3570701932858604E-2</c:v>
                </c:pt>
                <c:pt idx="5103">
                  <c:v>-6.6124109867751857E-2</c:v>
                </c:pt>
                <c:pt idx="5104">
                  <c:v>0.48728382502543233</c:v>
                </c:pt>
                <c:pt idx="5105">
                  <c:v>0.51088504577822991</c:v>
                </c:pt>
                <c:pt idx="5106">
                  <c:v>0.51251271617497451</c:v>
                </c:pt>
                <c:pt idx="5107">
                  <c:v>0.51169888097660221</c:v>
                </c:pt>
                <c:pt idx="5108">
                  <c:v>0.51088504577822991</c:v>
                </c:pt>
                <c:pt idx="5109">
                  <c:v>0.51576805696846395</c:v>
                </c:pt>
                <c:pt idx="5110">
                  <c:v>0.50844354018311289</c:v>
                </c:pt>
                <c:pt idx="5111">
                  <c:v>0.49949135300101732</c:v>
                </c:pt>
                <c:pt idx="5112">
                  <c:v>0.49460834181078328</c:v>
                </c:pt>
                <c:pt idx="5113">
                  <c:v>0.48891149542217704</c:v>
                </c:pt>
                <c:pt idx="5114">
                  <c:v>0.47995930824008137</c:v>
                </c:pt>
                <c:pt idx="5115">
                  <c:v>0.47182095625635811</c:v>
                </c:pt>
                <c:pt idx="5116">
                  <c:v>0.46286876907426244</c:v>
                </c:pt>
                <c:pt idx="5117">
                  <c:v>0.46368260427263475</c:v>
                </c:pt>
                <c:pt idx="5118">
                  <c:v>0.46042726347914542</c:v>
                </c:pt>
                <c:pt idx="5119">
                  <c:v>0.45391658189216688</c:v>
                </c:pt>
                <c:pt idx="5120">
                  <c:v>0.44821973550356053</c:v>
                </c:pt>
                <c:pt idx="5121">
                  <c:v>0.44984740590030514</c:v>
                </c:pt>
                <c:pt idx="5122">
                  <c:v>0.44740590030518823</c:v>
                </c:pt>
                <c:pt idx="5123">
                  <c:v>0.44577822990844351</c:v>
                </c:pt>
                <c:pt idx="5124">
                  <c:v>0.44252288911495419</c:v>
                </c:pt>
                <c:pt idx="5125">
                  <c:v>0.45066124109867756</c:v>
                </c:pt>
                <c:pt idx="5126">
                  <c:v>0.44170905391658188</c:v>
                </c:pt>
                <c:pt idx="5127">
                  <c:v>0.43682604272634795</c:v>
                </c:pt>
                <c:pt idx="5128">
                  <c:v>0.44089521871820958</c:v>
                </c:pt>
                <c:pt idx="5129">
                  <c:v>0.43682604272634795</c:v>
                </c:pt>
                <c:pt idx="5130">
                  <c:v>0.43357070193285863</c:v>
                </c:pt>
                <c:pt idx="5131">
                  <c:v>0.43275686673448621</c:v>
                </c:pt>
                <c:pt idx="5132">
                  <c:v>0.43926754832146486</c:v>
                </c:pt>
                <c:pt idx="5133">
                  <c:v>0.4311291963377416</c:v>
                </c:pt>
                <c:pt idx="5134">
                  <c:v>0.43275686673448621</c:v>
                </c:pt>
                <c:pt idx="5135">
                  <c:v>0.429501525940997</c:v>
                </c:pt>
                <c:pt idx="5136">
                  <c:v>0.42868769074262458</c:v>
                </c:pt>
                <c:pt idx="5137">
                  <c:v>0.43763987792472026</c:v>
                </c:pt>
                <c:pt idx="5138">
                  <c:v>0.4303153611393693</c:v>
                </c:pt>
                <c:pt idx="5139">
                  <c:v>0.42706002034587998</c:v>
                </c:pt>
                <c:pt idx="5140">
                  <c:v>0.42706002034587998</c:v>
                </c:pt>
                <c:pt idx="5141">
                  <c:v>0.42461851475076295</c:v>
                </c:pt>
                <c:pt idx="5142">
                  <c:v>0.42868769074262458</c:v>
                </c:pt>
                <c:pt idx="5143">
                  <c:v>0.42624618514750767</c:v>
                </c:pt>
                <c:pt idx="5144">
                  <c:v>0.42624618514750767</c:v>
                </c:pt>
                <c:pt idx="5145">
                  <c:v>0.42543234994913526</c:v>
                </c:pt>
                <c:pt idx="5146">
                  <c:v>0.42868769074262458</c:v>
                </c:pt>
                <c:pt idx="5147">
                  <c:v>0.42706002034587998</c:v>
                </c:pt>
                <c:pt idx="5148">
                  <c:v>0.42299084435401835</c:v>
                </c:pt>
                <c:pt idx="5149">
                  <c:v>0.42868769074262458</c:v>
                </c:pt>
                <c:pt idx="5150">
                  <c:v>0.417293997965412</c:v>
                </c:pt>
                <c:pt idx="5151">
                  <c:v>0.42217700915564593</c:v>
                </c:pt>
                <c:pt idx="5152">
                  <c:v>0.42217700915564593</c:v>
                </c:pt>
                <c:pt idx="5153">
                  <c:v>0.4164801627670397</c:v>
                </c:pt>
                <c:pt idx="5154">
                  <c:v>0.4181078331637843</c:v>
                </c:pt>
                <c:pt idx="5155">
                  <c:v>0.41403865717192267</c:v>
                </c:pt>
                <c:pt idx="5156">
                  <c:v>0.41322482197355037</c:v>
                </c:pt>
                <c:pt idx="5157">
                  <c:v>0.41241098677517807</c:v>
                </c:pt>
                <c:pt idx="5158">
                  <c:v>0.40915564598168874</c:v>
                </c:pt>
                <c:pt idx="5159">
                  <c:v>0.41159715157680565</c:v>
                </c:pt>
                <c:pt idx="5160">
                  <c:v>0.40671414038657172</c:v>
                </c:pt>
                <c:pt idx="5161">
                  <c:v>0.40508646998982711</c:v>
                </c:pt>
                <c:pt idx="5162">
                  <c:v>0.40671414038657172</c:v>
                </c:pt>
                <c:pt idx="5163">
                  <c:v>0.40264496439471009</c:v>
                </c:pt>
                <c:pt idx="5164">
                  <c:v>0.40264496439471009</c:v>
                </c:pt>
                <c:pt idx="5165">
                  <c:v>0.4042726347914547</c:v>
                </c:pt>
                <c:pt idx="5166">
                  <c:v>0.40508646998982711</c:v>
                </c:pt>
                <c:pt idx="5167">
                  <c:v>0.40101729399796537</c:v>
                </c:pt>
                <c:pt idx="5168">
                  <c:v>0.40590030518819942</c:v>
                </c:pt>
                <c:pt idx="5169">
                  <c:v>0.40183112919633779</c:v>
                </c:pt>
                <c:pt idx="5170">
                  <c:v>0.39776195320447605</c:v>
                </c:pt>
                <c:pt idx="5171">
                  <c:v>0.39287894201424212</c:v>
                </c:pt>
                <c:pt idx="5172">
                  <c:v>0.39938962360122077</c:v>
                </c:pt>
                <c:pt idx="5173">
                  <c:v>0.39694811800610375</c:v>
                </c:pt>
                <c:pt idx="5174">
                  <c:v>0.39450661241098672</c:v>
                </c:pt>
                <c:pt idx="5175">
                  <c:v>0.39694811800610375</c:v>
                </c:pt>
                <c:pt idx="5176">
                  <c:v>0.39694811800610375</c:v>
                </c:pt>
                <c:pt idx="5177">
                  <c:v>0.39369277721261442</c:v>
                </c:pt>
                <c:pt idx="5178">
                  <c:v>0.39287894201424212</c:v>
                </c:pt>
                <c:pt idx="5179">
                  <c:v>0.39694811800610375</c:v>
                </c:pt>
                <c:pt idx="5180">
                  <c:v>0.40101729399796537</c:v>
                </c:pt>
                <c:pt idx="5181">
                  <c:v>0.39206510681586981</c:v>
                </c:pt>
                <c:pt idx="5182">
                  <c:v>0.39532044760935914</c:v>
                </c:pt>
                <c:pt idx="5183">
                  <c:v>0.38962360122075279</c:v>
                </c:pt>
                <c:pt idx="5184">
                  <c:v>0.38311291963377414</c:v>
                </c:pt>
                <c:pt idx="5185">
                  <c:v>0.38229908443540184</c:v>
                </c:pt>
                <c:pt idx="5186">
                  <c:v>0.38311291963377414</c:v>
                </c:pt>
                <c:pt idx="5187">
                  <c:v>0.38311291963377414</c:v>
                </c:pt>
                <c:pt idx="5188">
                  <c:v>0.37985757884028482</c:v>
                </c:pt>
                <c:pt idx="5189">
                  <c:v>0.38311291963377414</c:v>
                </c:pt>
                <c:pt idx="5190">
                  <c:v>0.37171922685656156</c:v>
                </c:pt>
                <c:pt idx="5191">
                  <c:v>0.3774160732451679</c:v>
                </c:pt>
                <c:pt idx="5192">
                  <c:v>0.37822990844354021</c:v>
                </c:pt>
                <c:pt idx="5193">
                  <c:v>0.37904374364191251</c:v>
                </c:pt>
                <c:pt idx="5194">
                  <c:v>0.38148524923702953</c:v>
                </c:pt>
                <c:pt idx="5195">
                  <c:v>0.37416073245167858</c:v>
                </c:pt>
                <c:pt idx="5196">
                  <c:v>0.37334689725330616</c:v>
                </c:pt>
                <c:pt idx="5197">
                  <c:v>0.37578840284842319</c:v>
                </c:pt>
                <c:pt idx="5198">
                  <c:v>0.37660223804679549</c:v>
                </c:pt>
                <c:pt idx="5199">
                  <c:v>0.37822990844354021</c:v>
                </c:pt>
                <c:pt idx="5200">
                  <c:v>0.37009155645981684</c:v>
                </c:pt>
                <c:pt idx="5201">
                  <c:v>0.37497456765005088</c:v>
                </c:pt>
                <c:pt idx="5202">
                  <c:v>0.37090539165818925</c:v>
                </c:pt>
                <c:pt idx="5203">
                  <c:v>0.37009155645981684</c:v>
                </c:pt>
                <c:pt idx="5204">
                  <c:v>0.37497456765005088</c:v>
                </c:pt>
                <c:pt idx="5205">
                  <c:v>0.36765005086469993</c:v>
                </c:pt>
                <c:pt idx="5206">
                  <c:v>0.36765005086469993</c:v>
                </c:pt>
                <c:pt idx="5207">
                  <c:v>0.36765005086469993</c:v>
                </c:pt>
                <c:pt idx="5208">
                  <c:v>0.37171922685656156</c:v>
                </c:pt>
                <c:pt idx="5209">
                  <c:v>0.36520854526958291</c:v>
                </c:pt>
                <c:pt idx="5210">
                  <c:v>0.36765005086469993</c:v>
                </c:pt>
                <c:pt idx="5211">
                  <c:v>0.36032553407934897</c:v>
                </c:pt>
                <c:pt idx="5212">
                  <c:v>0.35951169888097656</c:v>
                </c:pt>
                <c:pt idx="5213">
                  <c:v>0.3635808748728383</c:v>
                </c:pt>
                <c:pt idx="5214">
                  <c:v>0.36602238046795521</c:v>
                </c:pt>
                <c:pt idx="5215">
                  <c:v>0.35788402848423195</c:v>
                </c:pt>
                <c:pt idx="5216">
                  <c:v>0.35869786368260426</c:v>
                </c:pt>
                <c:pt idx="5217">
                  <c:v>0.35869786368260426</c:v>
                </c:pt>
                <c:pt idx="5218">
                  <c:v>0.3635808748728383</c:v>
                </c:pt>
                <c:pt idx="5219">
                  <c:v>0.35462868769074263</c:v>
                </c:pt>
                <c:pt idx="5220">
                  <c:v>0.3513733468972533</c:v>
                </c:pt>
                <c:pt idx="5221">
                  <c:v>0.35300101729399802</c:v>
                </c:pt>
                <c:pt idx="5222">
                  <c:v>0.35544252288911493</c:v>
                </c:pt>
                <c:pt idx="5223">
                  <c:v>0.35707019328585965</c:v>
                </c:pt>
                <c:pt idx="5224">
                  <c:v>0.35218718209562561</c:v>
                </c:pt>
                <c:pt idx="5225">
                  <c:v>0.3497456765005087</c:v>
                </c:pt>
                <c:pt idx="5226">
                  <c:v>0.35218718209562561</c:v>
                </c:pt>
                <c:pt idx="5227">
                  <c:v>0.35218718209562561</c:v>
                </c:pt>
                <c:pt idx="5228">
                  <c:v>0.34730417090539167</c:v>
                </c:pt>
                <c:pt idx="5229">
                  <c:v>0.35544252288911493</c:v>
                </c:pt>
                <c:pt idx="5230">
                  <c:v>0.34649033570701937</c:v>
                </c:pt>
                <c:pt idx="5231">
                  <c:v>0.34323499491353004</c:v>
                </c:pt>
                <c:pt idx="5232">
                  <c:v>0.34811800610376398</c:v>
                </c:pt>
                <c:pt idx="5233">
                  <c:v>0.34811800610376398</c:v>
                </c:pt>
                <c:pt idx="5234">
                  <c:v>0.34893184130213628</c:v>
                </c:pt>
                <c:pt idx="5235">
                  <c:v>0.34893184130213628</c:v>
                </c:pt>
                <c:pt idx="5236">
                  <c:v>0.34404883011190235</c:v>
                </c:pt>
                <c:pt idx="5237">
                  <c:v>0.34079348931841302</c:v>
                </c:pt>
                <c:pt idx="5238">
                  <c:v>0.34079348931841302</c:v>
                </c:pt>
                <c:pt idx="5239">
                  <c:v>0.34404883011190235</c:v>
                </c:pt>
                <c:pt idx="5240">
                  <c:v>0.338351983723296</c:v>
                </c:pt>
                <c:pt idx="5241">
                  <c:v>0.34242115971515763</c:v>
                </c:pt>
                <c:pt idx="5242">
                  <c:v>0.33916581892166842</c:v>
                </c:pt>
                <c:pt idx="5243">
                  <c:v>0.33916581892166842</c:v>
                </c:pt>
                <c:pt idx="5244">
                  <c:v>0.338351983723296</c:v>
                </c:pt>
                <c:pt idx="5245">
                  <c:v>0.3375381485249237</c:v>
                </c:pt>
                <c:pt idx="5246">
                  <c:v>0.33916581892166842</c:v>
                </c:pt>
                <c:pt idx="5247">
                  <c:v>0.33428280773143437</c:v>
                </c:pt>
                <c:pt idx="5248">
                  <c:v>0.33428280773143437</c:v>
                </c:pt>
                <c:pt idx="5249">
                  <c:v>0.33428280773143437</c:v>
                </c:pt>
                <c:pt idx="5250">
                  <c:v>0.33428280773143437</c:v>
                </c:pt>
                <c:pt idx="5251">
                  <c:v>0.32614445574771112</c:v>
                </c:pt>
                <c:pt idx="5252">
                  <c:v>0.32858596134282803</c:v>
                </c:pt>
                <c:pt idx="5253">
                  <c:v>0.33346897253306207</c:v>
                </c:pt>
                <c:pt idx="5254">
                  <c:v>0.32939979654120044</c:v>
                </c:pt>
                <c:pt idx="5255">
                  <c:v>0.32695829094608342</c:v>
                </c:pt>
                <c:pt idx="5256">
                  <c:v>0.32777212614445572</c:v>
                </c:pt>
                <c:pt idx="5257">
                  <c:v>0.32370295015259409</c:v>
                </c:pt>
                <c:pt idx="5258">
                  <c:v>0.32614445574771112</c:v>
                </c:pt>
                <c:pt idx="5259">
                  <c:v>0.32614445574771112</c:v>
                </c:pt>
                <c:pt idx="5260">
                  <c:v>0.32207527975584949</c:v>
                </c:pt>
                <c:pt idx="5261">
                  <c:v>0.32288911495422179</c:v>
                </c:pt>
                <c:pt idx="5262">
                  <c:v>0.32207527975584949</c:v>
                </c:pt>
                <c:pt idx="5263">
                  <c:v>0.32207527975584949</c:v>
                </c:pt>
                <c:pt idx="5264">
                  <c:v>0.32207527975584949</c:v>
                </c:pt>
                <c:pt idx="5265">
                  <c:v>0.31475076297049842</c:v>
                </c:pt>
                <c:pt idx="5266">
                  <c:v>0.31719226856561544</c:v>
                </c:pt>
                <c:pt idx="5267">
                  <c:v>0.31475076297049842</c:v>
                </c:pt>
                <c:pt idx="5268">
                  <c:v>0.31068158697863679</c:v>
                </c:pt>
                <c:pt idx="5269">
                  <c:v>0.31556459816887084</c:v>
                </c:pt>
                <c:pt idx="5270">
                  <c:v>0.31393692777212612</c:v>
                </c:pt>
                <c:pt idx="5271">
                  <c:v>0.31068158697863679</c:v>
                </c:pt>
                <c:pt idx="5272">
                  <c:v>0.30905391658189219</c:v>
                </c:pt>
                <c:pt idx="5273">
                  <c:v>0.30742624618514747</c:v>
                </c:pt>
                <c:pt idx="5274">
                  <c:v>0.30661241098677516</c:v>
                </c:pt>
                <c:pt idx="5275">
                  <c:v>0.30254323499491353</c:v>
                </c:pt>
                <c:pt idx="5276">
                  <c:v>0.30335707019328584</c:v>
                </c:pt>
                <c:pt idx="5277">
                  <c:v>0.30254323499491353</c:v>
                </c:pt>
                <c:pt idx="5278">
                  <c:v>0.30335707019328584</c:v>
                </c:pt>
                <c:pt idx="5279">
                  <c:v>0.30172939979654123</c:v>
                </c:pt>
                <c:pt idx="5280">
                  <c:v>0.30579857578840286</c:v>
                </c:pt>
                <c:pt idx="5281">
                  <c:v>0.30905391658189219</c:v>
                </c:pt>
                <c:pt idx="5282">
                  <c:v>0.30498474059003056</c:v>
                </c:pt>
                <c:pt idx="5283">
                  <c:v>0.30010172939979651</c:v>
                </c:pt>
                <c:pt idx="5284">
                  <c:v>0.29847405900305191</c:v>
                </c:pt>
                <c:pt idx="5285">
                  <c:v>0.30010172939979651</c:v>
                </c:pt>
                <c:pt idx="5286">
                  <c:v>0.29847405900305191</c:v>
                </c:pt>
                <c:pt idx="5287">
                  <c:v>0.30010172939979651</c:v>
                </c:pt>
                <c:pt idx="5288">
                  <c:v>0.29684638860630719</c:v>
                </c:pt>
                <c:pt idx="5289">
                  <c:v>0.29603255340793488</c:v>
                </c:pt>
                <c:pt idx="5290">
                  <c:v>0.29603255340793488</c:v>
                </c:pt>
                <c:pt idx="5291">
                  <c:v>0.29277721261444556</c:v>
                </c:pt>
                <c:pt idx="5292">
                  <c:v>0.29033570701932854</c:v>
                </c:pt>
                <c:pt idx="5293">
                  <c:v>0.29603255340793488</c:v>
                </c:pt>
                <c:pt idx="5294">
                  <c:v>0.29359104781281786</c:v>
                </c:pt>
                <c:pt idx="5295">
                  <c:v>0.29440488301119028</c:v>
                </c:pt>
                <c:pt idx="5296">
                  <c:v>0.29440488301119028</c:v>
                </c:pt>
                <c:pt idx="5297">
                  <c:v>0.29277721261444556</c:v>
                </c:pt>
                <c:pt idx="5298">
                  <c:v>0.2854526958290946</c:v>
                </c:pt>
                <c:pt idx="5299">
                  <c:v>0.27975584944048826</c:v>
                </c:pt>
                <c:pt idx="5300">
                  <c:v>0.2846388606307223</c:v>
                </c:pt>
                <c:pt idx="5301">
                  <c:v>0.28708036622583932</c:v>
                </c:pt>
                <c:pt idx="5302">
                  <c:v>0.28219735503560528</c:v>
                </c:pt>
                <c:pt idx="5303">
                  <c:v>0.28219735503560528</c:v>
                </c:pt>
                <c:pt idx="5304">
                  <c:v>0.28138351983723298</c:v>
                </c:pt>
                <c:pt idx="5305">
                  <c:v>0.27975584944048826</c:v>
                </c:pt>
                <c:pt idx="5306">
                  <c:v>0.28056968463886067</c:v>
                </c:pt>
                <c:pt idx="5307">
                  <c:v>0.28708036622583932</c:v>
                </c:pt>
                <c:pt idx="5308">
                  <c:v>0.28301119023397758</c:v>
                </c:pt>
                <c:pt idx="5309">
                  <c:v>0.27894201424211595</c:v>
                </c:pt>
                <c:pt idx="5310">
                  <c:v>0.27731434384537135</c:v>
                </c:pt>
                <c:pt idx="5311">
                  <c:v>0.27324516785350972</c:v>
                </c:pt>
                <c:pt idx="5312">
                  <c:v>0.271617497456765</c:v>
                </c:pt>
                <c:pt idx="5313">
                  <c:v>0.27650050864699893</c:v>
                </c:pt>
                <c:pt idx="5314">
                  <c:v>0.27731434384537135</c:v>
                </c:pt>
                <c:pt idx="5315">
                  <c:v>0.27324516785350972</c:v>
                </c:pt>
                <c:pt idx="5316">
                  <c:v>0.27568667344862663</c:v>
                </c:pt>
                <c:pt idx="5317">
                  <c:v>0.27731434384537135</c:v>
                </c:pt>
                <c:pt idx="5318">
                  <c:v>0.27405900305188202</c:v>
                </c:pt>
                <c:pt idx="5319">
                  <c:v>0.27650050864699893</c:v>
                </c:pt>
                <c:pt idx="5320">
                  <c:v>0.26917599186164798</c:v>
                </c:pt>
                <c:pt idx="5321">
                  <c:v>0.26754832146490337</c:v>
                </c:pt>
                <c:pt idx="5322">
                  <c:v>0.26592065106815865</c:v>
                </c:pt>
                <c:pt idx="5323">
                  <c:v>0.26754832146490337</c:v>
                </c:pt>
                <c:pt idx="5324">
                  <c:v>0.26592065106815865</c:v>
                </c:pt>
                <c:pt idx="5325">
                  <c:v>0.2724313326551373</c:v>
                </c:pt>
                <c:pt idx="5326">
                  <c:v>0.26917599186164798</c:v>
                </c:pt>
                <c:pt idx="5327">
                  <c:v>0.26673448626653107</c:v>
                </c:pt>
                <c:pt idx="5328">
                  <c:v>0.26103763987792472</c:v>
                </c:pt>
                <c:pt idx="5329">
                  <c:v>0.26510681586978635</c:v>
                </c:pt>
                <c:pt idx="5330">
                  <c:v>0.26592065106815865</c:v>
                </c:pt>
                <c:pt idx="5331">
                  <c:v>0.26185147507629702</c:v>
                </c:pt>
                <c:pt idx="5332">
                  <c:v>0.26022380467955242</c:v>
                </c:pt>
                <c:pt idx="5333">
                  <c:v>0.26998982706002039</c:v>
                </c:pt>
                <c:pt idx="5334">
                  <c:v>0.26673448626653107</c:v>
                </c:pt>
                <c:pt idx="5335">
                  <c:v>0.25615462868769079</c:v>
                </c:pt>
                <c:pt idx="5336">
                  <c:v>0.2585961342828077</c:v>
                </c:pt>
                <c:pt idx="5337">
                  <c:v>0.26998982706002039</c:v>
                </c:pt>
                <c:pt idx="5338">
                  <c:v>0.26592065106815865</c:v>
                </c:pt>
                <c:pt idx="5339">
                  <c:v>0.25615462868769079</c:v>
                </c:pt>
                <c:pt idx="5340">
                  <c:v>0.25940996948118011</c:v>
                </c:pt>
                <c:pt idx="5341">
                  <c:v>0.2577822990844354</c:v>
                </c:pt>
                <c:pt idx="5342">
                  <c:v>0.25371312309257377</c:v>
                </c:pt>
                <c:pt idx="5343">
                  <c:v>0.25534079348931837</c:v>
                </c:pt>
                <c:pt idx="5344">
                  <c:v>0.26347914547304174</c:v>
                </c:pt>
                <c:pt idx="5345">
                  <c:v>0.24883011190233972</c:v>
                </c:pt>
                <c:pt idx="5346">
                  <c:v>0.25289928789420146</c:v>
                </c:pt>
                <c:pt idx="5347">
                  <c:v>0.25289928789420146</c:v>
                </c:pt>
                <c:pt idx="5348">
                  <c:v>0.25452695829094607</c:v>
                </c:pt>
                <c:pt idx="5349">
                  <c:v>0.24801627670396742</c:v>
                </c:pt>
                <c:pt idx="5350">
                  <c:v>0.25452695829094607</c:v>
                </c:pt>
                <c:pt idx="5351">
                  <c:v>0.25208545269582905</c:v>
                </c:pt>
                <c:pt idx="5352">
                  <c:v>0.25289928789420146</c:v>
                </c:pt>
                <c:pt idx="5353">
                  <c:v>0.25371312309257377</c:v>
                </c:pt>
                <c:pt idx="5354">
                  <c:v>0.24231943031536118</c:v>
                </c:pt>
                <c:pt idx="5355">
                  <c:v>0.24720244150559512</c:v>
                </c:pt>
                <c:pt idx="5356">
                  <c:v>0.24638860630722281</c:v>
                </c:pt>
                <c:pt idx="5357">
                  <c:v>0.24638860630722281</c:v>
                </c:pt>
                <c:pt idx="5358">
                  <c:v>0.24150559511698877</c:v>
                </c:pt>
                <c:pt idx="5359">
                  <c:v>0.24720244150559512</c:v>
                </c:pt>
                <c:pt idx="5360">
                  <c:v>0.24476093591047809</c:v>
                </c:pt>
                <c:pt idx="5361">
                  <c:v>0.24883011190233972</c:v>
                </c:pt>
                <c:pt idx="5362">
                  <c:v>0.24069175991861647</c:v>
                </c:pt>
                <c:pt idx="5363">
                  <c:v>0.24313326551373349</c:v>
                </c:pt>
                <c:pt idx="5364">
                  <c:v>0.24313326551373349</c:v>
                </c:pt>
                <c:pt idx="5365">
                  <c:v>0.24801627670396742</c:v>
                </c:pt>
                <c:pt idx="5366">
                  <c:v>0.24557477110885051</c:v>
                </c:pt>
                <c:pt idx="5367">
                  <c:v>0.24313326551373349</c:v>
                </c:pt>
                <c:pt idx="5368">
                  <c:v>0.24476093591047809</c:v>
                </c:pt>
                <c:pt idx="5369">
                  <c:v>0.23906408952187186</c:v>
                </c:pt>
                <c:pt idx="5370">
                  <c:v>0.24150559511698877</c:v>
                </c:pt>
                <c:pt idx="5371">
                  <c:v>0.24150559511698877</c:v>
                </c:pt>
                <c:pt idx="5372">
                  <c:v>0.24231943031536118</c:v>
                </c:pt>
                <c:pt idx="5373">
                  <c:v>0.23662258392675484</c:v>
                </c:pt>
                <c:pt idx="5374">
                  <c:v>0.23906408952187186</c:v>
                </c:pt>
                <c:pt idx="5375">
                  <c:v>0.24231943031536118</c:v>
                </c:pt>
                <c:pt idx="5376">
                  <c:v>0.23825025432349944</c:v>
                </c:pt>
                <c:pt idx="5377">
                  <c:v>0.23743641912512714</c:v>
                </c:pt>
                <c:pt idx="5378">
                  <c:v>0.23336724313326551</c:v>
                </c:pt>
                <c:pt idx="5379">
                  <c:v>0.23499491353001012</c:v>
                </c:pt>
                <c:pt idx="5380">
                  <c:v>0.23662258392675484</c:v>
                </c:pt>
                <c:pt idx="5381">
                  <c:v>0.2317395727365209</c:v>
                </c:pt>
                <c:pt idx="5382">
                  <c:v>0.22848423194303158</c:v>
                </c:pt>
                <c:pt idx="5383">
                  <c:v>0.22929806714140388</c:v>
                </c:pt>
                <c:pt idx="5384">
                  <c:v>0.23499491353001012</c:v>
                </c:pt>
                <c:pt idx="5385">
                  <c:v>0.23255340793489321</c:v>
                </c:pt>
                <c:pt idx="5386">
                  <c:v>0.23092573753814849</c:v>
                </c:pt>
                <c:pt idx="5387">
                  <c:v>0.23011190233977619</c:v>
                </c:pt>
                <c:pt idx="5388">
                  <c:v>0.22522889114954225</c:v>
                </c:pt>
                <c:pt idx="5389">
                  <c:v>0.23255340793489321</c:v>
                </c:pt>
                <c:pt idx="5390">
                  <c:v>0.22604272634791456</c:v>
                </c:pt>
                <c:pt idx="5391">
                  <c:v>0.22197355035605293</c:v>
                </c:pt>
                <c:pt idx="5392">
                  <c:v>0.22767039674465916</c:v>
                </c:pt>
                <c:pt idx="5393">
                  <c:v>0.22441505595116984</c:v>
                </c:pt>
                <c:pt idx="5394">
                  <c:v>0.22278738555442523</c:v>
                </c:pt>
                <c:pt idx="5395">
                  <c:v>0.22767039674465916</c:v>
                </c:pt>
                <c:pt idx="5396">
                  <c:v>0.22360122075279754</c:v>
                </c:pt>
                <c:pt idx="5397">
                  <c:v>0.2179043743641913</c:v>
                </c:pt>
                <c:pt idx="5398">
                  <c:v>0.22441505595116984</c:v>
                </c:pt>
                <c:pt idx="5399">
                  <c:v>0.22034587995930821</c:v>
                </c:pt>
                <c:pt idx="5400">
                  <c:v>0.21627670396744658</c:v>
                </c:pt>
                <c:pt idx="5401">
                  <c:v>0.22522889114954225</c:v>
                </c:pt>
                <c:pt idx="5402">
                  <c:v>2.3397761953204421E-2</c:v>
                </c:pt>
                <c:pt idx="5403">
                  <c:v>-7.4262461851475114E-2</c:v>
                </c:pt>
                <c:pt idx="5404">
                  <c:v>-9.8677517802644887E-2</c:v>
                </c:pt>
                <c:pt idx="5405">
                  <c:v>-0.11495422177009162</c:v>
                </c:pt>
                <c:pt idx="5406">
                  <c:v>-0.10681586978636837</c:v>
                </c:pt>
                <c:pt idx="5407">
                  <c:v>-9.053916581892163E-2</c:v>
                </c:pt>
                <c:pt idx="5408">
                  <c:v>-9.8677517802644887E-2</c:v>
                </c:pt>
                <c:pt idx="5409">
                  <c:v>-9.053916581892163E-2</c:v>
                </c:pt>
                <c:pt idx="5410">
                  <c:v>-9.053916581892163E-2</c:v>
                </c:pt>
                <c:pt idx="5411">
                  <c:v>-9.053916581892163E-2</c:v>
                </c:pt>
                <c:pt idx="5412">
                  <c:v>-8.2400813835198372E-2</c:v>
                </c:pt>
                <c:pt idx="5413">
                  <c:v>-7.4262461851475114E-2</c:v>
                </c:pt>
                <c:pt idx="5414">
                  <c:v>-7.4262461851475114E-2</c:v>
                </c:pt>
                <c:pt idx="5415">
                  <c:v>-6.6124109867751857E-2</c:v>
                </c:pt>
                <c:pt idx="5416">
                  <c:v>-6.6124109867751857E-2</c:v>
                </c:pt>
                <c:pt idx="5417">
                  <c:v>-6.6124109867751857E-2</c:v>
                </c:pt>
                <c:pt idx="5418">
                  <c:v>-6.6124109867751857E-2</c:v>
                </c:pt>
                <c:pt idx="5419">
                  <c:v>-6.6124109867751857E-2</c:v>
                </c:pt>
                <c:pt idx="5420">
                  <c:v>-6.6124109867751857E-2</c:v>
                </c:pt>
                <c:pt idx="5421">
                  <c:v>-5.7985757884028377E-2</c:v>
                </c:pt>
                <c:pt idx="5422">
                  <c:v>-5.7985757884028377E-2</c:v>
                </c:pt>
                <c:pt idx="5423">
                  <c:v>-5.7985757884028377E-2</c:v>
                </c:pt>
                <c:pt idx="5424">
                  <c:v>-4.984740590030512E-2</c:v>
                </c:pt>
                <c:pt idx="5425">
                  <c:v>-5.7985757884028377E-2</c:v>
                </c:pt>
                <c:pt idx="5426">
                  <c:v>-5.7985757884028377E-2</c:v>
                </c:pt>
                <c:pt idx="5427">
                  <c:v>-5.7985757884028377E-2</c:v>
                </c:pt>
                <c:pt idx="5428">
                  <c:v>-4.984740590030512E-2</c:v>
                </c:pt>
                <c:pt idx="5429">
                  <c:v>-4.984740590030512E-2</c:v>
                </c:pt>
                <c:pt idx="5430">
                  <c:v>-5.7985757884028377E-2</c:v>
                </c:pt>
                <c:pt idx="5431">
                  <c:v>-4.984740590030512E-2</c:v>
                </c:pt>
                <c:pt idx="5432">
                  <c:v>-4.984740590030512E-2</c:v>
                </c:pt>
                <c:pt idx="5433">
                  <c:v>-4.984740590030512E-2</c:v>
                </c:pt>
                <c:pt idx="5434">
                  <c:v>-5.7985757884028377E-2</c:v>
                </c:pt>
                <c:pt idx="5435">
                  <c:v>-4.1709053916581862E-2</c:v>
                </c:pt>
                <c:pt idx="5436">
                  <c:v>-4.984740590030512E-2</c:v>
                </c:pt>
                <c:pt idx="5437">
                  <c:v>-4.984740590030512E-2</c:v>
                </c:pt>
                <c:pt idx="5438">
                  <c:v>-4.984740590030512E-2</c:v>
                </c:pt>
                <c:pt idx="5439">
                  <c:v>-4.984740590030512E-2</c:v>
                </c:pt>
                <c:pt idx="5440">
                  <c:v>-4.984740590030512E-2</c:v>
                </c:pt>
                <c:pt idx="5441">
                  <c:v>-4.984740590030512E-2</c:v>
                </c:pt>
                <c:pt idx="5442">
                  <c:v>-4.984740590030512E-2</c:v>
                </c:pt>
                <c:pt idx="5443">
                  <c:v>-4.984740590030512E-2</c:v>
                </c:pt>
                <c:pt idx="5444">
                  <c:v>-4.984740590030512E-2</c:v>
                </c:pt>
                <c:pt idx="5445">
                  <c:v>-4.984740590030512E-2</c:v>
                </c:pt>
                <c:pt idx="5446">
                  <c:v>-4.984740590030512E-2</c:v>
                </c:pt>
                <c:pt idx="5447">
                  <c:v>-4.984740590030512E-2</c:v>
                </c:pt>
                <c:pt idx="5448">
                  <c:v>-4.984740590030512E-2</c:v>
                </c:pt>
                <c:pt idx="5449">
                  <c:v>-4.984740590030512E-2</c:v>
                </c:pt>
                <c:pt idx="5450">
                  <c:v>-4.1709053916581862E-2</c:v>
                </c:pt>
                <c:pt idx="5451">
                  <c:v>-4.1709053916581862E-2</c:v>
                </c:pt>
                <c:pt idx="5452">
                  <c:v>-4.1709053916581862E-2</c:v>
                </c:pt>
                <c:pt idx="5453">
                  <c:v>-4.984740590030512E-2</c:v>
                </c:pt>
                <c:pt idx="5454">
                  <c:v>-4.984740590030512E-2</c:v>
                </c:pt>
                <c:pt idx="5455">
                  <c:v>-4.984740590030512E-2</c:v>
                </c:pt>
                <c:pt idx="5456">
                  <c:v>-4.1709053916581862E-2</c:v>
                </c:pt>
                <c:pt idx="5457">
                  <c:v>-4.984740590030512E-2</c:v>
                </c:pt>
                <c:pt idx="5458">
                  <c:v>-4.984740590030512E-2</c:v>
                </c:pt>
                <c:pt idx="5459">
                  <c:v>-4.1709053916581862E-2</c:v>
                </c:pt>
                <c:pt idx="5460">
                  <c:v>-4.1709053916581862E-2</c:v>
                </c:pt>
                <c:pt idx="5461">
                  <c:v>-4.984740590030512E-2</c:v>
                </c:pt>
                <c:pt idx="5462">
                  <c:v>-4.984740590030512E-2</c:v>
                </c:pt>
                <c:pt idx="5463">
                  <c:v>-4.984740590030512E-2</c:v>
                </c:pt>
                <c:pt idx="5464">
                  <c:v>-4.984740590030512E-2</c:v>
                </c:pt>
                <c:pt idx="5465">
                  <c:v>-4.984740590030512E-2</c:v>
                </c:pt>
                <c:pt idx="5466">
                  <c:v>-4.984740590030512E-2</c:v>
                </c:pt>
                <c:pt idx="5467">
                  <c:v>-4.984740590030512E-2</c:v>
                </c:pt>
                <c:pt idx="5468">
                  <c:v>-4.1709053916581862E-2</c:v>
                </c:pt>
                <c:pt idx="5469">
                  <c:v>-4.984740590030512E-2</c:v>
                </c:pt>
                <c:pt idx="5470">
                  <c:v>-4.984740590030512E-2</c:v>
                </c:pt>
                <c:pt idx="5471">
                  <c:v>-4.1709053916581862E-2</c:v>
                </c:pt>
                <c:pt idx="5472">
                  <c:v>-4.984740590030512E-2</c:v>
                </c:pt>
                <c:pt idx="5473">
                  <c:v>-4.1709053916581862E-2</c:v>
                </c:pt>
                <c:pt idx="5474">
                  <c:v>-4.1709053916581862E-2</c:v>
                </c:pt>
                <c:pt idx="5475">
                  <c:v>-4.1709053916581862E-2</c:v>
                </c:pt>
                <c:pt idx="5476">
                  <c:v>-4.984740590030512E-2</c:v>
                </c:pt>
                <c:pt idx="5477">
                  <c:v>-4.984740590030512E-2</c:v>
                </c:pt>
                <c:pt idx="5478">
                  <c:v>-4.984740590030512E-2</c:v>
                </c:pt>
                <c:pt idx="5479">
                  <c:v>-4.1709053916581862E-2</c:v>
                </c:pt>
                <c:pt idx="5480">
                  <c:v>-4.984740590030512E-2</c:v>
                </c:pt>
                <c:pt idx="5481">
                  <c:v>-4.1709053916581862E-2</c:v>
                </c:pt>
                <c:pt idx="5482">
                  <c:v>-4.1709053916581862E-2</c:v>
                </c:pt>
                <c:pt idx="5483">
                  <c:v>-4.1709053916581862E-2</c:v>
                </c:pt>
                <c:pt idx="5484">
                  <c:v>-4.1709053916581862E-2</c:v>
                </c:pt>
                <c:pt idx="5485">
                  <c:v>-4.1709053916581862E-2</c:v>
                </c:pt>
                <c:pt idx="5486">
                  <c:v>-4.1709053916581862E-2</c:v>
                </c:pt>
                <c:pt idx="5487">
                  <c:v>-4.1709053916581862E-2</c:v>
                </c:pt>
                <c:pt idx="5488">
                  <c:v>-4.984740590030512E-2</c:v>
                </c:pt>
                <c:pt idx="5489">
                  <c:v>-4.1709053916581862E-2</c:v>
                </c:pt>
                <c:pt idx="5490">
                  <c:v>-4.984740590030512E-2</c:v>
                </c:pt>
                <c:pt idx="5491">
                  <c:v>-4.984740590030512E-2</c:v>
                </c:pt>
                <c:pt idx="5492">
                  <c:v>-4.984740590030512E-2</c:v>
                </c:pt>
                <c:pt idx="5493">
                  <c:v>-4.984740590030512E-2</c:v>
                </c:pt>
                <c:pt idx="5494">
                  <c:v>-4.984740590030512E-2</c:v>
                </c:pt>
                <c:pt idx="5495">
                  <c:v>-4.984740590030512E-2</c:v>
                </c:pt>
                <c:pt idx="5496">
                  <c:v>-4.984740590030512E-2</c:v>
                </c:pt>
                <c:pt idx="5497">
                  <c:v>-4.1709053916581862E-2</c:v>
                </c:pt>
                <c:pt idx="5498">
                  <c:v>-4.984740590030512E-2</c:v>
                </c:pt>
                <c:pt idx="5499">
                  <c:v>-4.984740590030512E-2</c:v>
                </c:pt>
                <c:pt idx="5500">
                  <c:v>-4.984740590030512E-2</c:v>
                </c:pt>
                <c:pt idx="5501">
                  <c:v>-4.984740590030512E-2</c:v>
                </c:pt>
                <c:pt idx="5502">
                  <c:v>-4.1709053916581862E-2</c:v>
                </c:pt>
                <c:pt idx="5503">
                  <c:v>-4.1709053916581862E-2</c:v>
                </c:pt>
                <c:pt idx="5504">
                  <c:v>-4.1709053916581862E-2</c:v>
                </c:pt>
                <c:pt idx="5505">
                  <c:v>-4.1709053916581862E-2</c:v>
                </c:pt>
                <c:pt idx="5506">
                  <c:v>-4.1709053916581862E-2</c:v>
                </c:pt>
                <c:pt idx="5507">
                  <c:v>-4.1709053916581862E-2</c:v>
                </c:pt>
                <c:pt idx="5508">
                  <c:v>-4.984740590030512E-2</c:v>
                </c:pt>
                <c:pt idx="5509">
                  <c:v>-4.984740590030512E-2</c:v>
                </c:pt>
                <c:pt idx="5510">
                  <c:v>-4.984740590030512E-2</c:v>
                </c:pt>
                <c:pt idx="5511">
                  <c:v>-4.984740590030512E-2</c:v>
                </c:pt>
                <c:pt idx="5512">
                  <c:v>-4.1709053916581862E-2</c:v>
                </c:pt>
                <c:pt idx="5513">
                  <c:v>-4.984740590030512E-2</c:v>
                </c:pt>
                <c:pt idx="5514">
                  <c:v>-4.984740590030512E-2</c:v>
                </c:pt>
                <c:pt idx="5515">
                  <c:v>-4.984740590030512E-2</c:v>
                </c:pt>
                <c:pt idx="5516">
                  <c:v>-4.984740590030512E-2</c:v>
                </c:pt>
                <c:pt idx="5517">
                  <c:v>-4.984740590030512E-2</c:v>
                </c:pt>
                <c:pt idx="5518">
                  <c:v>-4.984740590030512E-2</c:v>
                </c:pt>
                <c:pt idx="5519">
                  <c:v>-4.1709053916581862E-2</c:v>
                </c:pt>
                <c:pt idx="5520">
                  <c:v>-4.1709053916581862E-2</c:v>
                </c:pt>
                <c:pt idx="5521">
                  <c:v>-4.1709053916581862E-2</c:v>
                </c:pt>
                <c:pt idx="5522">
                  <c:v>-4.984740590030512E-2</c:v>
                </c:pt>
                <c:pt idx="5523">
                  <c:v>-4.1709053916581862E-2</c:v>
                </c:pt>
                <c:pt idx="5524">
                  <c:v>-4.984740590030512E-2</c:v>
                </c:pt>
                <c:pt idx="5525">
                  <c:v>-4.984740590030512E-2</c:v>
                </c:pt>
                <c:pt idx="5526">
                  <c:v>-4.984740590030512E-2</c:v>
                </c:pt>
                <c:pt idx="5527">
                  <c:v>-4.984740590030512E-2</c:v>
                </c:pt>
                <c:pt idx="5528">
                  <c:v>-4.984740590030512E-2</c:v>
                </c:pt>
                <c:pt idx="5529">
                  <c:v>-4.1709053916581862E-2</c:v>
                </c:pt>
                <c:pt idx="5530">
                  <c:v>-4.984740590030512E-2</c:v>
                </c:pt>
                <c:pt idx="5531">
                  <c:v>-4.984740590030512E-2</c:v>
                </c:pt>
                <c:pt idx="5532">
                  <c:v>-4.984740590030512E-2</c:v>
                </c:pt>
                <c:pt idx="5533">
                  <c:v>-5.7985757884028377E-2</c:v>
                </c:pt>
                <c:pt idx="5534">
                  <c:v>-4.984740590030512E-2</c:v>
                </c:pt>
                <c:pt idx="5535">
                  <c:v>-4.984740590030512E-2</c:v>
                </c:pt>
                <c:pt idx="5536">
                  <c:v>-4.984740590030512E-2</c:v>
                </c:pt>
                <c:pt idx="5537">
                  <c:v>-4.1709053916581862E-2</c:v>
                </c:pt>
                <c:pt idx="5538">
                  <c:v>-4.984740590030512E-2</c:v>
                </c:pt>
                <c:pt idx="5539">
                  <c:v>-4.984740590030512E-2</c:v>
                </c:pt>
                <c:pt idx="5540">
                  <c:v>-4.984740590030512E-2</c:v>
                </c:pt>
                <c:pt idx="5541">
                  <c:v>-4.984740590030512E-2</c:v>
                </c:pt>
                <c:pt idx="5542">
                  <c:v>-4.1709053916581862E-2</c:v>
                </c:pt>
                <c:pt idx="5543">
                  <c:v>-4.984740590030512E-2</c:v>
                </c:pt>
                <c:pt idx="5544">
                  <c:v>-4.984740590030512E-2</c:v>
                </c:pt>
                <c:pt idx="5545">
                  <c:v>-4.984740590030512E-2</c:v>
                </c:pt>
                <c:pt idx="5546">
                  <c:v>-4.984740590030512E-2</c:v>
                </c:pt>
                <c:pt idx="5547">
                  <c:v>-4.984740590030512E-2</c:v>
                </c:pt>
                <c:pt idx="5548">
                  <c:v>-4.1709053916581862E-2</c:v>
                </c:pt>
                <c:pt idx="5549">
                  <c:v>-4.984740590030512E-2</c:v>
                </c:pt>
                <c:pt idx="5550">
                  <c:v>-4.984740590030512E-2</c:v>
                </c:pt>
                <c:pt idx="5551">
                  <c:v>-4.1709053916581862E-2</c:v>
                </c:pt>
                <c:pt idx="5552">
                  <c:v>-4.984740590030512E-2</c:v>
                </c:pt>
                <c:pt idx="5553">
                  <c:v>-4.1709053916581862E-2</c:v>
                </c:pt>
                <c:pt idx="5554">
                  <c:v>-4.984740590030512E-2</c:v>
                </c:pt>
                <c:pt idx="5555">
                  <c:v>-4.984740590030512E-2</c:v>
                </c:pt>
                <c:pt idx="5556">
                  <c:v>-4.984740590030512E-2</c:v>
                </c:pt>
                <c:pt idx="5557">
                  <c:v>-4.1709053916581862E-2</c:v>
                </c:pt>
                <c:pt idx="5558">
                  <c:v>-4.1709053916581862E-2</c:v>
                </c:pt>
                <c:pt idx="5559">
                  <c:v>-4.984740590030512E-2</c:v>
                </c:pt>
                <c:pt idx="5560">
                  <c:v>-4.1709053916581862E-2</c:v>
                </c:pt>
                <c:pt idx="5561">
                  <c:v>-4.1709053916581862E-2</c:v>
                </c:pt>
                <c:pt idx="5562">
                  <c:v>-4.984740590030512E-2</c:v>
                </c:pt>
                <c:pt idx="5563">
                  <c:v>-4.984740590030512E-2</c:v>
                </c:pt>
                <c:pt idx="5564">
                  <c:v>-4.984740590030512E-2</c:v>
                </c:pt>
                <c:pt idx="5565">
                  <c:v>-4.984740590030512E-2</c:v>
                </c:pt>
                <c:pt idx="5566">
                  <c:v>-4.984740590030512E-2</c:v>
                </c:pt>
                <c:pt idx="5567">
                  <c:v>-4.1709053916581862E-2</c:v>
                </c:pt>
                <c:pt idx="5568">
                  <c:v>-4.984740590030512E-2</c:v>
                </c:pt>
                <c:pt idx="5569">
                  <c:v>-4.1709053916581862E-2</c:v>
                </c:pt>
                <c:pt idx="5570">
                  <c:v>-4.984740590030512E-2</c:v>
                </c:pt>
                <c:pt idx="5571">
                  <c:v>-4.984740590030512E-2</c:v>
                </c:pt>
                <c:pt idx="5572">
                  <c:v>-4.984740590030512E-2</c:v>
                </c:pt>
                <c:pt idx="5573">
                  <c:v>-4.1709053916581862E-2</c:v>
                </c:pt>
                <c:pt idx="5574">
                  <c:v>-4.1709053916581862E-2</c:v>
                </c:pt>
                <c:pt idx="5575">
                  <c:v>-4.984740590030512E-2</c:v>
                </c:pt>
                <c:pt idx="5576">
                  <c:v>-4.984740590030512E-2</c:v>
                </c:pt>
                <c:pt idx="5577">
                  <c:v>-4.1709053916581862E-2</c:v>
                </c:pt>
                <c:pt idx="5578">
                  <c:v>-4.984740590030512E-2</c:v>
                </c:pt>
                <c:pt idx="5579">
                  <c:v>-4.984740590030512E-2</c:v>
                </c:pt>
                <c:pt idx="5580">
                  <c:v>-4.984740590030512E-2</c:v>
                </c:pt>
                <c:pt idx="5581">
                  <c:v>-4.984740590030512E-2</c:v>
                </c:pt>
                <c:pt idx="5582">
                  <c:v>-4.1709053916581862E-2</c:v>
                </c:pt>
                <c:pt idx="5583">
                  <c:v>-4.984740590030512E-2</c:v>
                </c:pt>
                <c:pt idx="5584">
                  <c:v>-4.984740590030512E-2</c:v>
                </c:pt>
                <c:pt idx="5585">
                  <c:v>-5.7985757884028377E-2</c:v>
                </c:pt>
                <c:pt idx="5586">
                  <c:v>-4.984740590030512E-2</c:v>
                </c:pt>
                <c:pt idx="5587">
                  <c:v>-4.984740590030512E-2</c:v>
                </c:pt>
                <c:pt idx="5588">
                  <c:v>-4.984740590030512E-2</c:v>
                </c:pt>
                <c:pt idx="5589">
                  <c:v>-4.984740590030512E-2</c:v>
                </c:pt>
                <c:pt idx="5590">
                  <c:v>-5.7985757884028377E-2</c:v>
                </c:pt>
                <c:pt idx="5591">
                  <c:v>-4.984740590030512E-2</c:v>
                </c:pt>
                <c:pt idx="5592">
                  <c:v>-4.1709053916581862E-2</c:v>
                </c:pt>
                <c:pt idx="5593">
                  <c:v>-4.1709053916581862E-2</c:v>
                </c:pt>
                <c:pt idx="5594">
                  <c:v>-4.984740590030512E-2</c:v>
                </c:pt>
                <c:pt idx="5595">
                  <c:v>-4.984740590030512E-2</c:v>
                </c:pt>
                <c:pt idx="5596">
                  <c:v>-5.7985757884028377E-2</c:v>
                </c:pt>
                <c:pt idx="5597">
                  <c:v>-4.984740590030512E-2</c:v>
                </c:pt>
                <c:pt idx="5598">
                  <c:v>-4.1709053916581862E-2</c:v>
                </c:pt>
                <c:pt idx="5599">
                  <c:v>-5.7985757884028377E-2</c:v>
                </c:pt>
                <c:pt idx="5600">
                  <c:v>-4.984740590030512E-2</c:v>
                </c:pt>
                <c:pt idx="5601">
                  <c:v>-4.984740590030512E-2</c:v>
                </c:pt>
                <c:pt idx="5602">
                  <c:v>-5.7985757884028377E-2</c:v>
                </c:pt>
                <c:pt idx="5603">
                  <c:v>-4.1709053916581862E-2</c:v>
                </c:pt>
                <c:pt idx="5604">
                  <c:v>-4.984740590030512E-2</c:v>
                </c:pt>
                <c:pt idx="5605">
                  <c:v>-4.984740590030512E-2</c:v>
                </c:pt>
                <c:pt idx="5606">
                  <c:v>-4.984740590030512E-2</c:v>
                </c:pt>
                <c:pt idx="5607">
                  <c:v>-4.984740590030512E-2</c:v>
                </c:pt>
                <c:pt idx="5608">
                  <c:v>-4.984740590030512E-2</c:v>
                </c:pt>
                <c:pt idx="5609">
                  <c:v>-5.7985757884028377E-2</c:v>
                </c:pt>
                <c:pt idx="5610">
                  <c:v>-4.984740590030512E-2</c:v>
                </c:pt>
                <c:pt idx="5611">
                  <c:v>-4.984740590030512E-2</c:v>
                </c:pt>
                <c:pt idx="5612">
                  <c:v>-4.984740590030512E-2</c:v>
                </c:pt>
                <c:pt idx="5613">
                  <c:v>-4.984740590030512E-2</c:v>
                </c:pt>
                <c:pt idx="5614">
                  <c:v>-4.984740590030512E-2</c:v>
                </c:pt>
                <c:pt idx="5615">
                  <c:v>-4.984740590030512E-2</c:v>
                </c:pt>
                <c:pt idx="5616">
                  <c:v>-4.984740590030512E-2</c:v>
                </c:pt>
                <c:pt idx="5617">
                  <c:v>-4.984740590030512E-2</c:v>
                </c:pt>
                <c:pt idx="5618">
                  <c:v>-5.7985757884028377E-2</c:v>
                </c:pt>
                <c:pt idx="5619">
                  <c:v>-4.984740590030512E-2</c:v>
                </c:pt>
                <c:pt idx="5620">
                  <c:v>-4.1709053916581862E-2</c:v>
                </c:pt>
                <c:pt idx="5621">
                  <c:v>-4.984740590030512E-2</c:v>
                </c:pt>
                <c:pt idx="5622">
                  <c:v>-4.984740590030512E-2</c:v>
                </c:pt>
                <c:pt idx="5623">
                  <c:v>-4.984740590030512E-2</c:v>
                </c:pt>
                <c:pt idx="5624">
                  <c:v>-4.984740590030512E-2</c:v>
                </c:pt>
                <c:pt idx="5625">
                  <c:v>-4.1709053916581862E-2</c:v>
                </c:pt>
                <c:pt idx="5626">
                  <c:v>-4.984740590030512E-2</c:v>
                </c:pt>
                <c:pt idx="5627">
                  <c:v>-4.984740590030512E-2</c:v>
                </c:pt>
                <c:pt idx="5628">
                  <c:v>-4.984740590030512E-2</c:v>
                </c:pt>
                <c:pt idx="5629">
                  <c:v>-4.984740590030512E-2</c:v>
                </c:pt>
                <c:pt idx="5630">
                  <c:v>-4.1709053916581862E-2</c:v>
                </c:pt>
                <c:pt idx="5631">
                  <c:v>-4.984740590030512E-2</c:v>
                </c:pt>
                <c:pt idx="5632">
                  <c:v>-4.1709053916581862E-2</c:v>
                </c:pt>
                <c:pt idx="5633">
                  <c:v>-4.1709053916581862E-2</c:v>
                </c:pt>
                <c:pt idx="5634">
                  <c:v>-4.1709053916581862E-2</c:v>
                </c:pt>
                <c:pt idx="5635">
                  <c:v>-4.984740590030512E-2</c:v>
                </c:pt>
                <c:pt idx="5636">
                  <c:v>-4.984740590030512E-2</c:v>
                </c:pt>
                <c:pt idx="5637">
                  <c:v>-4.984740590030512E-2</c:v>
                </c:pt>
                <c:pt idx="5638">
                  <c:v>-4.984740590030512E-2</c:v>
                </c:pt>
                <c:pt idx="5639">
                  <c:v>-4.984740590030512E-2</c:v>
                </c:pt>
                <c:pt idx="5640">
                  <c:v>-4.984740590030512E-2</c:v>
                </c:pt>
                <c:pt idx="5641">
                  <c:v>-4.984740590030512E-2</c:v>
                </c:pt>
                <c:pt idx="5642">
                  <c:v>-4.984740590030512E-2</c:v>
                </c:pt>
                <c:pt idx="5643">
                  <c:v>-4.984740590030512E-2</c:v>
                </c:pt>
                <c:pt idx="5644">
                  <c:v>-4.984740590030512E-2</c:v>
                </c:pt>
                <c:pt idx="5645">
                  <c:v>-4.984740590030512E-2</c:v>
                </c:pt>
                <c:pt idx="5646">
                  <c:v>-4.1709053916581862E-2</c:v>
                </c:pt>
                <c:pt idx="5647">
                  <c:v>-4.984740590030512E-2</c:v>
                </c:pt>
                <c:pt idx="5648">
                  <c:v>-4.1709053916581862E-2</c:v>
                </c:pt>
                <c:pt idx="5649">
                  <c:v>-4.984740590030512E-2</c:v>
                </c:pt>
                <c:pt idx="5650">
                  <c:v>-4.984740590030512E-2</c:v>
                </c:pt>
                <c:pt idx="5651">
                  <c:v>-4.1709053916581862E-2</c:v>
                </c:pt>
                <c:pt idx="5652">
                  <c:v>-4.1709053916581862E-2</c:v>
                </c:pt>
                <c:pt idx="5653">
                  <c:v>-4.984740590030512E-2</c:v>
                </c:pt>
                <c:pt idx="5654">
                  <c:v>-4.984740590030512E-2</c:v>
                </c:pt>
                <c:pt idx="5655">
                  <c:v>-4.984740590030512E-2</c:v>
                </c:pt>
                <c:pt idx="5656">
                  <c:v>-5.7985757884028377E-2</c:v>
                </c:pt>
                <c:pt idx="5657">
                  <c:v>-5.7985757884028377E-2</c:v>
                </c:pt>
                <c:pt idx="5658">
                  <c:v>-4.984740590030512E-2</c:v>
                </c:pt>
                <c:pt idx="5659">
                  <c:v>-4.984740590030512E-2</c:v>
                </c:pt>
                <c:pt idx="5660">
                  <c:v>-4.984740590030512E-2</c:v>
                </c:pt>
                <c:pt idx="5661">
                  <c:v>-4.984740590030512E-2</c:v>
                </c:pt>
                <c:pt idx="5662">
                  <c:v>-4.984740590030512E-2</c:v>
                </c:pt>
                <c:pt idx="5663">
                  <c:v>-4.984740590030512E-2</c:v>
                </c:pt>
                <c:pt idx="5664">
                  <c:v>-4.1709053916581862E-2</c:v>
                </c:pt>
                <c:pt idx="5665">
                  <c:v>-4.984740590030512E-2</c:v>
                </c:pt>
                <c:pt idx="5666">
                  <c:v>-4.1709053916581862E-2</c:v>
                </c:pt>
                <c:pt idx="5667">
                  <c:v>-5.7985757884028377E-2</c:v>
                </c:pt>
                <c:pt idx="5668">
                  <c:v>-4.984740590030512E-2</c:v>
                </c:pt>
                <c:pt idx="5669">
                  <c:v>-5.7985757884028377E-2</c:v>
                </c:pt>
                <c:pt idx="5670">
                  <c:v>-5.7985757884028377E-2</c:v>
                </c:pt>
                <c:pt idx="5671">
                  <c:v>-4.984740590030512E-2</c:v>
                </c:pt>
                <c:pt idx="5672">
                  <c:v>-4.984740590030512E-2</c:v>
                </c:pt>
                <c:pt idx="5673">
                  <c:v>-4.984740590030512E-2</c:v>
                </c:pt>
                <c:pt idx="5674">
                  <c:v>-4.1709053916581862E-2</c:v>
                </c:pt>
                <c:pt idx="5675">
                  <c:v>-4.1709053916581862E-2</c:v>
                </c:pt>
                <c:pt idx="5676">
                  <c:v>-4.984740590030512E-2</c:v>
                </c:pt>
                <c:pt idx="5677">
                  <c:v>-4.1709053916581862E-2</c:v>
                </c:pt>
                <c:pt idx="5678">
                  <c:v>-4.984740590030512E-2</c:v>
                </c:pt>
                <c:pt idx="5679">
                  <c:v>-4.984740590030512E-2</c:v>
                </c:pt>
                <c:pt idx="5680">
                  <c:v>-4.984740590030512E-2</c:v>
                </c:pt>
                <c:pt idx="5681">
                  <c:v>-4.984740590030512E-2</c:v>
                </c:pt>
                <c:pt idx="5682">
                  <c:v>-4.984740590030512E-2</c:v>
                </c:pt>
                <c:pt idx="5683">
                  <c:v>-4.984740590030512E-2</c:v>
                </c:pt>
                <c:pt idx="5684">
                  <c:v>-4.984740590030512E-2</c:v>
                </c:pt>
                <c:pt idx="5685">
                  <c:v>-4.984740590030512E-2</c:v>
                </c:pt>
                <c:pt idx="5686">
                  <c:v>-4.984740590030512E-2</c:v>
                </c:pt>
                <c:pt idx="5687">
                  <c:v>-4.984740590030512E-2</c:v>
                </c:pt>
                <c:pt idx="5688">
                  <c:v>-4.984740590030512E-2</c:v>
                </c:pt>
                <c:pt idx="5689">
                  <c:v>-4.1709053916581862E-2</c:v>
                </c:pt>
                <c:pt idx="5690">
                  <c:v>-4.984740590030512E-2</c:v>
                </c:pt>
                <c:pt idx="5691">
                  <c:v>-4.984740590030512E-2</c:v>
                </c:pt>
                <c:pt idx="5692">
                  <c:v>-4.984740590030512E-2</c:v>
                </c:pt>
                <c:pt idx="5693">
                  <c:v>-4.984740590030512E-2</c:v>
                </c:pt>
                <c:pt idx="5694">
                  <c:v>-4.984740590030512E-2</c:v>
                </c:pt>
                <c:pt idx="5695">
                  <c:v>-5.7985757884028377E-2</c:v>
                </c:pt>
                <c:pt idx="5696">
                  <c:v>-4.984740590030512E-2</c:v>
                </c:pt>
                <c:pt idx="5697">
                  <c:v>-5.7985757884028377E-2</c:v>
                </c:pt>
                <c:pt idx="5698">
                  <c:v>-4.1709053916581862E-2</c:v>
                </c:pt>
                <c:pt idx="5699">
                  <c:v>-4.984740590030512E-2</c:v>
                </c:pt>
                <c:pt idx="5700">
                  <c:v>-4.1709053916581862E-2</c:v>
                </c:pt>
                <c:pt idx="5701">
                  <c:v>-4.1709053916581862E-2</c:v>
                </c:pt>
                <c:pt idx="5702">
                  <c:v>-4.984740590030512E-2</c:v>
                </c:pt>
              </c:numCache>
            </c:numRef>
          </c:val>
          <c:smooth val="0"/>
          <c:extLst>
            <c:ext xmlns:c16="http://schemas.microsoft.com/office/drawing/2014/chart" uri="{C3380CC4-5D6E-409C-BE32-E72D297353CC}">
              <c16:uniqueId val="{00000000-0C9C-B14A-97EF-20F34197F02C}"/>
            </c:ext>
          </c:extLst>
        </c:ser>
        <c:dLbls>
          <c:showLegendKey val="0"/>
          <c:showVal val="0"/>
          <c:showCatName val="0"/>
          <c:showSerName val="0"/>
          <c:showPercent val="0"/>
          <c:showBubbleSize val="0"/>
        </c:dLbls>
        <c:smooth val="0"/>
        <c:axId val="273306783"/>
        <c:axId val="342944015"/>
      </c:lineChart>
      <c:catAx>
        <c:axId val="273306783"/>
        <c:scaling>
          <c:orientation val="minMax"/>
        </c:scaling>
        <c:delete val="1"/>
        <c:axPos val="b"/>
        <c:majorTickMark val="none"/>
        <c:minorTickMark val="none"/>
        <c:tickLblPos val="nextTo"/>
        <c:crossAx val="342944015"/>
        <c:crosses val="autoZero"/>
        <c:auto val="1"/>
        <c:lblAlgn val="ctr"/>
        <c:lblOffset val="100"/>
        <c:noMultiLvlLbl val="0"/>
      </c:catAx>
      <c:valAx>
        <c:axId val="342944015"/>
        <c:scaling>
          <c:orientation val="minMax"/>
          <c:max val="1"/>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33067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541777330032414E-2"/>
          <c:y val="4.4985880809377467E-2"/>
          <c:w val="0.92765646169889604"/>
          <c:h val="0.90103106221936957"/>
        </c:manualLayout>
      </c:layout>
      <c:scatterChart>
        <c:scatterStyle val="smoothMarker"/>
        <c:varyColors val="0"/>
        <c:ser>
          <c:idx val="0"/>
          <c:order val="0"/>
          <c:tx>
            <c:strRef>
              <c:f>'Ethanol 16-MHA'!$D$1</c:f>
              <c:strCache>
                <c:ptCount val="1"/>
                <c:pt idx="0">
                  <c:v>response</c:v>
                </c:pt>
              </c:strCache>
            </c:strRef>
          </c:tx>
          <c:spPr>
            <a:ln w="63500" cap="rnd">
              <a:solidFill>
                <a:srgbClr val="FFC000"/>
              </a:solidFill>
              <a:round/>
            </a:ln>
            <a:effectLst/>
          </c:spPr>
          <c:marker>
            <c:symbol val="none"/>
          </c:marker>
          <c:xVal>
            <c:numRef>
              <c:f>'Ethanol 16-MHA'!$A$2:$A$3816</c:f>
              <c:numCache>
                <c:formatCode>General</c:formatCode>
                <c:ptCount val="381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2233.1</c:v>
                </c:pt>
                <c:pt idx="2234">
                  <c:v>2234.1</c:v>
                </c:pt>
                <c:pt idx="2235">
                  <c:v>2235.1</c:v>
                </c:pt>
                <c:pt idx="2236">
                  <c:v>2236.1</c:v>
                </c:pt>
                <c:pt idx="2237">
                  <c:v>2237.1</c:v>
                </c:pt>
                <c:pt idx="2238">
                  <c:v>2238.1</c:v>
                </c:pt>
                <c:pt idx="2239">
                  <c:v>2239.1</c:v>
                </c:pt>
                <c:pt idx="2240">
                  <c:v>2240.1</c:v>
                </c:pt>
                <c:pt idx="2241">
                  <c:v>2241.1</c:v>
                </c:pt>
                <c:pt idx="2242">
                  <c:v>2242.1</c:v>
                </c:pt>
                <c:pt idx="2243">
                  <c:v>2243.1</c:v>
                </c:pt>
                <c:pt idx="2244">
                  <c:v>2244.1</c:v>
                </c:pt>
                <c:pt idx="2245">
                  <c:v>2245.1</c:v>
                </c:pt>
                <c:pt idx="2246">
                  <c:v>2246.1</c:v>
                </c:pt>
                <c:pt idx="2247">
                  <c:v>2247.1</c:v>
                </c:pt>
                <c:pt idx="2248">
                  <c:v>2248.1</c:v>
                </c:pt>
                <c:pt idx="2249">
                  <c:v>2249.1</c:v>
                </c:pt>
                <c:pt idx="2250">
                  <c:v>2250.1</c:v>
                </c:pt>
                <c:pt idx="2251">
                  <c:v>2251.1</c:v>
                </c:pt>
                <c:pt idx="2252">
                  <c:v>2252.1</c:v>
                </c:pt>
                <c:pt idx="2253">
                  <c:v>2253.1</c:v>
                </c:pt>
                <c:pt idx="2254">
                  <c:v>2254.1</c:v>
                </c:pt>
                <c:pt idx="2255">
                  <c:v>2255.1</c:v>
                </c:pt>
                <c:pt idx="2256">
                  <c:v>2256.1</c:v>
                </c:pt>
                <c:pt idx="2257">
                  <c:v>2257.1</c:v>
                </c:pt>
                <c:pt idx="2258">
                  <c:v>2258.1</c:v>
                </c:pt>
                <c:pt idx="2259">
                  <c:v>2259.1</c:v>
                </c:pt>
                <c:pt idx="2260">
                  <c:v>2260.1</c:v>
                </c:pt>
                <c:pt idx="2261">
                  <c:v>2261.1</c:v>
                </c:pt>
                <c:pt idx="2262">
                  <c:v>2262.1</c:v>
                </c:pt>
                <c:pt idx="2263">
                  <c:v>2263.1</c:v>
                </c:pt>
                <c:pt idx="2264">
                  <c:v>2264.1</c:v>
                </c:pt>
                <c:pt idx="2265">
                  <c:v>2265.1</c:v>
                </c:pt>
                <c:pt idx="2266">
                  <c:v>2266.1</c:v>
                </c:pt>
                <c:pt idx="2267">
                  <c:v>2267.1</c:v>
                </c:pt>
                <c:pt idx="2268">
                  <c:v>2268.1</c:v>
                </c:pt>
                <c:pt idx="2269">
                  <c:v>2269.1</c:v>
                </c:pt>
                <c:pt idx="2270">
                  <c:v>2270.1</c:v>
                </c:pt>
                <c:pt idx="2271">
                  <c:v>2271.1</c:v>
                </c:pt>
                <c:pt idx="2272">
                  <c:v>2272.1</c:v>
                </c:pt>
                <c:pt idx="2273">
                  <c:v>2273.1</c:v>
                </c:pt>
                <c:pt idx="2274">
                  <c:v>2274.1</c:v>
                </c:pt>
                <c:pt idx="2275">
                  <c:v>2275.1</c:v>
                </c:pt>
                <c:pt idx="2276">
                  <c:v>2276.1</c:v>
                </c:pt>
                <c:pt idx="2277">
                  <c:v>2277.1</c:v>
                </c:pt>
                <c:pt idx="2278">
                  <c:v>2278.1</c:v>
                </c:pt>
                <c:pt idx="2279">
                  <c:v>2279.1</c:v>
                </c:pt>
                <c:pt idx="2280">
                  <c:v>2280.1</c:v>
                </c:pt>
                <c:pt idx="2281">
                  <c:v>2281.1</c:v>
                </c:pt>
                <c:pt idx="2282">
                  <c:v>2282.1</c:v>
                </c:pt>
                <c:pt idx="2283">
                  <c:v>2283.1</c:v>
                </c:pt>
                <c:pt idx="2284">
                  <c:v>2284.1</c:v>
                </c:pt>
                <c:pt idx="2285">
                  <c:v>2285.1</c:v>
                </c:pt>
                <c:pt idx="2286">
                  <c:v>2286.1</c:v>
                </c:pt>
                <c:pt idx="2287">
                  <c:v>2287.1</c:v>
                </c:pt>
                <c:pt idx="2288">
                  <c:v>2288.1</c:v>
                </c:pt>
                <c:pt idx="2289">
                  <c:v>2289.1</c:v>
                </c:pt>
                <c:pt idx="2290">
                  <c:v>2290.1</c:v>
                </c:pt>
                <c:pt idx="2291">
                  <c:v>2291.1</c:v>
                </c:pt>
                <c:pt idx="2292">
                  <c:v>2292.1</c:v>
                </c:pt>
                <c:pt idx="2293">
                  <c:v>2293.1</c:v>
                </c:pt>
                <c:pt idx="2294">
                  <c:v>2294.1</c:v>
                </c:pt>
                <c:pt idx="2295">
                  <c:v>2295.1</c:v>
                </c:pt>
                <c:pt idx="2296">
                  <c:v>2296.1</c:v>
                </c:pt>
                <c:pt idx="2297">
                  <c:v>2297.1</c:v>
                </c:pt>
                <c:pt idx="2298">
                  <c:v>2298.1</c:v>
                </c:pt>
                <c:pt idx="2299">
                  <c:v>2299.1</c:v>
                </c:pt>
                <c:pt idx="2300">
                  <c:v>2300.1</c:v>
                </c:pt>
                <c:pt idx="2301">
                  <c:v>2301.1</c:v>
                </c:pt>
                <c:pt idx="2302">
                  <c:v>2302.1</c:v>
                </c:pt>
                <c:pt idx="2303">
                  <c:v>2303.1</c:v>
                </c:pt>
                <c:pt idx="2304">
                  <c:v>2304.1</c:v>
                </c:pt>
                <c:pt idx="2305">
                  <c:v>2305.1</c:v>
                </c:pt>
                <c:pt idx="2306">
                  <c:v>2306.1</c:v>
                </c:pt>
                <c:pt idx="2307">
                  <c:v>2307.1</c:v>
                </c:pt>
                <c:pt idx="2308">
                  <c:v>2308.1</c:v>
                </c:pt>
                <c:pt idx="2309">
                  <c:v>2309.1</c:v>
                </c:pt>
                <c:pt idx="2310">
                  <c:v>2310.1</c:v>
                </c:pt>
                <c:pt idx="2311">
                  <c:v>2311.1</c:v>
                </c:pt>
                <c:pt idx="2312">
                  <c:v>2312.1</c:v>
                </c:pt>
                <c:pt idx="2313">
                  <c:v>2313.1</c:v>
                </c:pt>
                <c:pt idx="2314">
                  <c:v>2314.1</c:v>
                </c:pt>
                <c:pt idx="2315">
                  <c:v>2315.1</c:v>
                </c:pt>
                <c:pt idx="2316">
                  <c:v>2316.1</c:v>
                </c:pt>
                <c:pt idx="2317">
                  <c:v>2317.1</c:v>
                </c:pt>
                <c:pt idx="2318">
                  <c:v>2318.1</c:v>
                </c:pt>
                <c:pt idx="2319">
                  <c:v>2319.1</c:v>
                </c:pt>
                <c:pt idx="2320">
                  <c:v>2320.1</c:v>
                </c:pt>
                <c:pt idx="2321">
                  <c:v>2321.1</c:v>
                </c:pt>
                <c:pt idx="2322">
                  <c:v>2322.1</c:v>
                </c:pt>
                <c:pt idx="2323">
                  <c:v>2323.1</c:v>
                </c:pt>
                <c:pt idx="2324">
                  <c:v>2324.1</c:v>
                </c:pt>
                <c:pt idx="2325">
                  <c:v>2325.1</c:v>
                </c:pt>
                <c:pt idx="2326">
                  <c:v>2326.1</c:v>
                </c:pt>
                <c:pt idx="2327">
                  <c:v>2327.1</c:v>
                </c:pt>
                <c:pt idx="2328">
                  <c:v>2328.1</c:v>
                </c:pt>
                <c:pt idx="2329">
                  <c:v>2329.1</c:v>
                </c:pt>
                <c:pt idx="2330">
                  <c:v>2330.1</c:v>
                </c:pt>
                <c:pt idx="2331">
                  <c:v>2331.1</c:v>
                </c:pt>
                <c:pt idx="2332">
                  <c:v>2332.1</c:v>
                </c:pt>
                <c:pt idx="2333">
                  <c:v>2333.1</c:v>
                </c:pt>
                <c:pt idx="2334">
                  <c:v>2334.1</c:v>
                </c:pt>
                <c:pt idx="2335">
                  <c:v>2335.1</c:v>
                </c:pt>
                <c:pt idx="2336">
                  <c:v>2336.1</c:v>
                </c:pt>
                <c:pt idx="2337">
                  <c:v>2337.1</c:v>
                </c:pt>
                <c:pt idx="2338">
                  <c:v>2338.1</c:v>
                </c:pt>
                <c:pt idx="2339">
                  <c:v>2339.1</c:v>
                </c:pt>
                <c:pt idx="2340">
                  <c:v>2340.1</c:v>
                </c:pt>
                <c:pt idx="2341">
                  <c:v>2341.1</c:v>
                </c:pt>
                <c:pt idx="2342">
                  <c:v>2342.1</c:v>
                </c:pt>
                <c:pt idx="2343">
                  <c:v>2343.1</c:v>
                </c:pt>
                <c:pt idx="2344">
                  <c:v>2344.1</c:v>
                </c:pt>
                <c:pt idx="2345">
                  <c:v>2345.1</c:v>
                </c:pt>
                <c:pt idx="2346">
                  <c:v>2346.1</c:v>
                </c:pt>
                <c:pt idx="2347">
                  <c:v>2347.1</c:v>
                </c:pt>
                <c:pt idx="2348">
                  <c:v>2348.1</c:v>
                </c:pt>
                <c:pt idx="2349">
                  <c:v>2349.1</c:v>
                </c:pt>
                <c:pt idx="2350">
                  <c:v>2350.1</c:v>
                </c:pt>
                <c:pt idx="2351">
                  <c:v>2351.1</c:v>
                </c:pt>
                <c:pt idx="2352">
                  <c:v>2352.1</c:v>
                </c:pt>
                <c:pt idx="2353">
                  <c:v>2353.1</c:v>
                </c:pt>
                <c:pt idx="2354">
                  <c:v>2354.1</c:v>
                </c:pt>
                <c:pt idx="2355">
                  <c:v>2355.1</c:v>
                </c:pt>
                <c:pt idx="2356">
                  <c:v>2356.1</c:v>
                </c:pt>
                <c:pt idx="2357">
                  <c:v>2357.1</c:v>
                </c:pt>
                <c:pt idx="2358">
                  <c:v>2358.1</c:v>
                </c:pt>
                <c:pt idx="2359">
                  <c:v>2359.1</c:v>
                </c:pt>
                <c:pt idx="2360">
                  <c:v>2360.1</c:v>
                </c:pt>
                <c:pt idx="2361">
                  <c:v>2361.1</c:v>
                </c:pt>
                <c:pt idx="2362">
                  <c:v>2362.1</c:v>
                </c:pt>
                <c:pt idx="2363">
                  <c:v>2363.1</c:v>
                </c:pt>
                <c:pt idx="2364">
                  <c:v>2364.1</c:v>
                </c:pt>
                <c:pt idx="2365">
                  <c:v>2365.1</c:v>
                </c:pt>
                <c:pt idx="2366">
                  <c:v>2366.1</c:v>
                </c:pt>
                <c:pt idx="2367">
                  <c:v>2367.1</c:v>
                </c:pt>
                <c:pt idx="2368">
                  <c:v>2368.1</c:v>
                </c:pt>
                <c:pt idx="2369">
                  <c:v>2369.1</c:v>
                </c:pt>
                <c:pt idx="2370">
                  <c:v>2370.1</c:v>
                </c:pt>
                <c:pt idx="2371">
                  <c:v>2371.1</c:v>
                </c:pt>
                <c:pt idx="2372">
                  <c:v>2372.1</c:v>
                </c:pt>
                <c:pt idx="2373">
                  <c:v>2373.1</c:v>
                </c:pt>
                <c:pt idx="2374">
                  <c:v>2374.1</c:v>
                </c:pt>
                <c:pt idx="2375">
                  <c:v>2375.1</c:v>
                </c:pt>
                <c:pt idx="2376">
                  <c:v>2376.1</c:v>
                </c:pt>
                <c:pt idx="2377">
                  <c:v>2377.1</c:v>
                </c:pt>
                <c:pt idx="2378">
                  <c:v>2378.1</c:v>
                </c:pt>
                <c:pt idx="2379">
                  <c:v>2379.1</c:v>
                </c:pt>
                <c:pt idx="2380">
                  <c:v>2380.1</c:v>
                </c:pt>
                <c:pt idx="2381">
                  <c:v>2381.1</c:v>
                </c:pt>
                <c:pt idx="2382">
                  <c:v>2382.1</c:v>
                </c:pt>
                <c:pt idx="2383">
                  <c:v>2383.1</c:v>
                </c:pt>
                <c:pt idx="2384">
                  <c:v>2384.1</c:v>
                </c:pt>
                <c:pt idx="2385">
                  <c:v>2385.1</c:v>
                </c:pt>
                <c:pt idx="2386">
                  <c:v>2386.1</c:v>
                </c:pt>
                <c:pt idx="2387">
                  <c:v>2387.1</c:v>
                </c:pt>
                <c:pt idx="2388">
                  <c:v>2388.1</c:v>
                </c:pt>
                <c:pt idx="2389">
                  <c:v>2389.1</c:v>
                </c:pt>
                <c:pt idx="2390">
                  <c:v>2390.1</c:v>
                </c:pt>
                <c:pt idx="2391">
                  <c:v>2391.1</c:v>
                </c:pt>
                <c:pt idx="2392">
                  <c:v>2392.1</c:v>
                </c:pt>
                <c:pt idx="2393">
                  <c:v>2393.1</c:v>
                </c:pt>
                <c:pt idx="2394">
                  <c:v>2394.1</c:v>
                </c:pt>
                <c:pt idx="2395">
                  <c:v>2395.1</c:v>
                </c:pt>
                <c:pt idx="2396">
                  <c:v>2396.1</c:v>
                </c:pt>
                <c:pt idx="2397">
                  <c:v>2397.1</c:v>
                </c:pt>
                <c:pt idx="2398">
                  <c:v>2398.1</c:v>
                </c:pt>
                <c:pt idx="2399">
                  <c:v>2399.1</c:v>
                </c:pt>
                <c:pt idx="2400">
                  <c:v>2400.1</c:v>
                </c:pt>
                <c:pt idx="2401">
                  <c:v>2401.1</c:v>
                </c:pt>
                <c:pt idx="2402">
                  <c:v>2402.1</c:v>
                </c:pt>
                <c:pt idx="2403">
                  <c:v>2403.1</c:v>
                </c:pt>
                <c:pt idx="2404">
                  <c:v>2404.1</c:v>
                </c:pt>
                <c:pt idx="2405">
                  <c:v>2405.1</c:v>
                </c:pt>
                <c:pt idx="2406">
                  <c:v>2406.1</c:v>
                </c:pt>
                <c:pt idx="2407">
                  <c:v>2407.1</c:v>
                </c:pt>
                <c:pt idx="2408">
                  <c:v>2408.1</c:v>
                </c:pt>
                <c:pt idx="2409">
                  <c:v>2409.1</c:v>
                </c:pt>
                <c:pt idx="2410">
                  <c:v>2410.1</c:v>
                </c:pt>
                <c:pt idx="2411">
                  <c:v>2411.1</c:v>
                </c:pt>
                <c:pt idx="2412">
                  <c:v>2412.1</c:v>
                </c:pt>
                <c:pt idx="2413">
                  <c:v>2413.1</c:v>
                </c:pt>
                <c:pt idx="2414">
                  <c:v>2414.1</c:v>
                </c:pt>
                <c:pt idx="2415">
                  <c:v>2415.1</c:v>
                </c:pt>
                <c:pt idx="2416">
                  <c:v>2416.1</c:v>
                </c:pt>
                <c:pt idx="2417">
                  <c:v>2417.1</c:v>
                </c:pt>
                <c:pt idx="2418">
                  <c:v>2418.1</c:v>
                </c:pt>
                <c:pt idx="2419">
                  <c:v>2419.1</c:v>
                </c:pt>
                <c:pt idx="2420">
                  <c:v>2420.1</c:v>
                </c:pt>
                <c:pt idx="2421">
                  <c:v>2421.1</c:v>
                </c:pt>
                <c:pt idx="2422">
                  <c:v>2422.1</c:v>
                </c:pt>
                <c:pt idx="2423">
                  <c:v>2423.1</c:v>
                </c:pt>
                <c:pt idx="2424">
                  <c:v>2424.1</c:v>
                </c:pt>
                <c:pt idx="2425">
                  <c:v>2425.1</c:v>
                </c:pt>
                <c:pt idx="2426">
                  <c:v>2426.1</c:v>
                </c:pt>
                <c:pt idx="2427">
                  <c:v>2427.1</c:v>
                </c:pt>
                <c:pt idx="2428">
                  <c:v>2428.1</c:v>
                </c:pt>
                <c:pt idx="2429">
                  <c:v>2429.1</c:v>
                </c:pt>
                <c:pt idx="2430">
                  <c:v>2430.1</c:v>
                </c:pt>
                <c:pt idx="2431">
                  <c:v>2431.1</c:v>
                </c:pt>
                <c:pt idx="2432">
                  <c:v>2432.1</c:v>
                </c:pt>
                <c:pt idx="2433">
                  <c:v>2433.1</c:v>
                </c:pt>
                <c:pt idx="2434">
                  <c:v>2434.1</c:v>
                </c:pt>
                <c:pt idx="2435">
                  <c:v>2435.1</c:v>
                </c:pt>
                <c:pt idx="2436">
                  <c:v>2436.1</c:v>
                </c:pt>
                <c:pt idx="2437">
                  <c:v>2437.1</c:v>
                </c:pt>
                <c:pt idx="2438">
                  <c:v>2438.1</c:v>
                </c:pt>
                <c:pt idx="2439">
                  <c:v>2439.1</c:v>
                </c:pt>
                <c:pt idx="2440">
                  <c:v>2440.1</c:v>
                </c:pt>
                <c:pt idx="2441">
                  <c:v>2441.1</c:v>
                </c:pt>
                <c:pt idx="2442">
                  <c:v>2442.1</c:v>
                </c:pt>
                <c:pt idx="2443">
                  <c:v>2443.1</c:v>
                </c:pt>
                <c:pt idx="2444">
                  <c:v>2444.1</c:v>
                </c:pt>
                <c:pt idx="2445">
                  <c:v>2445.1</c:v>
                </c:pt>
                <c:pt idx="2446">
                  <c:v>2446.1</c:v>
                </c:pt>
                <c:pt idx="2447">
                  <c:v>2447.1</c:v>
                </c:pt>
                <c:pt idx="2448">
                  <c:v>2448.1</c:v>
                </c:pt>
                <c:pt idx="2449">
                  <c:v>2449.1</c:v>
                </c:pt>
                <c:pt idx="2450">
                  <c:v>2450.1</c:v>
                </c:pt>
                <c:pt idx="2451">
                  <c:v>2451.1</c:v>
                </c:pt>
                <c:pt idx="2452">
                  <c:v>2452.1</c:v>
                </c:pt>
                <c:pt idx="2453">
                  <c:v>2453.1</c:v>
                </c:pt>
                <c:pt idx="2454">
                  <c:v>2454.1</c:v>
                </c:pt>
                <c:pt idx="2455">
                  <c:v>2455.1</c:v>
                </c:pt>
                <c:pt idx="2456">
                  <c:v>2456.1</c:v>
                </c:pt>
                <c:pt idx="2457">
                  <c:v>2457.1</c:v>
                </c:pt>
                <c:pt idx="2458">
                  <c:v>2458.1</c:v>
                </c:pt>
                <c:pt idx="2459">
                  <c:v>2459.1</c:v>
                </c:pt>
                <c:pt idx="2460">
                  <c:v>2460.1</c:v>
                </c:pt>
                <c:pt idx="2461">
                  <c:v>2461.1</c:v>
                </c:pt>
                <c:pt idx="2462">
                  <c:v>2462.1</c:v>
                </c:pt>
                <c:pt idx="2463">
                  <c:v>2463.1</c:v>
                </c:pt>
                <c:pt idx="2464">
                  <c:v>2464.1</c:v>
                </c:pt>
                <c:pt idx="2465">
                  <c:v>2465.1</c:v>
                </c:pt>
                <c:pt idx="2466">
                  <c:v>2466.1</c:v>
                </c:pt>
                <c:pt idx="2467">
                  <c:v>2467.1</c:v>
                </c:pt>
                <c:pt idx="2468">
                  <c:v>2468.1</c:v>
                </c:pt>
                <c:pt idx="2469">
                  <c:v>2469.1</c:v>
                </c:pt>
                <c:pt idx="2470">
                  <c:v>2470.1</c:v>
                </c:pt>
                <c:pt idx="2471">
                  <c:v>2471.1</c:v>
                </c:pt>
                <c:pt idx="2472">
                  <c:v>2472.1</c:v>
                </c:pt>
                <c:pt idx="2473">
                  <c:v>2473.1</c:v>
                </c:pt>
                <c:pt idx="2474">
                  <c:v>2474.1</c:v>
                </c:pt>
                <c:pt idx="2475">
                  <c:v>2475.1</c:v>
                </c:pt>
                <c:pt idx="2476">
                  <c:v>2476.1</c:v>
                </c:pt>
                <c:pt idx="2477">
                  <c:v>2477.1</c:v>
                </c:pt>
                <c:pt idx="2478">
                  <c:v>2478.1</c:v>
                </c:pt>
                <c:pt idx="2479">
                  <c:v>2479.1</c:v>
                </c:pt>
                <c:pt idx="2480">
                  <c:v>2480.1</c:v>
                </c:pt>
                <c:pt idx="2481">
                  <c:v>2481.1</c:v>
                </c:pt>
                <c:pt idx="2482">
                  <c:v>2482.1</c:v>
                </c:pt>
                <c:pt idx="2483">
                  <c:v>2483.1</c:v>
                </c:pt>
                <c:pt idx="2484">
                  <c:v>2484.1</c:v>
                </c:pt>
                <c:pt idx="2485">
                  <c:v>2485.1</c:v>
                </c:pt>
                <c:pt idx="2486">
                  <c:v>2486.1</c:v>
                </c:pt>
                <c:pt idx="2487">
                  <c:v>2487.1</c:v>
                </c:pt>
                <c:pt idx="2488">
                  <c:v>2488.1</c:v>
                </c:pt>
                <c:pt idx="2489">
                  <c:v>2489.1</c:v>
                </c:pt>
                <c:pt idx="2490">
                  <c:v>2490.1</c:v>
                </c:pt>
                <c:pt idx="2491">
                  <c:v>2491.1</c:v>
                </c:pt>
                <c:pt idx="2492">
                  <c:v>2492.1</c:v>
                </c:pt>
                <c:pt idx="2493">
                  <c:v>2493.1</c:v>
                </c:pt>
                <c:pt idx="2494">
                  <c:v>2494.1</c:v>
                </c:pt>
                <c:pt idx="2495">
                  <c:v>2495.1</c:v>
                </c:pt>
                <c:pt idx="2496">
                  <c:v>2496.1</c:v>
                </c:pt>
                <c:pt idx="2497">
                  <c:v>2497.1</c:v>
                </c:pt>
                <c:pt idx="2498">
                  <c:v>2498.1</c:v>
                </c:pt>
                <c:pt idx="2499">
                  <c:v>2499.1</c:v>
                </c:pt>
                <c:pt idx="2500">
                  <c:v>2500.1</c:v>
                </c:pt>
                <c:pt idx="2501">
                  <c:v>2501.1</c:v>
                </c:pt>
                <c:pt idx="2502">
                  <c:v>2502.1</c:v>
                </c:pt>
                <c:pt idx="2503">
                  <c:v>2503.1</c:v>
                </c:pt>
                <c:pt idx="2504">
                  <c:v>2504.1</c:v>
                </c:pt>
                <c:pt idx="2505">
                  <c:v>2505.1</c:v>
                </c:pt>
                <c:pt idx="2506">
                  <c:v>2506.1</c:v>
                </c:pt>
                <c:pt idx="2507">
                  <c:v>2507.1</c:v>
                </c:pt>
                <c:pt idx="2508">
                  <c:v>2508.1</c:v>
                </c:pt>
                <c:pt idx="2509">
                  <c:v>2509.1</c:v>
                </c:pt>
                <c:pt idx="2510">
                  <c:v>2510.1</c:v>
                </c:pt>
                <c:pt idx="2511">
                  <c:v>2511.1</c:v>
                </c:pt>
                <c:pt idx="2512">
                  <c:v>2512.1</c:v>
                </c:pt>
                <c:pt idx="2513">
                  <c:v>2513.1</c:v>
                </c:pt>
                <c:pt idx="2514">
                  <c:v>2514.1</c:v>
                </c:pt>
                <c:pt idx="2515">
                  <c:v>2515.1</c:v>
                </c:pt>
                <c:pt idx="2516">
                  <c:v>2516.1</c:v>
                </c:pt>
                <c:pt idx="2517">
                  <c:v>2517.1</c:v>
                </c:pt>
                <c:pt idx="2518">
                  <c:v>2518.1</c:v>
                </c:pt>
                <c:pt idx="2519">
                  <c:v>2519.1</c:v>
                </c:pt>
                <c:pt idx="2520">
                  <c:v>2520.1</c:v>
                </c:pt>
                <c:pt idx="2521">
                  <c:v>2521.1</c:v>
                </c:pt>
                <c:pt idx="2522">
                  <c:v>2522.1</c:v>
                </c:pt>
                <c:pt idx="2523">
                  <c:v>2523.1</c:v>
                </c:pt>
                <c:pt idx="2524">
                  <c:v>2524.1</c:v>
                </c:pt>
                <c:pt idx="2525">
                  <c:v>2525.1</c:v>
                </c:pt>
                <c:pt idx="2526">
                  <c:v>2526.1</c:v>
                </c:pt>
                <c:pt idx="2527">
                  <c:v>2527.1</c:v>
                </c:pt>
                <c:pt idx="2528">
                  <c:v>2528.1</c:v>
                </c:pt>
                <c:pt idx="2529">
                  <c:v>2529.1</c:v>
                </c:pt>
                <c:pt idx="2530">
                  <c:v>2530.1</c:v>
                </c:pt>
                <c:pt idx="2531">
                  <c:v>2531.1</c:v>
                </c:pt>
                <c:pt idx="2532">
                  <c:v>2532.1</c:v>
                </c:pt>
                <c:pt idx="2533">
                  <c:v>2533.1</c:v>
                </c:pt>
                <c:pt idx="2534">
                  <c:v>2534.1</c:v>
                </c:pt>
                <c:pt idx="2535">
                  <c:v>2535.1</c:v>
                </c:pt>
                <c:pt idx="2536">
                  <c:v>2536.1</c:v>
                </c:pt>
                <c:pt idx="2537">
                  <c:v>2537.1</c:v>
                </c:pt>
                <c:pt idx="2538">
                  <c:v>2538.1</c:v>
                </c:pt>
                <c:pt idx="2539">
                  <c:v>2539.1</c:v>
                </c:pt>
                <c:pt idx="2540">
                  <c:v>2540.1</c:v>
                </c:pt>
                <c:pt idx="2541">
                  <c:v>2541.1</c:v>
                </c:pt>
                <c:pt idx="2542">
                  <c:v>2542.1</c:v>
                </c:pt>
                <c:pt idx="2543">
                  <c:v>2543.1</c:v>
                </c:pt>
                <c:pt idx="2544">
                  <c:v>2544.1</c:v>
                </c:pt>
                <c:pt idx="2545">
                  <c:v>2545.1</c:v>
                </c:pt>
                <c:pt idx="2546">
                  <c:v>2546.1</c:v>
                </c:pt>
                <c:pt idx="2547">
                  <c:v>2547.1</c:v>
                </c:pt>
                <c:pt idx="2548">
                  <c:v>2548.1</c:v>
                </c:pt>
                <c:pt idx="2549">
                  <c:v>2549.1</c:v>
                </c:pt>
                <c:pt idx="2550">
                  <c:v>2550.1</c:v>
                </c:pt>
                <c:pt idx="2551">
                  <c:v>2551.1</c:v>
                </c:pt>
                <c:pt idx="2552">
                  <c:v>2552.1</c:v>
                </c:pt>
                <c:pt idx="2553">
                  <c:v>2553.1</c:v>
                </c:pt>
                <c:pt idx="2554">
                  <c:v>2554.1</c:v>
                </c:pt>
                <c:pt idx="2555">
                  <c:v>2555.1</c:v>
                </c:pt>
                <c:pt idx="2556">
                  <c:v>2556.1</c:v>
                </c:pt>
                <c:pt idx="2557">
                  <c:v>2557.1</c:v>
                </c:pt>
                <c:pt idx="2558">
                  <c:v>2558.1</c:v>
                </c:pt>
                <c:pt idx="2559">
                  <c:v>2559.1</c:v>
                </c:pt>
                <c:pt idx="2560">
                  <c:v>2560.1</c:v>
                </c:pt>
                <c:pt idx="2561">
                  <c:v>2561.1</c:v>
                </c:pt>
                <c:pt idx="2562">
                  <c:v>2562.1</c:v>
                </c:pt>
                <c:pt idx="2563">
                  <c:v>2563.1</c:v>
                </c:pt>
                <c:pt idx="2564">
                  <c:v>2564.1</c:v>
                </c:pt>
                <c:pt idx="2565">
                  <c:v>2565.1</c:v>
                </c:pt>
                <c:pt idx="2566">
                  <c:v>2566.1</c:v>
                </c:pt>
                <c:pt idx="2567">
                  <c:v>2567.1</c:v>
                </c:pt>
                <c:pt idx="2568">
                  <c:v>2568.1</c:v>
                </c:pt>
                <c:pt idx="2569">
                  <c:v>2569.1</c:v>
                </c:pt>
                <c:pt idx="2570">
                  <c:v>2570.1</c:v>
                </c:pt>
                <c:pt idx="2571">
                  <c:v>2571.1</c:v>
                </c:pt>
                <c:pt idx="2572">
                  <c:v>2572.1</c:v>
                </c:pt>
                <c:pt idx="2573">
                  <c:v>2573.1</c:v>
                </c:pt>
                <c:pt idx="2574">
                  <c:v>2574.1</c:v>
                </c:pt>
                <c:pt idx="2575">
                  <c:v>2575.1</c:v>
                </c:pt>
                <c:pt idx="2576">
                  <c:v>2576.1</c:v>
                </c:pt>
                <c:pt idx="2577">
                  <c:v>2577.1</c:v>
                </c:pt>
                <c:pt idx="2578">
                  <c:v>2578.1</c:v>
                </c:pt>
                <c:pt idx="2579">
                  <c:v>2579.1</c:v>
                </c:pt>
                <c:pt idx="2580">
                  <c:v>2580.1</c:v>
                </c:pt>
                <c:pt idx="2581">
                  <c:v>2581.1</c:v>
                </c:pt>
                <c:pt idx="2582">
                  <c:v>2582.1</c:v>
                </c:pt>
                <c:pt idx="2583">
                  <c:v>2583.1</c:v>
                </c:pt>
                <c:pt idx="2584">
                  <c:v>2584.1</c:v>
                </c:pt>
                <c:pt idx="2585">
                  <c:v>2585.1</c:v>
                </c:pt>
                <c:pt idx="2586">
                  <c:v>2586.1</c:v>
                </c:pt>
                <c:pt idx="2587">
                  <c:v>2587.1</c:v>
                </c:pt>
                <c:pt idx="2588">
                  <c:v>2588.1</c:v>
                </c:pt>
                <c:pt idx="2589">
                  <c:v>2589.1</c:v>
                </c:pt>
                <c:pt idx="2590">
                  <c:v>2590.1</c:v>
                </c:pt>
                <c:pt idx="2591">
                  <c:v>2591.1</c:v>
                </c:pt>
                <c:pt idx="2592">
                  <c:v>2592.1</c:v>
                </c:pt>
                <c:pt idx="2593">
                  <c:v>2593.1</c:v>
                </c:pt>
                <c:pt idx="2594">
                  <c:v>2594.1</c:v>
                </c:pt>
                <c:pt idx="2595">
                  <c:v>2595.1</c:v>
                </c:pt>
                <c:pt idx="2596">
                  <c:v>2596.1</c:v>
                </c:pt>
                <c:pt idx="2597">
                  <c:v>2597.1</c:v>
                </c:pt>
                <c:pt idx="2598">
                  <c:v>2598.1</c:v>
                </c:pt>
                <c:pt idx="2599">
                  <c:v>2599.1</c:v>
                </c:pt>
                <c:pt idx="2600">
                  <c:v>2600.1</c:v>
                </c:pt>
                <c:pt idx="2601">
                  <c:v>2601.1</c:v>
                </c:pt>
                <c:pt idx="2602">
                  <c:v>2602.1</c:v>
                </c:pt>
                <c:pt idx="2603">
                  <c:v>2603.1</c:v>
                </c:pt>
                <c:pt idx="2604">
                  <c:v>2604.1</c:v>
                </c:pt>
                <c:pt idx="2605">
                  <c:v>2605.1</c:v>
                </c:pt>
                <c:pt idx="2606">
                  <c:v>2606.1</c:v>
                </c:pt>
                <c:pt idx="2607">
                  <c:v>2607.1</c:v>
                </c:pt>
                <c:pt idx="2608">
                  <c:v>2608.1</c:v>
                </c:pt>
                <c:pt idx="2609">
                  <c:v>2609.1</c:v>
                </c:pt>
                <c:pt idx="2610">
                  <c:v>2610.1</c:v>
                </c:pt>
                <c:pt idx="2611">
                  <c:v>2611.1</c:v>
                </c:pt>
                <c:pt idx="2612">
                  <c:v>2612.1</c:v>
                </c:pt>
                <c:pt idx="2613">
                  <c:v>2613.1</c:v>
                </c:pt>
                <c:pt idx="2614">
                  <c:v>2614.1</c:v>
                </c:pt>
                <c:pt idx="2615">
                  <c:v>2615.1</c:v>
                </c:pt>
                <c:pt idx="2616">
                  <c:v>2616.1</c:v>
                </c:pt>
                <c:pt idx="2617">
                  <c:v>2617.1</c:v>
                </c:pt>
                <c:pt idx="2618">
                  <c:v>2618.1</c:v>
                </c:pt>
                <c:pt idx="2619">
                  <c:v>2619.1</c:v>
                </c:pt>
                <c:pt idx="2620">
                  <c:v>2620.1</c:v>
                </c:pt>
                <c:pt idx="2621">
                  <c:v>2621.1</c:v>
                </c:pt>
                <c:pt idx="2622">
                  <c:v>2622.1</c:v>
                </c:pt>
                <c:pt idx="2623">
                  <c:v>2623.1</c:v>
                </c:pt>
                <c:pt idx="2624">
                  <c:v>2624.1</c:v>
                </c:pt>
                <c:pt idx="2625">
                  <c:v>2625.1</c:v>
                </c:pt>
                <c:pt idx="2626">
                  <c:v>2626.1</c:v>
                </c:pt>
                <c:pt idx="2627">
                  <c:v>2627.1</c:v>
                </c:pt>
                <c:pt idx="2628">
                  <c:v>2628.1</c:v>
                </c:pt>
                <c:pt idx="2629">
                  <c:v>2629.1</c:v>
                </c:pt>
                <c:pt idx="2630">
                  <c:v>2630.1</c:v>
                </c:pt>
                <c:pt idx="2631">
                  <c:v>2631.1</c:v>
                </c:pt>
                <c:pt idx="2632">
                  <c:v>2632.1</c:v>
                </c:pt>
                <c:pt idx="2633">
                  <c:v>2633.1</c:v>
                </c:pt>
                <c:pt idx="2634">
                  <c:v>2634.1</c:v>
                </c:pt>
                <c:pt idx="2635">
                  <c:v>2635.1</c:v>
                </c:pt>
                <c:pt idx="2636">
                  <c:v>2636.1</c:v>
                </c:pt>
                <c:pt idx="2637">
                  <c:v>2637.1</c:v>
                </c:pt>
                <c:pt idx="2638">
                  <c:v>2638.1</c:v>
                </c:pt>
                <c:pt idx="2639">
                  <c:v>2639.1</c:v>
                </c:pt>
                <c:pt idx="2640">
                  <c:v>2640.1</c:v>
                </c:pt>
                <c:pt idx="2641">
                  <c:v>2641.1</c:v>
                </c:pt>
                <c:pt idx="2642">
                  <c:v>2642.1</c:v>
                </c:pt>
                <c:pt idx="2643">
                  <c:v>2643.1</c:v>
                </c:pt>
                <c:pt idx="2644">
                  <c:v>2644.1</c:v>
                </c:pt>
                <c:pt idx="2645">
                  <c:v>2645.1</c:v>
                </c:pt>
                <c:pt idx="2646">
                  <c:v>2646.1</c:v>
                </c:pt>
                <c:pt idx="2647">
                  <c:v>2647.1</c:v>
                </c:pt>
                <c:pt idx="2648">
                  <c:v>2648.1</c:v>
                </c:pt>
                <c:pt idx="2649">
                  <c:v>2649.1</c:v>
                </c:pt>
                <c:pt idx="2650">
                  <c:v>2650.1</c:v>
                </c:pt>
                <c:pt idx="2651">
                  <c:v>2651.1</c:v>
                </c:pt>
                <c:pt idx="2652">
                  <c:v>2652.1</c:v>
                </c:pt>
                <c:pt idx="2653">
                  <c:v>2653.1</c:v>
                </c:pt>
                <c:pt idx="2654">
                  <c:v>2654.1</c:v>
                </c:pt>
                <c:pt idx="2655">
                  <c:v>2655.1</c:v>
                </c:pt>
                <c:pt idx="2656">
                  <c:v>2656.1</c:v>
                </c:pt>
                <c:pt idx="2657">
                  <c:v>2657.1</c:v>
                </c:pt>
                <c:pt idx="2658">
                  <c:v>2658.1</c:v>
                </c:pt>
                <c:pt idx="2659">
                  <c:v>2659.1</c:v>
                </c:pt>
                <c:pt idx="2660">
                  <c:v>2660.1</c:v>
                </c:pt>
                <c:pt idx="2661">
                  <c:v>2661.1</c:v>
                </c:pt>
                <c:pt idx="2662">
                  <c:v>2662.1</c:v>
                </c:pt>
                <c:pt idx="2663">
                  <c:v>2663.1</c:v>
                </c:pt>
                <c:pt idx="2664">
                  <c:v>2664.1</c:v>
                </c:pt>
                <c:pt idx="2665">
                  <c:v>2665.1</c:v>
                </c:pt>
                <c:pt idx="2666">
                  <c:v>2666.1</c:v>
                </c:pt>
                <c:pt idx="2667">
                  <c:v>2667.1</c:v>
                </c:pt>
                <c:pt idx="2668">
                  <c:v>2668.1</c:v>
                </c:pt>
                <c:pt idx="2669">
                  <c:v>2669.1</c:v>
                </c:pt>
                <c:pt idx="2670">
                  <c:v>2670.1</c:v>
                </c:pt>
                <c:pt idx="2671">
                  <c:v>2671.1</c:v>
                </c:pt>
                <c:pt idx="2672">
                  <c:v>2672.1</c:v>
                </c:pt>
                <c:pt idx="2673">
                  <c:v>2673.1</c:v>
                </c:pt>
                <c:pt idx="2674">
                  <c:v>2674.1</c:v>
                </c:pt>
                <c:pt idx="2675">
                  <c:v>2675.1</c:v>
                </c:pt>
                <c:pt idx="2676">
                  <c:v>2676.1</c:v>
                </c:pt>
                <c:pt idx="2677">
                  <c:v>2677.1</c:v>
                </c:pt>
                <c:pt idx="2678">
                  <c:v>2678.1</c:v>
                </c:pt>
                <c:pt idx="2679">
                  <c:v>2679.1</c:v>
                </c:pt>
                <c:pt idx="2680">
                  <c:v>2680.1</c:v>
                </c:pt>
                <c:pt idx="2681">
                  <c:v>2681.1</c:v>
                </c:pt>
                <c:pt idx="2682">
                  <c:v>2682.1</c:v>
                </c:pt>
                <c:pt idx="2683">
                  <c:v>2683.1</c:v>
                </c:pt>
                <c:pt idx="2684">
                  <c:v>2684.1</c:v>
                </c:pt>
                <c:pt idx="2685">
                  <c:v>2685.1</c:v>
                </c:pt>
                <c:pt idx="2686">
                  <c:v>2686.1</c:v>
                </c:pt>
                <c:pt idx="2687">
                  <c:v>2687.1</c:v>
                </c:pt>
                <c:pt idx="2688">
                  <c:v>2688.1</c:v>
                </c:pt>
                <c:pt idx="2689">
                  <c:v>2689.1</c:v>
                </c:pt>
                <c:pt idx="2690">
                  <c:v>2690.1</c:v>
                </c:pt>
                <c:pt idx="2691">
                  <c:v>2691.1</c:v>
                </c:pt>
                <c:pt idx="2692">
                  <c:v>2692.1</c:v>
                </c:pt>
                <c:pt idx="2693">
                  <c:v>2693.1</c:v>
                </c:pt>
                <c:pt idx="2694">
                  <c:v>2694.1</c:v>
                </c:pt>
                <c:pt idx="2695">
                  <c:v>2695.1</c:v>
                </c:pt>
                <c:pt idx="2696">
                  <c:v>2696.1</c:v>
                </c:pt>
                <c:pt idx="2697">
                  <c:v>2697.1</c:v>
                </c:pt>
                <c:pt idx="2698">
                  <c:v>2698.1</c:v>
                </c:pt>
                <c:pt idx="2699">
                  <c:v>2699.1</c:v>
                </c:pt>
                <c:pt idx="2700">
                  <c:v>2700.1</c:v>
                </c:pt>
                <c:pt idx="2701">
                  <c:v>2701.1</c:v>
                </c:pt>
                <c:pt idx="2702">
                  <c:v>2702.1</c:v>
                </c:pt>
                <c:pt idx="2703">
                  <c:v>2703.1</c:v>
                </c:pt>
                <c:pt idx="2704">
                  <c:v>2704.1</c:v>
                </c:pt>
                <c:pt idx="2705">
                  <c:v>2705.1</c:v>
                </c:pt>
                <c:pt idx="2706">
                  <c:v>2706.1</c:v>
                </c:pt>
                <c:pt idx="2707">
                  <c:v>2707.1</c:v>
                </c:pt>
                <c:pt idx="2708">
                  <c:v>2708.1</c:v>
                </c:pt>
                <c:pt idx="2709">
                  <c:v>2709.1</c:v>
                </c:pt>
                <c:pt idx="2710">
                  <c:v>2710.1</c:v>
                </c:pt>
                <c:pt idx="2711">
                  <c:v>2711.1</c:v>
                </c:pt>
                <c:pt idx="2712">
                  <c:v>2712.1</c:v>
                </c:pt>
                <c:pt idx="2713">
                  <c:v>2713.1</c:v>
                </c:pt>
                <c:pt idx="2714">
                  <c:v>2714.1</c:v>
                </c:pt>
                <c:pt idx="2715">
                  <c:v>2715.1</c:v>
                </c:pt>
                <c:pt idx="2716">
                  <c:v>2716.1</c:v>
                </c:pt>
                <c:pt idx="2717">
                  <c:v>2717.1</c:v>
                </c:pt>
                <c:pt idx="2718">
                  <c:v>2718.1</c:v>
                </c:pt>
                <c:pt idx="2719">
                  <c:v>2719.1</c:v>
                </c:pt>
                <c:pt idx="2720">
                  <c:v>2720.1</c:v>
                </c:pt>
                <c:pt idx="2721">
                  <c:v>2721.1</c:v>
                </c:pt>
                <c:pt idx="2722">
                  <c:v>2722.1</c:v>
                </c:pt>
                <c:pt idx="2723">
                  <c:v>2723.1</c:v>
                </c:pt>
                <c:pt idx="2724">
                  <c:v>2724.1</c:v>
                </c:pt>
                <c:pt idx="2725">
                  <c:v>2725.1</c:v>
                </c:pt>
                <c:pt idx="2726">
                  <c:v>2726.1</c:v>
                </c:pt>
                <c:pt idx="2727">
                  <c:v>2727.1</c:v>
                </c:pt>
                <c:pt idx="2728">
                  <c:v>2728.1</c:v>
                </c:pt>
                <c:pt idx="2729">
                  <c:v>2729.1</c:v>
                </c:pt>
                <c:pt idx="2730">
                  <c:v>2730.1</c:v>
                </c:pt>
                <c:pt idx="2731">
                  <c:v>2731.1</c:v>
                </c:pt>
                <c:pt idx="2732">
                  <c:v>2732.1</c:v>
                </c:pt>
                <c:pt idx="2733">
                  <c:v>2733.1</c:v>
                </c:pt>
                <c:pt idx="2734">
                  <c:v>2734.1</c:v>
                </c:pt>
                <c:pt idx="2735">
                  <c:v>2735.1</c:v>
                </c:pt>
                <c:pt idx="2736">
                  <c:v>2736.1</c:v>
                </c:pt>
                <c:pt idx="2737">
                  <c:v>2737.1</c:v>
                </c:pt>
                <c:pt idx="2738">
                  <c:v>2738.1</c:v>
                </c:pt>
                <c:pt idx="2739">
                  <c:v>2739.1</c:v>
                </c:pt>
                <c:pt idx="2740">
                  <c:v>2740.1</c:v>
                </c:pt>
                <c:pt idx="2741">
                  <c:v>2741.1</c:v>
                </c:pt>
                <c:pt idx="2742">
                  <c:v>2742.1</c:v>
                </c:pt>
                <c:pt idx="2743">
                  <c:v>2743.1</c:v>
                </c:pt>
                <c:pt idx="2744">
                  <c:v>2744.1</c:v>
                </c:pt>
                <c:pt idx="2745">
                  <c:v>2745.1</c:v>
                </c:pt>
                <c:pt idx="2746">
                  <c:v>2746.1</c:v>
                </c:pt>
                <c:pt idx="2747">
                  <c:v>2747.1</c:v>
                </c:pt>
                <c:pt idx="2748">
                  <c:v>2748.1</c:v>
                </c:pt>
                <c:pt idx="2749">
                  <c:v>2749.1</c:v>
                </c:pt>
                <c:pt idx="2750">
                  <c:v>2750.1</c:v>
                </c:pt>
                <c:pt idx="2751">
                  <c:v>2751.1</c:v>
                </c:pt>
                <c:pt idx="2752">
                  <c:v>2752.1</c:v>
                </c:pt>
                <c:pt idx="2753">
                  <c:v>2753.1</c:v>
                </c:pt>
                <c:pt idx="2754">
                  <c:v>2754.1</c:v>
                </c:pt>
                <c:pt idx="2755">
                  <c:v>2755.1</c:v>
                </c:pt>
                <c:pt idx="2756">
                  <c:v>2756.1</c:v>
                </c:pt>
                <c:pt idx="2757">
                  <c:v>2757.1</c:v>
                </c:pt>
                <c:pt idx="2758">
                  <c:v>2758.1</c:v>
                </c:pt>
                <c:pt idx="2759">
                  <c:v>2759.1</c:v>
                </c:pt>
                <c:pt idx="2760">
                  <c:v>2760.1</c:v>
                </c:pt>
                <c:pt idx="2761">
                  <c:v>2761.1</c:v>
                </c:pt>
                <c:pt idx="2762">
                  <c:v>2762.1</c:v>
                </c:pt>
                <c:pt idx="2763">
                  <c:v>2763.1</c:v>
                </c:pt>
                <c:pt idx="2764">
                  <c:v>2764.1</c:v>
                </c:pt>
                <c:pt idx="2765">
                  <c:v>2765.1</c:v>
                </c:pt>
                <c:pt idx="2766">
                  <c:v>2766.1</c:v>
                </c:pt>
                <c:pt idx="2767">
                  <c:v>2767.1</c:v>
                </c:pt>
                <c:pt idx="2768">
                  <c:v>2768.1</c:v>
                </c:pt>
                <c:pt idx="2769">
                  <c:v>2769.1</c:v>
                </c:pt>
                <c:pt idx="2770">
                  <c:v>2770.1</c:v>
                </c:pt>
                <c:pt idx="2771">
                  <c:v>2771.1</c:v>
                </c:pt>
                <c:pt idx="2772">
                  <c:v>2772.1</c:v>
                </c:pt>
                <c:pt idx="2773">
                  <c:v>2773.1</c:v>
                </c:pt>
                <c:pt idx="2774">
                  <c:v>2774.1</c:v>
                </c:pt>
                <c:pt idx="2775">
                  <c:v>2775.1</c:v>
                </c:pt>
                <c:pt idx="2776">
                  <c:v>2776.1</c:v>
                </c:pt>
                <c:pt idx="2777">
                  <c:v>2777.1</c:v>
                </c:pt>
                <c:pt idx="2778">
                  <c:v>2778.1</c:v>
                </c:pt>
                <c:pt idx="2779">
                  <c:v>2779.1</c:v>
                </c:pt>
                <c:pt idx="2780">
                  <c:v>2780.1</c:v>
                </c:pt>
                <c:pt idx="2781">
                  <c:v>2781.1</c:v>
                </c:pt>
                <c:pt idx="2782">
                  <c:v>2782.1</c:v>
                </c:pt>
                <c:pt idx="2783">
                  <c:v>2783.1</c:v>
                </c:pt>
                <c:pt idx="2784">
                  <c:v>2784.1</c:v>
                </c:pt>
                <c:pt idx="2785">
                  <c:v>2785.1</c:v>
                </c:pt>
                <c:pt idx="2786">
                  <c:v>2786.1</c:v>
                </c:pt>
                <c:pt idx="2787">
                  <c:v>2787.1</c:v>
                </c:pt>
                <c:pt idx="2788">
                  <c:v>2788.1</c:v>
                </c:pt>
                <c:pt idx="2789">
                  <c:v>2789.1</c:v>
                </c:pt>
                <c:pt idx="2790">
                  <c:v>2790.1</c:v>
                </c:pt>
                <c:pt idx="2791">
                  <c:v>2791.1</c:v>
                </c:pt>
                <c:pt idx="2792">
                  <c:v>2792.1</c:v>
                </c:pt>
                <c:pt idx="2793">
                  <c:v>2793.1</c:v>
                </c:pt>
                <c:pt idx="2794">
                  <c:v>2794.1</c:v>
                </c:pt>
                <c:pt idx="2795">
                  <c:v>2795.1</c:v>
                </c:pt>
                <c:pt idx="2796">
                  <c:v>2796.1</c:v>
                </c:pt>
                <c:pt idx="2797">
                  <c:v>2797.1</c:v>
                </c:pt>
                <c:pt idx="2798">
                  <c:v>2798.1</c:v>
                </c:pt>
                <c:pt idx="2799">
                  <c:v>2799.1</c:v>
                </c:pt>
                <c:pt idx="2800">
                  <c:v>2800.1</c:v>
                </c:pt>
                <c:pt idx="2801">
                  <c:v>2801.1</c:v>
                </c:pt>
                <c:pt idx="2802">
                  <c:v>2802.1</c:v>
                </c:pt>
                <c:pt idx="2803">
                  <c:v>2803.1</c:v>
                </c:pt>
                <c:pt idx="2804">
                  <c:v>2804.1</c:v>
                </c:pt>
                <c:pt idx="2805">
                  <c:v>2805.1</c:v>
                </c:pt>
                <c:pt idx="2806">
                  <c:v>2806.1</c:v>
                </c:pt>
                <c:pt idx="2807">
                  <c:v>2807.1</c:v>
                </c:pt>
                <c:pt idx="2808">
                  <c:v>2808.1</c:v>
                </c:pt>
                <c:pt idx="2809">
                  <c:v>2809.1</c:v>
                </c:pt>
                <c:pt idx="2810">
                  <c:v>2810.1</c:v>
                </c:pt>
                <c:pt idx="2811">
                  <c:v>2811.1</c:v>
                </c:pt>
                <c:pt idx="2812">
                  <c:v>2812.1</c:v>
                </c:pt>
                <c:pt idx="2813">
                  <c:v>2813.1</c:v>
                </c:pt>
                <c:pt idx="2814">
                  <c:v>2814.1</c:v>
                </c:pt>
                <c:pt idx="2815">
                  <c:v>2815.1</c:v>
                </c:pt>
                <c:pt idx="2816">
                  <c:v>2816.1</c:v>
                </c:pt>
                <c:pt idx="2817">
                  <c:v>2817.1</c:v>
                </c:pt>
                <c:pt idx="2818">
                  <c:v>2818.1</c:v>
                </c:pt>
                <c:pt idx="2819">
                  <c:v>2819.1</c:v>
                </c:pt>
                <c:pt idx="2820">
                  <c:v>2820.1</c:v>
                </c:pt>
                <c:pt idx="2821">
                  <c:v>2821.1</c:v>
                </c:pt>
                <c:pt idx="2822">
                  <c:v>2822.1</c:v>
                </c:pt>
                <c:pt idx="2823">
                  <c:v>2823.1</c:v>
                </c:pt>
                <c:pt idx="2824">
                  <c:v>2824.1</c:v>
                </c:pt>
                <c:pt idx="2825">
                  <c:v>2825.1</c:v>
                </c:pt>
                <c:pt idx="2826">
                  <c:v>2826.1</c:v>
                </c:pt>
                <c:pt idx="2827">
                  <c:v>2827.1</c:v>
                </c:pt>
                <c:pt idx="2828">
                  <c:v>2828.1</c:v>
                </c:pt>
                <c:pt idx="2829">
                  <c:v>2829.1</c:v>
                </c:pt>
                <c:pt idx="2830">
                  <c:v>2830.1</c:v>
                </c:pt>
                <c:pt idx="2831">
                  <c:v>2831.1</c:v>
                </c:pt>
                <c:pt idx="2832">
                  <c:v>2832.1</c:v>
                </c:pt>
                <c:pt idx="2833">
                  <c:v>2833.1</c:v>
                </c:pt>
                <c:pt idx="2834">
                  <c:v>2834.1</c:v>
                </c:pt>
                <c:pt idx="2835">
                  <c:v>2835.1</c:v>
                </c:pt>
                <c:pt idx="2836">
                  <c:v>2836.1</c:v>
                </c:pt>
                <c:pt idx="2837">
                  <c:v>2837.1</c:v>
                </c:pt>
                <c:pt idx="2838">
                  <c:v>2838.1</c:v>
                </c:pt>
                <c:pt idx="2839">
                  <c:v>2839.1</c:v>
                </c:pt>
                <c:pt idx="2840">
                  <c:v>2840.1</c:v>
                </c:pt>
                <c:pt idx="2841">
                  <c:v>2841.1</c:v>
                </c:pt>
                <c:pt idx="2842">
                  <c:v>2842.1</c:v>
                </c:pt>
                <c:pt idx="2843">
                  <c:v>2843.1</c:v>
                </c:pt>
                <c:pt idx="2844">
                  <c:v>2844.1</c:v>
                </c:pt>
                <c:pt idx="2845">
                  <c:v>2845.1</c:v>
                </c:pt>
                <c:pt idx="2846">
                  <c:v>2846.1</c:v>
                </c:pt>
                <c:pt idx="2847">
                  <c:v>2847.1</c:v>
                </c:pt>
                <c:pt idx="2848">
                  <c:v>2848.1</c:v>
                </c:pt>
                <c:pt idx="2849">
                  <c:v>2849.1</c:v>
                </c:pt>
                <c:pt idx="2850">
                  <c:v>2850.1</c:v>
                </c:pt>
                <c:pt idx="2851">
                  <c:v>2851.1</c:v>
                </c:pt>
                <c:pt idx="2852">
                  <c:v>2852.1</c:v>
                </c:pt>
                <c:pt idx="2853">
                  <c:v>2853.1</c:v>
                </c:pt>
                <c:pt idx="2854">
                  <c:v>2854.1</c:v>
                </c:pt>
                <c:pt idx="2855">
                  <c:v>2855.1</c:v>
                </c:pt>
                <c:pt idx="2856">
                  <c:v>2856.1</c:v>
                </c:pt>
                <c:pt idx="2857">
                  <c:v>2857.1</c:v>
                </c:pt>
                <c:pt idx="2858">
                  <c:v>2858.1</c:v>
                </c:pt>
                <c:pt idx="2859">
                  <c:v>2859.1</c:v>
                </c:pt>
                <c:pt idx="2860">
                  <c:v>2860.1</c:v>
                </c:pt>
                <c:pt idx="2861">
                  <c:v>2861.1</c:v>
                </c:pt>
                <c:pt idx="2862">
                  <c:v>2862.1</c:v>
                </c:pt>
                <c:pt idx="2863">
                  <c:v>2863.1</c:v>
                </c:pt>
                <c:pt idx="2864">
                  <c:v>2864.1</c:v>
                </c:pt>
                <c:pt idx="2865">
                  <c:v>2865.1</c:v>
                </c:pt>
                <c:pt idx="2866">
                  <c:v>2866.1</c:v>
                </c:pt>
                <c:pt idx="2867">
                  <c:v>2867.1</c:v>
                </c:pt>
                <c:pt idx="2868">
                  <c:v>2868.1</c:v>
                </c:pt>
                <c:pt idx="2869">
                  <c:v>2869.1</c:v>
                </c:pt>
                <c:pt idx="2870">
                  <c:v>2870.1</c:v>
                </c:pt>
                <c:pt idx="2871">
                  <c:v>2871.1</c:v>
                </c:pt>
                <c:pt idx="2872">
                  <c:v>2872.1</c:v>
                </c:pt>
                <c:pt idx="2873">
                  <c:v>2873.1</c:v>
                </c:pt>
                <c:pt idx="2874">
                  <c:v>2874.1</c:v>
                </c:pt>
                <c:pt idx="2875">
                  <c:v>2875.1</c:v>
                </c:pt>
                <c:pt idx="2876">
                  <c:v>2876.1</c:v>
                </c:pt>
                <c:pt idx="2877">
                  <c:v>2877.1</c:v>
                </c:pt>
                <c:pt idx="2878">
                  <c:v>2878.1</c:v>
                </c:pt>
                <c:pt idx="2879">
                  <c:v>2879.1</c:v>
                </c:pt>
                <c:pt idx="2880">
                  <c:v>2880.1</c:v>
                </c:pt>
                <c:pt idx="2881">
                  <c:v>2881.1</c:v>
                </c:pt>
                <c:pt idx="2882">
                  <c:v>2882.1</c:v>
                </c:pt>
                <c:pt idx="2883">
                  <c:v>2883.1</c:v>
                </c:pt>
                <c:pt idx="2884">
                  <c:v>2884.1</c:v>
                </c:pt>
                <c:pt idx="2885">
                  <c:v>2885.1</c:v>
                </c:pt>
                <c:pt idx="2886">
                  <c:v>2886.1</c:v>
                </c:pt>
                <c:pt idx="2887">
                  <c:v>2887.1</c:v>
                </c:pt>
                <c:pt idx="2888">
                  <c:v>2888.1</c:v>
                </c:pt>
                <c:pt idx="2889">
                  <c:v>2889.1</c:v>
                </c:pt>
                <c:pt idx="2890">
                  <c:v>2890.1</c:v>
                </c:pt>
                <c:pt idx="2891">
                  <c:v>2891.1</c:v>
                </c:pt>
                <c:pt idx="2892">
                  <c:v>2892.1</c:v>
                </c:pt>
                <c:pt idx="2893">
                  <c:v>2893.1</c:v>
                </c:pt>
                <c:pt idx="2894">
                  <c:v>2894.1</c:v>
                </c:pt>
                <c:pt idx="2895">
                  <c:v>2895.1</c:v>
                </c:pt>
                <c:pt idx="2896">
                  <c:v>2896.1</c:v>
                </c:pt>
                <c:pt idx="2897">
                  <c:v>2897.1</c:v>
                </c:pt>
                <c:pt idx="2898">
                  <c:v>2898.1</c:v>
                </c:pt>
                <c:pt idx="2899">
                  <c:v>2899.1</c:v>
                </c:pt>
                <c:pt idx="2900">
                  <c:v>2900.1</c:v>
                </c:pt>
                <c:pt idx="2901">
                  <c:v>2901.1</c:v>
                </c:pt>
                <c:pt idx="2902">
                  <c:v>2902.1</c:v>
                </c:pt>
                <c:pt idx="2903">
                  <c:v>2903.1</c:v>
                </c:pt>
                <c:pt idx="2904">
                  <c:v>2904.1</c:v>
                </c:pt>
                <c:pt idx="2905">
                  <c:v>2905.1</c:v>
                </c:pt>
                <c:pt idx="2906">
                  <c:v>2906.1</c:v>
                </c:pt>
                <c:pt idx="2907">
                  <c:v>2907.1</c:v>
                </c:pt>
                <c:pt idx="2908">
                  <c:v>2908.1</c:v>
                </c:pt>
                <c:pt idx="2909">
                  <c:v>2909.1</c:v>
                </c:pt>
                <c:pt idx="2910">
                  <c:v>2910.1</c:v>
                </c:pt>
                <c:pt idx="2911">
                  <c:v>2911.1</c:v>
                </c:pt>
                <c:pt idx="2912">
                  <c:v>2912.1</c:v>
                </c:pt>
                <c:pt idx="2913">
                  <c:v>2913.1</c:v>
                </c:pt>
                <c:pt idx="2914">
                  <c:v>2914.1</c:v>
                </c:pt>
                <c:pt idx="2915">
                  <c:v>2915.1</c:v>
                </c:pt>
                <c:pt idx="2916">
                  <c:v>2916.1</c:v>
                </c:pt>
                <c:pt idx="2917">
                  <c:v>2917.1</c:v>
                </c:pt>
                <c:pt idx="2918">
                  <c:v>2918.1</c:v>
                </c:pt>
                <c:pt idx="2919">
                  <c:v>2919.1</c:v>
                </c:pt>
                <c:pt idx="2920">
                  <c:v>2920.1</c:v>
                </c:pt>
                <c:pt idx="2921">
                  <c:v>2921.1</c:v>
                </c:pt>
                <c:pt idx="2922">
                  <c:v>2922.1</c:v>
                </c:pt>
                <c:pt idx="2923">
                  <c:v>2923.1</c:v>
                </c:pt>
                <c:pt idx="2924">
                  <c:v>2924.1</c:v>
                </c:pt>
                <c:pt idx="2925">
                  <c:v>2925.1</c:v>
                </c:pt>
                <c:pt idx="2926">
                  <c:v>2926.1</c:v>
                </c:pt>
                <c:pt idx="2927">
                  <c:v>2927.1</c:v>
                </c:pt>
                <c:pt idx="2928">
                  <c:v>2928.1</c:v>
                </c:pt>
                <c:pt idx="2929">
                  <c:v>2929.1</c:v>
                </c:pt>
                <c:pt idx="2930">
                  <c:v>2930.1</c:v>
                </c:pt>
                <c:pt idx="2931">
                  <c:v>2931.1</c:v>
                </c:pt>
                <c:pt idx="2932">
                  <c:v>2932.1</c:v>
                </c:pt>
                <c:pt idx="2933">
                  <c:v>2933.1</c:v>
                </c:pt>
                <c:pt idx="2934">
                  <c:v>2934.1</c:v>
                </c:pt>
                <c:pt idx="2935">
                  <c:v>2935.1</c:v>
                </c:pt>
                <c:pt idx="2936">
                  <c:v>2936.1</c:v>
                </c:pt>
                <c:pt idx="2937">
                  <c:v>2937.1</c:v>
                </c:pt>
                <c:pt idx="2938">
                  <c:v>2938.1</c:v>
                </c:pt>
                <c:pt idx="2939">
                  <c:v>2939.1</c:v>
                </c:pt>
                <c:pt idx="2940">
                  <c:v>2940.1</c:v>
                </c:pt>
                <c:pt idx="2941">
                  <c:v>2941.1</c:v>
                </c:pt>
                <c:pt idx="2942">
                  <c:v>2942.1</c:v>
                </c:pt>
                <c:pt idx="2943">
                  <c:v>2943.1</c:v>
                </c:pt>
                <c:pt idx="2944">
                  <c:v>2944.1</c:v>
                </c:pt>
                <c:pt idx="2945">
                  <c:v>2945.1</c:v>
                </c:pt>
                <c:pt idx="2946">
                  <c:v>2946.1</c:v>
                </c:pt>
                <c:pt idx="2947">
                  <c:v>2947.1</c:v>
                </c:pt>
                <c:pt idx="2948">
                  <c:v>2948.1</c:v>
                </c:pt>
                <c:pt idx="2949">
                  <c:v>2949.1</c:v>
                </c:pt>
                <c:pt idx="2950">
                  <c:v>2950.1</c:v>
                </c:pt>
                <c:pt idx="2951">
                  <c:v>2951.1</c:v>
                </c:pt>
                <c:pt idx="2952">
                  <c:v>2952.1</c:v>
                </c:pt>
                <c:pt idx="2953">
                  <c:v>2953.1</c:v>
                </c:pt>
                <c:pt idx="2954">
                  <c:v>2954.1</c:v>
                </c:pt>
                <c:pt idx="2955">
                  <c:v>2955.1</c:v>
                </c:pt>
                <c:pt idx="2956">
                  <c:v>2956.1</c:v>
                </c:pt>
                <c:pt idx="2957">
                  <c:v>2957.1</c:v>
                </c:pt>
                <c:pt idx="2958">
                  <c:v>2958.1</c:v>
                </c:pt>
                <c:pt idx="2959">
                  <c:v>2959.1</c:v>
                </c:pt>
                <c:pt idx="2960">
                  <c:v>2960.1</c:v>
                </c:pt>
                <c:pt idx="2961">
                  <c:v>2961.1</c:v>
                </c:pt>
                <c:pt idx="2962">
                  <c:v>2962.1</c:v>
                </c:pt>
                <c:pt idx="2963">
                  <c:v>2963.1</c:v>
                </c:pt>
                <c:pt idx="2964">
                  <c:v>2964.1</c:v>
                </c:pt>
                <c:pt idx="2965">
                  <c:v>2965.1</c:v>
                </c:pt>
                <c:pt idx="2966">
                  <c:v>2966.1</c:v>
                </c:pt>
                <c:pt idx="2967">
                  <c:v>2967.1</c:v>
                </c:pt>
                <c:pt idx="2968">
                  <c:v>2968.1</c:v>
                </c:pt>
                <c:pt idx="2969">
                  <c:v>2969.1</c:v>
                </c:pt>
                <c:pt idx="2970">
                  <c:v>2970.1</c:v>
                </c:pt>
                <c:pt idx="2971">
                  <c:v>2971.1</c:v>
                </c:pt>
                <c:pt idx="2972">
                  <c:v>2972.1</c:v>
                </c:pt>
                <c:pt idx="2973">
                  <c:v>2973.1</c:v>
                </c:pt>
                <c:pt idx="2974">
                  <c:v>2974.1</c:v>
                </c:pt>
                <c:pt idx="2975">
                  <c:v>2975.1</c:v>
                </c:pt>
                <c:pt idx="2976">
                  <c:v>2976.1</c:v>
                </c:pt>
                <c:pt idx="2977">
                  <c:v>2977.1</c:v>
                </c:pt>
                <c:pt idx="2978">
                  <c:v>2978.1</c:v>
                </c:pt>
                <c:pt idx="2979">
                  <c:v>2979.1</c:v>
                </c:pt>
                <c:pt idx="2980">
                  <c:v>2980.1</c:v>
                </c:pt>
                <c:pt idx="2981">
                  <c:v>2981.1</c:v>
                </c:pt>
                <c:pt idx="2982">
                  <c:v>2982.1</c:v>
                </c:pt>
                <c:pt idx="2983">
                  <c:v>2983.1</c:v>
                </c:pt>
                <c:pt idx="2984">
                  <c:v>2984.1</c:v>
                </c:pt>
                <c:pt idx="2985">
                  <c:v>2985.1</c:v>
                </c:pt>
                <c:pt idx="2986">
                  <c:v>2986.1</c:v>
                </c:pt>
                <c:pt idx="2987">
                  <c:v>2987.1</c:v>
                </c:pt>
                <c:pt idx="2988">
                  <c:v>2988.1</c:v>
                </c:pt>
                <c:pt idx="2989">
                  <c:v>2989.1</c:v>
                </c:pt>
                <c:pt idx="2990">
                  <c:v>2990.1</c:v>
                </c:pt>
                <c:pt idx="2991">
                  <c:v>2991.1</c:v>
                </c:pt>
                <c:pt idx="2992">
                  <c:v>2992.1</c:v>
                </c:pt>
                <c:pt idx="2993">
                  <c:v>2993.1</c:v>
                </c:pt>
                <c:pt idx="2994">
                  <c:v>2994.1</c:v>
                </c:pt>
                <c:pt idx="2995">
                  <c:v>2995.1</c:v>
                </c:pt>
                <c:pt idx="2996">
                  <c:v>2996.1</c:v>
                </c:pt>
                <c:pt idx="2997">
                  <c:v>2997.1</c:v>
                </c:pt>
                <c:pt idx="2998">
                  <c:v>2998.1</c:v>
                </c:pt>
                <c:pt idx="2999">
                  <c:v>2999.1</c:v>
                </c:pt>
                <c:pt idx="3000">
                  <c:v>3000.1</c:v>
                </c:pt>
                <c:pt idx="3001">
                  <c:v>3001.1</c:v>
                </c:pt>
                <c:pt idx="3002">
                  <c:v>3002.1</c:v>
                </c:pt>
                <c:pt idx="3003">
                  <c:v>3003.1</c:v>
                </c:pt>
                <c:pt idx="3004">
                  <c:v>3004.1</c:v>
                </c:pt>
                <c:pt idx="3005">
                  <c:v>3005.1</c:v>
                </c:pt>
                <c:pt idx="3006">
                  <c:v>3006.1</c:v>
                </c:pt>
                <c:pt idx="3007">
                  <c:v>3007.1</c:v>
                </c:pt>
                <c:pt idx="3008">
                  <c:v>3008.1</c:v>
                </c:pt>
                <c:pt idx="3009">
                  <c:v>3009.1</c:v>
                </c:pt>
                <c:pt idx="3010">
                  <c:v>3010.1</c:v>
                </c:pt>
                <c:pt idx="3011">
                  <c:v>3011.1</c:v>
                </c:pt>
                <c:pt idx="3012">
                  <c:v>3012.1</c:v>
                </c:pt>
                <c:pt idx="3013">
                  <c:v>3013.1</c:v>
                </c:pt>
                <c:pt idx="3014">
                  <c:v>3014.1</c:v>
                </c:pt>
                <c:pt idx="3015">
                  <c:v>3015.1</c:v>
                </c:pt>
                <c:pt idx="3016">
                  <c:v>3016.1</c:v>
                </c:pt>
                <c:pt idx="3017">
                  <c:v>3017.1</c:v>
                </c:pt>
                <c:pt idx="3018">
                  <c:v>3018.1</c:v>
                </c:pt>
                <c:pt idx="3019">
                  <c:v>3019.1</c:v>
                </c:pt>
                <c:pt idx="3020">
                  <c:v>3020.1</c:v>
                </c:pt>
                <c:pt idx="3021">
                  <c:v>3021.1</c:v>
                </c:pt>
                <c:pt idx="3022">
                  <c:v>3022.1</c:v>
                </c:pt>
                <c:pt idx="3023">
                  <c:v>3023.1</c:v>
                </c:pt>
                <c:pt idx="3024">
                  <c:v>3024.1</c:v>
                </c:pt>
                <c:pt idx="3025">
                  <c:v>3025.1</c:v>
                </c:pt>
                <c:pt idx="3026">
                  <c:v>3026.1</c:v>
                </c:pt>
                <c:pt idx="3027">
                  <c:v>3027.1</c:v>
                </c:pt>
                <c:pt idx="3028">
                  <c:v>3028.1</c:v>
                </c:pt>
                <c:pt idx="3029">
                  <c:v>3029.1</c:v>
                </c:pt>
                <c:pt idx="3030">
                  <c:v>3030.1</c:v>
                </c:pt>
                <c:pt idx="3031">
                  <c:v>3031.1</c:v>
                </c:pt>
                <c:pt idx="3032">
                  <c:v>3032.1</c:v>
                </c:pt>
                <c:pt idx="3033">
                  <c:v>3033.1</c:v>
                </c:pt>
                <c:pt idx="3034">
                  <c:v>3034.1</c:v>
                </c:pt>
                <c:pt idx="3035">
                  <c:v>3035.1</c:v>
                </c:pt>
                <c:pt idx="3036">
                  <c:v>3036.1</c:v>
                </c:pt>
                <c:pt idx="3037">
                  <c:v>3037.1</c:v>
                </c:pt>
                <c:pt idx="3038">
                  <c:v>3038.1</c:v>
                </c:pt>
                <c:pt idx="3039">
                  <c:v>3039.1</c:v>
                </c:pt>
                <c:pt idx="3040">
                  <c:v>3040.1</c:v>
                </c:pt>
                <c:pt idx="3041">
                  <c:v>3041.1</c:v>
                </c:pt>
                <c:pt idx="3042">
                  <c:v>3042.1</c:v>
                </c:pt>
                <c:pt idx="3043">
                  <c:v>3043.1</c:v>
                </c:pt>
                <c:pt idx="3044">
                  <c:v>3044.1</c:v>
                </c:pt>
                <c:pt idx="3045">
                  <c:v>3045.1</c:v>
                </c:pt>
                <c:pt idx="3046">
                  <c:v>3046.1</c:v>
                </c:pt>
                <c:pt idx="3047">
                  <c:v>3047.1</c:v>
                </c:pt>
                <c:pt idx="3048">
                  <c:v>3048.1</c:v>
                </c:pt>
                <c:pt idx="3049">
                  <c:v>3049.1</c:v>
                </c:pt>
                <c:pt idx="3050">
                  <c:v>3050.1</c:v>
                </c:pt>
                <c:pt idx="3051">
                  <c:v>3051.1</c:v>
                </c:pt>
                <c:pt idx="3052">
                  <c:v>3052.1</c:v>
                </c:pt>
                <c:pt idx="3053">
                  <c:v>3053.1</c:v>
                </c:pt>
                <c:pt idx="3054">
                  <c:v>3054.1</c:v>
                </c:pt>
                <c:pt idx="3055">
                  <c:v>3055.1</c:v>
                </c:pt>
                <c:pt idx="3056">
                  <c:v>3056.1</c:v>
                </c:pt>
                <c:pt idx="3057">
                  <c:v>3057.1</c:v>
                </c:pt>
                <c:pt idx="3058">
                  <c:v>3058.1</c:v>
                </c:pt>
                <c:pt idx="3059">
                  <c:v>3059.1</c:v>
                </c:pt>
                <c:pt idx="3060">
                  <c:v>3060.1</c:v>
                </c:pt>
                <c:pt idx="3061">
                  <c:v>3061.1</c:v>
                </c:pt>
                <c:pt idx="3062">
                  <c:v>3062.1</c:v>
                </c:pt>
                <c:pt idx="3063">
                  <c:v>3063.1</c:v>
                </c:pt>
                <c:pt idx="3064">
                  <c:v>3064.1</c:v>
                </c:pt>
                <c:pt idx="3065">
                  <c:v>3065.1</c:v>
                </c:pt>
                <c:pt idx="3066">
                  <c:v>3066.1</c:v>
                </c:pt>
                <c:pt idx="3067">
                  <c:v>3067.1</c:v>
                </c:pt>
                <c:pt idx="3068">
                  <c:v>3068.1</c:v>
                </c:pt>
                <c:pt idx="3069">
                  <c:v>3069.1</c:v>
                </c:pt>
                <c:pt idx="3070">
                  <c:v>3070.1</c:v>
                </c:pt>
                <c:pt idx="3071">
                  <c:v>3071.1</c:v>
                </c:pt>
                <c:pt idx="3072">
                  <c:v>3072.1</c:v>
                </c:pt>
                <c:pt idx="3073">
                  <c:v>3073.1</c:v>
                </c:pt>
                <c:pt idx="3074">
                  <c:v>3074.1</c:v>
                </c:pt>
                <c:pt idx="3075">
                  <c:v>3075.1</c:v>
                </c:pt>
                <c:pt idx="3076">
                  <c:v>3076.1</c:v>
                </c:pt>
                <c:pt idx="3077">
                  <c:v>3077.1</c:v>
                </c:pt>
                <c:pt idx="3078">
                  <c:v>3078.1</c:v>
                </c:pt>
                <c:pt idx="3079">
                  <c:v>3079.1</c:v>
                </c:pt>
                <c:pt idx="3080">
                  <c:v>3080.1</c:v>
                </c:pt>
                <c:pt idx="3081">
                  <c:v>3081.1</c:v>
                </c:pt>
                <c:pt idx="3082">
                  <c:v>3082.1</c:v>
                </c:pt>
                <c:pt idx="3083">
                  <c:v>3083.1</c:v>
                </c:pt>
                <c:pt idx="3084">
                  <c:v>3084.1</c:v>
                </c:pt>
                <c:pt idx="3085">
                  <c:v>3085.1</c:v>
                </c:pt>
                <c:pt idx="3086">
                  <c:v>3086.1</c:v>
                </c:pt>
                <c:pt idx="3087">
                  <c:v>3087.1</c:v>
                </c:pt>
                <c:pt idx="3088">
                  <c:v>3088.1</c:v>
                </c:pt>
                <c:pt idx="3089">
                  <c:v>3089.1</c:v>
                </c:pt>
                <c:pt idx="3090">
                  <c:v>3090.1</c:v>
                </c:pt>
                <c:pt idx="3091">
                  <c:v>3091.1</c:v>
                </c:pt>
                <c:pt idx="3092">
                  <c:v>3092.1</c:v>
                </c:pt>
                <c:pt idx="3093">
                  <c:v>3093.1</c:v>
                </c:pt>
                <c:pt idx="3094">
                  <c:v>3094.1</c:v>
                </c:pt>
                <c:pt idx="3095">
                  <c:v>3095.1</c:v>
                </c:pt>
                <c:pt idx="3096">
                  <c:v>3096.1</c:v>
                </c:pt>
                <c:pt idx="3097">
                  <c:v>3097.1</c:v>
                </c:pt>
                <c:pt idx="3098">
                  <c:v>3098.1</c:v>
                </c:pt>
                <c:pt idx="3099">
                  <c:v>3099.1</c:v>
                </c:pt>
                <c:pt idx="3100">
                  <c:v>3100.1</c:v>
                </c:pt>
                <c:pt idx="3101">
                  <c:v>3101.1</c:v>
                </c:pt>
                <c:pt idx="3102">
                  <c:v>3102.1</c:v>
                </c:pt>
                <c:pt idx="3103">
                  <c:v>3103.1</c:v>
                </c:pt>
                <c:pt idx="3104">
                  <c:v>3104.1</c:v>
                </c:pt>
                <c:pt idx="3105">
                  <c:v>3105.1</c:v>
                </c:pt>
                <c:pt idx="3106">
                  <c:v>3106.1</c:v>
                </c:pt>
                <c:pt idx="3107">
                  <c:v>3107.1</c:v>
                </c:pt>
                <c:pt idx="3108">
                  <c:v>3108.1</c:v>
                </c:pt>
                <c:pt idx="3109">
                  <c:v>3109.1</c:v>
                </c:pt>
                <c:pt idx="3110">
                  <c:v>3110.1</c:v>
                </c:pt>
                <c:pt idx="3111">
                  <c:v>3111.1</c:v>
                </c:pt>
                <c:pt idx="3112">
                  <c:v>3112.1</c:v>
                </c:pt>
                <c:pt idx="3113">
                  <c:v>3113.1</c:v>
                </c:pt>
                <c:pt idx="3114">
                  <c:v>3114.1</c:v>
                </c:pt>
                <c:pt idx="3115">
                  <c:v>3115.1</c:v>
                </c:pt>
                <c:pt idx="3116">
                  <c:v>3116.1</c:v>
                </c:pt>
                <c:pt idx="3117">
                  <c:v>3117.1</c:v>
                </c:pt>
                <c:pt idx="3118">
                  <c:v>3118.1</c:v>
                </c:pt>
                <c:pt idx="3119">
                  <c:v>3119.1</c:v>
                </c:pt>
                <c:pt idx="3120">
                  <c:v>3120.1</c:v>
                </c:pt>
                <c:pt idx="3121">
                  <c:v>3121.1</c:v>
                </c:pt>
                <c:pt idx="3122">
                  <c:v>3122.1</c:v>
                </c:pt>
                <c:pt idx="3123">
                  <c:v>3123.1</c:v>
                </c:pt>
                <c:pt idx="3124">
                  <c:v>3124.1</c:v>
                </c:pt>
                <c:pt idx="3125">
                  <c:v>3125.1</c:v>
                </c:pt>
                <c:pt idx="3126">
                  <c:v>3126.1</c:v>
                </c:pt>
                <c:pt idx="3127">
                  <c:v>3127.1</c:v>
                </c:pt>
                <c:pt idx="3128">
                  <c:v>3128.1</c:v>
                </c:pt>
                <c:pt idx="3129">
                  <c:v>3129.1</c:v>
                </c:pt>
                <c:pt idx="3130">
                  <c:v>3130.1</c:v>
                </c:pt>
                <c:pt idx="3131">
                  <c:v>3131.1</c:v>
                </c:pt>
                <c:pt idx="3132">
                  <c:v>3132.1</c:v>
                </c:pt>
                <c:pt idx="3133">
                  <c:v>3133.1</c:v>
                </c:pt>
                <c:pt idx="3134">
                  <c:v>3134.1</c:v>
                </c:pt>
                <c:pt idx="3135">
                  <c:v>3135.1</c:v>
                </c:pt>
                <c:pt idx="3136">
                  <c:v>3136.1</c:v>
                </c:pt>
                <c:pt idx="3137">
                  <c:v>3137.1</c:v>
                </c:pt>
                <c:pt idx="3138">
                  <c:v>3138.1</c:v>
                </c:pt>
                <c:pt idx="3139">
                  <c:v>3139.1</c:v>
                </c:pt>
                <c:pt idx="3140">
                  <c:v>3140.1</c:v>
                </c:pt>
                <c:pt idx="3141">
                  <c:v>3141.1</c:v>
                </c:pt>
                <c:pt idx="3142">
                  <c:v>3142.1</c:v>
                </c:pt>
                <c:pt idx="3143">
                  <c:v>3143.1</c:v>
                </c:pt>
                <c:pt idx="3144">
                  <c:v>3144.1</c:v>
                </c:pt>
                <c:pt idx="3145">
                  <c:v>3145.1</c:v>
                </c:pt>
                <c:pt idx="3146">
                  <c:v>3146.1</c:v>
                </c:pt>
                <c:pt idx="3147">
                  <c:v>3147.1</c:v>
                </c:pt>
                <c:pt idx="3148">
                  <c:v>3148.1</c:v>
                </c:pt>
                <c:pt idx="3149">
                  <c:v>3149.1</c:v>
                </c:pt>
                <c:pt idx="3150">
                  <c:v>3150.1</c:v>
                </c:pt>
                <c:pt idx="3151">
                  <c:v>3151.1</c:v>
                </c:pt>
                <c:pt idx="3152">
                  <c:v>3152.1</c:v>
                </c:pt>
                <c:pt idx="3153">
                  <c:v>3153.1</c:v>
                </c:pt>
                <c:pt idx="3154">
                  <c:v>3154.1</c:v>
                </c:pt>
                <c:pt idx="3155">
                  <c:v>3155.1</c:v>
                </c:pt>
                <c:pt idx="3156">
                  <c:v>3156.1</c:v>
                </c:pt>
                <c:pt idx="3157">
                  <c:v>3157.1</c:v>
                </c:pt>
                <c:pt idx="3158">
                  <c:v>3158.1</c:v>
                </c:pt>
                <c:pt idx="3159">
                  <c:v>3159.1</c:v>
                </c:pt>
                <c:pt idx="3160">
                  <c:v>3160.1</c:v>
                </c:pt>
                <c:pt idx="3161">
                  <c:v>3161.1</c:v>
                </c:pt>
                <c:pt idx="3162">
                  <c:v>3162.1</c:v>
                </c:pt>
                <c:pt idx="3163">
                  <c:v>3163.1</c:v>
                </c:pt>
                <c:pt idx="3164">
                  <c:v>3164.1</c:v>
                </c:pt>
                <c:pt idx="3165">
                  <c:v>3165.1</c:v>
                </c:pt>
                <c:pt idx="3166">
                  <c:v>3166.1</c:v>
                </c:pt>
                <c:pt idx="3167">
                  <c:v>3167.1</c:v>
                </c:pt>
                <c:pt idx="3168">
                  <c:v>3168.1</c:v>
                </c:pt>
                <c:pt idx="3169">
                  <c:v>3169.1</c:v>
                </c:pt>
                <c:pt idx="3170">
                  <c:v>3170.1</c:v>
                </c:pt>
                <c:pt idx="3171">
                  <c:v>3171.1</c:v>
                </c:pt>
                <c:pt idx="3172">
                  <c:v>3172.1</c:v>
                </c:pt>
                <c:pt idx="3173">
                  <c:v>3173.1</c:v>
                </c:pt>
                <c:pt idx="3174">
                  <c:v>3174.1</c:v>
                </c:pt>
                <c:pt idx="3175">
                  <c:v>3175.1</c:v>
                </c:pt>
                <c:pt idx="3176">
                  <c:v>3176.1</c:v>
                </c:pt>
                <c:pt idx="3177">
                  <c:v>3177.1</c:v>
                </c:pt>
                <c:pt idx="3178">
                  <c:v>3178.1</c:v>
                </c:pt>
                <c:pt idx="3179">
                  <c:v>3179.1</c:v>
                </c:pt>
                <c:pt idx="3180">
                  <c:v>3180.1</c:v>
                </c:pt>
                <c:pt idx="3181">
                  <c:v>3181.1</c:v>
                </c:pt>
                <c:pt idx="3182">
                  <c:v>3182.1</c:v>
                </c:pt>
                <c:pt idx="3183">
                  <c:v>3183.1</c:v>
                </c:pt>
                <c:pt idx="3184">
                  <c:v>3184.1</c:v>
                </c:pt>
                <c:pt idx="3185">
                  <c:v>3185.1</c:v>
                </c:pt>
                <c:pt idx="3186">
                  <c:v>3186.1</c:v>
                </c:pt>
                <c:pt idx="3187">
                  <c:v>3187.1</c:v>
                </c:pt>
                <c:pt idx="3188">
                  <c:v>3188.1</c:v>
                </c:pt>
                <c:pt idx="3189">
                  <c:v>3189.1</c:v>
                </c:pt>
                <c:pt idx="3190">
                  <c:v>3190.1</c:v>
                </c:pt>
                <c:pt idx="3191">
                  <c:v>3191.1</c:v>
                </c:pt>
                <c:pt idx="3192">
                  <c:v>3192.1</c:v>
                </c:pt>
                <c:pt idx="3193">
                  <c:v>3193.1</c:v>
                </c:pt>
                <c:pt idx="3194">
                  <c:v>3194.1</c:v>
                </c:pt>
                <c:pt idx="3195">
                  <c:v>3195.1</c:v>
                </c:pt>
                <c:pt idx="3196">
                  <c:v>3196.1</c:v>
                </c:pt>
                <c:pt idx="3197">
                  <c:v>3197.1</c:v>
                </c:pt>
                <c:pt idx="3198">
                  <c:v>3198.1</c:v>
                </c:pt>
                <c:pt idx="3199">
                  <c:v>3199.1</c:v>
                </c:pt>
                <c:pt idx="3200">
                  <c:v>3200.1</c:v>
                </c:pt>
                <c:pt idx="3201">
                  <c:v>3201.1</c:v>
                </c:pt>
                <c:pt idx="3202">
                  <c:v>3202.1</c:v>
                </c:pt>
                <c:pt idx="3203">
                  <c:v>3203.1</c:v>
                </c:pt>
                <c:pt idx="3204">
                  <c:v>3204.1</c:v>
                </c:pt>
                <c:pt idx="3205">
                  <c:v>3205.1</c:v>
                </c:pt>
                <c:pt idx="3206">
                  <c:v>3206.1</c:v>
                </c:pt>
                <c:pt idx="3207">
                  <c:v>3207.1</c:v>
                </c:pt>
                <c:pt idx="3208">
                  <c:v>3208.1</c:v>
                </c:pt>
                <c:pt idx="3209">
                  <c:v>3209.1</c:v>
                </c:pt>
                <c:pt idx="3210">
                  <c:v>3210.1</c:v>
                </c:pt>
                <c:pt idx="3211">
                  <c:v>3211.1</c:v>
                </c:pt>
                <c:pt idx="3212">
                  <c:v>3212.1</c:v>
                </c:pt>
                <c:pt idx="3213">
                  <c:v>3213.1</c:v>
                </c:pt>
                <c:pt idx="3214">
                  <c:v>3214.1</c:v>
                </c:pt>
                <c:pt idx="3215">
                  <c:v>3215.1</c:v>
                </c:pt>
                <c:pt idx="3216">
                  <c:v>3216.1</c:v>
                </c:pt>
                <c:pt idx="3217">
                  <c:v>3217.1</c:v>
                </c:pt>
                <c:pt idx="3218">
                  <c:v>3218.1</c:v>
                </c:pt>
                <c:pt idx="3219">
                  <c:v>3219.1</c:v>
                </c:pt>
                <c:pt idx="3220">
                  <c:v>3220.1</c:v>
                </c:pt>
                <c:pt idx="3221">
                  <c:v>3221.1</c:v>
                </c:pt>
                <c:pt idx="3222">
                  <c:v>3222.1</c:v>
                </c:pt>
                <c:pt idx="3223">
                  <c:v>3223.1</c:v>
                </c:pt>
                <c:pt idx="3224">
                  <c:v>3224.1</c:v>
                </c:pt>
                <c:pt idx="3225">
                  <c:v>3225.1</c:v>
                </c:pt>
                <c:pt idx="3226">
                  <c:v>3226.1</c:v>
                </c:pt>
                <c:pt idx="3227">
                  <c:v>3227.1</c:v>
                </c:pt>
                <c:pt idx="3228">
                  <c:v>3228.1</c:v>
                </c:pt>
                <c:pt idx="3229">
                  <c:v>3229.1</c:v>
                </c:pt>
                <c:pt idx="3230">
                  <c:v>3230.1</c:v>
                </c:pt>
                <c:pt idx="3231">
                  <c:v>3231.1</c:v>
                </c:pt>
                <c:pt idx="3232">
                  <c:v>3232.1</c:v>
                </c:pt>
                <c:pt idx="3233">
                  <c:v>3233.1</c:v>
                </c:pt>
                <c:pt idx="3234">
                  <c:v>3234.1</c:v>
                </c:pt>
                <c:pt idx="3235">
                  <c:v>3235.1</c:v>
                </c:pt>
                <c:pt idx="3236">
                  <c:v>3236.1</c:v>
                </c:pt>
                <c:pt idx="3237">
                  <c:v>3237.1</c:v>
                </c:pt>
                <c:pt idx="3238">
                  <c:v>3238.1</c:v>
                </c:pt>
                <c:pt idx="3239">
                  <c:v>3239.1</c:v>
                </c:pt>
                <c:pt idx="3240">
                  <c:v>3240.1</c:v>
                </c:pt>
                <c:pt idx="3241">
                  <c:v>3241.1</c:v>
                </c:pt>
                <c:pt idx="3242">
                  <c:v>3242.1</c:v>
                </c:pt>
                <c:pt idx="3243">
                  <c:v>3243.1</c:v>
                </c:pt>
                <c:pt idx="3244">
                  <c:v>3244.1</c:v>
                </c:pt>
                <c:pt idx="3245">
                  <c:v>3245.1</c:v>
                </c:pt>
                <c:pt idx="3246">
                  <c:v>3246.1</c:v>
                </c:pt>
                <c:pt idx="3247">
                  <c:v>3247.1</c:v>
                </c:pt>
                <c:pt idx="3248">
                  <c:v>3248.1</c:v>
                </c:pt>
                <c:pt idx="3249">
                  <c:v>3249.1</c:v>
                </c:pt>
                <c:pt idx="3250">
                  <c:v>3250.1</c:v>
                </c:pt>
                <c:pt idx="3251">
                  <c:v>3251.1</c:v>
                </c:pt>
                <c:pt idx="3252">
                  <c:v>3252.1</c:v>
                </c:pt>
                <c:pt idx="3253">
                  <c:v>3253.1</c:v>
                </c:pt>
                <c:pt idx="3254">
                  <c:v>3254.1</c:v>
                </c:pt>
                <c:pt idx="3255">
                  <c:v>3255.1</c:v>
                </c:pt>
                <c:pt idx="3256">
                  <c:v>3256.1</c:v>
                </c:pt>
                <c:pt idx="3257">
                  <c:v>3257.1</c:v>
                </c:pt>
                <c:pt idx="3258">
                  <c:v>3258.1</c:v>
                </c:pt>
                <c:pt idx="3259">
                  <c:v>3259.1</c:v>
                </c:pt>
                <c:pt idx="3260">
                  <c:v>3260.1</c:v>
                </c:pt>
                <c:pt idx="3261">
                  <c:v>3261.1</c:v>
                </c:pt>
                <c:pt idx="3262">
                  <c:v>3262.1</c:v>
                </c:pt>
                <c:pt idx="3263">
                  <c:v>3263.1</c:v>
                </c:pt>
                <c:pt idx="3264">
                  <c:v>3264.1</c:v>
                </c:pt>
                <c:pt idx="3265">
                  <c:v>3265.1</c:v>
                </c:pt>
                <c:pt idx="3266">
                  <c:v>3266.1</c:v>
                </c:pt>
                <c:pt idx="3267">
                  <c:v>3267.1</c:v>
                </c:pt>
                <c:pt idx="3268">
                  <c:v>3268.1</c:v>
                </c:pt>
                <c:pt idx="3269">
                  <c:v>3269.1</c:v>
                </c:pt>
                <c:pt idx="3270">
                  <c:v>3270.1</c:v>
                </c:pt>
                <c:pt idx="3271">
                  <c:v>3271.1</c:v>
                </c:pt>
                <c:pt idx="3272">
                  <c:v>3272.1</c:v>
                </c:pt>
                <c:pt idx="3273">
                  <c:v>3273.1</c:v>
                </c:pt>
                <c:pt idx="3274">
                  <c:v>3274.1</c:v>
                </c:pt>
                <c:pt idx="3275">
                  <c:v>3275.1</c:v>
                </c:pt>
                <c:pt idx="3276">
                  <c:v>3276.1</c:v>
                </c:pt>
                <c:pt idx="3277">
                  <c:v>3277.1</c:v>
                </c:pt>
                <c:pt idx="3278">
                  <c:v>3278.1</c:v>
                </c:pt>
                <c:pt idx="3279">
                  <c:v>3279.1</c:v>
                </c:pt>
                <c:pt idx="3280">
                  <c:v>3280.1</c:v>
                </c:pt>
                <c:pt idx="3281">
                  <c:v>3281.1</c:v>
                </c:pt>
                <c:pt idx="3282">
                  <c:v>3282.1</c:v>
                </c:pt>
                <c:pt idx="3283">
                  <c:v>3283.1</c:v>
                </c:pt>
                <c:pt idx="3284">
                  <c:v>3284.1</c:v>
                </c:pt>
                <c:pt idx="3285">
                  <c:v>3285.1</c:v>
                </c:pt>
                <c:pt idx="3286">
                  <c:v>3286.1</c:v>
                </c:pt>
                <c:pt idx="3287">
                  <c:v>3287.1</c:v>
                </c:pt>
                <c:pt idx="3288">
                  <c:v>3288.1</c:v>
                </c:pt>
                <c:pt idx="3289">
                  <c:v>3289.1</c:v>
                </c:pt>
                <c:pt idx="3290">
                  <c:v>3290.1</c:v>
                </c:pt>
                <c:pt idx="3291">
                  <c:v>3291.1</c:v>
                </c:pt>
                <c:pt idx="3292">
                  <c:v>3292.1</c:v>
                </c:pt>
                <c:pt idx="3293">
                  <c:v>3293.1</c:v>
                </c:pt>
                <c:pt idx="3294">
                  <c:v>3294.1</c:v>
                </c:pt>
                <c:pt idx="3295">
                  <c:v>3295.1</c:v>
                </c:pt>
                <c:pt idx="3296">
                  <c:v>3296.1</c:v>
                </c:pt>
                <c:pt idx="3297">
                  <c:v>3297.1</c:v>
                </c:pt>
                <c:pt idx="3298">
                  <c:v>3298.1</c:v>
                </c:pt>
                <c:pt idx="3299">
                  <c:v>3299.1</c:v>
                </c:pt>
                <c:pt idx="3300">
                  <c:v>3300.1</c:v>
                </c:pt>
                <c:pt idx="3301">
                  <c:v>3301.1</c:v>
                </c:pt>
                <c:pt idx="3302">
                  <c:v>3302.1</c:v>
                </c:pt>
                <c:pt idx="3303">
                  <c:v>3303.1</c:v>
                </c:pt>
                <c:pt idx="3304">
                  <c:v>3304.1</c:v>
                </c:pt>
                <c:pt idx="3305">
                  <c:v>3305.1</c:v>
                </c:pt>
                <c:pt idx="3306">
                  <c:v>3306.1</c:v>
                </c:pt>
                <c:pt idx="3307">
                  <c:v>3307.1</c:v>
                </c:pt>
                <c:pt idx="3308">
                  <c:v>3308.1</c:v>
                </c:pt>
                <c:pt idx="3309">
                  <c:v>3309.1</c:v>
                </c:pt>
                <c:pt idx="3310">
                  <c:v>3310.1</c:v>
                </c:pt>
                <c:pt idx="3311">
                  <c:v>3311.1</c:v>
                </c:pt>
                <c:pt idx="3312">
                  <c:v>3312.1</c:v>
                </c:pt>
                <c:pt idx="3313">
                  <c:v>3313.1</c:v>
                </c:pt>
                <c:pt idx="3314">
                  <c:v>3314.1</c:v>
                </c:pt>
                <c:pt idx="3315">
                  <c:v>3315.1</c:v>
                </c:pt>
                <c:pt idx="3316">
                  <c:v>3316.1</c:v>
                </c:pt>
                <c:pt idx="3317">
                  <c:v>3317.1</c:v>
                </c:pt>
                <c:pt idx="3318">
                  <c:v>3318.1</c:v>
                </c:pt>
                <c:pt idx="3319">
                  <c:v>3319.1</c:v>
                </c:pt>
                <c:pt idx="3320">
                  <c:v>3320.1</c:v>
                </c:pt>
                <c:pt idx="3321">
                  <c:v>3321.1</c:v>
                </c:pt>
                <c:pt idx="3322">
                  <c:v>3322.1</c:v>
                </c:pt>
                <c:pt idx="3323">
                  <c:v>3323.1</c:v>
                </c:pt>
                <c:pt idx="3324">
                  <c:v>3324.1</c:v>
                </c:pt>
                <c:pt idx="3325">
                  <c:v>3325.1</c:v>
                </c:pt>
                <c:pt idx="3326">
                  <c:v>3326.1</c:v>
                </c:pt>
                <c:pt idx="3327">
                  <c:v>3327.1</c:v>
                </c:pt>
                <c:pt idx="3328">
                  <c:v>3328.1</c:v>
                </c:pt>
                <c:pt idx="3329">
                  <c:v>3329.1</c:v>
                </c:pt>
                <c:pt idx="3330">
                  <c:v>3330.1</c:v>
                </c:pt>
                <c:pt idx="3331">
                  <c:v>3331.1</c:v>
                </c:pt>
                <c:pt idx="3332">
                  <c:v>3332.1</c:v>
                </c:pt>
                <c:pt idx="3333">
                  <c:v>3333.1</c:v>
                </c:pt>
                <c:pt idx="3334">
                  <c:v>3334.1</c:v>
                </c:pt>
                <c:pt idx="3335">
                  <c:v>3335.1</c:v>
                </c:pt>
                <c:pt idx="3336">
                  <c:v>3336.1</c:v>
                </c:pt>
                <c:pt idx="3337">
                  <c:v>3337.1</c:v>
                </c:pt>
                <c:pt idx="3338">
                  <c:v>3338.1</c:v>
                </c:pt>
                <c:pt idx="3339">
                  <c:v>3339.1</c:v>
                </c:pt>
                <c:pt idx="3340">
                  <c:v>3340.1</c:v>
                </c:pt>
                <c:pt idx="3341">
                  <c:v>3341.1</c:v>
                </c:pt>
                <c:pt idx="3342">
                  <c:v>3342.1</c:v>
                </c:pt>
                <c:pt idx="3343">
                  <c:v>3343.1</c:v>
                </c:pt>
                <c:pt idx="3344">
                  <c:v>3344.1</c:v>
                </c:pt>
                <c:pt idx="3345">
                  <c:v>3345.1</c:v>
                </c:pt>
                <c:pt idx="3346">
                  <c:v>3346.1</c:v>
                </c:pt>
                <c:pt idx="3347">
                  <c:v>3347.1</c:v>
                </c:pt>
                <c:pt idx="3348">
                  <c:v>3348.1</c:v>
                </c:pt>
                <c:pt idx="3349">
                  <c:v>3349.1</c:v>
                </c:pt>
                <c:pt idx="3350">
                  <c:v>3350.1</c:v>
                </c:pt>
                <c:pt idx="3351">
                  <c:v>3351.1</c:v>
                </c:pt>
                <c:pt idx="3352">
                  <c:v>3352.1</c:v>
                </c:pt>
                <c:pt idx="3353">
                  <c:v>3353.1</c:v>
                </c:pt>
                <c:pt idx="3354">
                  <c:v>3354.1</c:v>
                </c:pt>
                <c:pt idx="3355">
                  <c:v>3355.1</c:v>
                </c:pt>
                <c:pt idx="3356">
                  <c:v>3356.1</c:v>
                </c:pt>
                <c:pt idx="3357">
                  <c:v>3357.1</c:v>
                </c:pt>
                <c:pt idx="3358">
                  <c:v>3358.1</c:v>
                </c:pt>
                <c:pt idx="3359">
                  <c:v>3359.1</c:v>
                </c:pt>
                <c:pt idx="3360">
                  <c:v>3360.1</c:v>
                </c:pt>
                <c:pt idx="3361">
                  <c:v>3361.1</c:v>
                </c:pt>
                <c:pt idx="3362">
                  <c:v>3362.1</c:v>
                </c:pt>
                <c:pt idx="3363">
                  <c:v>3363.1</c:v>
                </c:pt>
                <c:pt idx="3364">
                  <c:v>3364.1</c:v>
                </c:pt>
                <c:pt idx="3365">
                  <c:v>3365.1</c:v>
                </c:pt>
                <c:pt idx="3366">
                  <c:v>3366.1</c:v>
                </c:pt>
                <c:pt idx="3367">
                  <c:v>3367.1</c:v>
                </c:pt>
                <c:pt idx="3368">
                  <c:v>3368.1</c:v>
                </c:pt>
                <c:pt idx="3369">
                  <c:v>3369.1</c:v>
                </c:pt>
                <c:pt idx="3370">
                  <c:v>3370.1</c:v>
                </c:pt>
                <c:pt idx="3371">
                  <c:v>3371.1</c:v>
                </c:pt>
                <c:pt idx="3372">
                  <c:v>3372.1</c:v>
                </c:pt>
                <c:pt idx="3373">
                  <c:v>3373.1</c:v>
                </c:pt>
                <c:pt idx="3374">
                  <c:v>3374.1</c:v>
                </c:pt>
                <c:pt idx="3375">
                  <c:v>3375.1</c:v>
                </c:pt>
                <c:pt idx="3376">
                  <c:v>3376.1</c:v>
                </c:pt>
                <c:pt idx="3377">
                  <c:v>3377.1</c:v>
                </c:pt>
                <c:pt idx="3378">
                  <c:v>3378.1</c:v>
                </c:pt>
                <c:pt idx="3379">
                  <c:v>3379.1</c:v>
                </c:pt>
                <c:pt idx="3380">
                  <c:v>3380.1</c:v>
                </c:pt>
                <c:pt idx="3381">
                  <c:v>3381.1</c:v>
                </c:pt>
                <c:pt idx="3382">
                  <c:v>3382.1</c:v>
                </c:pt>
                <c:pt idx="3383">
                  <c:v>3383.1</c:v>
                </c:pt>
                <c:pt idx="3384">
                  <c:v>3384.1</c:v>
                </c:pt>
                <c:pt idx="3385">
                  <c:v>3385.1</c:v>
                </c:pt>
                <c:pt idx="3386">
                  <c:v>3386.1</c:v>
                </c:pt>
                <c:pt idx="3387">
                  <c:v>3387.1</c:v>
                </c:pt>
                <c:pt idx="3388">
                  <c:v>3388.1</c:v>
                </c:pt>
                <c:pt idx="3389">
                  <c:v>3389.1</c:v>
                </c:pt>
                <c:pt idx="3390">
                  <c:v>3390.1</c:v>
                </c:pt>
                <c:pt idx="3391">
                  <c:v>3391.1</c:v>
                </c:pt>
                <c:pt idx="3392">
                  <c:v>3392.1</c:v>
                </c:pt>
                <c:pt idx="3393">
                  <c:v>3393.1</c:v>
                </c:pt>
                <c:pt idx="3394">
                  <c:v>3394.1</c:v>
                </c:pt>
                <c:pt idx="3395">
                  <c:v>3395.1</c:v>
                </c:pt>
                <c:pt idx="3396">
                  <c:v>3396.1</c:v>
                </c:pt>
                <c:pt idx="3397">
                  <c:v>3397.1</c:v>
                </c:pt>
                <c:pt idx="3398">
                  <c:v>3398.1</c:v>
                </c:pt>
                <c:pt idx="3399">
                  <c:v>3399.1</c:v>
                </c:pt>
                <c:pt idx="3400">
                  <c:v>3400.1</c:v>
                </c:pt>
                <c:pt idx="3401">
                  <c:v>3401.1</c:v>
                </c:pt>
                <c:pt idx="3402">
                  <c:v>3402.1</c:v>
                </c:pt>
                <c:pt idx="3403">
                  <c:v>3403.1</c:v>
                </c:pt>
                <c:pt idx="3404">
                  <c:v>3404.1</c:v>
                </c:pt>
                <c:pt idx="3405">
                  <c:v>3405.1</c:v>
                </c:pt>
                <c:pt idx="3406">
                  <c:v>3406.1</c:v>
                </c:pt>
                <c:pt idx="3407">
                  <c:v>3407.1</c:v>
                </c:pt>
                <c:pt idx="3408">
                  <c:v>3408.1</c:v>
                </c:pt>
                <c:pt idx="3409">
                  <c:v>3409.1</c:v>
                </c:pt>
                <c:pt idx="3410">
                  <c:v>3410.1</c:v>
                </c:pt>
                <c:pt idx="3411">
                  <c:v>3411.1</c:v>
                </c:pt>
                <c:pt idx="3412">
                  <c:v>3412.1</c:v>
                </c:pt>
                <c:pt idx="3413">
                  <c:v>3413.1</c:v>
                </c:pt>
                <c:pt idx="3414">
                  <c:v>3414.1</c:v>
                </c:pt>
                <c:pt idx="3415">
                  <c:v>3415.1</c:v>
                </c:pt>
                <c:pt idx="3416">
                  <c:v>3416.1</c:v>
                </c:pt>
                <c:pt idx="3417">
                  <c:v>3417.1</c:v>
                </c:pt>
                <c:pt idx="3418">
                  <c:v>3418.1</c:v>
                </c:pt>
                <c:pt idx="3419">
                  <c:v>3419.1</c:v>
                </c:pt>
                <c:pt idx="3420">
                  <c:v>3420.1</c:v>
                </c:pt>
                <c:pt idx="3421">
                  <c:v>3421.1</c:v>
                </c:pt>
                <c:pt idx="3422">
                  <c:v>3422.1</c:v>
                </c:pt>
                <c:pt idx="3423">
                  <c:v>3423.1</c:v>
                </c:pt>
                <c:pt idx="3424">
                  <c:v>3424.1</c:v>
                </c:pt>
                <c:pt idx="3425">
                  <c:v>3425.1</c:v>
                </c:pt>
                <c:pt idx="3426">
                  <c:v>3426.1</c:v>
                </c:pt>
                <c:pt idx="3427">
                  <c:v>3427.1</c:v>
                </c:pt>
                <c:pt idx="3428">
                  <c:v>3428.1</c:v>
                </c:pt>
                <c:pt idx="3429">
                  <c:v>3429.1</c:v>
                </c:pt>
                <c:pt idx="3430">
                  <c:v>3430.1</c:v>
                </c:pt>
                <c:pt idx="3431">
                  <c:v>3431.1</c:v>
                </c:pt>
                <c:pt idx="3432">
                  <c:v>3432.1</c:v>
                </c:pt>
                <c:pt idx="3433">
                  <c:v>3433.1</c:v>
                </c:pt>
                <c:pt idx="3434">
                  <c:v>3434.1</c:v>
                </c:pt>
                <c:pt idx="3435">
                  <c:v>3435.1</c:v>
                </c:pt>
                <c:pt idx="3436">
                  <c:v>3436.1</c:v>
                </c:pt>
                <c:pt idx="3437">
                  <c:v>3437.1</c:v>
                </c:pt>
                <c:pt idx="3438">
                  <c:v>3438.1</c:v>
                </c:pt>
                <c:pt idx="3439">
                  <c:v>3439.1</c:v>
                </c:pt>
                <c:pt idx="3440">
                  <c:v>3440.1</c:v>
                </c:pt>
                <c:pt idx="3441">
                  <c:v>3441.1</c:v>
                </c:pt>
                <c:pt idx="3442">
                  <c:v>3442.1</c:v>
                </c:pt>
                <c:pt idx="3443">
                  <c:v>3443.1</c:v>
                </c:pt>
                <c:pt idx="3444">
                  <c:v>3444.1</c:v>
                </c:pt>
                <c:pt idx="3445">
                  <c:v>3445.1</c:v>
                </c:pt>
                <c:pt idx="3446">
                  <c:v>3446.1</c:v>
                </c:pt>
                <c:pt idx="3447">
                  <c:v>3447.1</c:v>
                </c:pt>
                <c:pt idx="3448">
                  <c:v>3448.1</c:v>
                </c:pt>
                <c:pt idx="3449">
                  <c:v>3449.1</c:v>
                </c:pt>
                <c:pt idx="3450">
                  <c:v>3450.1</c:v>
                </c:pt>
                <c:pt idx="3451">
                  <c:v>3451.1</c:v>
                </c:pt>
                <c:pt idx="3452">
                  <c:v>3452.1</c:v>
                </c:pt>
                <c:pt idx="3453">
                  <c:v>3453.1</c:v>
                </c:pt>
                <c:pt idx="3454">
                  <c:v>3454.1</c:v>
                </c:pt>
                <c:pt idx="3455">
                  <c:v>3455.1</c:v>
                </c:pt>
                <c:pt idx="3456">
                  <c:v>3456.1</c:v>
                </c:pt>
                <c:pt idx="3457">
                  <c:v>3457.1</c:v>
                </c:pt>
                <c:pt idx="3458">
                  <c:v>3458.1</c:v>
                </c:pt>
                <c:pt idx="3459">
                  <c:v>3459.1</c:v>
                </c:pt>
                <c:pt idx="3460">
                  <c:v>3460.1</c:v>
                </c:pt>
                <c:pt idx="3461">
                  <c:v>3461.1</c:v>
                </c:pt>
                <c:pt idx="3462">
                  <c:v>3462.1</c:v>
                </c:pt>
                <c:pt idx="3463">
                  <c:v>3463.1</c:v>
                </c:pt>
                <c:pt idx="3464">
                  <c:v>3464.1</c:v>
                </c:pt>
                <c:pt idx="3465">
                  <c:v>3465.1</c:v>
                </c:pt>
                <c:pt idx="3466">
                  <c:v>3466.1</c:v>
                </c:pt>
                <c:pt idx="3467">
                  <c:v>3467.1</c:v>
                </c:pt>
                <c:pt idx="3468">
                  <c:v>3468.1</c:v>
                </c:pt>
                <c:pt idx="3469">
                  <c:v>3469.1</c:v>
                </c:pt>
                <c:pt idx="3470">
                  <c:v>3470.1</c:v>
                </c:pt>
                <c:pt idx="3471">
                  <c:v>3471.1</c:v>
                </c:pt>
                <c:pt idx="3472">
                  <c:v>3472.1</c:v>
                </c:pt>
                <c:pt idx="3473">
                  <c:v>3473.1</c:v>
                </c:pt>
                <c:pt idx="3474">
                  <c:v>3474.1</c:v>
                </c:pt>
                <c:pt idx="3475">
                  <c:v>3475.1</c:v>
                </c:pt>
                <c:pt idx="3476">
                  <c:v>3476.1</c:v>
                </c:pt>
                <c:pt idx="3477">
                  <c:v>3477.1</c:v>
                </c:pt>
                <c:pt idx="3478">
                  <c:v>3478.1</c:v>
                </c:pt>
                <c:pt idx="3479">
                  <c:v>3479.1</c:v>
                </c:pt>
                <c:pt idx="3480">
                  <c:v>3480.1</c:v>
                </c:pt>
                <c:pt idx="3481">
                  <c:v>3481.1</c:v>
                </c:pt>
                <c:pt idx="3482">
                  <c:v>3482.1</c:v>
                </c:pt>
                <c:pt idx="3483">
                  <c:v>3483.1</c:v>
                </c:pt>
                <c:pt idx="3484">
                  <c:v>3484.1</c:v>
                </c:pt>
                <c:pt idx="3485">
                  <c:v>3485.1</c:v>
                </c:pt>
                <c:pt idx="3486">
                  <c:v>3486.1</c:v>
                </c:pt>
                <c:pt idx="3487">
                  <c:v>3487.1</c:v>
                </c:pt>
                <c:pt idx="3488">
                  <c:v>3488.1</c:v>
                </c:pt>
                <c:pt idx="3489">
                  <c:v>3489.1</c:v>
                </c:pt>
                <c:pt idx="3490">
                  <c:v>3490.1</c:v>
                </c:pt>
                <c:pt idx="3491">
                  <c:v>3491.1</c:v>
                </c:pt>
                <c:pt idx="3492">
                  <c:v>3492.1</c:v>
                </c:pt>
                <c:pt idx="3493">
                  <c:v>3493.1</c:v>
                </c:pt>
                <c:pt idx="3494">
                  <c:v>3494.1</c:v>
                </c:pt>
                <c:pt idx="3495">
                  <c:v>3495.1</c:v>
                </c:pt>
                <c:pt idx="3496">
                  <c:v>3496.1</c:v>
                </c:pt>
                <c:pt idx="3497">
                  <c:v>3497.1</c:v>
                </c:pt>
                <c:pt idx="3498">
                  <c:v>3498.1</c:v>
                </c:pt>
                <c:pt idx="3499">
                  <c:v>3499.1</c:v>
                </c:pt>
                <c:pt idx="3500">
                  <c:v>3500.1</c:v>
                </c:pt>
                <c:pt idx="3501">
                  <c:v>3501.1</c:v>
                </c:pt>
                <c:pt idx="3502">
                  <c:v>3502.1</c:v>
                </c:pt>
                <c:pt idx="3503">
                  <c:v>3503.1</c:v>
                </c:pt>
                <c:pt idx="3504">
                  <c:v>3504.1</c:v>
                </c:pt>
                <c:pt idx="3505">
                  <c:v>3505.1</c:v>
                </c:pt>
                <c:pt idx="3506">
                  <c:v>3506.1</c:v>
                </c:pt>
                <c:pt idx="3507">
                  <c:v>3507.1</c:v>
                </c:pt>
                <c:pt idx="3508">
                  <c:v>3508.1</c:v>
                </c:pt>
                <c:pt idx="3509">
                  <c:v>3509.1</c:v>
                </c:pt>
                <c:pt idx="3510">
                  <c:v>3510.1</c:v>
                </c:pt>
                <c:pt idx="3511">
                  <c:v>3511.1</c:v>
                </c:pt>
                <c:pt idx="3512">
                  <c:v>3512.1</c:v>
                </c:pt>
                <c:pt idx="3513">
                  <c:v>3513.1</c:v>
                </c:pt>
                <c:pt idx="3514">
                  <c:v>3514.1</c:v>
                </c:pt>
                <c:pt idx="3515">
                  <c:v>3515.1</c:v>
                </c:pt>
                <c:pt idx="3516">
                  <c:v>3516.1</c:v>
                </c:pt>
                <c:pt idx="3517">
                  <c:v>3517.1</c:v>
                </c:pt>
                <c:pt idx="3518">
                  <c:v>3518.1</c:v>
                </c:pt>
                <c:pt idx="3519">
                  <c:v>3519.1</c:v>
                </c:pt>
                <c:pt idx="3520">
                  <c:v>3520.1</c:v>
                </c:pt>
                <c:pt idx="3521">
                  <c:v>3521.1</c:v>
                </c:pt>
                <c:pt idx="3522">
                  <c:v>3522.1</c:v>
                </c:pt>
                <c:pt idx="3523">
                  <c:v>3523.1</c:v>
                </c:pt>
                <c:pt idx="3524">
                  <c:v>3524.1</c:v>
                </c:pt>
                <c:pt idx="3525">
                  <c:v>3525.1</c:v>
                </c:pt>
                <c:pt idx="3526">
                  <c:v>3526.1</c:v>
                </c:pt>
                <c:pt idx="3527">
                  <c:v>3527.1</c:v>
                </c:pt>
                <c:pt idx="3528">
                  <c:v>3528.1</c:v>
                </c:pt>
                <c:pt idx="3529">
                  <c:v>3529.1</c:v>
                </c:pt>
                <c:pt idx="3530">
                  <c:v>3530.1</c:v>
                </c:pt>
                <c:pt idx="3531">
                  <c:v>3531.1</c:v>
                </c:pt>
                <c:pt idx="3532">
                  <c:v>3532.1</c:v>
                </c:pt>
                <c:pt idx="3533">
                  <c:v>3533.1</c:v>
                </c:pt>
                <c:pt idx="3534">
                  <c:v>3534.1</c:v>
                </c:pt>
                <c:pt idx="3535">
                  <c:v>3535.1</c:v>
                </c:pt>
                <c:pt idx="3536">
                  <c:v>3536.1</c:v>
                </c:pt>
                <c:pt idx="3537">
                  <c:v>3537.1</c:v>
                </c:pt>
                <c:pt idx="3538">
                  <c:v>3538.1</c:v>
                </c:pt>
                <c:pt idx="3539">
                  <c:v>3539.1</c:v>
                </c:pt>
                <c:pt idx="3540">
                  <c:v>3540.1</c:v>
                </c:pt>
                <c:pt idx="3541">
                  <c:v>3541.1</c:v>
                </c:pt>
                <c:pt idx="3542">
                  <c:v>3542.1</c:v>
                </c:pt>
                <c:pt idx="3543">
                  <c:v>3543.1</c:v>
                </c:pt>
                <c:pt idx="3544">
                  <c:v>3544.1</c:v>
                </c:pt>
                <c:pt idx="3545">
                  <c:v>3545.1</c:v>
                </c:pt>
                <c:pt idx="3546">
                  <c:v>3546.1</c:v>
                </c:pt>
                <c:pt idx="3547">
                  <c:v>3547.1</c:v>
                </c:pt>
                <c:pt idx="3548">
                  <c:v>3548.1</c:v>
                </c:pt>
                <c:pt idx="3549">
                  <c:v>3549.1</c:v>
                </c:pt>
                <c:pt idx="3550">
                  <c:v>3550.1</c:v>
                </c:pt>
                <c:pt idx="3551">
                  <c:v>3551.1</c:v>
                </c:pt>
                <c:pt idx="3552">
                  <c:v>3552.1</c:v>
                </c:pt>
                <c:pt idx="3553">
                  <c:v>3553.1</c:v>
                </c:pt>
                <c:pt idx="3554">
                  <c:v>3554.1</c:v>
                </c:pt>
                <c:pt idx="3555">
                  <c:v>3555.1</c:v>
                </c:pt>
                <c:pt idx="3556">
                  <c:v>3556.1</c:v>
                </c:pt>
                <c:pt idx="3557">
                  <c:v>3557.1</c:v>
                </c:pt>
                <c:pt idx="3558">
                  <c:v>3558.1</c:v>
                </c:pt>
                <c:pt idx="3559">
                  <c:v>3559.1</c:v>
                </c:pt>
                <c:pt idx="3560">
                  <c:v>3560.1</c:v>
                </c:pt>
                <c:pt idx="3561">
                  <c:v>3561.1</c:v>
                </c:pt>
                <c:pt idx="3562">
                  <c:v>3562.1</c:v>
                </c:pt>
                <c:pt idx="3563">
                  <c:v>3563.1</c:v>
                </c:pt>
                <c:pt idx="3564">
                  <c:v>3564.1</c:v>
                </c:pt>
                <c:pt idx="3565">
                  <c:v>3565.1</c:v>
                </c:pt>
                <c:pt idx="3566">
                  <c:v>3566.1</c:v>
                </c:pt>
                <c:pt idx="3567">
                  <c:v>3567.1</c:v>
                </c:pt>
                <c:pt idx="3568">
                  <c:v>3568.1</c:v>
                </c:pt>
                <c:pt idx="3569">
                  <c:v>3569.1</c:v>
                </c:pt>
                <c:pt idx="3570">
                  <c:v>3570.1</c:v>
                </c:pt>
                <c:pt idx="3571">
                  <c:v>3571.1</c:v>
                </c:pt>
                <c:pt idx="3572">
                  <c:v>3572.1</c:v>
                </c:pt>
                <c:pt idx="3573">
                  <c:v>3573.1</c:v>
                </c:pt>
                <c:pt idx="3574">
                  <c:v>3574.1</c:v>
                </c:pt>
                <c:pt idx="3575">
                  <c:v>3575.1</c:v>
                </c:pt>
                <c:pt idx="3576">
                  <c:v>3576.1</c:v>
                </c:pt>
                <c:pt idx="3577">
                  <c:v>3577.1</c:v>
                </c:pt>
                <c:pt idx="3578">
                  <c:v>3578.1</c:v>
                </c:pt>
                <c:pt idx="3579">
                  <c:v>3579.1</c:v>
                </c:pt>
                <c:pt idx="3580">
                  <c:v>3580.1</c:v>
                </c:pt>
                <c:pt idx="3581">
                  <c:v>3581.1</c:v>
                </c:pt>
                <c:pt idx="3582">
                  <c:v>3582.1</c:v>
                </c:pt>
                <c:pt idx="3583">
                  <c:v>3583.1</c:v>
                </c:pt>
                <c:pt idx="3584">
                  <c:v>3584.1</c:v>
                </c:pt>
                <c:pt idx="3585">
                  <c:v>3585.1</c:v>
                </c:pt>
                <c:pt idx="3586">
                  <c:v>3586.1</c:v>
                </c:pt>
                <c:pt idx="3587">
                  <c:v>3587.1</c:v>
                </c:pt>
                <c:pt idx="3588">
                  <c:v>3588.1</c:v>
                </c:pt>
                <c:pt idx="3589">
                  <c:v>3589.1</c:v>
                </c:pt>
                <c:pt idx="3590">
                  <c:v>3590.1</c:v>
                </c:pt>
                <c:pt idx="3591">
                  <c:v>3591.1</c:v>
                </c:pt>
                <c:pt idx="3592">
                  <c:v>3592.1</c:v>
                </c:pt>
                <c:pt idx="3593">
                  <c:v>3593.1</c:v>
                </c:pt>
                <c:pt idx="3594">
                  <c:v>3594.1</c:v>
                </c:pt>
                <c:pt idx="3595">
                  <c:v>3595.1</c:v>
                </c:pt>
                <c:pt idx="3596">
                  <c:v>3596.1</c:v>
                </c:pt>
                <c:pt idx="3597">
                  <c:v>3597.1</c:v>
                </c:pt>
                <c:pt idx="3598">
                  <c:v>3598.1</c:v>
                </c:pt>
                <c:pt idx="3599">
                  <c:v>3599.1</c:v>
                </c:pt>
                <c:pt idx="3600">
                  <c:v>3600.1</c:v>
                </c:pt>
                <c:pt idx="3601">
                  <c:v>3601.1</c:v>
                </c:pt>
                <c:pt idx="3602">
                  <c:v>3602.1</c:v>
                </c:pt>
                <c:pt idx="3603">
                  <c:v>3603.1</c:v>
                </c:pt>
                <c:pt idx="3604">
                  <c:v>3604.1</c:v>
                </c:pt>
                <c:pt idx="3605">
                  <c:v>3605.1</c:v>
                </c:pt>
                <c:pt idx="3606">
                  <c:v>3606.1</c:v>
                </c:pt>
                <c:pt idx="3607">
                  <c:v>3607.1</c:v>
                </c:pt>
                <c:pt idx="3608">
                  <c:v>3608.1</c:v>
                </c:pt>
                <c:pt idx="3609">
                  <c:v>3609.1</c:v>
                </c:pt>
                <c:pt idx="3610">
                  <c:v>3610.1</c:v>
                </c:pt>
                <c:pt idx="3611">
                  <c:v>3611.1</c:v>
                </c:pt>
                <c:pt idx="3612">
                  <c:v>3612.1</c:v>
                </c:pt>
                <c:pt idx="3613">
                  <c:v>3613.1</c:v>
                </c:pt>
                <c:pt idx="3614">
                  <c:v>3614.1</c:v>
                </c:pt>
                <c:pt idx="3615">
                  <c:v>3615.1</c:v>
                </c:pt>
                <c:pt idx="3616">
                  <c:v>3616.1</c:v>
                </c:pt>
                <c:pt idx="3617">
                  <c:v>3617.1</c:v>
                </c:pt>
                <c:pt idx="3618">
                  <c:v>3618.1</c:v>
                </c:pt>
                <c:pt idx="3619">
                  <c:v>3619.1</c:v>
                </c:pt>
                <c:pt idx="3620">
                  <c:v>3620.1</c:v>
                </c:pt>
                <c:pt idx="3621">
                  <c:v>3621.1</c:v>
                </c:pt>
                <c:pt idx="3622">
                  <c:v>3622.1</c:v>
                </c:pt>
                <c:pt idx="3623">
                  <c:v>3623.1</c:v>
                </c:pt>
                <c:pt idx="3624">
                  <c:v>3624.1</c:v>
                </c:pt>
                <c:pt idx="3625">
                  <c:v>3625.1</c:v>
                </c:pt>
                <c:pt idx="3626">
                  <c:v>3626.1</c:v>
                </c:pt>
                <c:pt idx="3627">
                  <c:v>3627.1</c:v>
                </c:pt>
                <c:pt idx="3628">
                  <c:v>3628.1</c:v>
                </c:pt>
                <c:pt idx="3629">
                  <c:v>3629.1</c:v>
                </c:pt>
                <c:pt idx="3630">
                  <c:v>3630.1</c:v>
                </c:pt>
                <c:pt idx="3631">
                  <c:v>3631.1</c:v>
                </c:pt>
                <c:pt idx="3632">
                  <c:v>3632.1</c:v>
                </c:pt>
                <c:pt idx="3633">
                  <c:v>3633.1</c:v>
                </c:pt>
                <c:pt idx="3634">
                  <c:v>3634.1</c:v>
                </c:pt>
                <c:pt idx="3635">
                  <c:v>3635.1</c:v>
                </c:pt>
                <c:pt idx="3636">
                  <c:v>3636.1</c:v>
                </c:pt>
                <c:pt idx="3637">
                  <c:v>3637.1</c:v>
                </c:pt>
                <c:pt idx="3638">
                  <c:v>3638.1</c:v>
                </c:pt>
                <c:pt idx="3639">
                  <c:v>3639.1</c:v>
                </c:pt>
                <c:pt idx="3640">
                  <c:v>3640.1</c:v>
                </c:pt>
                <c:pt idx="3641">
                  <c:v>3641.1</c:v>
                </c:pt>
                <c:pt idx="3642">
                  <c:v>3642.1</c:v>
                </c:pt>
                <c:pt idx="3643">
                  <c:v>3643.1</c:v>
                </c:pt>
                <c:pt idx="3644">
                  <c:v>3644.1</c:v>
                </c:pt>
                <c:pt idx="3645">
                  <c:v>3645.1</c:v>
                </c:pt>
                <c:pt idx="3646">
                  <c:v>3646.1</c:v>
                </c:pt>
                <c:pt idx="3647">
                  <c:v>3647.1</c:v>
                </c:pt>
                <c:pt idx="3648">
                  <c:v>3648.1</c:v>
                </c:pt>
                <c:pt idx="3649">
                  <c:v>3649.1</c:v>
                </c:pt>
                <c:pt idx="3650">
                  <c:v>3650.1</c:v>
                </c:pt>
                <c:pt idx="3651">
                  <c:v>3651.1</c:v>
                </c:pt>
                <c:pt idx="3652">
                  <c:v>3652.1</c:v>
                </c:pt>
                <c:pt idx="3653">
                  <c:v>3653.1</c:v>
                </c:pt>
                <c:pt idx="3654">
                  <c:v>3654.1</c:v>
                </c:pt>
                <c:pt idx="3655">
                  <c:v>3655.1</c:v>
                </c:pt>
                <c:pt idx="3656">
                  <c:v>3656.1</c:v>
                </c:pt>
                <c:pt idx="3657">
                  <c:v>3657.1</c:v>
                </c:pt>
                <c:pt idx="3658">
                  <c:v>3658.1</c:v>
                </c:pt>
                <c:pt idx="3659">
                  <c:v>3659.1</c:v>
                </c:pt>
                <c:pt idx="3660">
                  <c:v>3660.1</c:v>
                </c:pt>
                <c:pt idx="3661">
                  <c:v>3661.1</c:v>
                </c:pt>
                <c:pt idx="3662">
                  <c:v>3662.1</c:v>
                </c:pt>
                <c:pt idx="3663">
                  <c:v>3663.1</c:v>
                </c:pt>
                <c:pt idx="3664">
                  <c:v>3664.1</c:v>
                </c:pt>
                <c:pt idx="3665">
                  <c:v>3665.1</c:v>
                </c:pt>
                <c:pt idx="3666">
                  <c:v>3666.1</c:v>
                </c:pt>
                <c:pt idx="3667">
                  <c:v>3667.1</c:v>
                </c:pt>
                <c:pt idx="3668">
                  <c:v>3668.1</c:v>
                </c:pt>
                <c:pt idx="3669">
                  <c:v>3669.1</c:v>
                </c:pt>
                <c:pt idx="3670">
                  <c:v>3670.1</c:v>
                </c:pt>
                <c:pt idx="3671">
                  <c:v>3671.1</c:v>
                </c:pt>
                <c:pt idx="3672">
                  <c:v>3672.1</c:v>
                </c:pt>
                <c:pt idx="3673">
                  <c:v>3673.1</c:v>
                </c:pt>
                <c:pt idx="3674">
                  <c:v>3674.1</c:v>
                </c:pt>
                <c:pt idx="3675">
                  <c:v>3675.1</c:v>
                </c:pt>
                <c:pt idx="3676">
                  <c:v>3676.1</c:v>
                </c:pt>
                <c:pt idx="3677">
                  <c:v>3677.1</c:v>
                </c:pt>
                <c:pt idx="3678">
                  <c:v>3678.1</c:v>
                </c:pt>
                <c:pt idx="3679">
                  <c:v>3679.1</c:v>
                </c:pt>
                <c:pt idx="3680">
                  <c:v>3680.1</c:v>
                </c:pt>
                <c:pt idx="3681">
                  <c:v>3681.1</c:v>
                </c:pt>
                <c:pt idx="3682">
                  <c:v>3682.1</c:v>
                </c:pt>
                <c:pt idx="3683">
                  <c:v>3683.1</c:v>
                </c:pt>
                <c:pt idx="3684">
                  <c:v>3684.1</c:v>
                </c:pt>
                <c:pt idx="3685">
                  <c:v>3685.1</c:v>
                </c:pt>
                <c:pt idx="3686">
                  <c:v>3686.1</c:v>
                </c:pt>
                <c:pt idx="3687">
                  <c:v>3687.1</c:v>
                </c:pt>
                <c:pt idx="3688">
                  <c:v>3688.1</c:v>
                </c:pt>
                <c:pt idx="3689">
                  <c:v>3689.1</c:v>
                </c:pt>
                <c:pt idx="3690">
                  <c:v>3690.1</c:v>
                </c:pt>
                <c:pt idx="3691">
                  <c:v>3691.1</c:v>
                </c:pt>
                <c:pt idx="3692">
                  <c:v>3692.1</c:v>
                </c:pt>
                <c:pt idx="3693">
                  <c:v>3693.1</c:v>
                </c:pt>
                <c:pt idx="3694">
                  <c:v>3694.1</c:v>
                </c:pt>
                <c:pt idx="3695">
                  <c:v>3695.1</c:v>
                </c:pt>
                <c:pt idx="3696">
                  <c:v>3696.1</c:v>
                </c:pt>
                <c:pt idx="3697">
                  <c:v>3697.1</c:v>
                </c:pt>
                <c:pt idx="3698">
                  <c:v>3698.1</c:v>
                </c:pt>
                <c:pt idx="3699">
                  <c:v>3699.1</c:v>
                </c:pt>
                <c:pt idx="3700">
                  <c:v>3700.1</c:v>
                </c:pt>
                <c:pt idx="3701">
                  <c:v>3701.1</c:v>
                </c:pt>
                <c:pt idx="3702">
                  <c:v>3702.1</c:v>
                </c:pt>
                <c:pt idx="3703">
                  <c:v>3703.1</c:v>
                </c:pt>
                <c:pt idx="3704">
                  <c:v>3704.1</c:v>
                </c:pt>
                <c:pt idx="3705">
                  <c:v>3705.1</c:v>
                </c:pt>
                <c:pt idx="3706">
                  <c:v>3706.1</c:v>
                </c:pt>
                <c:pt idx="3707">
                  <c:v>3707.1</c:v>
                </c:pt>
                <c:pt idx="3708">
                  <c:v>3708.1</c:v>
                </c:pt>
                <c:pt idx="3709">
                  <c:v>3709.1</c:v>
                </c:pt>
                <c:pt idx="3710">
                  <c:v>3710.1</c:v>
                </c:pt>
                <c:pt idx="3711">
                  <c:v>3711.1</c:v>
                </c:pt>
                <c:pt idx="3712">
                  <c:v>3712.1</c:v>
                </c:pt>
                <c:pt idx="3713">
                  <c:v>3713.1</c:v>
                </c:pt>
                <c:pt idx="3714">
                  <c:v>3714.1</c:v>
                </c:pt>
                <c:pt idx="3715">
                  <c:v>3715.1</c:v>
                </c:pt>
                <c:pt idx="3716">
                  <c:v>3716.1</c:v>
                </c:pt>
                <c:pt idx="3717">
                  <c:v>3717.1</c:v>
                </c:pt>
                <c:pt idx="3718">
                  <c:v>3718.1</c:v>
                </c:pt>
                <c:pt idx="3719">
                  <c:v>3719.1</c:v>
                </c:pt>
                <c:pt idx="3720">
                  <c:v>3720.1</c:v>
                </c:pt>
                <c:pt idx="3721">
                  <c:v>3721.1</c:v>
                </c:pt>
                <c:pt idx="3722">
                  <c:v>3722.1</c:v>
                </c:pt>
                <c:pt idx="3723">
                  <c:v>3723.1</c:v>
                </c:pt>
                <c:pt idx="3724">
                  <c:v>3724.1</c:v>
                </c:pt>
                <c:pt idx="3725">
                  <c:v>3725.1</c:v>
                </c:pt>
                <c:pt idx="3726">
                  <c:v>3726.1</c:v>
                </c:pt>
                <c:pt idx="3727">
                  <c:v>3727.1</c:v>
                </c:pt>
                <c:pt idx="3728">
                  <c:v>3728.1</c:v>
                </c:pt>
                <c:pt idx="3729">
                  <c:v>3729.1</c:v>
                </c:pt>
                <c:pt idx="3730">
                  <c:v>3730.1</c:v>
                </c:pt>
                <c:pt idx="3731">
                  <c:v>3731.1</c:v>
                </c:pt>
                <c:pt idx="3732">
                  <c:v>3732.1</c:v>
                </c:pt>
                <c:pt idx="3733">
                  <c:v>3733.1</c:v>
                </c:pt>
                <c:pt idx="3734">
                  <c:v>3734.1</c:v>
                </c:pt>
                <c:pt idx="3735">
                  <c:v>3735.1</c:v>
                </c:pt>
                <c:pt idx="3736">
                  <c:v>3736.1</c:v>
                </c:pt>
                <c:pt idx="3737">
                  <c:v>3737.1</c:v>
                </c:pt>
                <c:pt idx="3738">
                  <c:v>3738.1</c:v>
                </c:pt>
                <c:pt idx="3739">
                  <c:v>3739.1</c:v>
                </c:pt>
                <c:pt idx="3740">
                  <c:v>3740.1</c:v>
                </c:pt>
                <c:pt idx="3741">
                  <c:v>3741.1</c:v>
                </c:pt>
                <c:pt idx="3742">
                  <c:v>3742.1</c:v>
                </c:pt>
                <c:pt idx="3743">
                  <c:v>3743.1</c:v>
                </c:pt>
                <c:pt idx="3744">
                  <c:v>3744.1</c:v>
                </c:pt>
                <c:pt idx="3745">
                  <c:v>3745.1</c:v>
                </c:pt>
                <c:pt idx="3746">
                  <c:v>3746.1</c:v>
                </c:pt>
                <c:pt idx="3747">
                  <c:v>3747.1</c:v>
                </c:pt>
                <c:pt idx="3748">
                  <c:v>3748.1</c:v>
                </c:pt>
                <c:pt idx="3749">
                  <c:v>3749.1</c:v>
                </c:pt>
                <c:pt idx="3750">
                  <c:v>3750.1</c:v>
                </c:pt>
                <c:pt idx="3751">
                  <c:v>3751.1</c:v>
                </c:pt>
                <c:pt idx="3752">
                  <c:v>3752.1</c:v>
                </c:pt>
                <c:pt idx="3753">
                  <c:v>3753.1</c:v>
                </c:pt>
                <c:pt idx="3754">
                  <c:v>3754.1</c:v>
                </c:pt>
                <c:pt idx="3755">
                  <c:v>3755.1</c:v>
                </c:pt>
                <c:pt idx="3756">
                  <c:v>3756.1</c:v>
                </c:pt>
                <c:pt idx="3757">
                  <c:v>3757.1</c:v>
                </c:pt>
                <c:pt idx="3758">
                  <c:v>3758.1</c:v>
                </c:pt>
                <c:pt idx="3759">
                  <c:v>3759.1</c:v>
                </c:pt>
                <c:pt idx="3760">
                  <c:v>3760.1</c:v>
                </c:pt>
                <c:pt idx="3761">
                  <c:v>3761.1</c:v>
                </c:pt>
                <c:pt idx="3762">
                  <c:v>3762.1</c:v>
                </c:pt>
                <c:pt idx="3763">
                  <c:v>3763.1</c:v>
                </c:pt>
                <c:pt idx="3764">
                  <c:v>3764.1</c:v>
                </c:pt>
                <c:pt idx="3765">
                  <c:v>3765.1</c:v>
                </c:pt>
                <c:pt idx="3766">
                  <c:v>3766.1</c:v>
                </c:pt>
                <c:pt idx="3767">
                  <c:v>3767.1</c:v>
                </c:pt>
                <c:pt idx="3768">
                  <c:v>3768.1</c:v>
                </c:pt>
                <c:pt idx="3769">
                  <c:v>3769.1</c:v>
                </c:pt>
                <c:pt idx="3770">
                  <c:v>3770.1</c:v>
                </c:pt>
                <c:pt idx="3771">
                  <c:v>3771.1</c:v>
                </c:pt>
                <c:pt idx="3772">
                  <c:v>3772.1</c:v>
                </c:pt>
                <c:pt idx="3773">
                  <c:v>3773.1</c:v>
                </c:pt>
                <c:pt idx="3774">
                  <c:v>3774.1</c:v>
                </c:pt>
                <c:pt idx="3775">
                  <c:v>3775.1</c:v>
                </c:pt>
                <c:pt idx="3776">
                  <c:v>3776.1</c:v>
                </c:pt>
                <c:pt idx="3777">
                  <c:v>3777.1</c:v>
                </c:pt>
                <c:pt idx="3778">
                  <c:v>3778.1</c:v>
                </c:pt>
                <c:pt idx="3779">
                  <c:v>3779.1</c:v>
                </c:pt>
                <c:pt idx="3780">
                  <c:v>3780.1</c:v>
                </c:pt>
                <c:pt idx="3781">
                  <c:v>3781.1</c:v>
                </c:pt>
                <c:pt idx="3782">
                  <c:v>3782.1</c:v>
                </c:pt>
                <c:pt idx="3783">
                  <c:v>3783.1</c:v>
                </c:pt>
                <c:pt idx="3784">
                  <c:v>3784.1</c:v>
                </c:pt>
                <c:pt idx="3785">
                  <c:v>3785.1</c:v>
                </c:pt>
                <c:pt idx="3786">
                  <c:v>3786.1</c:v>
                </c:pt>
                <c:pt idx="3787">
                  <c:v>3787.1</c:v>
                </c:pt>
                <c:pt idx="3788">
                  <c:v>3788.1</c:v>
                </c:pt>
                <c:pt idx="3789">
                  <c:v>3789.1</c:v>
                </c:pt>
                <c:pt idx="3790">
                  <c:v>3790.1</c:v>
                </c:pt>
                <c:pt idx="3791">
                  <c:v>3791.1</c:v>
                </c:pt>
                <c:pt idx="3792">
                  <c:v>3792.1</c:v>
                </c:pt>
                <c:pt idx="3793">
                  <c:v>3793.1</c:v>
                </c:pt>
                <c:pt idx="3794">
                  <c:v>3794.1</c:v>
                </c:pt>
                <c:pt idx="3795">
                  <c:v>3795.1</c:v>
                </c:pt>
                <c:pt idx="3796">
                  <c:v>3796.1</c:v>
                </c:pt>
                <c:pt idx="3797">
                  <c:v>3797.1</c:v>
                </c:pt>
                <c:pt idx="3798">
                  <c:v>3798.1</c:v>
                </c:pt>
                <c:pt idx="3799">
                  <c:v>3799.1</c:v>
                </c:pt>
                <c:pt idx="3800">
                  <c:v>3800.1</c:v>
                </c:pt>
                <c:pt idx="3801">
                  <c:v>3801.1</c:v>
                </c:pt>
                <c:pt idx="3802">
                  <c:v>3802.1</c:v>
                </c:pt>
                <c:pt idx="3803">
                  <c:v>3803.1</c:v>
                </c:pt>
                <c:pt idx="3804">
                  <c:v>3804.1</c:v>
                </c:pt>
                <c:pt idx="3805">
                  <c:v>3805.1</c:v>
                </c:pt>
                <c:pt idx="3806">
                  <c:v>3806.1</c:v>
                </c:pt>
                <c:pt idx="3807">
                  <c:v>3807.1</c:v>
                </c:pt>
                <c:pt idx="3808">
                  <c:v>3808.1</c:v>
                </c:pt>
                <c:pt idx="3809">
                  <c:v>3809.1</c:v>
                </c:pt>
                <c:pt idx="3810">
                  <c:v>3810.1</c:v>
                </c:pt>
                <c:pt idx="3811">
                  <c:v>3811.1</c:v>
                </c:pt>
                <c:pt idx="3812">
                  <c:v>3812.1</c:v>
                </c:pt>
                <c:pt idx="3813">
                  <c:v>3813.1</c:v>
                </c:pt>
                <c:pt idx="3814">
                  <c:v>3814.1</c:v>
                </c:pt>
              </c:numCache>
            </c:numRef>
          </c:xVal>
          <c:yVal>
            <c:numRef>
              <c:f>'Ethanol 16-MHA'!$D$2:$D$4516</c:f>
              <c:numCache>
                <c:formatCode>0.00E+00</c:formatCode>
                <c:ptCount val="4515"/>
                <c:pt idx="0">
                  <c:v>-0.14196748041125051</c:v>
                </c:pt>
                <c:pt idx="1">
                  <c:v>-0.15389057475429135</c:v>
                </c:pt>
                <c:pt idx="2">
                  <c:v>-0.15521536301462913</c:v>
                </c:pt>
                <c:pt idx="3">
                  <c:v>-0.16183930431631866</c:v>
                </c:pt>
                <c:pt idx="4">
                  <c:v>-0.15918972779564289</c:v>
                </c:pt>
                <c:pt idx="5">
                  <c:v>-0.15918972779564289</c:v>
                </c:pt>
                <c:pt idx="6">
                  <c:v>-0.16316409257665643</c:v>
                </c:pt>
                <c:pt idx="7">
                  <c:v>-0.16448888083699442</c:v>
                </c:pt>
                <c:pt idx="8">
                  <c:v>-0.15654015127496712</c:v>
                </c:pt>
                <c:pt idx="9">
                  <c:v>-0.16051451605598066</c:v>
                </c:pt>
                <c:pt idx="10">
                  <c:v>-0.15521536301462913</c:v>
                </c:pt>
                <c:pt idx="11">
                  <c:v>-0.16316409257665643</c:v>
                </c:pt>
                <c:pt idx="12">
                  <c:v>-0.15521536301462913</c:v>
                </c:pt>
                <c:pt idx="13">
                  <c:v>-0.14859142171293982</c:v>
                </c:pt>
                <c:pt idx="14">
                  <c:v>-0.15786493953530489</c:v>
                </c:pt>
                <c:pt idx="15">
                  <c:v>-0.15124099823361559</c:v>
                </c:pt>
                <c:pt idx="16">
                  <c:v>-0.16316409257665643</c:v>
                </c:pt>
                <c:pt idx="17">
                  <c:v>-0.16448888083699442</c:v>
                </c:pt>
                <c:pt idx="18">
                  <c:v>-0.16183930431631866</c:v>
                </c:pt>
                <c:pt idx="19">
                  <c:v>-0.15256578649395336</c:v>
                </c:pt>
                <c:pt idx="20">
                  <c:v>-0.15918972779564289</c:v>
                </c:pt>
                <c:pt idx="21">
                  <c:v>-0.15256578649395336</c:v>
                </c:pt>
                <c:pt idx="22">
                  <c:v>-0.15786493953530489</c:v>
                </c:pt>
                <c:pt idx="23">
                  <c:v>-0.14991620997327781</c:v>
                </c:pt>
                <c:pt idx="24">
                  <c:v>-0.15786493953530489</c:v>
                </c:pt>
                <c:pt idx="25">
                  <c:v>-0.16183930431631866</c:v>
                </c:pt>
                <c:pt idx="26">
                  <c:v>-0.15654015127496712</c:v>
                </c:pt>
                <c:pt idx="27">
                  <c:v>-0.14991620997327781</c:v>
                </c:pt>
                <c:pt idx="28">
                  <c:v>-0.15918972779564289</c:v>
                </c:pt>
                <c:pt idx="29">
                  <c:v>-0.16316409257665643</c:v>
                </c:pt>
                <c:pt idx="30">
                  <c:v>-0.14859142171293982</c:v>
                </c:pt>
                <c:pt idx="31">
                  <c:v>-0.15256578649395336</c:v>
                </c:pt>
                <c:pt idx="32">
                  <c:v>-0.14726663345260205</c:v>
                </c:pt>
                <c:pt idx="33">
                  <c:v>-0.15521536301462913</c:v>
                </c:pt>
                <c:pt idx="34">
                  <c:v>-0.16183930431631866</c:v>
                </c:pt>
                <c:pt idx="35">
                  <c:v>-0.16051451605598066</c:v>
                </c:pt>
                <c:pt idx="36">
                  <c:v>-0.15918972779564289</c:v>
                </c:pt>
                <c:pt idx="37">
                  <c:v>-0.16316409257665643</c:v>
                </c:pt>
                <c:pt idx="38">
                  <c:v>-0.14594184519226405</c:v>
                </c:pt>
                <c:pt idx="39">
                  <c:v>-0.15521536301462913</c:v>
                </c:pt>
                <c:pt idx="40">
                  <c:v>-0.16051451605598066</c:v>
                </c:pt>
                <c:pt idx="41">
                  <c:v>-0.15786493953530489</c:v>
                </c:pt>
                <c:pt idx="42">
                  <c:v>-0.14859142171293982</c:v>
                </c:pt>
                <c:pt idx="43">
                  <c:v>-0.16183930431631866</c:v>
                </c:pt>
                <c:pt idx="44">
                  <c:v>-0.14594184519226405</c:v>
                </c:pt>
                <c:pt idx="45">
                  <c:v>-0.15256578649395336</c:v>
                </c:pt>
                <c:pt idx="46">
                  <c:v>-0.14859142171293982</c:v>
                </c:pt>
                <c:pt idx="47">
                  <c:v>-0.15124099823361559</c:v>
                </c:pt>
                <c:pt idx="48">
                  <c:v>-0.16051451605598066</c:v>
                </c:pt>
                <c:pt idx="49">
                  <c:v>-0.15256578649395336</c:v>
                </c:pt>
                <c:pt idx="50">
                  <c:v>-0.14726663345260205</c:v>
                </c:pt>
                <c:pt idx="51">
                  <c:v>-0.14859142171293982</c:v>
                </c:pt>
                <c:pt idx="52">
                  <c:v>-0.14064269215091252</c:v>
                </c:pt>
                <c:pt idx="53">
                  <c:v>-0.15521536301462913</c:v>
                </c:pt>
                <c:pt idx="54">
                  <c:v>-0.14991620997327781</c:v>
                </c:pt>
                <c:pt idx="55">
                  <c:v>-0.15124099823361559</c:v>
                </c:pt>
                <c:pt idx="56">
                  <c:v>-0.14726663345260205</c:v>
                </c:pt>
                <c:pt idx="57">
                  <c:v>-0.15124099823361559</c:v>
                </c:pt>
                <c:pt idx="58">
                  <c:v>-0.14991620997327781</c:v>
                </c:pt>
                <c:pt idx="59">
                  <c:v>-0.14859142171293982</c:v>
                </c:pt>
                <c:pt idx="60">
                  <c:v>-0.14594184519226405</c:v>
                </c:pt>
                <c:pt idx="61">
                  <c:v>-0.14991620997327781</c:v>
                </c:pt>
                <c:pt idx="62">
                  <c:v>-0.15256578649395336</c:v>
                </c:pt>
                <c:pt idx="63">
                  <c:v>-0.15389057475429135</c:v>
                </c:pt>
                <c:pt idx="64">
                  <c:v>-0.14991620997327781</c:v>
                </c:pt>
                <c:pt idx="65">
                  <c:v>-0.14461705693192628</c:v>
                </c:pt>
                <c:pt idx="66">
                  <c:v>-0.14726663345260205</c:v>
                </c:pt>
                <c:pt idx="67">
                  <c:v>-0.15918972779564289</c:v>
                </c:pt>
                <c:pt idx="68">
                  <c:v>-0.14859142171293982</c:v>
                </c:pt>
                <c:pt idx="69">
                  <c:v>-0.14594184519226405</c:v>
                </c:pt>
                <c:pt idx="70">
                  <c:v>-0.13799311563023675</c:v>
                </c:pt>
                <c:pt idx="71">
                  <c:v>-0.14461705693192628</c:v>
                </c:pt>
                <c:pt idx="72">
                  <c:v>-0.15124099823361559</c:v>
                </c:pt>
                <c:pt idx="73">
                  <c:v>-0.15124099823361559</c:v>
                </c:pt>
                <c:pt idx="74">
                  <c:v>-0.14991620997327781</c:v>
                </c:pt>
                <c:pt idx="75">
                  <c:v>-0.14859142171293982</c:v>
                </c:pt>
                <c:pt idx="76">
                  <c:v>-0.15521536301462913</c:v>
                </c:pt>
                <c:pt idx="77">
                  <c:v>-0.14859142171293982</c:v>
                </c:pt>
                <c:pt idx="78">
                  <c:v>-0.14991620997327781</c:v>
                </c:pt>
                <c:pt idx="79">
                  <c:v>-0.15124099823361559</c:v>
                </c:pt>
                <c:pt idx="80">
                  <c:v>-0.14859142171293982</c:v>
                </c:pt>
                <c:pt idx="81">
                  <c:v>-0.15389057475429135</c:v>
                </c:pt>
                <c:pt idx="82">
                  <c:v>-0.14594184519226405</c:v>
                </c:pt>
                <c:pt idx="83">
                  <c:v>-0.14196748041125051</c:v>
                </c:pt>
                <c:pt idx="84">
                  <c:v>-0.14196748041125051</c:v>
                </c:pt>
                <c:pt idx="85">
                  <c:v>-0.14991620997327781</c:v>
                </c:pt>
                <c:pt idx="86">
                  <c:v>-0.14594184519226405</c:v>
                </c:pt>
                <c:pt idx="87">
                  <c:v>-0.14461705693192628</c:v>
                </c:pt>
                <c:pt idx="88">
                  <c:v>-0.14064269215091252</c:v>
                </c:pt>
                <c:pt idx="89">
                  <c:v>-0.14329226867158829</c:v>
                </c:pt>
                <c:pt idx="90">
                  <c:v>-0.14461705693192628</c:v>
                </c:pt>
                <c:pt idx="91">
                  <c:v>-0.14726663345260205</c:v>
                </c:pt>
                <c:pt idx="92">
                  <c:v>-0.15256578649395336</c:v>
                </c:pt>
                <c:pt idx="93">
                  <c:v>-0.15124099823361559</c:v>
                </c:pt>
                <c:pt idx="94">
                  <c:v>-0.14594184519226405</c:v>
                </c:pt>
                <c:pt idx="95">
                  <c:v>-0.14859142171293982</c:v>
                </c:pt>
                <c:pt idx="96">
                  <c:v>-0.14594184519226405</c:v>
                </c:pt>
                <c:pt idx="97">
                  <c:v>-0.15786493953530489</c:v>
                </c:pt>
                <c:pt idx="98">
                  <c:v>-0.15124099823361559</c:v>
                </c:pt>
                <c:pt idx="99">
                  <c:v>-0.14859142171293982</c:v>
                </c:pt>
                <c:pt idx="100">
                  <c:v>-0.15389057475429135</c:v>
                </c:pt>
                <c:pt idx="101">
                  <c:v>-0.14196748041125051</c:v>
                </c:pt>
                <c:pt idx="102">
                  <c:v>-0.15124099823361559</c:v>
                </c:pt>
                <c:pt idx="103">
                  <c:v>-0.14064269215091252</c:v>
                </c:pt>
                <c:pt idx="104">
                  <c:v>-0.14196748041125051</c:v>
                </c:pt>
                <c:pt idx="105">
                  <c:v>-0.14594184519226405</c:v>
                </c:pt>
                <c:pt idx="106">
                  <c:v>-0.14329226867158829</c:v>
                </c:pt>
                <c:pt idx="107">
                  <c:v>-0.15786493953530489</c:v>
                </c:pt>
                <c:pt idx="108">
                  <c:v>-0.14726663345260205</c:v>
                </c:pt>
                <c:pt idx="109">
                  <c:v>-0.14859142171293982</c:v>
                </c:pt>
                <c:pt idx="110">
                  <c:v>-0.14726663345260205</c:v>
                </c:pt>
                <c:pt idx="111">
                  <c:v>-0.14859142171293982</c:v>
                </c:pt>
                <c:pt idx="112">
                  <c:v>-0.14991620997327781</c:v>
                </c:pt>
                <c:pt idx="113">
                  <c:v>-0.14991620997327781</c:v>
                </c:pt>
                <c:pt idx="114">
                  <c:v>-0.14991620997327781</c:v>
                </c:pt>
                <c:pt idx="115">
                  <c:v>-0.15521536301462913</c:v>
                </c:pt>
                <c:pt idx="116">
                  <c:v>-0.15124099823361559</c:v>
                </c:pt>
                <c:pt idx="117">
                  <c:v>-0.14461705693192628</c:v>
                </c:pt>
                <c:pt idx="118">
                  <c:v>-0.14859142171293982</c:v>
                </c:pt>
                <c:pt idx="119">
                  <c:v>-0.14329226867158829</c:v>
                </c:pt>
                <c:pt idx="120">
                  <c:v>-0.15256578649395336</c:v>
                </c:pt>
                <c:pt idx="121">
                  <c:v>-0.14859142171293982</c:v>
                </c:pt>
                <c:pt idx="122">
                  <c:v>-0.14991620997327781</c:v>
                </c:pt>
                <c:pt idx="123">
                  <c:v>-0.15256578649395336</c:v>
                </c:pt>
                <c:pt idx="124">
                  <c:v>-0.14726663345260205</c:v>
                </c:pt>
                <c:pt idx="125">
                  <c:v>-0.15256578649395336</c:v>
                </c:pt>
                <c:pt idx="126">
                  <c:v>-0.15256578649395336</c:v>
                </c:pt>
                <c:pt idx="127">
                  <c:v>-0.15521536301462913</c:v>
                </c:pt>
                <c:pt idx="128">
                  <c:v>-0.14594184519226405</c:v>
                </c:pt>
                <c:pt idx="129">
                  <c:v>-0.15654015127496712</c:v>
                </c:pt>
                <c:pt idx="130">
                  <c:v>-0.15389057475429135</c:v>
                </c:pt>
                <c:pt idx="131">
                  <c:v>-0.15256578649395336</c:v>
                </c:pt>
                <c:pt idx="132">
                  <c:v>-0.14329226867158829</c:v>
                </c:pt>
                <c:pt idx="133">
                  <c:v>-0.14726663345260205</c:v>
                </c:pt>
                <c:pt idx="134">
                  <c:v>-0.15124099823361559</c:v>
                </c:pt>
                <c:pt idx="135">
                  <c:v>-0.15256578649395336</c:v>
                </c:pt>
                <c:pt idx="136">
                  <c:v>-0.15256578649395336</c:v>
                </c:pt>
                <c:pt idx="137">
                  <c:v>-0.15521536301462913</c:v>
                </c:pt>
                <c:pt idx="138">
                  <c:v>-0.16051451605598066</c:v>
                </c:pt>
                <c:pt idx="139">
                  <c:v>-0.16581366909733219</c:v>
                </c:pt>
                <c:pt idx="140">
                  <c:v>-0.15256578649395336</c:v>
                </c:pt>
                <c:pt idx="141">
                  <c:v>-0.16448888083699442</c:v>
                </c:pt>
                <c:pt idx="142">
                  <c:v>-0.15521536301462913</c:v>
                </c:pt>
                <c:pt idx="143">
                  <c:v>-0.16713845735767019</c:v>
                </c:pt>
                <c:pt idx="144">
                  <c:v>-0.15918972779564289</c:v>
                </c:pt>
                <c:pt idx="145">
                  <c:v>-0.15521536301462913</c:v>
                </c:pt>
                <c:pt idx="146">
                  <c:v>-0.15124099823361559</c:v>
                </c:pt>
                <c:pt idx="147">
                  <c:v>-0.14461705693192628</c:v>
                </c:pt>
                <c:pt idx="148">
                  <c:v>-0.15521536301462913</c:v>
                </c:pt>
                <c:pt idx="149">
                  <c:v>-0.15124099823361559</c:v>
                </c:pt>
                <c:pt idx="150">
                  <c:v>-0.15389057475429135</c:v>
                </c:pt>
                <c:pt idx="151">
                  <c:v>-0.15521536301462913</c:v>
                </c:pt>
                <c:pt idx="152">
                  <c:v>-0.14991620997327781</c:v>
                </c:pt>
                <c:pt idx="153">
                  <c:v>-0.15389057475429135</c:v>
                </c:pt>
                <c:pt idx="154">
                  <c:v>-0.14726663345260205</c:v>
                </c:pt>
                <c:pt idx="155">
                  <c:v>-0.15654015127496712</c:v>
                </c:pt>
                <c:pt idx="156">
                  <c:v>-0.15786493953530489</c:v>
                </c:pt>
                <c:pt idx="157">
                  <c:v>-0.15256578649395336</c:v>
                </c:pt>
                <c:pt idx="158">
                  <c:v>-0.15654015127496712</c:v>
                </c:pt>
                <c:pt idx="159">
                  <c:v>-0.15124099823361559</c:v>
                </c:pt>
                <c:pt idx="160">
                  <c:v>-0.15124099823361559</c:v>
                </c:pt>
                <c:pt idx="161">
                  <c:v>-0.15654015127496712</c:v>
                </c:pt>
                <c:pt idx="162">
                  <c:v>-0.15918972779564289</c:v>
                </c:pt>
                <c:pt idx="163">
                  <c:v>-0.15389057475429135</c:v>
                </c:pt>
                <c:pt idx="164">
                  <c:v>-0.15521536301462913</c:v>
                </c:pt>
                <c:pt idx="165">
                  <c:v>-0.15786493953530489</c:v>
                </c:pt>
                <c:pt idx="166">
                  <c:v>-0.15389057475429135</c:v>
                </c:pt>
                <c:pt idx="167">
                  <c:v>-0.15521536301462913</c:v>
                </c:pt>
                <c:pt idx="168">
                  <c:v>-0.15256578649395336</c:v>
                </c:pt>
                <c:pt idx="169">
                  <c:v>-0.15256578649395336</c:v>
                </c:pt>
                <c:pt idx="170">
                  <c:v>-0.15654015127496712</c:v>
                </c:pt>
                <c:pt idx="171">
                  <c:v>-0.15124099823361559</c:v>
                </c:pt>
                <c:pt idx="172">
                  <c:v>-0.15256578649395336</c:v>
                </c:pt>
                <c:pt idx="173">
                  <c:v>-0.14726663345260205</c:v>
                </c:pt>
                <c:pt idx="174">
                  <c:v>-0.15521536301462913</c:v>
                </c:pt>
                <c:pt idx="175">
                  <c:v>-0.14594184519226405</c:v>
                </c:pt>
                <c:pt idx="176">
                  <c:v>-0.14991620997327781</c:v>
                </c:pt>
                <c:pt idx="177">
                  <c:v>-0.15786493953530489</c:v>
                </c:pt>
                <c:pt idx="178">
                  <c:v>-0.15256578649395336</c:v>
                </c:pt>
                <c:pt idx="179">
                  <c:v>-0.15521536301462913</c:v>
                </c:pt>
                <c:pt idx="180">
                  <c:v>-0.15124099823361559</c:v>
                </c:pt>
                <c:pt idx="181">
                  <c:v>-0.14991620997327781</c:v>
                </c:pt>
                <c:pt idx="182">
                  <c:v>-0.15256578649395336</c:v>
                </c:pt>
                <c:pt idx="183">
                  <c:v>-0.14991620997327781</c:v>
                </c:pt>
                <c:pt idx="184">
                  <c:v>-0.15389057475429135</c:v>
                </c:pt>
                <c:pt idx="185">
                  <c:v>-0.16051451605598066</c:v>
                </c:pt>
                <c:pt idx="186">
                  <c:v>-0.16051451605598066</c:v>
                </c:pt>
                <c:pt idx="187">
                  <c:v>-0.14726663345260205</c:v>
                </c:pt>
                <c:pt idx="188">
                  <c:v>-0.15256578649395336</c:v>
                </c:pt>
                <c:pt idx="189">
                  <c:v>-0.14991620997327781</c:v>
                </c:pt>
                <c:pt idx="190">
                  <c:v>-0.15654015127496712</c:v>
                </c:pt>
                <c:pt idx="191">
                  <c:v>-0.15389057475429135</c:v>
                </c:pt>
                <c:pt idx="192">
                  <c:v>-0.15256578649395336</c:v>
                </c:pt>
                <c:pt idx="193">
                  <c:v>-0.14064269215091252</c:v>
                </c:pt>
                <c:pt idx="194">
                  <c:v>-0.14991620997327781</c:v>
                </c:pt>
                <c:pt idx="195">
                  <c:v>-0.15256578649395336</c:v>
                </c:pt>
                <c:pt idx="196">
                  <c:v>-0.14991620997327781</c:v>
                </c:pt>
                <c:pt idx="197">
                  <c:v>-0.14859142171293982</c:v>
                </c:pt>
                <c:pt idx="198">
                  <c:v>-0.14594184519226405</c:v>
                </c:pt>
                <c:pt idx="199">
                  <c:v>-0.14726663345260205</c:v>
                </c:pt>
                <c:pt idx="200">
                  <c:v>-0.14329226867158829</c:v>
                </c:pt>
                <c:pt idx="201">
                  <c:v>-0.14991620997327781</c:v>
                </c:pt>
                <c:pt idx="202">
                  <c:v>-0.15389057475429135</c:v>
                </c:pt>
                <c:pt idx="203">
                  <c:v>-0.15654015127496712</c:v>
                </c:pt>
                <c:pt idx="204">
                  <c:v>-0.14859142171293982</c:v>
                </c:pt>
                <c:pt idx="205">
                  <c:v>-0.15521536301462913</c:v>
                </c:pt>
                <c:pt idx="206">
                  <c:v>-0.14594184519226405</c:v>
                </c:pt>
                <c:pt idx="207">
                  <c:v>-0.14461705693192628</c:v>
                </c:pt>
                <c:pt idx="208">
                  <c:v>-0.14726663345260205</c:v>
                </c:pt>
                <c:pt idx="209">
                  <c:v>-0.14859142171293982</c:v>
                </c:pt>
                <c:pt idx="210">
                  <c:v>-0.14991620997327781</c:v>
                </c:pt>
                <c:pt idx="211">
                  <c:v>-0.14859142171293982</c:v>
                </c:pt>
                <c:pt idx="212">
                  <c:v>-0.15654015127496712</c:v>
                </c:pt>
                <c:pt idx="213">
                  <c:v>-0.15124099823361559</c:v>
                </c:pt>
                <c:pt idx="214">
                  <c:v>-0.15521536301462913</c:v>
                </c:pt>
                <c:pt idx="215">
                  <c:v>-0.15389057475429135</c:v>
                </c:pt>
                <c:pt idx="216">
                  <c:v>-0.15389057475429135</c:v>
                </c:pt>
                <c:pt idx="217">
                  <c:v>-0.15256578649395336</c:v>
                </c:pt>
                <c:pt idx="218">
                  <c:v>-0.15124099823361559</c:v>
                </c:pt>
                <c:pt idx="219">
                  <c:v>-0.15654015127496712</c:v>
                </c:pt>
                <c:pt idx="220">
                  <c:v>-0.15786493953530489</c:v>
                </c:pt>
                <c:pt idx="221">
                  <c:v>-0.15124099823361559</c:v>
                </c:pt>
                <c:pt idx="222">
                  <c:v>-0.15256578649395336</c:v>
                </c:pt>
                <c:pt idx="223">
                  <c:v>-0.15389057475429135</c:v>
                </c:pt>
                <c:pt idx="224">
                  <c:v>-0.14991620997327781</c:v>
                </c:pt>
                <c:pt idx="225">
                  <c:v>-0.14461705693192628</c:v>
                </c:pt>
                <c:pt idx="226">
                  <c:v>-0.15389057475429135</c:v>
                </c:pt>
                <c:pt idx="227">
                  <c:v>-0.15124099823361559</c:v>
                </c:pt>
                <c:pt idx="228">
                  <c:v>-0.14991620997327781</c:v>
                </c:pt>
                <c:pt idx="229">
                  <c:v>-0.14991620997327781</c:v>
                </c:pt>
                <c:pt idx="230">
                  <c:v>-0.14726663345260205</c:v>
                </c:pt>
                <c:pt idx="231">
                  <c:v>-0.15521536301462913</c:v>
                </c:pt>
                <c:pt idx="232">
                  <c:v>-0.15256578649395336</c:v>
                </c:pt>
                <c:pt idx="233">
                  <c:v>-0.15389057475429135</c:v>
                </c:pt>
                <c:pt idx="234">
                  <c:v>-0.15256578649395336</c:v>
                </c:pt>
                <c:pt idx="235">
                  <c:v>-0.14991620997327781</c:v>
                </c:pt>
                <c:pt idx="236">
                  <c:v>-0.14991620997327781</c:v>
                </c:pt>
                <c:pt idx="237">
                  <c:v>-0.14859142171293982</c:v>
                </c:pt>
                <c:pt idx="238">
                  <c:v>-0.15256578649395336</c:v>
                </c:pt>
                <c:pt idx="239">
                  <c:v>-0.15521536301462913</c:v>
                </c:pt>
                <c:pt idx="240">
                  <c:v>-0.15256578649395336</c:v>
                </c:pt>
                <c:pt idx="241">
                  <c:v>-0.15124099823361559</c:v>
                </c:pt>
                <c:pt idx="242">
                  <c:v>-0.15389057475429135</c:v>
                </c:pt>
                <c:pt idx="243">
                  <c:v>-0.15918972779564289</c:v>
                </c:pt>
                <c:pt idx="244">
                  <c:v>-0.15654015127496712</c:v>
                </c:pt>
                <c:pt idx="245">
                  <c:v>-0.15654015127496712</c:v>
                </c:pt>
                <c:pt idx="246">
                  <c:v>-0.15256578649395336</c:v>
                </c:pt>
                <c:pt idx="247">
                  <c:v>-0.14991620997327781</c:v>
                </c:pt>
                <c:pt idx="248">
                  <c:v>-0.15654015127496712</c:v>
                </c:pt>
                <c:pt idx="249">
                  <c:v>-0.14859142171293982</c:v>
                </c:pt>
                <c:pt idx="250">
                  <c:v>-0.14991620997327781</c:v>
                </c:pt>
                <c:pt idx="251">
                  <c:v>-0.15654015127496712</c:v>
                </c:pt>
                <c:pt idx="252">
                  <c:v>-0.15918972779564289</c:v>
                </c:pt>
                <c:pt idx="253">
                  <c:v>-0.15786493953530489</c:v>
                </c:pt>
                <c:pt idx="254">
                  <c:v>-0.15124099823361559</c:v>
                </c:pt>
                <c:pt idx="255">
                  <c:v>-0.15124099823361559</c:v>
                </c:pt>
                <c:pt idx="256">
                  <c:v>-0.15654015127496712</c:v>
                </c:pt>
                <c:pt idx="257">
                  <c:v>-0.15521536301462913</c:v>
                </c:pt>
                <c:pt idx="258">
                  <c:v>-0.15389057475429135</c:v>
                </c:pt>
                <c:pt idx="259">
                  <c:v>-0.15654015127496712</c:v>
                </c:pt>
                <c:pt idx="260">
                  <c:v>-0.16183930431631866</c:v>
                </c:pt>
                <c:pt idx="261">
                  <c:v>-0.15124099823361559</c:v>
                </c:pt>
                <c:pt idx="262">
                  <c:v>-0.15786493953530489</c:v>
                </c:pt>
                <c:pt idx="263">
                  <c:v>-0.16183930431631866</c:v>
                </c:pt>
                <c:pt idx="264">
                  <c:v>-0.15389057475429135</c:v>
                </c:pt>
                <c:pt idx="265">
                  <c:v>-0.16316409257665643</c:v>
                </c:pt>
                <c:pt idx="266">
                  <c:v>-0.16183930431631866</c:v>
                </c:pt>
                <c:pt idx="267">
                  <c:v>-0.15786493953530489</c:v>
                </c:pt>
                <c:pt idx="268">
                  <c:v>-0.16448888083699442</c:v>
                </c:pt>
                <c:pt idx="269">
                  <c:v>-0.16051451605598066</c:v>
                </c:pt>
                <c:pt idx="270">
                  <c:v>-0.15918972779564289</c:v>
                </c:pt>
                <c:pt idx="271">
                  <c:v>-0.15389057475429135</c:v>
                </c:pt>
                <c:pt idx="272">
                  <c:v>-0.15654015127496712</c:v>
                </c:pt>
                <c:pt idx="273">
                  <c:v>-0.16316409257665643</c:v>
                </c:pt>
                <c:pt idx="274">
                  <c:v>-0.16448888083699442</c:v>
                </c:pt>
                <c:pt idx="275">
                  <c:v>-0.16316409257665643</c:v>
                </c:pt>
                <c:pt idx="276">
                  <c:v>-0.16581366909733219</c:v>
                </c:pt>
                <c:pt idx="277">
                  <c:v>-0.16713845735767019</c:v>
                </c:pt>
                <c:pt idx="278">
                  <c:v>-0.15918972779564289</c:v>
                </c:pt>
                <c:pt idx="279">
                  <c:v>-0.16581366909733219</c:v>
                </c:pt>
                <c:pt idx="280">
                  <c:v>-0.17111282213868373</c:v>
                </c:pt>
                <c:pt idx="281">
                  <c:v>-0.16846324561800796</c:v>
                </c:pt>
                <c:pt idx="282">
                  <c:v>-0.16581366909733219</c:v>
                </c:pt>
                <c:pt idx="283">
                  <c:v>-0.15654015127496712</c:v>
                </c:pt>
                <c:pt idx="284">
                  <c:v>-0.16581366909733219</c:v>
                </c:pt>
                <c:pt idx="285">
                  <c:v>-0.16581366909733219</c:v>
                </c:pt>
                <c:pt idx="286">
                  <c:v>-0.16316409257665643</c:v>
                </c:pt>
                <c:pt idx="287">
                  <c:v>-0.16316409257665643</c:v>
                </c:pt>
                <c:pt idx="288">
                  <c:v>-0.16051451605598066</c:v>
                </c:pt>
                <c:pt idx="289">
                  <c:v>-0.16183930431631866</c:v>
                </c:pt>
                <c:pt idx="290">
                  <c:v>-0.16713845735767019</c:v>
                </c:pt>
                <c:pt idx="291">
                  <c:v>-0.16183930431631866</c:v>
                </c:pt>
                <c:pt idx="292">
                  <c:v>-0.16713845735767019</c:v>
                </c:pt>
                <c:pt idx="293">
                  <c:v>-0.16448888083699442</c:v>
                </c:pt>
                <c:pt idx="294">
                  <c:v>-0.15918972779564289</c:v>
                </c:pt>
                <c:pt idx="295">
                  <c:v>-0.16051451605598066</c:v>
                </c:pt>
                <c:pt idx="296">
                  <c:v>0.47140948412518691</c:v>
                </c:pt>
                <c:pt idx="297">
                  <c:v>0.44623850717876723</c:v>
                </c:pt>
                <c:pt idx="298">
                  <c:v>0.4409393541374157</c:v>
                </c:pt>
                <c:pt idx="299">
                  <c:v>0.44623850717876723</c:v>
                </c:pt>
                <c:pt idx="300">
                  <c:v>0.43961456587707781</c:v>
                </c:pt>
                <c:pt idx="301">
                  <c:v>0.43961456587707781</c:v>
                </c:pt>
                <c:pt idx="302">
                  <c:v>0.42636668327369898</c:v>
                </c:pt>
                <c:pt idx="303">
                  <c:v>0.41974274197200967</c:v>
                </c:pt>
                <c:pt idx="304">
                  <c:v>0.41841795371167179</c:v>
                </c:pt>
                <c:pt idx="305">
                  <c:v>0.41311880067032025</c:v>
                </c:pt>
                <c:pt idx="306">
                  <c:v>0.41576837719099602</c:v>
                </c:pt>
                <c:pt idx="307">
                  <c:v>0.40781964762896872</c:v>
                </c:pt>
                <c:pt idx="308">
                  <c:v>0.4091444358893066</c:v>
                </c:pt>
                <c:pt idx="309">
                  <c:v>0.40384528284795507</c:v>
                </c:pt>
                <c:pt idx="310">
                  <c:v>0.40517007110829295</c:v>
                </c:pt>
                <c:pt idx="311">
                  <c:v>0.40649485936863083</c:v>
                </c:pt>
                <c:pt idx="312">
                  <c:v>0.40384528284795507</c:v>
                </c:pt>
                <c:pt idx="313">
                  <c:v>0.40252049458761718</c:v>
                </c:pt>
                <c:pt idx="314">
                  <c:v>0.39854612980660364</c:v>
                </c:pt>
                <c:pt idx="315">
                  <c:v>0.40252049458761718</c:v>
                </c:pt>
                <c:pt idx="316">
                  <c:v>0.39589655328592788</c:v>
                </c:pt>
                <c:pt idx="317">
                  <c:v>0.39854612980660364</c:v>
                </c:pt>
                <c:pt idx="318">
                  <c:v>0.39987091806694142</c:v>
                </c:pt>
                <c:pt idx="319">
                  <c:v>0.40384528284795507</c:v>
                </c:pt>
                <c:pt idx="320">
                  <c:v>0.4011957063272793</c:v>
                </c:pt>
                <c:pt idx="321">
                  <c:v>0.4091444358893066</c:v>
                </c:pt>
                <c:pt idx="322">
                  <c:v>0.39854612980660364</c:v>
                </c:pt>
                <c:pt idx="323">
                  <c:v>0.39589655328592788</c:v>
                </c:pt>
                <c:pt idx="324">
                  <c:v>0.39589655328592788</c:v>
                </c:pt>
                <c:pt idx="325">
                  <c:v>0.39324697676525211</c:v>
                </c:pt>
                <c:pt idx="326">
                  <c:v>0.40384528284795507</c:v>
                </c:pt>
                <c:pt idx="327">
                  <c:v>0.39854612980660364</c:v>
                </c:pt>
                <c:pt idx="328">
                  <c:v>0.39854612980660364</c:v>
                </c:pt>
                <c:pt idx="329">
                  <c:v>0.4011957063272793</c:v>
                </c:pt>
                <c:pt idx="330">
                  <c:v>0.40252049458761718</c:v>
                </c:pt>
                <c:pt idx="331">
                  <c:v>0.40649485936863083</c:v>
                </c:pt>
                <c:pt idx="332">
                  <c:v>0.40384528284795507</c:v>
                </c:pt>
                <c:pt idx="333">
                  <c:v>0.4091444358893066</c:v>
                </c:pt>
                <c:pt idx="334">
                  <c:v>0.4011957063272793</c:v>
                </c:pt>
                <c:pt idx="335">
                  <c:v>0.4011957063272793</c:v>
                </c:pt>
                <c:pt idx="336">
                  <c:v>0.40384528284795507</c:v>
                </c:pt>
                <c:pt idx="337">
                  <c:v>0.40517007110829295</c:v>
                </c:pt>
                <c:pt idx="338">
                  <c:v>0.40517007110829295</c:v>
                </c:pt>
                <c:pt idx="339">
                  <c:v>0.39457176502558999</c:v>
                </c:pt>
                <c:pt idx="340">
                  <c:v>0.40649485936863083</c:v>
                </c:pt>
                <c:pt idx="341">
                  <c:v>0.40649485936863083</c:v>
                </c:pt>
                <c:pt idx="342">
                  <c:v>0.40649485936863083</c:v>
                </c:pt>
                <c:pt idx="343">
                  <c:v>0.40649485936863083</c:v>
                </c:pt>
                <c:pt idx="344">
                  <c:v>0.39589655328592788</c:v>
                </c:pt>
                <c:pt idx="345">
                  <c:v>0.39192218850491423</c:v>
                </c:pt>
                <c:pt idx="346">
                  <c:v>0.39059740024457634</c:v>
                </c:pt>
                <c:pt idx="347">
                  <c:v>0.39059740024457634</c:v>
                </c:pt>
                <c:pt idx="348">
                  <c:v>0.39192218850491423</c:v>
                </c:pt>
                <c:pt idx="349">
                  <c:v>0.38927261198423846</c:v>
                </c:pt>
                <c:pt idx="350">
                  <c:v>0.38927261198423846</c:v>
                </c:pt>
                <c:pt idx="351">
                  <c:v>0.38794782372390058</c:v>
                </c:pt>
                <c:pt idx="352">
                  <c:v>0.38927261198423846</c:v>
                </c:pt>
                <c:pt idx="353">
                  <c:v>0.39457176502558999</c:v>
                </c:pt>
                <c:pt idx="354">
                  <c:v>0.38662303546356269</c:v>
                </c:pt>
                <c:pt idx="355">
                  <c:v>0.37867430590153539</c:v>
                </c:pt>
                <c:pt idx="356">
                  <c:v>0.38397345894288692</c:v>
                </c:pt>
                <c:pt idx="357">
                  <c:v>0.38132388242221116</c:v>
                </c:pt>
                <c:pt idx="358">
                  <c:v>0.37999909416187327</c:v>
                </c:pt>
                <c:pt idx="359">
                  <c:v>0.37867430590153539</c:v>
                </c:pt>
                <c:pt idx="360">
                  <c:v>0.38794782372390058</c:v>
                </c:pt>
                <c:pt idx="361">
                  <c:v>0.38264867068254904</c:v>
                </c:pt>
                <c:pt idx="362">
                  <c:v>0.38264867068254904</c:v>
                </c:pt>
                <c:pt idx="363">
                  <c:v>0.38264867068254904</c:v>
                </c:pt>
                <c:pt idx="364">
                  <c:v>0.37867430590153539</c:v>
                </c:pt>
                <c:pt idx="365">
                  <c:v>0.38132388242221116</c:v>
                </c:pt>
                <c:pt idx="366">
                  <c:v>0.38132388242221116</c:v>
                </c:pt>
                <c:pt idx="367">
                  <c:v>0.37867430590153539</c:v>
                </c:pt>
                <c:pt idx="368">
                  <c:v>0.37469994112052174</c:v>
                </c:pt>
                <c:pt idx="369">
                  <c:v>0.37734951764119751</c:v>
                </c:pt>
                <c:pt idx="370">
                  <c:v>0.37205036459984608</c:v>
                </c:pt>
                <c:pt idx="371">
                  <c:v>0.38132388242221116</c:v>
                </c:pt>
                <c:pt idx="372">
                  <c:v>0.37602472938085962</c:v>
                </c:pt>
                <c:pt idx="373">
                  <c:v>0.37734951764119751</c:v>
                </c:pt>
                <c:pt idx="374">
                  <c:v>0.36940078807917032</c:v>
                </c:pt>
                <c:pt idx="375">
                  <c:v>0.36542642329815667</c:v>
                </c:pt>
                <c:pt idx="376">
                  <c:v>0.35747769373612936</c:v>
                </c:pt>
                <c:pt idx="377">
                  <c:v>0.36410163503781878</c:v>
                </c:pt>
                <c:pt idx="378">
                  <c:v>0.3627768467774809</c:v>
                </c:pt>
                <c:pt idx="379">
                  <c:v>0.36940078807917032</c:v>
                </c:pt>
                <c:pt idx="380">
                  <c:v>0.36012727025680513</c:v>
                </c:pt>
                <c:pt idx="381">
                  <c:v>0.3627768467774809</c:v>
                </c:pt>
                <c:pt idx="382">
                  <c:v>0.36675121155849455</c:v>
                </c:pt>
                <c:pt idx="383">
                  <c:v>0.36012727025680513</c:v>
                </c:pt>
                <c:pt idx="384">
                  <c:v>0.3548281172154536</c:v>
                </c:pt>
                <c:pt idx="385">
                  <c:v>0.35880248199646725</c:v>
                </c:pt>
                <c:pt idx="386">
                  <c:v>0.35880248199646725</c:v>
                </c:pt>
                <c:pt idx="387">
                  <c:v>0.35880248199646725</c:v>
                </c:pt>
                <c:pt idx="388">
                  <c:v>0.36012727025680513</c:v>
                </c:pt>
                <c:pt idx="389">
                  <c:v>0.35217854069477783</c:v>
                </c:pt>
                <c:pt idx="390">
                  <c:v>0.34952896417410217</c:v>
                </c:pt>
                <c:pt idx="391">
                  <c:v>0.35615290547579148</c:v>
                </c:pt>
                <c:pt idx="392">
                  <c:v>0.3548281172154536</c:v>
                </c:pt>
                <c:pt idx="393">
                  <c:v>0.36012727025680513</c:v>
                </c:pt>
                <c:pt idx="394">
                  <c:v>0.36012727025680513</c:v>
                </c:pt>
                <c:pt idx="395">
                  <c:v>0.3548281172154536</c:v>
                </c:pt>
                <c:pt idx="396">
                  <c:v>0.35880248199646725</c:v>
                </c:pt>
                <c:pt idx="397">
                  <c:v>0.36012727025680513</c:v>
                </c:pt>
                <c:pt idx="398">
                  <c:v>0.35350332895511571</c:v>
                </c:pt>
                <c:pt idx="399">
                  <c:v>0.35880248199646725</c:v>
                </c:pt>
                <c:pt idx="400">
                  <c:v>0.36145205851714302</c:v>
                </c:pt>
                <c:pt idx="401">
                  <c:v>0.35615290547579148</c:v>
                </c:pt>
                <c:pt idx="402">
                  <c:v>0.35747769373612936</c:v>
                </c:pt>
                <c:pt idx="403">
                  <c:v>0.35217854069477783</c:v>
                </c:pt>
                <c:pt idx="404">
                  <c:v>0.34952896417410217</c:v>
                </c:pt>
                <c:pt idx="405">
                  <c:v>0.34687938765342641</c:v>
                </c:pt>
                <c:pt idx="406">
                  <c:v>0.34422981113275064</c:v>
                </c:pt>
                <c:pt idx="407">
                  <c:v>0.34422981113275064</c:v>
                </c:pt>
                <c:pt idx="408">
                  <c:v>0.34422981113275064</c:v>
                </c:pt>
                <c:pt idx="409">
                  <c:v>0.34422981113275064</c:v>
                </c:pt>
                <c:pt idx="410">
                  <c:v>0.34820417591376429</c:v>
                </c:pt>
                <c:pt idx="411">
                  <c:v>0.34952896417410217</c:v>
                </c:pt>
                <c:pt idx="412">
                  <c:v>0.34290502287241276</c:v>
                </c:pt>
                <c:pt idx="413">
                  <c:v>0.35085375243443995</c:v>
                </c:pt>
                <c:pt idx="414">
                  <c:v>0.35350332895511571</c:v>
                </c:pt>
                <c:pt idx="415">
                  <c:v>0.35085375243443995</c:v>
                </c:pt>
                <c:pt idx="416">
                  <c:v>0.34555459939308852</c:v>
                </c:pt>
                <c:pt idx="417">
                  <c:v>0.34158023461207487</c:v>
                </c:pt>
                <c:pt idx="418">
                  <c:v>0.34820417591376429</c:v>
                </c:pt>
                <c:pt idx="419">
                  <c:v>0.33893065809139911</c:v>
                </c:pt>
                <c:pt idx="420">
                  <c:v>0.34555459939308852</c:v>
                </c:pt>
                <c:pt idx="421">
                  <c:v>0.34820417591376429</c:v>
                </c:pt>
                <c:pt idx="422">
                  <c:v>0.34025544635173699</c:v>
                </c:pt>
                <c:pt idx="423">
                  <c:v>0.33893065809139911</c:v>
                </c:pt>
                <c:pt idx="424">
                  <c:v>0.33760586983106122</c:v>
                </c:pt>
                <c:pt idx="425">
                  <c:v>0.33893065809139911</c:v>
                </c:pt>
                <c:pt idx="426">
                  <c:v>0.34025544635173699</c:v>
                </c:pt>
                <c:pt idx="427">
                  <c:v>0.34290502287241276</c:v>
                </c:pt>
                <c:pt idx="428">
                  <c:v>0.34025544635173699</c:v>
                </c:pt>
                <c:pt idx="429">
                  <c:v>0.34025544635173699</c:v>
                </c:pt>
                <c:pt idx="430">
                  <c:v>0.33893065809139911</c:v>
                </c:pt>
                <c:pt idx="431">
                  <c:v>0.33628108157072334</c:v>
                </c:pt>
                <c:pt idx="432">
                  <c:v>0.33760586983106122</c:v>
                </c:pt>
                <c:pt idx="433">
                  <c:v>0.33495629331038546</c:v>
                </c:pt>
                <c:pt idx="434">
                  <c:v>0.34290502287241276</c:v>
                </c:pt>
                <c:pt idx="435">
                  <c:v>0.33363150505004757</c:v>
                </c:pt>
                <c:pt idx="436">
                  <c:v>0.33230671678970969</c:v>
                </c:pt>
                <c:pt idx="437">
                  <c:v>0.33760586983106122</c:v>
                </c:pt>
                <c:pt idx="438">
                  <c:v>0.34025544635173699</c:v>
                </c:pt>
                <c:pt idx="439">
                  <c:v>0.33628108157072334</c:v>
                </c:pt>
                <c:pt idx="440">
                  <c:v>0.32965714026903392</c:v>
                </c:pt>
                <c:pt idx="441">
                  <c:v>0.33760586983106122</c:v>
                </c:pt>
                <c:pt idx="442">
                  <c:v>0.33363150505004757</c:v>
                </c:pt>
                <c:pt idx="443">
                  <c:v>0.32833235200869604</c:v>
                </c:pt>
                <c:pt idx="444">
                  <c:v>0.3243579872276825</c:v>
                </c:pt>
                <c:pt idx="445">
                  <c:v>0.32568277548802027</c:v>
                </c:pt>
                <c:pt idx="446">
                  <c:v>0.32038362244666885</c:v>
                </c:pt>
                <c:pt idx="447">
                  <c:v>0.32700756374835815</c:v>
                </c:pt>
                <c:pt idx="448">
                  <c:v>0.32038362244666885</c:v>
                </c:pt>
                <c:pt idx="449">
                  <c:v>0.3243579872276825</c:v>
                </c:pt>
                <c:pt idx="450">
                  <c:v>0.32303319896734461</c:v>
                </c:pt>
                <c:pt idx="451">
                  <c:v>0.32038362244666885</c:v>
                </c:pt>
                <c:pt idx="452">
                  <c:v>0.32038362244666885</c:v>
                </c:pt>
                <c:pt idx="453">
                  <c:v>0.32038362244666885</c:v>
                </c:pt>
                <c:pt idx="454">
                  <c:v>0.31905883418633096</c:v>
                </c:pt>
                <c:pt idx="455">
                  <c:v>0.3164092576656552</c:v>
                </c:pt>
                <c:pt idx="456">
                  <c:v>0.3243579872276825</c:v>
                </c:pt>
                <c:pt idx="457">
                  <c:v>0.3164092576656552</c:v>
                </c:pt>
                <c:pt idx="458">
                  <c:v>0.32303319896734461</c:v>
                </c:pt>
                <c:pt idx="459">
                  <c:v>0.3164092576656552</c:v>
                </c:pt>
                <c:pt idx="460">
                  <c:v>0.31508446940531731</c:v>
                </c:pt>
                <c:pt idx="461">
                  <c:v>0.31111010462430366</c:v>
                </c:pt>
                <c:pt idx="462">
                  <c:v>0.31773404592599308</c:v>
                </c:pt>
                <c:pt idx="463">
                  <c:v>0.31243489288464155</c:v>
                </c:pt>
                <c:pt idx="464">
                  <c:v>0.3084605281036279</c:v>
                </c:pt>
                <c:pt idx="465">
                  <c:v>0.31111010462430366</c:v>
                </c:pt>
                <c:pt idx="466">
                  <c:v>0.30183658680193848</c:v>
                </c:pt>
                <c:pt idx="467">
                  <c:v>0.30183658680193848</c:v>
                </c:pt>
                <c:pt idx="468">
                  <c:v>0.30316137506227636</c:v>
                </c:pt>
                <c:pt idx="469">
                  <c:v>0.30978531636396578</c:v>
                </c:pt>
                <c:pt idx="470">
                  <c:v>0.30713573984329001</c:v>
                </c:pt>
                <c:pt idx="471">
                  <c:v>0.30448616332261424</c:v>
                </c:pt>
                <c:pt idx="472">
                  <c:v>0.30183658680193848</c:v>
                </c:pt>
                <c:pt idx="473">
                  <c:v>0.29786222202092494</c:v>
                </c:pt>
                <c:pt idx="474">
                  <c:v>0.29918701028126282</c:v>
                </c:pt>
                <c:pt idx="475">
                  <c:v>0.30316137506227636</c:v>
                </c:pt>
                <c:pt idx="476">
                  <c:v>0.3084605281036279</c:v>
                </c:pt>
                <c:pt idx="477">
                  <c:v>0.3084605281036279</c:v>
                </c:pt>
                <c:pt idx="478">
                  <c:v>0.30448616332261424</c:v>
                </c:pt>
                <c:pt idx="479">
                  <c:v>0.30183658680193848</c:v>
                </c:pt>
                <c:pt idx="480">
                  <c:v>0.29918701028126282</c:v>
                </c:pt>
                <c:pt idx="481">
                  <c:v>0.31243489288464155</c:v>
                </c:pt>
                <c:pt idx="482">
                  <c:v>0.2925630689795734</c:v>
                </c:pt>
                <c:pt idx="483">
                  <c:v>0.29388785723991129</c:v>
                </c:pt>
                <c:pt idx="484">
                  <c:v>0.29521264550024917</c:v>
                </c:pt>
                <c:pt idx="485">
                  <c:v>0.30581095158295213</c:v>
                </c:pt>
                <c:pt idx="486">
                  <c:v>0.29786222202092494</c:v>
                </c:pt>
                <c:pt idx="487">
                  <c:v>0.30051179854160071</c:v>
                </c:pt>
                <c:pt idx="488">
                  <c:v>0.30316137506227636</c:v>
                </c:pt>
                <c:pt idx="489">
                  <c:v>0.28593912767788399</c:v>
                </c:pt>
                <c:pt idx="490">
                  <c:v>0.29123828071923552</c:v>
                </c:pt>
                <c:pt idx="491">
                  <c:v>0.28991349245889764</c:v>
                </c:pt>
                <c:pt idx="492">
                  <c:v>0.2925630689795734</c:v>
                </c:pt>
                <c:pt idx="493">
                  <c:v>0.28991349245889764</c:v>
                </c:pt>
                <c:pt idx="494">
                  <c:v>0.2925630689795734</c:v>
                </c:pt>
                <c:pt idx="495">
                  <c:v>0.2846143394175461</c:v>
                </c:pt>
                <c:pt idx="496">
                  <c:v>0.29123828071923552</c:v>
                </c:pt>
                <c:pt idx="497">
                  <c:v>0.2925630689795734</c:v>
                </c:pt>
                <c:pt idx="498">
                  <c:v>0.29388785723991129</c:v>
                </c:pt>
                <c:pt idx="499">
                  <c:v>0.29388785723991129</c:v>
                </c:pt>
                <c:pt idx="500">
                  <c:v>0.2846143394175461</c:v>
                </c:pt>
                <c:pt idx="501">
                  <c:v>0.2925630689795734</c:v>
                </c:pt>
                <c:pt idx="502">
                  <c:v>0.28726391593822187</c:v>
                </c:pt>
                <c:pt idx="503">
                  <c:v>0.2846143394175461</c:v>
                </c:pt>
                <c:pt idx="504">
                  <c:v>0.2846143394175461</c:v>
                </c:pt>
                <c:pt idx="505">
                  <c:v>0.28991349245889764</c:v>
                </c:pt>
                <c:pt idx="506">
                  <c:v>0.28328955115720822</c:v>
                </c:pt>
                <c:pt idx="507">
                  <c:v>0.28063997463653245</c:v>
                </c:pt>
                <c:pt idx="508">
                  <c:v>0.28328955115720822</c:v>
                </c:pt>
                <c:pt idx="509">
                  <c:v>0.28991349245889764</c:v>
                </c:pt>
                <c:pt idx="510">
                  <c:v>0.28063997463653245</c:v>
                </c:pt>
                <c:pt idx="511">
                  <c:v>0.28593912767788399</c:v>
                </c:pt>
                <c:pt idx="512">
                  <c:v>0.28063997463653245</c:v>
                </c:pt>
                <c:pt idx="513">
                  <c:v>0.28991349245889764</c:v>
                </c:pt>
                <c:pt idx="514">
                  <c:v>0.28196476289687034</c:v>
                </c:pt>
                <c:pt idx="515">
                  <c:v>0.2766656098555188</c:v>
                </c:pt>
                <c:pt idx="516">
                  <c:v>0.27799039811585669</c:v>
                </c:pt>
                <c:pt idx="517">
                  <c:v>0.2846143394175461</c:v>
                </c:pt>
                <c:pt idx="518">
                  <c:v>0.27534082159518103</c:v>
                </c:pt>
                <c:pt idx="519">
                  <c:v>0.27269124507450526</c:v>
                </c:pt>
                <c:pt idx="520">
                  <c:v>0.27534082159518103</c:v>
                </c:pt>
                <c:pt idx="521">
                  <c:v>0.27004166855382949</c:v>
                </c:pt>
                <c:pt idx="522">
                  <c:v>0.27136645681416738</c:v>
                </c:pt>
                <c:pt idx="523">
                  <c:v>0.27004166855382949</c:v>
                </c:pt>
                <c:pt idx="524">
                  <c:v>0.27136645681416738</c:v>
                </c:pt>
                <c:pt idx="525">
                  <c:v>0.27269124507450526</c:v>
                </c:pt>
                <c:pt idx="526">
                  <c:v>0.26739209203315373</c:v>
                </c:pt>
                <c:pt idx="527">
                  <c:v>0.27136645681416738</c:v>
                </c:pt>
                <c:pt idx="528">
                  <c:v>0.26871688029349161</c:v>
                </c:pt>
                <c:pt idx="529">
                  <c:v>0.26341772725214008</c:v>
                </c:pt>
                <c:pt idx="530">
                  <c:v>0.26209293899180219</c:v>
                </c:pt>
                <c:pt idx="531">
                  <c:v>0.26474251551247796</c:v>
                </c:pt>
                <c:pt idx="532">
                  <c:v>0.25414420942977489</c:v>
                </c:pt>
                <c:pt idx="533">
                  <c:v>0.26076815073146431</c:v>
                </c:pt>
                <c:pt idx="534">
                  <c:v>0.25546899769011278</c:v>
                </c:pt>
                <c:pt idx="535">
                  <c:v>0.25281942116943701</c:v>
                </c:pt>
                <c:pt idx="536">
                  <c:v>0.25679378595045066</c:v>
                </c:pt>
                <c:pt idx="537">
                  <c:v>0.25281942116943701</c:v>
                </c:pt>
                <c:pt idx="538">
                  <c:v>0.25414420942977489</c:v>
                </c:pt>
                <c:pt idx="539">
                  <c:v>0.25679378595045066</c:v>
                </c:pt>
                <c:pt idx="540">
                  <c:v>0.25414420942977489</c:v>
                </c:pt>
                <c:pt idx="541">
                  <c:v>0.25679378595045066</c:v>
                </c:pt>
                <c:pt idx="542">
                  <c:v>0.25281942116943701</c:v>
                </c:pt>
                <c:pt idx="543">
                  <c:v>0.25281942116943701</c:v>
                </c:pt>
                <c:pt idx="544">
                  <c:v>0.25281942116943701</c:v>
                </c:pt>
                <c:pt idx="545">
                  <c:v>0.24752026812808559</c:v>
                </c:pt>
                <c:pt idx="546">
                  <c:v>0.24884505638842347</c:v>
                </c:pt>
                <c:pt idx="547">
                  <c:v>0.24487069160740982</c:v>
                </c:pt>
                <c:pt idx="548">
                  <c:v>0.24487069160740982</c:v>
                </c:pt>
                <c:pt idx="549">
                  <c:v>0.24752026812808559</c:v>
                </c:pt>
                <c:pt idx="550">
                  <c:v>0.25149463290909924</c:v>
                </c:pt>
                <c:pt idx="551">
                  <c:v>0.25016984464876135</c:v>
                </c:pt>
                <c:pt idx="552">
                  <c:v>0.2382467503057204</c:v>
                </c:pt>
                <c:pt idx="553">
                  <c:v>0.24222111508673405</c:v>
                </c:pt>
                <c:pt idx="554">
                  <c:v>0.24222111508673405</c:v>
                </c:pt>
                <c:pt idx="555">
                  <c:v>0.24354590334707193</c:v>
                </c:pt>
                <c:pt idx="556">
                  <c:v>0.24354590334707193</c:v>
                </c:pt>
                <c:pt idx="557">
                  <c:v>0.24884505638842347</c:v>
                </c:pt>
                <c:pt idx="558">
                  <c:v>0.24354590334707193</c:v>
                </c:pt>
                <c:pt idx="559">
                  <c:v>0.2461954798677477</c:v>
                </c:pt>
                <c:pt idx="560">
                  <c:v>0.23559717378504463</c:v>
                </c:pt>
                <c:pt idx="561">
                  <c:v>0.24752026812808559</c:v>
                </c:pt>
                <c:pt idx="562">
                  <c:v>0.24884505638842347</c:v>
                </c:pt>
                <c:pt idx="563">
                  <c:v>0.24487069160740982</c:v>
                </c:pt>
                <c:pt idx="564">
                  <c:v>0.24354590334707193</c:v>
                </c:pt>
                <c:pt idx="565">
                  <c:v>0.24487069160740982</c:v>
                </c:pt>
                <c:pt idx="566">
                  <c:v>0.25016984464876135</c:v>
                </c:pt>
                <c:pt idx="567">
                  <c:v>0.24487069160740982</c:v>
                </c:pt>
                <c:pt idx="568">
                  <c:v>0.2461954798677477</c:v>
                </c:pt>
                <c:pt idx="569">
                  <c:v>0.24884505638842347</c:v>
                </c:pt>
                <c:pt idx="570">
                  <c:v>0.24354590334707193</c:v>
                </c:pt>
                <c:pt idx="571">
                  <c:v>0.2461954798677477</c:v>
                </c:pt>
                <c:pt idx="572">
                  <c:v>0.2382467503057204</c:v>
                </c:pt>
                <c:pt idx="573">
                  <c:v>0.24487069160740982</c:v>
                </c:pt>
                <c:pt idx="574">
                  <c:v>0.24089632682639617</c:v>
                </c:pt>
                <c:pt idx="575">
                  <c:v>0.23692196204538252</c:v>
                </c:pt>
                <c:pt idx="576">
                  <c:v>0.23559717378504463</c:v>
                </c:pt>
                <c:pt idx="577">
                  <c:v>0.23559717378504463</c:v>
                </c:pt>
                <c:pt idx="578">
                  <c:v>0.23559717378504463</c:v>
                </c:pt>
                <c:pt idx="579">
                  <c:v>0.23559717378504463</c:v>
                </c:pt>
                <c:pt idx="580">
                  <c:v>0.23427238552470675</c:v>
                </c:pt>
                <c:pt idx="581">
                  <c:v>0.24354590334707193</c:v>
                </c:pt>
                <c:pt idx="582">
                  <c:v>0.24222111508673405</c:v>
                </c:pt>
                <c:pt idx="583">
                  <c:v>0.24222111508673405</c:v>
                </c:pt>
                <c:pt idx="584">
                  <c:v>0.23559717378504463</c:v>
                </c:pt>
                <c:pt idx="585">
                  <c:v>0.23559717378504463</c:v>
                </c:pt>
                <c:pt idx="586">
                  <c:v>0.2382467503057204</c:v>
                </c:pt>
                <c:pt idx="587">
                  <c:v>0.23559717378504463</c:v>
                </c:pt>
                <c:pt idx="588">
                  <c:v>0.23692196204538252</c:v>
                </c:pt>
                <c:pt idx="589">
                  <c:v>0.2302980207436931</c:v>
                </c:pt>
                <c:pt idx="590">
                  <c:v>0.23427238552470675</c:v>
                </c:pt>
                <c:pt idx="591">
                  <c:v>0.23559717378504463</c:v>
                </c:pt>
                <c:pt idx="592">
                  <c:v>0.23559717378504463</c:v>
                </c:pt>
                <c:pt idx="593">
                  <c:v>0.23427238552470675</c:v>
                </c:pt>
                <c:pt idx="594">
                  <c:v>0.23162280900403098</c:v>
                </c:pt>
                <c:pt idx="595">
                  <c:v>4.3502876036052407E-2</c:v>
                </c:pt>
                <c:pt idx="596">
                  <c:v>-2.9360478282530966E-2</c:v>
                </c:pt>
                <c:pt idx="597">
                  <c:v>-5.1881878708274876E-2</c:v>
                </c:pt>
                <c:pt idx="598">
                  <c:v>-6.5129761311653489E-2</c:v>
                </c:pt>
                <c:pt idx="599">
                  <c:v>-7.4403279134018785E-2</c:v>
                </c:pt>
                <c:pt idx="600">
                  <c:v>-6.6454549571991484E-2</c:v>
                </c:pt>
                <c:pt idx="601">
                  <c:v>-7.0428914353005023E-2</c:v>
                </c:pt>
                <c:pt idx="602">
                  <c:v>-6.9104126092667251E-2</c:v>
                </c:pt>
                <c:pt idx="603">
                  <c:v>-6.7779337832329256E-2</c:v>
                </c:pt>
                <c:pt idx="604">
                  <c:v>-6.9104126092667251E-2</c:v>
                </c:pt>
                <c:pt idx="605">
                  <c:v>-7.1753702613343018E-2</c:v>
                </c:pt>
                <c:pt idx="606">
                  <c:v>-6.6454549571991484E-2</c:v>
                </c:pt>
                <c:pt idx="607">
                  <c:v>-6.6454549571991484E-2</c:v>
                </c:pt>
                <c:pt idx="608">
                  <c:v>-6.7779337832329256E-2</c:v>
                </c:pt>
                <c:pt idx="609">
                  <c:v>-6.9104126092667251E-2</c:v>
                </c:pt>
                <c:pt idx="610">
                  <c:v>-7.4403279134018785E-2</c:v>
                </c:pt>
                <c:pt idx="611">
                  <c:v>-6.6454549571991484E-2</c:v>
                </c:pt>
                <c:pt idx="612">
                  <c:v>-6.5129761311653489E-2</c:v>
                </c:pt>
                <c:pt idx="613">
                  <c:v>-6.6454549571991484E-2</c:v>
                </c:pt>
                <c:pt idx="614">
                  <c:v>-6.5129761311653489E-2</c:v>
                </c:pt>
                <c:pt idx="615">
                  <c:v>-7.1753702613343018E-2</c:v>
                </c:pt>
                <c:pt idx="616">
                  <c:v>-6.3804973051315717E-2</c:v>
                </c:pt>
                <c:pt idx="617">
                  <c:v>-6.2480184790977722E-2</c:v>
                </c:pt>
                <c:pt idx="618">
                  <c:v>-7.8377643915032325E-2</c:v>
                </c:pt>
                <c:pt idx="619">
                  <c:v>-6.9104126092667251E-2</c:v>
                </c:pt>
                <c:pt idx="620">
                  <c:v>-6.9104126092667251E-2</c:v>
                </c:pt>
                <c:pt idx="621">
                  <c:v>-6.6454549571991484E-2</c:v>
                </c:pt>
                <c:pt idx="622">
                  <c:v>-6.6454549571991484E-2</c:v>
                </c:pt>
                <c:pt idx="623">
                  <c:v>-6.6454549571991484E-2</c:v>
                </c:pt>
                <c:pt idx="624">
                  <c:v>-6.9104126092667251E-2</c:v>
                </c:pt>
                <c:pt idx="625">
                  <c:v>-6.5129761311653489E-2</c:v>
                </c:pt>
                <c:pt idx="626">
                  <c:v>-6.5129761311653489E-2</c:v>
                </c:pt>
                <c:pt idx="627">
                  <c:v>-6.5129761311653489E-2</c:v>
                </c:pt>
                <c:pt idx="628">
                  <c:v>-6.9104126092667251E-2</c:v>
                </c:pt>
                <c:pt idx="629">
                  <c:v>-6.1155396530639949E-2</c:v>
                </c:pt>
                <c:pt idx="630">
                  <c:v>-5.9830608270301955E-2</c:v>
                </c:pt>
                <c:pt idx="631">
                  <c:v>-7.1753702613343018E-2</c:v>
                </c:pt>
                <c:pt idx="632">
                  <c:v>-6.6454549571991484E-2</c:v>
                </c:pt>
                <c:pt idx="633">
                  <c:v>-6.2480184790977722E-2</c:v>
                </c:pt>
                <c:pt idx="634">
                  <c:v>-6.1155396530639949E-2</c:v>
                </c:pt>
                <c:pt idx="635">
                  <c:v>-5.9830608270301955E-2</c:v>
                </c:pt>
                <c:pt idx="636">
                  <c:v>-6.5129761311653489E-2</c:v>
                </c:pt>
                <c:pt idx="637">
                  <c:v>-6.5129761311653489E-2</c:v>
                </c:pt>
                <c:pt idx="638">
                  <c:v>-6.6454549571991484E-2</c:v>
                </c:pt>
                <c:pt idx="639">
                  <c:v>-6.5129761311653489E-2</c:v>
                </c:pt>
                <c:pt idx="640">
                  <c:v>-7.307849087368079E-2</c:v>
                </c:pt>
                <c:pt idx="641">
                  <c:v>-6.9104126092667251E-2</c:v>
                </c:pt>
                <c:pt idx="642">
                  <c:v>-6.6454549571991484E-2</c:v>
                </c:pt>
                <c:pt idx="643">
                  <c:v>-7.0428914353005023E-2</c:v>
                </c:pt>
                <c:pt idx="644">
                  <c:v>-7.0428914353005023E-2</c:v>
                </c:pt>
                <c:pt idx="645">
                  <c:v>-6.3804973051315717E-2</c:v>
                </c:pt>
                <c:pt idx="646">
                  <c:v>-6.1155396530639949E-2</c:v>
                </c:pt>
                <c:pt idx="647">
                  <c:v>-6.3804973051315717E-2</c:v>
                </c:pt>
                <c:pt idx="648">
                  <c:v>-6.9104126092667251E-2</c:v>
                </c:pt>
                <c:pt idx="649">
                  <c:v>-6.5129761311653489E-2</c:v>
                </c:pt>
                <c:pt idx="650">
                  <c:v>-6.6454549571991484E-2</c:v>
                </c:pt>
                <c:pt idx="651">
                  <c:v>-7.307849087368079E-2</c:v>
                </c:pt>
                <c:pt idx="652">
                  <c:v>-7.1753702613343018E-2</c:v>
                </c:pt>
                <c:pt idx="653">
                  <c:v>-7.0428914353005023E-2</c:v>
                </c:pt>
                <c:pt idx="654">
                  <c:v>-7.307849087368079E-2</c:v>
                </c:pt>
                <c:pt idx="655">
                  <c:v>-7.0428914353005023E-2</c:v>
                </c:pt>
                <c:pt idx="656">
                  <c:v>-7.7052855654694552E-2</c:v>
                </c:pt>
                <c:pt idx="657">
                  <c:v>-6.7779337832329256E-2</c:v>
                </c:pt>
                <c:pt idx="658">
                  <c:v>-7.0428914353005023E-2</c:v>
                </c:pt>
                <c:pt idx="659">
                  <c:v>-7.0428914353005023E-2</c:v>
                </c:pt>
                <c:pt idx="660">
                  <c:v>-6.9104126092667251E-2</c:v>
                </c:pt>
                <c:pt idx="661">
                  <c:v>-7.307849087368079E-2</c:v>
                </c:pt>
                <c:pt idx="662">
                  <c:v>-6.9104126092667251E-2</c:v>
                </c:pt>
                <c:pt idx="663">
                  <c:v>-7.0428914353005023E-2</c:v>
                </c:pt>
                <c:pt idx="664">
                  <c:v>-7.8377643915032325E-2</c:v>
                </c:pt>
                <c:pt idx="665">
                  <c:v>-7.4403279134018785E-2</c:v>
                </c:pt>
                <c:pt idx="666">
                  <c:v>-7.5728067394356557E-2</c:v>
                </c:pt>
                <c:pt idx="667">
                  <c:v>-7.7052855654694552E-2</c:v>
                </c:pt>
                <c:pt idx="668">
                  <c:v>-7.307849087368079E-2</c:v>
                </c:pt>
                <c:pt idx="669">
                  <c:v>-7.5728067394356557E-2</c:v>
                </c:pt>
                <c:pt idx="670">
                  <c:v>-7.9702432175370097E-2</c:v>
                </c:pt>
                <c:pt idx="671">
                  <c:v>-7.4403279134018785E-2</c:v>
                </c:pt>
                <c:pt idx="672">
                  <c:v>-7.7052855654694552E-2</c:v>
                </c:pt>
                <c:pt idx="673">
                  <c:v>-7.9702432175370097E-2</c:v>
                </c:pt>
                <c:pt idx="674">
                  <c:v>-7.7052855654694552E-2</c:v>
                </c:pt>
                <c:pt idx="675">
                  <c:v>-7.9702432175370097E-2</c:v>
                </c:pt>
                <c:pt idx="676">
                  <c:v>-7.7052855654694552E-2</c:v>
                </c:pt>
                <c:pt idx="677">
                  <c:v>-7.307849087368079E-2</c:v>
                </c:pt>
                <c:pt idx="678">
                  <c:v>-7.5728067394356557E-2</c:v>
                </c:pt>
                <c:pt idx="679">
                  <c:v>-8.2352008696045864E-2</c:v>
                </c:pt>
                <c:pt idx="680">
                  <c:v>-7.4403279134018785E-2</c:v>
                </c:pt>
                <c:pt idx="681">
                  <c:v>-7.4403279134018785E-2</c:v>
                </c:pt>
                <c:pt idx="682">
                  <c:v>-7.4403279134018785E-2</c:v>
                </c:pt>
                <c:pt idx="683">
                  <c:v>-7.5728067394356557E-2</c:v>
                </c:pt>
                <c:pt idx="684">
                  <c:v>-7.0428914353005023E-2</c:v>
                </c:pt>
                <c:pt idx="685">
                  <c:v>-7.307849087368079E-2</c:v>
                </c:pt>
                <c:pt idx="686">
                  <c:v>-7.307849087368079E-2</c:v>
                </c:pt>
                <c:pt idx="687">
                  <c:v>-7.7052855654694552E-2</c:v>
                </c:pt>
                <c:pt idx="688">
                  <c:v>-7.307849087368079E-2</c:v>
                </c:pt>
                <c:pt idx="689">
                  <c:v>-7.307849087368079E-2</c:v>
                </c:pt>
                <c:pt idx="690">
                  <c:v>-7.1753702613343018E-2</c:v>
                </c:pt>
                <c:pt idx="691">
                  <c:v>-7.1753702613343018E-2</c:v>
                </c:pt>
                <c:pt idx="692">
                  <c:v>-7.0428914353005023E-2</c:v>
                </c:pt>
                <c:pt idx="693">
                  <c:v>-6.7779337832329256E-2</c:v>
                </c:pt>
                <c:pt idx="694">
                  <c:v>-7.8377643915032325E-2</c:v>
                </c:pt>
                <c:pt idx="695">
                  <c:v>-7.7052855654694552E-2</c:v>
                </c:pt>
                <c:pt idx="696">
                  <c:v>-7.8377643915032325E-2</c:v>
                </c:pt>
                <c:pt idx="697">
                  <c:v>-7.4403279134018785E-2</c:v>
                </c:pt>
                <c:pt idx="698">
                  <c:v>-7.9702432175370097E-2</c:v>
                </c:pt>
                <c:pt idx="699">
                  <c:v>-7.8377643915032325E-2</c:v>
                </c:pt>
                <c:pt idx="700">
                  <c:v>-7.7052855654694552E-2</c:v>
                </c:pt>
                <c:pt idx="701">
                  <c:v>-7.7052855654694552E-2</c:v>
                </c:pt>
                <c:pt idx="702">
                  <c:v>-7.9702432175370097E-2</c:v>
                </c:pt>
                <c:pt idx="703">
                  <c:v>-8.1027220435708092E-2</c:v>
                </c:pt>
                <c:pt idx="704">
                  <c:v>-7.8377643915032325E-2</c:v>
                </c:pt>
                <c:pt idx="705">
                  <c:v>-7.7052855654694552E-2</c:v>
                </c:pt>
                <c:pt idx="706">
                  <c:v>-7.4403279134018785E-2</c:v>
                </c:pt>
                <c:pt idx="707">
                  <c:v>-8.5001585216721631E-2</c:v>
                </c:pt>
                <c:pt idx="708">
                  <c:v>-8.3676796956383859E-2</c:v>
                </c:pt>
                <c:pt idx="709">
                  <c:v>-7.9702432175370097E-2</c:v>
                </c:pt>
                <c:pt idx="710">
                  <c:v>-8.1027220435708092E-2</c:v>
                </c:pt>
                <c:pt idx="711">
                  <c:v>-8.1027220435708092E-2</c:v>
                </c:pt>
                <c:pt idx="712">
                  <c:v>-8.5001585216721631E-2</c:v>
                </c:pt>
                <c:pt idx="713">
                  <c:v>-8.6326373477059626E-2</c:v>
                </c:pt>
                <c:pt idx="714">
                  <c:v>-8.8975949997735393E-2</c:v>
                </c:pt>
                <c:pt idx="715">
                  <c:v>-8.5001585216721631E-2</c:v>
                </c:pt>
                <c:pt idx="716">
                  <c:v>-8.5001585216721631E-2</c:v>
                </c:pt>
                <c:pt idx="717">
                  <c:v>-7.7052855654694552E-2</c:v>
                </c:pt>
                <c:pt idx="718">
                  <c:v>-8.1027220435708092E-2</c:v>
                </c:pt>
                <c:pt idx="719">
                  <c:v>-8.2352008696045864E-2</c:v>
                </c:pt>
                <c:pt idx="720">
                  <c:v>-8.3676796956383859E-2</c:v>
                </c:pt>
                <c:pt idx="721">
                  <c:v>-8.3676796956383859E-2</c:v>
                </c:pt>
                <c:pt idx="722">
                  <c:v>-8.7651161737397398E-2</c:v>
                </c:pt>
                <c:pt idx="723">
                  <c:v>-8.7651161737397398E-2</c:v>
                </c:pt>
                <c:pt idx="724">
                  <c:v>-8.3676796956383859E-2</c:v>
                </c:pt>
                <c:pt idx="725">
                  <c:v>-8.8975949997735393E-2</c:v>
                </c:pt>
                <c:pt idx="726">
                  <c:v>-8.5001585216721631E-2</c:v>
                </c:pt>
                <c:pt idx="727">
                  <c:v>-8.5001585216721631E-2</c:v>
                </c:pt>
                <c:pt idx="728">
                  <c:v>-8.7651161737397398E-2</c:v>
                </c:pt>
                <c:pt idx="729">
                  <c:v>-8.2352008696045864E-2</c:v>
                </c:pt>
                <c:pt idx="730">
                  <c:v>-8.2352008696045864E-2</c:v>
                </c:pt>
                <c:pt idx="731">
                  <c:v>-8.3676796956383859E-2</c:v>
                </c:pt>
                <c:pt idx="732">
                  <c:v>-8.1027220435708092E-2</c:v>
                </c:pt>
                <c:pt idx="733">
                  <c:v>-8.5001585216721631E-2</c:v>
                </c:pt>
                <c:pt idx="734">
                  <c:v>-7.9702432175370097E-2</c:v>
                </c:pt>
                <c:pt idx="735">
                  <c:v>-8.1027220435708092E-2</c:v>
                </c:pt>
                <c:pt idx="736">
                  <c:v>-7.4403279134018785E-2</c:v>
                </c:pt>
                <c:pt idx="737">
                  <c:v>-7.8377643915032325E-2</c:v>
                </c:pt>
                <c:pt idx="738">
                  <c:v>-8.1027220435708092E-2</c:v>
                </c:pt>
                <c:pt idx="739">
                  <c:v>-8.1027220435708092E-2</c:v>
                </c:pt>
                <c:pt idx="740">
                  <c:v>-8.7651161737397398E-2</c:v>
                </c:pt>
                <c:pt idx="741">
                  <c:v>-8.5001585216721631E-2</c:v>
                </c:pt>
                <c:pt idx="742">
                  <c:v>-8.3676796956383859E-2</c:v>
                </c:pt>
                <c:pt idx="743">
                  <c:v>-7.9702432175370097E-2</c:v>
                </c:pt>
                <c:pt idx="744">
                  <c:v>-7.7052855654694552E-2</c:v>
                </c:pt>
                <c:pt idx="745">
                  <c:v>-8.2352008696045864E-2</c:v>
                </c:pt>
                <c:pt idx="746">
                  <c:v>-8.1027220435708092E-2</c:v>
                </c:pt>
                <c:pt idx="747">
                  <c:v>-8.3676796956383859E-2</c:v>
                </c:pt>
                <c:pt idx="748">
                  <c:v>-8.8975949997735393E-2</c:v>
                </c:pt>
                <c:pt idx="749">
                  <c:v>-8.1027220435708092E-2</c:v>
                </c:pt>
                <c:pt idx="750">
                  <c:v>-8.1027220435708092E-2</c:v>
                </c:pt>
                <c:pt idx="751">
                  <c:v>-8.2352008696045864E-2</c:v>
                </c:pt>
                <c:pt idx="752">
                  <c:v>-8.2352008696045864E-2</c:v>
                </c:pt>
                <c:pt idx="753">
                  <c:v>-8.5001585216721631E-2</c:v>
                </c:pt>
                <c:pt idx="754">
                  <c:v>-7.9702432175370097E-2</c:v>
                </c:pt>
                <c:pt idx="755">
                  <c:v>-8.2352008696045864E-2</c:v>
                </c:pt>
                <c:pt idx="756">
                  <c:v>-7.9702432175370097E-2</c:v>
                </c:pt>
                <c:pt idx="757">
                  <c:v>-8.6326373477059626E-2</c:v>
                </c:pt>
                <c:pt idx="758">
                  <c:v>-8.1027220435708092E-2</c:v>
                </c:pt>
                <c:pt idx="759">
                  <c:v>-8.1027220435708092E-2</c:v>
                </c:pt>
                <c:pt idx="760">
                  <c:v>-8.2352008696045864E-2</c:v>
                </c:pt>
                <c:pt idx="761">
                  <c:v>-8.6326373477059626E-2</c:v>
                </c:pt>
                <c:pt idx="762">
                  <c:v>-8.1027220435708092E-2</c:v>
                </c:pt>
                <c:pt idx="763">
                  <c:v>-8.2352008696045864E-2</c:v>
                </c:pt>
                <c:pt idx="764">
                  <c:v>-7.9702432175370097E-2</c:v>
                </c:pt>
                <c:pt idx="765">
                  <c:v>-8.3676796956383859E-2</c:v>
                </c:pt>
                <c:pt idx="766">
                  <c:v>-8.6326373477059626E-2</c:v>
                </c:pt>
                <c:pt idx="767">
                  <c:v>-8.2352008696045864E-2</c:v>
                </c:pt>
                <c:pt idx="768">
                  <c:v>-8.5001585216721631E-2</c:v>
                </c:pt>
                <c:pt idx="769">
                  <c:v>-7.7052855654694552E-2</c:v>
                </c:pt>
                <c:pt idx="770">
                  <c:v>-8.7651161737397398E-2</c:v>
                </c:pt>
                <c:pt idx="771">
                  <c:v>-8.5001585216721631E-2</c:v>
                </c:pt>
                <c:pt idx="772">
                  <c:v>-8.5001585216721631E-2</c:v>
                </c:pt>
                <c:pt idx="773">
                  <c:v>-8.1027220435708092E-2</c:v>
                </c:pt>
                <c:pt idx="774">
                  <c:v>-9.2950314778748933E-2</c:v>
                </c:pt>
                <c:pt idx="775">
                  <c:v>-9.0300738258073165E-2</c:v>
                </c:pt>
                <c:pt idx="776">
                  <c:v>-8.8975949997735393E-2</c:v>
                </c:pt>
                <c:pt idx="777">
                  <c:v>-8.6326373477059626E-2</c:v>
                </c:pt>
                <c:pt idx="778">
                  <c:v>-8.6326373477059626E-2</c:v>
                </c:pt>
                <c:pt idx="779">
                  <c:v>-8.7651161737397398E-2</c:v>
                </c:pt>
                <c:pt idx="780">
                  <c:v>-8.6326373477059626E-2</c:v>
                </c:pt>
                <c:pt idx="781">
                  <c:v>-8.8975949997735393E-2</c:v>
                </c:pt>
                <c:pt idx="782">
                  <c:v>-9.0300738258073165E-2</c:v>
                </c:pt>
                <c:pt idx="783">
                  <c:v>-8.6326373477059626E-2</c:v>
                </c:pt>
                <c:pt idx="784">
                  <c:v>-8.6326373477059626E-2</c:v>
                </c:pt>
                <c:pt idx="785">
                  <c:v>-9.0300738258073165E-2</c:v>
                </c:pt>
                <c:pt idx="786">
                  <c:v>-9.2950314778748933E-2</c:v>
                </c:pt>
                <c:pt idx="787">
                  <c:v>-9.2950314778748933E-2</c:v>
                </c:pt>
                <c:pt idx="788">
                  <c:v>-9.0300738258073165E-2</c:v>
                </c:pt>
                <c:pt idx="789">
                  <c:v>-9.162552651841116E-2</c:v>
                </c:pt>
                <c:pt idx="790">
                  <c:v>-8.5001585216721631E-2</c:v>
                </c:pt>
                <c:pt idx="791">
                  <c:v>-8.1027220435708092E-2</c:v>
                </c:pt>
                <c:pt idx="792">
                  <c:v>-8.5001585216721631E-2</c:v>
                </c:pt>
                <c:pt idx="793">
                  <c:v>-8.1027220435708092E-2</c:v>
                </c:pt>
                <c:pt idx="794">
                  <c:v>-8.6326373477059626E-2</c:v>
                </c:pt>
                <c:pt idx="795">
                  <c:v>-8.8975949997735393E-2</c:v>
                </c:pt>
                <c:pt idx="796">
                  <c:v>-8.7651161737397398E-2</c:v>
                </c:pt>
                <c:pt idx="797">
                  <c:v>-9.0300738258073165E-2</c:v>
                </c:pt>
                <c:pt idx="798">
                  <c:v>-9.0300738258073165E-2</c:v>
                </c:pt>
                <c:pt idx="799">
                  <c:v>-9.0300738258073165E-2</c:v>
                </c:pt>
                <c:pt idx="800">
                  <c:v>-8.7651161737397398E-2</c:v>
                </c:pt>
                <c:pt idx="801">
                  <c:v>-8.7651161737397398E-2</c:v>
                </c:pt>
                <c:pt idx="802">
                  <c:v>-8.7651161737397398E-2</c:v>
                </c:pt>
                <c:pt idx="803">
                  <c:v>-9.4275103039086927E-2</c:v>
                </c:pt>
                <c:pt idx="804">
                  <c:v>-9.55998912994247E-2</c:v>
                </c:pt>
                <c:pt idx="805">
                  <c:v>-9.55998912994247E-2</c:v>
                </c:pt>
                <c:pt idx="806">
                  <c:v>-8.6326373477059626E-2</c:v>
                </c:pt>
                <c:pt idx="807">
                  <c:v>-9.162552651841116E-2</c:v>
                </c:pt>
                <c:pt idx="808">
                  <c:v>-9.2950314778748933E-2</c:v>
                </c:pt>
                <c:pt idx="809">
                  <c:v>-9.2950314778748933E-2</c:v>
                </c:pt>
                <c:pt idx="810">
                  <c:v>-8.7651161737397398E-2</c:v>
                </c:pt>
                <c:pt idx="811">
                  <c:v>-9.162552651841116E-2</c:v>
                </c:pt>
                <c:pt idx="812">
                  <c:v>-9.2950314778748933E-2</c:v>
                </c:pt>
                <c:pt idx="813">
                  <c:v>-8.5001585216721631E-2</c:v>
                </c:pt>
                <c:pt idx="814">
                  <c:v>-9.55998912994247E-2</c:v>
                </c:pt>
                <c:pt idx="815">
                  <c:v>-9.6924679559762694E-2</c:v>
                </c:pt>
                <c:pt idx="816">
                  <c:v>-9.55998912994247E-2</c:v>
                </c:pt>
                <c:pt idx="817">
                  <c:v>-9.2950314778748933E-2</c:v>
                </c:pt>
                <c:pt idx="818">
                  <c:v>-8.7651161737397398E-2</c:v>
                </c:pt>
                <c:pt idx="819">
                  <c:v>-9.162552651841116E-2</c:v>
                </c:pt>
                <c:pt idx="820">
                  <c:v>-0.10089904434077623</c:v>
                </c:pt>
                <c:pt idx="821">
                  <c:v>-9.4275103039086927E-2</c:v>
                </c:pt>
                <c:pt idx="822">
                  <c:v>-9.0300738258073165E-2</c:v>
                </c:pt>
                <c:pt idx="823">
                  <c:v>-9.4275103039086927E-2</c:v>
                </c:pt>
                <c:pt idx="824">
                  <c:v>-0.10089904434077623</c:v>
                </c:pt>
                <c:pt idx="825">
                  <c:v>-9.4275103039086927E-2</c:v>
                </c:pt>
                <c:pt idx="826">
                  <c:v>-9.8249467820100467E-2</c:v>
                </c:pt>
                <c:pt idx="827">
                  <c:v>-9.4275103039086927E-2</c:v>
                </c:pt>
                <c:pt idx="828">
                  <c:v>-9.4275103039086927E-2</c:v>
                </c:pt>
                <c:pt idx="829">
                  <c:v>-9.0300738258073165E-2</c:v>
                </c:pt>
                <c:pt idx="830">
                  <c:v>-8.2352008696045864E-2</c:v>
                </c:pt>
                <c:pt idx="831">
                  <c:v>-9.8249467820100467E-2</c:v>
                </c:pt>
                <c:pt idx="832">
                  <c:v>-9.0300738258073165E-2</c:v>
                </c:pt>
                <c:pt idx="833">
                  <c:v>-9.162552651841116E-2</c:v>
                </c:pt>
                <c:pt idx="834">
                  <c:v>-9.162552651841116E-2</c:v>
                </c:pt>
                <c:pt idx="835">
                  <c:v>-0.10089904434077623</c:v>
                </c:pt>
                <c:pt idx="836">
                  <c:v>-9.2950314778748933E-2</c:v>
                </c:pt>
                <c:pt idx="837">
                  <c:v>-8.7651161737397398E-2</c:v>
                </c:pt>
                <c:pt idx="838">
                  <c:v>-9.2950314778748933E-2</c:v>
                </c:pt>
                <c:pt idx="839">
                  <c:v>-9.4275103039086927E-2</c:v>
                </c:pt>
                <c:pt idx="840">
                  <c:v>-9.2950314778748933E-2</c:v>
                </c:pt>
                <c:pt idx="841">
                  <c:v>-9.162552651841116E-2</c:v>
                </c:pt>
                <c:pt idx="842">
                  <c:v>-9.6924679559762694E-2</c:v>
                </c:pt>
                <c:pt idx="843">
                  <c:v>-9.4275103039086927E-2</c:v>
                </c:pt>
                <c:pt idx="844">
                  <c:v>-8.8975949997735393E-2</c:v>
                </c:pt>
                <c:pt idx="845">
                  <c:v>-9.4275103039086927E-2</c:v>
                </c:pt>
                <c:pt idx="846">
                  <c:v>-9.4275103039086927E-2</c:v>
                </c:pt>
                <c:pt idx="847">
                  <c:v>-0.10089904434077623</c:v>
                </c:pt>
                <c:pt idx="848">
                  <c:v>-9.0300738258073165E-2</c:v>
                </c:pt>
                <c:pt idx="849">
                  <c:v>-9.55998912994247E-2</c:v>
                </c:pt>
                <c:pt idx="850">
                  <c:v>-9.55998912994247E-2</c:v>
                </c:pt>
                <c:pt idx="851">
                  <c:v>-9.6924679559762694E-2</c:v>
                </c:pt>
                <c:pt idx="852">
                  <c:v>-9.162552651841116E-2</c:v>
                </c:pt>
                <c:pt idx="853">
                  <c:v>-9.55998912994247E-2</c:v>
                </c:pt>
                <c:pt idx="854">
                  <c:v>-9.8249467820100467E-2</c:v>
                </c:pt>
                <c:pt idx="855">
                  <c:v>-9.4275103039086927E-2</c:v>
                </c:pt>
                <c:pt idx="856">
                  <c:v>-9.6924679559762694E-2</c:v>
                </c:pt>
                <c:pt idx="857">
                  <c:v>-9.4275103039086927E-2</c:v>
                </c:pt>
                <c:pt idx="858">
                  <c:v>-9.0300738258073165E-2</c:v>
                </c:pt>
                <c:pt idx="859">
                  <c:v>-9.162552651841116E-2</c:v>
                </c:pt>
                <c:pt idx="860">
                  <c:v>-9.9574256080438461E-2</c:v>
                </c:pt>
                <c:pt idx="861">
                  <c:v>-9.162552651841116E-2</c:v>
                </c:pt>
                <c:pt idx="862">
                  <c:v>-9.55998912994247E-2</c:v>
                </c:pt>
                <c:pt idx="863">
                  <c:v>-9.8249467820100467E-2</c:v>
                </c:pt>
                <c:pt idx="864">
                  <c:v>-0.103548620861452</c:v>
                </c:pt>
                <c:pt idx="865">
                  <c:v>-0.10487340912178977</c:v>
                </c:pt>
                <c:pt idx="866">
                  <c:v>-9.6924679559762694E-2</c:v>
                </c:pt>
                <c:pt idx="867">
                  <c:v>-9.2950314778748933E-2</c:v>
                </c:pt>
                <c:pt idx="868">
                  <c:v>-9.2950314778748933E-2</c:v>
                </c:pt>
                <c:pt idx="869">
                  <c:v>-9.8249467820100467E-2</c:v>
                </c:pt>
                <c:pt idx="870">
                  <c:v>-9.8249467820100467E-2</c:v>
                </c:pt>
                <c:pt idx="871">
                  <c:v>-9.2950314778748933E-2</c:v>
                </c:pt>
                <c:pt idx="872">
                  <c:v>-9.4275103039086927E-2</c:v>
                </c:pt>
                <c:pt idx="873">
                  <c:v>-9.4275103039086927E-2</c:v>
                </c:pt>
                <c:pt idx="874">
                  <c:v>-9.162552651841116E-2</c:v>
                </c:pt>
                <c:pt idx="875">
                  <c:v>-8.8975949997735393E-2</c:v>
                </c:pt>
                <c:pt idx="876">
                  <c:v>-9.162552651841116E-2</c:v>
                </c:pt>
                <c:pt idx="877">
                  <c:v>-9.0300738258073165E-2</c:v>
                </c:pt>
                <c:pt idx="878">
                  <c:v>-9.55998912994247E-2</c:v>
                </c:pt>
                <c:pt idx="879">
                  <c:v>-9.2950314778748933E-2</c:v>
                </c:pt>
                <c:pt idx="880">
                  <c:v>-9.8249467820100467E-2</c:v>
                </c:pt>
                <c:pt idx="881">
                  <c:v>-9.162552651841116E-2</c:v>
                </c:pt>
                <c:pt idx="882">
                  <c:v>-9.55998912994247E-2</c:v>
                </c:pt>
                <c:pt idx="883">
                  <c:v>-9.55998912994247E-2</c:v>
                </c:pt>
                <c:pt idx="884">
                  <c:v>-9.4275103039086927E-2</c:v>
                </c:pt>
                <c:pt idx="885">
                  <c:v>-9.55998912994247E-2</c:v>
                </c:pt>
                <c:pt idx="886">
                  <c:v>-9.8249467820100467E-2</c:v>
                </c:pt>
                <c:pt idx="887">
                  <c:v>-9.55998912994247E-2</c:v>
                </c:pt>
                <c:pt idx="888">
                  <c:v>-9.4275103039086927E-2</c:v>
                </c:pt>
                <c:pt idx="889">
                  <c:v>-9.55998912994247E-2</c:v>
                </c:pt>
                <c:pt idx="890">
                  <c:v>-9.55998912994247E-2</c:v>
                </c:pt>
                <c:pt idx="891">
                  <c:v>-0.10089904434077623</c:v>
                </c:pt>
                <c:pt idx="892">
                  <c:v>-9.6924679559762694E-2</c:v>
                </c:pt>
                <c:pt idx="893">
                  <c:v>-9.6924679559762694E-2</c:v>
                </c:pt>
                <c:pt idx="894">
                  <c:v>-9.9574256080438461E-2</c:v>
                </c:pt>
                <c:pt idx="895">
                  <c:v>-0.10089904434077623</c:v>
                </c:pt>
                <c:pt idx="896">
                  <c:v>-9.0300738258073165E-2</c:v>
                </c:pt>
                <c:pt idx="897">
                  <c:v>-0.15654015127496712</c:v>
                </c:pt>
                <c:pt idx="898">
                  <c:v>0.50982834367498531</c:v>
                </c:pt>
                <c:pt idx="899">
                  <c:v>0.48598215498890351</c:v>
                </c:pt>
                <c:pt idx="900">
                  <c:v>0.48465736672856563</c:v>
                </c:pt>
                <c:pt idx="901">
                  <c:v>0.47273427238552479</c:v>
                </c:pt>
                <c:pt idx="902">
                  <c:v>0.46875990760451114</c:v>
                </c:pt>
                <c:pt idx="903">
                  <c:v>0.46743511934417326</c:v>
                </c:pt>
                <c:pt idx="904">
                  <c:v>0.46478554282349749</c:v>
                </c:pt>
                <c:pt idx="905">
                  <c:v>0.45816160152180807</c:v>
                </c:pt>
                <c:pt idx="906">
                  <c:v>0.4634607545631596</c:v>
                </c:pt>
                <c:pt idx="907">
                  <c:v>0.45816160152180807</c:v>
                </c:pt>
                <c:pt idx="908">
                  <c:v>0.46213596630282172</c:v>
                </c:pt>
                <c:pt idx="909">
                  <c:v>0.46478554282349749</c:v>
                </c:pt>
                <c:pt idx="910">
                  <c:v>0.47273427238552479</c:v>
                </c:pt>
                <c:pt idx="911">
                  <c:v>0.47140948412518691</c:v>
                </c:pt>
                <c:pt idx="912">
                  <c:v>0.47538384890620045</c:v>
                </c:pt>
                <c:pt idx="913">
                  <c:v>0.47273427238552479</c:v>
                </c:pt>
                <c:pt idx="914">
                  <c:v>0.46478554282349749</c:v>
                </c:pt>
                <c:pt idx="915">
                  <c:v>0.46875990760451114</c:v>
                </c:pt>
                <c:pt idx="916">
                  <c:v>0.46081117804248384</c:v>
                </c:pt>
                <c:pt idx="917">
                  <c:v>0.46478554282349749</c:v>
                </c:pt>
                <c:pt idx="918">
                  <c:v>0.46478554282349749</c:v>
                </c:pt>
                <c:pt idx="919">
                  <c:v>0.47538384890620045</c:v>
                </c:pt>
                <c:pt idx="920">
                  <c:v>0.46743511934417326</c:v>
                </c:pt>
                <c:pt idx="921">
                  <c:v>0.47008469586484902</c:v>
                </c:pt>
                <c:pt idx="922">
                  <c:v>0.4634607545631596</c:v>
                </c:pt>
                <c:pt idx="923">
                  <c:v>0.46081117804248384</c:v>
                </c:pt>
                <c:pt idx="924">
                  <c:v>0.45816160152180807</c:v>
                </c:pt>
                <c:pt idx="925">
                  <c:v>0.46478554282349749</c:v>
                </c:pt>
                <c:pt idx="926">
                  <c:v>0.46213596630282172</c:v>
                </c:pt>
                <c:pt idx="927">
                  <c:v>0.46611033108383537</c:v>
                </c:pt>
                <c:pt idx="928">
                  <c:v>0.46081117804248384</c:v>
                </c:pt>
                <c:pt idx="929">
                  <c:v>0.4634607545631596</c:v>
                </c:pt>
                <c:pt idx="930">
                  <c:v>0.46743511934417326</c:v>
                </c:pt>
                <c:pt idx="931">
                  <c:v>0.46478554282349749</c:v>
                </c:pt>
                <c:pt idx="932">
                  <c:v>0.46743511934417326</c:v>
                </c:pt>
                <c:pt idx="933">
                  <c:v>0.46611033108383537</c:v>
                </c:pt>
                <c:pt idx="934">
                  <c:v>0.4634607545631596</c:v>
                </c:pt>
                <c:pt idx="935">
                  <c:v>0.47538384890620045</c:v>
                </c:pt>
                <c:pt idx="936">
                  <c:v>0.46743511934417326</c:v>
                </c:pt>
                <c:pt idx="937">
                  <c:v>0.46478554282349749</c:v>
                </c:pt>
                <c:pt idx="938">
                  <c:v>0.46875990760451114</c:v>
                </c:pt>
                <c:pt idx="939">
                  <c:v>0.45948638978214595</c:v>
                </c:pt>
                <c:pt idx="940">
                  <c:v>0.46213596630282172</c:v>
                </c:pt>
                <c:pt idx="941">
                  <c:v>0.46081117804248384</c:v>
                </c:pt>
                <c:pt idx="942">
                  <c:v>0.46213596630282172</c:v>
                </c:pt>
                <c:pt idx="943">
                  <c:v>0.46081117804248384</c:v>
                </c:pt>
                <c:pt idx="944">
                  <c:v>0.4634607545631596</c:v>
                </c:pt>
                <c:pt idx="945">
                  <c:v>0.47008469586484902</c:v>
                </c:pt>
                <c:pt idx="946">
                  <c:v>0.4634607545631596</c:v>
                </c:pt>
                <c:pt idx="947">
                  <c:v>0.45683681326147019</c:v>
                </c:pt>
                <c:pt idx="948">
                  <c:v>0.45683681326147019</c:v>
                </c:pt>
                <c:pt idx="949">
                  <c:v>0.46478554282349749</c:v>
                </c:pt>
                <c:pt idx="950">
                  <c:v>0.45948638978214595</c:v>
                </c:pt>
                <c:pt idx="951">
                  <c:v>0.4634607545631596</c:v>
                </c:pt>
                <c:pt idx="952">
                  <c:v>0.45948638978214595</c:v>
                </c:pt>
                <c:pt idx="953">
                  <c:v>0.46213596630282172</c:v>
                </c:pt>
                <c:pt idx="954">
                  <c:v>0.47670863716653833</c:v>
                </c:pt>
                <c:pt idx="955">
                  <c:v>0.46875990760451114</c:v>
                </c:pt>
                <c:pt idx="956">
                  <c:v>0.47273427238552479</c:v>
                </c:pt>
                <c:pt idx="957">
                  <c:v>0.47405906064586256</c:v>
                </c:pt>
                <c:pt idx="958">
                  <c:v>0.45816160152180807</c:v>
                </c:pt>
                <c:pt idx="959">
                  <c:v>0.45683681326147019</c:v>
                </c:pt>
                <c:pt idx="960">
                  <c:v>0.4634607545631596</c:v>
                </c:pt>
                <c:pt idx="961">
                  <c:v>0.4555120250011323</c:v>
                </c:pt>
                <c:pt idx="962">
                  <c:v>0.45683681326147019</c:v>
                </c:pt>
                <c:pt idx="963">
                  <c:v>0.45153766022011865</c:v>
                </c:pt>
                <c:pt idx="964">
                  <c:v>0.45683681326147019</c:v>
                </c:pt>
                <c:pt idx="965">
                  <c:v>0.45286244848045654</c:v>
                </c:pt>
                <c:pt idx="966">
                  <c:v>0.4555120250011323</c:v>
                </c:pt>
                <c:pt idx="967">
                  <c:v>0.45286244848045654</c:v>
                </c:pt>
                <c:pt idx="968">
                  <c:v>0.46478554282349749</c:v>
                </c:pt>
                <c:pt idx="969">
                  <c:v>0.45418723674079442</c:v>
                </c:pt>
                <c:pt idx="970">
                  <c:v>0.47140948412518691</c:v>
                </c:pt>
                <c:pt idx="971">
                  <c:v>0.46213596630282172</c:v>
                </c:pt>
                <c:pt idx="972">
                  <c:v>0.47008469586484902</c:v>
                </c:pt>
                <c:pt idx="973">
                  <c:v>0.46213596630282172</c:v>
                </c:pt>
                <c:pt idx="974">
                  <c:v>0.45948638978214595</c:v>
                </c:pt>
                <c:pt idx="975">
                  <c:v>0.46213596630282172</c:v>
                </c:pt>
                <c:pt idx="976">
                  <c:v>0.46478554282349749</c:v>
                </c:pt>
                <c:pt idx="977">
                  <c:v>0.4555120250011323</c:v>
                </c:pt>
                <c:pt idx="978">
                  <c:v>0.45683681326147019</c:v>
                </c:pt>
                <c:pt idx="979">
                  <c:v>0.46081117804248384</c:v>
                </c:pt>
                <c:pt idx="980">
                  <c:v>0.46743511934417326</c:v>
                </c:pt>
                <c:pt idx="981">
                  <c:v>0.46081117804248384</c:v>
                </c:pt>
                <c:pt idx="982">
                  <c:v>0.4555120250011323</c:v>
                </c:pt>
                <c:pt idx="983">
                  <c:v>0.45418723674079442</c:v>
                </c:pt>
                <c:pt idx="984">
                  <c:v>0.4634607545631596</c:v>
                </c:pt>
                <c:pt idx="985">
                  <c:v>0.4555120250011323</c:v>
                </c:pt>
                <c:pt idx="986">
                  <c:v>0.45286244848045654</c:v>
                </c:pt>
                <c:pt idx="987">
                  <c:v>0.4634607545631596</c:v>
                </c:pt>
                <c:pt idx="988">
                  <c:v>0.46611033108383537</c:v>
                </c:pt>
                <c:pt idx="989">
                  <c:v>0.45816160152180807</c:v>
                </c:pt>
                <c:pt idx="990">
                  <c:v>0.46478554282349749</c:v>
                </c:pt>
                <c:pt idx="991">
                  <c:v>0.4555120250011323</c:v>
                </c:pt>
                <c:pt idx="992">
                  <c:v>0.46081117804248384</c:v>
                </c:pt>
                <c:pt idx="993">
                  <c:v>0.4555120250011323</c:v>
                </c:pt>
                <c:pt idx="994">
                  <c:v>0.45153766022011865</c:v>
                </c:pt>
                <c:pt idx="995">
                  <c:v>0.45286244848045654</c:v>
                </c:pt>
                <c:pt idx="996">
                  <c:v>0.44358893065809146</c:v>
                </c:pt>
                <c:pt idx="997">
                  <c:v>0.44491371891842935</c:v>
                </c:pt>
                <c:pt idx="998">
                  <c:v>0.44358893065809146</c:v>
                </c:pt>
                <c:pt idx="999">
                  <c:v>0.44226414239775358</c:v>
                </c:pt>
                <c:pt idx="1000">
                  <c:v>0.44623850717876723</c:v>
                </c:pt>
                <c:pt idx="1001">
                  <c:v>0.43431541283572628</c:v>
                </c:pt>
                <c:pt idx="1002">
                  <c:v>0.4409393541374157</c:v>
                </c:pt>
                <c:pt idx="1003">
                  <c:v>0.43696498935640204</c:v>
                </c:pt>
                <c:pt idx="1004">
                  <c:v>0.43696498935640204</c:v>
                </c:pt>
                <c:pt idx="1005">
                  <c:v>0.43961456587707781</c:v>
                </c:pt>
                <c:pt idx="1006">
                  <c:v>0.44623850717876723</c:v>
                </c:pt>
                <c:pt idx="1007">
                  <c:v>0.43299062457538839</c:v>
                </c:pt>
                <c:pt idx="1008">
                  <c:v>0.43431541283572628</c:v>
                </c:pt>
                <c:pt idx="1009">
                  <c:v>0.4409393541374157</c:v>
                </c:pt>
                <c:pt idx="1010">
                  <c:v>0.4409393541374157</c:v>
                </c:pt>
                <c:pt idx="1011">
                  <c:v>0.42901625979437474</c:v>
                </c:pt>
                <c:pt idx="1012">
                  <c:v>0.43299062457538839</c:v>
                </c:pt>
                <c:pt idx="1013">
                  <c:v>0.43564020109606416</c:v>
                </c:pt>
                <c:pt idx="1014">
                  <c:v>0.43564020109606416</c:v>
                </c:pt>
                <c:pt idx="1015">
                  <c:v>0.43828977761673993</c:v>
                </c:pt>
                <c:pt idx="1016">
                  <c:v>0.43564020109606416</c:v>
                </c:pt>
                <c:pt idx="1017">
                  <c:v>0.43034104805471263</c:v>
                </c:pt>
                <c:pt idx="1018">
                  <c:v>0.43961456587707781</c:v>
                </c:pt>
                <c:pt idx="1019">
                  <c:v>0.43564020109606416</c:v>
                </c:pt>
                <c:pt idx="1020">
                  <c:v>0.4409393541374157</c:v>
                </c:pt>
                <c:pt idx="1021">
                  <c:v>0.42504189501336109</c:v>
                </c:pt>
                <c:pt idx="1022">
                  <c:v>0.42239231849268544</c:v>
                </c:pt>
                <c:pt idx="1023">
                  <c:v>0.43299062457538839</c:v>
                </c:pt>
                <c:pt idx="1024">
                  <c:v>0.42106753023234755</c:v>
                </c:pt>
                <c:pt idx="1025">
                  <c:v>0.43034104805471263</c:v>
                </c:pt>
                <c:pt idx="1026">
                  <c:v>0.43034104805471263</c:v>
                </c:pt>
                <c:pt idx="1027">
                  <c:v>0.43564020109606416</c:v>
                </c:pt>
                <c:pt idx="1028">
                  <c:v>0.42504189501336109</c:v>
                </c:pt>
                <c:pt idx="1029">
                  <c:v>0.43828977761673993</c:v>
                </c:pt>
                <c:pt idx="1030">
                  <c:v>0.43299062457538839</c:v>
                </c:pt>
                <c:pt idx="1031">
                  <c:v>0.42901625979437474</c:v>
                </c:pt>
                <c:pt idx="1032">
                  <c:v>0.43961456587707781</c:v>
                </c:pt>
                <c:pt idx="1033">
                  <c:v>0.43431541283572628</c:v>
                </c:pt>
                <c:pt idx="1034">
                  <c:v>0.43828977761673993</c:v>
                </c:pt>
                <c:pt idx="1035">
                  <c:v>0.43034104805471263</c:v>
                </c:pt>
                <c:pt idx="1036">
                  <c:v>0.42769147153403686</c:v>
                </c:pt>
                <c:pt idx="1037">
                  <c:v>0.43961456587707781</c:v>
                </c:pt>
                <c:pt idx="1038">
                  <c:v>0.42636668327369898</c:v>
                </c:pt>
                <c:pt idx="1039">
                  <c:v>0.42769147153403686</c:v>
                </c:pt>
                <c:pt idx="1040">
                  <c:v>0.42769147153403686</c:v>
                </c:pt>
                <c:pt idx="1041">
                  <c:v>0.43034104805471263</c:v>
                </c:pt>
                <c:pt idx="1042">
                  <c:v>0.42769147153403686</c:v>
                </c:pt>
                <c:pt idx="1043">
                  <c:v>0.42901625979437474</c:v>
                </c:pt>
                <c:pt idx="1044">
                  <c:v>0.43564020109606416</c:v>
                </c:pt>
                <c:pt idx="1045">
                  <c:v>0.43299062457538839</c:v>
                </c:pt>
                <c:pt idx="1046">
                  <c:v>0.43696498935640204</c:v>
                </c:pt>
                <c:pt idx="1047">
                  <c:v>0.43696498935640204</c:v>
                </c:pt>
                <c:pt idx="1048">
                  <c:v>0.43431541283572628</c:v>
                </c:pt>
                <c:pt idx="1049">
                  <c:v>0.43431541283572628</c:v>
                </c:pt>
                <c:pt idx="1050">
                  <c:v>0.43564020109606416</c:v>
                </c:pt>
                <c:pt idx="1051">
                  <c:v>0.42504189501336109</c:v>
                </c:pt>
                <c:pt idx="1052">
                  <c:v>0.41974274197200967</c:v>
                </c:pt>
                <c:pt idx="1053">
                  <c:v>0.42769147153403686</c:v>
                </c:pt>
                <c:pt idx="1054">
                  <c:v>0.42106753023234755</c:v>
                </c:pt>
                <c:pt idx="1055">
                  <c:v>0.42504189501336109</c:v>
                </c:pt>
                <c:pt idx="1056">
                  <c:v>0.42106753023234755</c:v>
                </c:pt>
                <c:pt idx="1057">
                  <c:v>0.4170931654513339</c:v>
                </c:pt>
                <c:pt idx="1058">
                  <c:v>0.41311880067032025</c:v>
                </c:pt>
                <c:pt idx="1059">
                  <c:v>0.42371710675302332</c:v>
                </c:pt>
                <c:pt idx="1060">
                  <c:v>0.42106753023234755</c:v>
                </c:pt>
                <c:pt idx="1061">
                  <c:v>0.42239231849268544</c:v>
                </c:pt>
                <c:pt idx="1062">
                  <c:v>0.42106753023234755</c:v>
                </c:pt>
                <c:pt idx="1063">
                  <c:v>0.42769147153403686</c:v>
                </c:pt>
                <c:pt idx="1064">
                  <c:v>0.43166583631505051</c:v>
                </c:pt>
                <c:pt idx="1065">
                  <c:v>0.43299062457538839</c:v>
                </c:pt>
                <c:pt idx="1066">
                  <c:v>0.42106753023234755</c:v>
                </c:pt>
                <c:pt idx="1067">
                  <c:v>0.41841795371167179</c:v>
                </c:pt>
                <c:pt idx="1068">
                  <c:v>0.41444358893065814</c:v>
                </c:pt>
                <c:pt idx="1069">
                  <c:v>0.42371710675302332</c:v>
                </c:pt>
                <c:pt idx="1070">
                  <c:v>0.41444358893065814</c:v>
                </c:pt>
                <c:pt idx="1071">
                  <c:v>0.41841795371167179</c:v>
                </c:pt>
                <c:pt idx="1072">
                  <c:v>0.41576837719099602</c:v>
                </c:pt>
                <c:pt idx="1073">
                  <c:v>0.41046922414964448</c:v>
                </c:pt>
                <c:pt idx="1074">
                  <c:v>0.41046922414964448</c:v>
                </c:pt>
                <c:pt idx="1075">
                  <c:v>0.40781964762896872</c:v>
                </c:pt>
                <c:pt idx="1076">
                  <c:v>0.41046922414964448</c:v>
                </c:pt>
                <c:pt idx="1077">
                  <c:v>0.40649485936863083</c:v>
                </c:pt>
                <c:pt idx="1078">
                  <c:v>0.39987091806694142</c:v>
                </c:pt>
                <c:pt idx="1079">
                  <c:v>0.39987091806694142</c:v>
                </c:pt>
                <c:pt idx="1080">
                  <c:v>0.39722134154626576</c:v>
                </c:pt>
                <c:pt idx="1081">
                  <c:v>0.39854612980660364</c:v>
                </c:pt>
                <c:pt idx="1082">
                  <c:v>0.40252049458761718</c:v>
                </c:pt>
                <c:pt idx="1083">
                  <c:v>0.38927261198423846</c:v>
                </c:pt>
                <c:pt idx="1084">
                  <c:v>0.40252049458761718</c:v>
                </c:pt>
                <c:pt idx="1085">
                  <c:v>0.39722134154626576</c:v>
                </c:pt>
                <c:pt idx="1086">
                  <c:v>0.40252049458761718</c:v>
                </c:pt>
                <c:pt idx="1087">
                  <c:v>0.4011957063272793</c:v>
                </c:pt>
                <c:pt idx="1088">
                  <c:v>0.39854612980660364</c:v>
                </c:pt>
                <c:pt idx="1089">
                  <c:v>0.39192218850491423</c:v>
                </c:pt>
                <c:pt idx="1090">
                  <c:v>0.39722134154626576</c:v>
                </c:pt>
                <c:pt idx="1091">
                  <c:v>0.39457176502558999</c:v>
                </c:pt>
                <c:pt idx="1092">
                  <c:v>0.39457176502558999</c:v>
                </c:pt>
                <c:pt idx="1093">
                  <c:v>0.38662303546356269</c:v>
                </c:pt>
                <c:pt idx="1094">
                  <c:v>0.39589655328592788</c:v>
                </c:pt>
                <c:pt idx="1095">
                  <c:v>0.39059740024457634</c:v>
                </c:pt>
                <c:pt idx="1096">
                  <c:v>0.40781964762896872</c:v>
                </c:pt>
                <c:pt idx="1097">
                  <c:v>0.39192218850491423</c:v>
                </c:pt>
                <c:pt idx="1098">
                  <c:v>0.39987091806694142</c:v>
                </c:pt>
                <c:pt idx="1099">
                  <c:v>0.4011957063272793</c:v>
                </c:pt>
                <c:pt idx="1100">
                  <c:v>0.39324697676525211</c:v>
                </c:pt>
                <c:pt idx="1101">
                  <c:v>0.38662303546356269</c:v>
                </c:pt>
                <c:pt idx="1102">
                  <c:v>0.39192218850491423</c:v>
                </c:pt>
                <c:pt idx="1103">
                  <c:v>0.38397345894288692</c:v>
                </c:pt>
                <c:pt idx="1104">
                  <c:v>0.39457176502558999</c:v>
                </c:pt>
                <c:pt idx="1105">
                  <c:v>0.39324697676525211</c:v>
                </c:pt>
                <c:pt idx="1106">
                  <c:v>0.39457176502558999</c:v>
                </c:pt>
                <c:pt idx="1107">
                  <c:v>0.39059740024457634</c:v>
                </c:pt>
                <c:pt idx="1108">
                  <c:v>0.39059740024457634</c:v>
                </c:pt>
                <c:pt idx="1109">
                  <c:v>0.38264867068254904</c:v>
                </c:pt>
                <c:pt idx="1110">
                  <c:v>0.38794782372390058</c:v>
                </c:pt>
                <c:pt idx="1111">
                  <c:v>0.38662303546356269</c:v>
                </c:pt>
                <c:pt idx="1112">
                  <c:v>0.38264867068254904</c:v>
                </c:pt>
                <c:pt idx="1113">
                  <c:v>0.38397345894288692</c:v>
                </c:pt>
                <c:pt idx="1114">
                  <c:v>0.38132388242221116</c:v>
                </c:pt>
                <c:pt idx="1115">
                  <c:v>0.38662303546356269</c:v>
                </c:pt>
                <c:pt idx="1116">
                  <c:v>0.37734951764119751</c:v>
                </c:pt>
                <c:pt idx="1117">
                  <c:v>0.38264867068254904</c:v>
                </c:pt>
                <c:pt idx="1118">
                  <c:v>0.38397345894288692</c:v>
                </c:pt>
                <c:pt idx="1119">
                  <c:v>0.37602472938085962</c:v>
                </c:pt>
                <c:pt idx="1120">
                  <c:v>0.37999909416187327</c:v>
                </c:pt>
                <c:pt idx="1121">
                  <c:v>0.38264867068254904</c:v>
                </c:pt>
                <c:pt idx="1122">
                  <c:v>0.37205036459984608</c:v>
                </c:pt>
                <c:pt idx="1123">
                  <c:v>0.3707255763395082</c:v>
                </c:pt>
                <c:pt idx="1124">
                  <c:v>0.36807599981883243</c:v>
                </c:pt>
                <c:pt idx="1125">
                  <c:v>0.37999909416187327</c:v>
                </c:pt>
                <c:pt idx="1126">
                  <c:v>0.37602472938085962</c:v>
                </c:pt>
                <c:pt idx="1127">
                  <c:v>0.37205036459984608</c:v>
                </c:pt>
                <c:pt idx="1128">
                  <c:v>0.37337515286018397</c:v>
                </c:pt>
                <c:pt idx="1129">
                  <c:v>0.37734951764119751</c:v>
                </c:pt>
                <c:pt idx="1130">
                  <c:v>0.37469994112052174</c:v>
                </c:pt>
                <c:pt idx="1131">
                  <c:v>0.3707255763395082</c:v>
                </c:pt>
                <c:pt idx="1132">
                  <c:v>0.3707255763395082</c:v>
                </c:pt>
                <c:pt idx="1133">
                  <c:v>0.3707255763395082</c:v>
                </c:pt>
                <c:pt idx="1134">
                  <c:v>0.37337515286018397</c:v>
                </c:pt>
                <c:pt idx="1135">
                  <c:v>0.3707255763395082</c:v>
                </c:pt>
                <c:pt idx="1136">
                  <c:v>0.3627768467774809</c:v>
                </c:pt>
                <c:pt idx="1137">
                  <c:v>0.36410163503781878</c:v>
                </c:pt>
                <c:pt idx="1138">
                  <c:v>0.36807599981883243</c:v>
                </c:pt>
                <c:pt idx="1139">
                  <c:v>0.37469994112052174</c:v>
                </c:pt>
                <c:pt idx="1140">
                  <c:v>0.3707255763395082</c:v>
                </c:pt>
                <c:pt idx="1141">
                  <c:v>0.36807599981883243</c:v>
                </c:pt>
                <c:pt idx="1142">
                  <c:v>0.37734951764119751</c:v>
                </c:pt>
                <c:pt idx="1143">
                  <c:v>0.38132388242221116</c:v>
                </c:pt>
                <c:pt idx="1144">
                  <c:v>0.37999909416187327</c:v>
                </c:pt>
                <c:pt idx="1145">
                  <c:v>0.37867430590153539</c:v>
                </c:pt>
                <c:pt idx="1146">
                  <c:v>0.37999909416187327</c:v>
                </c:pt>
                <c:pt idx="1147">
                  <c:v>0.3707255763395082</c:v>
                </c:pt>
                <c:pt idx="1148">
                  <c:v>0.3707255763395082</c:v>
                </c:pt>
                <c:pt idx="1149">
                  <c:v>0.37469994112052174</c:v>
                </c:pt>
                <c:pt idx="1150">
                  <c:v>0.37337515286018397</c:v>
                </c:pt>
                <c:pt idx="1151">
                  <c:v>0.3707255763395082</c:v>
                </c:pt>
                <c:pt idx="1152">
                  <c:v>0.37469994112052174</c:v>
                </c:pt>
                <c:pt idx="1153">
                  <c:v>0.37337515286018397</c:v>
                </c:pt>
                <c:pt idx="1154">
                  <c:v>0.38132388242221116</c:v>
                </c:pt>
                <c:pt idx="1155">
                  <c:v>0.37602472938085962</c:v>
                </c:pt>
                <c:pt idx="1156">
                  <c:v>0.37734951764119751</c:v>
                </c:pt>
                <c:pt idx="1157">
                  <c:v>0.38397345894288692</c:v>
                </c:pt>
                <c:pt idx="1158">
                  <c:v>0.37734951764119751</c:v>
                </c:pt>
                <c:pt idx="1159">
                  <c:v>0.37999909416187327</c:v>
                </c:pt>
                <c:pt idx="1160">
                  <c:v>0.38794782372390058</c:v>
                </c:pt>
                <c:pt idx="1161">
                  <c:v>0.36940078807917032</c:v>
                </c:pt>
                <c:pt idx="1162">
                  <c:v>0.37734951764119751</c:v>
                </c:pt>
                <c:pt idx="1163">
                  <c:v>0.38794782372390058</c:v>
                </c:pt>
                <c:pt idx="1164">
                  <c:v>0.38662303546356269</c:v>
                </c:pt>
                <c:pt idx="1165">
                  <c:v>0.38132388242221116</c:v>
                </c:pt>
                <c:pt idx="1166">
                  <c:v>0.37867430590153539</c:v>
                </c:pt>
                <c:pt idx="1167">
                  <c:v>0.37867430590153539</c:v>
                </c:pt>
                <c:pt idx="1168">
                  <c:v>0.38397345894288692</c:v>
                </c:pt>
                <c:pt idx="1169">
                  <c:v>0.38397345894288692</c:v>
                </c:pt>
                <c:pt idx="1170">
                  <c:v>0.37205036459984608</c:v>
                </c:pt>
                <c:pt idx="1171">
                  <c:v>0.37867430590153539</c:v>
                </c:pt>
                <c:pt idx="1172">
                  <c:v>0.38264867068254904</c:v>
                </c:pt>
                <c:pt idx="1173">
                  <c:v>0.37469994112052174</c:v>
                </c:pt>
                <c:pt idx="1174">
                  <c:v>0.37205036459984608</c:v>
                </c:pt>
                <c:pt idx="1175">
                  <c:v>0.37867430590153539</c:v>
                </c:pt>
                <c:pt idx="1176">
                  <c:v>0.37999909416187327</c:v>
                </c:pt>
                <c:pt idx="1177">
                  <c:v>0.38264867068254904</c:v>
                </c:pt>
                <c:pt idx="1178">
                  <c:v>0.37999909416187327</c:v>
                </c:pt>
                <c:pt idx="1179">
                  <c:v>0.38662303546356269</c:v>
                </c:pt>
                <c:pt idx="1180">
                  <c:v>0.37734951764119751</c:v>
                </c:pt>
                <c:pt idx="1181">
                  <c:v>0.37602472938085962</c:v>
                </c:pt>
                <c:pt idx="1182">
                  <c:v>0.39324697676525211</c:v>
                </c:pt>
                <c:pt idx="1183">
                  <c:v>0.37602472938085962</c:v>
                </c:pt>
                <c:pt idx="1184">
                  <c:v>0.38132388242221116</c:v>
                </c:pt>
                <c:pt idx="1185">
                  <c:v>0.37999909416187327</c:v>
                </c:pt>
                <c:pt idx="1186">
                  <c:v>0.37867430590153539</c:v>
                </c:pt>
                <c:pt idx="1187">
                  <c:v>0.37469994112052174</c:v>
                </c:pt>
                <c:pt idx="1188">
                  <c:v>0.38264867068254904</c:v>
                </c:pt>
                <c:pt idx="1189">
                  <c:v>0.39192218850491423</c:v>
                </c:pt>
                <c:pt idx="1190">
                  <c:v>0.37867430590153539</c:v>
                </c:pt>
                <c:pt idx="1191">
                  <c:v>0.38264867068254904</c:v>
                </c:pt>
                <c:pt idx="1192">
                  <c:v>0.37602472938085962</c:v>
                </c:pt>
                <c:pt idx="1193">
                  <c:v>0.37734951764119751</c:v>
                </c:pt>
                <c:pt idx="1194">
                  <c:v>0.37999909416187327</c:v>
                </c:pt>
                <c:pt idx="1195">
                  <c:v>0.38264867068254904</c:v>
                </c:pt>
                <c:pt idx="1196">
                  <c:v>0.37469994112052174</c:v>
                </c:pt>
                <c:pt idx="1197">
                  <c:v>0.37602472938085962</c:v>
                </c:pt>
                <c:pt idx="1198">
                  <c:v>0.36940078807917032</c:v>
                </c:pt>
                <c:pt idx="1199">
                  <c:v>0.27269124507450526</c:v>
                </c:pt>
                <c:pt idx="1200">
                  <c:v>0.10046877123058118</c:v>
                </c:pt>
                <c:pt idx="1201">
                  <c:v>2.6280628651660032E-2</c:v>
                </c:pt>
                <c:pt idx="1202">
                  <c:v>-2.1513655509752816E-4</c:v>
                </c:pt>
                <c:pt idx="1203">
                  <c:v>5.084016486254006E-3</c:v>
                </c:pt>
                <c:pt idx="1204">
                  <c:v>-1.3463019158476364E-2</c:v>
                </c:pt>
                <c:pt idx="1205">
                  <c:v>-2.1411748720503665E-2</c:v>
                </c:pt>
                <c:pt idx="1206">
                  <c:v>-9.488654377462602E-3</c:v>
                </c:pt>
                <c:pt idx="1207">
                  <c:v>-1.4787807418814136E-2</c:v>
                </c:pt>
                <c:pt idx="1208">
                  <c:v>-1.0813442637800597E-2</c:v>
                </c:pt>
                <c:pt idx="1209">
                  <c:v>-2.1411748720503665E-2</c:v>
                </c:pt>
                <c:pt idx="1210">
                  <c:v>-9.488654377462602E-3</c:v>
                </c:pt>
                <c:pt idx="1211">
                  <c:v>-1.6112595679152131E-2</c:v>
                </c:pt>
                <c:pt idx="1212">
                  <c:v>-1.0813442637800597E-2</c:v>
                </c:pt>
                <c:pt idx="1213">
                  <c:v>-1.4787807418814136E-2</c:v>
                </c:pt>
                <c:pt idx="1214">
                  <c:v>-2.4061325241179432E-2</c:v>
                </c:pt>
                <c:pt idx="1215">
                  <c:v>-1.6112595679152131E-2</c:v>
                </c:pt>
                <c:pt idx="1216">
                  <c:v>-1.0813442637800597E-2</c:v>
                </c:pt>
                <c:pt idx="1217">
                  <c:v>-1.3463019158476364E-2</c:v>
                </c:pt>
                <c:pt idx="1218">
                  <c:v>-1.6112595679152131E-2</c:v>
                </c:pt>
                <c:pt idx="1219">
                  <c:v>-1.4787807418814136E-2</c:v>
                </c:pt>
                <c:pt idx="1220">
                  <c:v>-1.4787807418814136E-2</c:v>
                </c:pt>
                <c:pt idx="1221">
                  <c:v>-2.1411748720503665E-2</c:v>
                </c:pt>
                <c:pt idx="1222">
                  <c:v>-2.1411748720503665E-2</c:v>
                </c:pt>
                <c:pt idx="1223">
                  <c:v>-1.2138230898138369E-2</c:v>
                </c:pt>
                <c:pt idx="1224">
                  <c:v>-6.8390778567868349E-3</c:v>
                </c:pt>
                <c:pt idx="1225">
                  <c:v>-1.3463019158476364E-2</c:v>
                </c:pt>
                <c:pt idx="1226">
                  <c:v>-1.0813442637800597E-2</c:v>
                </c:pt>
                <c:pt idx="1227">
                  <c:v>-1.2138230898138369E-2</c:v>
                </c:pt>
                <c:pt idx="1228">
                  <c:v>-1.3463019158476364E-2</c:v>
                </c:pt>
                <c:pt idx="1229">
                  <c:v>-2.8647130757732953E-3</c:v>
                </c:pt>
                <c:pt idx="1230">
                  <c:v>-4.1895013361112898E-3</c:v>
                </c:pt>
                <c:pt idx="1231">
                  <c:v>-5.5142895964490624E-3</c:v>
                </c:pt>
                <c:pt idx="1232">
                  <c:v>-1.5399248154355227E-3</c:v>
                </c:pt>
                <c:pt idx="1233">
                  <c:v>-8.1638661171248295E-3</c:v>
                </c:pt>
                <c:pt idx="1234">
                  <c:v>-1.0813442637800597E-2</c:v>
                </c:pt>
                <c:pt idx="1235">
                  <c:v>-2.8647130757732953E-3</c:v>
                </c:pt>
                <c:pt idx="1236">
                  <c:v>-1.3463019158476364E-2</c:v>
                </c:pt>
                <c:pt idx="1237">
                  <c:v>-8.1638661171248295E-3</c:v>
                </c:pt>
                <c:pt idx="1238">
                  <c:v>-8.1638661171248295E-3</c:v>
                </c:pt>
                <c:pt idx="1239">
                  <c:v>-2.2736536980841437E-2</c:v>
                </c:pt>
                <c:pt idx="1240">
                  <c:v>-2.1411748720503665E-2</c:v>
                </c:pt>
                <c:pt idx="1241">
                  <c:v>-1.6112595679152131E-2</c:v>
                </c:pt>
                <c:pt idx="1242">
                  <c:v>-2.2736536980841437E-2</c:v>
                </c:pt>
                <c:pt idx="1243">
                  <c:v>-1.2138230898138369E-2</c:v>
                </c:pt>
                <c:pt idx="1244">
                  <c:v>-9.488654377462602E-3</c:v>
                </c:pt>
                <c:pt idx="1245">
                  <c:v>-1.7437383939489903E-2</c:v>
                </c:pt>
                <c:pt idx="1246">
                  <c:v>-1.2138230898138369E-2</c:v>
                </c:pt>
                <c:pt idx="1247">
                  <c:v>-1.0813442637800597E-2</c:v>
                </c:pt>
                <c:pt idx="1248">
                  <c:v>-2.8035690022192972E-2</c:v>
                </c:pt>
                <c:pt idx="1249">
                  <c:v>-1.4787807418814136E-2</c:v>
                </c:pt>
                <c:pt idx="1250">
                  <c:v>-2.1411748720503665E-2</c:v>
                </c:pt>
                <c:pt idx="1251">
                  <c:v>-2.4061325241179432E-2</c:v>
                </c:pt>
                <c:pt idx="1252">
                  <c:v>-2.1411748720503665E-2</c:v>
                </c:pt>
                <c:pt idx="1253">
                  <c:v>-2.1411748720503665E-2</c:v>
                </c:pt>
                <c:pt idx="1254">
                  <c:v>-2.2736536980841437E-2</c:v>
                </c:pt>
                <c:pt idx="1255">
                  <c:v>-2.4061325241179432E-2</c:v>
                </c:pt>
                <c:pt idx="1256">
                  <c:v>-2.2736536980841437E-2</c:v>
                </c:pt>
                <c:pt idx="1257">
                  <c:v>-2.9360478282530966E-2</c:v>
                </c:pt>
                <c:pt idx="1258">
                  <c:v>-2.5386113501517205E-2</c:v>
                </c:pt>
                <c:pt idx="1259">
                  <c:v>-2.9360478282530966E-2</c:v>
                </c:pt>
                <c:pt idx="1260">
                  <c:v>-3.2010054803206511E-2</c:v>
                </c:pt>
                <c:pt idx="1261">
                  <c:v>-1.7437383939489903E-2</c:v>
                </c:pt>
                <c:pt idx="1262">
                  <c:v>-3.3334843063544506E-2</c:v>
                </c:pt>
                <c:pt idx="1263">
                  <c:v>-2.9360478282530966E-2</c:v>
                </c:pt>
                <c:pt idx="1264">
                  <c:v>-2.8035690022192972E-2</c:v>
                </c:pt>
                <c:pt idx="1265">
                  <c:v>-3.2010054803206511E-2</c:v>
                </c:pt>
                <c:pt idx="1266">
                  <c:v>-2.2736536980841437E-2</c:v>
                </c:pt>
                <c:pt idx="1267">
                  <c:v>-2.8035690022192972E-2</c:v>
                </c:pt>
                <c:pt idx="1268">
                  <c:v>-2.008696046016567E-2</c:v>
                </c:pt>
                <c:pt idx="1269">
                  <c:v>-2.5386113501517205E-2</c:v>
                </c:pt>
                <c:pt idx="1270">
                  <c:v>-3.2010054803206511E-2</c:v>
                </c:pt>
                <c:pt idx="1271">
                  <c:v>-2.8035690022192972E-2</c:v>
                </c:pt>
                <c:pt idx="1272">
                  <c:v>-2.6710901761855199E-2</c:v>
                </c:pt>
                <c:pt idx="1273">
                  <c:v>-2.2736536980841437E-2</c:v>
                </c:pt>
                <c:pt idx="1274">
                  <c:v>-2.6710901761855199E-2</c:v>
                </c:pt>
                <c:pt idx="1275">
                  <c:v>-2.5386113501517205E-2</c:v>
                </c:pt>
                <c:pt idx="1276">
                  <c:v>-2.5386113501517205E-2</c:v>
                </c:pt>
                <c:pt idx="1277">
                  <c:v>-3.5984419584220273E-2</c:v>
                </c:pt>
                <c:pt idx="1278">
                  <c:v>-2.8035690022192972E-2</c:v>
                </c:pt>
                <c:pt idx="1279">
                  <c:v>-3.2010054803206511E-2</c:v>
                </c:pt>
                <c:pt idx="1280">
                  <c:v>-2.9360478282530966E-2</c:v>
                </c:pt>
                <c:pt idx="1281">
                  <c:v>-3.7309207844558046E-2</c:v>
                </c:pt>
                <c:pt idx="1282">
                  <c:v>-2.9360478282530966E-2</c:v>
                </c:pt>
                <c:pt idx="1283">
                  <c:v>-3.4659631323882278E-2</c:v>
                </c:pt>
                <c:pt idx="1284">
                  <c:v>-2.9360478282530966E-2</c:v>
                </c:pt>
                <c:pt idx="1285">
                  <c:v>-3.0685266542868739E-2</c:v>
                </c:pt>
                <c:pt idx="1286">
                  <c:v>-2.1411748720503665E-2</c:v>
                </c:pt>
                <c:pt idx="1287">
                  <c:v>-2.6710901761855199E-2</c:v>
                </c:pt>
                <c:pt idx="1288">
                  <c:v>-2.5386113501517205E-2</c:v>
                </c:pt>
                <c:pt idx="1289">
                  <c:v>-2.4061325241179432E-2</c:v>
                </c:pt>
                <c:pt idx="1290">
                  <c:v>-3.7309207844558046E-2</c:v>
                </c:pt>
                <c:pt idx="1291">
                  <c:v>-3.2010054803206511E-2</c:v>
                </c:pt>
                <c:pt idx="1292">
                  <c:v>-3.2010054803206511E-2</c:v>
                </c:pt>
                <c:pt idx="1293">
                  <c:v>-2.9360478282530966E-2</c:v>
                </c:pt>
                <c:pt idx="1294">
                  <c:v>-3.2010054803206511E-2</c:v>
                </c:pt>
                <c:pt idx="1295">
                  <c:v>-3.7309207844558046E-2</c:v>
                </c:pt>
                <c:pt idx="1296">
                  <c:v>-3.3334843063544506E-2</c:v>
                </c:pt>
                <c:pt idx="1297">
                  <c:v>-2.4061325241179432E-2</c:v>
                </c:pt>
                <c:pt idx="1298">
                  <c:v>-3.863399610489604E-2</c:v>
                </c:pt>
                <c:pt idx="1299">
                  <c:v>-3.3334843063544506E-2</c:v>
                </c:pt>
                <c:pt idx="1300">
                  <c:v>-2.8035690022192972E-2</c:v>
                </c:pt>
                <c:pt idx="1301">
                  <c:v>-2.9360478282530966E-2</c:v>
                </c:pt>
                <c:pt idx="1302">
                  <c:v>-2.1411748720503665E-2</c:v>
                </c:pt>
                <c:pt idx="1303">
                  <c:v>-2.4061325241179432E-2</c:v>
                </c:pt>
                <c:pt idx="1304">
                  <c:v>-2.5386113501517205E-2</c:v>
                </c:pt>
                <c:pt idx="1305">
                  <c:v>-3.3334843063544506E-2</c:v>
                </c:pt>
                <c:pt idx="1306">
                  <c:v>-2.8035690022192972E-2</c:v>
                </c:pt>
                <c:pt idx="1307">
                  <c:v>-2.4061325241179432E-2</c:v>
                </c:pt>
                <c:pt idx="1308">
                  <c:v>-2.9360478282530966E-2</c:v>
                </c:pt>
                <c:pt idx="1309">
                  <c:v>-3.0685266542868739E-2</c:v>
                </c:pt>
                <c:pt idx="1310">
                  <c:v>-2.9360478282530966E-2</c:v>
                </c:pt>
                <c:pt idx="1311">
                  <c:v>-2.6710901761855199E-2</c:v>
                </c:pt>
                <c:pt idx="1312">
                  <c:v>-2.8035690022192972E-2</c:v>
                </c:pt>
                <c:pt idx="1313">
                  <c:v>-2.4061325241179432E-2</c:v>
                </c:pt>
                <c:pt idx="1314">
                  <c:v>-2.5386113501517205E-2</c:v>
                </c:pt>
                <c:pt idx="1315">
                  <c:v>-2.1411748720503665E-2</c:v>
                </c:pt>
                <c:pt idx="1316">
                  <c:v>-2.1411748720503665E-2</c:v>
                </c:pt>
                <c:pt idx="1317">
                  <c:v>-2.9360478282530966E-2</c:v>
                </c:pt>
                <c:pt idx="1318">
                  <c:v>-2.9360478282530966E-2</c:v>
                </c:pt>
                <c:pt idx="1319">
                  <c:v>-2.5386113501517205E-2</c:v>
                </c:pt>
                <c:pt idx="1320">
                  <c:v>-2.8035690022192972E-2</c:v>
                </c:pt>
                <c:pt idx="1321">
                  <c:v>-2.9360478282530966E-2</c:v>
                </c:pt>
                <c:pt idx="1322">
                  <c:v>-3.2010054803206511E-2</c:v>
                </c:pt>
                <c:pt idx="1323">
                  <c:v>-2.6710901761855199E-2</c:v>
                </c:pt>
                <c:pt idx="1324">
                  <c:v>-3.0685266542868739E-2</c:v>
                </c:pt>
                <c:pt idx="1325">
                  <c:v>-2.9360478282530966E-2</c:v>
                </c:pt>
                <c:pt idx="1326">
                  <c:v>-2.6710901761855199E-2</c:v>
                </c:pt>
                <c:pt idx="1327">
                  <c:v>-3.0685266542868739E-2</c:v>
                </c:pt>
                <c:pt idx="1328">
                  <c:v>-3.5984419584220273E-2</c:v>
                </c:pt>
                <c:pt idx="1329">
                  <c:v>-3.0685266542868739E-2</c:v>
                </c:pt>
                <c:pt idx="1330">
                  <c:v>-2.9360478282530966E-2</c:v>
                </c:pt>
                <c:pt idx="1331">
                  <c:v>-2.6710901761855199E-2</c:v>
                </c:pt>
                <c:pt idx="1332">
                  <c:v>-3.0685266542868739E-2</c:v>
                </c:pt>
                <c:pt idx="1333">
                  <c:v>-3.4659631323882278E-2</c:v>
                </c:pt>
                <c:pt idx="1334">
                  <c:v>-2.9360478282530966E-2</c:v>
                </c:pt>
                <c:pt idx="1335">
                  <c:v>-3.3334843063544506E-2</c:v>
                </c:pt>
                <c:pt idx="1336">
                  <c:v>-2.9360478282530966E-2</c:v>
                </c:pt>
                <c:pt idx="1337">
                  <c:v>-2.8035690022192972E-2</c:v>
                </c:pt>
                <c:pt idx="1338">
                  <c:v>-2.9360478282530966E-2</c:v>
                </c:pt>
                <c:pt idx="1339">
                  <c:v>-2.2736536980841437E-2</c:v>
                </c:pt>
                <c:pt idx="1340">
                  <c:v>-2.8035690022192972E-2</c:v>
                </c:pt>
                <c:pt idx="1341">
                  <c:v>-3.3334843063544506E-2</c:v>
                </c:pt>
                <c:pt idx="1342">
                  <c:v>-4.260836088590958E-2</c:v>
                </c:pt>
                <c:pt idx="1343">
                  <c:v>-3.5984419584220273E-2</c:v>
                </c:pt>
                <c:pt idx="1344">
                  <c:v>-3.7309207844558046E-2</c:v>
                </c:pt>
                <c:pt idx="1345">
                  <c:v>-3.3334843063544506E-2</c:v>
                </c:pt>
                <c:pt idx="1346">
                  <c:v>-3.3334843063544506E-2</c:v>
                </c:pt>
                <c:pt idx="1347">
                  <c:v>-3.7309207844558046E-2</c:v>
                </c:pt>
                <c:pt idx="1348">
                  <c:v>-3.3334843063544506E-2</c:v>
                </c:pt>
                <c:pt idx="1349">
                  <c:v>-3.0685266542868739E-2</c:v>
                </c:pt>
                <c:pt idx="1350">
                  <c:v>-3.9958784365233813E-2</c:v>
                </c:pt>
                <c:pt idx="1351">
                  <c:v>-3.7309207844558046E-2</c:v>
                </c:pt>
                <c:pt idx="1352">
                  <c:v>-3.0685266542868739E-2</c:v>
                </c:pt>
                <c:pt idx="1353">
                  <c:v>-3.4659631323882278E-2</c:v>
                </c:pt>
                <c:pt idx="1354">
                  <c:v>-3.3334843063544506E-2</c:v>
                </c:pt>
                <c:pt idx="1355">
                  <c:v>-3.863399610489604E-2</c:v>
                </c:pt>
                <c:pt idx="1356">
                  <c:v>-2.8035690022192972E-2</c:v>
                </c:pt>
                <c:pt idx="1357">
                  <c:v>-3.3334843063544506E-2</c:v>
                </c:pt>
                <c:pt idx="1358">
                  <c:v>-3.2010054803206511E-2</c:v>
                </c:pt>
                <c:pt idx="1359">
                  <c:v>-2.5386113501517205E-2</c:v>
                </c:pt>
                <c:pt idx="1360">
                  <c:v>-3.863399610489604E-2</c:v>
                </c:pt>
                <c:pt idx="1361">
                  <c:v>-2.8035690022192972E-2</c:v>
                </c:pt>
                <c:pt idx="1362">
                  <c:v>-3.863399610489604E-2</c:v>
                </c:pt>
                <c:pt idx="1363">
                  <c:v>-3.863399610489604E-2</c:v>
                </c:pt>
                <c:pt idx="1364">
                  <c:v>-3.4659631323882278E-2</c:v>
                </c:pt>
                <c:pt idx="1365">
                  <c:v>-3.863399610489604E-2</c:v>
                </c:pt>
                <c:pt idx="1366">
                  <c:v>-2.4061325241179432E-2</c:v>
                </c:pt>
                <c:pt idx="1367">
                  <c:v>-3.863399610489604E-2</c:v>
                </c:pt>
                <c:pt idx="1368">
                  <c:v>-3.2010054803206511E-2</c:v>
                </c:pt>
                <c:pt idx="1369">
                  <c:v>-3.0685266542868739E-2</c:v>
                </c:pt>
                <c:pt idx="1370">
                  <c:v>-3.3334843063544506E-2</c:v>
                </c:pt>
                <c:pt idx="1371">
                  <c:v>-3.4659631323882278E-2</c:v>
                </c:pt>
                <c:pt idx="1372">
                  <c:v>-2.8035690022192972E-2</c:v>
                </c:pt>
                <c:pt idx="1373">
                  <c:v>-3.2010054803206511E-2</c:v>
                </c:pt>
                <c:pt idx="1374">
                  <c:v>-3.0685266542868739E-2</c:v>
                </c:pt>
                <c:pt idx="1375">
                  <c:v>-3.7309207844558046E-2</c:v>
                </c:pt>
                <c:pt idx="1376">
                  <c:v>-3.9958784365233813E-2</c:v>
                </c:pt>
                <c:pt idx="1377">
                  <c:v>-3.4659631323882278E-2</c:v>
                </c:pt>
                <c:pt idx="1378">
                  <c:v>-4.1283572625571807E-2</c:v>
                </c:pt>
                <c:pt idx="1379">
                  <c:v>-3.9958784365233813E-2</c:v>
                </c:pt>
                <c:pt idx="1380">
                  <c:v>-3.7309207844558046E-2</c:v>
                </c:pt>
                <c:pt idx="1381">
                  <c:v>-3.5984419584220273E-2</c:v>
                </c:pt>
                <c:pt idx="1382">
                  <c:v>-2.6710901761855199E-2</c:v>
                </c:pt>
                <c:pt idx="1383">
                  <c:v>-3.5984419584220273E-2</c:v>
                </c:pt>
                <c:pt idx="1384">
                  <c:v>-3.0685266542868739E-2</c:v>
                </c:pt>
                <c:pt idx="1385">
                  <c:v>-3.0685266542868739E-2</c:v>
                </c:pt>
                <c:pt idx="1386">
                  <c:v>-3.0685266542868739E-2</c:v>
                </c:pt>
                <c:pt idx="1387">
                  <c:v>-3.4659631323882278E-2</c:v>
                </c:pt>
                <c:pt idx="1388">
                  <c:v>-3.9958784365233813E-2</c:v>
                </c:pt>
                <c:pt idx="1389">
                  <c:v>-3.7309207844558046E-2</c:v>
                </c:pt>
                <c:pt idx="1390">
                  <c:v>-3.0685266542868739E-2</c:v>
                </c:pt>
                <c:pt idx="1391">
                  <c:v>-3.2010054803206511E-2</c:v>
                </c:pt>
                <c:pt idx="1392">
                  <c:v>-4.1283572625571807E-2</c:v>
                </c:pt>
                <c:pt idx="1393">
                  <c:v>-3.0685266542868739E-2</c:v>
                </c:pt>
                <c:pt idx="1394">
                  <c:v>-3.7309207844558046E-2</c:v>
                </c:pt>
                <c:pt idx="1395">
                  <c:v>-3.2010054803206511E-2</c:v>
                </c:pt>
                <c:pt idx="1396">
                  <c:v>-3.5984419584220273E-2</c:v>
                </c:pt>
                <c:pt idx="1397">
                  <c:v>-3.4659631323882278E-2</c:v>
                </c:pt>
                <c:pt idx="1398">
                  <c:v>-3.3334843063544506E-2</c:v>
                </c:pt>
                <c:pt idx="1399">
                  <c:v>-4.1283572625571807E-2</c:v>
                </c:pt>
                <c:pt idx="1400">
                  <c:v>-3.7309207844558046E-2</c:v>
                </c:pt>
                <c:pt idx="1401">
                  <c:v>-3.9958784365233813E-2</c:v>
                </c:pt>
                <c:pt idx="1402">
                  <c:v>-3.4659631323882278E-2</c:v>
                </c:pt>
                <c:pt idx="1403">
                  <c:v>-3.863399610489604E-2</c:v>
                </c:pt>
                <c:pt idx="1404">
                  <c:v>-3.9958784365233813E-2</c:v>
                </c:pt>
                <c:pt idx="1405">
                  <c:v>-4.7907513927261114E-2</c:v>
                </c:pt>
                <c:pt idx="1406">
                  <c:v>-3.7309207844558046E-2</c:v>
                </c:pt>
                <c:pt idx="1407">
                  <c:v>-4.6582725666923341E-2</c:v>
                </c:pt>
                <c:pt idx="1408">
                  <c:v>-4.5257937406585347E-2</c:v>
                </c:pt>
                <c:pt idx="1409">
                  <c:v>-3.863399610489604E-2</c:v>
                </c:pt>
                <c:pt idx="1410">
                  <c:v>-3.5984419584220273E-2</c:v>
                </c:pt>
                <c:pt idx="1411">
                  <c:v>-4.5257937406585347E-2</c:v>
                </c:pt>
                <c:pt idx="1412">
                  <c:v>-5.0557090447936881E-2</c:v>
                </c:pt>
                <c:pt idx="1413">
                  <c:v>-4.9232302187599108E-2</c:v>
                </c:pt>
                <c:pt idx="1414">
                  <c:v>-4.7907513927261114E-2</c:v>
                </c:pt>
                <c:pt idx="1415">
                  <c:v>-4.1283572625571807E-2</c:v>
                </c:pt>
                <c:pt idx="1416">
                  <c:v>-4.260836088590958E-2</c:v>
                </c:pt>
                <c:pt idx="1417">
                  <c:v>-4.6582725666923341E-2</c:v>
                </c:pt>
                <c:pt idx="1418">
                  <c:v>-4.260836088590958E-2</c:v>
                </c:pt>
                <c:pt idx="1419">
                  <c:v>-3.5984419584220273E-2</c:v>
                </c:pt>
                <c:pt idx="1420">
                  <c:v>-3.5984419584220273E-2</c:v>
                </c:pt>
                <c:pt idx="1421">
                  <c:v>-4.3933149146247574E-2</c:v>
                </c:pt>
                <c:pt idx="1422">
                  <c:v>-2.9360478282530966E-2</c:v>
                </c:pt>
                <c:pt idx="1423">
                  <c:v>-2.9360478282530966E-2</c:v>
                </c:pt>
                <c:pt idx="1424">
                  <c:v>-3.7309207844558046E-2</c:v>
                </c:pt>
                <c:pt idx="1425">
                  <c:v>-3.7309207844558046E-2</c:v>
                </c:pt>
                <c:pt idx="1426">
                  <c:v>-3.7309207844558046E-2</c:v>
                </c:pt>
                <c:pt idx="1427">
                  <c:v>-4.5257937406585347E-2</c:v>
                </c:pt>
                <c:pt idx="1428">
                  <c:v>-3.7309207844558046E-2</c:v>
                </c:pt>
                <c:pt idx="1429">
                  <c:v>-4.3933149146247574E-2</c:v>
                </c:pt>
                <c:pt idx="1430">
                  <c:v>-4.3933149146247574E-2</c:v>
                </c:pt>
                <c:pt idx="1431">
                  <c:v>-5.1881878708274876E-2</c:v>
                </c:pt>
                <c:pt idx="1432">
                  <c:v>-4.7907513927261114E-2</c:v>
                </c:pt>
                <c:pt idx="1433">
                  <c:v>-3.863399610489604E-2</c:v>
                </c:pt>
                <c:pt idx="1434">
                  <c:v>-4.5257937406585347E-2</c:v>
                </c:pt>
                <c:pt idx="1435">
                  <c:v>-3.7309207844558046E-2</c:v>
                </c:pt>
                <c:pt idx="1436">
                  <c:v>-3.7309207844558046E-2</c:v>
                </c:pt>
                <c:pt idx="1437">
                  <c:v>-4.5257937406585347E-2</c:v>
                </c:pt>
                <c:pt idx="1438">
                  <c:v>-4.3933149146247574E-2</c:v>
                </c:pt>
                <c:pt idx="1439">
                  <c:v>-4.260836088590958E-2</c:v>
                </c:pt>
                <c:pt idx="1440">
                  <c:v>-5.0557090447936881E-2</c:v>
                </c:pt>
                <c:pt idx="1441">
                  <c:v>-4.7907513927261114E-2</c:v>
                </c:pt>
                <c:pt idx="1442">
                  <c:v>-5.5856243489288415E-2</c:v>
                </c:pt>
                <c:pt idx="1443">
                  <c:v>-5.0557090447936881E-2</c:v>
                </c:pt>
                <c:pt idx="1444">
                  <c:v>-5.1881878708274876E-2</c:v>
                </c:pt>
                <c:pt idx="1445">
                  <c:v>-4.7907513927261114E-2</c:v>
                </c:pt>
                <c:pt idx="1446">
                  <c:v>-4.9232302187599108E-2</c:v>
                </c:pt>
                <c:pt idx="1447">
                  <c:v>-5.1881878708274876E-2</c:v>
                </c:pt>
                <c:pt idx="1448">
                  <c:v>-5.1881878708274876E-2</c:v>
                </c:pt>
                <c:pt idx="1449">
                  <c:v>-4.9232302187599108E-2</c:v>
                </c:pt>
                <c:pt idx="1450">
                  <c:v>-4.3933149146247574E-2</c:v>
                </c:pt>
                <c:pt idx="1451">
                  <c:v>-4.6582725666923341E-2</c:v>
                </c:pt>
                <c:pt idx="1452">
                  <c:v>-4.5257937406585347E-2</c:v>
                </c:pt>
                <c:pt idx="1453">
                  <c:v>-4.260836088590958E-2</c:v>
                </c:pt>
                <c:pt idx="1454">
                  <c:v>-5.1881878708274876E-2</c:v>
                </c:pt>
                <c:pt idx="1455">
                  <c:v>-4.9232302187599108E-2</c:v>
                </c:pt>
                <c:pt idx="1456">
                  <c:v>-4.5257937406585347E-2</c:v>
                </c:pt>
                <c:pt idx="1457">
                  <c:v>-5.5856243489288415E-2</c:v>
                </c:pt>
                <c:pt idx="1458">
                  <c:v>-5.4531455228950421E-2</c:v>
                </c:pt>
                <c:pt idx="1459">
                  <c:v>-4.260836088590958E-2</c:v>
                </c:pt>
                <c:pt idx="1460">
                  <c:v>-4.6582725666923341E-2</c:v>
                </c:pt>
                <c:pt idx="1461">
                  <c:v>-5.7181031749626188E-2</c:v>
                </c:pt>
                <c:pt idx="1462">
                  <c:v>-5.5856243489288415E-2</c:v>
                </c:pt>
                <c:pt idx="1463">
                  <c:v>-4.7907513927261114E-2</c:v>
                </c:pt>
                <c:pt idx="1464">
                  <c:v>-5.0557090447936881E-2</c:v>
                </c:pt>
                <c:pt idx="1465">
                  <c:v>-5.4531455228950421E-2</c:v>
                </c:pt>
                <c:pt idx="1466">
                  <c:v>-4.9232302187599108E-2</c:v>
                </c:pt>
                <c:pt idx="1467">
                  <c:v>-4.9232302187599108E-2</c:v>
                </c:pt>
                <c:pt idx="1468">
                  <c:v>-4.5257937406585347E-2</c:v>
                </c:pt>
                <c:pt idx="1469">
                  <c:v>-5.1881878708274876E-2</c:v>
                </c:pt>
                <c:pt idx="1470">
                  <c:v>-3.9958784365233813E-2</c:v>
                </c:pt>
                <c:pt idx="1471">
                  <c:v>-4.9232302187599108E-2</c:v>
                </c:pt>
                <c:pt idx="1472">
                  <c:v>-4.7907513927261114E-2</c:v>
                </c:pt>
                <c:pt idx="1473">
                  <c:v>-4.5257937406585347E-2</c:v>
                </c:pt>
                <c:pt idx="1474">
                  <c:v>-5.1881878708274876E-2</c:v>
                </c:pt>
                <c:pt idx="1475">
                  <c:v>-5.1881878708274876E-2</c:v>
                </c:pt>
                <c:pt idx="1476">
                  <c:v>-5.1881878708274876E-2</c:v>
                </c:pt>
                <c:pt idx="1477">
                  <c:v>-5.4531455228950421E-2</c:v>
                </c:pt>
                <c:pt idx="1478">
                  <c:v>-5.3206666968612648E-2</c:v>
                </c:pt>
                <c:pt idx="1479">
                  <c:v>-4.9232302187599108E-2</c:v>
                </c:pt>
                <c:pt idx="1480">
                  <c:v>-4.7907513927261114E-2</c:v>
                </c:pt>
                <c:pt idx="1481">
                  <c:v>-4.5257937406585347E-2</c:v>
                </c:pt>
                <c:pt idx="1482">
                  <c:v>-5.7181031749626188E-2</c:v>
                </c:pt>
                <c:pt idx="1483">
                  <c:v>-5.3206666968612648E-2</c:v>
                </c:pt>
                <c:pt idx="1484">
                  <c:v>-5.1881878708274876E-2</c:v>
                </c:pt>
                <c:pt idx="1485">
                  <c:v>-4.7907513927261114E-2</c:v>
                </c:pt>
                <c:pt idx="1486">
                  <c:v>-5.3206666968612648E-2</c:v>
                </c:pt>
                <c:pt idx="1487">
                  <c:v>-4.9232302187599108E-2</c:v>
                </c:pt>
                <c:pt idx="1488">
                  <c:v>-5.5856243489288415E-2</c:v>
                </c:pt>
                <c:pt idx="1489">
                  <c:v>-4.7907513927261114E-2</c:v>
                </c:pt>
                <c:pt idx="1490">
                  <c:v>-4.7907513927261114E-2</c:v>
                </c:pt>
                <c:pt idx="1491">
                  <c:v>-4.9232302187599108E-2</c:v>
                </c:pt>
                <c:pt idx="1492">
                  <c:v>-4.6582725666923341E-2</c:v>
                </c:pt>
                <c:pt idx="1493">
                  <c:v>-5.4531455228950421E-2</c:v>
                </c:pt>
                <c:pt idx="1494">
                  <c:v>-5.3206666968612648E-2</c:v>
                </c:pt>
                <c:pt idx="1495">
                  <c:v>-5.8505820009964182E-2</c:v>
                </c:pt>
                <c:pt idx="1496">
                  <c:v>-5.1881878708274876E-2</c:v>
                </c:pt>
                <c:pt idx="1497">
                  <c:v>-6.1155396530639949E-2</c:v>
                </c:pt>
                <c:pt idx="1498">
                  <c:v>-5.3206666968612648E-2</c:v>
                </c:pt>
                <c:pt idx="1499">
                  <c:v>-5.1881878708274876E-2</c:v>
                </c:pt>
                <c:pt idx="1500">
                  <c:v>-6.3804973051315717E-2</c:v>
                </c:pt>
                <c:pt idx="1501">
                  <c:v>-4.5257937406585347E-2</c:v>
                </c:pt>
                <c:pt idx="1502">
                  <c:v>0.51512749671633684</c:v>
                </c:pt>
                <c:pt idx="1503">
                  <c:v>0.50187961411295801</c:v>
                </c:pt>
                <c:pt idx="1504">
                  <c:v>0.48333257846822775</c:v>
                </c:pt>
                <c:pt idx="1505">
                  <c:v>0.49393088455093082</c:v>
                </c:pt>
                <c:pt idx="1506">
                  <c:v>0.48598215498890351</c:v>
                </c:pt>
                <c:pt idx="1507">
                  <c:v>0.4873069432492414</c:v>
                </c:pt>
                <c:pt idx="1508">
                  <c:v>0.48465736672856563</c:v>
                </c:pt>
                <c:pt idx="1509">
                  <c:v>0.48995651976991716</c:v>
                </c:pt>
                <c:pt idx="1510">
                  <c:v>0.48995651976991716</c:v>
                </c:pt>
                <c:pt idx="1511">
                  <c:v>0.48995651976991716</c:v>
                </c:pt>
                <c:pt idx="1512">
                  <c:v>0.48333257846822775</c:v>
                </c:pt>
                <c:pt idx="1513">
                  <c:v>0.48200779020788986</c:v>
                </c:pt>
                <c:pt idx="1514">
                  <c:v>0.47008469586484902</c:v>
                </c:pt>
                <c:pt idx="1515">
                  <c:v>0.47140948412518691</c:v>
                </c:pt>
                <c:pt idx="1516">
                  <c:v>0.47670863716653833</c:v>
                </c:pt>
                <c:pt idx="1517">
                  <c:v>0.48995651976991716</c:v>
                </c:pt>
                <c:pt idx="1518">
                  <c:v>0.48333257846822775</c:v>
                </c:pt>
                <c:pt idx="1519">
                  <c:v>0.4793582136872141</c:v>
                </c:pt>
                <c:pt idx="1520">
                  <c:v>0.46611033108383537</c:v>
                </c:pt>
                <c:pt idx="1521">
                  <c:v>0.47538384890620045</c:v>
                </c:pt>
                <c:pt idx="1522">
                  <c:v>0.47140948412518691</c:v>
                </c:pt>
                <c:pt idx="1523">
                  <c:v>0.47803342542687621</c:v>
                </c:pt>
                <c:pt idx="1524">
                  <c:v>0.46875990760451114</c:v>
                </c:pt>
                <c:pt idx="1525">
                  <c:v>0.46611033108383537</c:v>
                </c:pt>
                <c:pt idx="1526">
                  <c:v>0.47803342542687621</c:v>
                </c:pt>
                <c:pt idx="1527">
                  <c:v>0.47140948412518691</c:v>
                </c:pt>
                <c:pt idx="1528">
                  <c:v>0.46875990760451114</c:v>
                </c:pt>
                <c:pt idx="1529">
                  <c:v>0.47405906064586256</c:v>
                </c:pt>
                <c:pt idx="1530">
                  <c:v>0.47273427238552479</c:v>
                </c:pt>
                <c:pt idx="1531">
                  <c:v>0.47670863716653833</c:v>
                </c:pt>
                <c:pt idx="1532">
                  <c:v>0.48465736672856563</c:v>
                </c:pt>
                <c:pt idx="1533">
                  <c:v>0.49393088455093082</c:v>
                </c:pt>
                <c:pt idx="1534">
                  <c:v>0.48068300194755198</c:v>
                </c:pt>
                <c:pt idx="1535">
                  <c:v>0.48333257846822775</c:v>
                </c:pt>
                <c:pt idx="1536">
                  <c:v>0.47803342542687621</c:v>
                </c:pt>
                <c:pt idx="1537">
                  <c:v>0.47273427238552479</c:v>
                </c:pt>
                <c:pt idx="1538">
                  <c:v>0.47803342542687621</c:v>
                </c:pt>
                <c:pt idx="1539">
                  <c:v>0.47670863716653833</c:v>
                </c:pt>
                <c:pt idx="1540">
                  <c:v>0.47273427238552479</c:v>
                </c:pt>
                <c:pt idx="1541">
                  <c:v>0.4793582136872141</c:v>
                </c:pt>
                <c:pt idx="1542">
                  <c:v>0.47273427238552479</c:v>
                </c:pt>
                <c:pt idx="1543">
                  <c:v>0.47538384890620045</c:v>
                </c:pt>
                <c:pt idx="1544">
                  <c:v>0.47008469586484902</c:v>
                </c:pt>
                <c:pt idx="1545">
                  <c:v>0.48200779020788986</c:v>
                </c:pt>
                <c:pt idx="1546">
                  <c:v>0.47140948412518691</c:v>
                </c:pt>
                <c:pt idx="1547">
                  <c:v>0.47405906064586256</c:v>
                </c:pt>
                <c:pt idx="1548">
                  <c:v>0.47538384890620045</c:v>
                </c:pt>
                <c:pt idx="1549">
                  <c:v>0.47140948412518691</c:v>
                </c:pt>
                <c:pt idx="1550">
                  <c:v>0.47140948412518691</c:v>
                </c:pt>
                <c:pt idx="1551">
                  <c:v>0.4793582136872141</c:v>
                </c:pt>
                <c:pt idx="1552">
                  <c:v>0.47538384890620045</c:v>
                </c:pt>
                <c:pt idx="1553">
                  <c:v>0.45948638978214595</c:v>
                </c:pt>
                <c:pt idx="1554">
                  <c:v>0.46875990760451114</c:v>
                </c:pt>
                <c:pt idx="1555">
                  <c:v>0.47538384890620045</c:v>
                </c:pt>
                <c:pt idx="1556">
                  <c:v>0.47273427238552479</c:v>
                </c:pt>
                <c:pt idx="1557">
                  <c:v>0.47140948412518691</c:v>
                </c:pt>
                <c:pt idx="1558">
                  <c:v>0.47538384890620045</c:v>
                </c:pt>
                <c:pt idx="1559">
                  <c:v>0.48068300194755198</c:v>
                </c:pt>
                <c:pt idx="1560">
                  <c:v>0.47273427238552479</c:v>
                </c:pt>
                <c:pt idx="1561">
                  <c:v>0.4793582136872141</c:v>
                </c:pt>
                <c:pt idx="1562">
                  <c:v>0.48465736672856563</c:v>
                </c:pt>
                <c:pt idx="1563">
                  <c:v>0.48200779020788986</c:v>
                </c:pt>
                <c:pt idx="1564">
                  <c:v>0.47803342542687621</c:v>
                </c:pt>
                <c:pt idx="1565">
                  <c:v>0.46743511934417326</c:v>
                </c:pt>
                <c:pt idx="1566">
                  <c:v>0.47140948412518691</c:v>
                </c:pt>
                <c:pt idx="1567">
                  <c:v>0.47140948412518691</c:v>
                </c:pt>
                <c:pt idx="1568">
                  <c:v>0.46213596630282172</c:v>
                </c:pt>
                <c:pt idx="1569">
                  <c:v>0.47273427238552479</c:v>
                </c:pt>
                <c:pt idx="1570">
                  <c:v>0.47538384890620045</c:v>
                </c:pt>
                <c:pt idx="1571">
                  <c:v>0.47405906064586256</c:v>
                </c:pt>
                <c:pt idx="1572">
                  <c:v>0.47670863716653833</c:v>
                </c:pt>
                <c:pt idx="1573">
                  <c:v>0.46478554282349749</c:v>
                </c:pt>
                <c:pt idx="1574">
                  <c:v>0.47538384890620045</c:v>
                </c:pt>
                <c:pt idx="1575">
                  <c:v>0.46611033108383537</c:v>
                </c:pt>
                <c:pt idx="1576">
                  <c:v>0.46875990760451114</c:v>
                </c:pt>
                <c:pt idx="1577">
                  <c:v>0.48465736672856563</c:v>
                </c:pt>
                <c:pt idx="1578">
                  <c:v>0.47803342542687621</c:v>
                </c:pt>
                <c:pt idx="1579">
                  <c:v>0.46611033108383537</c:v>
                </c:pt>
                <c:pt idx="1580">
                  <c:v>0.47273427238552479</c:v>
                </c:pt>
                <c:pt idx="1581">
                  <c:v>0.47538384890620045</c:v>
                </c:pt>
                <c:pt idx="1582">
                  <c:v>0.47538384890620045</c:v>
                </c:pt>
                <c:pt idx="1583">
                  <c:v>0.46875990760451114</c:v>
                </c:pt>
                <c:pt idx="1584">
                  <c:v>0.47273427238552479</c:v>
                </c:pt>
                <c:pt idx="1585">
                  <c:v>0.47008469586484902</c:v>
                </c:pt>
                <c:pt idx="1586">
                  <c:v>0.46611033108383537</c:v>
                </c:pt>
                <c:pt idx="1587">
                  <c:v>0.47405906064586256</c:v>
                </c:pt>
                <c:pt idx="1588">
                  <c:v>0.46875990760451114</c:v>
                </c:pt>
                <c:pt idx="1589">
                  <c:v>0.47008469586484902</c:v>
                </c:pt>
                <c:pt idx="1590">
                  <c:v>0.47538384890620045</c:v>
                </c:pt>
                <c:pt idx="1591">
                  <c:v>0.47405906064586256</c:v>
                </c:pt>
                <c:pt idx="1592">
                  <c:v>0.46743511934417326</c:v>
                </c:pt>
                <c:pt idx="1593">
                  <c:v>0.46611033108383537</c:v>
                </c:pt>
                <c:pt idx="1594">
                  <c:v>0.47538384890620045</c:v>
                </c:pt>
                <c:pt idx="1595">
                  <c:v>0.46478554282349749</c:v>
                </c:pt>
                <c:pt idx="1596">
                  <c:v>0.46743511934417326</c:v>
                </c:pt>
                <c:pt idx="1597">
                  <c:v>0.47008469586484902</c:v>
                </c:pt>
                <c:pt idx="1598">
                  <c:v>0.46213596630282172</c:v>
                </c:pt>
                <c:pt idx="1599">
                  <c:v>0.46875990760451114</c:v>
                </c:pt>
                <c:pt idx="1600">
                  <c:v>0.46213596630282172</c:v>
                </c:pt>
                <c:pt idx="1601">
                  <c:v>0.47140948412518691</c:v>
                </c:pt>
                <c:pt idx="1602">
                  <c:v>0.46743511934417326</c:v>
                </c:pt>
                <c:pt idx="1603">
                  <c:v>0.46743511934417326</c:v>
                </c:pt>
                <c:pt idx="1604">
                  <c:v>0.4634607545631596</c:v>
                </c:pt>
                <c:pt idx="1605">
                  <c:v>0.46875990760451114</c:v>
                </c:pt>
                <c:pt idx="1606">
                  <c:v>0.46478554282349749</c:v>
                </c:pt>
                <c:pt idx="1607">
                  <c:v>0.46611033108383537</c:v>
                </c:pt>
                <c:pt idx="1608">
                  <c:v>0.4634607545631596</c:v>
                </c:pt>
                <c:pt idx="1609">
                  <c:v>0.46213596630282172</c:v>
                </c:pt>
                <c:pt idx="1610">
                  <c:v>0.47273427238552479</c:v>
                </c:pt>
                <c:pt idx="1611">
                  <c:v>0.4634607545631596</c:v>
                </c:pt>
                <c:pt idx="1612">
                  <c:v>0.45816160152180807</c:v>
                </c:pt>
                <c:pt idx="1613">
                  <c:v>0.46478554282349749</c:v>
                </c:pt>
                <c:pt idx="1614">
                  <c:v>0.46478554282349749</c:v>
                </c:pt>
                <c:pt idx="1615">
                  <c:v>0.45948638978214595</c:v>
                </c:pt>
                <c:pt idx="1616">
                  <c:v>0.46875990760451114</c:v>
                </c:pt>
                <c:pt idx="1617">
                  <c:v>0.46743511934417326</c:v>
                </c:pt>
                <c:pt idx="1618">
                  <c:v>0.4634607545631596</c:v>
                </c:pt>
                <c:pt idx="1619">
                  <c:v>0.46478554282349749</c:v>
                </c:pt>
                <c:pt idx="1620">
                  <c:v>0.46743511934417326</c:v>
                </c:pt>
                <c:pt idx="1621">
                  <c:v>0.47008469586484902</c:v>
                </c:pt>
                <c:pt idx="1622">
                  <c:v>0.46611033108383537</c:v>
                </c:pt>
                <c:pt idx="1623">
                  <c:v>0.46213596630282172</c:v>
                </c:pt>
                <c:pt idx="1624">
                  <c:v>0.46081117804248384</c:v>
                </c:pt>
                <c:pt idx="1625">
                  <c:v>0.46213596630282172</c:v>
                </c:pt>
                <c:pt idx="1626">
                  <c:v>0.46081117804248384</c:v>
                </c:pt>
                <c:pt idx="1627">
                  <c:v>0.46478554282349749</c:v>
                </c:pt>
                <c:pt idx="1628">
                  <c:v>0.46081117804248384</c:v>
                </c:pt>
                <c:pt idx="1629">
                  <c:v>0.46081117804248384</c:v>
                </c:pt>
                <c:pt idx="1630">
                  <c:v>0.46213596630282172</c:v>
                </c:pt>
                <c:pt idx="1631">
                  <c:v>0.4634607545631596</c:v>
                </c:pt>
                <c:pt idx="1632">
                  <c:v>0.46611033108383537</c:v>
                </c:pt>
                <c:pt idx="1633">
                  <c:v>0.45948638978214595</c:v>
                </c:pt>
                <c:pt idx="1634">
                  <c:v>0.46213596630282172</c:v>
                </c:pt>
                <c:pt idx="1635">
                  <c:v>0.45948638978214595</c:v>
                </c:pt>
                <c:pt idx="1636">
                  <c:v>0.46213596630282172</c:v>
                </c:pt>
                <c:pt idx="1637">
                  <c:v>0.46478554282349749</c:v>
                </c:pt>
                <c:pt idx="1638">
                  <c:v>0.46081117804248384</c:v>
                </c:pt>
                <c:pt idx="1639">
                  <c:v>0.45286244848045654</c:v>
                </c:pt>
                <c:pt idx="1640">
                  <c:v>0.46213596630282172</c:v>
                </c:pt>
                <c:pt idx="1641">
                  <c:v>0.4555120250011323</c:v>
                </c:pt>
                <c:pt idx="1642">
                  <c:v>0.45948638978214595</c:v>
                </c:pt>
                <c:pt idx="1643">
                  <c:v>0.45683681326147019</c:v>
                </c:pt>
                <c:pt idx="1644">
                  <c:v>0.45816160152180807</c:v>
                </c:pt>
                <c:pt idx="1645">
                  <c:v>0.46213596630282172</c:v>
                </c:pt>
                <c:pt idx="1646">
                  <c:v>0.45021287195978077</c:v>
                </c:pt>
                <c:pt idx="1647">
                  <c:v>0.45021287195978077</c:v>
                </c:pt>
                <c:pt idx="1648">
                  <c:v>0.45021287195978077</c:v>
                </c:pt>
                <c:pt idx="1649">
                  <c:v>0.45418723674079442</c:v>
                </c:pt>
                <c:pt idx="1650">
                  <c:v>0.4634607545631596</c:v>
                </c:pt>
                <c:pt idx="1651">
                  <c:v>0.46081117804248384</c:v>
                </c:pt>
                <c:pt idx="1652">
                  <c:v>0.46213596630282172</c:v>
                </c:pt>
                <c:pt idx="1653">
                  <c:v>0.45948638978214595</c:v>
                </c:pt>
                <c:pt idx="1654">
                  <c:v>0.4634607545631596</c:v>
                </c:pt>
                <c:pt idx="1655">
                  <c:v>0.46081117804248384</c:v>
                </c:pt>
                <c:pt idx="1656">
                  <c:v>0.45948638978214595</c:v>
                </c:pt>
                <c:pt idx="1657">
                  <c:v>0.46478554282349749</c:v>
                </c:pt>
                <c:pt idx="1658">
                  <c:v>0.45816160152180807</c:v>
                </c:pt>
                <c:pt idx="1659">
                  <c:v>0.45948638978214595</c:v>
                </c:pt>
                <c:pt idx="1660">
                  <c:v>0.46081117804248384</c:v>
                </c:pt>
                <c:pt idx="1661">
                  <c:v>0.44756329543910511</c:v>
                </c:pt>
                <c:pt idx="1662">
                  <c:v>0.44491371891842935</c:v>
                </c:pt>
                <c:pt idx="1663">
                  <c:v>0.46213596630282172</c:v>
                </c:pt>
                <c:pt idx="1664">
                  <c:v>0.45816160152180807</c:v>
                </c:pt>
                <c:pt idx="1665">
                  <c:v>0.4555120250011323</c:v>
                </c:pt>
                <c:pt idx="1666">
                  <c:v>0.44756329543910511</c:v>
                </c:pt>
                <c:pt idx="1667">
                  <c:v>0.45021287195978077</c:v>
                </c:pt>
                <c:pt idx="1668">
                  <c:v>0.45153766022011865</c:v>
                </c:pt>
                <c:pt idx="1669">
                  <c:v>0.45816160152180807</c:v>
                </c:pt>
                <c:pt idx="1670">
                  <c:v>0.44756329543910511</c:v>
                </c:pt>
                <c:pt idx="1671">
                  <c:v>0.44491371891842935</c:v>
                </c:pt>
                <c:pt idx="1672">
                  <c:v>0.44226414239775358</c:v>
                </c:pt>
                <c:pt idx="1673">
                  <c:v>0.44491371891842935</c:v>
                </c:pt>
                <c:pt idx="1674">
                  <c:v>0.44888808369944289</c:v>
                </c:pt>
                <c:pt idx="1675">
                  <c:v>0.44623850717876723</c:v>
                </c:pt>
                <c:pt idx="1676">
                  <c:v>0.44623850717876723</c:v>
                </c:pt>
                <c:pt idx="1677">
                  <c:v>0.44623850717876723</c:v>
                </c:pt>
                <c:pt idx="1678">
                  <c:v>0.44623850717876723</c:v>
                </c:pt>
                <c:pt idx="1679">
                  <c:v>0.45021287195978077</c:v>
                </c:pt>
                <c:pt idx="1680">
                  <c:v>0.44756329543910511</c:v>
                </c:pt>
                <c:pt idx="1681">
                  <c:v>0.43961456587707781</c:v>
                </c:pt>
                <c:pt idx="1682">
                  <c:v>0.4409393541374157</c:v>
                </c:pt>
                <c:pt idx="1683">
                  <c:v>0.44623850717876723</c:v>
                </c:pt>
                <c:pt idx="1684">
                  <c:v>0.44756329543910511</c:v>
                </c:pt>
                <c:pt idx="1685">
                  <c:v>0.44756329543910511</c:v>
                </c:pt>
                <c:pt idx="1686">
                  <c:v>0.44358893065809146</c:v>
                </c:pt>
                <c:pt idx="1687">
                  <c:v>0.44491371891842935</c:v>
                </c:pt>
                <c:pt idx="1688">
                  <c:v>0.44888808369944289</c:v>
                </c:pt>
                <c:pt idx="1689">
                  <c:v>0.44358893065809146</c:v>
                </c:pt>
                <c:pt idx="1690">
                  <c:v>0.44623850717876723</c:v>
                </c:pt>
                <c:pt idx="1691">
                  <c:v>0.44491371891842935</c:v>
                </c:pt>
                <c:pt idx="1692">
                  <c:v>0.44491371891842935</c:v>
                </c:pt>
                <c:pt idx="1693">
                  <c:v>0.44756329543910511</c:v>
                </c:pt>
                <c:pt idx="1694">
                  <c:v>0.45021287195978077</c:v>
                </c:pt>
                <c:pt idx="1695">
                  <c:v>0.45021287195978077</c:v>
                </c:pt>
                <c:pt idx="1696">
                  <c:v>0.45153766022011865</c:v>
                </c:pt>
                <c:pt idx="1697">
                  <c:v>0.44491371891842935</c:v>
                </c:pt>
                <c:pt idx="1698">
                  <c:v>0.45021287195978077</c:v>
                </c:pt>
                <c:pt idx="1699">
                  <c:v>0.45021287195978077</c:v>
                </c:pt>
                <c:pt idx="1700">
                  <c:v>0.44491371891842935</c:v>
                </c:pt>
                <c:pt idx="1701">
                  <c:v>0.44491371891842935</c:v>
                </c:pt>
                <c:pt idx="1702">
                  <c:v>0.45021287195978077</c:v>
                </c:pt>
                <c:pt idx="1703">
                  <c:v>0.44358893065809146</c:v>
                </c:pt>
                <c:pt idx="1704">
                  <c:v>0.44226414239775358</c:v>
                </c:pt>
                <c:pt idx="1705">
                  <c:v>0.44226414239775358</c:v>
                </c:pt>
                <c:pt idx="1706">
                  <c:v>0.43564020109606416</c:v>
                </c:pt>
                <c:pt idx="1707">
                  <c:v>0.44358893065809146</c:v>
                </c:pt>
                <c:pt idx="1708">
                  <c:v>0.44888808369944289</c:v>
                </c:pt>
                <c:pt idx="1709">
                  <c:v>0.44358893065809146</c:v>
                </c:pt>
                <c:pt idx="1710">
                  <c:v>0.45153766022011865</c:v>
                </c:pt>
                <c:pt idx="1711">
                  <c:v>0.45021287195978077</c:v>
                </c:pt>
                <c:pt idx="1712">
                  <c:v>0.44756329543910511</c:v>
                </c:pt>
                <c:pt idx="1713">
                  <c:v>0.45683681326147019</c:v>
                </c:pt>
                <c:pt idx="1714">
                  <c:v>0.43828977761673993</c:v>
                </c:pt>
                <c:pt idx="1715">
                  <c:v>0.44888808369944289</c:v>
                </c:pt>
                <c:pt idx="1716">
                  <c:v>0.44491371891842935</c:v>
                </c:pt>
                <c:pt idx="1717">
                  <c:v>0.44623850717876723</c:v>
                </c:pt>
                <c:pt idx="1718">
                  <c:v>0.44358893065809146</c:v>
                </c:pt>
                <c:pt idx="1719">
                  <c:v>0.44756329543910511</c:v>
                </c:pt>
                <c:pt idx="1720">
                  <c:v>0.44623850717876723</c:v>
                </c:pt>
                <c:pt idx="1721">
                  <c:v>0.4409393541374157</c:v>
                </c:pt>
                <c:pt idx="1722">
                  <c:v>0.43961456587707781</c:v>
                </c:pt>
                <c:pt idx="1723">
                  <c:v>0.43828977761673993</c:v>
                </c:pt>
                <c:pt idx="1724">
                  <c:v>0.43961456587707781</c:v>
                </c:pt>
                <c:pt idx="1725">
                  <c:v>0.44226414239775358</c:v>
                </c:pt>
                <c:pt idx="1726">
                  <c:v>0.43828977761673993</c:v>
                </c:pt>
                <c:pt idx="1727">
                  <c:v>0.4409393541374157</c:v>
                </c:pt>
                <c:pt idx="1728">
                  <c:v>0.44226414239775358</c:v>
                </c:pt>
                <c:pt idx="1729">
                  <c:v>0.4409393541374157</c:v>
                </c:pt>
                <c:pt idx="1730">
                  <c:v>0.4409393541374157</c:v>
                </c:pt>
                <c:pt idx="1731">
                  <c:v>0.4409393541374157</c:v>
                </c:pt>
                <c:pt idx="1732">
                  <c:v>0.43564020109606416</c:v>
                </c:pt>
                <c:pt idx="1733">
                  <c:v>0.43564020109606416</c:v>
                </c:pt>
                <c:pt idx="1734">
                  <c:v>0.4409393541374157</c:v>
                </c:pt>
                <c:pt idx="1735">
                  <c:v>0.44358893065809146</c:v>
                </c:pt>
                <c:pt idx="1736">
                  <c:v>0.44226414239775358</c:v>
                </c:pt>
                <c:pt idx="1737">
                  <c:v>0.43696498935640204</c:v>
                </c:pt>
                <c:pt idx="1738">
                  <c:v>0.43564020109606416</c:v>
                </c:pt>
                <c:pt idx="1739">
                  <c:v>0.44358893065809146</c:v>
                </c:pt>
                <c:pt idx="1740">
                  <c:v>0.43431541283572628</c:v>
                </c:pt>
                <c:pt idx="1741">
                  <c:v>0.44623850717876723</c:v>
                </c:pt>
                <c:pt idx="1742">
                  <c:v>0.43431541283572628</c:v>
                </c:pt>
                <c:pt idx="1743">
                  <c:v>0.43828977761673993</c:v>
                </c:pt>
                <c:pt idx="1744">
                  <c:v>0.43828977761673993</c:v>
                </c:pt>
                <c:pt idx="1745">
                  <c:v>0.43166583631505051</c:v>
                </c:pt>
                <c:pt idx="1746">
                  <c:v>0.4409393541374157</c:v>
                </c:pt>
                <c:pt idx="1747">
                  <c:v>0.4409393541374157</c:v>
                </c:pt>
                <c:pt idx="1748">
                  <c:v>0.4409393541374157</c:v>
                </c:pt>
                <c:pt idx="1749">
                  <c:v>0.43299062457538839</c:v>
                </c:pt>
                <c:pt idx="1750">
                  <c:v>0.43564020109606416</c:v>
                </c:pt>
                <c:pt idx="1751">
                  <c:v>0.43299062457538839</c:v>
                </c:pt>
                <c:pt idx="1752">
                  <c:v>0.43696498935640204</c:v>
                </c:pt>
                <c:pt idx="1753">
                  <c:v>0.43166583631505051</c:v>
                </c:pt>
                <c:pt idx="1754">
                  <c:v>0.43299062457538839</c:v>
                </c:pt>
                <c:pt idx="1755">
                  <c:v>0.43696498935640204</c:v>
                </c:pt>
                <c:pt idx="1756">
                  <c:v>0.42769147153403686</c:v>
                </c:pt>
                <c:pt idx="1757">
                  <c:v>0.43034104805471263</c:v>
                </c:pt>
                <c:pt idx="1758">
                  <c:v>0.42769147153403686</c:v>
                </c:pt>
                <c:pt idx="1759">
                  <c:v>0.43166583631505051</c:v>
                </c:pt>
                <c:pt idx="1760">
                  <c:v>0.43431541283572628</c:v>
                </c:pt>
                <c:pt idx="1761">
                  <c:v>0.42504189501336109</c:v>
                </c:pt>
                <c:pt idx="1762">
                  <c:v>0.42371710675302332</c:v>
                </c:pt>
                <c:pt idx="1763">
                  <c:v>0.42371710675302332</c:v>
                </c:pt>
                <c:pt idx="1764">
                  <c:v>0.42239231849268544</c:v>
                </c:pt>
                <c:pt idx="1765">
                  <c:v>0.42504189501336109</c:v>
                </c:pt>
                <c:pt idx="1766">
                  <c:v>0.43299062457538839</c:v>
                </c:pt>
                <c:pt idx="1767">
                  <c:v>0.43166583631505051</c:v>
                </c:pt>
                <c:pt idx="1768">
                  <c:v>0.42636668327369898</c:v>
                </c:pt>
                <c:pt idx="1769">
                  <c:v>0.43431541283572628</c:v>
                </c:pt>
                <c:pt idx="1770">
                  <c:v>0.43299062457538839</c:v>
                </c:pt>
                <c:pt idx="1771">
                  <c:v>0.42769147153403686</c:v>
                </c:pt>
                <c:pt idx="1772">
                  <c:v>0.42636668327369898</c:v>
                </c:pt>
                <c:pt idx="1773">
                  <c:v>0.42504189501336109</c:v>
                </c:pt>
                <c:pt idx="1774">
                  <c:v>0.42636668327369898</c:v>
                </c:pt>
                <c:pt idx="1775">
                  <c:v>0.42371710675302332</c:v>
                </c:pt>
                <c:pt idx="1776">
                  <c:v>0.42239231849268544</c:v>
                </c:pt>
                <c:pt idx="1777">
                  <c:v>0.42239231849268544</c:v>
                </c:pt>
                <c:pt idx="1778">
                  <c:v>0.4170931654513339</c:v>
                </c:pt>
                <c:pt idx="1779">
                  <c:v>0.41311880067032025</c:v>
                </c:pt>
                <c:pt idx="1780">
                  <c:v>0.41444358893065814</c:v>
                </c:pt>
                <c:pt idx="1781">
                  <c:v>0.41974274197200967</c:v>
                </c:pt>
                <c:pt idx="1782">
                  <c:v>0.41311880067032025</c:v>
                </c:pt>
                <c:pt idx="1783">
                  <c:v>0.41841795371167179</c:v>
                </c:pt>
                <c:pt idx="1784">
                  <c:v>0.41444358893065814</c:v>
                </c:pt>
                <c:pt idx="1785">
                  <c:v>0.41974274197200967</c:v>
                </c:pt>
                <c:pt idx="1786">
                  <c:v>0.4170931654513339</c:v>
                </c:pt>
                <c:pt idx="1787">
                  <c:v>0.4091444358893066</c:v>
                </c:pt>
                <c:pt idx="1788">
                  <c:v>0.42106753023234755</c:v>
                </c:pt>
                <c:pt idx="1789">
                  <c:v>0.41046922414964448</c:v>
                </c:pt>
                <c:pt idx="1790">
                  <c:v>0.41841795371167179</c:v>
                </c:pt>
                <c:pt idx="1791">
                  <c:v>0.41576837719099602</c:v>
                </c:pt>
                <c:pt idx="1792">
                  <c:v>0.41576837719099602</c:v>
                </c:pt>
                <c:pt idx="1793">
                  <c:v>0.41179401240998237</c:v>
                </c:pt>
                <c:pt idx="1794">
                  <c:v>0.41576837719099602</c:v>
                </c:pt>
                <c:pt idx="1795">
                  <c:v>0.41179401240998237</c:v>
                </c:pt>
                <c:pt idx="1796">
                  <c:v>0.41841795371167179</c:v>
                </c:pt>
                <c:pt idx="1797">
                  <c:v>0.41179401240998237</c:v>
                </c:pt>
                <c:pt idx="1798">
                  <c:v>0.4091444358893066</c:v>
                </c:pt>
                <c:pt idx="1799">
                  <c:v>0.40781964762896872</c:v>
                </c:pt>
                <c:pt idx="1800">
                  <c:v>0.40252049458761718</c:v>
                </c:pt>
                <c:pt idx="1801">
                  <c:v>0.39324697676525211</c:v>
                </c:pt>
                <c:pt idx="1802">
                  <c:v>0.15875945468544772</c:v>
                </c:pt>
                <c:pt idx="1803">
                  <c:v>8.9870465147878109E-2</c:v>
                </c:pt>
                <c:pt idx="1804">
                  <c:v>4.085329951537664E-2</c:v>
                </c:pt>
                <c:pt idx="1805">
                  <c:v>2.7605416911997915E-2</c:v>
                </c:pt>
                <c:pt idx="1806">
                  <c:v>1.1707957787943313E-2</c:v>
                </c:pt>
                <c:pt idx="1807">
                  <c:v>7.7335930069296621E-3</c:v>
                </c:pt>
                <c:pt idx="1808">
                  <c:v>1.3032746048281196E-2</c:v>
                </c:pt>
                <c:pt idx="1809">
                  <c:v>9.0583812672675457E-3</c:v>
                </c:pt>
                <c:pt idx="1810">
                  <c:v>6.4088047465918896E-3</c:v>
                </c:pt>
                <c:pt idx="1811">
                  <c:v>1.0383169527605429E-2</c:v>
                </c:pt>
                <c:pt idx="1812">
                  <c:v>5.084016486254006E-3</c:v>
                </c:pt>
                <c:pt idx="1813">
                  <c:v>5.084016486254006E-3</c:v>
                </c:pt>
                <c:pt idx="1814">
                  <c:v>5.084016486254006E-3</c:v>
                </c:pt>
                <c:pt idx="1815">
                  <c:v>1.1707957787943313E-2</c:v>
                </c:pt>
                <c:pt idx="1816">
                  <c:v>1.3032746048281196E-2</c:v>
                </c:pt>
                <c:pt idx="1817">
                  <c:v>1.5682322568956963E-2</c:v>
                </c:pt>
                <c:pt idx="1818">
                  <c:v>1.435753430861908E-2</c:v>
                </c:pt>
                <c:pt idx="1819">
                  <c:v>1.5682322568956963E-2</c:v>
                </c:pt>
                <c:pt idx="1820">
                  <c:v>1.5682322568956963E-2</c:v>
                </c:pt>
                <c:pt idx="1821">
                  <c:v>1.3032746048281196E-2</c:v>
                </c:pt>
                <c:pt idx="1822">
                  <c:v>1.435753430861908E-2</c:v>
                </c:pt>
                <c:pt idx="1823">
                  <c:v>1.3032746048281196E-2</c:v>
                </c:pt>
                <c:pt idx="1824">
                  <c:v>1.1707957787943313E-2</c:v>
                </c:pt>
                <c:pt idx="1825">
                  <c:v>1.9656687349970614E-2</c:v>
                </c:pt>
                <c:pt idx="1826">
                  <c:v>1.7007110829294847E-2</c:v>
                </c:pt>
                <c:pt idx="1827">
                  <c:v>2.0981475610308498E-2</c:v>
                </c:pt>
                <c:pt idx="1828">
                  <c:v>1.8331899089632731E-2</c:v>
                </c:pt>
                <c:pt idx="1829">
                  <c:v>2.0981475610308498E-2</c:v>
                </c:pt>
                <c:pt idx="1830">
                  <c:v>1.1707957787943313E-2</c:v>
                </c:pt>
                <c:pt idx="1831">
                  <c:v>1.7007110829294847E-2</c:v>
                </c:pt>
                <c:pt idx="1832">
                  <c:v>1.5682322568956963E-2</c:v>
                </c:pt>
                <c:pt idx="1833">
                  <c:v>1.7007110829294847E-2</c:v>
                </c:pt>
                <c:pt idx="1834">
                  <c:v>1.8331899089632731E-2</c:v>
                </c:pt>
                <c:pt idx="1835">
                  <c:v>1.0383169527605429E-2</c:v>
                </c:pt>
                <c:pt idx="1836">
                  <c:v>1.5682322568956963E-2</c:v>
                </c:pt>
                <c:pt idx="1837">
                  <c:v>1.5682322568956963E-2</c:v>
                </c:pt>
                <c:pt idx="1838">
                  <c:v>1.435753430861908E-2</c:v>
                </c:pt>
                <c:pt idx="1839">
                  <c:v>1.3032746048281196E-2</c:v>
                </c:pt>
                <c:pt idx="1840">
                  <c:v>1.8331899089632731E-2</c:v>
                </c:pt>
                <c:pt idx="1841">
                  <c:v>1.1707957787943313E-2</c:v>
                </c:pt>
                <c:pt idx="1842">
                  <c:v>1.435753430861908E-2</c:v>
                </c:pt>
                <c:pt idx="1843">
                  <c:v>1.1707957787943313E-2</c:v>
                </c:pt>
                <c:pt idx="1844">
                  <c:v>1.7007110829294847E-2</c:v>
                </c:pt>
                <c:pt idx="1845">
                  <c:v>1.435753430861908E-2</c:v>
                </c:pt>
                <c:pt idx="1846">
                  <c:v>1.0383169527605429E-2</c:v>
                </c:pt>
                <c:pt idx="1847">
                  <c:v>1.3032746048281196E-2</c:v>
                </c:pt>
                <c:pt idx="1848">
                  <c:v>1.1707957787943313E-2</c:v>
                </c:pt>
                <c:pt idx="1849">
                  <c:v>1.435753430861908E-2</c:v>
                </c:pt>
                <c:pt idx="1850">
                  <c:v>1.0383169527605429E-2</c:v>
                </c:pt>
                <c:pt idx="1851">
                  <c:v>1.1707957787943313E-2</c:v>
                </c:pt>
                <c:pt idx="1852">
                  <c:v>1.0383169527605429E-2</c:v>
                </c:pt>
                <c:pt idx="1853">
                  <c:v>1.3032746048281196E-2</c:v>
                </c:pt>
                <c:pt idx="1854">
                  <c:v>9.0583812672675457E-3</c:v>
                </c:pt>
                <c:pt idx="1855">
                  <c:v>1.3032746048281196E-2</c:v>
                </c:pt>
                <c:pt idx="1856">
                  <c:v>1.7007110829294847E-2</c:v>
                </c:pt>
                <c:pt idx="1857">
                  <c:v>6.4088047465918896E-3</c:v>
                </c:pt>
                <c:pt idx="1858">
                  <c:v>7.7335930069296621E-3</c:v>
                </c:pt>
                <c:pt idx="1859">
                  <c:v>1.3032746048281196E-2</c:v>
                </c:pt>
                <c:pt idx="1860">
                  <c:v>1.0383169527605429E-2</c:v>
                </c:pt>
                <c:pt idx="1861">
                  <c:v>7.7335930069296621E-3</c:v>
                </c:pt>
                <c:pt idx="1862">
                  <c:v>1.0383169527605429E-2</c:v>
                </c:pt>
                <c:pt idx="1863">
                  <c:v>6.4088047465918896E-3</c:v>
                </c:pt>
                <c:pt idx="1864">
                  <c:v>6.4088047465918896E-3</c:v>
                </c:pt>
                <c:pt idx="1865">
                  <c:v>1.3032746048281196E-2</c:v>
                </c:pt>
                <c:pt idx="1866">
                  <c:v>5.084016486254006E-3</c:v>
                </c:pt>
                <c:pt idx="1867">
                  <c:v>7.7335930069296621E-3</c:v>
                </c:pt>
                <c:pt idx="1868">
                  <c:v>6.4088047465918896E-3</c:v>
                </c:pt>
                <c:pt idx="1869">
                  <c:v>5.084016486254006E-3</c:v>
                </c:pt>
                <c:pt idx="1870">
                  <c:v>9.0583812672675457E-3</c:v>
                </c:pt>
                <c:pt idx="1871">
                  <c:v>2.4344399655782389E-3</c:v>
                </c:pt>
                <c:pt idx="1872">
                  <c:v>3.7592282259161225E-3</c:v>
                </c:pt>
                <c:pt idx="1873">
                  <c:v>2.4344399655782389E-3</c:v>
                </c:pt>
                <c:pt idx="1874">
                  <c:v>2.4344399655782389E-3</c:v>
                </c:pt>
                <c:pt idx="1875">
                  <c:v>9.0583812672675457E-3</c:v>
                </c:pt>
                <c:pt idx="1876">
                  <c:v>6.4088047465918896E-3</c:v>
                </c:pt>
                <c:pt idx="1877">
                  <c:v>9.0583812672675457E-3</c:v>
                </c:pt>
                <c:pt idx="1878">
                  <c:v>7.7335930069296621E-3</c:v>
                </c:pt>
                <c:pt idx="1879">
                  <c:v>9.0583812672675457E-3</c:v>
                </c:pt>
                <c:pt idx="1880">
                  <c:v>-2.1513655509752816E-4</c:v>
                </c:pt>
                <c:pt idx="1881">
                  <c:v>9.0583812672675457E-3</c:v>
                </c:pt>
                <c:pt idx="1882">
                  <c:v>7.7335930069296621E-3</c:v>
                </c:pt>
                <c:pt idx="1883">
                  <c:v>1.1707957787943313E-2</c:v>
                </c:pt>
                <c:pt idx="1884">
                  <c:v>1.1707957787943313E-2</c:v>
                </c:pt>
                <c:pt idx="1885">
                  <c:v>1.7007110829294847E-2</c:v>
                </c:pt>
                <c:pt idx="1886">
                  <c:v>1.0383169527605429E-2</c:v>
                </c:pt>
                <c:pt idx="1887">
                  <c:v>9.0583812672675457E-3</c:v>
                </c:pt>
                <c:pt idx="1888">
                  <c:v>7.7335930069296621E-3</c:v>
                </c:pt>
                <c:pt idx="1889">
                  <c:v>1.435753430861908E-2</c:v>
                </c:pt>
                <c:pt idx="1890">
                  <c:v>1.0383169527605429E-2</c:v>
                </c:pt>
                <c:pt idx="1891">
                  <c:v>1.0383169527605429E-2</c:v>
                </c:pt>
                <c:pt idx="1892">
                  <c:v>1.1707957787943313E-2</c:v>
                </c:pt>
                <c:pt idx="1893">
                  <c:v>6.4088047465918896E-3</c:v>
                </c:pt>
                <c:pt idx="1894">
                  <c:v>1.1707957787943313E-2</c:v>
                </c:pt>
                <c:pt idx="1895">
                  <c:v>2.4344399655782389E-3</c:v>
                </c:pt>
                <c:pt idx="1896">
                  <c:v>-2.1513655509752816E-4</c:v>
                </c:pt>
                <c:pt idx="1897">
                  <c:v>7.7335930069296621E-3</c:v>
                </c:pt>
                <c:pt idx="1898">
                  <c:v>6.4088047465918896E-3</c:v>
                </c:pt>
                <c:pt idx="1899">
                  <c:v>9.0583812672675457E-3</c:v>
                </c:pt>
                <c:pt idx="1900">
                  <c:v>3.7592282259161225E-3</c:v>
                </c:pt>
                <c:pt idx="1901">
                  <c:v>5.084016486254006E-3</c:v>
                </c:pt>
                <c:pt idx="1902">
                  <c:v>5.084016486254006E-3</c:v>
                </c:pt>
                <c:pt idx="1903">
                  <c:v>5.084016486254006E-3</c:v>
                </c:pt>
                <c:pt idx="1904">
                  <c:v>6.4088047465918896E-3</c:v>
                </c:pt>
                <c:pt idx="1905">
                  <c:v>6.4088047465918896E-3</c:v>
                </c:pt>
                <c:pt idx="1906">
                  <c:v>-2.1513655509752816E-4</c:v>
                </c:pt>
                <c:pt idx="1907">
                  <c:v>2.4344399655782389E-3</c:v>
                </c:pt>
                <c:pt idx="1908">
                  <c:v>7.7335930069296621E-3</c:v>
                </c:pt>
                <c:pt idx="1909">
                  <c:v>-2.8647130757732953E-3</c:v>
                </c:pt>
                <c:pt idx="1910">
                  <c:v>3.7592282259161225E-3</c:v>
                </c:pt>
                <c:pt idx="1911">
                  <c:v>1.1096517052403554E-3</c:v>
                </c:pt>
                <c:pt idx="1912">
                  <c:v>7.7335930069296621E-3</c:v>
                </c:pt>
                <c:pt idx="1913">
                  <c:v>7.7335930069296621E-3</c:v>
                </c:pt>
                <c:pt idx="1914">
                  <c:v>6.4088047465918896E-3</c:v>
                </c:pt>
                <c:pt idx="1915">
                  <c:v>-2.1513655509752816E-4</c:v>
                </c:pt>
                <c:pt idx="1916">
                  <c:v>3.7592282259161225E-3</c:v>
                </c:pt>
                <c:pt idx="1917">
                  <c:v>2.4344399655782389E-3</c:v>
                </c:pt>
                <c:pt idx="1918">
                  <c:v>1.1707957787943313E-2</c:v>
                </c:pt>
                <c:pt idx="1919">
                  <c:v>1.0383169527605429E-2</c:v>
                </c:pt>
                <c:pt idx="1920">
                  <c:v>2.4344399655782389E-3</c:v>
                </c:pt>
                <c:pt idx="1921">
                  <c:v>6.4088047465918896E-3</c:v>
                </c:pt>
                <c:pt idx="1922">
                  <c:v>2.4344399655782389E-3</c:v>
                </c:pt>
                <c:pt idx="1923">
                  <c:v>6.4088047465918896E-3</c:v>
                </c:pt>
                <c:pt idx="1924">
                  <c:v>-1.5399248154355227E-3</c:v>
                </c:pt>
                <c:pt idx="1925">
                  <c:v>-2.8647130757732953E-3</c:v>
                </c:pt>
                <c:pt idx="1926">
                  <c:v>7.7335930069296621E-3</c:v>
                </c:pt>
                <c:pt idx="1927">
                  <c:v>6.4088047465918896E-3</c:v>
                </c:pt>
                <c:pt idx="1928">
                  <c:v>1.1096517052403554E-3</c:v>
                </c:pt>
                <c:pt idx="1929">
                  <c:v>3.7592282259161225E-3</c:v>
                </c:pt>
                <c:pt idx="1930">
                  <c:v>5.084016486254006E-3</c:v>
                </c:pt>
                <c:pt idx="1931">
                  <c:v>2.4344399655782389E-3</c:v>
                </c:pt>
                <c:pt idx="1932">
                  <c:v>2.4344399655782389E-3</c:v>
                </c:pt>
                <c:pt idx="1933">
                  <c:v>3.7592282259161225E-3</c:v>
                </c:pt>
                <c:pt idx="1934">
                  <c:v>2.4344399655782389E-3</c:v>
                </c:pt>
                <c:pt idx="1935">
                  <c:v>-2.1513655509752816E-4</c:v>
                </c:pt>
                <c:pt idx="1936">
                  <c:v>3.7592282259161225E-3</c:v>
                </c:pt>
                <c:pt idx="1937">
                  <c:v>2.4344399655782389E-3</c:v>
                </c:pt>
                <c:pt idx="1938">
                  <c:v>2.4344399655782389E-3</c:v>
                </c:pt>
                <c:pt idx="1939">
                  <c:v>-2.1513655509752816E-4</c:v>
                </c:pt>
                <c:pt idx="1940">
                  <c:v>2.4344399655782389E-3</c:v>
                </c:pt>
                <c:pt idx="1941">
                  <c:v>-2.1513655509752816E-4</c:v>
                </c:pt>
                <c:pt idx="1942">
                  <c:v>-2.1513655509752816E-4</c:v>
                </c:pt>
                <c:pt idx="1943">
                  <c:v>5.084016486254006E-3</c:v>
                </c:pt>
                <c:pt idx="1944">
                  <c:v>6.4088047465918896E-3</c:v>
                </c:pt>
                <c:pt idx="1945">
                  <c:v>-5.5142895964490624E-3</c:v>
                </c:pt>
                <c:pt idx="1946">
                  <c:v>-1.5399248154355227E-3</c:v>
                </c:pt>
                <c:pt idx="1947">
                  <c:v>1.3032746048281196E-2</c:v>
                </c:pt>
                <c:pt idx="1948">
                  <c:v>2.4344399655782389E-3</c:v>
                </c:pt>
                <c:pt idx="1949">
                  <c:v>1.0383169527605429E-2</c:v>
                </c:pt>
                <c:pt idx="1950">
                  <c:v>5.084016486254006E-3</c:v>
                </c:pt>
                <c:pt idx="1951">
                  <c:v>1.1096517052403554E-3</c:v>
                </c:pt>
                <c:pt idx="1952">
                  <c:v>-2.1513655509752816E-4</c:v>
                </c:pt>
                <c:pt idx="1953">
                  <c:v>2.4344399655782389E-3</c:v>
                </c:pt>
                <c:pt idx="1954">
                  <c:v>3.7592282259161225E-3</c:v>
                </c:pt>
                <c:pt idx="1955">
                  <c:v>5.084016486254006E-3</c:v>
                </c:pt>
                <c:pt idx="1956">
                  <c:v>1.1096517052403554E-3</c:v>
                </c:pt>
                <c:pt idx="1957">
                  <c:v>5.084016486254006E-3</c:v>
                </c:pt>
                <c:pt idx="1958">
                  <c:v>2.4344399655782389E-3</c:v>
                </c:pt>
                <c:pt idx="1959">
                  <c:v>-5.5142895964490624E-3</c:v>
                </c:pt>
                <c:pt idx="1960">
                  <c:v>-2.1513655509752816E-4</c:v>
                </c:pt>
                <c:pt idx="1961">
                  <c:v>1.1096517052403554E-3</c:v>
                </c:pt>
                <c:pt idx="1962">
                  <c:v>-1.5399248154355227E-3</c:v>
                </c:pt>
                <c:pt idx="1963">
                  <c:v>6.4088047465918896E-3</c:v>
                </c:pt>
                <c:pt idx="1964">
                  <c:v>3.7592282259161225E-3</c:v>
                </c:pt>
                <c:pt idx="1965">
                  <c:v>-2.1513655509752816E-4</c:v>
                </c:pt>
                <c:pt idx="1966">
                  <c:v>3.7592282259161225E-3</c:v>
                </c:pt>
                <c:pt idx="1967">
                  <c:v>6.4088047465918896E-3</c:v>
                </c:pt>
                <c:pt idx="1968">
                  <c:v>5.084016486254006E-3</c:v>
                </c:pt>
                <c:pt idx="1969">
                  <c:v>3.7592282259161225E-3</c:v>
                </c:pt>
                <c:pt idx="1970">
                  <c:v>-1.5399248154355227E-3</c:v>
                </c:pt>
                <c:pt idx="1971">
                  <c:v>2.4344399655782389E-3</c:v>
                </c:pt>
                <c:pt idx="1972">
                  <c:v>5.084016486254006E-3</c:v>
                </c:pt>
                <c:pt idx="1973">
                  <c:v>2.4344399655782389E-3</c:v>
                </c:pt>
                <c:pt idx="1974">
                  <c:v>6.4088047465918896E-3</c:v>
                </c:pt>
                <c:pt idx="1975">
                  <c:v>3.7592282259161225E-3</c:v>
                </c:pt>
                <c:pt idx="1976">
                  <c:v>3.7592282259161225E-3</c:v>
                </c:pt>
                <c:pt idx="1977">
                  <c:v>1.1096517052403554E-3</c:v>
                </c:pt>
                <c:pt idx="1978">
                  <c:v>-2.1513655509752816E-4</c:v>
                </c:pt>
                <c:pt idx="1979">
                  <c:v>2.4344399655782389E-3</c:v>
                </c:pt>
                <c:pt idx="1980">
                  <c:v>-2.1513655509752816E-4</c:v>
                </c:pt>
                <c:pt idx="1981">
                  <c:v>1.1096517052403554E-3</c:v>
                </c:pt>
                <c:pt idx="1982">
                  <c:v>1.1096517052403554E-3</c:v>
                </c:pt>
                <c:pt idx="1983">
                  <c:v>2.4344399655782389E-3</c:v>
                </c:pt>
                <c:pt idx="1984">
                  <c:v>-2.1513655509752816E-4</c:v>
                </c:pt>
                <c:pt idx="1985">
                  <c:v>3.7592282259161225E-3</c:v>
                </c:pt>
                <c:pt idx="1986">
                  <c:v>2.4344399655782389E-3</c:v>
                </c:pt>
                <c:pt idx="1987">
                  <c:v>3.7592282259161225E-3</c:v>
                </c:pt>
                <c:pt idx="1988">
                  <c:v>-2.8647130757732953E-3</c:v>
                </c:pt>
                <c:pt idx="1989">
                  <c:v>-2.8647130757732953E-3</c:v>
                </c:pt>
                <c:pt idx="1990">
                  <c:v>-1.5399248154355227E-3</c:v>
                </c:pt>
                <c:pt idx="1991">
                  <c:v>-1.5399248154355227E-3</c:v>
                </c:pt>
                <c:pt idx="1992">
                  <c:v>-1.5399248154355227E-3</c:v>
                </c:pt>
                <c:pt idx="1993">
                  <c:v>-2.8647130757732953E-3</c:v>
                </c:pt>
                <c:pt idx="1994">
                  <c:v>-2.8647130757732953E-3</c:v>
                </c:pt>
                <c:pt idx="1995">
                  <c:v>-1.5399248154355227E-3</c:v>
                </c:pt>
                <c:pt idx="1996">
                  <c:v>2.4344399655782389E-3</c:v>
                </c:pt>
                <c:pt idx="1997">
                  <c:v>3.7592282259161225E-3</c:v>
                </c:pt>
                <c:pt idx="1998">
                  <c:v>-2.1513655509752816E-4</c:v>
                </c:pt>
                <c:pt idx="1999">
                  <c:v>1.1096517052403554E-3</c:v>
                </c:pt>
                <c:pt idx="2000">
                  <c:v>-2.1513655509752816E-4</c:v>
                </c:pt>
                <c:pt idx="2001">
                  <c:v>-2.1513655509752816E-4</c:v>
                </c:pt>
                <c:pt idx="2002">
                  <c:v>-1.5399248154355227E-3</c:v>
                </c:pt>
                <c:pt idx="2003">
                  <c:v>-2.8647130757732953E-3</c:v>
                </c:pt>
                <c:pt idx="2004">
                  <c:v>-1.5399248154355227E-3</c:v>
                </c:pt>
                <c:pt idx="2005">
                  <c:v>2.4344399655782389E-3</c:v>
                </c:pt>
                <c:pt idx="2006">
                  <c:v>-2.8647130757732953E-3</c:v>
                </c:pt>
                <c:pt idx="2007">
                  <c:v>1.1096517052403554E-3</c:v>
                </c:pt>
                <c:pt idx="2008">
                  <c:v>-1.5399248154355227E-3</c:v>
                </c:pt>
                <c:pt idx="2009">
                  <c:v>-2.1513655509752816E-4</c:v>
                </c:pt>
                <c:pt idx="2010">
                  <c:v>-5.5142895964490624E-3</c:v>
                </c:pt>
                <c:pt idx="2011">
                  <c:v>-6.8390778567868349E-3</c:v>
                </c:pt>
                <c:pt idx="2012">
                  <c:v>-1.5399248154355227E-3</c:v>
                </c:pt>
                <c:pt idx="2013">
                  <c:v>-2.8647130757732953E-3</c:v>
                </c:pt>
                <c:pt idx="2014">
                  <c:v>-4.1895013361112898E-3</c:v>
                </c:pt>
                <c:pt idx="2015">
                  <c:v>-1.5399248154355227E-3</c:v>
                </c:pt>
                <c:pt idx="2016">
                  <c:v>-5.5142895964490624E-3</c:v>
                </c:pt>
                <c:pt idx="2017">
                  <c:v>-4.1895013361112898E-3</c:v>
                </c:pt>
                <c:pt idx="2018">
                  <c:v>-4.1895013361112898E-3</c:v>
                </c:pt>
                <c:pt idx="2019">
                  <c:v>-2.1513655509752816E-4</c:v>
                </c:pt>
                <c:pt idx="2020">
                  <c:v>-2.8647130757732953E-3</c:v>
                </c:pt>
                <c:pt idx="2021">
                  <c:v>-2.1513655509752816E-4</c:v>
                </c:pt>
                <c:pt idx="2022">
                  <c:v>-2.8647130757732953E-3</c:v>
                </c:pt>
                <c:pt idx="2023">
                  <c:v>-4.1895013361112898E-3</c:v>
                </c:pt>
                <c:pt idx="2024">
                  <c:v>-6.8390778567868349E-3</c:v>
                </c:pt>
                <c:pt idx="2025">
                  <c:v>-8.1638661171248295E-3</c:v>
                </c:pt>
                <c:pt idx="2026">
                  <c:v>-1.5399248154355227E-3</c:v>
                </c:pt>
                <c:pt idx="2027">
                  <c:v>-8.1638661171248295E-3</c:v>
                </c:pt>
                <c:pt idx="2028">
                  <c:v>-5.5142895964490624E-3</c:v>
                </c:pt>
                <c:pt idx="2029">
                  <c:v>-9.488654377462602E-3</c:v>
                </c:pt>
                <c:pt idx="2030">
                  <c:v>-5.5142895964490624E-3</c:v>
                </c:pt>
                <c:pt idx="2031">
                  <c:v>-4.1895013361112898E-3</c:v>
                </c:pt>
                <c:pt idx="2032">
                  <c:v>-2.8647130757732953E-3</c:v>
                </c:pt>
                <c:pt idx="2033">
                  <c:v>-6.8390778567868349E-3</c:v>
                </c:pt>
                <c:pt idx="2034">
                  <c:v>-6.8390778567868349E-3</c:v>
                </c:pt>
                <c:pt idx="2035">
                  <c:v>-9.488654377462602E-3</c:v>
                </c:pt>
                <c:pt idx="2036">
                  <c:v>-6.8390778567868349E-3</c:v>
                </c:pt>
                <c:pt idx="2037">
                  <c:v>-8.1638661171248295E-3</c:v>
                </c:pt>
                <c:pt idx="2038">
                  <c:v>-9.488654377462602E-3</c:v>
                </c:pt>
                <c:pt idx="2039">
                  <c:v>-1.2138230898138369E-2</c:v>
                </c:pt>
                <c:pt idx="2040">
                  <c:v>-6.8390778567868349E-3</c:v>
                </c:pt>
                <c:pt idx="2041">
                  <c:v>-1.2138230898138369E-2</c:v>
                </c:pt>
                <c:pt idx="2042">
                  <c:v>-8.1638661171248295E-3</c:v>
                </c:pt>
                <c:pt idx="2043">
                  <c:v>-1.5399248154355227E-3</c:v>
                </c:pt>
                <c:pt idx="2044">
                  <c:v>-1.0813442637800597E-2</c:v>
                </c:pt>
                <c:pt idx="2045">
                  <c:v>-1.3463019158476364E-2</c:v>
                </c:pt>
                <c:pt idx="2046">
                  <c:v>-6.8390778567868349E-3</c:v>
                </c:pt>
                <c:pt idx="2047">
                  <c:v>-8.1638661171248295E-3</c:v>
                </c:pt>
                <c:pt idx="2048">
                  <c:v>-6.8390778567868349E-3</c:v>
                </c:pt>
                <c:pt idx="2049">
                  <c:v>-9.488654377462602E-3</c:v>
                </c:pt>
                <c:pt idx="2050">
                  <c:v>-1.0813442637800597E-2</c:v>
                </c:pt>
                <c:pt idx="2051">
                  <c:v>-1.4787807418814136E-2</c:v>
                </c:pt>
                <c:pt idx="2052">
                  <c:v>-1.3463019158476364E-2</c:v>
                </c:pt>
                <c:pt idx="2053">
                  <c:v>-1.0813442637800597E-2</c:v>
                </c:pt>
                <c:pt idx="2054">
                  <c:v>-9.488654377462602E-3</c:v>
                </c:pt>
                <c:pt idx="2055">
                  <c:v>-6.8390778567868349E-3</c:v>
                </c:pt>
                <c:pt idx="2056">
                  <c:v>-9.488654377462602E-3</c:v>
                </c:pt>
                <c:pt idx="2057">
                  <c:v>-9.488654377462602E-3</c:v>
                </c:pt>
                <c:pt idx="2058">
                  <c:v>-1.0813442637800597E-2</c:v>
                </c:pt>
                <c:pt idx="2059">
                  <c:v>-1.2138230898138369E-2</c:v>
                </c:pt>
                <c:pt idx="2060">
                  <c:v>-9.488654377462602E-3</c:v>
                </c:pt>
                <c:pt idx="2061">
                  <c:v>-1.5399248154355227E-3</c:v>
                </c:pt>
                <c:pt idx="2062">
                  <c:v>-1.3463019158476364E-2</c:v>
                </c:pt>
                <c:pt idx="2063">
                  <c:v>-1.0813442637800597E-2</c:v>
                </c:pt>
                <c:pt idx="2064">
                  <c:v>-8.1638661171248295E-3</c:v>
                </c:pt>
                <c:pt idx="2065">
                  <c:v>-6.8390778567868349E-3</c:v>
                </c:pt>
                <c:pt idx="2066">
                  <c:v>-1.5399248154355227E-3</c:v>
                </c:pt>
                <c:pt idx="2067">
                  <c:v>-8.1638661171248295E-3</c:v>
                </c:pt>
                <c:pt idx="2068">
                  <c:v>-9.488654377462602E-3</c:v>
                </c:pt>
                <c:pt idx="2069">
                  <c:v>-1.0813442637800597E-2</c:v>
                </c:pt>
                <c:pt idx="2070">
                  <c:v>-1.0813442637800597E-2</c:v>
                </c:pt>
                <c:pt idx="2071">
                  <c:v>-1.0813442637800597E-2</c:v>
                </c:pt>
                <c:pt idx="2072">
                  <c:v>-1.6112595679152131E-2</c:v>
                </c:pt>
                <c:pt idx="2073">
                  <c:v>-1.2138230898138369E-2</c:v>
                </c:pt>
                <c:pt idx="2074">
                  <c:v>-1.2138230898138369E-2</c:v>
                </c:pt>
                <c:pt idx="2075">
                  <c:v>-8.1638661171248295E-3</c:v>
                </c:pt>
                <c:pt idx="2076">
                  <c:v>-1.0813442637800597E-2</c:v>
                </c:pt>
                <c:pt idx="2077">
                  <c:v>-5.5142895964490624E-3</c:v>
                </c:pt>
                <c:pt idx="2078">
                  <c:v>-9.488654377462602E-3</c:v>
                </c:pt>
                <c:pt idx="2079">
                  <c:v>-1.2138230898138369E-2</c:v>
                </c:pt>
                <c:pt idx="2080">
                  <c:v>-1.6112595679152131E-2</c:v>
                </c:pt>
                <c:pt idx="2081">
                  <c:v>-8.1638661171248295E-3</c:v>
                </c:pt>
                <c:pt idx="2082">
                  <c:v>-1.3463019158476364E-2</c:v>
                </c:pt>
                <c:pt idx="2083">
                  <c:v>-4.1895013361112898E-3</c:v>
                </c:pt>
                <c:pt idx="2084">
                  <c:v>-1.3463019158476364E-2</c:v>
                </c:pt>
                <c:pt idx="2085">
                  <c:v>-1.2138230898138369E-2</c:v>
                </c:pt>
                <c:pt idx="2086">
                  <c:v>-1.4787807418814136E-2</c:v>
                </c:pt>
                <c:pt idx="2087">
                  <c:v>-1.2138230898138369E-2</c:v>
                </c:pt>
                <c:pt idx="2088">
                  <c:v>-1.4787807418814136E-2</c:v>
                </c:pt>
                <c:pt idx="2089">
                  <c:v>-8.1638661171248295E-3</c:v>
                </c:pt>
                <c:pt idx="2090">
                  <c:v>-2.008696046016567E-2</c:v>
                </c:pt>
                <c:pt idx="2091">
                  <c:v>-1.7437383939489903E-2</c:v>
                </c:pt>
                <c:pt idx="2092">
                  <c:v>-2.008696046016567E-2</c:v>
                </c:pt>
                <c:pt idx="2093">
                  <c:v>-1.7437383939489903E-2</c:v>
                </c:pt>
                <c:pt idx="2094">
                  <c:v>-1.2138230898138369E-2</c:v>
                </c:pt>
                <c:pt idx="2095">
                  <c:v>-1.6112595679152131E-2</c:v>
                </c:pt>
                <c:pt idx="2096">
                  <c:v>-1.2138230898138369E-2</c:v>
                </c:pt>
                <c:pt idx="2097">
                  <c:v>-1.6112595679152131E-2</c:v>
                </c:pt>
                <c:pt idx="2098">
                  <c:v>-1.4787807418814136E-2</c:v>
                </c:pt>
                <c:pt idx="2099">
                  <c:v>-2.008696046016567E-2</c:v>
                </c:pt>
                <c:pt idx="2100">
                  <c:v>-1.8762172199827898E-2</c:v>
                </c:pt>
                <c:pt idx="2101">
                  <c:v>0.18128085511119163</c:v>
                </c:pt>
                <c:pt idx="2102">
                  <c:v>0.53234974410072922</c:v>
                </c:pt>
                <c:pt idx="2103">
                  <c:v>0.51380270845599896</c:v>
                </c:pt>
                <c:pt idx="2104">
                  <c:v>0.50982834367498531</c:v>
                </c:pt>
                <c:pt idx="2105">
                  <c:v>0.50982834367498531</c:v>
                </c:pt>
                <c:pt idx="2106">
                  <c:v>0.51115313193532319</c:v>
                </c:pt>
                <c:pt idx="2107">
                  <c:v>0.51380270845599896</c:v>
                </c:pt>
                <c:pt idx="2108">
                  <c:v>0.50982834367498531</c:v>
                </c:pt>
                <c:pt idx="2109">
                  <c:v>0.50055482585262023</c:v>
                </c:pt>
                <c:pt idx="2110">
                  <c:v>0.503204402373296</c:v>
                </c:pt>
                <c:pt idx="2111">
                  <c:v>0.49923003759228224</c:v>
                </c:pt>
                <c:pt idx="2112">
                  <c:v>0.50187961411295801</c:v>
                </c:pt>
                <c:pt idx="2113">
                  <c:v>0.50717876715430954</c:v>
                </c:pt>
                <c:pt idx="2114">
                  <c:v>0.49790524933194436</c:v>
                </c:pt>
                <c:pt idx="2115">
                  <c:v>0.50452919063363377</c:v>
                </c:pt>
                <c:pt idx="2116">
                  <c:v>0.49790524933194436</c:v>
                </c:pt>
                <c:pt idx="2117">
                  <c:v>0.50452919063363377</c:v>
                </c:pt>
                <c:pt idx="2118">
                  <c:v>0.48995651976991716</c:v>
                </c:pt>
                <c:pt idx="2119">
                  <c:v>0.503204402373296</c:v>
                </c:pt>
                <c:pt idx="2120">
                  <c:v>0.50055482585262023</c:v>
                </c:pt>
                <c:pt idx="2121">
                  <c:v>0.48995651976991716</c:v>
                </c:pt>
                <c:pt idx="2122">
                  <c:v>0.48333257846822775</c:v>
                </c:pt>
                <c:pt idx="2123">
                  <c:v>0.49260609629059293</c:v>
                </c:pt>
                <c:pt idx="2124">
                  <c:v>0.48598215498890351</c:v>
                </c:pt>
                <c:pt idx="2125">
                  <c:v>0.49260609629059293</c:v>
                </c:pt>
                <c:pt idx="2126">
                  <c:v>0.49393088455093082</c:v>
                </c:pt>
                <c:pt idx="2127">
                  <c:v>0.49128130803025505</c:v>
                </c:pt>
                <c:pt idx="2128">
                  <c:v>0.50055482585262023</c:v>
                </c:pt>
                <c:pt idx="2129">
                  <c:v>0.49128130803025505</c:v>
                </c:pt>
                <c:pt idx="2130">
                  <c:v>0.4952556728112687</c:v>
                </c:pt>
                <c:pt idx="2131">
                  <c:v>0.50055482585262023</c:v>
                </c:pt>
                <c:pt idx="2132">
                  <c:v>0.49128130803025505</c:v>
                </c:pt>
                <c:pt idx="2133">
                  <c:v>0.49260609629059293</c:v>
                </c:pt>
                <c:pt idx="2134">
                  <c:v>0.48995651976991716</c:v>
                </c:pt>
                <c:pt idx="2135">
                  <c:v>0.4952556728112687</c:v>
                </c:pt>
                <c:pt idx="2136">
                  <c:v>0.49260609629059293</c:v>
                </c:pt>
                <c:pt idx="2137">
                  <c:v>0.49923003759228224</c:v>
                </c:pt>
                <c:pt idx="2138">
                  <c:v>0.49260609629059293</c:v>
                </c:pt>
                <c:pt idx="2139">
                  <c:v>0.49128130803025505</c:v>
                </c:pt>
                <c:pt idx="2140">
                  <c:v>0.49128130803025505</c:v>
                </c:pt>
                <c:pt idx="2141">
                  <c:v>0.49128130803025505</c:v>
                </c:pt>
                <c:pt idx="2142">
                  <c:v>0.49128130803025505</c:v>
                </c:pt>
                <c:pt idx="2143">
                  <c:v>0.50055482585262023</c:v>
                </c:pt>
                <c:pt idx="2144">
                  <c:v>0.4952556728112687</c:v>
                </c:pt>
                <c:pt idx="2145">
                  <c:v>0.49393088455093082</c:v>
                </c:pt>
                <c:pt idx="2146">
                  <c:v>0.50055482585262023</c:v>
                </c:pt>
                <c:pt idx="2147">
                  <c:v>0.49658046107160658</c:v>
                </c:pt>
                <c:pt idx="2148">
                  <c:v>0.50585397889397166</c:v>
                </c:pt>
                <c:pt idx="2149">
                  <c:v>0.49790524933194436</c:v>
                </c:pt>
                <c:pt idx="2150">
                  <c:v>0.49790524933194436</c:v>
                </c:pt>
                <c:pt idx="2151">
                  <c:v>0.49790524933194436</c:v>
                </c:pt>
                <c:pt idx="2152">
                  <c:v>0.49790524933194436</c:v>
                </c:pt>
                <c:pt idx="2153">
                  <c:v>0.49790524933194436</c:v>
                </c:pt>
                <c:pt idx="2154">
                  <c:v>0.4952556728112687</c:v>
                </c:pt>
                <c:pt idx="2155">
                  <c:v>0.4952556728112687</c:v>
                </c:pt>
                <c:pt idx="2156">
                  <c:v>0.4952556728112687</c:v>
                </c:pt>
                <c:pt idx="2157">
                  <c:v>0.4952556728112687</c:v>
                </c:pt>
                <c:pt idx="2158">
                  <c:v>0.49393088455093082</c:v>
                </c:pt>
                <c:pt idx="2159">
                  <c:v>0.49393088455093082</c:v>
                </c:pt>
                <c:pt idx="2160">
                  <c:v>0.49128130803025505</c:v>
                </c:pt>
                <c:pt idx="2161">
                  <c:v>0.48863173150957928</c:v>
                </c:pt>
                <c:pt idx="2162">
                  <c:v>0.49658046107160658</c:v>
                </c:pt>
                <c:pt idx="2163">
                  <c:v>0.48465736672856563</c:v>
                </c:pt>
                <c:pt idx="2164">
                  <c:v>0.49260609629059293</c:v>
                </c:pt>
                <c:pt idx="2165">
                  <c:v>0.48465736672856563</c:v>
                </c:pt>
                <c:pt idx="2166">
                  <c:v>0.48995651976991716</c:v>
                </c:pt>
                <c:pt idx="2167">
                  <c:v>0.48465736672856563</c:v>
                </c:pt>
                <c:pt idx="2168">
                  <c:v>0.48200779020788986</c:v>
                </c:pt>
                <c:pt idx="2169">
                  <c:v>0.48200779020788986</c:v>
                </c:pt>
                <c:pt idx="2170">
                  <c:v>0.48200779020788986</c:v>
                </c:pt>
                <c:pt idx="2171">
                  <c:v>0.48598215498890351</c:v>
                </c:pt>
                <c:pt idx="2172">
                  <c:v>0.4873069432492414</c:v>
                </c:pt>
                <c:pt idx="2173">
                  <c:v>0.4873069432492414</c:v>
                </c:pt>
                <c:pt idx="2174">
                  <c:v>0.4873069432492414</c:v>
                </c:pt>
                <c:pt idx="2175">
                  <c:v>0.48863173150957928</c:v>
                </c:pt>
                <c:pt idx="2176">
                  <c:v>0.48333257846822775</c:v>
                </c:pt>
                <c:pt idx="2177">
                  <c:v>0.4873069432492414</c:v>
                </c:pt>
                <c:pt idx="2178">
                  <c:v>0.48200779020788986</c:v>
                </c:pt>
                <c:pt idx="2179">
                  <c:v>0.48200779020788986</c:v>
                </c:pt>
                <c:pt idx="2180">
                  <c:v>0.4793582136872141</c:v>
                </c:pt>
                <c:pt idx="2181">
                  <c:v>0.47803342542687621</c:v>
                </c:pt>
                <c:pt idx="2182">
                  <c:v>0.47670863716653833</c:v>
                </c:pt>
                <c:pt idx="2183">
                  <c:v>0.48068300194755198</c:v>
                </c:pt>
                <c:pt idx="2184">
                  <c:v>0.4793582136872141</c:v>
                </c:pt>
                <c:pt idx="2185">
                  <c:v>0.48200779020788986</c:v>
                </c:pt>
                <c:pt idx="2186">
                  <c:v>0.47670863716653833</c:v>
                </c:pt>
                <c:pt idx="2187">
                  <c:v>0.47405906064586256</c:v>
                </c:pt>
                <c:pt idx="2188">
                  <c:v>0.47405906064586256</c:v>
                </c:pt>
                <c:pt idx="2189">
                  <c:v>0.48465736672856563</c:v>
                </c:pt>
                <c:pt idx="2190">
                  <c:v>0.47405906064586256</c:v>
                </c:pt>
                <c:pt idx="2191">
                  <c:v>0.47405906064586256</c:v>
                </c:pt>
                <c:pt idx="2192">
                  <c:v>0.4793582136872141</c:v>
                </c:pt>
                <c:pt idx="2193">
                  <c:v>0.4793582136872141</c:v>
                </c:pt>
                <c:pt idx="2194">
                  <c:v>0.47538384890620045</c:v>
                </c:pt>
                <c:pt idx="2195">
                  <c:v>0.48068300194755198</c:v>
                </c:pt>
                <c:pt idx="2196">
                  <c:v>0.47803342542687621</c:v>
                </c:pt>
                <c:pt idx="2197">
                  <c:v>0.47670863716653833</c:v>
                </c:pt>
                <c:pt idx="2198">
                  <c:v>0.47538384890620045</c:v>
                </c:pt>
                <c:pt idx="2199">
                  <c:v>0.47670863716653833</c:v>
                </c:pt>
                <c:pt idx="2200">
                  <c:v>0.47538384890620045</c:v>
                </c:pt>
                <c:pt idx="2201">
                  <c:v>0.47140948412518691</c:v>
                </c:pt>
                <c:pt idx="2202">
                  <c:v>0.47405906064586256</c:v>
                </c:pt>
                <c:pt idx="2203">
                  <c:v>0.47140948412518691</c:v>
                </c:pt>
                <c:pt idx="2204">
                  <c:v>0.46875990760451114</c:v>
                </c:pt>
                <c:pt idx="2205">
                  <c:v>0.4634607545631596</c:v>
                </c:pt>
                <c:pt idx="2206">
                  <c:v>0.47008469586484902</c:v>
                </c:pt>
                <c:pt idx="2207">
                  <c:v>0.46478554282349749</c:v>
                </c:pt>
                <c:pt idx="2208">
                  <c:v>0.46743511934417326</c:v>
                </c:pt>
                <c:pt idx="2209">
                  <c:v>0.46611033108383537</c:v>
                </c:pt>
                <c:pt idx="2210">
                  <c:v>0.47008469586484902</c:v>
                </c:pt>
                <c:pt idx="2211">
                  <c:v>0.47140948412518691</c:v>
                </c:pt>
                <c:pt idx="2212">
                  <c:v>0.46875990760451114</c:v>
                </c:pt>
                <c:pt idx="2213">
                  <c:v>0.48068300194755198</c:v>
                </c:pt>
                <c:pt idx="2214">
                  <c:v>0.47538384890620045</c:v>
                </c:pt>
                <c:pt idx="2215">
                  <c:v>0.47670863716653833</c:v>
                </c:pt>
                <c:pt idx="2216">
                  <c:v>0.47803342542687621</c:v>
                </c:pt>
                <c:pt idx="2217">
                  <c:v>0.48598215498890351</c:v>
                </c:pt>
                <c:pt idx="2218">
                  <c:v>0.47538384890620045</c:v>
                </c:pt>
                <c:pt idx="2219">
                  <c:v>0.47008469586484902</c:v>
                </c:pt>
                <c:pt idx="2220">
                  <c:v>0.47140948412518691</c:v>
                </c:pt>
                <c:pt idx="2221">
                  <c:v>0.47140948412518691</c:v>
                </c:pt>
                <c:pt idx="2222">
                  <c:v>0.47008469586484902</c:v>
                </c:pt>
                <c:pt idx="2223">
                  <c:v>0.47405906064586256</c:v>
                </c:pt>
                <c:pt idx="2224">
                  <c:v>0.46478554282349749</c:v>
                </c:pt>
                <c:pt idx="2225">
                  <c:v>0.46611033108383537</c:v>
                </c:pt>
                <c:pt idx="2226">
                  <c:v>0.47140948412518691</c:v>
                </c:pt>
                <c:pt idx="2227">
                  <c:v>0.47803342542687621</c:v>
                </c:pt>
                <c:pt idx="2228">
                  <c:v>0.46743511934417326</c:v>
                </c:pt>
                <c:pt idx="2229">
                  <c:v>0.47803342542687621</c:v>
                </c:pt>
                <c:pt idx="2230">
                  <c:v>0.47008469586484902</c:v>
                </c:pt>
                <c:pt idx="2231">
                  <c:v>0.47140948412518691</c:v>
                </c:pt>
                <c:pt idx="2232">
                  <c:v>0.46611033108383537</c:v>
                </c:pt>
                <c:pt idx="2233">
                  <c:v>0.47008469586484902</c:v>
                </c:pt>
                <c:pt idx="2234">
                  <c:v>0.47405906064586256</c:v>
                </c:pt>
                <c:pt idx="2235">
                  <c:v>0.47670863716653833</c:v>
                </c:pt>
                <c:pt idx="2236">
                  <c:v>0.47008469586484902</c:v>
                </c:pt>
                <c:pt idx="2237">
                  <c:v>0.47008469586484902</c:v>
                </c:pt>
                <c:pt idx="2238">
                  <c:v>0.47273427238552479</c:v>
                </c:pt>
                <c:pt idx="2239">
                  <c:v>0.47273427238552479</c:v>
                </c:pt>
                <c:pt idx="2240">
                  <c:v>0.47008469586484902</c:v>
                </c:pt>
                <c:pt idx="2241">
                  <c:v>0.46875990760451114</c:v>
                </c:pt>
                <c:pt idx="2242">
                  <c:v>0.46743511934417326</c:v>
                </c:pt>
                <c:pt idx="2243">
                  <c:v>0.46478554282349749</c:v>
                </c:pt>
                <c:pt idx="2244">
                  <c:v>0.4634607545631596</c:v>
                </c:pt>
                <c:pt idx="2245">
                  <c:v>0.46478554282349749</c:v>
                </c:pt>
                <c:pt idx="2246">
                  <c:v>0.46213596630282172</c:v>
                </c:pt>
                <c:pt idx="2247">
                  <c:v>0.47140948412518691</c:v>
                </c:pt>
                <c:pt idx="2248">
                  <c:v>0.46875990760451114</c:v>
                </c:pt>
                <c:pt idx="2249">
                  <c:v>0.46875990760451114</c:v>
                </c:pt>
                <c:pt idx="2250">
                  <c:v>0.46611033108383537</c:v>
                </c:pt>
                <c:pt idx="2251">
                  <c:v>0.47140948412518691</c:v>
                </c:pt>
                <c:pt idx="2252">
                  <c:v>0.46081117804248384</c:v>
                </c:pt>
                <c:pt idx="2253">
                  <c:v>0.4634607545631596</c:v>
                </c:pt>
                <c:pt idx="2254">
                  <c:v>0.46478554282349749</c:v>
                </c:pt>
                <c:pt idx="2255">
                  <c:v>0.47405906064586256</c:v>
                </c:pt>
                <c:pt idx="2256">
                  <c:v>0.47273427238552479</c:v>
                </c:pt>
                <c:pt idx="2257">
                  <c:v>0.46743511934417326</c:v>
                </c:pt>
                <c:pt idx="2258">
                  <c:v>0.45948638978214595</c:v>
                </c:pt>
                <c:pt idx="2259">
                  <c:v>0.46611033108383537</c:v>
                </c:pt>
                <c:pt idx="2260">
                  <c:v>0.46611033108383537</c:v>
                </c:pt>
                <c:pt idx="2261">
                  <c:v>0.45683681326147019</c:v>
                </c:pt>
                <c:pt idx="2262">
                  <c:v>0.4634607545631596</c:v>
                </c:pt>
                <c:pt idx="2263">
                  <c:v>0.45816160152180807</c:v>
                </c:pt>
                <c:pt idx="2264">
                  <c:v>0.46081117804248384</c:v>
                </c:pt>
                <c:pt idx="2265">
                  <c:v>0.45683681326147019</c:v>
                </c:pt>
                <c:pt idx="2266">
                  <c:v>0.45816160152180807</c:v>
                </c:pt>
                <c:pt idx="2267">
                  <c:v>0.45021287195978077</c:v>
                </c:pt>
                <c:pt idx="2268">
                  <c:v>0.45418723674079442</c:v>
                </c:pt>
                <c:pt idx="2269">
                  <c:v>0.46611033108383537</c:v>
                </c:pt>
                <c:pt idx="2270">
                  <c:v>0.46081117804248384</c:v>
                </c:pt>
                <c:pt idx="2271">
                  <c:v>0.46611033108383537</c:v>
                </c:pt>
                <c:pt idx="2272">
                  <c:v>0.46213596630282172</c:v>
                </c:pt>
                <c:pt idx="2273">
                  <c:v>0.45948638978214595</c:v>
                </c:pt>
                <c:pt idx="2274">
                  <c:v>0.46743511934417326</c:v>
                </c:pt>
                <c:pt idx="2275">
                  <c:v>0.45948638978214595</c:v>
                </c:pt>
                <c:pt idx="2276">
                  <c:v>0.45816160152180807</c:v>
                </c:pt>
                <c:pt idx="2277">
                  <c:v>0.45683681326147019</c:v>
                </c:pt>
                <c:pt idx="2278">
                  <c:v>0.4555120250011323</c:v>
                </c:pt>
                <c:pt idx="2279">
                  <c:v>0.44888808369944289</c:v>
                </c:pt>
                <c:pt idx="2280">
                  <c:v>0.45153766022011865</c:v>
                </c:pt>
                <c:pt idx="2281">
                  <c:v>0.45153766022011865</c:v>
                </c:pt>
                <c:pt idx="2282">
                  <c:v>0.44756329543910511</c:v>
                </c:pt>
                <c:pt idx="2283">
                  <c:v>0.44888808369944289</c:v>
                </c:pt>
                <c:pt idx="2284">
                  <c:v>0.45418723674079442</c:v>
                </c:pt>
                <c:pt idx="2285">
                  <c:v>0.45021287195978077</c:v>
                </c:pt>
                <c:pt idx="2286">
                  <c:v>0.44623850717876723</c:v>
                </c:pt>
                <c:pt idx="2287">
                  <c:v>0.44888808369944289</c:v>
                </c:pt>
                <c:pt idx="2288">
                  <c:v>0.45418723674079442</c:v>
                </c:pt>
                <c:pt idx="2289">
                  <c:v>0.44888808369944289</c:v>
                </c:pt>
                <c:pt idx="2290">
                  <c:v>0.45021287195978077</c:v>
                </c:pt>
                <c:pt idx="2291">
                  <c:v>0.44888808369944289</c:v>
                </c:pt>
                <c:pt idx="2292">
                  <c:v>0.45021287195978077</c:v>
                </c:pt>
                <c:pt idx="2293">
                  <c:v>0.45816160152180807</c:v>
                </c:pt>
                <c:pt idx="2294">
                  <c:v>0.44888808369944289</c:v>
                </c:pt>
                <c:pt idx="2295">
                  <c:v>0.45286244848045654</c:v>
                </c:pt>
                <c:pt idx="2296">
                  <c:v>0.45153766022011865</c:v>
                </c:pt>
                <c:pt idx="2297">
                  <c:v>0.43696498935640204</c:v>
                </c:pt>
                <c:pt idx="2298">
                  <c:v>0.45286244848045654</c:v>
                </c:pt>
                <c:pt idx="2299">
                  <c:v>0.44888808369944289</c:v>
                </c:pt>
                <c:pt idx="2300">
                  <c:v>0.44623850717876723</c:v>
                </c:pt>
                <c:pt idx="2301">
                  <c:v>0.45418723674079442</c:v>
                </c:pt>
                <c:pt idx="2302">
                  <c:v>0.44491371891842935</c:v>
                </c:pt>
                <c:pt idx="2303">
                  <c:v>0.45286244848045654</c:v>
                </c:pt>
                <c:pt idx="2304">
                  <c:v>0.44888808369944289</c:v>
                </c:pt>
                <c:pt idx="2305">
                  <c:v>0.45286244848045654</c:v>
                </c:pt>
                <c:pt idx="2306">
                  <c:v>0.44623850717876723</c:v>
                </c:pt>
                <c:pt idx="2307">
                  <c:v>0.45021287195978077</c:v>
                </c:pt>
                <c:pt idx="2308">
                  <c:v>0.45286244848045654</c:v>
                </c:pt>
                <c:pt idx="2309">
                  <c:v>0.44491371891842935</c:v>
                </c:pt>
                <c:pt idx="2310">
                  <c:v>0.4409393541374157</c:v>
                </c:pt>
                <c:pt idx="2311">
                  <c:v>0.4409393541374157</c:v>
                </c:pt>
                <c:pt idx="2312">
                  <c:v>0.45153766022011865</c:v>
                </c:pt>
                <c:pt idx="2313">
                  <c:v>0.44888808369944289</c:v>
                </c:pt>
                <c:pt idx="2314">
                  <c:v>0.44756329543910511</c:v>
                </c:pt>
                <c:pt idx="2315">
                  <c:v>0.43961456587707781</c:v>
                </c:pt>
                <c:pt idx="2316">
                  <c:v>0.45021287195978077</c:v>
                </c:pt>
                <c:pt idx="2317">
                  <c:v>0.44623850717876723</c:v>
                </c:pt>
                <c:pt idx="2318">
                  <c:v>0.44226414239775358</c:v>
                </c:pt>
                <c:pt idx="2319">
                  <c:v>0.44358893065809146</c:v>
                </c:pt>
                <c:pt idx="2320">
                  <c:v>0.44358893065809146</c:v>
                </c:pt>
                <c:pt idx="2321">
                  <c:v>0.44491371891842935</c:v>
                </c:pt>
                <c:pt idx="2322">
                  <c:v>0.43696498935640204</c:v>
                </c:pt>
                <c:pt idx="2323">
                  <c:v>0.4409393541374157</c:v>
                </c:pt>
                <c:pt idx="2324">
                  <c:v>0.43696498935640204</c:v>
                </c:pt>
                <c:pt idx="2325">
                  <c:v>0.44491371891842935</c:v>
                </c:pt>
                <c:pt idx="2326">
                  <c:v>0.4409393541374157</c:v>
                </c:pt>
                <c:pt idx="2327">
                  <c:v>0.43696498935640204</c:v>
                </c:pt>
                <c:pt idx="2328">
                  <c:v>0.4409393541374157</c:v>
                </c:pt>
                <c:pt idx="2329">
                  <c:v>0.44358893065809146</c:v>
                </c:pt>
                <c:pt idx="2330">
                  <c:v>0.44756329543910511</c:v>
                </c:pt>
                <c:pt idx="2331">
                  <c:v>0.44888808369944289</c:v>
                </c:pt>
                <c:pt idx="2332">
                  <c:v>0.45153766022011865</c:v>
                </c:pt>
                <c:pt idx="2333">
                  <c:v>0.43828977761673993</c:v>
                </c:pt>
                <c:pt idx="2334">
                  <c:v>0.43828977761673993</c:v>
                </c:pt>
                <c:pt idx="2335">
                  <c:v>0.43431541283572628</c:v>
                </c:pt>
                <c:pt idx="2336">
                  <c:v>0.43696498935640204</c:v>
                </c:pt>
                <c:pt idx="2337">
                  <c:v>0.44491371891842935</c:v>
                </c:pt>
                <c:pt idx="2338">
                  <c:v>0.43696498935640204</c:v>
                </c:pt>
                <c:pt idx="2339">
                  <c:v>0.43299062457538839</c:v>
                </c:pt>
                <c:pt idx="2340">
                  <c:v>0.43431541283572628</c:v>
                </c:pt>
                <c:pt idx="2341">
                  <c:v>0.43828977761673993</c:v>
                </c:pt>
                <c:pt idx="2342">
                  <c:v>0.43828977761673993</c:v>
                </c:pt>
                <c:pt idx="2343">
                  <c:v>0.43696498935640204</c:v>
                </c:pt>
                <c:pt idx="2344">
                  <c:v>0.43431541283572628</c:v>
                </c:pt>
                <c:pt idx="2345">
                  <c:v>0.43034104805471263</c:v>
                </c:pt>
                <c:pt idx="2346">
                  <c:v>0.43828977761673993</c:v>
                </c:pt>
                <c:pt idx="2347">
                  <c:v>0.44226414239775358</c:v>
                </c:pt>
                <c:pt idx="2348">
                  <c:v>0.43299062457538839</c:v>
                </c:pt>
                <c:pt idx="2349">
                  <c:v>0.43431541283572628</c:v>
                </c:pt>
                <c:pt idx="2350">
                  <c:v>0.42901625979437474</c:v>
                </c:pt>
                <c:pt idx="2351">
                  <c:v>0.43034104805471263</c:v>
                </c:pt>
                <c:pt idx="2352">
                  <c:v>0.42636668327369898</c:v>
                </c:pt>
                <c:pt idx="2353">
                  <c:v>0.42769147153403686</c:v>
                </c:pt>
                <c:pt idx="2354">
                  <c:v>0.42769147153403686</c:v>
                </c:pt>
                <c:pt idx="2355">
                  <c:v>0.42371710675302332</c:v>
                </c:pt>
                <c:pt idx="2356">
                  <c:v>0.42239231849268544</c:v>
                </c:pt>
                <c:pt idx="2357">
                  <c:v>0.42371710675302332</c:v>
                </c:pt>
                <c:pt idx="2358">
                  <c:v>0.42769147153403686</c:v>
                </c:pt>
                <c:pt idx="2359">
                  <c:v>0.43564020109606416</c:v>
                </c:pt>
                <c:pt idx="2360">
                  <c:v>0.42636668327369898</c:v>
                </c:pt>
                <c:pt idx="2361">
                  <c:v>0.43696498935640204</c:v>
                </c:pt>
                <c:pt idx="2362">
                  <c:v>0.42901625979437474</c:v>
                </c:pt>
                <c:pt idx="2363">
                  <c:v>0.42504189501336109</c:v>
                </c:pt>
                <c:pt idx="2364">
                  <c:v>0.42769147153403686</c:v>
                </c:pt>
                <c:pt idx="2365">
                  <c:v>0.42504189501336109</c:v>
                </c:pt>
                <c:pt idx="2366">
                  <c:v>0.42106753023234755</c:v>
                </c:pt>
                <c:pt idx="2367">
                  <c:v>0.42636668327369898</c:v>
                </c:pt>
                <c:pt idx="2368">
                  <c:v>0.42239231849268544</c:v>
                </c:pt>
                <c:pt idx="2369">
                  <c:v>0.41841795371167179</c:v>
                </c:pt>
                <c:pt idx="2370">
                  <c:v>0.42371710675302332</c:v>
                </c:pt>
                <c:pt idx="2371">
                  <c:v>0.4170931654513339</c:v>
                </c:pt>
                <c:pt idx="2372">
                  <c:v>0.41974274197200967</c:v>
                </c:pt>
                <c:pt idx="2373">
                  <c:v>0.4170931654513339</c:v>
                </c:pt>
                <c:pt idx="2374">
                  <c:v>0.41444358893065814</c:v>
                </c:pt>
                <c:pt idx="2375">
                  <c:v>0.40649485936863083</c:v>
                </c:pt>
                <c:pt idx="2376">
                  <c:v>0.41576837719099602</c:v>
                </c:pt>
                <c:pt idx="2377">
                  <c:v>0.41444358893065814</c:v>
                </c:pt>
                <c:pt idx="2378">
                  <c:v>0.41311880067032025</c:v>
                </c:pt>
                <c:pt idx="2379">
                  <c:v>0.42371710675302332</c:v>
                </c:pt>
                <c:pt idx="2380">
                  <c:v>0.41841795371167179</c:v>
                </c:pt>
                <c:pt idx="2381">
                  <c:v>0.40781964762896872</c:v>
                </c:pt>
                <c:pt idx="2382">
                  <c:v>0.40781964762896872</c:v>
                </c:pt>
                <c:pt idx="2383">
                  <c:v>0.40649485936863083</c:v>
                </c:pt>
                <c:pt idx="2384">
                  <c:v>0.4170931654513339</c:v>
                </c:pt>
                <c:pt idx="2385">
                  <c:v>0.41444358893065814</c:v>
                </c:pt>
                <c:pt idx="2386">
                  <c:v>0.41311880067032025</c:v>
                </c:pt>
                <c:pt idx="2387">
                  <c:v>0.40649485936863083</c:v>
                </c:pt>
                <c:pt idx="2388">
                  <c:v>0.4091444358893066</c:v>
                </c:pt>
                <c:pt idx="2389">
                  <c:v>0.41311880067032025</c:v>
                </c:pt>
                <c:pt idx="2390">
                  <c:v>0.41444358893065814</c:v>
                </c:pt>
                <c:pt idx="2391">
                  <c:v>0.41576837719099602</c:v>
                </c:pt>
                <c:pt idx="2392">
                  <c:v>0.41576837719099602</c:v>
                </c:pt>
                <c:pt idx="2393">
                  <c:v>0.41444358893065814</c:v>
                </c:pt>
                <c:pt idx="2394">
                  <c:v>0.40649485936863083</c:v>
                </c:pt>
                <c:pt idx="2395">
                  <c:v>0.41046922414964448</c:v>
                </c:pt>
                <c:pt idx="2396">
                  <c:v>0.41311880067032025</c:v>
                </c:pt>
                <c:pt idx="2397">
                  <c:v>0.41444358893065814</c:v>
                </c:pt>
                <c:pt idx="2398">
                  <c:v>0.41444358893065814</c:v>
                </c:pt>
                <c:pt idx="2399">
                  <c:v>0.20512704379727342</c:v>
                </c:pt>
                <c:pt idx="2400">
                  <c:v>0.11239186557362202</c:v>
                </c:pt>
                <c:pt idx="2401">
                  <c:v>6.8673852982472083E-2</c:v>
                </c:pt>
                <c:pt idx="2402">
                  <c:v>5.0126817337741825E-2</c:v>
                </c:pt>
                <c:pt idx="2403">
                  <c:v>3.9528511255038756E-2</c:v>
                </c:pt>
                <c:pt idx="2404">
                  <c:v>3.1579781693011455E-2</c:v>
                </c:pt>
                <c:pt idx="2405">
                  <c:v>3.4229358213687222E-2</c:v>
                </c:pt>
                <c:pt idx="2406">
                  <c:v>3.6878934734362989E-2</c:v>
                </c:pt>
                <c:pt idx="2407">
                  <c:v>3.6878934734362989E-2</c:v>
                </c:pt>
                <c:pt idx="2408">
                  <c:v>3.1579781693011455E-2</c:v>
                </c:pt>
                <c:pt idx="2409">
                  <c:v>3.4229358213687222E-2</c:v>
                </c:pt>
                <c:pt idx="2410">
                  <c:v>3.6878934734362989E-2</c:v>
                </c:pt>
                <c:pt idx="2411">
                  <c:v>3.8203722994700873E-2</c:v>
                </c:pt>
                <c:pt idx="2412">
                  <c:v>3.5554146474025106E-2</c:v>
                </c:pt>
                <c:pt idx="2413">
                  <c:v>4.085329951537664E-2</c:v>
                </c:pt>
                <c:pt idx="2414">
                  <c:v>3.1579781693011455E-2</c:v>
                </c:pt>
                <c:pt idx="2415">
                  <c:v>3.0254993432673682E-2</c:v>
                </c:pt>
                <c:pt idx="2416">
                  <c:v>3.1579781693011455E-2</c:v>
                </c:pt>
                <c:pt idx="2417">
                  <c:v>3.1579781693011455E-2</c:v>
                </c:pt>
                <c:pt idx="2418">
                  <c:v>3.6878934734362989E-2</c:v>
                </c:pt>
                <c:pt idx="2419">
                  <c:v>3.0254993432673682E-2</c:v>
                </c:pt>
                <c:pt idx="2420">
                  <c:v>3.2904569953349339E-2</c:v>
                </c:pt>
                <c:pt idx="2421">
                  <c:v>3.6878934734362989E-2</c:v>
                </c:pt>
                <c:pt idx="2422">
                  <c:v>3.2904569953349339E-2</c:v>
                </c:pt>
                <c:pt idx="2423">
                  <c:v>3.4229358213687222E-2</c:v>
                </c:pt>
                <c:pt idx="2424">
                  <c:v>3.4229358213687222E-2</c:v>
                </c:pt>
                <c:pt idx="2425">
                  <c:v>3.2904569953349339E-2</c:v>
                </c:pt>
                <c:pt idx="2426">
                  <c:v>3.4229358213687222E-2</c:v>
                </c:pt>
                <c:pt idx="2427">
                  <c:v>3.4229358213687222E-2</c:v>
                </c:pt>
                <c:pt idx="2428">
                  <c:v>3.8203722994700873E-2</c:v>
                </c:pt>
                <c:pt idx="2429">
                  <c:v>3.1579781693011455E-2</c:v>
                </c:pt>
                <c:pt idx="2430">
                  <c:v>3.4229358213687222E-2</c:v>
                </c:pt>
                <c:pt idx="2431">
                  <c:v>3.4229358213687222E-2</c:v>
                </c:pt>
                <c:pt idx="2432">
                  <c:v>3.5554146474025106E-2</c:v>
                </c:pt>
                <c:pt idx="2433">
                  <c:v>3.2904569953349339E-2</c:v>
                </c:pt>
                <c:pt idx="2434">
                  <c:v>3.5554146474025106E-2</c:v>
                </c:pt>
                <c:pt idx="2435">
                  <c:v>3.5554146474025106E-2</c:v>
                </c:pt>
                <c:pt idx="2436">
                  <c:v>3.5554146474025106E-2</c:v>
                </c:pt>
                <c:pt idx="2437">
                  <c:v>3.5554146474025106E-2</c:v>
                </c:pt>
                <c:pt idx="2438">
                  <c:v>3.4229358213687222E-2</c:v>
                </c:pt>
                <c:pt idx="2439">
                  <c:v>3.0254993432673682E-2</c:v>
                </c:pt>
                <c:pt idx="2440">
                  <c:v>3.1579781693011455E-2</c:v>
                </c:pt>
                <c:pt idx="2441">
                  <c:v>3.2904569953349339E-2</c:v>
                </c:pt>
                <c:pt idx="2442">
                  <c:v>3.4229358213687222E-2</c:v>
                </c:pt>
                <c:pt idx="2443">
                  <c:v>3.8203722994700873E-2</c:v>
                </c:pt>
                <c:pt idx="2444">
                  <c:v>3.1579781693011455E-2</c:v>
                </c:pt>
                <c:pt idx="2445">
                  <c:v>3.2904569953349339E-2</c:v>
                </c:pt>
                <c:pt idx="2446">
                  <c:v>3.0254993432673682E-2</c:v>
                </c:pt>
                <c:pt idx="2447">
                  <c:v>3.0254993432673682E-2</c:v>
                </c:pt>
                <c:pt idx="2448">
                  <c:v>3.2904569953349339E-2</c:v>
                </c:pt>
                <c:pt idx="2449">
                  <c:v>3.0254993432673682E-2</c:v>
                </c:pt>
                <c:pt idx="2450">
                  <c:v>2.6280628651660032E-2</c:v>
                </c:pt>
                <c:pt idx="2451">
                  <c:v>3.0254993432673682E-2</c:v>
                </c:pt>
                <c:pt idx="2452">
                  <c:v>2.7605416911997915E-2</c:v>
                </c:pt>
                <c:pt idx="2453">
                  <c:v>3.4229358213687222E-2</c:v>
                </c:pt>
                <c:pt idx="2454">
                  <c:v>3.0254993432673682E-2</c:v>
                </c:pt>
                <c:pt idx="2455">
                  <c:v>2.8930205172335799E-2</c:v>
                </c:pt>
                <c:pt idx="2456">
                  <c:v>2.6280628651660032E-2</c:v>
                </c:pt>
                <c:pt idx="2457">
                  <c:v>3.0254993432673682E-2</c:v>
                </c:pt>
                <c:pt idx="2458">
                  <c:v>3.1579781693011455E-2</c:v>
                </c:pt>
                <c:pt idx="2459">
                  <c:v>2.8930205172335799E-2</c:v>
                </c:pt>
                <c:pt idx="2460">
                  <c:v>3.0254993432673682E-2</c:v>
                </c:pt>
                <c:pt idx="2461">
                  <c:v>2.6280628651660032E-2</c:v>
                </c:pt>
                <c:pt idx="2462">
                  <c:v>3.4229358213687222E-2</c:v>
                </c:pt>
                <c:pt idx="2463">
                  <c:v>2.8930205172335799E-2</c:v>
                </c:pt>
                <c:pt idx="2464">
                  <c:v>2.6280628651660032E-2</c:v>
                </c:pt>
                <c:pt idx="2465">
                  <c:v>2.6280628651660032E-2</c:v>
                </c:pt>
                <c:pt idx="2466">
                  <c:v>2.6280628651660032E-2</c:v>
                </c:pt>
                <c:pt idx="2467">
                  <c:v>2.8930205172335799E-2</c:v>
                </c:pt>
                <c:pt idx="2468">
                  <c:v>2.3631052130984265E-2</c:v>
                </c:pt>
                <c:pt idx="2469">
                  <c:v>2.8930205172335799E-2</c:v>
                </c:pt>
                <c:pt idx="2470">
                  <c:v>2.2306263870646381E-2</c:v>
                </c:pt>
                <c:pt idx="2471">
                  <c:v>3.6878934734362989E-2</c:v>
                </c:pt>
                <c:pt idx="2472">
                  <c:v>3.9528511255038756E-2</c:v>
                </c:pt>
                <c:pt idx="2473">
                  <c:v>4.085329951537664E-2</c:v>
                </c:pt>
                <c:pt idx="2474">
                  <c:v>3.5554146474025106E-2</c:v>
                </c:pt>
                <c:pt idx="2475">
                  <c:v>3.8203722994700873E-2</c:v>
                </c:pt>
                <c:pt idx="2476">
                  <c:v>3.2904569953349339E-2</c:v>
                </c:pt>
                <c:pt idx="2477">
                  <c:v>3.4229358213687222E-2</c:v>
                </c:pt>
                <c:pt idx="2478">
                  <c:v>3.1579781693011455E-2</c:v>
                </c:pt>
                <c:pt idx="2479">
                  <c:v>3.4229358213687222E-2</c:v>
                </c:pt>
                <c:pt idx="2480">
                  <c:v>2.6280628651660032E-2</c:v>
                </c:pt>
                <c:pt idx="2481">
                  <c:v>3.5554146474025106E-2</c:v>
                </c:pt>
                <c:pt idx="2482">
                  <c:v>2.8930205172335799E-2</c:v>
                </c:pt>
                <c:pt idx="2483">
                  <c:v>1.9656687349970614E-2</c:v>
                </c:pt>
                <c:pt idx="2484">
                  <c:v>2.3631052130984265E-2</c:v>
                </c:pt>
                <c:pt idx="2485">
                  <c:v>2.6280628651660032E-2</c:v>
                </c:pt>
                <c:pt idx="2486">
                  <c:v>1.9656687349970614E-2</c:v>
                </c:pt>
                <c:pt idx="2487">
                  <c:v>1.8331899089632731E-2</c:v>
                </c:pt>
                <c:pt idx="2488">
                  <c:v>1.5682322568956963E-2</c:v>
                </c:pt>
                <c:pt idx="2489">
                  <c:v>1.5682322568956963E-2</c:v>
                </c:pt>
                <c:pt idx="2490">
                  <c:v>1.9656687349970614E-2</c:v>
                </c:pt>
                <c:pt idx="2491">
                  <c:v>1.9656687349970614E-2</c:v>
                </c:pt>
                <c:pt idx="2492">
                  <c:v>2.2306263870646381E-2</c:v>
                </c:pt>
                <c:pt idx="2493">
                  <c:v>2.2306263870646381E-2</c:v>
                </c:pt>
                <c:pt idx="2494">
                  <c:v>1.435753430861908E-2</c:v>
                </c:pt>
                <c:pt idx="2495">
                  <c:v>2.4955840391322148E-2</c:v>
                </c:pt>
                <c:pt idx="2496">
                  <c:v>2.0981475610308498E-2</c:v>
                </c:pt>
                <c:pt idx="2497">
                  <c:v>2.2306263870646381E-2</c:v>
                </c:pt>
                <c:pt idx="2498">
                  <c:v>1.8331899089632731E-2</c:v>
                </c:pt>
                <c:pt idx="2499">
                  <c:v>2.0981475610308498E-2</c:v>
                </c:pt>
                <c:pt idx="2500">
                  <c:v>3.0254993432673682E-2</c:v>
                </c:pt>
                <c:pt idx="2501">
                  <c:v>2.7605416911997915E-2</c:v>
                </c:pt>
                <c:pt idx="2502">
                  <c:v>2.0981475610308498E-2</c:v>
                </c:pt>
                <c:pt idx="2503">
                  <c:v>1.7007110829294847E-2</c:v>
                </c:pt>
                <c:pt idx="2504">
                  <c:v>2.3631052130984265E-2</c:v>
                </c:pt>
                <c:pt idx="2505">
                  <c:v>2.3631052130984265E-2</c:v>
                </c:pt>
                <c:pt idx="2506">
                  <c:v>1.435753430861908E-2</c:v>
                </c:pt>
                <c:pt idx="2507">
                  <c:v>2.4955840391322148E-2</c:v>
                </c:pt>
                <c:pt idx="2508">
                  <c:v>1.9656687349970614E-2</c:v>
                </c:pt>
                <c:pt idx="2509">
                  <c:v>2.0981475610308498E-2</c:v>
                </c:pt>
                <c:pt idx="2510">
                  <c:v>2.3631052130984265E-2</c:v>
                </c:pt>
                <c:pt idx="2511">
                  <c:v>1.5682322568956963E-2</c:v>
                </c:pt>
                <c:pt idx="2512">
                  <c:v>2.6280628651660032E-2</c:v>
                </c:pt>
                <c:pt idx="2513">
                  <c:v>1.8331899089632731E-2</c:v>
                </c:pt>
                <c:pt idx="2514">
                  <c:v>1.9656687349970614E-2</c:v>
                </c:pt>
                <c:pt idx="2515">
                  <c:v>2.0981475610308498E-2</c:v>
                </c:pt>
                <c:pt idx="2516">
                  <c:v>1.7007110829294847E-2</c:v>
                </c:pt>
                <c:pt idx="2517">
                  <c:v>2.3631052130984265E-2</c:v>
                </c:pt>
                <c:pt idx="2518">
                  <c:v>1.7007110829294847E-2</c:v>
                </c:pt>
                <c:pt idx="2519">
                  <c:v>2.3631052130984265E-2</c:v>
                </c:pt>
                <c:pt idx="2520">
                  <c:v>1.7007110829294847E-2</c:v>
                </c:pt>
                <c:pt idx="2521">
                  <c:v>2.3631052130984265E-2</c:v>
                </c:pt>
                <c:pt idx="2522">
                  <c:v>2.3631052130984265E-2</c:v>
                </c:pt>
                <c:pt idx="2523">
                  <c:v>2.0981475610308498E-2</c:v>
                </c:pt>
                <c:pt idx="2524">
                  <c:v>2.0981475610308498E-2</c:v>
                </c:pt>
                <c:pt idx="2525">
                  <c:v>1.8331899089632731E-2</c:v>
                </c:pt>
                <c:pt idx="2526">
                  <c:v>1.8331899089632731E-2</c:v>
                </c:pt>
                <c:pt idx="2527">
                  <c:v>2.2306263870646381E-2</c:v>
                </c:pt>
                <c:pt idx="2528">
                  <c:v>2.3631052130984265E-2</c:v>
                </c:pt>
                <c:pt idx="2529">
                  <c:v>1.9656687349970614E-2</c:v>
                </c:pt>
                <c:pt idx="2530">
                  <c:v>1.3032746048281196E-2</c:v>
                </c:pt>
                <c:pt idx="2531">
                  <c:v>1.7007110829294847E-2</c:v>
                </c:pt>
                <c:pt idx="2532">
                  <c:v>1.5682322568956963E-2</c:v>
                </c:pt>
                <c:pt idx="2533">
                  <c:v>2.0981475610308498E-2</c:v>
                </c:pt>
                <c:pt idx="2534">
                  <c:v>2.0981475610308498E-2</c:v>
                </c:pt>
                <c:pt idx="2535">
                  <c:v>1.7007110829294847E-2</c:v>
                </c:pt>
                <c:pt idx="2536">
                  <c:v>2.2306263870646381E-2</c:v>
                </c:pt>
                <c:pt idx="2537">
                  <c:v>2.3631052130984265E-2</c:v>
                </c:pt>
                <c:pt idx="2538">
                  <c:v>1.7007110829294847E-2</c:v>
                </c:pt>
                <c:pt idx="2539">
                  <c:v>1.7007110829294847E-2</c:v>
                </c:pt>
                <c:pt idx="2540">
                  <c:v>1.435753430861908E-2</c:v>
                </c:pt>
                <c:pt idx="2541">
                  <c:v>1.435753430861908E-2</c:v>
                </c:pt>
                <c:pt idx="2542">
                  <c:v>1.3032746048281196E-2</c:v>
                </c:pt>
                <c:pt idx="2543">
                  <c:v>1.435753430861908E-2</c:v>
                </c:pt>
                <c:pt idx="2544">
                  <c:v>1.7007110829294847E-2</c:v>
                </c:pt>
                <c:pt idx="2545">
                  <c:v>1.7007110829294847E-2</c:v>
                </c:pt>
                <c:pt idx="2546">
                  <c:v>1.8331899089632731E-2</c:v>
                </c:pt>
                <c:pt idx="2547">
                  <c:v>2.2306263870646381E-2</c:v>
                </c:pt>
                <c:pt idx="2548">
                  <c:v>1.9656687349970614E-2</c:v>
                </c:pt>
                <c:pt idx="2549">
                  <c:v>1.1707957787943313E-2</c:v>
                </c:pt>
                <c:pt idx="2550">
                  <c:v>1.435753430861908E-2</c:v>
                </c:pt>
                <c:pt idx="2551">
                  <c:v>1.7007110829294847E-2</c:v>
                </c:pt>
                <c:pt idx="2552">
                  <c:v>1.7007110829294847E-2</c:v>
                </c:pt>
                <c:pt idx="2553">
                  <c:v>1.435753430861908E-2</c:v>
                </c:pt>
                <c:pt idx="2554">
                  <c:v>1.7007110829294847E-2</c:v>
                </c:pt>
                <c:pt idx="2555">
                  <c:v>1.3032746048281196E-2</c:v>
                </c:pt>
                <c:pt idx="2556">
                  <c:v>1.435753430861908E-2</c:v>
                </c:pt>
                <c:pt idx="2557">
                  <c:v>2.0981475610308498E-2</c:v>
                </c:pt>
                <c:pt idx="2558">
                  <c:v>1.435753430861908E-2</c:v>
                </c:pt>
                <c:pt idx="2559">
                  <c:v>1.9656687349970614E-2</c:v>
                </c:pt>
                <c:pt idx="2560">
                  <c:v>1.8331899089632731E-2</c:v>
                </c:pt>
                <c:pt idx="2561">
                  <c:v>1.435753430861908E-2</c:v>
                </c:pt>
                <c:pt idx="2562">
                  <c:v>1.8331899089632731E-2</c:v>
                </c:pt>
                <c:pt idx="2563">
                  <c:v>1.435753430861908E-2</c:v>
                </c:pt>
                <c:pt idx="2564">
                  <c:v>1.7007110829294847E-2</c:v>
                </c:pt>
                <c:pt idx="2565">
                  <c:v>1.8331899089632731E-2</c:v>
                </c:pt>
                <c:pt idx="2566">
                  <c:v>2.0981475610308498E-2</c:v>
                </c:pt>
                <c:pt idx="2567">
                  <c:v>1.7007110829294847E-2</c:v>
                </c:pt>
                <c:pt idx="2568">
                  <c:v>1.3032746048281196E-2</c:v>
                </c:pt>
                <c:pt idx="2569">
                  <c:v>1.5682322568956963E-2</c:v>
                </c:pt>
                <c:pt idx="2570">
                  <c:v>1.435753430861908E-2</c:v>
                </c:pt>
                <c:pt idx="2571">
                  <c:v>1.8331899089632731E-2</c:v>
                </c:pt>
                <c:pt idx="2572">
                  <c:v>1.5682322568956963E-2</c:v>
                </c:pt>
                <c:pt idx="2573">
                  <c:v>1.7007110829294847E-2</c:v>
                </c:pt>
                <c:pt idx="2574">
                  <c:v>1.3032746048281196E-2</c:v>
                </c:pt>
                <c:pt idx="2575">
                  <c:v>1.7007110829294847E-2</c:v>
                </c:pt>
                <c:pt idx="2576">
                  <c:v>1.9656687349970614E-2</c:v>
                </c:pt>
                <c:pt idx="2577">
                  <c:v>1.9656687349970614E-2</c:v>
                </c:pt>
                <c:pt idx="2578">
                  <c:v>1.5682322568956963E-2</c:v>
                </c:pt>
                <c:pt idx="2579">
                  <c:v>2.2306263870646381E-2</c:v>
                </c:pt>
                <c:pt idx="2580">
                  <c:v>1.5682322568956963E-2</c:v>
                </c:pt>
                <c:pt idx="2581">
                  <c:v>1.5682322568956963E-2</c:v>
                </c:pt>
                <c:pt idx="2582">
                  <c:v>1.7007110829294847E-2</c:v>
                </c:pt>
                <c:pt idx="2583">
                  <c:v>1.1707957787943313E-2</c:v>
                </c:pt>
                <c:pt idx="2584">
                  <c:v>1.9656687349970614E-2</c:v>
                </c:pt>
                <c:pt idx="2585">
                  <c:v>9.0583812672675457E-3</c:v>
                </c:pt>
                <c:pt idx="2586">
                  <c:v>1.7007110829294847E-2</c:v>
                </c:pt>
                <c:pt idx="2587">
                  <c:v>1.435753430861908E-2</c:v>
                </c:pt>
                <c:pt idx="2588">
                  <c:v>3.7592282259161225E-3</c:v>
                </c:pt>
                <c:pt idx="2589">
                  <c:v>6.4088047465918896E-3</c:v>
                </c:pt>
                <c:pt idx="2590">
                  <c:v>5.084016486254006E-3</c:v>
                </c:pt>
                <c:pt idx="2591">
                  <c:v>1.3032746048281196E-2</c:v>
                </c:pt>
                <c:pt idx="2592">
                  <c:v>6.4088047465918896E-3</c:v>
                </c:pt>
                <c:pt idx="2593">
                  <c:v>5.084016486254006E-3</c:v>
                </c:pt>
                <c:pt idx="2594">
                  <c:v>5.084016486254006E-3</c:v>
                </c:pt>
                <c:pt idx="2595">
                  <c:v>9.0583812672675457E-3</c:v>
                </c:pt>
                <c:pt idx="2596">
                  <c:v>2.4344399655782389E-3</c:v>
                </c:pt>
                <c:pt idx="2597">
                  <c:v>9.0583812672675457E-3</c:v>
                </c:pt>
                <c:pt idx="2598">
                  <c:v>1.1096517052403554E-3</c:v>
                </c:pt>
                <c:pt idx="2599">
                  <c:v>5.084016486254006E-3</c:v>
                </c:pt>
                <c:pt idx="2600">
                  <c:v>7.7335930069296621E-3</c:v>
                </c:pt>
                <c:pt idx="2601">
                  <c:v>7.7335930069296621E-3</c:v>
                </c:pt>
                <c:pt idx="2602">
                  <c:v>6.4088047465918896E-3</c:v>
                </c:pt>
                <c:pt idx="2603">
                  <c:v>7.7335930069296621E-3</c:v>
                </c:pt>
                <c:pt idx="2604">
                  <c:v>7.7335930069296621E-3</c:v>
                </c:pt>
                <c:pt idx="2605">
                  <c:v>9.0583812672675457E-3</c:v>
                </c:pt>
                <c:pt idx="2606">
                  <c:v>1.0383169527605429E-2</c:v>
                </c:pt>
                <c:pt idx="2607">
                  <c:v>1.1707957787943313E-2</c:v>
                </c:pt>
                <c:pt idx="2608">
                  <c:v>1.435753430861908E-2</c:v>
                </c:pt>
                <c:pt idx="2609">
                  <c:v>1.3032746048281196E-2</c:v>
                </c:pt>
                <c:pt idx="2610">
                  <c:v>1.3032746048281196E-2</c:v>
                </c:pt>
                <c:pt idx="2611">
                  <c:v>1.3032746048281196E-2</c:v>
                </c:pt>
                <c:pt idx="2612">
                  <c:v>1.0383169527605429E-2</c:v>
                </c:pt>
                <c:pt idx="2613">
                  <c:v>1.435753430861908E-2</c:v>
                </c:pt>
                <c:pt idx="2614">
                  <c:v>1.435753430861908E-2</c:v>
                </c:pt>
                <c:pt idx="2615">
                  <c:v>1.0383169527605429E-2</c:v>
                </c:pt>
                <c:pt idx="2616">
                  <c:v>7.7335930069296621E-3</c:v>
                </c:pt>
                <c:pt idx="2617">
                  <c:v>7.7335930069296621E-3</c:v>
                </c:pt>
                <c:pt idx="2618">
                  <c:v>7.7335930069296621E-3</c:v>
                </c:pt>
                <c:pt idx="2619">
                  <c:v>1.1707957787943313E-2</c:v>
                </c:pt>
                <c:pt idx="2620">
                  <c:v>9.0583812672675457E-3</c:v>
                </c:pt>
                <c:pt idx="2621">
                  <c:v>6.4088047465918896E-3</c:v>
                </c:pt>
                <c:pt idx="2622">
                  <c:v>2.4344399655782389E-3</c:v>
                </c:pt>
                <c:pt idx="2623">
                  <c:v>9.0583812672675457E-3</c:v>
                </c:pt>
                <c:pt idx="2624">
                  <c:v>9.0583812672675457E-3</c:v>
                </c:pt>
                <c:pt idx="2625">
                  <c:v>5.084016486254006E-3</c:v>
                </c:pt>
                <c:pt idx="2626">
                  <c:v>6.4088047465918896E-3</c:v>
                </c:pt>
                <c:pt idx="2627">
                  <c:v>1.0383169527605429E-2</c:v>
                </c:pt>
                <c:pt idx="2628">
                  <c:v>7.7335930069296621E-3</c:v>
                </c:pt>
                <c:pt idx="2629">
                  <c:v>3.7592282259161225E-3</c:v>
                </c:pt>
                <c:pt idx="2630">
                  <c:v>2.4344399655782389E-3</c:v>
                </c:pt>
                <c:pt idx="2631">
                  <c:v>6.4088047465918896E-3</c:v>
                </c:pt>
                <c:pt idx="2632">
                  <c:v>9.0583812672675457E-3</c:v>
                </c:pt>
                <c:pt idx="2633">
                  <c:v>9.0583812672675457E-3</c:v>
                </c:pt>
                <c:pt idx="2634">
                  <c:v>1.1707957787943313E-2</c:v>
                </c:pt>
                <c:pt idx="2635">
                  <c:v>1.1707957787943313E-2</c:v>
                </c:pt>
                <c:pt idx="2636">
                  <c:v>1.0383169527605429E-2</c:v>
                </c:pt>
                <c:pt idx="2637">
                  <c:v>1.1096517052403554E-3</c:v>
                </c:pt>
                <c:pt idx="2638">
                  <c:v>6.4088047465918896E-3</c:v>
                </c:pt>
                <c:pt idx="2639">
                  <c:v>1.1096517052403554E-3</c:v>
                </c:pt>
                <c:pt idx="2640">
                  <c:v>1.1096517052403554E-3</c:v>
                </c:pt>
                <c:pt idx="2641">
                  <c:v>1.1096517052403554E-3</c:v>
                </c:pt>
                <c:pt idx="2642">
                  <c:v>3.7592282259161225E-3</c:v>
                </c:pt>
                <c:pt idx="2643">
                  <c:v>2.4344399655782389E-3</c:v>
                </c:pt>
                <c:pt idx="2644">
                  <c:v>-2.1513655509752816E-4</c:v>
                </c:pt>
                <c:pt idx="2645">
                  <c:v>-5.5142895964490624E-3</c:v>
                </c:pt>
                <c:pt idx="2646">
                  <c:v>-2.8647130757732953E-3</c:v>
                </c:pt>
                <c:pt idx="2647">
                  <c:v>6.4088047465918896E-3</c:v>
                </c:pt>
                <c:pt idx="2648">
                  <c:v>1.1096517052403554E-3</c:v>
                </c:pt>
                <c:pt idx="2649">
                  <c:v>2.4344399655782389E-3</c:v>
                </c:pt>
                <c:pt idx="2650">
                  <c:v>3.7592282259161225E-3</c:v>
                </c:pt>
                <c:pt idx="2651">
                  <c:v>-2.1513655509752816E-4</c:v>
                </c:pt>
                <c:pt idx="2652">
                  <c:v>-2.8647130757732953E-3</c:v>
                </c:pt>
                <c:pt idx="2653">
                  <c:v>1.1096517052403554E-3</c:v>
                </c:pt>
                <c:pt idx="2654">
                  <c:v>9.0583812672675457E-3</c:v>
                </c:pt>
                <c:pt idx="2655">
                  <c:v>2.4344399655782389E-3</c:v>
                </c:pt>
                <c:pt idx="2656">
                  <c:v>1.1096517052403554E-3</c:v>
                </c:pt>
                <c:pt idx="2657">
                  <c:v>-2.1513655509752816E-4</c:v>
                </c:pt>
                <c:pt idx="2658">
                  <c:v>-1.5399248154355227E-3</c:v>
                </c:pt>
                <c:pt idx="2659">
                  <c:v>-2.1513655509752816E-4</c:v>
                </c:pt>
                <c:pt idx="2660">
                  <c:v>-1.5399248154355227E-3</c:v>
                </c:pt>
                <c:pt idx="2661">
                  <c:v>-5.5142895964490624E-3</c:v>
                </c:pt>
                <c:pt idx="2662">
                  <c:v>-1.5399248154355227E-3</c:v>
                </c:pt>
                <c:pt idx="2663">
                  <c:v>-2.8647130757732953E-3</c:v>
                </c:pt>
                <c:pt idx="2664">
                  <c:v>5.084016486254006E-3</c:v>
                </c:pt>
                <c:pt idx="2665">
                  <c:v>-2.8647130757732953E-3</c:v>
                </c:pt>
                <c:pt idx="2666">
                  <c:v>-1.5399248154355227E-3</c:v>
                </c:pt>
                <c:pt idx="2667">
                  <c:v>-6.8390778567868349E-3</c:v>
                </c:pt>
                <c:pt idx="2668">
                  <c:v>2.4344399655782389E-3</c:v>
                </c:pt>
                <c:pt idx="2669">
                  <c:v>-6.8390778567868349E-3</c:v>
                </c:pt>
                <c:pt idx="2670">
                  <c:v>-8.1638661171248295E-3</c:v>
                </c:pt>
                <c:pt idx="2671">
                  <c:v>-4.1895013361112898E-3</c:v>
                </c:pt>
                <c:pt idx="2672">
                  <c:v>-5.5142895964490624E-3</c:v>
                </c:pt>
                <c:pt idx="2673">
                  <c:v>-2.8647130757732953E-3</c:v>
                </c:pt>
                <c:pt idx="2674">
                  <c:v>-2.8647130757732953E-3</c:v>
                </c:pt>
                <c:pt idx="2675">
                  <c:v>1.1096517052403554E-3</c:v>
                </c:pt>
                <c:pt idx="2676">
                  <c:v>6.4088047465918896E-3</c:v>
                </c:pt>
                <c:pt idx="2677">
                  <c:v>-6.8390778567868349E-3</c:v>
                </c:pt>
                <c:pt idx="2678">
                  <c:v>1.1096517052403554E-3</c:v>
                </c:pt>
                <c:pt idx="2679">
                  <c:v>-5.5142895964490624E-3</c:v>
                </c:pt>
                <c:pt idx="2680">
                  <c:v>-4.1895013361112898E-3</c:v>
                </c:pt>
                <c:pt idx="2681">
                  <c:v>-2.1513655509752816E-4</c:v>
                </c:pt>
                <c:pt idx="2682">
                  <c:v>-2.8647130757732953E-3</c:v>
                </c:pt>
                <c:pt idx="2683">
                  <c:v>-5.5142895964490624E-3</c:v>
                </c:pt>
                <c:pt idx="2684">
                  <c:v>-2.1513655509752816E-4</c:v>
                </c:pt>
                <c:pt idx="2685">
                  <c:v>-2.8647130757732953E-3</c:v>
                </c:pt>
                <c:pt idx="2686">
                  <c:v>-1.5399248154355227E-3</c:v>
                </c:pt>
                <c:pt idx="2687">
                  <c:v>1.1096517052403554E-3</c:v>
                </c:pt>
                <c:pt idx="2688">
                  <c:v>1.1096517052403554E-3</c:v>
                </c:pt>
                <c:pt idx="2689">
                  <c:v>5.084016486254006E-3</c:v>
                </c:pt>
                <c:pt idx="2690">
                  <c:v>1.1096517052403554E-3</c:v>
                </c:pt>
                <c:pt idx="2691">
                  <c:v>-5.5142895964490624E-3</c:v>
                </c:pt>
                <c:pt idx="2692">
                  <c:v>3.7592282259161225E-3</c:v>
                </c:pt>
                <c:pt idx="2693">
                  <c:v>-1.5399248154355227E-3</c:v>
                </c:pt>
                <c:pt idx="2694">
                  <c:v>-2.8647130757732953E-3</c:v>
                </c:pt>
                <c:pt idx="2695">
                  <c:v>1.1096517052403554E-3</c:v>
                </c:pt>
                <c:pt idx="2696">
                  <c:v>-4.1895013361112898E-3</c:v>
                </c:pt>
                <c:pt idx="2697">
                  <c:v>-2.8647130757732953E-3</c:v>
                </c:pt>
                <c:pt idx="2698">
                  <c:v>-1.5399248154355227E-3</c:v>
                </c:pt>
                <c:pt idx="2699">
                  <c:v>-2.8647130757732953E-3</c:v>
                </c:pt>
                <c:pt idx="2700">
                  <c:v>0.52970016758005345</c:v>
                </c:pt>
                <c:pt idx="2701">
                  <c:v>0.51247792019566107</c:v>
                </c:pt>
                <c:pt idx="2702">
                  <c:v>0.51247792019566107</c:v>
                </c:pt>
                <c:pt idx="2703">
                  <c:v>0.51115313193532319</c:v>
                </c:pt>
                <c:pt idx="2704">
                  <c:v>0.51512749671633684</c:v>
                </c:pt>
                <c:pt idx="2705">
                  <c:v>0.51380270845599896</c:v>
                </c:pt>
                <c:pt idx="2706">
                  <c:v>0.50585397889397166</c:v>
                </c:pt>
                <c:pt idx="2707">
                  <c:v>0.50717876715430954</c:v>
                </c:pt>
                <c:pt idx="2708">
                  <c:v>0.50982834367498531</c:v>
                </c:pt>
                <c:pt idx="2709">
                  <c:v>0.50055482585262023</c:v>
                </c:pt>
                <c:pt idx="2710">
                  <c:v>0.50187961411295801</c:v>
                </c:pt>
                <c:pt idx="2711">
                  <c:v>0.50055482585262023</c:v>
                </c:pt>
                <c:pt idx="2712">
                  <c:v>0.49923003759228224</c:v>
                </c:pt>
                <c:pt idx="2713">
                  <c:v>0.4952556728112687</c:v>
                </c:pt>
                <c:pt idx="2714">
                  <c:v>0.50055482585262023</c:v>
                </c:pt>
                <c:pt idx="2715">
                  <c:v>0.49923003759228224</c:v>
                </c:pt>
                <c:pt idx="2716">
                  <c:v>0.49790524933194436</c:v>
                </c:pt>
                <c:pt idx="2717">
                  <c:v>0.49790524933194436</c:v>
                </c:pt>
                <c:pt idx="2718">
                  <c:v>0.49260609629059293</c:v>
                </c:pt>
                <c:pt idx="2719">
                  <c:v>0.4873069432492414</c:v>
                </c:pt>
                <c:pt idx="2720">
                  <c:v>0.48598215498890351</c:v>
                </c:pt>
                <c:pt idx="2721">
                  <c:v>0.49393088455093082</c:v>
                </c:pt>
                <c:pt idx="2722">
                  <c:v>0.49260609629059293</c:v>
                </c:pt>
                <c:pt idx="2723">
                  <c:v>0.48465736672856563</c:v>
                </c:pt>
                <c:pt idx="2724">
                  <c:v>0.49393088455093082</c:v>
                </c:pt>
                <c:pt idx="2725">
                  <c:v>0.49393088455093082</c:v>
                </c:pt>
                <c:pt idx="2726">
                  <c:v>0.49790524933194436</c:v>
                </c:pt>
                <c:pt idx="2727">
                  <c:v>0.49260609629059293</c:v>
                </c:pt>
                <c:pt idx="2728">
                  <c:v>0.49128130803025505</c:v>
                </c:pt>
                <c:pt idx="2729">
                  <c:v>0.49393088455093082</c:v>
                </c:pt>
                <c:pt idx="2730">
                  <c:v>0.49393088455093082</c:v>
                </c:pt>
                <c:pt idx="2731">
                  <c:v>0.4952556728112687</c:v>
                </c:pt>
                <c:pt idx="2732">
                  <c:v>0.49128130803025505</c:v>
                </c:pt>
                <c:pt idx="2733">
                  <c:v>0.48333257846822775</c:v>
                </c:pt>
                <c:pt idx="2734">
                  <c:v>0.48465736672856563</c:v>
                </c:pt>
                <c:pt idx="2735">
                  <c:v>0.48465736672856563</c:v>
                </c:pt>
                <c:pt idx="2736">
                  <c:v>0.48863173150957928</c:v>
                </c:pt>
                <c:pt idx="2737">
                  <c:v>0.49260609629059293</c:v>
                </c:pt>
                <c:pt idx="2738">
                  <c:v>0.48465736672856563</c:v>
                </c:pt>
                <c:pt idx="2739">
                  <c:v>0.48995651976991716</c:v>
                </c:pt>
                <c:pt idx="2740">
                  <c:v>0.49260609629059293</c:v>
                </c:pt>
                <c:pt idx="2741">
                  <c:v>0.4952556728112687</c:v>
                </c:pt>
                <c:pt idx="2742">
                  <c:v>0.48995651976991716</c:v>
                </c:pt>
                <c:pt idx="2743">
                  <c:v>0.4873069432492414</c:v>
                </c:pt>
                <c:pt idx="2744">
                  <c:v>0.49260609629059293</c:v>
                </c:pt>
                <c:pt idx="2745">
                  <c:v>0.49260609629059293</c:v>
                </c:pt>
                <c:pt idx="2746">
                  <c:v>0.48995651976991716</c:v>
                </c:pt>
                <c:pt idx="2747">
                  <c:v>0.49260609629059293</c:v>
                </c:pt>
                <c:pt idx="2748">
                  <c:v>0.49128130803025505</c:v>
                </c:pt>
                <c:pt idx="2749">
                  <c:v>0.49128130803025505</c:v>
                </c:pt>
                <c:pt idx="2750">
                  <c:v>0.49790524933194436</c:v>
                </c:pt>
                <c:pt idx="2751">
                  <c:v>0.49128130803025505</c:v>
                </c:pt>
                <c:pt idx="2752">
                  <c:v>0.48465736672856563</c:v>
                </c:pt>
                <c:pt idx="2753">
                  <c:v>0.48200779020788986</c:v>
                </c:pt>
                <c:pt idx="2754">
                  <c:v>0.48333257846822775</c:v>
                </c:pt>
                <c:pt idx="2755">
                  <c:v>0.48465736672856563</c:v>
                </c:pt>
                <c:pt idx="2756">
                  <c:v>0.4873069432492414</c:v>
                </c:pt>
                <c:pt idx="2757">
                  <c:v>0.48068300194755198</c:v>
                </c:pt>
                <c:pt idx="2758">
                  <c:v>0.48200779020788986</c:v>
                </c:pt>
                <c:pt idx="2759">
                  <c:v>0.48200779020788986</c:v>
                </c:pt>
                <c:pt idx="2760">
                  <c:v>0.48068300194755198</c:v>
                </c:pt>
                <c:pt idx="2761">
                  <c:v>0.48333257846822775</c:v>
                </c:pt>
                <c:pt idx="2762">
                  <c:v>0.48333257846822775</c:v>
                </c:pt>
                <c:pt idx="2763">
                  <c:v>0.49260609629059293</c:v>
                </c:pt>
                <c:pt idx="2764">
                  <c:v>0.48465736672856563</c:v>
                </c:pt>
                <c:pt idx="2765">
                  <c:v>0.48200779020788986</c:v>
                </c:pt>
                <c:pt idx="2766">
                  <c:v>0.48863173150957928</c:v>
                </c:pt>
                <c:pt idx="2767">
                  <c:v>0.4873069432492414</c:v>
                </c:pt>
                <c:pt idx="2768">
                  <c:v>0.48465736672856563</c:v>
                </c:pt>
                <c:pt idx="2769">
                  <c:v>0.48200779020788986</c:v>
                </c:pt>
                <c:pt idx="2770">
                  <c:v>0.48200779020788986</c:v>
                </c:pt>
                <c:pt idx="2771">
                  <c:v>0.47803342542687621</c:v>
                </c:pt>
                <c:pt idx="2772">
                  <c:v>0.48068300194755198</c:v>
                </c:pt>
                <c:pt idx="2773">
                  <c:v>0.48465736672856563</c:v>
                </c:pt>
                <c:pt idx="2774">
                  <c:v>0.48333257846822775</c:v>
                </c:pt>
                <c:pt idx="2775">
                  <c:v>0.48465736672856563</c:v>
                </c:pt>
                <c:pt idx="2776">
                  <c:v>0.47273427238552479</c:v>
                </c:pt>
                <c:pt idx="2777">
                  <c:v>0.4793582136872141</c:v>
                </c:pt>
                <c:pt idx="2778">
                  <c:v>0.47803342542687621</c:v>
                </c:pt>
                <c:pt idx="2779">
                  <c:v>0.47670863716653833</c:v>
                </c:pt>
                <c:pt idx="2780">
                  <c:v>0.48465736672856563</c:v>
                </c:pt>
                <c:pt idx="2781">
                  <c:v>0.4793582136872141</c:v>
                </c:pt>
                <c:pt idx="2782">
                  <c:v>0.47273427238552479</c:v>
                </c:pt>
                <c:pt idx="2783">
                  <c:v>0.46875990760451114</c:v>
                </c:pt>
                <c:pt idx="2784">
                  <c:v>0.47670863716653833</c:v>
                </c:pt>
                <c:pt idx="2785">
                  <c:v>0.47405906064586256</c:v>
                </c:pt>
                <c:pt idx="2786">
                  <c:v>0.47405906064586256</c:v>
                </c:pt>
                <c:pt idx="2787">
                  <c:v>0.47405906064586256</c:v>
                </c:pt>
                <c:pt idx="2788">
                  <c:v>0.47670863716653833</c:v>
                </c:pt>
                <c:pt idx="2789">
                  <c:v>0.47008469586484902</c:v>
                </c:pt>
                <c:pt idx="2790">
                  <c:v>0.47008469586484902</c:v>
                </c:pt>
                <c:pt idx="2791">
                  <c:v>0.47273427238552479</c:v>
                </c:pt>
                <c:pt idx="2792">
                  <c:v>0.4793582136872141</c:v>
                </c:pt>
                <c:pt idx="2793">
                  <c:v>0.46478554282349749</c:v>
                </c:pt>
                <c:pt idx="2794">
                  <c:v>0.46478554282349749</c:v>
                </c:pt>
                <c:pt idx="2795">
                  <c:v>0.47405906064586256</c:v>
                </c:pt>
                <c:pt idx="2796">
                  <c:v>0.46875990760451114</c:v>
                </c:pt>
                <c:pt idx="2797">
                  <c:v>0.47803342542687621</c:v>
                </c:pt>
                <c:pt idx="2798">
                  <c:v>0.47538384890620045</c:v>
                </c:pt>
                <c:pt idx="2799">
                  <c:v>0.47008469586484902</c:v>
                </c:pt>
                <c:pt idx="2800">
                  <c:v>0.46743511934417326</c:v>
                </c:pt>
                <c:pt idx="2801">
                  <c:v>0.4634607545631596</c:v>
                </c:pt>
                <c:pt idx="2802">
                  <c:v>0.46611033108383537</c:v>
                </c:pt>
                <c:pt idx="2803">
                  <c:v>0.46611033108383537</c:v>
                </c:pt>
                <c:pt idx="2804">
                  <c:v>0.46081117804248384</c:v>
                </c:pt>
                <c:pt idx="2805">
                  <c:v>0.46611033108383537</c:v>
                </c:pt>
                <c:pt idx="2806">
                  <c:v>0.46875990760451114</c:v>
                </c:pt>
                <c:pt idx="2807">
                  <c:v>0.4634607545631596</c:v>
                </c:pt>
                <c:pt idx="2808">
                  <c:v>0.4634607545631596</c:v>
                </c:pt>
                <c:pt idx="2809">
                  <c:v>0.46213596630282172</c:v>
                </c:pt>
                <c:pt idx="2810">
                  <c:v>0.4634607545631596</c:v>
                </c:pt>
                <c:pt idx="2811">
                  <c:v>0.46743511934417326</c:v>
                </c:pt>
                <c:pt idx="2812">
                  <c:v>0.4634607545631596</c:v>
                </c:pt>
                <c:pt idx="2813">
                  <c:v>0.46875990760451114</c:v>
                </c:pt>
                <c:pt idx="2814">
                  <c:v>0.46611033108383537</c:v>
                </c:pt>
                <c:pt idx="2815">
                  <c:v>0.47140948412518691</c:v>
                </c:pt>
                <c:pt idx="2816">
                  <c:v>0.47405906064586256</c:v>
                </c:pt>
                <c:pt idx="2817">
                  <c:v>0.46081117804248384</c:v>
                </c:pt>
                <c:pt idx="2818">
                  <c:v>0.45816160152180807</c:v>
                </c:pt>
                <c:pt idx="2819">
                  <c:v>0.4555120250011323</c:v>
                </c:pt>
                <c:pt idx="2820">
                  <c:v>0.4555120250011323</c:v>
                </c:pt>
                <c:pt idx="2821">
                  <c:v>0.45418723674079442</c:v>
                </c:pt>
                <c:pt idx="2822">
                  <c:v>0.45683681326147019</c:v>
                </c:pt>
                <c:pt idx="2823">
                  <c:v>0.45816160152180807</c:v>
                </c:pt>
                <c:pt idx="2824">
                  <c:v>0.45418723674079442</c:v>
                </c:pt>
                <c:pt idx="2825">
                  <c:v>0.45948638978214595</c:v>
                </c:pt>
                <c:pt idx="2826">
                  <c:v>0.45683681326147019</c:v>
                </c:pt>
                <c:pt idx="2827">
                  <c:v>0.46081117804248384</c:v>
                </c:pt>
                <c:pt idx="2828">
                  <c:v>0.45816160152180807</c:v>
                </c:pt>
                <c:pt idx="2829">
                  <c:v>0.45816160152180807</c:v>
                </c:pt>
                <c:pt idx="2830">
                  <c:v>0.4634607545631596</c:v>
                </c:pt>
                <c:pt idx="2831">
                  <c:v>0.45683681326147019</c:v>
                </c:pt>
                <c:pt idx="2832">
                  <c:v>0.45683681326147019</c:v>
                </c:pt>
                <c:pt idx="2833">
                  <c:v>0.4634607545631596</c:v>
                </c:pt>
                <c:pt idx="2834">
                  <c:v>0.46213596630282172</c:v>
                </c:pt>
                <c:pt idx="2835">
                  <c:v>0.4634607545631596</c:v>
                </c:pt>
                <c:pt idx="2836">
                  <c:v>0.45816160152180807</c:v>
                </c:pt>
                <c:pt idx="2837">
                  <c:v>0.4634607545631596</c:v>
                </c:pt>
                <c:pt idx="2838">
                  <c:v>0.45816160152180807</c:v>
                </c:pt>
                <c:pt idx="2839">
                  <c:v>0.4634607545631596</c:v>
                </c:pt>
                <c:pt idx="2840">
                  <c:v>0.46611033108383537</c:v>
                </c:pt>
                <c:pt idx="2841">
                  <c:v>0.45948638978214595</c:v>
                </c:pt>
                <c:pt idx="2842">
                  <c:v>0.4634607545631596</c:v>
                </c:pt>
                <c:pt idx="2843">
                  <c:v>0.46081117804248384</c:v>
                </c:pt>
                <c:pt idx="2844">
                  <c:v>0.46081117804248384</c:v>
                </c:pt>
                <c:pt idx="2845">
                  <c:v>0.47140948412518691</c:v>
                </c:pt>
                <c:pt idx="2846">
                  <c:v>0.45948638978214595</c:v>
                </c:pt>
                <c:pt idx="2847">
                  <c:v>0.45683681326147019</c:v>
                </c:pt>
                <c:pt idx="2848">
                  <c:v>0.45816160152180807</c:v>
                </c:pt>
                <c:pt idx="2849">
                  <c:v>0.45683681326147019</c:v>
                </c:pt>
                <c:pt idx="2850">
                  <c:v>0.46213596630282172</c:v>
                </c:pt>
                <c:pt idx="2851">
                  <c:v>0.45948638978214595</c:v>
                </c:pt>
                <c:pt idx="2852">
                  <c:v>0.45948638978214595</c:v>
                </c:pt>
                <c:pt idx="2853">
                  <c:v>0.4634607545631596</c:v>
                </c:pt>
                <c:pt idx="2854">
                  <c:v>0.45816160152180807</c:v>
                </c:pt>
                <c:pt idx="2855">
                  <c:v>0.45683681326147019</c:v>
                </c:pt>
                <c:pt idx="2856">
                  <c:v>0.45816160152180807</c:v>
                </c:pt>
                <c:pt idx="2857">
                  <c:v>0.45816160152180807</c:v>
                </c:pt>
                <c:pt idx="2858">
                  <c:v>0.45948638978214595</c:v>
                </c:pt>
                <c:pt idx="2859">
                  <c:v>0.4634607545631596</c:v>
                </c:pt>
                <c:pt idx="2860">
                  <c:v>0.4634607545631596</c:v>
                </c:pt>
                <c:pt idx="2861">
                  <c:v>0.46081117804248384</c:v>
                </c:pt>
                <c:pt idx="2862">
                  <c:v>0.45683681326147019</c:v>
                </c:pt>
                <c:pt idx="2863">
                  <c:v>0.44756329543910511</c:v>
                </c:pt>
                <c:pt idx="2864">
                  <c:v>0.45816160152180807</c:v>
                </c:pt>
                <c:pt idx="2865">
                  <c:v>0.45153766022011865</c:v>
                </c:pt>
                <c:pt idx="2866">
                  <c:v>0.4555120250011323</c:v>
                </c:pt>
                <c:pt idx="2867">
                  <c:v>0.44756329543910511</c:v>
                </c:pt>
                <c:pt idx="2868">
                  <c:v>0.44888808369944289</c:v>
                </c:pt>
                <c:pt idx="2869">
                  <c:v>0.45286244848045654</c:v>
                </c:pt>
                <c:pt idx="2870">
                  <c:v>0.44756329543910511</c:v>
                </c:pt>
                <c:pt idx="2871">
                  <c:v>0.44888808369944289</c:v>
                </c:pt>
                <c:pt idx="2872">
                  <c:v>0.45286244848045654</c:v>
                </c:pt>
                <c:pt idx="2873">
                  <c:v>0.44623850717876723</c:v>
                </c:pt>
                <c:pt idx="2874">
                  <c:v>0.4555120250011323</c:v>
                </c:pt>
                <c:pt idx="2875">
                  <c:v>0.4555120250011323</c:v>
                </c:pt>
                <c:pt idx="2876">
                  <c:v>0.45021287195978077</c:v>
                </c:pt>
                <c:pt idx="2877">
                  <c:v>0.44888808369944289</c:v>
                </c:pt>
                <c:pt idx="2878">
                  <c:v>0.45683681326147019</c:v>
                </c:pt>
                <c:pt idx="2879">
                  <c:v>0.44888808369944289</c:v>
                </c:pt>
                <c:pt idx="2880">
                  <c:v>0.4555120250011323</c:v>
                </c:pt>
                <c:pt idx="2881">
                  <c:v>0.45153766022011865</c:v>
                </c:pt>
                <c:pt idx="2882">
                  <c:v>0.45418723674079442</c:v>
                </c:pt>
                <c:pt idx="2883">
                  <c:v>0.4409393541374157</c:v>
                </c:pt>
                <c:pt idx="2884">
                  <c:v>0.44623850717876723</c:v>
                </c:pt>
                <c:pt idx="2885">
                  <c:v>0.45021287195978077</c:v>
                </c:pt>
                <c:pt idx="2886">
                  <c:v>0.44756329543910511</c:v>
                </c:pt>
                <c:pt idx="2887">
                  <c:v>0.45153766022011865</c:v>
                </c:pt>
                <c:pt idx="2888">
                  <c:v>0.44756329543910511</c:v>
                </c:pt>
                <c:pt idx="2889">
                  <c:v>0.44888808369944289</c:v>
                </c:pt>
                <c:pt idx="2890">
                  <c:v>0.44491371891842935</c:v>
                </c:pt>
                <c:pt idx="2891">
                  <c:v>0.4555120250011323</c:v>
                </c:pt>
                <c:pt idx="2892">
                  <c:v>0.45021287195978077</c:v>
                </c:pt>
                <c:pt idx="2893">
                  <c:v>0.45021287195978077</c:v>
                </c:pt>
                <c:pt idx="2894">
                  <c:v>0.45153766022011865</c:v>
                </c:pt>
                <c:pt idx="2895">
                  <c:v>0.44491371891842935</c:v>
                </c:pt>
                <c:pt idx="2896">
                  <c:v>0.44491371891842935</c:v>
                </c:pt>
                <c:pt idx="2897">
                  <c:v>0.44756329543910511</c:v>
                </c:pt>
                <c:pt idx="2898">
                  <c:v>0.44888808369944289</c:v>
                </c:pt>
                <c:pt idx="2899">
                  <c:v>0.44491371891842935</c:v>
                </c:pt>
                <c:pt idx="2900">
                  <c:v>0.44491371891842935</c:v>
                </c:pt>
                <c:pt idx="2901">
                  <c:v>0.44888808369944289</c:v>
                </c:pt>
                <c:pt idx="2902">
                  <c:v>0.44226414239775358</c:v>
                </c:pt>
                <c:pt idx="2903">
                  <c:v>0.44756329543910511</c:v>
                </c:pt>
                <c:pt idx="2904">
                  <c:v>0.44358893065809146</c:v>
                </c:pt>
                <c:pt idx="2905">
                  <c:v>0.43828977761673993</c:v>
                </c:pt>
                <c:pt idx="2906">
                  <c:v>0.43961456587707781</c:v>
                </c:pt>
                <c:pt idx="2907">
                  <c:v>0.44623850717876723</c:v>
                </c:pt>
                <c:pt idx="2908">
                  <c:v>0.4409393541374157</c:v>
                </c:pt>
                <c:pt idx="2909">
                  <c:v>0.44491371891842935</c:v>
                </c:pt>
                <c:pt idx="2910">
                  <c:v>0.44888808369944289</c:v>
                </c:pt>
                <c:pt idx="2911">
                  <c:v>0.44358893065809146</c:v>
                </c:pt>
                <c:pt idx="2912">
                  <c:v>0.44358893065809146</c:v>
                </c:pt>
                <c:pt idx="2913">
                  <c:v>0.43696498935640204</c:v>
                </c:pt>
                <c:pt idx="2914">
                  <c:v>0.43299062457538839</c:v>
                </c:pt>
                <c:pt idx="2915">
                  <c:v>0.43564020109606416</c:v>
                </c:pt>
                <c:pt idx="2916">
                  <c:v>0.4409393541374157</c:v>
                </c:pt>
                <c:pt idx="2917">
                  <c:v>0.43696498935640204</c:v>
                </c:pt>
                <c:pt idx="2918">
                  <c:v>0.43696498935640204</c:v>
                </c:pt>
                <c:pt idx="2919">
                  <c:v>0.43696498935640204</c:v>
                </c:pt>
                <c:pt idx="2920">
                  <c:v>0.43564020109606416</c:v>
                </c:pt>
                <c:pt idx="2921">
                  <c:v>0.43828977761673993</c:v>
                </c:pt>
                <c:pt idx="2922">
                  <c:v>0.43696498935640204</c:v>
                </c:pt>
                <c:pt idx="2923">
                  <c:v>0.43961456587707781</c:v>
                </c:pt>
                <c:pt idx="2924">
                  <c:v>0.43431541283572628</c:v>
                </c:pt>
                <c:pt idx="2925">
                  <c:v>0.4409393541374157</c:v>
                </c:pt>
                <c:pt idx="2926">
                  <c:v>0.43564020109606416</c:v>
                </c:pt>
                <c:pt idx="2927">
                  <c:v>0.44358893065809146</c:v>
                </c:pt>
                <c:pt idx="2928">
                  <c:v>0.43431541283572628</c:v>
                </c:pt>
                <c:pt idx="2929">
                  <c:v>0.43696498935640204</c:v>
                </c:pt>
                <c:pt idx="2930">
                  <c:v>0.43828977761673993</c:v>
                </c:pt>
                <c:pt idx="2931">
                  <c:v>0.43299062457538839</c:v>
                </c:pt>
                <c:pt idx="2932">
                  <c:v>0.43828977761673993</c:v>
                </c:pt>
                <c:pt idx="2933">
                  <c:v>0.43696498935640204</c:v>
                </c:pt>
                <c:pt idx="2934">
                  <c:v>0.43961456587707781</c:v>
                </c:pt>
                <c:pt idx="2935">
                  <c:v>0.43828977761673993</c:v>
                </c:pt>
                <c:pt idx="2936">
                  <c:v>0.43564020109606416</c:v>
                </c:pt>
                <c:pt idx="2937">
                  <c:v>0.43431541283572628</c:v>
                </c:pt>
                <c:pt idx="2938">
                  <c:v>0.42769147153403686</c:v>
                </c:pt>
                <c:pt idx="2939">
                  <c:v>0.43166583631505051</c:v>
                </c:pt>
                <c:pt idx="2940">
                  <c:v>0.43299062457538839</c:v>
                </c:pt>
                <c:pt idx="2941">
                  <c:v>0.43431541283572628</c:v>
                </c:pt>
                <c:pt idx="2942">
                  <c:v>0.43166583631505051</c:v>
                </c:pt>
                <c:pt idx="2943">
                  <c:v>0.43034104805471263</c:v>
                </c:pt>
                <c:pt idx="2944">
                  <c:v>0.43828977761673993</c:v>
                </c:pt>
                <c:pt idx="2945">
                  <c:v>0.43034104805471263</c:v>
                </c:pt>
                <c:pt idx="2946">
                  <c:v>0.42769147153403686</c:v>
                </c:pt>
                <c:pt idx="2947">
                  <c:v>0.43166583631505051</c:v>
                </c:pt>
                <c:pt idx="2948">
                  <c:v>0.42901625979437474</c:v>
                </c:pt>
                <c:pt idx="2949">
                  <c:v>0.43034104805471263</c:v>
                </c:pt>
                <c:pt idx="2950">
                  <c:v>0.42901625979437474</c:v>
                </c:pt>
                <c:pt idx="2951">
                  <c:v>0.41841795371167179</c:v>
                </c:pt>
                <c:pt idx="2952">
                  <c:v>0.42239231849268544</c:v>
                </c:pt>
                <c:pt idx="2953">
                  <c:v>0.42901625979437474</c:v>
                </c:pt>
                <c:pt idx="2954">
                  <c:v>0.42504189501336109</c:v>
                </c:pt>
                <c:pt idx="2955">
                  <c:v>0.42504189501336109</c:v>
                </c:pt>
                <c:pt idx="2956">
                  <c:v>0.42636668327369898</c:v>
                </c:pt>
                <c:pt idx="2957">
                  <c:v>0.42106753023234755</c:v>
                </c:pt>
                <c:pt idx="2958">
                  <c:v>0.42769147153403686</c:v>
                </c:pt>
                <c:pt idx="2959">
                  <c:v>0.41841795371167179</c:v>
                </c:pt>
                <c:pt idx="2960">
                  <c:v>0.43299062457538839</c:v>
                </c:pt>
                <c:pt idx="2961">
                  <c:v>0.41841795371167179</c:v>
                </c:pt>
                <c:pt idx="2962">
                  <c:v>0.42239231849268544</c:v>
                </c:pt>
                <c:pt idx="2963">
                  <c:v>0.42106753023234755</c:v>
                </c:pt>
                <c:pt idx="2964">
                  <c:v>0.4170931654513339</c:v>
                </c:pt>
                <c:pt idx="2965">
                  <c:v>0.42504189501336109</c:v>
                </c:pt>
                <c:pt idx="2966">
                  <c:v>0.42636668327369898</c:v>
                </c:pt>
                <c:pt idx="2967">
                  <c:v>0.42371710675302332</c:v>
                </c:pt>
                <c:pt idx="2968">
                  <c:v>0.42106753023234755</c:v>
                </c:pt>
                <c:pt idx="2969">
                  <c:v>0.41311880067032025</c:v>
                </c:pt>
                <c:pt idx="2970">
                  <c:v>0.41841795371167179</c:v>
                </c:pt>
                <c:pt idx="2971">
                  <c:v>0.4170931654513339</c:v>
                </c:pt>
                <c:pt idx="2972">
                  <c:v>0.4170931654513339</c:v>
                </c:pt>
                <c:pt idx="2973">
                  <c:v>0.41974274197200967</c:v>
                </c:pt>
                <c:pt idx="2974">
                  <c:v>0.4170931654513339</c:v>
                </c:pt>
                <c:pt idx="2975">
                  <c:v>0.40781964762896872</c:v>
                </c:pt>
                <c:pt idx="2976">
                  <c:v>0.41311880067032025</c:v>
                </c:pt>
                <c:pt idx="2977">
                  <c:v>0.41444358893065814</c:v>
                </c:pt>
                <c:pt idx="2978">
                  <c:v>0.41974274197200967</c:v>
                </c:pt>
                <c:pt idx="2979">
                  <c:v>0.4091444358893066</c:v>
                </c:pt>
                <c:pt idx="2980">
                  <c:v>0.41046922414964448</c:v>
                </c:pt>
                <c:pt idx="2981">
                  <c:v>0.41179401240998237</c:v>
                </c:pt>
                <c:pt idx="2982">
                  <c:v>0.40649485936863083</c:v>
                </c:pt>
                <c:pt idx="2983">
                  <c:v>0.40649485936863083</c:v>
                </c:pt>
                <c:pt idx="2984">
                  <c:v>0.39987091806694142</c:v>
                </c:pt>
                <c:pt idx="2985">
                  <c:v>0.4091444358893066</c:v>
                </c:pt>
                <c:pt idx="2986">
                  <c:v>0.40384528284795507</c:v>
                </c:pt>
                <c:pt idx="2987">
                  <c:v>0.40517007110829295</c:v>
                </c:pt>
                <c:pt idx="2988">
                  <c:v>0.4091444358893066</c:v>
                </c:pt>
                <c:pt idx="2989">
                  <c:v>0.4091444358893066</c:v>
                </c:pt>
                <c:pt idx="2990">
                  <c:v>0.40649485936863083</c:v>
                </c:pt>
                <c:pt idx="2991">
                  <c:v>0.41046922414964448</c:v>
                </c:pt>
                <c:pt idx="2992">
                  <c:v>0.40781964762896872</c:v>
                </c:pt>
                <c:pt idx="2993">
                  <c:v>0.40517007110829295</c:v>
                </c:pt>
                <c:pt idx="2994">
                  <c:v>0.40384528284795507</c:v>
                </c:pt>
                <c:pt idx="2995">
                  <c:v>0.40252049458761718</c:v>
                </c:pt>
                <c:pt idx="2996">
                  <c:v>0.41179401240998237</c:v>
                </c:pt>
                <c:pt idx="2997">
                  <c:v>0.40649485936863083</c:v>
                </c:pt>
                <c:pt idx="2998">
                  <c:v>0.40649485936863083</c:v>
                </c:pt>
                <c:pt idx="2999">
                  <c:v>0.40781964762896872</c:v>
                </c:pt>
                <c:pt idx="3000">
                  <c:v>0.4091444358893066</c:v>
                </c:pt>
                <c:pt idx="3001">
                  <c:v>0.24222111508673405</c:v>
                </c:pt>
                <c:pt idx="3002">
                  <c:v>0.11636623035463567</c:v>
                </c:pt>
                <c:pt idx="3003">
                  <c:v>7.3973006023823618E-2</c:v>
                </c:pt>
                <c:pt idx="3004">
                  <c:v>4.482766429639029E-2</c:v>
                </c:pt>
                <c:pt idx="3005">
                  <c:v>3.5554146474025106E-2</c:v>
                </c:pt>
                <c:pt idx="3006">
                  <c:v>2.7605416911997915E-2</c:v>
                </c:pt>
                <c:pt idx="3007">
                  <c:v>2.8930205172335799E-2</c:v>
                </c:pt>
                <c:pt idx="3008">
                  <c:v>2.3631052130984265E-2</c:v>
                </c:pt>
                <c:pt idx="3009">
                  <c:v>2.2306263870646381E-2</c:v>
                </c:pt>
                <c:pt idx="3010">
                  <c:v>2.6280628651660032E-2</c:v>
                </c:pt>
                <c:pt idx="3011">
                  <c:v>1.5682322568956963E-2</c:v>
                </c:pt>
                <c:pt idx="3012">
                  <c:v>2.3631052130984265E-2</c:v>
                </c:pt>
                <c:pt idx="3013">
                  <c:v>1.8331899089632731E-2</c:v>
                </c:pt>
                <c:pt idx="3014">
                  <c:v>1.8331899089632731E-2</c:v>
                </c:pt>
                <c:pt idx="3015">
                  <c:v>2.2306263870646381E-2</c:v>
                </c:pt>
                <c:pt idx="3016">
                  <c:v>2.3631052130984265E-2</c:v>
                </c:pt>
                <c:pt idx="3017">
                  <c:v>2.2306263870646381E-2</c:v>
                </c:pt>
                <c:pt idx="3018">
                  <c:v>3.2904569953349339E-2</c:v>
                </c:pt>
                <c:pt idx="3019">
                  <c:v>2.8930205172335799E-2</c:v>
                </c:pt>
                <c:pt idx="3020">
                  <c:v>2.6280628651660032E-2</c:v>
                </c:pt>
                <c:pt idx="3021">
                  <c:v>2.8930205172335799E-2</c:v>
                </c:pt>
                <c:pt idx="3022">
                  <c:v>3.0254993432673682E-2</c:v>
                </c:pt>
                <c:pt idx="3023">
                  <c:v>2.6280628651660032E-2</c:v>
                </c:pt>
                <c:pt idx="3024">
                  <c:v>2.7605416911997915E-2</c:v>
                </c:pt>
                <c:pt idx="3025">
                  <c:v>2.3631052130984265E-2</c:v>
                </c:pt>
                <c:pt idx="3026">
                  <c:v>2.8930205172335799E-2</c:v>
                </c:pt>
                <c:pt idx="3027">
                  <c:v>2.6280628651660032E-2</c:v>
                </c:pt>
                <c:pt idx="3028">
                  <c:v>2.6280628651660032E-2</c:v>
                </c:pt>
                <c:pt idx="3029">
                  <c:v>3.8203722994700873E-2</c:v>
                </c:pt>
                <c:pt idx="3030">
                  <c:v>2.8930205172335799E-2</c:v>
                </c:pt>
                <c:pt idx="3031">
                  <c:v>3.0254993432673682E-2</c:v>
                </c:pt>
                <c:pt idx="3032">
                  <c:v>2.3631052130984265E-2</c:v>
                </c:pt>
                <c:pt idx="3033">
                  <c:v>2.0981475610308498E-2</c:v>
                </c:pt>
                <c:pt idx="3034">
                  <c:v>2.2306263870646381E-2</c:v>
                </c:pt>
                <c:pt idx="3035">
                  <c:v>2.6280628651660032E-2</c:v>
                </c:pt>
                <c:pt idx="3036">
                  <c:v>2.6280628651660032E-2</c:v>
                </c:pt>
                <c:pt idx="3037">
                  <c:v>2.4955840391322148E-2</c:v>
                </c:pt>
                <c:pt idx="3038">
                  <c:v>2.3631052130984265E-2</c:v>
                </c:pt>
                <c:pt idx="3039">
                  <c:v>2.3631052130984265E-2</c:v>
                </c:pt>
                <c:pt idx="3040">
                  <c:v>2.4955840391322148E-2</c:v>
                </c:pt>
                <c:pt idx="3041">
                  <c:v>2.7605416911997915E-2</c:v>
                </c:pt>
                <c:pt idx="3042">
                  <c:v>2.3631052130984265E-2</c:v>
                </c:pt>
                <c:pt idx="3043">
                  <c:v>2.3631052130984265E-2</c:v>
                </c:pt>
                <c:pt idx="3044">
                  <c:v>2.8930205172335799E-2</c:v>
                </c:pt>
                <c:pt idx="3045">
                  <c:v>2.7605416911997915E-2</c:v>
                </c:pt>
                <c:pt idx="3046">
                  <c:v>2.7605416911997915E-2</c:v>
                </c:pt>
                <c:pt idx="3047">
                  <c:v>2.8930205172335799E-2</c:v>
                </c:pt>
                <c:pt idx="3048">
                  <c:v>3.0254993432673682E-2</c:v>
                </c:pt>
                <c:pt idx="3049">
                  <c:v>2.8930205172335799E-2</c:v>
                </c:pt>
                <c:pt idx="3050">
                  <c:v>2.8930205172335799E-2</c:v>
                </c:pt>
                <c:pt idx="3051">
                  <c:v>2.6280628651660032E-2</c:v>
                </c:pt>
                <c:pt idx="3052">
                  <c:v>3.0254993432673682E-2</c:v>
                </c:pt>
                <c:pt idx="3053">
                  <c:v>3.0254993432673682E-2</c:v>
                </c:pt>
                <c:pt idx="3054">
                  <c:v>3.1579781693011455E-2</c:v>
                </c:pt>
                <c:pt idx="3055">
                  <c:v>2.4955840391322148E-2</c:v>
                </c:pt>
                <c:pt idx="3056">
                  <c:v>3.2904569953349339E-2</c:v>
                </c:pt>
                <c:pt idx="3057">
                  <c:v>2.6280628651660032E-2</c:v>
                </c:pt>
                <c:pt idx="3058">
                  <c:v>2.3631052130984265E-2</c:v>
                </c:pt>
                <c:pt idx="3059">
                  <c:v>2.6280628651660032E-2</c:v>
                </c:pt>
                <c:pt idx="3060">
                  <c:v>2.8930205172335799E-2</c:v>
                </c:pt>
                <c:pt idx="3061">
                  <c:v>2.6280628651660032E-2</c:v>
                </c:pt>
                <c:pt idx="3062">
                  <c:v>2.2306263870646381E-2</c:v>
                </c:pt>
                <c:pt idx="3063">
                  <c:v>2.3631052130984265E-2</c:v>
                </c:pt>
                <c:pt idx="3064">
                  <c:v>2.6280628651660032E-2</c:v>
                </c:pt>
                <c:pt idx="3065">
                  <c:v>1.9656687349970614E-2</c:v>
                </c:pt>
                <c:pt idx="3066">
                  <c:v>2.7605416911997915E-2</c:v>
                </c:pt>
                <c:pt idx="3067">
                  <c:v>2.7605416911997915E-2</c:v>
                </c:pt>
                <c:pt idx="3068">
                  <c:v>2.7605416911997915E-2</c:v>
                </c:pt>
                <c:pt idx="3069">
                  <c:v>2.4955840391322148E-2</c:v>
                </c:pt>
                <c:pt idx="3070">
                  <c:v>2.8930205172335799E-2</c:v>
                </c:pt>
                <c:pt idx="3071">
                  <c:v>2.4955840391322148E-2</c:v>
                </c:pt>
                <c:pt idx="3072">
                  <c:v>2.4955840391322148E-2</c:v>
                </c:pt>
                <c:pt idx="3073">
                  <c:v>2.2306263870646381E-2</c:v>
                </c:pt>
                <c:pt idx="3074">
                  <c:v>2.0981475610308498E-2</c:v>
                </c:pt>
                <c:pt idx="3075">
                  <c:v>1.8331899089632731E-2</c:v>
                </c:pt>
                <c:pt idx="3076">
                  <c:v>2.4955840391322148E-2</c:v>
                </c:pt>
                <c:pt idx="3077">
                  <c:v>2.6280628651660032E-2</c:v>
                </c:pt>
                <c:pt idx="3078">
                  <c:v>1.9656687349970614E-2</c:v>
                </c:pt>
                <c:pt idx="3079">
                  <c:v>2.0981475610308498E-2</c:v>
                </c:pt>
                <c:pt idx="3080">
                  <c:v>2.2306263870646381E-2</c:v>
                </c:pt>
                <c:pt idx="3081">
                  <c:v>2.2306263870646381E-2</c:v>
                </c:pt>
                <c:pt idx="3082">
                  <c:v>1.7007110829294847E-2</c:v>
                </c:pt>
                <c:pt idx="3083">
                  <c:v>1.9656687349970614E-2</c:v>
                </c:pt>
                <c:pt idx="3084">
                  <c:v>1.435753430861908E-2</c:v>
                </c:pt>
                <c:pt idx="3085">
                  <c:v>1.9656687349970614E-2</c:v>
                </c:pt>
                <c:pt idx="3086">
                  <c:v>1.435753430861908E-2</c:v>
                </c:pt>
                <c:pt idx="3087">
                  <c:v>1.9656687349970614E-2</c:v>
                </c:pt>
                <c:pt idx="3088">
                  <c:v>1.9656687349970614E-2</c:v>
                </c:pt>
                <c:pt idx="3089">
                  <c:v>1.7007110829294847E-2</c:v>
                </c:pt>
                <c:pt idx="3090">
                  <c:v>2.4955840391322148E-2</c:v>
                </c:pt>
                <c:pt idx="3091">
                  <c:v>1.8331899089632731E-2</c:v>
                </c:pt>
                <c:pt idx="3092">
                  <c:v>1.5682322568956963E-2</c:v>
                </c:pt>
                <c:pt idx="3093">
                  <c:v>1.7007110829294847E-2</c:v>
                </c:pt>
                <c:pt idx="3094">
                  <c:v>1.7007110829294847E-2</c:v>
                </c:pt>
                <c:pt idx="3095">
                  <c:v>1.435753430861908E-2</c:v>
                </c:pt>
                <c:pt idx="3096">
                  <c:v>1.1707957787943313E-2</c:v>
                </c:pt>
                <c:pt idx="3097">
                  <c:v>2.0981475610308498E-2</c:v>
                </c:pt>
                <c:pt idx="3098">
                  <c:v>1.9656687349970614E-2</c:v>
                </c:pt>
                <c:pt idx="3099">
                  <c:v>1.8331899089632731E-2</c:v>
                </c:pt>
                <c:pt idx="3100">
                  <c:v>1.9656687349970614E-2</c:v>
                </c:pt>
                <c:pt idx="3101">
                  <c:v>1.5682322568956963E-2</c:v>
                </c:pt>
                <c:pt idx="3102">
                  <c:v>1.8331899089632731E-2</c:v>
                </c:pt>
                <c:pt idx="3103">
                  <c:v>2.2306263870646381E-2</c:v>
                </c:pt>
                <c:pt idx="3104">
                  <c:v>1.5682322568956963E-2</c:v>
                </c:pt>
                <c:pt idx="3105">
                  <c:v>1.7007110829294847E-2</c:v>
                </c:pt>
                <c:pt idx="3106">
                  <c:v>1.7007110829294847E-2</c:v>
                </c:pt>
                <c:pt idx="3107">
                  <c:v>1.1707957787943313E-2</c:v>
                </c:pt>
                <c:pt idx="3108">
                  <c:v>1.3032746048281196E-2</c:v>
                </c:pt>
                <c:pt idx="3109">
                  <c:v>1.435753430861908E-2</c:v>
                </c:pt>
                <c:pt idx="3110">
                  <c:v>1.0383169527605429E-2</c:v>
                </c:pt>
                <c:pt idx="3111">
                  <c:v>1.3032746048281196E-2</c:v>
                </c:pt>
                <c:pt idx="3112">
                  <c:v>1.1707957787943313E-2</c:v>
                </c:pt>
                <c:pt idx="3113">
                  <c:v>5.084016486254006E-3</c:v>
                </c:pt>
                <c:pt idx="3114">
                  <c:v>1.1707957787943313E-2</c:v>
                </c:pt>
                <c:pt idx="3115">
                  <c:v>1.1707957787943313E-2</c:v>
                </c:pt>
                <c:pt idx="3116">
                  <c:v>1.435753430861908E-2</c:v>
                </c:pt>
                <c:pt idx="3117">
                  <c:v>1.435753430861908E-2</c:v>
                </c:pt>
                <c:pt idx="3118">
                  <c:v>9.0583812672675457E-3</c:v>
                </c:pt>
                <c:pt idx="3119">
                  <c:v>1.1707957787943313E-2</c:v>
                </c:pt>
                <c:pt idx="3120">
                  <c:v>7.7335930069296621E-3</c:v>
                </c:pt>
                <c:pt idx="3121">
                  <c:v>6.4088047465918896E-3</c:v>
                </c:pt>
                <c:pt idx="3122">
                  <c:v>3.7592282259161225E-3</c:v>
                </c:pt>
                <c:pt idx="3123">
                  <c:v>5.084016486254006E-3</c:v>
                </c:pt>
                <c:pt idx="3124">
                  <c:v>6.4088047465918896E-3</c:v>
                </c:pt>
                <c:pt idx="3125">
                  <c:v>1.0383169527605429E-2</c:v>
                </c:pt>
                <c:pt idx="3126">
                  <c:v>7.7335930069296621E-3</c:v>
                </c:pt>
                <c:pt idx="3127">
                  <c:v>1.3032746048281196E-2</c:v>
                </c:pt>
                <c:pt idx="3128">
                  <c:v>5.084016486254006E-3</c:v>
                </c:pt>
                <c:pt idx="3129">
                  <c:v>9.0583812672675457E-3</c:v>
                </c:pt>
                <c:pt idx="3130">
                  <c:v>9.0583812672675457E-3</c:v>
                </c:pt>
                <c:pt idx="3131">
                  <c:v>1.0383169527605429E-2</c:v>
                </c:pt>
                <c:pt idx="3132">
                  <c:v>1.1707957787943313E-2</c:v>
                </c:pt>
                <c:pt idx="3133">
                  <c:v>1.3032746048281196E-2</c:v>
                </c:pt>
                <c:pt idx="3134">
                  <c:v>1.0383169527605429E-2</c:v>
                </c:pt>
                <c:pt idx="3135">
                  <c:v>1.1707957787943313E-2</c:v>
                </c:pt>
                <c:pt idx="3136">
                  <c:v>9.0583812672675457E-3</c:v>
                </c:pt>
                <c:pt idx="3137">
                  <c:v>7.7335930069296621E-3</c:v>
                </c:pt>
                <c:pt idx="3138">
                  <c:v>1.5682322568956963E-2</c:v>
                </c:pt>
                <c:pt idx="3139">
                  <c:v>9.0583812672675457E-3</c:v>
                </c:pt>
                <c:pt idx="3140">
                  <c:v>6.4088047465918896E-3</c:v>
                </c:pt>
                <c:pt idx="3141">
                  <c:v>6.4088047465918896E-3</c:v>
                </c:pt>
                <c:pt idx="3142">
                  <c:v>7.7335930069296621E-3</c:v>
                </c:pt>
                <c:pt idx="3143">
                  <c:v>5.084016486254006E-3</c:v>
                </c:pt>
                <c:pt idx="3144">
                  <c:v>7.7335930069296621E-3</c:v>
                </c:pt>
                <c:pt idx="3145">
                  <c:v>9.0583812672675457E-3</c:v>
                </c:pt>
                <c:pt idx="3146">
                  <c:v>1.1707957787943313E-2</c:v>
                </c:pt>
                <c:pt idx="3147">
                  <c:v>5.084016486254006E-3</c:v>
                </c:pt>
                <c:pt idx="3148">
                  <c:v>6.4088047465918896E-3</c:v>
                </c:pt>
                <c:pt idx="3149">
                  <c:v>7.7335930069296621E-3</c:v>
                </c:pt>
                <c:pt idx="3150">
                  <c:v>5.084016486254006E-3</c:v>
                </c:pt>
                <c:pt idx="3151">
                  <c:v>2.4344399655782389E-3</c:v>
                </c:pt>
                <c:pt idx="3152">
                  <c:v>5.084016486254006E-3</c:v>
                </c:pt>
                <c:pt idx="3153">
                  <c:v>6.4088047465918896E-3</c:v>
                </c:pt>
                <c:pt idx="3154">
                  <c:v>5.084016486254006E-3</c:v>
                </c:pt>
                <c:pt idx="3155">
                  <c:v>7.7335930069296621E-3</c:v>
                </c:pt>
                <c:pt idx="3156">
                  <c:v>3.7592282259161225E-3</c:v>
                </c:pt>
                <c:pt idx="3157">
                  <c:v>7.7335930069296621E-3</c:v>
                </c:pt>
                <c:pt idx="3158">
                  <c:v>6.4088047465918896E-3</c:v>
                </c:pt>
                <c:pt idx="3159">
                  <c:v>3.7592282259161225E-3</c:v>
                </c:pt>
                <c:pt idx="3160">
                  <c:v>5.084016486254006E-3</c:v>
                </c:pt>
                <c:pt idx="3161">
                  <c:v>5.084016486254006E-3</c:v>
                </c:pt>
                <c:pt idx="3162">
                  <c:v>2.4344399655782389E-3</c:v>
                </c:pt>
                <c:pt idx="3163">
                  <c:v>1.1096517052403554E-3</c:v>
                </c:pt>
                <c:pt idx="3164">
                  <c:v>6.4088047465918896E-3</c:v>
                </c:pt>
                <c:pt idx="3165">
                  <c:v>3.7592282259161225E-3</c:v>
                </c:pt>
                <c:pt idx="3166">
                  <c:v>6.4088047465918896E-3</c:v>
                </c:pt>
                <c:pt idx="3167">
                  <c:v>3.7592282259161225E-3</c:v>
                </c:pt>
                <c:pt idx="3168">
                  <c:v>5.084016486254006E-3</c:v>
                </c:pt>
                <c:pt idx="3169">
                  <c:v>3.7592282259161225E-3</c:v>
                </c:pt>
                <c:pt idx="3170">
                  <c:v>3.7592282259161225E-3</c:v>
                </c:pt>
                <c:pt idx="3171">
                  <c:v>5.084016486254006E-3</c:v>
                </c:pt>
                <c:pt idx="3172">
                  <c:v>-5.5142895964490624E-3</c:v>
                </c:pt>
                <c:pt idx="3173">
                  <c:v>-2.8647130757732953E-3</c:v>
                </c:pt>
                <c:pt idx="3174">
                  <c:v>6.4088047465918896E-3</c:v>
                </c:pt>
                <c:pt idx="3175">
                  <c:v>-1.5399248154355227E-3</c:v>
                </c:pt>
                <c:pt idx="3176">
                  <c:v>-2.8647130757732953E-3</c:v>
                </c:pt>
                <c:pt idx="3177">
                  <c:v>-1.5399248154355227E-3</c:v>
                </c:pt>
                <c:pt idx="3178">
                  <c:v>5.084016486254006E-3</c:v>
                </c:pt>
                <c:pt idx="3179">
                  <c:v>3.7592282259161225E-3</c:v>
                </c:pt>
                <c:pt idx="3180">
                  <c:v>2.4344399655782389E-3</c:v>
                </c:pt>
                <c:pt idx="3181">
                  <c:v>6.4088047465918896E-3</c:v>
                </c:pt>
                <c:pt idx="3182">
                  <c:v>2.4344399655782389E-3</c:v>
                </c:pt>
                <c:pt idx="3183">
                  <c:v>1.1096517052403554E-3</c:v>
                </c:pt>
                <c:pt idx="3184">
                  <c:v>-1.5399248154355227E-3</c:v>
                </c:pt>
                <c:pt idx="3185">
                  <c:v>2.4344399655782389E-3</c:v>
                </c:pt>
                <c:pt idx="3186">
                  <c:v>1.1096517052403554E-3</c:v>
                </c:pt>
                <c:pt idx="3187">
                  <c:v>1.1096517052403554E-3</c:v>
                </c:pt>
                <c:pt idx="3188">
                  <c:v>-2.8647130757732953E-3</c:v>
                </c:pt>
                <c:pt idx="3189">
                  <c:v>-1.5399248154355227E-3</c:v>
                </c:pt>
                <c:pt idx="3190">
                  <c:v>-2.8647130757732953E-3</c:v>
                </c:pt>
                <c:pt idx="3191">
                  <c:v>2.4344399655782389E-3</c:v>
                </c:pt>
                <c:pt idx="3192">
                  <c:v>-2.8647130757732953E-3</c:v>
                </c:pt>
                <c:pt idx="3193">
                  <c:v>-2.1513655509752816E-4</c:v>
                </c:pt>
                <c:pt idx="3194">
                  <c:v>3.7592282259161225E-3</c:v>
                </c:pt>
                <c:pt idx="3195">
                  <c:v>-4.1895013361112898E-3</c:v>
                </c:pt>
                <c:pt idx="3196">
                  <c:v>-9.488654377462602E-3</c:v>
                </c:pt>
                <c:pt idx="3197">
                  <c:v>-2.8647130757732953E-3</c:v>
                </c:pt>
                <c:pt idx="3198">
                  <c:v>-6.8390778567868349E-3</c:v>
                </c:pt>
                <c:pt idx="3199">
                  <c:v>-9.488654377462602E-3</c:v>
                </c:pt>
                <c:pt idx="3200">
                  <c:v>-8.1638661171248295E-3</c:v>
                </c:pt>
                <c:pt idx="3201">
                  <c:v>-9.488654377462602E-3</c:v>
                </c:pt>
                <c:pt idx="3202">
                  <c:v>-4.1895013361112898E-3</c:v>
                </c:pt>
                <c:pt idx="3203">
                  <c:v>-1.2138230898138369E-2</c:v>
                </c:pt>
                <c:pt idx="3204">
                  <c:v>-1.5399248154355227E-3</c:v>
                </c:pt>
                <c:pt idx="3205">
                  <c:v>-1.0813442637800597E-2</c:v>
                </c:pt>
                <c:pt idx="3206">
                  <c:v>-4.1895013361112898E-3</c:v>
                </c:pt>
                <c:pt idx="3207">
                  <c:v>-9.488654377462602E-3</c:v>
                </c:pt>
                <c:pt idx="3208">
                  <c:v>-5.5142895964490624E-3</c:v>
                </c:pt>
                <c:pt idx="3209">
                  <c:v>-9.488654377462602E-3</c:v>
                </c:pt>
                <c:pt idx="3210">
                  <c:v>-9.488654377462602E-3</c:v>
                </c:pt>
                <c:pt idx="3211">
                  <c:v>-6.8390778567868349E-3</c:v>
                </c:pt>
                <c:pt idx="3212">
                  <c:v>-2.8647130757732953E-3</c:v>
                </c:pt>
                <c:pt idx="3213">
                  <c:v>-1.5399248154355227E-3</c:v>
                </c:pt>
                <c:pt idx="3214">
                  <c:v>-6.8390778567868349E-3</c:v>
                </c:pt>
                <c:pt idx="3215">
                  <c:v>-8.1638661171248295E-3</c:v>
                </c:pt>
                <c:pt idx="3216">
                  <c:v>-5.5142895964490624E-3</c:v>
                </c:pt>
                <c:pt idx="3217">
                  <c:v>-4.1895013361112898E-3</c:v>
                </c:pt>
                <c:pt idx="3218">
                  <c:v>-5.5142895964490624E-3</c:v>
                </c:pt>
                <c:pt idx="3219">
                  <c:v>-6.8390778567868349E-3</c:v>
                </c:pt>
                <c:pt idx="3220">
                  <c:v>-4.1895013361112898E-3</c:v>
                </c:pt>
                <c:pt idx="3221">
                  <c:v>-1.5399248154355227E-3</c:v>
                </c:pt>
                <c:pt idx="3222">
                  <c:v>-2.8647130757732953E-3</c:v>
                </c:pt>
                <c:pt idx="3223">
                  <c:v>-6.8390778567868349E-3</c:v>
                </c:pt>
                <c:pt idx="3224">
                  <c:v>-1.5399248154355227E-3</c:v>
                </c:pt>
                <c:pt idx="3225">
                  <c:v>-5.5142895964490624E-3</c:v>
                </c:pt>
                <c:pt idx="3226">
                  <c:v>-2.8647130757732953E-3</c:v>
                </c:pt>
                <c:pt idx="3227">
                  <c:v>-5.5142895964490624E-3</c:v>
                </c:pt>
                <c:pt idx="3228">
                  <c:v>-8.1638661171248295E-3</c:v>
                </c:pt>
                <c:pt idx="3229">
                  <c:v>-2.8647130757732953E-3</c:v>
                </c:pt>
                <c:pt idx="3230">
                  <c:v>-5.5142895964490624E-3</c:v>
                </c:pt>
                <c:pt idx="3231">
                  <c:v>-6.8390778567868349E-3</c:v>
                </c:pt>
                <c:pt idx="3232">
                  <c:v>-6.8390778567868349E-3</c:v>
                </c:pt>
                <c:pt idx="3233">
                  <c:v>-9.488654377462602E-3</c:v>
                </c:pt>
                <c:pt idx="3234">
                  <c:v>-1.2138230898138369E-2</c:v>
                </c:pt>
                <c:pt idx="3235">
                  <c:v>-1.0813442637800597E-2</c:v>
                </c:pt>
                <c:pt idx="3236">
                  <c:v>-9.488654377462602E-3</c:v>
                </c:pt>
                <c:pt idx="3237">
                  <c:v>-9.488654377462602E-3</c:v>
                </c:pt>
                <c:pt idx="3238">
                  <c:v>-1.0813442637800597E-2</c:v>
                </c:pt>
                <c:pt idx="3239">
                  <c:v>-1.3463019158476364E-2</c:v>
                </c:pt>
                <c:pt idx="3240">
                  <c:v>-4.1895013361112898E-3</c:v>
                </c:pt>
                <c:pt idx="3241">
                  <c:v>-6.8390778567868349E-3</c:v>
                </c:pt>
                <c:pt idx="3242">
                  <c:v>-8.1638661171248295E-3</c:v>
                </c:pt>
                <c:pt idx="3243">
                  <c:v>-6.8390778567868349E-3</c:v>
                </c:pt>
                <c:pt idx="3244">
                  <c:v>-6.8390778567868349E-3</c:v>
                </c:pt>
                <c:pt idx="3245">
                  <c:v>-6.8390778567868349E-3</c:v>
                </c:pt>
                <c:pt idx="3246">
                  <c:v>-8.1638661171248295E-3</c:v>
                </c:pt>
                <c:pt idx="3247">
                  <c:v>-1.0813442637800597E-2</c:v>
                </c:pt>
                <c:pt idx="3248">
                  <c:v>-1.3463019158476364E-2</c:v>
                </c:pt>
                <c:pt idx="3249">
                  <c:v>-8.1638661171248295E-3</c:v>
                </c:pt>
                <c:pt idx="3250">
                  <c:v>-8.1638661171248295E-3</c:v>
                </c:pt>
                <c:pt idx="3251">
                  <c:v>-6.8390778567868349E-3</c:v>
                </c:pt>
                <c:pt idx="3252">
                  <c:v>-1.2138230898138369E-2</c:v>
                </c:pt>
                <c:pt idx="3253">
                  <c:v>-9.488654377462602E-3</c:v>
                </c:pt>
                <c:pt idx="3254">
                  <c:v>-1.0813442637800597E-2</c:v>
                </c:pt>
                <c:pt idx="3255">
                  <c:v>-8.1638661171248295E-3</c:v>
                </c:pt>
                <c:pt idx="3256">
                  <c:v>-1.3463019158476364E-2</c:v>
                </c:pt>
                <c:pt idx="3257">
                  <c:v>-9.488654377462602E-3</c:v>
                </c:pt>
                <c:pt idx="3258">
                  <c:v>-8.1638661171248295E-3</c:v>
                </c:pt>
                <c:pt idx="3259">
                  <c:v>-1.0813442637800597E-2</c:v>
                </c:pt>
                <c:pt idx="3260">
                  <c:v>-1.2138230898138369E-2</c:v>
                </c:pt>
                <c:pt idx="3261">
                  <c:v>-1.2138230898138369E-2</c:v>
                </c:pt>
                <c:pt idx="3262">
                  <c:v>-2.8647130757732953E-3</c:v>
                </c:pt>
                <c:pt idx="3263">
                  <c:v>-8.1638661171248295E-3</c:v>
                </c:pt>
                <c:pt idx="3264">
                  <c:v>-5.5142895964490624E-3</c:v>
                </c:pt>
                <c:pt idx="3265">
                  <c:v>-8.1638661171248295E-3</c:v>
                </c:pt>
                <c:pt idx="3266">
                  <c:v>-9.488654377462602E-3</c:v>
                </c:pt>
                <c:pt idx="3267">
                  <c:v>-1.0813442637800597E-2</c:v>
                </c:pt>
                <c:pt idx="3268">
                  <c:v>-9.488654377462602E-3</c:v>
                </c:pt>
                <c:pt idx="3269">
                  <c:v>-6.8390778567868349E-3</c:v>
                </c:pt>
                <c:pt idx="3270">
                  <c:v>-4.1895013361112898E-3</c:v>
                </c:pt>
                <c:pt idx="3271">
                  <c:v>-9.488654377462602E-3</c:v>
                </c:pt>
                <c:pt idx="3272">
                  <c:v>-9.488654377462602E-3</c:v>
                </c:pt>
                <c:pt idx="3273">
                  <c:v>-1.6112595679152131E-2</c:v>
                </c:pt>
                <c:pt idx="3274">
                  <c:v>-9.488654377462602E-3</c:v>
                </c:pt>
                <c:pt idx="3275">
                  <c:v>-1.0813442637800597E-2</c:v>
                </c:pt>
                <c:pt idx="3276">
                  <c:v>-9.488654377462602E-3</c:v>
                </c:pt>
                <c:pt idx="3277">
                  <c:v>-1.0813442637800597E-2</c:v>
                </c:pt>
                <c:pt idx="3278">
                  <c:v>-4.1895013361112898E-3</c:v>
                </c:pt>
                <c:pt idx="3279">
                  <c:v>-9.488654377462602E-3</c:v>
                </c:pt>
                <c:pt idx="3280">
                  <c:v>-1.2138230898138369E-2</c:v>
                </c:pt>
                <c:pt idx="3281">
                  <c:v>-1.8762172199827898E-2</c:v>
                </c:pt>
                <c:pt idx="3282">
                  <c:v>-1.2138230898138369E-2</c:v>
                </c:pt>
                <c:pt idx="3283">
                  <c:v>-1.4787807418814136E-2</c:v>
                </c:pt>
                <c:pt idx="3284">
                  <c:v>-1.2138230898138369E-2</c:v>
                </c:pt>
                <c:pt idx="3285">
                  <c:v>-1.3463019158476364E-2</c:v>
                </c:pt>
                <c:pt idx="3286">
                  <c:v>-8.1638661171248295E-3</c:v>
                </c:pt>
                <c:pt idx="3287">
                  <c:v>-1.4787807418814136E-2</c:v>
                </c:pt>
                <c:pt idx="3288">
                  <c:v>-1.4787807418814136E-2</c:v>
                </c:pt>
                <c:pt idx="3289">
                  <c:v>-1.3463019158476364E-2</c:v>
                </c:pt>
                <c:pt idx="3290">
                  <c:v>-1.6112595679152131E-2</c:v>
                </c:pt>
                <c:pt idx="3291">
                  <c:v>-1.0813442637800597E-2</c:v>
                </c:pt>
                <c:pt idx="3292">
                  <c:v>-1.6112595679152131E-2</c:v>
                </c:pt>
                <c:pt idx="3293">
                  <c:v>-1.7437383939489903E-2</c:v>
                </c:pt>
                <c:pt idx="3294">
                  <c:v>-2.2736536980841437E-2</c:v>
                </c:pt>
                <c:pt idx="3295">
                  <c:v>-1.7437383939489903E-2</c:v>
                </c:pt>
                <c:pt idx="3296">
                  <c:v>-2.008696046016567E-2</c:v>
                </c:pt>
                <c:pt idx="3297">
                  <c:v>-1.3463019158476364E-2</c:v>
                </c:pt>
                <c:pt idx="3298">
                  <c:v>-1.2138230898138369E-2</c:v>
                </c:pt>
                <c:pt idx="3299">
                  <c:v>-2.4061325241179432E-2</c:v>
                </c:pt>
                <c:pt idx="3300">
                  <c:v>-1.6112595679152131E-2</c:v>
                </c:pt>
                <c:pt idx="3301">
                  <c:v>-1.3463019158476364E-2</c:v>
                </c:pt>
                <c:pt idx="3302">
                  <c:v>-2.008696046016567E-2</c:v>
                </c:pt>
                <c:pt idx="3303">
                  <c:v>-1.8762172199827898E-2</c:v>
                </c:pt>
                <c:pt idx="3304">
                  <c:v>-2.4061325241179432E-2</c:v>
                </c:pt>
                <c:pt idx="3305">
                  <c:v>-2.1411748720503665E-2</c:v>
                </c:pt>
                <c:pt idx="3306">
                  <c:v>-1.3463019158476364E-2</c:v>
                </c:pt>
                <c:pt idx="3307">
                  <c:v>-1.4787807418814136E-2</c:v>
                </c:pt>
                <c:pt idx="3308">
                  <c:v>-1.2138230898138369E-2</c:v>
                </c:pt>
                <c:pt idx="3309">
                  <c:v>-1.6112595679152131E-2</c:v>
                </c:pt>
                <c:pt idx="3310">
                  <c:v>-2.1411748720503665E-2</c:v>
                </c:pt>
                <c:pt idx="3311">
                  <c:v>0.52440101453870192</c:v>
                </c:pt>
                <c:pt idx="3312">
                  <c:v>0.52175143801802615</c:v>
                </c:pt>
                <c:pt idx="3313">
                  <c:v>0.51910186149735038</c:v>
                </c:pt>
                <c:pt idx="3314">
                  <c:v>0.52440101453870192</c:v>
                </c:pt>
                <c:pt idx="3315">
                  <c:v>0.52440101453870192</c:v>
                </c:pt>
                <c:pt idx="3316">
                  <c:v>0.52175143801802615</c:v>
                </c:pt>
                <c:pt idx="3317">
                  <c:v>0.51910186149735038</c:v>
                </c:pt>
                <c:pt idx="3318">
                  <c:v>0.51777707323701261</c:v>
                </c:pt>
                <c:pt idx="3319">
                  <c:v>0.51645228497667461</c:v>
                </c:pt>
                <c:pt idx="3320">
                  <c:v>0.51247792019566107</c:v>
                </c:pt>
                <c:pt idx="3321">
                  <c:v>0.50850355541464742</c:v>
                </c:pt>
                <c:pt idx="3322">
                  <c:v>0.50717876715430954</c:v>
                </c:pt>
                <c:pt idx="3323">
                  <c:v>0.50585397889397166</c:v>
                </c:pt>
                <c:pt idx="3324">
                  <c:v>0.50452919063363377</c:v>
                </c:pt>
                <c:pt idx="3325">
                  <c:v>0.50187961411295801</c:v>
                </c:pt>
                <c:pt idx="3326">
                  <c:v>0.50187961411295801</c:v>
                </c:pt>
                <c:pt idx="3327">
                  <c:v>0.4952556728112687</c:v>
                </c:pt>
                <c:pt idx="3328">
                  <c:v>0.49658046107160658</c:v>
                </c:pt>
                <c:pt idx="3329">
                  <c:v>0.49260609629059293</c:v>
                </c:pt>
                <c:pt idx="3330">
                  <c:v>0.503204402373296</c:v>
                </c:pt>
                <c:pt idx="3331">
                  <c:v>0.50187961411295801</c:v>
                </c:pt>
                <c:pt idx="3332">
                  <c:v>0.49923003759228224</c:v>
                </c:pt>
                <c:pt idx="3333">
                  <c:v>0.49923003759228224</c:v>
                </c:pt>
                <c:pt idx="3334">
                  <c:v>0.49393088455093082</c:v>
                </c:pt>
                <c:pt idx="3335">
                  <c:v>0.49923003759228224</c:v>
                </c:pt>
                <c:pt idx="3336">
                  <c:v>0.4952556728112687</c:v>
                </c:pt>
                <c:pt idx="3337">
                  <c:v>0.49260609629059293</c:v>
                </c:pt>
                <c:pt idx="3338">
                  <c:v>0.48995651976991716</c:v>
                </c:pt>
                <c:pt idx="3339">
                  <c:v>0.48995651976991716</c:v>
                </c:pt>
                <c:pt idx="3340">
                  <c:v>0.49923003759228224</c:v>
                </c:pt>
                <c:pt idx="3341">
                  <c:v>0.49658046107160658</c:v>
                </c:pt>
                <c:pt idx="3342">
                  <c:v>0.4952556728112687</c:v>
                </c:pt>
                <c:pt idx="3343">
                  <c:v>0.4952556728112687</c:v>
                </c:pt>
                <c:pt idx="3344">
                  <c:v>0.50055482585262023</c:v>
                </c:pt>
                <c:pt idx="3345">
                  <c:v>0.4952556728112687</c:v>
                </c:pt>
                <c:pt idx="3346">
                  <c:v>0.49658046107160658</c:v>
                </c:pt>
                <c:pt idx="3347">
                  <c:v>0.49790524933194436</c:v>
                </c:pt>
                <c:pt idx="3348">
                  <c:v>0.49658046107160658</c:v>
                </c:pt>
                <c:pt idx="3349">
                  <c:v>0.49790524933194436</c:v>
                </c:pt>
                <c:pt idx="3350">
                  <c:v>0.49790524933194436</c:v>
                </c:pt>
                <c:pt idx="3351">
                  <c:v>0.4952556728112687</c:v>
                </c:pt>
                <c:pt idx="3352">
                  <c:v>0.49393088455093082</c:v>
                </c:pt>
                <c:pt idx="3353">
                  <c:v>0.49260609629059293</c:v>
                </c:pt>
                <c:pt idx="3354">
                  <c:v>0.48863173150957928</c:v>
                </c:pt>
                <c:pt idx="3355">
                  <c:v>0.48333257846822775</c:v>
                </c:pt>
                <c:pt idx="3356">
                  <c:v>0.49128130803025505</c:v>
                </c:pt>
                <c:pt idx="3357">
                  <c:v>0.48863173150957928</c:v>
                </c:pt>
                <c:pt idx="3358">
                  <c:v>0.48598215498890351</c:v>
                </c:pt>
                <c:pt idx="3359">
                  <c:v>0.48465736672856563</c:v>
                </c:pt>
                <c:pt idx="3360">
                  <c:v>0.48200779020788986</c:v>
                </c:pt>
                <c:pt idx="3361">
                  <c:v>0.48465736672856563</c:v>
                </c:pt>
                <c:pt idx="3362">
                  <c:v>0.48598215498890351</c:v>
                </c:pt>
                <c:pt idx="3363">
                  <c:v>0.48200779020788986</c:v>
                </c:pt>
                <c:pt idx="3364">
                  <c:v>0.48068300194755198</c:v>
                </c:pt>
                <c:pt idx="3365">
                  <c:v>0.48068300194755198</c:v>
                </c:pt>
                <c:pt idx="3366">
                  <c:v>0.48333257846822775</c:v>
                </c:pt>
                <c:pt idx="3367">
                  <c:v>0.48863173150957928</c:v>
                </c:pt>
                <c:pt idx="3368">
                  <c:v>0.48598215498890351</c:v>
                </c:pt>
                <c:pt idx="3369">
                  <c:v>0.4873069432492414</c:v>
                </c:pt>
                <c:pt idx="3370">
                  <c:v>0.49128130803025505</c:v>
                </c:pt>
                <c:pt idx="3371">
                  <c:v>0.4873069432492414</c:v>
                </c:pt>
                <c:pt idx="3372">
                  <c:v>0.48465736672856563</c:v>
                </c:pt>
                <c:pt idx="3373">
                  <c:v>0.48598215498890351</c:v>
                </c:pt>
                <c:pt idx="3374">
                  <c:v>0.48863173150957928</c:v>
                </c:pt>
                <c:pt idx="3375">
                  <c:v>0.48068300194755198</c:v>
                </c:pt>
                <c:pt idx="3376">
                  <c:v>0.48200779020788986</c:v>
                </c:pt>
                <c:pt idx="3377">
                  <c:v>0.48200779020788986</c:v>
                </c:pt>
                <c:pt idx="3378">
                  <c:v>0.4793582136872141</c:v>
                </c:pt>
                <c:pt idx="3379">
                  <c:v>0.47803342542687621</c:v>
                </c:pt>
                <c:pt idx="3380">
                  <c:v>0.48200779020788986</c:v>
                </c:pt>
                <c:pt idx="3381">
                  <c:v>0.48068300194755198</c:v>
                </c:pt>
                <c:pt idx="3382">
                  <c:v>0.48068300194755198</c:v>
                </c:pt>
                <c:pt idx="3383">
                  <c:v>0.47405906064586256</c:v>
                </c:pt>
                <c:pt idx="3384">
                  <c:v>0.47670863716653833</c:v>
                </c:pt>
                <c:pt idx="3385">
                  <c:v>0.47803342542687621</c:v>
                </c:pt>
                <c:pt idx="3386">
                  <c:v>0.48068300194755198</c:v>
                </c:pt>
                <c:pt idx="3387">
                  <c:v>0.47670863716653833</c:v>
                </c:pt>
                <c:pt idx="3388">
                  <c:v>0.47273427238552479</c:v>
                </c:pt>
                <c:pt idx="3389">
                  <c:v>0.48068300194755198</c:v>
                </c:pt>
                <c:pt idx="3390">
                  <c:v>0.48068300194755198</c:v>
                </c:pt>
                <c:pt idx="3391">
                  <c:v>0.47670863716653833</c:v>
                </c:pt>
                <c:pt idx="3392">
                  <c:v>0.47538384890620045</c:v>
                </c:pt>
                <c:pt idx="3393">
                  <c:v>0.47008469586484902</c:v>
                </c:pt>
                <c:pt idx="3394">
                  <c:v>0.47405906064586256</c:v>
                </c:pt>
                <c:pt idx="3395">
                  <c:v>0.47670863716653833</c:v>
                </c:pt>
                <c:pt idx="3396">
                  <c:v>0.47538384890620045</c:v>
                </c:pt>
                <c:pt idx="3397">
                  <c:v>0.47803342542687621</c:v>
                </c:pt>
                <c:pt idx="3398">
                  <c:v>0.48068300194755198</c:v>
                </c:pt>
                <c:pt idx="3399">
                  <c:v>0.48200779020788986</c:v>
                </c:pt>
                <c:pt idx="3400">
                  <c:v>0.48465736672856563</c:v>
                </c:pt>
                <c:pt idx="3401">
                  <c:v>0.48200779020788986</c:v>
                </c:pt>
                <c:pt idx="3402">
                  <c:v>0.48598215498890351</c:v>
                </c:pt>
                <c:pt idx="3403">
                  <c:v>0.48200779020788986</c:v>
                </c:pt>
                <c:pt idx="3404">
                  <c:v>0.48465736672856563</c:v>
                </c:pt>
                <c:pt idx="3405">
                  <c:v>0.4793582136872141</c:v>
                </c:pt>
                <c:pt idx="3406">
                  <c:v>0.47803342542687621</c:v>
                </c:pt>
                <c:pt idx="3407">
                  <c:v>0.47803342542687621</c:v>
                </c:pt>
                <c:pt idx="3408">
                  <c:v>0.4793582136872141</c:v>
                </c:pt>
                <c:pt idx="3409">
                  <c:v>0.47803342542687621</c:v>
                </c:pt>
                <c:pt idx="3410">
                  <c:v>0.48200779020788986</c:v>
                </c:pt>
                <c:pt idx="3411">
                  <c:v>0.47803342542687621</c:v>
                </c:pt>
                <c:pt idx="3412">
                  <c:v>0.48068300194755198</c:v>
                </c:pt>
                <c:pt idx="3413">
                  <c:v>0.47670863716653833</c:v>
                </c:pt>
                <c:pt idx="3414">
                  <c:v>0.47670863716653833</c:v>
                </c:pt>
                <c:pt idx="3415">
                  <c:v>0.47273427238552479</c:v>
                </c:pt>
                <c:pt idx="3416">
                  <c:v>0.48068300194755198</c:v>
                </c:pt>
                <c:pt idx="3417">
                  <c:v>0.47273427238552479</c:v>
                </c:pt>
                <c:pt idx="3418">
                  <c:v>0.4793582136872141</c:v>
                </c:pt>
                <c:pt idx="3419">
                  <c:v>0.47670863716653833</c:v>
                </c:pt>
                <c:pt idx="3420">
                  <c:v>0.47803342542687621</c:v>
                </c:pt>
                <c:pt idx="3421">
                  <c:v>0.47538384890620045</c:v>
                </c:pt>
                <c:pt idx="3422">
                  <c:v>0.47670863716653833</c:v>
                </c:pt>
                <c:pt idx="3423">
                  <c:v>0.47670863716653833</c:v>
                </c:pt>
                <c:pt idx="3424">
                  <c:v>0.47405906064586256</c:v>
                </c:pt>
                <c:pt idx="3425">
                  <c:v>0.47140948412518691</c:v>
                </c:pt>
                <c:pt idx="3426">
                  <c:v>0.46743511934417326</c:v>
                </c:pt>
                <c:pt idx="3427">
                  <c:v>0.47670863716653833</c:v>
                </c:pt>
                <c:pt idx="3428">
                  <c:v>0.47140948412518691</c:v>
                </c:pt>
                <c:pt idx="3429">
                  <c:v>0.47008469586484902</c:v>
                </c:pt>
                <c:pt idx="3430">
                  <c:v>0.47008469586484902</c:v>
                </c:pt>
                <c:pt idx="3431">
                  <c:v>0.47803342542687621</c:v>
                </c:pt>
                <c:pt idx="3432">
                  <c:v>0.47140948412518691</c:v>
                </c:pt>
                <c:pt idx="3433">
                  <c:v>0.47008469586484902</c:v>
                </c:pt>
                <c:pt idx="3434">
                  <c:v>0.47538384890620045</c:v>
                </c:pt>
                <c:pt idx="3435">
                  <c:v>0.47670863716653833</c:v>
                </c:pt>
                <c:pt idx="3436">
                  <c:v>0.47140948412518691</c:v>
                </c:pt>
                <c:pt idx="3437">
                  <c:v>0.47273427238552479</c:v>
                </c:pt>
                <c:pt idx="3438">
                  <c:v>0.47140948412518691</c:v>
                </c:pt>
                <c:pt idx="3439">
                  <c:v>0.47008469586484902</c:v>
                </c:pt>
                <c:pt idx="3440">
                  <c:v>0.47140948412518691</c:v>
                </c:pt>
                <c:pt idx="3441">
                  <c:v>0.46743511934417326</c:v>
                </c:pt>
                <c:pt idx="3442">
                  <c:v>0.4793582136872141</c:v>
                </c:pt>
                <c:pt idx="3443">
                  <c:v>0.47405906064586256</c:v>
                </c:pt>
                <c:pt idx="3444">
                  <c:v>0.47273427238552479</c:v>
                </c:pt>
                <c:pt idx="3445">
                  <c:v>0.47008469586484902</c:v>
                </c:pt>
                <c:pt idx="3446">
                  <c:v>0.46743511934417326</c:v>
                </c:pt>
                <c:pt idx="3447">
                  <c:v>0.47803342542687621</c:v>
                </c:pt>
                <c:pt idx="3448">
                  <c:v>0.48200779020788986</c:v>
                </c:pt>
                <c:pt idx="3449">
                  <c:v>0.4793582136872141</c:v>
                </c:pt>
                <c:pt idx="3450">
                  <c:v>0.47670863716653833</c:v>
                </c:pt>
                <c:pt idx="3451">
                  <c:v>0.48068300194755198</c:v>
                </c:pt>
                <c:pt idx="3452">
                  <c:v>0.47273427238552479</c:v>
                </c:pt>
                <c:pt idx="3453">
                  <c:v>0.47803342542687621</c:v>
                </c:pt>
                <c:pt idx="3454">
                  <c:v>0.47538384890620045</c:v>
                </c:pt>
                <c:pt idx="3455">
                  <c:v>0.47405906064586256</c:v>
                </c:pt>
                <c:pt idx="3456">
                  <c:v>0.47803342542687621</c:v>
                </c:pt>
                <c:pt idx="3457">
                  <c:v>0.47008469586484902</c:v>
                </c:pt>
                <c:pt idx="3458">
                  <c:v>0.47405906064586256</c:v>
                </c:pt>
                <c:pt idx="3459">
                  <c:v>0.47273427238552479</c:v>
                </c:pt>
                <c:pt idx="3460">
                  <c:v>0.47538384890620045</c:v>
                </c:pt>
                <c:pt idx="3461">
                  <c:v>0.47405906064586256</c:v>
                </c:pt>
                <c:pt idx="3462">
                  <c:v>0.47273427238552479</c:v>
                </c:pt>
                <c:pt idx="3463">
                  <c:v>0.47405906064586256</c:v>
                </c:pt>
                <c:pt idx="3464">
                  <c:v>0.47538384890620045</c:v>
                </c:pt>
                <c:pt idx="3465">
                  <c:v>0.46743511934417326</c:v>
                </c:pt>
                <c:pt idx="3466">
                  <c:v>0.47140948412518691</c:v>
                </c:pt>
                <c:pt idx="3467">
                  <c:v>0.47538384890620045</c:v>
                </c:pt>
                <c:pt idx="3468">
                  <c:v>0.47008469586484902</c:v>
                </c:pt>
                <c:pt idx="3469">
                  <c:v>0.47140948412518691</c:v>
                </c:pt>
                <c:pt idx="3470">
                  <c:v>0.47405906064586256</c:v>
                </c:pt>
                <c:pt idx="3471">
                  <c:v>0.47538384890620045</c:v>
                </c:pt>
                <c:pt idx="3472">
                  <c:v>0.46478554282349749</c:v>
                </c:pt>
                <c:pt idx="3473">
                  <c:v>0.4634607545631596</c:v>
                </c:pt>
                <c:pt idx="3474">
                  <c:v>0.47405906064586256</c:v>
                </c:pt>
                <c:pt idx="3475">
                  <c:v>0.47538384890620045</c:v>
                </c:pt>
                <c:pt idx="3476">
                  <c:v>0.46743511934417326</c:v>
                </c:pt>
                <c:pt idx="3477">
                  <c:v>0.46875990760451114</c:v>
                </c:pt>
                <c:pt idx="3478">
                  <c:v>0.46213596630282172</c:v>
                </c:pt>
                <c:pt idx="3479">
                  <c:v>0.45683681326147019</c:v>
                </c:pt>
                <c:pt idx="3480">
                  <c:v>0.4634607545631596</c:v>
                </c:pt>
                <c:pt idx="3481">
                  <c:v>0.4634607545631596</c:v>
                </c:pt>
                <c:pt idx="3482">
                  <c:v>0.46081117804248384</c:v>
                </c:pt>
                <c:pt idx="3483">
                  <c:v>0.45816160152180807</c:v>
                </c:pt>
                <c:pt idx="3484">
                  <c:v>0.45683681326147019</c:v>
                </c:pt>
                <c:pt idx="3485">
                  <c:v>0.45948638978214595</c:v>
                </c:pt>
                <c:pt idx="3486">
                  <c:v>0.45948638978214595</c:v>
                </c:pt>
                <c:pt idx="3487">
                  <c:v>0.45948638978214595</c:v>
                </c:pt>
                <c:pt idx="3488">
                  <c:v>0.45948638978214595</c:v>
                </c:pt>
                <c:pt idx="3489">
                  <c:v>0.45683681326147019</c:v>
                </c:pt>
                <c:pt idx="3490">
                  <c:v>0.45948638978214595</c:v>
                </c:pt>
                <c:pt idx="3491">
                  <c:v>0.45816160152180807</c:v>
                </c:pt>
                <c:pt idx="3492">
                  <c:v>0.45683681326147019</c:v>
                </c:pt>
                <c:pt idx="3493">
                  <c:v>0.45683681326147019</c:v>
                </c:pt>
                <c:pt idx="3494">
                  <c:v>0.45816160152180807</c:v>
                </c:pt>
                <c:pt idx="3495">
                  <c:v>0.45286244848045654</c:v>
                </c:pt>
                <c:pt idx="3496">
                  <c:v>0.45683681326147019</c:v>
                </c:pt>
                <c:pt idx="3497">
                  <c:v>0.45153766022011865</c:v>
                </c:pt>
                <c:pt idx="3498">
                  <c:v>0.44888808369944289</c:v>
                </c:pt>
                <c:pt idx="3499">
                  <c:v>0.45683681326147019</c:v>
                </c:pt>
                <c:pt idx="3500">
                  <c:v>0.46213596630282172</c:v>
                </c:pt>
                <c:pt idx="3501">
                  <c:v>0.45683681326147019</c:v>
                </c:pt>
                <c:pt idx="3502">
                  <c:v>0.45816160152180807</c:v>
                </c:pt>
                <c:pt idx="3503">
                  <c:v>0.45683681326147019</c:v>
                </c:pt>
                <c:pt idx="3504">
                  <c:v>0.46213596630282172</c:v>
                </c:pt>
                <c:pt idx="3505">
                  <c:v>0.45816160152180807</c:v>
                </c:pt>
                <c:pt idx="3506">
                  <c:v>0.46081117804248384</c:v>
                </c:pt>
                <c:pt idx="3507">
                  <c:v>0.45948638978214595</c:v>
                </c:pt>
                <c:pt idx="3508">
                  <c:v>0.4555120250011323</c:v>
                </c:pt>
                <c:pt idx="3509">
                  <c:v>0.45816160152180807</c:v>
                </c:pt>
                <c:pt idx="3510">
                  <c:v>0.45948638978214595</c:v>
                </c:pt>
                <c:pt idx="3511">
                  <c:v>0.45948638978214595</c:v>
                </c:pt>
                <c:pt idx="3512">
                  <c:v>0.45816160152180807</c:v>
                </c:pt>
                <c:pt idx="3513">
                  <c:v>0.44756329543910511</c:v>
                </c:pt>
                <c:pt idx="3514">
                  <c:v>0.45418723674079442</c:v>
                </c:pt>
                <c:pt idx="3515">
                  <c:v>0.4555120250011323</c:v>
                </c:pt>
                <c:pt idx="3516">
                  <c:v>0.4555120250011323</c:v>
                </c:pt>
                <c:pt idx="3517">
                  <c:v>0.45418723674079442</c:v>
                </c:pt>
                <c:pt idx="3518">
                  <c:v>0.45418723674079442</c:v>
                </c:pt>
                <c:pt idx="3519">
                  <c:v>0.45418723674079442</c:v>
                </c:pt>
                <c:pt idx="3520">
                  <c:v>0.44888808369944289</c:v>
                </c:pt>
                <c:pt idx="3521">
                  <c:v>0.45286244848045654</c:v>
                </c:pt>
                <c:pt idx="3522">
                  <c:v>0.45286244848045654</c:v>
                </c:pt>
                <c:pt idx="3523">
                  <c:v>0.44756329543910511</c:v>
                </c:pt>
                <c:pt idx="3524">
                  <c:v>0.45021287195978077</c:v>
                </c:pt>
                <c:pt idx="3525">
                  <c:v>0.45153766022011865</c:v>
                </c:pt>
                <c:pt idx="3526">
                  <c:v>0.45418723674079442</c:v>
                </c:pt>
                <c:pt idx="3527">
                  <c:v>0.45286244848045654</c:v>
                </c:pt>
                <c:pt idx="3528">
                  <c:v>0.45021287195978077</c:v>
                </c:pt>
                <c:pt idx="3529">
                  <c:v>0.45153766022011865</c:v>
                </c:pt>
                <c:pt idx="3530">
                  <c:v>0.44491371891842935</c:v>
                </c:pt>
                <c:pt idx="3531">
                  <c:v>0.44888808369944289</c:v>
                </c:pt>
                <c:pt idx="3532">
                  <c:v>0.44888808369944289</c:v>
                </c:pt>
                <c:pt idx="3533">
                  <c:v>0.44888808369944289</c:v>
                </c:pt>
                <c:pt idx="3534">
                  <c:v>0.44358893065809146</c:v>
                </c:pt>
                <c:pt idx="3535">
                  <c:v>0.44226414239775358</c:v>
                </c:pt>
                <c:pt idx="3536">
                  <c:v>0.44623850717876723</c:v>
                </c:pt>
                <c:pt idx="3537">
                  <c:v>0.44358893065809146</c:v>
                </c:pt>
                <c:pt idx="3538">
                  <c:v>0.44358893065809146</c:v>
                </c:pt>
                <c:pt idx="3539">
                  <c:v>0.43961456587707781</c:v>
                </c:pt>
                <c:pt idx="3540">
                  <c:v>0.44226414239775358</c:v>
                </c:pt>
                <c:pt idx="3541">
                  <c:v>0.44226414239775358</c:v>
                </c:pt>
                <c:pt idx="3542">
                  <c:v>0.43828977761673993</c:v>
                </c:pt>
                <c:pt idx="3543">
                  <c:v>0.43961456587707781</c:v>
                </c:pt>
                <c:pt idx="3544">
                  <c:v>0.43961456587707781</c:v>
                </c:pt>
                <c:pt idx="3545">
                  <c:v>0.43961456587707781</c:v>
                </c:pt>
                <c:pt idx="3546">
                  <c:v>0.43696498935640204</c:v>
                </c:pt>
                <c:pt idx="3547">
                  <c:v>0.43696498935640204</c:v>
                </c:pt>
                <c:pt idx="3548">
                  <c:v>0.44226414239775358</c:v>
                </c:pt>
                <c:pt idx="3549">
                  <c:v>0.43696498935640204</c:v>
                </c:pt>
                <c:pt idx="3550">
                  <c:v>0.43299062457538839</c:v>
                </c:pt>
                <c:pt idx="3551">
                  <c:v>0.43564020109606416</c:v>
                </c:pt>
                <c:pt idx="3552">
                  <c:v>0.43166583631505051</c:v>
                </c:pt>
                <c:pt idx="3553">
                  <c:v>0.43961456587707781</c:v>
                </c:pt>
                <c:pt idx="3554">
                  <c:v>0.43166583631505051</c:v>
                </c:pt>
                <c:pt idx="3555">
                  <c:v>0.43961456587707781</c:v>
                </c:pt>
                <c:pt idx="3556">
                  <c:v>0.43431541283572628</c:v>
                </c:pt>
                <c:pt idx="3557">
                  <c:v>0.43299062457538839</c:v>
                </c:pt>
                <c:pt idx="3558">
                  <c:v>0.43166583631505051</c:v>
                </c:pt>
                <c:pt idx="3559">
                  <c:v>0.43299062457538839</c:v>
                </c:pt>
                <c:pt idx="3560">
                  <c:v>0.43166583631505051</c:v>
                </c:pt>
                <c:pt idx="3561">
                  <c:v>0.43166583631505051</c:v>
                </c:pt>
                <c:pt idx="3562">
                  <c:v>0.42901625979437474</c:v>
                </c:pt>
                <c:pt idx="3563">
                  <c:v>0.42636668327369898</c:v>
                </c:pt>
                <c:pt idx="3564">
                  <c:v>0.43166583631505051</c:v>
                </c:pt>
                <c:pt idx="3565">
                  <c:v>0.42901625979437474</c:v>
                </c:pt>
                <c:pt idx="3566">
                  <c:v>0.43034104805471263</c:v>
                </c:pt>
                <c:pt idx="3567">
                  <c:v>0.43166583631505051</c:v>
                </c:pt>
                <c:pt idx="3568">
                  <c:v>0.42901625979437474</c:v>
                </c:pt>
                <c:pt idx="3569">
                  <c:v>0.42106753023234755</c:v>
                </c:pt>
                <c:pt idx="3570">
                  <c:v>0.42371710675302332</c:v>
                </c:pt>
                <c:pt idx="3571">
                  <c:v>0.42769147153403686</c:v>
                </c:pt>
                <c:pt idx="3572">
                  <c:v>0.42371710675302332</c:v>
                </c:pt>
                <c:pt idx="3573">
                  <c:v>0.42239231849268544</c:v>
                </c:pt>
                <c:pt idx="3574">
                  <c:v>0.42106753023234755</c:v>
                </c:pt>
                <c:pt idx="3575">
                  <c:v>0.42371710675302332</c:v>
                </c:pt>
                <c:pt idx="3576">
                  <c:v>0.42769147153403686</c:v>
                </c:pt>
                <c:pt idx="3577">
                  <c:v>0.42636668327369898</c:v>
                </c:pt>
                <c:pt idx="3578">
                  <c:v>0.42239231849268544</c:v>
                </c:pt>
                <c:pt idx="3579">
                  <c:v>0.42106753023234755</c:v>
                </c:pt>
                <c:pt idx="3580">
                  <c:v>0.41576837719099602</c:v>
                </c:pt>
                <c:pt idx="3581">
                  <c:v>0.4170931654513339</c:v>
                </c:pt>
                <c:pt idx="3582">
                  <c:v>0.41841795371167179</c:v>
                </c:pt>
                <c:pt idx="3583">
                  <c:v>0.41974274197200967</c:v>
                </c:pt>
                <c:pt idx="3584">
                  <c:v>0.41179401240998237</c:v>
                </c:pt>
                <c:pt idx="3585">
                  <c:v>0.41179401240998237</c:v>
                </c:pt>
                <c:pt idx="3586">
                  <c:v>0.41046922414964448</c:v>
                </c:pt>
                <c:pt idx="3587">
                  <c:v>0.41576837719099602</c:v>
                </c:pt>
                <c:pt idx="3588">
                  <c:v>0.41576837719099602</c:v>
                </c:pt>
                <c:pt idx="3589">
                  <c:v>0.4091444358893066</c:v>
                </c:pt>
                <c:pt idx="3590">
                  <c:v>0.41179401240998237</c:v>
                </c:pt>
                <c:pt idx="3591">
                  <c:v>0.40781964762896872</c:v>
                </c:pt>
                <c:pt idx="3592">
                  <c:v>0.41179401240998237</c:v>
                </c:pt>
                <c:pt idx="3593">
                  <c:v>0.41444358893065814</c:v>
                </c:pt>
                <c:pt idx="3594">
                  <c:v>0.41444358893065814</c:v>
                </c:pt>
                <c:pt idx="3595">
                  <c:v>0.41046922414964448</c:v>
                </c:pt>
                <c:pt idx="3596">
                  <c:v>0.4170931654513339</c:v>
                </c:pt>
                <c:pt idx="3597">
                  <c:v>0.42371710675302332</c:v>
                </c:pt>
                <c:pt idx="3598">
                  <c:v>0.41311880067032025</c:v>
                </c:pt>
                <c:pt idx="3599">
                  <c:v>0.40649485936863083</c:v>
                </c:pt>
                <c:pt idx="3600">
                  <c:v>0.40252049458761718</c:v>
                </c:pt>
                <c:pt idx="3601">
                  <c:v>0.40517007110829295</c:v>
                </c:pt>
                <c:pt idx="3602">
                  <c:v>0.40649485936863083</c:v>
                </c:pt>
                <c:pt idx="3603">
                  <c:v>0.41046922414964448</c:v>
                </c:pt>
                <c:pt idx="3604">
                  <c:v>0.4091444358893066</c:v>
                </c:pt>
                <c:pt idx="3605">
                  <c:v>0.41311880067032025</c:v>
                </c:pt>
                <c:pt idx="3606">
                  <c:v>0.41311880067032025</c:v>
                </c:pt>
                <c:pt idx="3607">
                  <c:v>0.40781964762896872</c:v>
                </c:pt>
                <c:pt idx="3608">
                  <c:v>0.40781964762896872</c:v>
                </c:pt>
                <c:pt idx="3609">
                  <c:v>0.40517007110829295</c:v>
                </c:pt>
                <c:pt idx="3610">
                  <c:v>0.40649485936863083</c:v>
                </c:pt>
                <c:pt idx="3611">
                  <c:v>0.38397345894288692</c:v>
                </c:pt>
                <c:pt idx="3612">
                  <c:v>0.16935776076815079</c:v>
                </c:pt>
                <c:pt idx="3613">
                  <c:v>8.9870465147878109E-2</c:v>
                </c:pt>
                <c:pt idx="3614">
                  <c:v>5.9400335160106899E-2</c:v>
                </c:pt>
                <c:pt idx="3615">
                  <c:v>4.085329951537664E-2</c:v>
                </c:pt>
                <c:pt idx="3616">
                  <c:v>3.5554146474025106E-2</c:v>
                </c:pt>
                <c:pt idx="3617">
                  <c:v>3.0254993432673682E-2</c:v>
                </c:pt>
                <c:pt idx="3618">
                  <c:v>3.0254993432673682E-2</c:v>
                </c:pt>
                <c:pt idx="3619">
                  <c:v>3.0254993432673682E-2</c:v>
                </c:pt>
                <c:pt idx="3620">
                  <c:v>2.3631052130984265E-2</c:v>
                </c:pt>
                <c:pt idx="3621">
                  <c:v>2.2306263870646381E-2</c:v>
                </c:pt>
                <c:pt idx="3622">
                  <c:v>2.4955840391322148E-2</c:v>
                </c:pt>
                <c:pt idx="3623">
                  <c:v>2.2306263870646381E-2</c:v>
                </c:pt>
                <c:pt idx="3624">
                  <c:v>2.6280628651660032E-2</c:v>
                </c:pt>
                <c:pt idx="3625">
                  <c:v>2.6280628651660032E-2</c:v>
                </c:pt>
                <c:pt idx="3626">
                  <c:v>3.0254993432673682E-2</c:v>
                </c:pt>
                <c:pt idx="3627">
                  <c:v>3.0254993432673682E-2</c:v>
                </c:pt>
                <c:pt idx="3628">
                  <c:v>2.8930205172335799E-2</c:v>
                </c:pt>
                <c:pt idx="3629">
                  <c:v>2.6280628651660032E-2</c:v>
                </c:pt>
                <c:pt idx="3630">
                  <c:v>2.0981475610308498E-2</c:v>
                </c:pt>
                <c:pt idx="3631">
                  <c:v>2.7605416911997915E-2</c:v>
                </c:pt>
                <c:pt idx="3632">
                  <c:v>2.8930205172335799E-2</c:v>
                </c:pt>
                <c:pt idx="3633">
                  <c:v>2.3631052130984265E-2</c:v>
                </c:pt>
                <c:pt idx="3634">
                  <c:v>2.3631052130984265E-2</c:v>
                </c:pt>
                <c:pt idx="3635">
                  <c:v>3.2904569953349339E-2</c:v>
                </c:pt>
                <c:pt idx="3636">
                  <c:v>3.1579781693011455E-2</c:v>
                </c:pt>
                <c:pt idx="3637">
                  <c:v>2.8930205172335799E-2</c:v>
                </c:pt>
                <c:pt idx="3638">
                  <c:v>3.4229358213687222E-2</c:v>
                </c:pt>
                <c:pt idx="3639">
                  <c:v>3.1579781693011455E-2</c:v>
                </c:pt>
                <c:pt idx="3640">
                  <c:v>2.8930205172335799E-2</c:v>
                </c:pt>
                <c:pt idx="3641">
                  <c:v>3.0254993432673682E-2</c:v>
                </c:pt>
                <c:pt idx="3642">
                  <c:v>3.4229358213687222E-2</c:v>
                </c:pt>
                <c:pt idx="3643">
                  <c:v>2.8930205172335799E-2</c:v>
                </c:pt>
                <c:pt idx="3644">
                  <c:v>3.0254993432673682E-2</c:v>
                </c:pt>
                <c:pt idx="3645">
                  <c:v>3.1579781693011455E-2</c:v>
                </c:pt>
                <c:pt idx="3646">
                  <c:v>2.8930205172335799E-2</c:v>
                </c:pt>
                <c:pt idx="3647">
                  <c:v>2.3631052130984265E-2</c:v>
                </c:pt>
                <c:pt idx="3648">
                  <c:v>3.0254993432673682E-2</c:v>
                </c:pt>
                <c:pt idx="3649">
                  <c:v>3.0254993432673682E-2</c:v>
                </c:pt>
                <c:pt idx="3650">
                  <c:v>2.8930205172335799E-2</c:v>
                </c:pt>
                <c:pt idx="3651">
                  <c:v>2.7605416911997915E-2</c:v>
                </c:pt>
                <c:pt idx="3652">
                  <c:v>2.2306263870646381E-2</c:v>
                </c:pt>
                <c:pt idx="3653">
                  <c:v>2.2306263870646381E-2</c:v>
                </c:pt>
                <c:pt idx="3654">
                  <c:v>2.3631052130984265E-2</c:v>
                </c:pt>
                <c:pt idx="3655">
                  <c:v>2.7605416911997915E-2</c:v>
                </c:pt>
                <c:pt idx="3656">
                  <c:v>2.6280628651660032E-2</c:v>
                </c:pt>
                <c:pt idx="3657">
                  <c:v>2.7605416911997915E-2</c:v>
                </c:pt>
                <c:pt idx="3658">
                  <c:v>2.3631052130984265E-2</c:v>
                </c:pt>
                <c:pt idx="3659">
                  <c:v>1.9656687349970614E-2</c:v>
                </c:pt>
                <c:pt idx="3660">
                  <c:v>1.7007110829294847E-2</c:v>
                </c:pt>
                <c:pt idx="3661">
                  <c:v>2.0981475610308498E-2</c:v>
                </c:pt>
                <c:pt idx="3662">
                  <c:v>2.2306263870646381E-2</c:v>
                </c:pt>
                <c:pt idx="3663">
                  <c:v>2.6280628651660032E-2</c:v>
                </c:pt>
                <c:pt idx="3664">
                  <c:v>2.6280628651660032E-2</c:v>
                </c:pt>
                <c:pt idx="3665">
                  <c:v>2.0981475610308498E-2</c:v>
                </c:pt>
                <c:pt idx="3666">
                  <c:v>2.2306263870646381E-2</c:v>
                </c:pt>
                <c:pt idx="3667">
                  <c:v>2.0981475610308498E-2</c:v>
                </c:pt>
                <c:pt idx="3668">
                  <c:v>2.0981475610308498E-2</c:v>
                </c:pt>
                <c:pt idx="3669">
                  <c:v>2.2306263870646381E-2</c:v>
                </c:pt>
                <c:pt idx="3670">
                  <c:v>2.2306263870646381E-2</c:v>
                </c:pt>
                <c:pt idx="3671">
                  <c:v>1.7007110829294847E-2</c:v>
                </c:pt>
                <c:pt idx="3672">
                  <c:v>1.9656687349970614E-2</c:v>
                </c:pt>
                <c:pt idx="3673">
                  <c:v>1.8331899089632731E-2</c:v>
                </c:pt>
                <c:pt idx="3674">
                  <c:v>1.8331899089632731E-2</c:v>
                </c:pt>
                <c:pt idx="3675">
                  <c:v>1.8331899089632731E-2</c:v>
                </c:pt>
                <c:pt idx="3676">
                  <c:v>1.9656687349970614E-2</c:v>
                </c:pt>
                <c:pt idx="3677">
                  <c:v>1.7007110829294847E-2</c:v>
                </c:pt>
                <c:pt idx="3678">
                  <c:v>1.8331899089632731E-2</c:v>
                </c:pt>
                <c:pt idx="3679">
                  <c:v>1.8331899089632731E-2</c:v>
                </c:pt>
                <c:pt idx="3680">
                  <c:v>1.7007110829294847E-2</c:v>
                </c:pt>
                <c:pt idx="3681">
                  <c:v>1.9656687349970614E-2</c:v>
                </c:pt>
                <c:pt idx="3682">
                  <c:v>1.8331899089632731E-2</c:v>
                </c:pt>
                <c:pt idx="3683">
                  <c:v>1.8331899089632731E-2</c:v>
                </c:pt>
                <c:pt idx="3684">
                  <c:v>1.7007110829294847E-2</c:v>
                </c:pt>
                <c:pt idx="3685">
                  <c:v>1.7007110829294847E-2</c:v>
                </c:pt>
                <c:pt idx="3686">
                  <c:v>1.7007110829294847E-2</c:v>
                </c:pt>
                <c:pt idx="3687">
                  <c:v>1.5682322568956963E-2</c:v>
                </c:pt>
                <c:pt idx="3688">
                  <c:v>1.7007110829294847E-2</c:v>
                </c:pt>
                <c:pt idx="3689">
                  <c:v>1.9656687349970614E-2</c:v>
                </c:pt>
                <c:pt idx="3690">
                  <c:v>1.8331899089632731E-2</c:v>
                </c:pt>
                <c:pt idx="3691">
                  <c:v>1.5682322568956963E-2</c:v>
                </c:pt>
                <c:pt idx="3692">
                  <c:v>1.5682322568956963E-2</c:v>
                </c:pt>
                <c:pt idx="3693">
                  <c:v>1.8331899089632731E-2</c:v>
                </c:pt>
                <c:pt idx="3694">
                  <c:v>1.435753430861908E-2</c:v>
                </c:pt>
                <c:pt idx="3695">
                  <c:v>1.435753430861908E-2</c:v>
                </c:pt>
                <c:pt idx="3696">
                  <c:v>1.435753430861908E-2</c:v>
                </c:pt>
                <c:pt idx="3697">
                  <c:v>2.0981475610308498E-2</c:v>
                </c:pt>
                <c:pt idx="3698">
                  <c:v>1.3032746048281196E-2</c:v>
                </c:pt>
                <c:pt idx="3699">
                  <c:v>1.1707957787943313E-2</c:v>
                </c:pt>
                <c:pt idx="3700">
                  <c:v>1.9656687349970614E-2</c:v>
                </c:pt>
                <c:pt idx="3701">
                  <c:v>1.1707957787943313E-2</c:v>
                </c:pt>
                <c:pt idx="3702">
                  <c:v>1.1707957787943313E-2</c:v>
                </c:pt>
                <c:pt idx="3703">
                  <c:v>1.0383169527605429E-2</c:v>
                </c:pt>
                <c:pt idx="3704">
                  <c:v>7.7335930069296621E-3</c:v>
                </c:pt>
                <c:pt idx="3705">
                  <c:v>1.1707957787943313E-2</c:v>
                </c:pt>
                <c:pt idx="3706">
                  <c:v>9.0583812672675457E-3</c:v>
                </c:pt>
                <c:pt idx="3707">
                  <c:v>1.3032746048281196E-2</c:v>
                </c:pt>
                <c:pt idx="3708">
                  <c:v>1.3032746048281196E-2</c:v>
                </c:pt>
                <c:pt idx="3709">
                  <c:v>1.0383169527605429E-2</c:v>
                </c:pt>
                <c:pt idx="3710">
                  <c:v>7.7335930069296621E-3</c:v>
                </c:pt>
                <c:pt idx="3711">
                  <c:v>1.9656687349970614E-2</c:v>
                </c:pt>
                <c:pt idx="3712">
                  <c:v>1.0383169527605429E-2</c:v>
                </c:pt>
                <c:pt idx="3713">
                  <c:v>9.0583812672675457E-3</c:v>
                </c:pt>
                <c:pt idx="3714">
                  <c:v>1.0383169527605429E-2</c:v>
                </c:pt>
                <c:pt idx="3715">
                  <c:v>1.1707957787943313E-2</c:v>
                </c:pt>
                <c:pt idx="3716">
                  <c:v>7.7335930069296621E-3</c:v>
                </c:pt>
                <c:pt idx="3717">
                  <c:v>1.3032746048281196E-2</c:v>
                </c:pt>
                <c:pt idx="3718">
                  <c:v>7.7335930069296621E-3</c:v>
                </c:pt>
                <c:pt idx="3719">
                  <c:v>6.4088047465918896E-3</c:v>
                </c:pt>
                <c:pt idx="3720">
                  <c:v>5.084016486254006E-3</c:v>
                </c:pt>
                <c:pt idx="3721">
                  <c:v>5.084016486254006E-3</c:v>
                </c:pt>
                <c:pt idx="3722">
                  <c:v>9.0583812672675457E-3</c:v>
                </c:pt>
                <c:pt idx="3723">
                  <c:v>1.0383169527605429E-2</c:v>
                </c:pt>
                <c:pt idx="3724">
                  <c:v>7.7335930069296621E-3</c:v>
                </c:pt>
                <c:pt idx="3725">
                  <c:v>1.0383169527605429E-2</c:v>
                </c:pt>
                <c:pt idx="3726">
                  <c:v>1.0383169527605429E-2</c:v>
                </c:pt>
                <c:pt idx="3727">
                  <c:v>7.7335930069296621E-3</c:v>
                </c:pt>
                <c:pt idx="3728">
                  <c:v>6.4088047465918896E-3</c:v>
                </c:pt>
                <c:pt idx="3729">
                  <c:v>6.4088047465918896E-3</c:v>
                </c:pt>
                <c:pt idx="3730">
                  <c:v>9.0583812672675457E-3</c:v>
                </c:pt>
                <c:pt idx="3731">
                  <c:v>5.084016486254006E-3</c:v>
                </c:pt>
                <c:pt idx="3732">
                  <c:v>7.7335930069296621E-3</c:v>
                </c:pt>
                <c:pt idx="3733">
                  <c:v>1.1707957787943313E-2</c:v>
                </c:pt>
                <c:pt idx="3734">
                  <c:v>7.7335930069296621E-3</c:v>
                </c:pt>
                <c:pt idx="3735">
                  <c:v>5.084016486254006E-3</c:v>
                </c:pt>
                <c:pt idx="3736">
                  <c:v>9.0583812672675457E-3</c:v>
                </c:pt>
                <c:pt idx="3737">
                  <c:v>1.3032746048281196E-2</c:v>
                </c:pt>
                <c:pt idx="3738">
                  <c:v>7.7335930069296621E-3</c:v>
                </c:pt>
                <c:pt idx="3739">
                  <c:v>5.084016486254006E-3</c:v>
                </c:pt>
                <c:pt idx="3740">
                  <c:v>1.3032746048281196E-2</c:v>
                </c:pt>
                <c:pt idx="3741">
                  <c:v>9.0583812672675457E-3</c:v>
                </c:pt>
                <c:pt idx="3742">
                  <c:v>6.4088047465918896E-3</c:v>
                </c:pt>
                <c:pt idx="3743">
                  <c:v>9.0583812672675457E-3</c:v>
                </c:pt>
                <c:pt idx="3744">
                  <c:v>1.1707957787943313E-2</c:v>
                </c:pt>
                <c:pt idx="3745">
                  <c:v>6.4088047465918896E-3</c:v>
                </c:pt>
                <c:pt idx="3746">
                  <c:v>1.0383169527605429E-2</c:v>
                </c:pt>
                <c:pt idx="3747">
                  <c:v>9.0583812672675457E-3</c:v>
                </c:pt>
                <c:pt idx="3748">
                  <c:v>1.1707957787943313E-2</c:v>
                </c:pt>
                <c:pt idx="3749">
                  <c:v>6.4088047465918896E-3</c:v>
                </c:pt>
                <c:pt idx="3750">
                  <c:v>1.3032746048281196E-2</c:v>
                </c:pt>
                <c:pt idx="3751">
                  <c:v>9.0583812672675457E-3</c:v>
                </c:pt>
                <c:pt idx="3752">
                  <c:v>7.7335930069296621E-3</c:v>
                </c:pt>
                <c:pt idx="3753">
                  <c:v>6.4088047465918896E-3</c:v>
                </c:pt>
                <c:pt idx="3754">
                  <c:v>9.0583812672675457E-3</c:v>
                </c:pt>
                <c:pt idx="3755">
                  <c:v>2.4344399655782389E-3</c:v>
                </c:pt>
                <c:pt idx="3756">
                  <c:v>5.084016486254006E-3</c:v>
                </c:pt>
                <c:pt idx="3757">
                  <c:v>7.7335930069296621E-3</c:v>
                </c:pt>
                <c:pt idx="3758">
                  <c:v>7.7335930069296621E-3</c:v>
                </c:pt>
                <c:pt idx="3759">
                  <c:v>5.084016486254006E-3</c:v>
                </c:pt>
                <c:pt idx="3760">
                  <c:v>2.4344399655782389E-3</c:v>
                </c:pt>
                <c:pt idx="3761">
                  <c:v>1.1096517052403554E-3</c:v>
                </c:pt>
                <c:pt idx="3762">
                  <c:v>5.084016486254006E-3</c:v>
                </c:pt>
                <c:pt idx="3763">
                  <c:v>6.4088047465918896E-3</c:v>
                </c:pt>
                <c:pt idx="3764">
                  <c:v>5.084016486254006E-3</c:v>
                </c:pt>
                <c:pt idx="3765">
                  <c:v>7.7335930069296621E-3</c:v>
                </c:pt>
                <c:pt idx="3766">
                  <c:v>2.4344399655782389E-3</c:v>
                </c:pt>
                <c:pt idx="3767">
                  <c:v>9.0583812672675457E-3</c:v>
                </c:pt>
                <c:pt idx="3768">
                  <c:v>3.7592282259161225E-3</c:v>
                </c:pt>
                <c:pt idx="3769">
                  <c:v>9.0583812672675457E-3</c:v>
                </c:pt>
                <c:pt idx="3770">
                  <c:v>5.084016486254006E-3</c:v>
                </c:pt>
                <c:pt idx="3771">
                  <c:v>6.4088047465918896E-3</c:v>
                </c:pt>
                <c:pt idx="3772">
                  <c:v>1.1096517052403554E-3</c:v>
                </c:pt>
                <c:pt idx="3773">
                  <c:v>3.7592282259161225E-3</c:v>
                </c:pt>
                <c:pt idx="3774">
                  <c:v>7.7335930069296621E-3</c:v>
                </c:pt>
                <c:pt idx="3775">
                  <c:v>-2.8647130757732953E-3</c:v>
                </c:pt>
                <c:pt idx="3776">
                  <c:v>3.7592282259161225E-3</c:v>
                </c:pt>
                <c:pt idx="3777">
                  <c:v>6.4088047465918896E-3</c:v>
                </c:pt>
                <c:pt idx="3778">
                  <c:v>5.084016486254006E-3</c:v>
                </c:pt>
                <c:pt idx="3779">
                  <c:v>-2.8647130757732953E-3</c:v>
                </c:pt>
                <c:pt idx="3780">
                  <c:v>1.1096517052403554E-3</c:v>
                </c:pt>
                <c:pt idx="3781">
                  <c:v>-2.1513655509752816E-4</c:v>
                </c:pt>
                <c:pt idx="3782">
                  <c:v>2.4344399655782389E-3</c:v>
                </c:pt>
                <c:pt idx="3783">
                  <c:v>-1.5399248154355227E-3</c:v>
                </c:pt>
                <c:pt idx="3784">
                  <c:v>-4.1895013361112898E-3</c:v>
                </c:pt>
                <c:pt idx="3785">
                  <c:v>2.4344399655782389E-3</c:v>
                </c:pt>
                <c:pt idx="3786">
                  <c:v>-2.8647130757732953E-3</c:v>
                </c:pt>
                <c:pt idx="3787">
                  <c:v>3.7592282259161225E-3</c:v>
                </c:pt>
                <c:pt idx="3788">
                  <c:v>3.7592282259161225E-3</c:v>
                </c:pt>
                <c:pt idx="3789">
                  <c:v>5.084016486254006E-3</c:v>
                </c:pt>
                <c:pt idx="3790">
                  <c:v>2.4344399655782389E-3</c:v>
                </c:pt>
                <c:pt idx="3791">
                  <c:v>3.7592282259161225E-3</c:v>
                </c:pt>
                <c:pt idx="3792">
                  <c:v>-1.5399248154355227E-3</c:v>
                </c:pt>
                <c:pt idx="3793">
                  <c:v>-1.5399248154355227E-3</c:v>
                </c:pt>
                <c:pt idx="3794">
                  <c:v>3.7592282259161225E-3</c:v>
                </c:pt>
                <c:pt idx="3795">
                  <c:v>-2.1513655509752816E-4</c:v>
                </c:pt>
                <c:pt idx="3796">
                  <c:v>-2.8647130757732953E-3</c:v>
                </c:pt>
                <c:pt idx="3797">
                  <c:v>2.4344399655782389E-3</c:v>
                </c:pt>
                <c:pt idx="3798">
                  <c:v>3.7592282259161225E-3</c:v>
                </c:pt>
                <c:pt idx="3799">
                  <c:v>3.7592282259161225E-3</c:v>
                </c:pt>
                <c:pt idx="3800">
                  <c:v>-2.8647130757732953E-3</c:v>
                </c:pt>
                <c:pt idx="3801">
                  <c:v>-2.1513655509752816E-4</c:v>
                </c:pt>
                <c:pt idx="3802">
                  <c:v>-2.1513655509752816E-4</c:v>
                </c:pt>
                <c:pt idx="3803">
                  <c:v>2.4344399655782389E-3</c:v>
                </c:pt>
                <c:pt idx="3804">
                  <c:v>-2.1513655509752816E-4</c:v>
                </c:pt>
                <c:pt idx="3805">
                  <c:v>-4.1895013361112898E-3</c:v>
                </c:pt>
                <c:pt idx="3806">
                  <c:v>-4.1895013361112898E-3</c:v>
                </c:pt>
                <c:pt idx="3807">
                  <c:v>-2.1513655509752816E-4</c:v>
                </c:pt>
                <c:pt idx="3808">
                  <c:v>-4.1895013361112898E-3</c:v>
                </c:pt>
                <c:pt idx="3809">
                  <c:v>1.1096517052403554E-3</c:v>
                </c:pt>
                <c:pt idx="3810">
                  <c:v>2.4344399655782389E-3</c:v>
                </c:pt>
                <c:pt idx="3811">
                  <c:v>3.7592282259161225E-3</c:v>
                </c:pt>
                <c:pt idx="3812">
                  <c:v>-2.1513655509752816E-4</c:v>
                </c:pt>
                <c:pt idx="3813">
                  <c:v>-1.5399248154355227E-3</c:v>
                </c:pt>
                <c:pt idx="3814">
                  <c:v>1.1096517052403554E-3</c:v>
                </c:pt>
                <c:pt idx="3815">
                  <c:v>-1.5399248154355227E-3</c:v>
                </c:pt>
                <c:pt idx="3816">
                  <c:v>-2.8647130757732953E-3</c:v>
                </c:pt>
                <c:pt idx="3817">
                  <c:v>-6.8390778567868349E-3</c:v>
                </c:pt>
                <c:pt idx="3818">
                  <c:v>-2.8647130757732953E-3</c:v>
                </c:pt>
                <c:pt idx="3819">
                  <c:v>2.4344399655782389E-3</c:v>
                </c:pt>
                <c:pt idx="3820">
                  <c:v>2.4344399655782389E-3</c:v>
                </c:pt>
                <c:pt idx="3821">
                  <c:v>2.4344399655782389E-3</c:v>
                </c:pt>
                <c:pt idx="3822">
                  <c:v>1.1096517052403554E-3</c:v>
                </c:pt>
                <c:pt idx="3823">
                  <c:v>-4.1895013361112898E-3</c:v>
                </c:pt>
                <c:pt idx="3824">
                  <c:v>-2.1513655509752816E-4</c:v>
                </c:pt>
                <c:pt idx="3825">
                  <c:v>1.1096517052403554E-3</c:v>
                </c:pt>
                <c:pt idx="3826">
                  <c:v>2.4344399655782389E-3</c:v>
                </c:pt>
                <c:pt idx="3827">
                  <c:v>-1.5399248154355227E-3</c:v>
                </c:pt>
                <c:pt idx="3828">
                  <c:v>-4.1895013361112898E-3</c:v>
                </c:pt>
                <c:pt idx="3829">
                  <c:v>-1.5399248154355227E-3</c:v>
                </c:pt>
                <c:pt idx="3830">
                  <c:v>1.1096517052403554E-3</c:v>
                </c:pt>
                <c:pt idx="3831">
                  <c:v>-1.5399248154355227E-3</c:v>
                </c:pt>
                <c:pt idx="3832">
                  <c:v>-1.5399248154355227E-3</c:v>
                </c:pt>
                <c:pt idx="3833">
                  <c:v>-1.5399248154355227E-3</c:v>
                </c:pt>
                <c:pt idx="3834">
                  <c:v>-2.8647130757732953E-3</c:v>
                </c:pt>
                <c:pt idx="3835">
                  <c:v>-5.5142895964490624E-3</c:v>
                </c:pt>
                <c:pt idx="3836">
                  <c:v>-1.5399248154355227E-3</c:v>
                </c:pt>
                <c:pt idx="3837">
                  <c:v>-5.5142895964490624E-3</c:v>
                </c:pt>
                <c:pt idx="3838">
                  <c:v>-4.1895013361112898E-3</c:v>
                </c:pt>
                <c:pt idx="3839">
                  <c:v>-1.5399248154355227E-3</c:v>
                </c:pt>
                <c:pt idx="3840">
                  <c:v>-5.5142895964490624E-3</c:v>
                </c:pt>
                <c:pt idx="3841">
                  <c:v>-2.8647130757732953E-3</c:v>
                </c:pt>
                <c:pt idx="3842">
                  <c:v>1.1096517052403554E-3</c:v>
                </c:pt>
                <c:pt idx="3843">
                  <c:v>-5.5142895964490624E-3</c:v>
                </c:pt>
                <c:pt idx="3844">
                  <c:v>-4.1895013361112898E-3</c:v>
                </c:pt>
                <c:pt idx="3845">
                  <c:v>-5.5142895964490624E-3</c:v>
                </c:pt>
                <c:pt idx="3846">
                  <c:v>-5.5142895964490624E-3</c:v>
                </c:pt>
                <c:pt idx="3847">
                  <c:v>-1.5399248154355227E-3</c:v>
                </c:pt>
                <c:pt idx="3848">
                  <c:v>1.1096517052403554E-3</c:v>
                </c:pt>
                <c:pt idx="3849">
                  <c:v>1.1096517052403554E-3</c:v>
                </c:pt>
                <c:pt idx="3850">
                  <c:v>-6.8390778567868349E-3</c:v>
                </c:pt>
                <c:pt idx="3851">
                  <c:v>-2.1513655509752816E-4</c:v>
                </c:pt>
                <c:pt idx="3852">
                  <c:v>1.1096517052403554E-3</c:v>
                </c:pt>
                <c:pt idx="3853">
                  <c:v>-2.8647130757732953E-3</c:v>
                </c:pt>
                <c:pt idx="3854">
                  <c:v>-5.5142895964490624E-3</c:v>
                </c:pt>
                <c:pt idx="3855">
                  <c:v>-6.8390778567868349E-3</c:v>
                </c:pt>
                <c:pt idx="3856">
                  <c:v>-1.5399248154355227E-3</c:v>
                </c:pt>
                <c:pt idx="3857">
                  <c:v>1.1096517052403554E-3</c:v>
                </c:pt>
                <c:pt idx="3858">
                  <c:v>1.1096517052403554E-3</c:v>
                </c:pt>
                <c:pt idx="3859">
                  <c:v>2.4344399655782389E-3</c:v>
                </c:pt>
                <c:pt idx="3860">
                  <c:v>3.7592282259161225E-3</c:v>
                </c:pt>
                <c:pt idx="3861">
                  <c:v>3.7592282259161225E-3</c:v>
                </c:pt>
                <c:pt idx="3862">
                  <c:v>3.7592282259161225E-3</c:v>
                </c:pt>
                <c:pt idx="3863">
                  <c:v>2.4344399655782389E-3</c:v>
                </c:pt>
                <c:pt idx="3864">
                  <c:v>-2.8647130757732953E-3</c:v>
                </c:pt>
                <c:pt idx="3865">
                  <c:v>-4.1895013361112898E-3</c:v>
                </c:pt>
                <c:pt idx="3866">
                  <c:v>-1.5399248154355227E-3</c:v>
                </c:pt>
                <c:pt idx="3867">
                  <c:v>-1.5399248154355227E-3</c:v>
                </c:pt>
                <c:pt idx="3868">
                  <c:v>-4.1895013361112898E-3</c:v>
                </c:pt>
                <c:pt idx="3869">
                  <c:v>-8.1638661171248295E-3</c:v>
                </c:pt>
                <c:pt idx="3870">
                  <c:v>-1.2138230898138369E-2</c:v>
                </c:pt>
                <c:pt idx="3871">
                  <c:v>-1.5399248154355227E-3</c:v>
                </c:pt>
                <c:pt idx="3872">
                  <c:v>-2.1513655509752816E-4</c:v>
                </c:pt>
                <c:pt idx="3873">
                  <c:v>-6.8390778567868349E-3</c:v>
                </c:pt>
                <c:pt idx="3874">
                  <c:v>-1.5399248154355227E-3</c:v>
                </c:pt>
                <c:pt idx="3875">
                  <c:v>-6.8390778567868349E-3</c:v>
                </c:pt>
                <c:pt idx="3876">
                  <c:v>-5.5142895964490624E-3</c:v>
                </c:pt>
                <c:pt idx="3877">
                  <c:v>-2.1513655509752816E-4</c:v>
                </c:pt>
                <c:pt idx="3878">
                  <c:v>-1.0813442637800597E-2</c:v>
                </c:pt>
                <c:pt idx="3879">
                  <c:v>-1.0813442637800597E-2</c:v>
                </c:pt>
                <c:pt idx="3880">
                  <c:v>-6.8390778567868349E-3</c:v>
                </c:pt>
                <c:pt idx="3881">
                  <c:v>-1.5399248154355227E-3</c:v>
                </c:pt>
                <c:pt idx="3882">
                  <c:v>-2.8647130757732953E-3</c:v>
                </c:pt>
                <c:pt idx="3883">
                  <c:v>1.1096517052403554E-3</c:v>
                </c:pt>
                <c:pt idx="3884">
                  <c:v>3.7592282259161225E-3</c:v>
                </c:pt>
                <c:pt idx="3885">
                  <c:v>-2.1513655509752816E-4</c:v>
                </c:pt>
                <c:pt idx="3886">
                  <c:v>-4.1895013361112898E-3</c:v>
                </c:pt>
                <c:pt idx="3887">
                  <c:v>-6.8390778567868349E-3</c:v>
                </c:pt>
                <c:pt idx="3888">
                  <c:v>-1.5399248154355227E-3</c:v>
                </c:pt>
                <c:pt idx="3889">
                  <c:v>-2.8647130757732953E-3</c:v>
                </c:pt>
                <c:pt idx="3890">
                  <c:v>-1.4787807418814136E-2</c:v>
                </c:pt>
                <c:pt idx="3891">
                  <c:v>-1.2138230898138369E-2</c:v>
                </c:pt>
                <c:pt idx="3892">
                  <c:v>-1.3463019158476364E-2</c:v>
                </c:pt>
                <c:pt idx="3893">
                  <c:v>-1.0813442637800597E-2</c:v>
                </c:pt>
                <c:pt idx="3894">
                  <c:v>-9.488654377462602E-3</c:v>
                </c:pt>
                <c:pt idx="3895">
                  <c:v>-1.2138230898138369E-2</c:v>
                </c:pt>
                <c:pt idx="3896">
                  <c:v>-9.488654377462602E-3</c:v>
                </c:pt>
                <c:pt idx="3897">
                  <c:v>-8.1638661171248295E-3</c:v>
                </c:pt>
                <c:pt idx="3898">
                  <c:v>-9.488654377462602E-3</c:v>
                </c:pt>
                <c:pt idx="3899">
                  <c:v>-9.488654377462602E-3</c:v>
                </c:pt>
                <c:pt idx="3900">
                  <c:v>-6.8390778567868349E-3</c:v>
                </c:pt>
                <c:pt idx="3901">
                  <c:v>-6.8390778567868349E-3</c:v>
                </c:pt>
                <c:pt idx="3902">
                  <c:v>-8.1638661171248295E-3</c:v>
                </c:pt>
                <c:pt idx="3903">
                  <c:v>-1.2138230898138369E-2</c:v>
                </c:pt>
                <c:pt idx="3904">
                  <c:v>-5.5142895964490624E-3</c:v>
                </c:pt>
                <c:pt idx="3905">
                  <c:v>-9.488654377462602E-3</c:v>
                </c:pt>
                <c:pt idx="3906">
                  <c:v>-9.488654377462602E-3</c:v>
                </c:pt>
                <c:pt idx="3907">
                  <c:v>-1.0813442637800597E-2</c:v>
                </c:pt>
                <c:pt idx="3908">
                  <c:v>-9.488654377462602E-3</c:v>
                </c:pt>
                <c:pt idx="3909">
                  <c:v>-8.1638661171248295E-3</c:v>
                </c:pt>
                <c:pt idx="3910">
                  <c:v>-5.5142895964490624E-3</c:v>
                </c:pt>
                <c:pt idx="3911">
                  <c:v>-9.488654377462602E-3</c:v>
                </c:pt>
                <c:pt idx="3912">
                  <c:v>0.49658046107160658</c:v>
                </c:pt>
                <c:pt idx="3913">
                  <c:v>0.53632410888174287</c:v>
                </c:pt>
                <c:pt idx="3914">
                  <c:v>0.52705059105937768</c:v>
                </c:pt>
                <c:pt idx="3915">
                  <c:v>0.52307622627836414</c:v>
                </c:pt>
                <c:pt idx="3916">
                  <c:v>0.52970016758005345</c:v>
                </c:pt>
                <c:pt idx="3917">
                  <c:v>0.52705059105937768</c:v>
                </c:pt>
                <c:pt idx="3918">
                  <c:v>0.52175143801802615</c:v>
                </c:pt>
                <c:pt idx="3919">
                  <c:v>0.52705059105937768</c:v>
                </c:pt>
                <c:pt idx="3920">
                  <c:v>0.52307622627836414</c:v>
                </c:pt>
                <c:pt idx="3921">
                  <c:v>0.52440101453870192</c:v>
                </c:pt>
                <c:pt idx="3922">
                  <c:v>0.52175143801802615</c:v>
                </c:pt>
                <c:pt idx="3923">
                  <c:v>0.52175143801802615</c:v>
                </c:pt>
                <c:pt idx="3924">
                  <c:v>0.52440101453870192</c:v>
                </c:pt>
                <c:pt idx="3925">
                  <c:v>0.51645228497667461</c:v>
                </c:pt>
                <c:pt idx="3926">
                  <c:v>0.51380270845599896</c:v>
                </c:pt>
                <c:pt idx="3927">
                  <c:v>0.50982834367498531</c:v>
                </c:pt>
                <c:pt idx="3928">
                  <c:v>0.50982834367498531</c:v>
                </c:pt>
                <c:pt idx="3929">
                  <c:v>0.51380270845599896</c:v>
                </c:pt>
                <c:pt idx="3930">
                  <c:v>0.50982834367498531</c:v>
                </c:pt>
                <c:pt idx="3931">
                  <c:v>0.50717876715430954</c:v>
                </c:pt>
                <c:pt idx="3932">
                  <c:v>0.51115313193532319</c:v>
                </c:pt>
                <c:pt idx="3933">
                  <c:v>0.50717876715430954</c:v>
                </c:pt>
                <c:pt idx="3934">
                  <c:v>0.50585397889397166</c:v>
                </c:pt>
                <c:pt idx="3935">
                  <c:v>0.50452919063363377</c:v>
                </c:pt>
                <c:pt idx="3936">
                  <c:v>0.50585397889397166</c:v>
                </c:pt>
                <c:pt idx="3937">
                  <c:v>0.50585397889397166</c:v>
                </c:pt>
                <c:pt idx="3938">
                  <c:v>0.50717876715430954</c:v>
                </c:pt>
                <c:pt idx="3939">
                  <c:v>0.51115313193532319</c:v>
                </c:pt>
                <c:pt idx="3940">
                  <c:v>0.50982834367498531</c:v>
                </c:pt>
                <c:pt idx="3941">
                  <c:v>0.51380270845599896</c:v>
                </c:pt>
                <c:pt idx="3942">
                  <c:v>0.51380270845599896</c:v>
                </c:pt>
                <c:pt idx="3943">
                  <c:v>0.51512749671633684</c:v>
                </c:pt>
                <c:pt idx="3944">
                  <c:v>0.51512749671633684</c:v>
                </c:pt>
                <c:pt idx="3945">
                  <c:v>0.51380270845599896</c:v>
                </c:pt>
                <c:pt idx="3946">
                  <c:v>0.50850355541464742</c:v>
                </c:pt>
                <c:pt idx="3947">
                  <c:v>0.51115313193532319</c:v>
                </c:pt>
                <c:pt idx="3948">
                  <c:v>0.50717876715430954</c:v>
                </c:pt>
                <c:pt idx="3949">
                  <c:v>0.51247792019566107</c:v>
                </c:pt>
                <c:pt idx="3950">
                  <c:v>0.51512749671633684</c:v>
                </c:pt>
                <c:pt idx="3951">
                  <c:v>0.50717876715430954</c:v>
                </c:pt>
                <c:pt idx="3952">
                  <c:v>0.51115313193532319</c:v>
                </c:pt>
                <c:pt idx="3953">
                  <c:v>0.51380270845599896</c:v>
                </c:pt>
                <c:pt idx="3954">
                  <c:v>0.51645228497667461</c:v>
                </c:pt>
                <c:pt idx="3955">
                  <c:v>0.51512749671633684</c:v>
                </c:pt>
                <c:pt idx="3956">
                  <c:v>0.51247792019566107</c:v>
                </c:pt>
                <c:pt idx="3957">
                  <c:v>0.50850355541464742</c:v>
                </c:pt>
                <c:pt idx="3958">
                  <c:v>0.50850355541464742</c:v>
                </c:pt>
                <c:pt idx="3959">
                  <c:v>0.51247792019566107</c:v>
                </c:pt>
                <c:pt idx="3960">
                  <c:v>0.50717876715430954</c:v>
                </c:pt>
                <c:pt idx="3961">
                  <c:v>0.50717876715430954</c:v>
                </c:pt>
                <c:pt idx="3962">
                  <c:v>0.51380270845599896</c:v>
                </c:pt>
                <c:pt idx="3963">
                  <c:v>0.50585397889397166</c:v>
                </c:pt>
                <c:pt idx="3964">
                  <c:v>0.50452919063363377</c:v>
                </c:pt>
                <c:pt idx="3965">
                  <c:v>0.503204402373296</c:v>
                </c:pt>
                <c:pt idx="3966">
                  <c:v>0.50452919063363377</c:v>
                </c:pt>
                <c:pt idx="3967">
                  <c:v>0.50717876715430954</c:v>
                </c:pt>
                <c:pt idx="3968">
                  <c:v>0.50850355541464742</c:v>
                </c:pt>
                <c:pt idx="3969">
                  <c:v>0.503204402373296</c:v>
                </c:pt>
                <c:pt idx="3970">
                  <c:v>0.50452919063363377</c:v>
                </c:pt>
                <c:pt idx="3971">
                  <c:v>0.50187961411295801</c:v>
                </c:pt>
                <c:pt idx="3972">
                  <c:v>0.50717876715430954</c:v>
                </c:pt>
                <c:pt idx="3973">
                  <c:v>0.50850355541464742</c:v>
                </c:pt>
                <c:pt idx="3974">
                  <c:v>0.50452919063363377</c:v>
                </c:pt>
                <c:pt idx="3975">
                  <c:v>0.49923003759228224</c:v>
                </c:pt>
                <c:pt idx="3976">
                  <c:v>0.50717876715430954</c:v>
                </c:pt>
                <c:pt idx="3977">
                  <c:v>0.50982834367498531</c:v>
                </c:pt>
                <c:pt idx="3978">
                  <c:v>0.50585397889397166</c:v>
                </c:pt>
                <c:pt idx="3979">
                  <c:v>0.503204402373296</c:v>
                </c:pt>
                <c:pt idx="3980">
                  <c:v>0.50055482585262023</c:v>
                </c:pt>
                <c:pt idx="3981">
                  <c:v>0.50187961411295801</c:v>
                </c:pt>
                <c:pt idx="3982">
                  <c:v>0.50717876715430954</c:v>
                </c:pt>
                <c:pt idx="3983">
                  <c:v>0.503204402373296</c:v>
                </c:pt>
                <c:pt idx="3984">
                  <c:v>0.50452919063363377</c:v>
                </c:pt>
                <c:pt idx="3985">
                  <c:v>0.503204402373296</c:v>
                </c:pt>
                <c:pt idx="3986">
                  <c:v>0.503204402373296</c:v>
                </c:pt>
                <c:pt idx="3987">
                  <c:v>0.50055482585262023</c:v>
                </c:pt>
                <c:pt idx="3988">
                  <c:v>0.50717876715430954</c:v>
                </c:pt>
                <c:pt idx="3989">
                  <c:v>0.50717876715430954</c:v>
                </c:pt>
                <c:pt idx="3990">
                  <c:v>0.50055482585262023</c:v>
                </c:pt>
                <c:pt idx="3991">
                  <c:v>0.49790524933194436</c:v>
                </c:pt>
                <c:pt idx="3992">
                  <c:v>0.49790524933194436</c:v>
                </c:pt>
                <c:pt idx="3993">
                  <c:v>0.50055482585262023</c:v>
                </c:pt>
                <c:pt idx="3994">
                  <c:v>0.49393088455093082</c:v>
                </c:pt>
                <c:pt idx="3995">
                  <c:v>0.49658046107160658</c:v>
                </c:pt>
                <c:pt idx="3996">
                  <c:v>0.49790524933194436</c:v>
                </c:pt>
                <c:pt idx="3997">
                  <c:v>0.49393088455093082</c:v>
                </c:pt>
                <c:pt idx="3998">
                  <c:v>0.48863173150957928</c:v>
                </c:pt>
                <c:pt idx="3999">
                  <c:v>0.50055482585262023</c:v>
                </c:pt>
                <c:pt idx="4000">
                  <c:v>0.48995651976991716</c:v>
                </c:pt>
                <c:pt idx="4001">
                  <c:v>0.4873069432492414</c:v>
                </c:pt>
                <c:pt idx="4002">
                  <c:v>0.48995651976991716</c:v>
                </c:pt>
                <c:pt idx="4003">
                  <c:v>0.50585397889397166</c:v>
                </c:pt>
                <c:pt idx="4004">
                  <c:v>0.503204402373296</c:v>
                </c:pt>
                <c:pt idx="4005">
                  <c:v>0.49658046107160658</c:v>
                </c:pt>
                <c:pt idx="4006">
                  <c:v>0.4952556728112687</c:v>
                </c:pt>
                <c:pt idx="4007">
                  <c:v>0.49260609629059293</c:v>
                </c:pt>
                <c:pt idx="4008">
                  <c:v>0.49658046107160658</c:v>
                </c:pt>
                <c:pt idx="4009">
                  <c:v>0.50055482585262023</c:v>
                </c:pt>
                <c:pt idx="4010">
                  <c:v>0.49260609629059293</c:v>
                </c:pt>
                <c:pt idx="4011">
                  <c:v>0.49658046107160658</c:v>
                </c:pt>
                <c:pt idx="4012">
                  <c:v>0.49260609629059293</c:v>
                </c:pt>
                <c:pt idx="4013">
                  <c:v>0.48333257846822775</c:v>
                </c:pt>
                <c:pt idx="4014">
                  <c:v>0.48598215498890351</c:v>
                </c:pt>
                <c:pt idx="4015">
                  <c:v>0.49923003759228224</c:v>
                </c:pt>
                <c:pt idx="4016">
                  <c:v>0.49393088455093082</c:v>
                </c:pt>
                <c:pt idx="4017">
                  <c:v>0.49658046107160658</c:v>
                </c:pt>
                <c:pt idx="4018">
                  <c:v>0.4952556728112687</c:v>
                </c:pt>
                <c:pt idx="4019">
                  <c:v>0.49658046107160658</c:v>
                </c:pt>
                <c:pt idx="4020">
                  <c:v>0.49923003759228224</c:v>
                </c:pt>
                <c:pt idx="4021">
                  <c:v>0.49393088455093082</c:v>
                </c:pt>
                <c:pt idx="4022">
                  <c:v>0.49260609629059293</c:v>
                </c:pt>
                <c:pt idx="4023">
                  <c:v>0.4873069432492414</c:v>
                </c:pt>
                <c:pt idx="4024">
                  <c:v>0.48863173150957928</c:v>
                </c:pt>
                <c:pt idx="4025">
                  <c:v>0.48995651976991716</c:v>
                </c:pt>
                <c:pt idx="4026">
                  <c:v>0.48465736672856563</c:v>
                </c:pt>
                <c:pt idx="4027">
                  <c:v>0.48598215498890351</c:v>
                </c:pt>
                <c:pt idx="4028">
                  <c:v>0.4873069432492414</c:v>
                </c:pt>
                <c:pt idx="4029">
                  <c:v>0.4873069432492414</c:v>
                </c:pt>
                <c:pt idx="4030">
                  <c:v>0.48598215498890351</c:v>
                </c:pt>
                <c:pt idx="4031">
                  <c:v>0.48598215498890351</c:v>
                </c:pt>
                <c:pt idx="4032">
                  <c:v>0.48200779020788986</c:v>
                </c:pt>
                <c:pt idx="4033">
                  <c:v>0.48200779020788986</c:v>
                </c:pt>
                <c:pt idx="4034">
                  <c:v>0.4873069432492414</c:v>
                </c:pt>
                <c:pt idx="4035">
                  <c:v>0.48200779020788986</c:v>
                </c:pt>
                <c:pt idx="4036">
                  <c:v>0.48333257846822775</c:v>
                </c:pt>
                <c:pt idx="4037">
                  <c:v>0.48995651976991716</c:v>
                </c:pt>
                <c:pt idx="4038">
                  <c:v>0.4873069432492414</c:v>
                </c:pt>
                <c:pt idx="4039">
                  <c:v>0.48465736672856563</c:v>
                </c:pt>
                <c:pt idx="4040">
                  <c:v>0.48068300194755198</c:v>
                </c:pt>
                <c:pt idx="4041">
                  <c:v>0.48068300194755198</c:v>
                </c:pt>
                <c:pt idx="4042">
                  <c:v>0.4873069432492414</c:v>
                </c:pt>
                <c:pt idx="4043">
                  <c:v>0.49128130803025505</c:v>
                </c:pt>
                <c:pt idx="4044">
                  <c:v>0.4793582136872141</c:v>
                </c:pt>
                <c:pt idx="4045">
                  <c:v>0.48333257846822775</c:v>
                </c:pt>
                <c:pt idx="4046">
                  <c:v>0.47803342542687621</c:v>
                </c:pt>
                <c:pt idx="4047">
                  <c:v>0.48068300194755198</c:v>
                </c:pt>
                <c:pt idx="4048">
                  <c:v>0.47803342542687621</c:v>
                </c:pt>
                <c:pt idx="4049">
                  <c:v>0.47538384890620045</c:v>
                </c:pt>
                <c:pt idx="4050">
                  <c:v>0.48200779020788986</c:v>
                </c:pt>
                <c:pt idx="4051">
                  <c:v>0.4793582136872141</c:v>
                </c:pt>
                <c:pt idx="4052">
                  <c:v>0.48200779020788986</c:v>
                </c:pt>
                <c:pt idx="4053">
                  <c:v>0.47670863716653833</c:v>
                </c:pt>
                <c:pt idx="4054">
                  <c:v>0.48465736672856563</c:v>
                </c:pt>
                <c:pt idx="4055">
                  <c:v>0.48598215498890351</c:v>
                </c:pt>
                <c:pt idx="4056">
                  <c:v>0.48200779020788986</c:v>
                </c:pt>
                <c:pt idx="4057">
                  <c:v>0.48465736672856563</c:v>
                </c:pt>
                <c:pt idx="4058">
                  <c:v>0.47405906064586256</c:v>
                </c:pt>
                <c:pt idx="4059">
                  <c:v>0.47803342542687621</c:v>
                </c:pt>
                <c:pt idx="4060">
                  <c:v>0.4793582136872141</c:v>
                </c:pt>
                <c:pt idx="4061">
                  <c:v>0.47538384890620045</c:v>
                </c:pt>
                <c:pt idx="4062">
                  <c:v>0.47803342542687621</c:v>
                </c:pt>
                <c:pt idx="4063">
                  <c:v>0.4793582136872141</c:v>
                </c:pt>
                <c:pt idx="4064">
                  <c:v>0.47803342542687621</c:v>
                </c:pt>
                <c:pt idx="4065">
                  <c:v>0.47273427238552479</c:v>
                </c:pt>
                <c:pt idx="4066">
                  <c:v>0.47538384890620045</c:v>
                </c:pt>
                <c:pt idx="4067">
                  <c:v>0.47803342542687621</c:v>
                </c:pt>
                <c:pt idx="4068">
                  <c:v>0.47538384890620045</c:v>
                </c:pt>
                <c:pt idx="4069">
                  <c:v>0.47008469586484902</c:v>
                </c:pt>
                <c:pt idx="4070">
                  <c:v>0.47538384890620045</c:v>
                </c:pt>
                <c:pt idx="4071">
                  <c:v>0.47803342542687621</c:v>
                </c:pt>
                <c:pt idx="4072">
                  <c:v>0.47538384890620045</c:v>
                </c:pt>
                <c:pt idx="4073">
                  <c:v>0.46875990760451114</c:v>
                </c:pt>
                <c:pt idx="4074">
                  <c:v>0.47405906064586256</c:v>
                </c:pt>
                <c:pt idx="4075">
                  <c:v>0.46743511934417326</c:v>
                </c:pt>
                <c:pt idx="4076">
                  <c:v>0.46611033108383537</c:v>
                </c:pt>
                <c:pt idx="4077">
                  <c:v>0.46478554282349749</c:v>
                </c:pt>
                <c:pt idx="4078">
                  <c:v>0.46478554282349749</c:v>
                </c:pt>
                <c:pt idx="4079">
                  <c:v>0.46478554282349749</c:v>
                </c:pt>
                <c:pt idx="4080">
                  <c:v>0.46611033108383537</c:v>
                </c:pt>
                <c:pt idx="4081">
                  <c:v>0.46478554282349749</c:v>
                </c:pt>
                <c:pt idx="4082">
                  <c:v>0.46743511934417326</c:v>
                </c:pt>
                <c:pt idx="4083">
                  <c:v>0.47008469586484902</c:v>
                </c:pt>
                <c:pt idx="4084">
                  <c:v>0.4634607545631596</c:v>
                </c:pt>
                <c:pt idx="4085">
                  <c:v>0.47008469586484902</c:v>
                </c:pt>
                <c:pt idx="4086">
                  <c:v>0.47405906064586256</c:v>
                </c:pt>
                <c:pt idx="4087">
                  <c:v>0.46611033108383537</c:v>
                </c:pt>
                <c:pt idx="4088">
                  <c:v>0.47008469586484902</c:v>
                </c:pt>
                <c:pt idx="4089">
                  <c:v>0.47008469586484902</c:v>
                </c:pt>
                <c:pt idx="4090">
                  <c:v>0.46743511934417326</c:v>
                </c:pt>
                <c:pt idx="4091">
                  <c:v>0.46611033108383537</c:v>
                </c:pt>
                <c:pt idx="4092">
                  <c:v>0.46875990760451114</c:v>
                </c:pt>
                <c:pt idx="4093">
                  <c:v>0.45948638978214595</c:v>
                </c:pt>
                <c:pt idx="4094">
                  <c:v>0.46213596630282172</c:v>
                </c:pt>
                <c:pt idx="4095">
                  <c:v>0.46478554282349749</c:v>
                </c:pt>
                <c:pt idx="4096">
                  <c:v>0.46478554282349749</c:v>
                </c:pt>
                <c:pt idx="4097">
                  <c:v>0.46875990760451114</c:v>
                </c:pt>
                <c:pt idx="4098">
                  <c:v>0.46611033108383537</c:v>
                </c:pt>
                <c:pt idx="4099">
                  <c:v>0.46611033108383537</c:v>
                </c:pt>
                <c:pt idx="4100">
                  <c:v>0.46611033108383537</c:v>
                </c:pt>
                <c:pt idx="4101">
                  <c:v>0.45816160152180807</c:v>
                </c:pt>
                <c:pt idx="4102">
                  <c:v>0.46743511934417326</c:v>
                </c:pt>
                <c:pt idx="4103">
                  <c:v>0.46213596630282172</c:v>
                </c:pt>
                <c:pt idx="4104">
                  <c:v>0.46081117804248384</c:v>
                </c:pt>
                <c:pt idx="4105">
                  <c:v>0.45948638978214595</c:v>
                </c:pt>
                <c:pt idx="4106">
                  <c:v>0.46611033108383537</c:v>
                </c:pt>
                <c:pt idx="4107">
                  <c:v>0.4555120250011323</c:v>
                </c:pt>
                <c:pt idx="4108">
                  <c:v>0.46213596630282172</c:v>
                </c:pt>
                <c:pt idx="4109">
                  <c:v>0.45683681326147019</c:v>
                </c:pt>
                <c:pt idx="4110">
                  <c:v>0.45948638978214595</c:v>
                </c:pt>
                <c:pt idx="4111">
                  <c:v>0.4555120250011323</c:v>
                </c:pt>
                <c:pt idx="4112">
                  <c:v>0.45683681326147019</c:v>
                </c:pt>
                <c:pt idx="4113">
                  <c:v>0.45816160152180807</c:v>
                </c:pt>
                <c:pt idx="4114">
                  <c:v>0.45948638978214595</c:v>
                </c:pt>
                <c:pt idx="4115">
                  <c:v>0.4555120250011323</c:v>
                </c:pt>
                <c:pt idx="4116">
                  <c:v>0.45683681326147019</c:v>
                </c:pt>
                <c:pt idx="4117">
                  <c:v>0.45418723674079442</c:v>
                </c:pt>
                <c:pt idx="4118">
                  <c:v>0.45153766022011865</c:v>
                </c:pt>
                <c:pt idx="4119">
                  <c:v>0.46213596630282172</c:v>
                </c:pt>
                <c:pt idx="4120">
                  <c:v>0.46081117804248384</c:v>
                </c:pt>
                <c:pt idx="4121">
                  <c:v>0.45816160152180807</c:v>
                </c:pt>
                <c:pt idx="4122">
                  <c:v>0.45418723674079442</c:v>
                </c:pt>
                <c:pt idx="4123">
                  <c:v>0.46213596630282172</c:v>
                </c:pt>
                <c:pt idx="4124">
                  <c:v>0.45816160152180807</c:v>
                </c:pt>
                <c:pt idx="4125">
                  <c:v>0.45418723674079442</c:v>
                </c:pt>
                <c:pt idx="4126">
                  <c:v>0.45683681326147019</c:v>
                </c:pt>
                <c:pt idx="4127">
                  <c:v>0.45021287195978077</c:v>
                </c:pt>
                <c:pt idx="4128">
                  <c:v>0.45021287195978077</c:v>
                </c:pt>
                <c:pt idx="4129">
                  <c:v>0.44756329543910511</c:v>
                </c:pt>
                <c:pt idx="4130">
                  <c:v>0.44491371891842935</c:v>
                </c:pt>
                <c:pt idx="4131">
                  <c:v>0.45153766022011865</c:v>
                </c:pt>
                <c:pt idx="4132">
                  <c:v>0.45021287195978077</c:v>
                </c:pt>
                <c:pt idx="4133">
                  <c:v>0.45153766022011865</c:v>
                </c:pt>
                <c:pt idx="4134">
                  <c:v>0.44756329543910511</c:v>
                </c:pt>
                <c:pt idx="4135">
                  <c:v>0.45021287195978077</c:v>
                </c:pt>
                <c:pt idx="4136">
                  <c:v>0.45153766022011865</c:v>
                </c:pt>
                <c:pt idx="4137">
                  <c:v>0.4555120250011323</c:v>
                </c:pt>
                <c:pt idx="4138">
                  <c:v>0.46081117804248384</c:v>
                </c:pt>
                <c:pt idx="4139">
                  <c:v>0.45021287195978077</c:v>
                </c:pt>
                <c:pt idx="4140">
                  <c:v>0.45286244848045654</c:v>
                </c:pt>
                <c:pt idx="4141">
                  <c:v>0.45418723674079442</c:v>
                </c:pt>
                <c:pt idx="4142">
                  <c:v>0.44888808369944289</c:v>
                </c:pt>
                <c:pt idx="4143">
                  <c:v>0.44623850717876723</c:v>
                </c:pt>
                <c:pt idx="4144">
                  <c:v>0.4555120250011323</c:v>
                </c:pt>
                <c:pt idx="4145">
                  <c:v>0.45948638978214595</c:v>
                </c:pt>
                <c:pt idx="4146">
                  <c:v>0.45021287195978077</c:v>
                </c:pt>
                <c:pt idx="4147">
                  <c:v>0.45153766022011865</c:v>
                </c:pt>
                <c:pt idx="4148">
                  <c:v>0.44358893065809146</c:v>
                </c:pt>
                <c:pt idx="4149">
                  <c:v>0.44756329543910511</c:v>
                </c:pt>
                <c:pt idx="4150">
                  <c:v>0.44756329543910511</c:v>
                </c:pt>
                <c:pt idx="4151">
                  <c:v>0.44491371891842935</c:v>
                </c:pt>
                <c:pt idx="4152">
                  <c:v>0.44756329543910511</c:v>
                </c:pt>
                <c:pt idx="4153">
                  <c:v>0.45153766022011865</c:v>
                </c:pt>
                <c:pt idx="4154">
                  <c:v>0.44756329543910511</c:v>
                </c:pt>
                <c:pt idx="4155">
                  <c:v>0.44491371891842935</c:v>
                </c:pt>
                <c:pt idx="4156">
                  <c:v>0.45021287195978077</c:v>
                </c:pt>
                <c:pt idx="4157">
                  <c:v>0.44756329543910511</c:v>
                </c:pt>
                <c:pt idx="4158">
                  <c:v>0.4409393541374157</c:v>
                </c:pt>
                <c:pt idx="4159">
                  <c:v>0.45153766022011865</c:v>
                </c:pt>
                <c:pt idx="4160">
                  <c:v>0.44358893065809146</c:v>
                </c:pt>
                <c:pt idx="4161">
                  <c:v>0.44358893065809146</c:v>
                </c:pt>
                <c:pt idx="4162">
                  <c:v>0.43961456587707781</c:v>
                </c:pt>
                <c:pt idx="4163">
                  <c:v>0.43961456587707781</c:v>
                </c:pt>
                <c:pt idx="4164">
                  <c:v>0.43564020109606416</c:v>
                </c:pt>
                <c:pt idx="4165">
                  <c:v>0.4409393541374157</c:v>
                </c:pt>
                <c:pt idx="4166">
                  <c:v>0.44358893065809146</c:v>
                </c:pt>
                <c:pt idx="4167">
                  <c:v>0.44623850717876723</c:v>
                </c:pt>
                <c:pt idx="4168">
                  <c:v>0.43961456587707781</c:v>
                </c:pt>
                <c:pt idx="4169">
                  <c:v>0.43961456587707781</c:v>
                </c:pt>
                <c:pt idx="4170">
                  <c:v>0.43696498935640204</c:v>
                </c:pt>
                <c:pt idx="4171">
                  <c:v>0.43961456587707781</c:v>
                </c:pt>
                <c:pt idx="4172">
                  <c:v>0.43696498935640204</c:v>
                </c:pt>
                <c:pt idx="4173">
                  <c:v>0.44358893065809146</c:v>
                </c:pt>
                <c:pt idx="4174">
                  <c:v>0.4409393541374157</c:v>
                </c:pt>
                <c:pt idx="4175">
                  <c:v>0.44226414239775358</c:v>
                </c:pt>
                <c:pt idx="4176">
                  <c:v>0.43431541283572628</c:v>
                </c:pt>
                <c:pt idx="4177">
                  <c:v>0.43961456587707781</c:v>
                </c:pt>
                <c:pt idx="4178">
                  <c:v>0.4409393541374157</c:v>
                </c:pt>
                <c:pt idx="4179">
                  <c:v>0.43961456587707781</c:v>
                </c:pt>
                <c:pt idx="4180">
                  <c:v>0.43696498935640204</c:v>
                </c:pt>
                <c:pt idx="4181">
                  <c:v>0.43564020109606416</c:v>
                </c:pt>
                <c:pt idx="4182">
                  <c:v>0.43564020109606416</c:v>
                </c:pt>
                <c:pt idx="4183">
                  <c:v>0.43564020109606416</c:v>
                </c:pt>
                <c:pt idx="4184">
                  <c:v>0.43564020109606416</c:v>
                </c:pt>
                <c:pt idx="4185">
                  <c:v>0.43431541283572628</c:v>
                </c:pt>
                <c:pt idx="4186">
                  <c:v>0.43431541283572628</c:v>
                </c:pt>
                <c:pt idx="4187">
                  <c:v>0.43431541283572628</c:v>
                </c:pt>
                <c:pt idx="4188">
                  <c:v>0.43696498935640204</c:v>
                </c:pt>
                <c:pt idx="4189">
                  <c:v>0.43299062457538839</c:v>
                </c:pt>
                <c:pt idx="4190">
                  <c:v>0.42769147153403686</c:v>
                </c:pt>
                <c:pt idx="4191">
                  <c:v>0.42901625979437474</c:v>
                </c:pt>
                <c:pt idx="4192">
                  <c:v>0.43431541283572628</c:v>
                </c:pt>
                <c:pt idx="4193">
                  <c:v>0.43034104805471263</c:v>
                </c:pt>
                <c:pt idx="4194">
                  <c:v>0.43166583631505051</c:v>
                </c:pt>
                <c:pt idx="4195">
                  <c:v>0.43696498935640204</c:v>
                </c:pt>
                <c:pt idx="4196">
                  <c:v>0.43034104805471263</c:v>
                </c:pt>
                <c:pt idx="4197">
                  <c:v>0.43299062457538839</c:v>
                </c:pt>
                <c:pt idx="4198">
                  <c:v>0.42239231849268544</c:v>
                </c:pt>
                <c:pt idx="4199">
                  <c:v>0.43166583631505051</c:v>
                </c:pt>
                <c:pt idx="4200">
                  <c:v>0.42504189501336109</c:v>
                </c:pt>
                <c:pt idx="4201">
                  <c:v>0.43299062457538839</c:v>
                </c:pt>
                <c:pt idx="4202">
                  <c:v>0.43034104805471263</c:v>
                </c:pt>
                <c:pt idx="4203">
                  <c:v>0.41841795371167179</c:v>
                </c:pt>
                <c:pt idx="4204">
                  <c:v>0.42636668327369898</c:v>
                </c:pt>
                <c:pt idx="4205">
                  <c:v>0.42636668327369898</c:v>
                </c:pt>
                <c:pt idx="4206">
                  <c:v>0.43299062457538839</c:v>
                </c:pt>
                <c:pt idx="4207">
                  <c:v>0.43166583631505051</c:v>
                </c:pt>
                <c:pt idx="4208">
                  <c:v>0.43431541283572628</c:v>
                </c:pt>
                <c:pt idx="4209">
                  <c:v>0.43564020109606416</c:v>
                </c:pt>
                <c:pt idx="4210">
                  <c:v>0.43034104805471263</c:v>
                </c:pt>
                <c:pt idx="4211">
                  <c:v>0.43034104805471263</c:v>
                </c:pt>
                <c:pt idx="4212">
                  <c:v>0.42769147153403686</c:v>
                </c:pt>
                <c:pt idx="4213">
                  <c:v>0.42636668327369898</c:v>
                </c:pt>
                <c:pt idx="4214">
                  <c:v>0.35615290547579148</c:v>
                </c:pt>
                <c:pt idx="4215">
                  <c:v>0.145511572082069</c:v>
                </c:pt>
                <c:pt idx="4216">
                  <c:v>5.2776393858417592E-2</c:v>
                </c:pt>
                <c:pt idx="4217">
                  <c:v>1.8331899089632731E-2</c:v>
                </c:pt>
                <c:pt idx="4218">
                  <c:v>1.1707957787943313E-2</c:v>
                </c:pt>
                <c:pt idx="4219">
                  <c:v>2.4344399655782389E-3</c:v>
                </c:pt>
                <c:pt idx="4220">
                  <c:v>-1.5399248154355227E-3</c:v>
                </c:pt>
                <c:pt idx="4221">
                  <c:v>5.084016486254006E-3</c:v>
                </c:pt>
                <c:pt idx="4222">
                  <c:v>-5.5142895964490624E-3</c:v>
                </c:pt>
                <c:pt idx="4223">
                  <c:v>-1.0813442637800597E-2</c:v>
                </c:pt>
                <c:pt idx="4224">
                  <c:v>-5.5142895964490624E-3</c:v>
                </c:pt>
                <c:pt idx="4225">
                  <c:v>-8.1638661171248295E-3</c:v>
                </c:pt>
                <c:pt idx="4226">
                  <c:v>-6.8390778567868349E-3</c:v>
                </c:pt>
                <c:pt idx="4227">
                  <c:v>-2.8647130757732953E-3</c:v>
                </c:pt>
                <c:pt idx="4228">
                  <c:v>-5.5142895964490624E-3</c:v>
                </c:pt>
                <c:pt idx="4229">
                  <c:v>-9.488654377462602E-3</c:v>
                </c:pt>
                <c:pt idx="4230">
                  <c:v>-2.1513655509752816E-4</c:v>
                </c:pt>
                <c:pt idx="4231">
                  <c:v>2.4344399655782389E-3</c:v>
                </c:pt>
                <c:pt idx="4232">
                  <c:v>1.1096517052403554E-3</c:v>
                </c:pt>
                <c:pt idx="4233">
                  <c:v>-5.5142895964490624E-3</c:v>
                </c:pt>
                <c:pt idx="4234">
                  <c:v>-6.8390778567868349E-3</c:v>
                </c:pt>
                <c:pt idx="4235">
                  <c:v>-2.8647130757732953E-3</c:v>
                </c:pt>
                <c:pt idx="4236">
                  <c:v>5.084016486254006E-3</c:v>
                </c:pt>
                <c:pt idx="4237">
                  <c:v>-2.1513655509752816E-4</c:v>
                </c:pt>
                <c:pt idx="4238">
                  <c:v>1.1096517052403554E-3</c:v>
                </c:pt>
                <c:pt idx="4239">
                  <c:v>-1.5399248154355227E-3</c:v>
                </c:pt>
                <c:pt idx="4240">
                  <c:v>1.1096517052403554E-3</c:v>
                </c:pt>
                <c:pt idx="4241">
                  <c:v>-5.5142895964490624E-3</c:v>
                </c:pt>
                <c:pt idx="4242">
                  <c:v>2.4344399655782389E-3</c:v>
                </c:pt>
                <c:pt idx="4243">
                  <c:v>2.4344399655782389E-3</c:v>
                </c:pt>
                <c:pt idx="4244">
                  <c:v>-2.1513655509752816E-4</c:v>
                </c:pt>
                <c:pt idx="4245">
                  <c:v>-2.8647130757732953E-3</c:v>
                </c:pt>
                <c:pt idx="4246">
                  <c:v>-6.8390778567868349E-3</c:v>
                </c:pt>
                <c:pt idx="4247">
                  <c:v>1.1096517052403554E-3</c:v>
                </c:pt>
                <c:pt idx="4248">
                  <c:v>-4.1895013361112898E-3</c:v>
                </c:pt>
                <c:pt idx="4249">
                  <c:v>-2.8647130757732953E-3</c:v>
                </c:pt>
                <c:pt idx="4250">
                  <c:v>-1.5399248154355227E-3</c:v>
                </c:pt>
                <c:pt idx="4251">
                  <c:v>-2.8647130757732953E-3</c:v>
                </c:pt>
                <c:pt idx="4252">
                  <c:v>1.1096517052403554E-3</c:v>
                </c:pt>
                <c:pt idx="4253">
                  <c:v>-5.5142895964490624E-3</c:v>
                </c:pt>
                <c:pt idx="4254">
                  <c:v>5.084016486254006E-3</c:v>
                </c:pt>
                <c:pt idx="4255">
                  <c:v>-1.5399248154355227E-3</c:v>
                </c:pt>
                <c:pt idx="4256">
                  <c:v>5.084016486254006E-3</c:v>
                </c:pt>
                <c:pt idx="4257">
                  <c:v>5.084016486254006E-3</c:v>
                </c:pt>
                <c:pt idx="4258">
                  <c:v>1.0383169527605429E-2</c:v>
                </c:pt>
                <c:pt idx="4259">
                  <c:v>-2.1513655509752816E-4</c:v>
                </c:pt>
                <c:pt idx="4260">
                  <c:v>2.4344399655782389E-3</c:v>
                </c:pt>
                <c:pt idx="4261">
                  <c:v>-1.5399248154355227E-3</c:v>
                </c:pt>
                <c:pt idx="4262">
                  <c:v>-2.1513655509752816E-4</c:v>
                </c:pt>
                <c:pt idx="4263">
                  <c:v>1.1096517052403554E-3</c:v>
                </c:pt>
                <c:pt idx="4264">
                  <c:v>-2.1513655509752816E-4</c:v>
                </c:pt>
                <c:pt idx="4265">
                  <c:v>-2.8647130757732953E-3</c:v>
                </c:pt>
                <c:pt idx="4266">
                  <c:v>2.4344399655782389E-3</c:v>
                </c:pt>
                <c:pt idx="4267">
                  <c:v>2.4344399655782389E-3</c:v>
                </c:pt>
                <c:pt idx="4268">
                  <c:v>-2.1513655509752816E-4</c:v>
                </c:pt>
                <c:pt idx="4269">
                  <c:v>-2.8647130757732953E-3</c:v>
                </c:pt>
                <c:pt idx="4270">
                  <c:v>-5.5142895964490624E-3</c:v>
                </c:pt>
                <c:pt idx="4271">
                  <c:v>-5.5142895964490624E-3</c:v>
                </c:pt>
                <c:pt idx="4272">
                  <c:v>-4.1895013361112898E-3</c:v>
                </c:pt>
                <c:pt idx="4273">
                  <c:v>-5.5142895964490624E-3</c:v>
                </c:pt>
                <c:pt idx="4274">
                  <c:v>-4.1895013361112898E-3</c:v>
                </c:pt>
                <c:pt idx="4275">
                  <c:v>-1.5399248154355227E-3</c:v>
                </c:pt>
                <c:pt idx="4276">
                  <c:v>-6.8390778567868349E-3</c:v>
                </c:pt>
                <c:pt idx="4277">
                  <c:v>-2.8647130757732953E-3</c:v>
                </c:pt>
                <c:pt idx="4278">
                  <c:v>-2.8647130757732953E-3</c:v>
                </c:pt>
                <c:pt idx="4279">
                  <c:v>-1.5399248154355227E-3</c:v>
                </c:pt>
                <c:pt idx="4280">
                  <c:v>-4.1895013361112898E-3</c:v>
                </c:pt>
                <c:pt idx="4281">
                  <c:v>-5.5142895964490624E-3</c:v>
                </c:pt>
                <c:pt idx="4282">
                  <c:v>1.1096517052403554E-3</c:v>
                </c:pt>
                <c:pt idx="4283">
                  <c:v>-1.5399248154355227E-3</c:v>
                </c:pt>
                <c:pt idx="4284">
                  <c:v>-4.1895013361112898E-3</c:v>
                </c:pt>
                <c:pt idx="4285">
                  <c:v>-1.5399248154355227E-3</c:v>
                </c:pt>
                <c:pt idx="4286">
                  <c:v>-4.1895013361112898E-3</c:v>
                </c:pt>
                <c:pt idx="4287">
                  <c:v>-8.1638661171248295E-3</c:v>
                </c:pt>
                <c:pt idx="4288">
                  <c:v>-4.1895013361112898E-3</c:v>
                </c:pt>
                <c:pt idx="4289">
                  <c:v>-4.1895013361112898E-3</c:v>
                </c:pt>
                <c:pt idx="4290">
                  <c:v>-8.1638661171248295E-3</c:v>
                </c:pt>
                <c:pt idx="4291">
                  <c:v>-2.8647130757732953E-3</c:v>
                </c:pt>
                <c:pt idx="4292">
                  <c:v>-2.8647130757732953E-3</c:v>
                </c:pt>
                <c:pt idx="4293">
                  <c:v>-5.5142895964490624E-3</c:v>
                </c:pt>
                <c:pt idx="4294">
                  <c:v>-2.8647130757732953E-3</c:v>
                </c:pt>
                <c:pt idx="4295">
                  <c:v>-1.5399248154355227E-3</c:v>
                </c:pt>
                <c:pt idx="4296">
                  <c:v>-8.1638661171248295E-3</c:v>
                </c:pt>
                <c:pt idx="4297">
                  <c:v>-6.8390778567868349E-3</c:v>
                </c:pt>
                <c:pt idx="4298">
                  <c:v>-6.8390778567868349E-3</c:v>
                </c:pt>
                <c:pt idx="4299">
                  <c:v>-9.488654377462602E-3</c:v>
                </c:pt>
                <c:pt idx="4300">
                  <c:v>-9.488654377462602E-3</c:v>
                </c:pt>
                <c:pt idx="4301">
                  <c:v>-8.1638661171248295E-3</c:v>
                </c:pt>
                <c:pt idx="4302">
                  <c:v>-1.0813442637800597E-2</c:v>
                </c:pt>
                <c:pt idx="4303">
                  <c:v>-1.2138230898138369E-2</c:v>
                </c:pt>
                <c:pt idx="4304">
                  <c:v>-6.8390778567868349E-3</c:v>
                </c:pt>
                <c:pt idx="4305">
                  <c:v>-1.0813442637800597E-2</c:v>
                </c:pt>
                <c:pt idx="4306">
                  <c:v>-1.0813442637800597E-2</c:v>
                </c:pt>
                <c:pt idx="4307">
                  <c:v>-6.8390778567868349E-3</c:v>
                </c:pt>
                <c:pt idx="4308">
                  <c:v>-8.1638661171248295E-3</c:v>
                </c:pt>
                <c:pt idx="4309">
                  <c:v>-9.488654377462602E-3</c:v>
                </c:pt>
                <c:pt idx="4310">
                  <c:v>-8.1638661171248295E-3</c:v>
                </c:pt>
                <c:pt idx="4311">
                  <c:v>-8.1638661171248295E-3</c:v>
                </c:pt>
                <c:pt idx="4312">
                  <c:v>-1.5399248154355227E-3</c:v>
                </c:pt>
                <c:pt idx="4313">
                  <c:v>-2.8647130757732953E-3</c:v>
                </c:pt>
                <c:pt idx="4314">
                  <c:v>-4.1895013361112898E-3</c:v>
                </c:pt>
                <c:pt idx="4315">
                  <c:v>-2.8647130757732953E-3</c:v>
                </c:pt>
                <c:pt idx="4316">
                  <c:v>-9.488654377462602E-3</c:v>
                </c:pt>
                <c:pt idx="4317">
                  <c:v>-5.5142895964490624E-3</c:v>
                </c:pt>
                <c:pt idx="4318">
                  <c:v>-4.1895013361112898E-3</c:v>
                </c:pt>
                <c:pt idx="4319">
                  <c:v>-9.488654377462602E-3</c:v>
                </c:pt>
                <c:pt idx="4320">
                  <c:v>-5.5142895964490624E-3</c:v>
                </c:pt>
                <c:pt idx="4321">
                  <c:v>-9.488654377462602E-3</c:v>
                </c:pt>
                <c:pt idx="4322">
                  <c:v>-1.4787807418814136E-2</c:v>
                </c:pt>
                <c:pt idx="4323">
                  <c:v>-1.4787807418814136E-2</c:v>
                </c:pt>
                <c:pt idx="4324">
                  <c:v>-1.2138230898138369E-2</c:v>
                </c:pt>
                <c:pt idx="4325">
                  <c:v>-2.008696046016567E-2</c:v>
                </c:pt>
                <c:pt idx="4326">
                  <c:v>-1.2138230898138369E-2</c:v>
                </c:pt>
                <c:pt idx="4327">
                  <c:v>-1.3463019158476364E-2</c:v>
                </c:pt>
                <c:pt idx="4328">
                  <c:v>-1.8762172199827898E-2</c:v>
                </c:pt>
                <c:pt idx="4329">
                  <c:v>-1.3463019158476364E-2</c:v>
                </c:pt>
                <c:pt idx="4330">
                  <c:v>-1.7437383939489903E-2</c:v>
                </c:pt>
                <c:pt idx="4331">
                  <c:v>-1.3463019158476364E-2</c:v>
                </c:pt>
                <c:pt idx="4332">
                  <c:v>-1.8762172199827898E-2</c:v>
                </c:pt>
                <c:pt idx="4333">
                  <c:v>-1.4787807418814136E-2</c:v>
                </c:pt>
                <c:pt idx="4334">
                  <c:v>-1.3463019158476364E-2</c:v>
                </c:pt>
                <c:pt idx="4335">
                  <c:v>-1.7437383939489903E-2</c:v>
                </c:pt>
                <c:pt idx="4336">
                  <c:v>-1.8762172199827898E-2</c:v>
                </c:pt>
                <c:pt idx="4337">
                  <c:v>-1.8762172199827898E-2</c:v>
                </c:pt>
                <c:pt idx="4338">
                  <c:v>-1.7437383939489903E-2</c:v>
                </c:pt>
                <c:pt idx="4339">
                  <c:v>-1.8762172199827898E-2</c:v>
                </c:pt>
                <c:pt idx="4340">
                  <c:v>-2.008696046016567E-2</c:v>
                </c:pt>
                <c:pt idx="4341">
                  <c:v>-1.6112595679152131E-2</c:v>
                </c:pt>
                <c:pt idx="4342">
                  <c:v>-2.008696046016567E-2</c:v>
                </c:pt>
                <c:pt idx="4343">
                  <c:v>-2.008696046016567E-2</c:v>
                </c:pt>
                <c:pt idx="4344">
                  <c:v>-2.1411748720503665E-2</c:v>
                </c:pt>
                <c:pt idx="4345">
                  <c:v>-2.1411748720503665E-2</c:v>
                </c:pt>
                <c:pt idx="4346">
                  <c:v>-1.6112595679152131E-2</c:v>
                </c:pt>
                <c:pt idx="4347">
                  <c:v>-2.1411748720503665E-2</c:v>
                </c:pt>
                <c:pt idx="4348">
                  <c:v>-1.8762172199827898E-2</c:v>
                </c:pt>
                <c:pt idx="4349">
                  <c:v>-1.8762172199827898E-2</c:v>
                </c:pt>
                <c:pt idx="4350">
                  <c:v>-2.2736536980841437E-2</c:v>
                </c:pt>
                <c:pt idx="4351">
                  <c:v>-2.008696046016567E-2</c:v>
                </c:pt>
                <c:pt idx="4352">
                  <c:v>-1.7437383939489903E-2</c:v>
                </c:pt>
                <c:pt idx="4353">
                  <c:v>-2.008696046016567E-2</c:v>
                </c:pt>
                <c:pt idx="4354">
                  <c:v>-2.1411748720503665E-2</c:v>
                </c:pt>
                <c:pt idx="4355">
                  <c:v>-2.1411748720503665E-2</c:v>
                </c:pt>
                <c:pt idx="4356">
                  <c:v>-2.1411748720503665E-2</c:v>
                </c:pt>
                <c:pt idx="4357">
                  <c:v>-2.1411748720503665E-2</c:v>
                </c:pt>
                <c:pt idx="4358">
                  <c:v>-2.1411748720503665E-2</c:v>
                </c:pt>
                <c:pt idx="4359">
                  <c:v>-2.4061325241179432E-2</c:v>
                </c:pt>
                <c:pt idx="4360">
                  <c:v>-1.8762172199827898E-2</c:v>
                </c:pt>
                <c:pt idx="4361">
                  <c:v>-1.8762172199827898E-2</c:v>
                </c:pt>
                <c:pt idx="4362">
                  <c:v>-1.7437383939489903E-2</c:v>
                </c:pt>
                <c:pt idx="4363">
                  <c:v>-2.008696046016567E-2</c:v>
                </c:pt>
                <c:pt idx="4364">
                  <c:v>-1.8762172199827898E-2</c:v>
                </c:pt>
                <c:pt idx="4365">
                  <c:v>-2.008696046016567E-2</c:v>
                </c:pt>
                <c:pt idx="4366">
                  <c:v>-2.2736536980841437E-2</c:v>
                </c:pt>
                <c:pt idx="4367">
                  <c:v>-2.1411748720503665E-2</c:v>
                </c:pt>
                <c:pt idx="4368">
                  <c:v>-2.4061325241179432E-2</c:v>
                </c:pt>
                <c:pt idx="4369">
                  <c:v>-1.8762172199827898E-2</c:v>
                </c:pt>
                <c:pt idx="4370">
                  <c:v>-1.8762172199827898E-2</c:v>
                </c:pt>
                <c:pt idx="4371">
                  <c:v>-2.2736536980841437E-2</c:v>
                </c:pt>
                <c:pt idx="4372">
                  <c:v>-2.4061325241179432E-2</c:v>
                </c:pt>
                <c:pt idx="4373">
                  <c:v>-2.2736536980841437E-2</c:v>
                </c:pt>
                <c:pt idx="4374">
                  <c:v>-2.8035690022192972E-2</c:v>
                </c:pt>
                <c:pt idx="4375">
                  <c:v>-2.9360478282530966E-2</c:v>
                </c:pt>
                <c:pt idx="4376">
                  <c:v>-2.5386113501517205E-2</c:v>
                </c:pt>
                <c:pt idx="4377">
                  <c:v>-2.4061325241179432E-2</c:v>
                </c:pt>
                <c:pt idx="4378">
                  <c:v>-2.8035690022192972E-2</c:v>
                </c:pt>
                <c:pt idx="4379">
                  <c:v>-2.6710901761855199E-2</c:v>
                </c:pt>
                <c:pt idx="4380">
                  <c:v>-2.6710901761855199E-2</c:v>
                </c:pt>
                <c:pt idx="4381">
                  <c:v>-2.5386113501517205E-2</c:v>
                </c:pt>
                <c:pt idx="4382">
                  <c:v>-2.008696046016567E-2</c:v>
                </c:pt>
                <c:pt idx="4383">
                  <c:v>-2.8035690022192972E-2</c:v>
                </c:pt>
                <c:pt idx="4384">
                  <c:v>-2.4061325241179432E-2</c:v>
                </c:pt>
                <c:pt idx="4385">
                  <c:v>-2.6710901761855199E-2</c:v>
                </c:pt>
                <c:pt idx="4386">
                  <c:v>-2.5386113501517205E-2</c:v>
                </c:pt>
                <c:pt idx="4387">
                  <c:v>-2.8035690022192972E-2</c:v>
                </c:pt>
                <c:pt idx="4388">
                  <c:v>-2.5386113501517205E-2</c:v>
                </c:pt>
                <c:pt idx="4389">
                  <c:v>-2.6710901761855199E-2</c:v>
                </c:pt>
                <c:pt idx="4390">
                  <c:v>-2.1411748720503665E-2</c:v>
                </c:pt>
                <c:pt idx="4391">
                  <c:v>-2.6710901761855199E-2</c:v>
                </c:pt>
                <c:pt idx="4392">
                  <c:v>-2.008696046016567E-2</c:v>
                </c:pt>
                <c:pt idx="4393">
                  <c:v>-2.8035690022192972E-2</c:v>
                </c:pt>
                <c:pt idx="4394">
                  <c:v>-3.0685266542868739E-2</c:v>
                </c:pt>
                <c:pt idx="4395">
                  <c:v>-2.9360478282530966E-2</c:v>
                </c:pt>
                <c:pt idx="4396">
                  <c:v>-3.2010054803206511E-2</c:v>
                </c:pt>
                <c:pt idx="4397">
                  <c:v>-2.8035690022192972E-2</c:v>
                </c:pt>
                <c:pt idx="4398">
                  <c:v>-2.9360478282530966E-2</c:v>
                </c:pt>
                <c:pt idx="4399">
                  <c:v>-3.0685266542868739E-2</c:v>
                </c:pt>
                <c:pt idx="4400">
                  <c:v>-2.9360478282530966E-2</c:v>
                </c:pt>
                <c:pt idx="4401">
                  <c:v>-2.6710901761855199E-2</c:v>
                </c:pt>
                <c:pt idx="4402">
                  <c:v>-2.6710901761855199E-2</c:v>
                </c:pt>
                <c:pt idx="4403">
                  <c:v>-2.9360478282530966E-2</c:v>
                </c:pt>
                <c:pt idx="4404">
                  <c:v>-3.0685266542868739E-2</c:v>
                </c:pt>
                <c:pt idx="4405">
                  <c:v>-2.5386113501517205E-2</c:v>
                </c:pt>
                <c:pt idx="4406">
                  <c:v>-2.5386113501517205E-2</c:v>
                </c:pt>
                <c:pt idx="4407">
                  <c:v>-2.5386113501517205E-2</c:v>
                </c:pt>
                <c:pt idx="4408">
                  <c:v>-3.2010054803206511E-2</c:v>
                </c:pt>
                <c:pt idx="4409">
                  <c:v>-2.9360478282530966E-2</c:v>
                </c:pt>
                <c:pt idx="4410">
                  <c:v>-3.2010054803206511E-2</c:v>
                </c:pt>
                <c:pt idx="4411">
                  <c:v>-3.3334843063544506E-2</c:v>
                </c:pt>
                <c:pt idx="4412">
                  <c:v>-3.4659631323882278E-2</c:v>
                </c:pt>
                <c:pt idx="4413">
                  <c:v>-3.0685266542868739E-2</c:v>
                </c:pt>
                <c:pt idx="4414">
                  <c:v>-3.0685266542868739E-2</c:v>
                </c:pt>
                <c:pt idx="4415">
                  <c:v>-3.0685266542868739E-2</c:v>
                </c:pt>
                <c:pt idx="4416">
                  <c:v>-3.0685266542868739E-2</c:v>
                </c:pt>
                <c:pt idx="4417">
                  <c:v>-2.5386113501517205E-2</c:v>
                </c:pt>
                <c:pt idx="4418">
                  <c:v>-3.2010054803206511E-2</c:v>
                </c:pt>
                <c:pt idx="4419">
                  <c:v>-2.9360478282530966E-2</c:v>
                </c:pt>
                <c:pt idx="4420">
                  <c:v>-3.3334843063544506E-2</c:v>
                </c:pt>
                <c:pt idx="4421">
                  <c:v>-2.8035690022192972E-2</c:v>
                </c:pt>
                <c:pt idx="4422">
                  <c:v>-3.4659631323882278E-2</c:v>
                </c:pt>
                <c:pt idx="4423">
                  <c:v>-3.2010054803206511E-2</c:v>
                </c:pt>
                <c:pt idx="4424">
                  <c:v>-3.4659631323882278E-2</c:v>
                </c:pt>
                <c:pt idx="4425">
                  <c:v>-3.4659631323882278E-2</c:v>
                </c:pt>
                <c:pt idx="4426">
                  <c:v>-3.3334843063544506E-2</c:v>
                </c:pt>
                <c:pt idx="4427">
                  <c:v>-2.9360478282530966E-2</c:v>
                </c:pt>
                <c:pt idx="4428">
                  <c:v>-2.9360478282530966E-2</c:v>
                </c:pt>
                <c:pt idx="4429">
                  <c:v>-2.9360478282530966E-2</c:v>
                </c:pt>
                <c:pt idx="4430">
                  <c:v>-3.2010054803206511E-2</c:v>
                </c:pt>
                <c:pt idx="4431">
                  <c:v>-3.0685266542868739E-2</c:v>
                </c:pt>
                <c:pt idx="4432">
                  <c:v>-3.4659631323882278E-2</c:v>
                </c:pt>
                <c:pt idx="4433">
                  <c:v>-3.0685266542868739E-2</c:v>
                </c:pt>
                <c:pt idx="4434">
                  <c:v>-2.9360478282530966E-2</c:v>
                </c:pt>
                <c:pt idx="4435">
                  <c:v>-2.6710901761855199E-2</c:v>
                </c:pt>
                <c:pt idx="4436">
                  <c:v>-3.3334843063544506E-2</c:v>
                </c:pt>
                <c:pt idx="4437">
                  <c:v>-3.3334843063544506E-2</c:v>
                </c:pt>
                <c:pt idx="4438">
                  <c:v>-3.4659631323882278E-2</c:v>
                </c:pt>
                <c:pt idx="4439">
                  <c:v>-2.9360478282530966E-2</c:v>
                </c:pt>
                <c:pt idx="4440">
                  <c:v>-3.3334843063544506E-2</c:v>
                </c:pt>
                <c:pt idx="4441">
                  <c:v>-3.5984419584220273E-2</c:v>
                </c:pt>
                <c:pt idx="4442">
                  <c:v>-3.5984419584220273E-2</c:v>
                </c:pt>
                <c:pt idx="4443">
                  <c:v>-3.2010054803206511E-2</c:v>
                </c:pt>
                <c:pt idx="4444">
                  <c:v>-3.2010054803206511E-2</c:v>
                </c:pt>
                <c:pt idx="4445">
                  <c:v>-2.6710901761855199E-2</c:v>
                </c:pt>
                <c:pt idx="4446">
                  <c:v>-3.4659631323882278E-2</c:v>
                </c:pt>
                <c:pt idx="4447">
                  <c:v>-2.9360478282530966E-2</c:v>
                </c:pt>
                <c:pt idx="4448">
                  <c:v>-3.3334843063544506E-2</c:v>
                </c:pt>
                <c:pt idx="4449">
                  <c:v>-3.4659631323882278E-2</c:v>
                </c:pt>
                <c:pt idx="4450">
                  <c:v>-3.3334843063544506E-2</c:v>
                </c:pt>
                <c:pt idx="4451">
                  <c:v>-3.2010054803206511E-2</c:v>
                </c:pt>
                <c:pt idx="4452">
                  <c:v>-3.3334843063544506E-2</c:v>
                </c:pt>
                <c:pt idx="4453">
                  <c:v>-3.0685266542868739E-2</c:v>
                </c:pt>
                <c:pt idx="4454">
                  <c:v>-2.5386113501517205E-2</c:v>
                </c:pt>
                <c:pt idx="4455">
                  <c:v>-2.6710901761855199E-2</c:v>
                </c:pt>
                <c:pt idx="4456">
                  <c:v>-3.0685266542868739E-2</c:v>
                </c:pt>
                <c:pt idx="4457">
                  <c:v>-3.3334843063544506E-2</c:v>
                </c:pt>
                <c:pt idx="4458">
                  <c:v>-2.8035690022192972E-2</c:v>
                </c:pt>
                <c:pt idx="4459">
                  <c:v>-3.0685266542868739E-2</c:v>
                </c:pt>
                <c:pt idx="4460">
                  <c:v>-3.2010054803206511E-2</c:v>
                </c:pt>
                <c:pt idx="4461">
                  <c:v>-3.3334843063544506E-2</c:v>
                </c:pt>
                <c:pt idx="4462">
                  <c:v>-2.8035690022192972E-2</c:v>
                </c:pt>
                <c:pt idx="4463">
                  <c:v>-3.2010054803206511E-2</c:v>
                </c:pt>
                <c:pt idx="4464">
                  <c:v>-3.3334843063544506E-2</c:v>
                </c:pt>
                <c:pt idx="4465">
                  <c:v>-3.3334843063544506E-2</c:v>
                </c:pt>
                <c:pt idx="4466">
                  <c:v>-3.3334843063544506E-2</c:v>
                </c:pt>
                <c:pt idx="4467">
                  <c:v>-3.3334843063544506E-2</c:v>
                </c:pt>
                <c:pt idx="4468">
                  <c:v>-3.3334843063544506E-2</c:v>
                </c:pt>
                <c:pt idx="4469">
                  <c:v>-3.4659631323882278E-2</c:v>
                </c:pt>
                <c:pt idx="4470">
                  <c:v>-3.4659631323882278E-2</c:v>
                </c:pt>
                <c:pt idx="4471">
                  <c:v>-3.3334843063544506E-2</c:v>
                </c:pt>
                <c:pt idx="4472">
                  <c:v>-3.2010054803206511E-2</c:v>
                </c:pt>
                <c:pt idx="4473">
                  <c:v>-3.3334843063544506E-2</c:v>
                </c:pt>
                <c:pt idx="4474">
                  <c:v>-3.7309207844558046E-2</c:v>
                </c:pt>
                <c:pt idx="4475">
                  <c:v>-3.2010054803206511E-2</c:v>
                </c:pt>
                <c:pt idx="4476">
                  <c:v>-3.4659631323882278E-2</c:v>
                </c:pt>
                <c:pt idx="4477">
                  <c:v>-3.0685266542868739E-2</c:v>
                </c:pt>
                <c:pt idx="4478">
                  <c:v>-3.3334843063544506E-2</c:v>
                </c:pt>
                <c:pt idx="4479">
                  <c:v>-3.0685266542868739E-2</c:v>
                </c:pt>
                <c:pt idx="4480">
                  <c:v>-3.3334843063544506E-2</c:v>
                </c:pt>
                <c:pt idx="4481">
                  <c:v>-3.0685266542868739E-2</c:v>
                </c:pt>
                <c:pt idx="4482">
                  <c:v>-3.3334843063544506E-2</c:v>
                </c:pt>
                <c:pt idx="4483">
                  <c:v>-3.4659631323882278E-2</c:v>
                </c:pt>
                <c:pt idx="4484">
                  <c:v>-3.3334843063544506E-2</c:v>
                </c:pt>
                <c:pt idx="4485">
                  <c:v>-3.3334843063544506E-2</c:v>
                </c:pt>
                <c:pt idx="4486">
                  <c:v>-3.0685266542868739E-2</c:v>
                </c:pt>
                <c:pt idx="4487">
                  <c:v>-3.4659631323882278E-2</c:v>
                </c:pt>
                <c:pt idx="4488">
                  <c:v>-2.9360478282530966E-2</c:v>
                </c:pt>
                <c:pt idx="4489">
                  <c:v>-3.3334843063544506E-2</c:v>
                </c:pt>
                <c:pt idx="4490">
                  <c:v>-3.5984419584220273E-2</c:v>
                </c:pt>
                <c:pt idx="4491">
                  <c:v>-2.9360478282530966E-2</c:v>
                </c:pt>
                <c:pt idx="4492">
                  <c:v>-3.0685266542868739E-2</c:v>
                </c:pt>
                <c:pt idx="4493">
                  <c:v>-3.4659631323882278E-2</c:v>
                </c:pt>
                <c:pt idx="4494">
                  <c:v>-2.9360478282530966E-2</c:v>
                </c:pt>
                <c:pt idx="4495">
                  <c:v>-3.0685266542868739E-2</c:v>
                </c:pt>
                <c:pt idx="4496">
                  <c:v>-3.5984419584220273E-2</c:v>
                </c:pt>
                <c:pt idx="4497">
                  <c:v>-3.5984419584220273E-2</c:v>
                </c:pt>
                <c:pt idx="4498">
                  <c:v>-3.5984419584220273E-2</c:v>
                </c:pt>
                <c:pt idx="4499">
                  <c:v>-3.7309207844558046E-2</c:v>
                </c:pt>
                <c:pt idx="4500">
                  <c:v>-3.863399610489604E-2</c:v>
                </c:pt>
                <c:pt idx="4501">
                  <c:v>-3.7309207844558046E-2</c:v>
                </c:pt>
                <c:pt idx="4502">
                  <c:v>-3.863399610489604E-2</c:v>
                </c:pt>
                <c:pt idx="4503">
                  <c:v>-3.4659631323882278E-2</c:v>
                </c:pt>
                <c:pt idx="4504">
                  <c:v>-3.4659631323882278E-2</c:v>
                </c:pt>
                <c:pt idx="4505">
                  <c:v>-3.863399610489604E-2</c:v>
                </c:pt>
                <c:pt idx="4506">
                  <c:v>-3.5984419584220273E-2</c:v>
                </c:pt>
                <c:pt idx="4507">
                  <c:v>-3.4659631323882278E-2</c:v>
                </c:pt>
                <c:pt idx="4508">
                  <c:v>-4.3933149146247574E-2</c:v>
                </c:pt>
                <c:pt idx="4509">
                  <c:v>-4.1283572625571807E-2</c:v>
                </c:pt>
                <c:pt idx="4510">
                  <c:v>-3.863399610489604E-2</c:v>
                </c:pt>
                <c:pt idx="4511">
                  <c:v>-4.1283572625571807E-2</c:v>
                </c:pt>
                <c:pt idx="4512">
                  <c:v>-3.7309207844558046E-2</c:v>
                </c:pt>
                <c:pt idx="4513">
                  <c:v>-3.9958784365233813E-2</c:v>
                </c:pt>
                <c:pt idx="4514">
                  <c:v>-3.9958784365233813E-2</c:v>
                </c:pt>
              </c:numCache>
            </c:numRef>
          </c:yVal>
          <c:smooth val="1"/>
          <c:extLst>
            <c:ext xmlns:c16="http://schemas.microsoft.com/office/drawing/2014/chart" uri="{C3380CC4-5D6E-409C-BE32-E72D297353CC}">
              <c16:uniqueId val="{00000000-CF3B-2A49-9318-6CC5CBB58962}"/>
            </c:ext>
          </c:extLst>
        </c:ser>
        <c:dLbls>
          <c:showLegendKey val="0"/>
          <c:showVal val="0"/>
          <c:showCatName val="0"/>
          <c:showSerName val="0"/>
          <c:showPercent val="0"/>
          <c:showBubbleSize val="0"/>
        </c:dLbls>
        <c:axId val="273617535"/>
        <c:axId val="343329247"/>
      </c:scatterChart>
      <c:valAx>
        <c:axId val="273617535"/>
        <c:scaling>
          <c:orientation val="minMax"/>
          <c:max val="3800"/>
        </c:scaling>
        <c:delete val="1"/>
        <c:axPos val="b"/>
        <c:numFmt formatCode="General" sourceLinked="1"/>
        <c:majorTickMark val="none"/>
        <c:minorTickMark val="none"/>
        <c:tickLblPos val="nextTo"/>
        <c:crossAx val="343329247"/>
        <c:crosses val="autoZero"/>
        <c:crossBetween val="midCat"/>
      </c:valAx>
      <c:valAx>
        <c:axId val="343329247"/>
        <c:scaling>
          <c:orientation val="minMax"/>
          <c:max val="1"/>
          <c:min val="-0.2"/>
        </c:scaling>
        <c:delete val="0"/>
        <c:axPos val="l"/>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361753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694551262745928E-2"/>
          <c:y val="4.9484468890315214E-2"/>
          <c:w val="0.92765646169889604"/>
          <c:h val="0.90103106221936957"/>
        </c:manualLayout>
      </c:layout>
      <c:scatterChart>
        <c:scatterStyle val="smoothMarker"/>
        <c:varyColors val="0"/>
        <c:ser>
          <c:idx val="0"/>
          <c:order val="0"/>
          <c:tx>
            <c:strRef>
              <c:f>'Ethanol 16-MHA'!$D$1</c:f>
              <c:strCache>
                <c:ptCount val="1"/>
                <c:pt idx="0">
                  <c:v>response</c:v>
                </c:pt>
              </c:strCache>
            </c:strRef>
          </c:tx>
          <c:spPr>
            <a:ln w="63500" cap="rnd">
              <a:solidFill>
                <a:srgbClr val="C00000"/>
              </a:solidFill>
              <a:round/>
            </a:ln>
            <a:effectLst/>
          </c:spPr>
          <c:marker>
            <c:symbol val="none"/>
          </c:marker>
          <c:xVal>
            <c:numRef>
              <c:f>'Ethanol 16-MHA'!$A$2:$A$3816</c:f>
              <c:numCache>
                <c:formatCode>General</c:formatCode>
                <c:ptCount val="381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2233.1</c:v>
                </c:pt>
                <c:pt idx="2234">
                  <c:v>2234.1</c:v>
                </c:pt>
                <c:pt idx="2235">
                  <c:v>2235.1</c:v>
                </c:pt>
                <c:pt idx="2236">
                  <c:v>2236.1</c:v>
                </c:pt>
                <c:pt idx="2237">
                  <c:v>2237.1</c:v>
                </c:pt>
                <c:pt idx="2238">
                  <c:v>2238.1</c:v>
                </c:pt>
                <c:pt idx="2239">
                  <c:v>2239.1</c:v>
                </c:pt>
                <c:pt idx="2240">
                  <c:v>2240.1</c:v>
                </c:pt>
                <c:pt idx="2241">
                  <c:v>2241.1</c:v>
                </c:pt>
                <c:pt idx="2242">
                  <c:v>2242.1</c:v>
                </c:pt>
                <c:pt idx="2243">
                  <c:v>2243.1</c:v>
                </c:pt>
                <c:pt idx="2244">
                  <c:v>2244.1</c:v>
                </c:pt>
                <c:pt idx="2245">
                  <c:v>2245.1</c:v>
                </c:pt>
                <c:pt idx="2246">
                  <c:v>2246.1</c:v>
                </c:pt>
                <c:pt idx="2247">
                  <c:v>2247.1</c:v>
                </c:pt>
                <c:pt idx="2248">
                  <c:v>2248.1</c:v>
                </c:pt>
                <c:pt idx="2249">
                  <c:v>2249.1</c:v>
                </c:pt>
                <c:pt idx="2250">
                  <c:v>2250.1</c:v>
                </c:pt>
                <c:pt idx="2251">
                  <c:v>2251.1</c:v>
                </c:pt>
                <c:pt idx="2252">
                  <c:v>2252.1</c:v>
                </c:pt>
                <c:pt idx="2253">
                  <c:v>2253.1</c:v>
                </c:pt>
                <c:pt idx="2254">
                  <c:v>2254.1</c:v>
                </c:pt>
                <c:pt idx="2255">
                  <c:v>2255.1</c:v>
                </c:pt>
                <c:pt idx="2256">
                  <c:v>2256.1</c:v>
                </c:pt>
                <c:pt idx="2257">
                  <c:v>2257.1</c:v>
                </c:pt>
                <c:pt idx="2258">
                  <c:v>2258.1</c:v>
                </c:pt>
                <c:pt idx="2259">
                  <c:v>2259.1</c:v>
                </c:pt>
                <c:pt idx="2260">
                  <c:v>2260.1</c:v>
                </c:pt>
                <c:pt idx="2261">
                  <c:v>2261.1</c:v>
                </c:pt>
                <c:pt idx="2262">
                  <c:v>2262.1</c:v>
                </c:pt>
                <c:pt idx="2263">
                  <c:v>2263.1</c:v>
                </c:pt>
                <c:pt idx="2264">
                  <c:v>2264.1</c:v>
                </c:pt>
                <c:pt idx="2265">
                  <c:v>2265.1</c:v>
                </c:pt>
                <c:pt idx="2266">
                  <c:v>2266.1</c:v>
                </c:pt>
                <c:pt idx="2267">
                  <c:v>2267.1</c:v>
                </c:pt>
                <c:pt idx="2268">
                  <c:v>2268.1</c:v>
                </c:pt>
                <c:pt idx="2269">
                  <c:v>2269.1</c:v>
                </c:pt>
                <c:pt idx="2270">
                  <c:v>2270.1</c:v>
                </c:pt>
                <c:pt idx="2271">
                  <c:v>2271.1</c:v>
                </c:pt>
                <c:pt idx="2272">
                  <c:v>2272.1</c:v>
                </c:pt>
                <c:pt idx="2273">
                  <c:v>2273.1</c:v>
                </c:pt>
                <c:pt idx="2274">
                  <c:v>2274.1</c:v>
                </c:pt>
                <c:pt idx="2275">
                  <c:v>2275.1</c:v>
                </c:pt>
                <c:pt idx="2276">
                  <c:v>2276.1</c:v>
                </c:pt>
                <c:pt idx="2277">
                  <c:v>2277.1</c:v>
                </c:pt>
                <c:pt idx="2278">
                  <c:v>2278.1</c:v>
                </c:pt>
                <c:pt idx="2279">
                  <c:v>2279.1</c:v>
                </c:pt>
                <c:pt idx="2280">
                  <c:v>2280.1</c:v>
                </c:pt>
                <c:pt idx="2281">
                  <c:v>2281.1</c:v>
                </c:pt>
                <c:pt idx="2282">
                  <c:v>2282.1</c:v>
                </c:pt>
                <c:pt idx="2283">
                  <c:v>2283.1</c:v>
                </c:pt>
                <c:pt idx="2284">
                  <c:v>2284.1</c:v>
                </c:pt>
                <c:pt idx="2285">
                  <c:v>2285.1</c:v>
                </c:pt>
                <c:pt idx="2286">
                  <c:v>2286.1</c:v>
                </c:pt>
                <c:pt idx="2287">
                  <c:v>2287.1</c:v>
                </c:pt>
                <c:pt idx="2288">
                  <c:v>2288.1</c:v>
                </c:pt>
                <c:pt idx="2289">
                  <c:v>2289.1</c:v>
                </c:pt>
                <c:pt idx="2290">
                  <c:v>2290.1</c:v>
                </c:pt>
                <c:pt idx="2291">
                  <c:v>2291.1</c:v>
                </c:pt>
                <c:pt idx="2292">
                  <c:v>2292.1</c:v>
                </c:pt>
                <c:pt idx="2293">
                  <c:v>2293.1</c:v>
                </c:pt>
                <c:pt idx="2294">
                  <c:v>2294.1</c:v>
                </c:pt>
                <c:pt idx="2295">
                  <c:v>2295.1</c:v>
                </c:pt>
                <c:pt idx="2296">
                  <c:v>2296.1</c:v>
                </c:pt>
                <c:pt idx="2297">
                  <c:v>2297.1</c:v>
                </c:pt>
                <c:pt idx="2298">
                  <c:v>2298.1</c:v>
                </c:pt>
                <c:pt idx="2299">
                  <c:v>2299.1</c:v>
                </c:pt>
                <c:pt idx="2300">
                  <c:v>2300.1</c:v>
                </c:pt>
                <c:pt idx="2301">
                  <c:v>2301.1</c:v>
                </c:pt>
                <c:pt idx="2302">
                  <c:v>2302.1</c:v>
                </c:pt>
                <c:pt idx="2303">
                  <c:v>2303.1</c:v>
                </c:pt>
                <c:pt idx="2304">
                  <c:v>2304.1</c:v>
                </c:pt>
                <c:pt idx="2305">
                  <c:v>2305.1</c:v>
                </c:pt>
                <c:pt idx="2306">
                  <c:v>2306.1</c:v>
                </c:pt>
                <c:pt idx="2307">
                  <c:v>2307.1</c:v>
                </c:pt>
                <c:pt idx="2308">
                  <c:v>2308.1</c:v>
                </c:pt>
                <c:pt idx="2309">
                  <c:v>2309.1</c:v>
                </c:pt>
                <c:pt idx="2310">
                  <c:v>2310.1</c:v>
                </c:pt>
                <c:pt idx="2311">
                  <c:v>2311.1</c:v>
                </c:pt>
                <c:pt idx="2312">
                  <c:v>2312.1</c:v>
                </c:pt>
                <c:pt idx="2313">
                  <c:v>2313.1</c:v>
                </c:pt>
                <c:pt idx="2314">
                  <c:v>2314.1</c:v>
                </c:pt>
                <c:pt idx="2315">
                  <c:v>2315.1</c:v>
                </c:pt>
                <c:pt idx="2316">
                  <c:v>2316.1</c:v>
                </c:pt>
                <c:pt idx="2317">
                  <c:v>2317.1</c:v>
                </c:pt>
                <c:pt idx="2318">
                  <c:v>2318.1</c:v>
                </c:pt>
                <c:pt idx="2319">
                  <c:v>2319.1</c:v>
                </c:pt>
                <c:pt idx="2320">
                  <c:v>2320.1</c:v>
                </c:pt>
                <c:pt idx="2321">
                  <c:v>2321.1</c:v>
                </c:pt>
                <c:pt idx="2322">
                  <c:v>2322.1</c:v>
                </c:pt>
                <c:pt idx="2323">
                  <c:v>2323.1</c:v>
                </c:pt>
                <c:pt idx="2324">
                  <c:v>2324.1</c:v>
                </c:pt>
                <c:pt idx="2325">
                  <c:v>2325.1</c:v>
                </c:pt>
                <c:pt idx="2326">
                  <c:v>2326.1</c:v>
                </c:pt>
                <c:pt idx="2327">
                  <c:v>2327.1</c:v>
                </c:pt>
                <c:pt idx="2328">
                  <c:v>2328.1</c:v>
                </c:pt>
                <c:pt idx="2329">
                  <c:v>2329.1</c:v>
                </c:pt>
                <c:pt idx="2330">
                  <c:v>2330.1</c:v>
                </c:pt>
                <c:pt idx="2331">
                  <c:v>2331.1</c:v>
                </c:pt>
                <c:pt idx="2332">
                  <c:v>2332.1</c:v>
                </c:pt>
                <c:pt idx="2333">
                  <c:v>2333.1</c:v>
                </c:pt>
                <c:pt idx="2334">
                  <c:v>2334.1</c:v>
                </c:pt>
                <c:pt idx="2335">
                  <c:v>2335.1</c:v>
                </c:pt>
                <c:pt idx="2336">
                  <c:v>2336.1</c:v>
                </c:pt>
                <c:pt idx="2337">
                  <c:v>2337.1</c:v>
                </c:pt>
                <c:pt idx="2338">
                  <c:v>2338.1</c:v>
                </c:pt>
                <c:pt idx="2339">
                  <c:v>2339.1</c:v>
                </c:pt>
                <c:pt idx="2340">
                  <c:v>2340.1</c:v>
                </c:pt>
                <c:pt idx="2341">
                  <c:v>2341.1</c:v>
                </c:pt>
                <c:pt idx="2342">
                  <c:v>2342.1</c:v>
                </c:pt>
                <c:pt idx="2343">
                  <c:v>2343.1</c:v>
                </c:pt>
                <c:pt idx="2344">
                  <c:v>2344.1</c:v>
                </c:pt>
                <c:pt idx="2345">
                  <c:v>2345.1</c:v>
                </c:pt>
                <c:pt idx="2346">
                  <c:v>2346.1</c:v>
                </c:pt>
                <c:pt idx="2347">
                  <c:v>2347.1</c:v>
                </c:pt>
                <c:pt idx="2348">
                  <c:v>2348.1</c:v>
                </c:pt>
                <c:pt idx="2349">
                  <c:v>2349.1</c:v>
                </c:pt>
                <c:pt idx="2350">
                  <c:v>2350.1</c:v>
                </c:pt>
                <c:pt idx="2351">
                  <c:v>2351.1</c:v>
                </c:pt>
                <c:pt idx="2352">
                  <c:v>2352.1</c:v>
                </c:pt>
                <c:pt idx="2353">
                  <c:v>2353.1</c:v>
                </c:pt>
                <c:pt idx="2354">
                  <c:v>2354.1</c:v>
                </c:pt>
                <c:pt idx="2355">
                  <c:v>2355.1</c:v>
                </c:pt>
                <c:pt idx="2356">
                  <c:v>2356.1</c:v>
                </c:pt>
                <c:pt idx="2357">
                  <c:v>2357.1</c:v>
                </c:pt>
                <c:pt idx="2358">
                  <c:v>2358.1</c:v>
                </c:pt>
                <c:pt idx="2359">
                  <c:v>2359.1</c:v>
                </c:pt>
                <c:pt idx="2360">
                  <c:v>2360.1</c:v>
                </c:pt>
                <c:pt idx="2361">
                  <c:v>2361.1</c:v>
                </c:pt>
                <c:pt idx="2362">
                  <c:v>2362.1</c:v>
                </c:pt>
                <c:pt idx="2363">
                  <c:v>2363.1</c:v>
                </c:pt>
                <c:pt idx="2364">
                  <c:v>2364.1</c:v>
                </c:pt>
                <c:pt idx="2365">
                  <c:v>2365.1</c:v>
                </c:pt>
                <c:pt idx="2366">
                  <c:v>2366.1</c:v>
                </c:pt>
                <c:pt idx="2367">
                  <c:v>2367.1</c:v>
                </c:pt>
                <c:pt idx="2368">
                  <c:v>2368.1</c:v>
                </c:pt>
                <c:pt idx="2369">
                  <c:v>2369.1</c:v>
                </c:pt>
                <c:pt idx="2370">
                  <c:v>2370.1</c:v>
                </c:pt>
                <c:pt idx="2371">
                  <c:v>2371.1</c:v>
                </c:pt>
                <c:pt idx="2372">
                  <c:v>2372.1</c:v>
                </c:pt>
                <c:pt idx="2373">
                  <c:v>2373.1</c:v>
                </c:pt>
                <c:pt idx="2374">
                  <c:v>2374.1</c:v>
                </c:pt>
                <c:pt idx="2375">
                  <c:v>2375.1</c:v>
                </c:pt>
                <c:pt idx="2376">
                  <c:v>2376.1</c:v>
                </c:pt>
                <c:pt idx="2377">
                  <c:v>2377.1</c:v>
                </c:pt>
                <c:pt idx="2378">
                  <c:v>2378.1</c:v>
                </c:pt>
                <c:pt idx="2379">
                  <c:v>2379.1</c:v>
                </c:pt>
                <c:pt idx="2380">
                  <c:v>2380.1</c:v>
                </c:pt>
                <c:pt idx="2381">
                  <c:v>2381.1</c:v>
                </c:pt>
                <c:pt idx="2382">
                  <c:v>2382.1</c:v>
                </c:pt>
                <c:pt idx="2383">
                  <c:v>2383.1</c:v>
                </c:pt>
                <c:pt idx="2384">
                  <c:v>2384.1</c:v>
                </c:pt>
                <c:pt idx="2385">
                  <c:v>2385.1</c:v>
                </c:pt>
                <c:pt idx="2386">
                  <c:v>2386.1</c:v>
                </c:pt>
                <c:pt idx="2387">
                  <c:v>2387.1</c:v>
                </c:pt>
                <c:pt idx="2388">
                  <c:v>2388.1</c:v>
                </c:pt>
                <c:pt idx="2389">
                  <c:v>2389.1</c:v>
                </c:pt>
                <c:pt idx="2390">
                  <c:v>2390.1</c:v>
                </c:pt>
                <c:pt idx="2391">
                  <c:v>2391.1</c:v>
                </c:pt>
                <c:pt idx="2392">
                  <c:v>2392.1</c:v>
                </c:pt>
                <c:pt idx="2393">
                  <c:v>2393.1</c:v>
                </c:pt>
                <c:pt idx="2394">
                  <c:v>2394.1</c:v>
                </c:pt>
                <c:pt idx="2395">
                  <c:v>2395.1</c:v>
                </c:pt>
                <c:pt idx="2396">
                  <c:v>2396.1</c:v>
                </c:pt>
                <c:pt idx="2397">
                  <c:v>2397.1</c:v>
                </c:pt>
                <c:pt idx="2398">
                  <c:v>2398.1</c:v>
                </c:pt>
                <c:pt idx="2399">
                  <c:v>2399.1</c:v>
                </c:pt>
                <c:pt idx="2400">
                  <c:v>2400.1</c:v>
                </c:pt>
                <c:pt idx="2401">
                  <c:v>2401.1</c:v>
                </c:pt>
                <c:pt idx="2402">
                  <c:v>2402.1</c:v>
                </c:pt>
                <c:pt idx="2403">
                  <c:v>2403.1</c:v>
                </c:pt>
                <c:pt idx="2404">
                  <c:v>2404.1</c:v>
                </c:pt>
                <c:pt idx="2405">
                  <c:v>2405.1</c:v>
                </c:pt>
                <c:pt idx="2406">
                  <c:v>2406.1</c:v>
                </c:pt>
                <c:pt idx="2407">
                  <c:v>2407.1</c:v>
                </c:pt>
                <c:pt idx="2408">
                  <c:v>2408.1</c:v>
                </c:pt>
                <c:pt idx="2409">
                  <c:v>2409.1</c:v>
                </c:pt>
                <c:pt idx="2410">
                  <c:v>2410.1</c:v>
                </c:pt>
                <c:pt idx="2411">
                  <c:v>2411.1</c:v>
                </c:pt>
                <c:pt idx="2412">
                  <c:v>2412.1</c:v>
                </c:pt>
                <c:pt idx="2413">
                  <c:v>2413.1</c:v>
                </c:pt>
                <c:pt idx="2414">
                  <c:v>2414.1</c:v>
                </c:pt>
                <c:pt idx="2415">
                  <c:v>2415.1</c:v>
                </c:pt>
                <c:pt idx="2416">
                  <c:v>2416.1</c:v>
                </c:pt>
                <c:pt idx="2417">
                  <c:v>2417.1</c:v>
                </c:pt>
                <c:pt idx="2418">
                  <c:v>2418.1</c:v>
                </c:pt>
                <c:pt idx="2419">
                  <c:v>2419.1</c:v>
                </c:pt>
                <c:pt idx="2420">
                  <c:v>2420.1</c:v>
                </c:pt>
                <c:pt idx="2421">
                  <c:v>2421.1</c:v>
                </c:pt>
                <c:pt idx="2422">
                  <c:v>2422.1</c:v>
                </c:pt>
                <c:pt idx="2423">
                  <c:v>2423.1</c:v>
                </c:pt>
                <c:pt idx="2424">
                  <c:v>2424.1</c:v>
                </c:pt>
                <c:pt idx="2425">
                  <c:v>2425.1</c:v>
                </c:pt>
                <c:pt idx="2426">
                  <c:v>2426.1</c:v>
                </c:pt>
                <c:pt idx="2427">
                  <c:v>2427.1</c:v>
                </c:pt>
                <c:pt idx="2428">
                  <c:v>2428.1</c:v>
                </c:pt>
                <c:pt idx="2429">
                  <c:v>2429.1</c:v>
                </c:pt>
                <c:pt idx="2430">
                  <c:v>2430.1</c:v>
                </c:pt>
                <c:pt idx="2431">
                  <c:v>2431.1</c:v>
                </c:pt>
                <c:pt idx="2432">
                  <c:v>2432.1</c:v>
                </c:pt>
                <c:pt idx="2433">
                  <c:v>2433.1</c:v>
                </c:pt>
                <c:pt idx="2434">
                  <c:v>2434.1</c:v>
                </c:pt>
                <c:pt idx="2435">
                  <c:v>2435.1</c:v>
                </c:pt>
                <c:pt idx="2436">
                  <c:v>2436.1</c:v>
                </c:pt>
                <c:pt idx="2437">
                  <c:v>2437.1</c:v>
                </c:pt>
                <c:pt idx="2438">
                  <c:v>2438.1</c:v>
                </c:pt>
                <c:pt idx="2439">
                  <c:v>2439.1</c:v>
                </c:pt>
                <c:pt idx="2440">
                  <c:v>2440.1</c:v>
                </c:pt>
                <c:pt idx="2441">
                  <c:v>2441.1</c:v>
                </c:pt>
                <c:pt idx="2442">
                  <c:v>2442.1</c:v>
                </c:pt>
                <c:pt idx="2443">
                  <c:v>2443.1</c:v>
                </c:pt>
                <c:pt idx="2444">
                  <c:v>2444.1</c:v>
                </c:pt>
                <c:pt idx="2445">
                  <c:v>2445.1</c:v>
                </c:pt>
                <c:pt idx="2446">
                  <c:v>2446.1</c:v>
                </c:pt>
                <c:pt idx="2447">
                  <c:v>2447.1</c:v>
                </c:pt>
                <c:pt idx="2448">
                  <c:v>2448.1</c:v>
                </c:pt>
                <c:pt idx="2449">
                  <c:v>2449.1</c:v>
                </c:pt>
                <c:pt idx="2450">
                  <c:v>2450.1</c:v>
                </c:pt>
                <c:pt idx="2451">
                  <c:v>2451.1</c:v>
                </c:pt>
                <c:pt idx="2452">
                  <c:v>2452.1</c:v>
                </c:pt>
                <c:pt idx="2453">
                  <c:v>2453.1</c:v>
                </c:pt>
                <c:pt idx="2454">
                  <c:v>2454.1</c:v>
                </c:pt>
                <c:pt idx="2455">
                  <c:v>2455.1</c:v>
                </c:pt>
                <c:pt idx="2456">
                  <c:v>2456.1</c:v>
                </c:pt>
                <c:pt idx="2457">
                  <c:v>2457.1</c:v>
                </c:pt>
                <c:pt idx="2458">
                  <c:v>2458.1</c:v>
                </c:pt>
                <c:pt idx="2459">
                  <c:v>2459.1</c:v>
                </c:pt>
                <c:pt idx="2460">
                  <c:v>2460.1</c:v>
                </c:pt>
                <c:pt idx="2461">
                  <c:v>2461.1</c:v>
                </c:pt>
                <c:pt idx="2462">
                  <c:v>2462.1</c:v>
                </c:pt>
                <c:pt idx="2463">
                  <c:v>2463.1</c:v>
                </c:pt>
                <c:pt idx="2464">
                  <c:v>2464.1</c:v>
                </c:pt>
                <c:pt idx="2465">
                  <c:v>2465.1</c:v>
                </c:pt>
                <c:pt idx="2466">
                  <c:v>2466.1</c:v>
                </c:pt>
                <c:pt idx="2467">
                  <c:v>2467.1</c:v>
                </c:pt>
                <c:pt idx="2468">
                  <c:v>2468.1</c:v>
                </c:pt>
                <c:pt idx="2469">
                  <c:v>2469.1</c:v>
                </c:pt>
                <c:pt idx="2470">
                  <c:v>2470.1</c:v>
                </c:pt>
                <c:pt idx="2471">
                  <c:v>2471.1</c:v>
                </c:pt>
                <c:pt idx="2472">
                  <c:v>2472.1</c:v>
                </c:pt>
                <c:pt idx="2473">
                  <c:v>2473.1</c:v>
                </c:pt>
                <c:pt idx="2474">
                  <c:v>2474.1</c:v>
                </c:pt>
                <c:pt idx="2475">
                  <c:v>2475.1</c:v>
                </c:pt>
                <c:pt idx="2476">
                  <c:v>2476.1</c:v>
                </c:pt>
                <c:pt idx="2477">
                  <c:v>2477.1</c:v>
                </c:pt>
                <c:pt idx="2478">
                  <c:v>2478.1</c:v>
                </c:pt>
                <c:pt idx="2479">
                  <c:v>2479.1</c:v>
                </c:pt>
                <c:pt idx="2480">
                  <c:v>2480.1</c:v>
                </c:pt>
                <c:pt idx="2481">
                  <c:v>2481.1</c:v>
                </c:pt>
                <c:pt idx="2482">
                  <c:v>2482.1</c:v>
                </c:pt>
                <c:pt idx="2483">
                  <c:v>2483.1</c:v>
                </c:pt>
                <c:pt idx="2484">
                  <c:v>2484.1</c:v>
                </c:pt>
                <c:pt idx="2485">
                  <c:v>2485.1</c:v>
                </c:pt>
                <c:pt idx="2486">
                  <c:v>2486.1</c:v>
                </c:pt>
                <c:pt idx="2487">
                  <c:v>2487.1</c:v>
                </c:pt>
                <c:pt idx="2488">
                  <c:v>2488.1</c:v>
                </c:pt>
                <c:pt idx="2489">
                  <c:v>2489.1</c:v>
                </c:pt>
                <c:pt idx="2490">
                  <c:v>2490.1</c:v>
                </c:pt>
                <c:pt idx="2491">
                  <c:v>2491.1</c:v>
                </c:pt>
                <c:pt idx="2492">
                  <c:v>2492.1</c:v>
                </c:pt>
                <c:pt idx="2493">
                  <c:v>2493.1</c:v>
                </c:pt>
                <c:pt idx="2494">
                  <c:v>2494.1</c:v>
                </c:pt>
                <c:pt idx="2495">
                  <c:v>2495.1</c:v>
                </c:pt>
                <c:pt idx="2496">
                  <c:v>2496.1</c:v>
                </c:pt>
                <c:pt idx="2497">
                  <c:v>2497.1</c:v>
                </c:pt>
                <c:pt idx="2498">
                  <c:v>2498.1</c:v>
                </c:pt>
                <c:pt idx="2499">
                  <c:v>2499.1</c:v>
                </c:pt>
                <c:pt idx="2500">
                  <c:v>2500.1</c:v>
                </c:pt>
                <c:pt idx="2501">
                  <c:v>2501.1</c:v>
                </c:pt>
                <c:pt idx="2502">
                  <c:v>2502.1</c:v>
                </c:pt>
                <c:pt idx="2503">
                  <c:v>2503.1</c:v>
                </c:pt>
                <c:pt idx="2504">
                  <c:v>2504.1</c:v>
                </c:pt>
                <c:pt idx="2505">
                  <c:v>2505.1</c:v>
                </c:pt>
                <c:pt idx="2506">
                  <c:v>2506.1</c:v>
                </c:pt>
                <c:pt idx="2507">
                  <c:v>2507.1</c:v>
                </c:pt>
                <c:pt idx="2508">
                  <c:v>2508.1</c:v>
                </c:pt>
                <c:pt idx="2509">
                  <c:v>2509.1</c:v>
                </c:pt>
                <c:pt idx="2510">
                  <c:v>2510.1</c:v>
                </c:pt>
                <c:pt idx="2511">
                  <c:v>2511.1</c:v>
                </c:pt>
                <c:pt idx="2512">
                  <c:v>2512.1</c:v>
                </c:pt>
                <c:pt idx="2513">
                  <c:v>2513.1</c:v>
                </c:pt>
                <c:pt idx="2514">
                  <c:v>2514.1</c:v>
                </c:pt>
                <c:pt idx="2515">
                  <c:v>2515.1</c:v>
                </c:pt>
                <c:pt idx="2516">
                  <c:v>2516.1</c:v>
                </c:pt>
                <c:pt idx="2517">
                  <c:v>2517.1</c:v>
                </c:pt>
                <c:pt idx="2518">
                  <c:v>2518.1</c:v>
                </c:pt>
                <c:pt idx="2519">
                  <c:v>2519.1</c:v>
                </c:pt>
                <c:pt idx="2520">
                  <c:v>2520.1</c:v>
                </c:pt>
                <c:pt idx="2521">
                  <c:v>2521.1</c:v>
                </c:pt>
                <c:pt idx="2522">
                  <c:v>2522.1</c:v>
                </c:pt>
                <c:pt idx="2523">
                  <c:v>2523.1</c:v>
                </c:pt>
                <c:pt idx="2524">
                  <c:v>2524.1</c:v>
                </c:pt>
                <c:pt idx="2525">
                  <c:v>2525.1</c:v>
                </c:pt>
                <c:pt idx="2526">
                  <c:v>2526.1</c:v>
                </c:pt>
                <c:pt idx="2527">
                  <c:v>2527.1</c:v>
                </c:pt>
                <c:pt idx="2528">
                  <c:v>2528.1</c:v>
                </c:pt>
                <c:pt idx="2529">
                  <c:v>2529.1</c:v>
                </c:pt>
                <c:pt idx="2530">
                  <c:v>2530.1</c:v>
                </c:pt>
                <c:pt idx="2531">
                  <c:v>2531.1</c:v>
                </c:pt>
                <c:pt idx="2532">
                  <c:v>2532.1</c:v>
                </c:pt>
                <c:pt idx="2533">
                  <c:v>2533.1</c:v>
                </c:pt>
                <c:pt idx="2534">
                  <c:v>2534.1</c:v>
                </c:pt>
                <c:pt idx="2535">
                  <c:v>2535.1</c:v>
                </c:pt>
                <c:pt idx="2536">
                  <c:v>2536.1</c:v>
                </c:pt>
                <c:pt idx="2537">
                  <c:v>2537.1</c:v>
                </c:pt>
                <c:pt idx="2538">
                  <c:v>2538.1</c:v>
                </c:pt>
                <c:pt idx="2539">
                  <c:v>2539.1</c:v>
                </c:pt>
                <c:pt idx="2540">
                  <c:v>2540.1</c:v>
                </c:pt>
                <c:pt idx="2541">
                  <c:v>2541.1</c:v>
                </c:pt>
                <c:pt idx="2542">
                  <c:v>2542.1</c:v>
                </c:pt>
                <c:pt idx="2543">
                  <c:v>2543.1</c:v>
                </c:pt>
                <c:pt idx="2544">
                  <c:v>2544.1</c:v>
                </c:pt>
                <c:pt idx="2545">
                  <c:v>2545.1</c:v>
                </c:pt>
                <c:pt idx="2546">
                  <c:v>2546.1</c:v>
                </c:pt>
                <c:pt idx="2547">
                  <c:v>2547.1</c:v>
                </c:pt>
                <c:pt idx="2548">
                  <c:v>2548.1</c:v>
                </c:pt>
                <c:pt idx="2549">
                  <c:v>2549.1</c:v>
                </c:pt>
                <c:pt idx="2550">
                  <c:v>2550.1</c:v>
                </c:pt>
                <c:pt idx="2551">
                  <c:v>2551.1</c:v>
                </c:pt>
                <c:pt idx="2552">
                  <c:v>2552.1</c:v>
                </c:pt>
                <c:pt idx="2553">
                  <c:v>2553.1</c:v>
                </c:pt>
                <c:pt idx="2554">
                  <c:v>2554.1</c:v>
                </c:pt>
                <c:pt idx="2555">
                  <c:v>2555.1</c:v>
                </c:pt>
                <c:pt idx="2556">
                  <c:v>2556.1</c:v>
                </c:pt>
                <c:pt idx="2557">
                  <c:v>2557.1</c:v>
                </c:pt>
                <c:pt idx="2558">
                  <c:v>2558.1</c:v>
                </c:pt>
                <c:pt idx="2559">
                  <c:v>2559.1</c:v>
                </c:pt>
                <c:pt idx="2560">
                  <c:v>2560.1</c:v>
                </c:pt>
                <c:pt idx="2561">
                  <c:v>2561.1</c:v>
                </c:pt>
                <c:pt idx="2562">
                  <c:v>2562.1</c:v>
                </c:pt>
                <c:pt idx="2563">
                  <c:v>2563.1</c:v>
                </c:pt>
                <c:pt idx="2564">
                  <c:v>2564.1</c:v>
                </c:pt>
                <c:pt idx="2565">
                  <c:v>2565.1</c:v>
                </c:pt>
                <c:pt idx="2566">
                  <c:v>2566.1</c:v>
                </c:pt>
                <c:pt idx="2567">
                  <c:v>2567.1</c:v>
                </c:pt>
                <c:pt idx="2568">
                  <c:v>2568.1</c:v>
                </c:pt>
                <c:pt idx="2569">
                  <c:v>2569.1</c:v>
                </c:pt>
                <c:pt idx="2570">
                  <c:v>2570.1</c:v>
                </c:pt>
                <c:pt idx="2571">
                  <c:v>2571.1</c:v>
                </c:pt>
                <c:pt idx="2572">
                  <c:v>2572.1</c:v>
                </c:pt>
                <c:pt idx="2573">
                  <c:v>2573.1</c:v>
                </c:pt>
                <c:pt idx="2574">
                  <c:v>2574.1</c:v>
                </c:pt>
                <c:pt idx="2575">
                  <c:v>2575.1</c:v>
                </c:pt>
                <c:pt idx="2576">
                  <c:v>2576.1</c:v>
                </c:pt>
                <c:pt idx="2577">
                  <c:v>2577.1</c:v>
                </c:pt>
                <c:pt idx="2578">
                  <c:v>2578.1</c:v>
                </c:pt>
                <c:pt idx="2579">
                  <c:v>2579.1</c:v>
                </c:pt>
                <c:pt idx="2580">
                  <c:v>2580.1</c:v>
                </c:pt>
                <c:pt idx="2581">
                  <c:v>2581.1</c:v>
                </c:pt>
                <c:pt idx="2582">
                  <c:v>2582.1</c:v>
                </c:pt>
                <c:pt idx="2583">
                  <c:v>2583.1</c:v>
                </c:pt>
                <c:pt idx="2584">
                  <c:v>2584.1</c:v>
                </c:pt>
                <c:pt idx="2585">
                  <c:v>2585.1</c:v>
                </c:pt>
                <c:pt idx="2586">
                  <c:v>2586.1</c:v>
                </c:pt>
                <c:pt idx="2587">
                  <c:v>2587.1</c:v>
                </c:pt>
                <c:pt idx="2588">
                  <c:v>2588.1</c:v>
                </c:pt>
                <c:pt idx="2589">
                  <c:v>2589.1</c:v>
                </c:pt>
                <c:pt idx="2590">
                  <c:v>2590.1</c:v>
                </c:pt>
                <c:pt idx="2591">
                  <c:v>2591.1</c:v>
                </c:pt>
                <c:pt idx="2592">
                  <c:v>2592.1</c:v>
                </c:pt>
                <c:pt idx="2593">
                  <c:v>2593.1</c:v>
                </c:pt>
                <c:pt idx="2594">
                  <c:v>2594.1</c:v>
                </c:pt>
                <c:pt idx="2595">
                  <c:v>2595.1</c:v>
                </c:pt>
                <c:pt idx="2596">
                  <c:v>2596.1</c:v>
                </c:pt>
                <c:pt idx="2597">
                  <c:v>2597.1</c:v>
                </c:pt>
                <c:pt idx="2598">
                  <c:v>2598.1</c:v>
                </c:pt>
                <c:pt idx="2599">
                  <c:v>2599.1</c:v>
                </c:pt>
                <c:pt idx="2600">
                  <c:v>2600.1</c:v>
                </c:pt>
                <c:pt idx="2601">
                  <c:v>2601.1</c:v>
                </c:pt>
                <c:pt idx="2602">
                  <c:v>2602.1</c:v>
                </c:pt>
                <c:pt idx="2603">
                  <c:v>2603.1</c:v>
                </c:pt>
                <c:pt idx="2604">
                  <c:v>2604.1</c:v>
                </c:pt>
                <c:pt idx="2605">
                  <c:v>2605.1</c:v>
                </c:pt>
                <c:pt idx="2606">
                  <c:v>2606.1</c:v>
                </c:pt>
                <c:pt idx="2607">
                  <c:v>2607.1</c:v>
                </c:pt>
                <c:pt idx="2608">
                  <c:v>2608.1</c:v>
                </c:pt>
                <c:pt idx="2609">
                  <c:v>2609.1</c:v>
                </c:pt>
                <c:pt idx="2610">
                  <c:v>2610.1</c:v>
                </c:pt>
                <c:pt idx="2611">
                  <c:v>2611.1</c:v>
                </c:pt>
                <c:pt idx="2612">
                  <c:v>2612.1</c:v>
                </c:pt>
                <c:pt idx="2613">
                  <c:v>2613.1</c:v>
                </c:pt>
                <c:pt idx="2614">
                  <c:v>2614.1</c:v>
                </c:pt>
                <c:pt idx="2615">
                  <c:v>2615.1</c:v>
                </c:pt>
                <c:pt idx="2616">
                  <c:v>2616.1</c:v>
                </c:pt>
                <c:pt idx="2617">
                  <c:v>2617.1</c:v>
                </c:pt>
                <c:pt idx="2618">
                  <c:v>2618.1</c:v>
                </c:pt>
                <c:pt idx="2619">
                  <c:v>2619.1</c:v>
                </c:pt>
                <c:pt idx="2620">
                  <c:v>2620.1</c:v>
                </c:pt>
                <c:pt idx="2621">
                  <c:v>2621.1</c:v>
                </c:pt>
                <c:pt idx="2622">
                  <c:v>2622.1</c:v>
                </c:pt>
                <c:pt idx="2623">
                  <c:v>2623.1</c:v>
                </c:pt>
                <c:pt idx="2624">
                  <c:v>2624.1</c:v>
                </c:pt>
                <c:pt idx="2625">
                  <c:v>2625.1</c:v>
                </c:pt>
                <c:pt idx="2626">
                  <c:v>2626.1</c:v>
                </c:pt>
                <c:pt idx="2627">
                  <c:v>2627.1</c:v>
                </c:pt>
                <c:pt idx="2628">
                  <c:v>2628.1</c:v>
                </c:pt>
                <c:pt idx="2629">
                  <c:v>2629.1</c:v>
                </c:pt>
                <c:pt idx="2630">
                  <c:v>2630.1</c:v>
                </c:pt>
                <c:pt idx="2631">
                  <c:v>2631.1</c:v>
                </c:pt>
                <c:pt idx="2632">
                  <c:v>2632.1</c:v>
                </c:pt>
                <c:pt idx="2633">
                  <c:v>2633.1</c:v>
                </c:pt>
                <c:pt idx="2634">
                  <c:v>2634.1</c:v>
                </c:pt>
                <c:pt idx="2635">
                  <c:v>2635.1</c:v>
                </c:pt>
                <c:pt idx="2636">
                  <c:v>2636.1</c:v>
                </c:pt>
                <c:pt idx="2637">
                  <c:v>2637.1</c:v>
                </c:pt>
                <c:pt idx="2638">
                  <c:v>2638.1</c:v>
                </c:pt>
                <c:pt idx="2639">
                  <c:v>2639.1</c:v>
                </c:pt>
                <c:pt idx="2640">
                  <c:v>2640.1</c:v>
                </c:pt>
                <c:pt idx="2641">
                  <c:v>2641.1</c:v>
                </c:pt>
                <c:pt idx="2642">
                  <c:v>2642.1</c:v>
                </c:pt>
                <c:pt idx="2643">
                  <c:v>2643.1</c:v>
                </c:pt>
                <c:pt idx="2644">
                  <c:v>2644.1</c:v>
                </c:pt>
                <c:pt idx="2645">
                  <c:v>2645.1</c:v>
                </c:pt>
                <c:pt idx="2646">
                  <c:v>2646.1</c:v>
                </c:pt>
                <c:pt idx="2647">
                  <c:v>2647.1</c:v>
                </c:pt>
                <c:pt idx="2648">
                  <c:v>2648.1</c:v>
                </c:pt>
                <c:pt idx="2649">
                  <c:v>2649.1</c:v>
                </c:pt>
                <c:pt idx="2650">
                  <c:v>2650.1</c:v>
                </c:pt>
                <c:pt idx="2651">
                  <c:v>2651.1</c:v>
                </c:pt>
                <c:pt idx="2652">
                  <c:v>2652.1</c:v>
                </c:pt>
                <c:pt idx="2653">
                  <c:v>2653.1</c:v>
                </c:pt>
                <c:pt idx="2654">
                  <c:v>2654.1</c:v>
                </c:pt>
                <c:pt idx="2655">
                  <c:v>2655.1</c:v>
                </c:pt>
                <c:pt idx="2656">
                  <c:v>2656.1</c:v>
                </c:pt>
                <c:pt idx="2657">
                  <c:v>2657.1</c:v>
                </c:pt>
                <c:pt idx="2658">
                  <c:v>2658.1</c:v>
                </c:pt>
                <c:pt idx="2659">
                  <c:v>2659.1</c:v>
                </c:pt>
                <c:pt idx="2660">
                  <c:v>2660.1</c:v>
                </c:pt>
                <c:pt idx="2661">
                  <c:v>2661.1</c:v>
                </c:pt>
                <c:pt idx="2662">
                  <c:v>2662.1</c:v>
                </c:pt>
                <c:pt idx="2663">
                  <c:v>2663.1</c:v>
                </c:pt>
                <c:pt idx="2664">
                  <c:v>2664.1</c:v>
                </c:pt>
                <c:pt idx="2665">
                  <c:v>2665.1</c:v>
                </c:pt>
                <c:pt idx="2666">
                  <c:v>2666.1</c:v>
                </c:pt>
                <c:pt idx="2667">
                  <c:v>2667.1</c:v>
                </c:pt>
                <c:pt idx="2668">
                  <c:v>2668.1</c:v>
                </c:pt>
                <c:pt idx="2669">
                  <c:v>2669.1</c:v>
                </c:pt>
                <c:pt idx="2670">
                  <c:v>2670.1</c:v>
                </c:pt>
                <c:pt idx="2671">
                  <c:v>2671.1</c:v>
                </c:pt>
                <c:pt idx="2672">
                  <c:v>2672.1</c:v>
                </c:pt>
                <c:pt idx="2673">
                  <c:v>2673.1</c:v>
                </c:pt>
                <c:pt idx="2674">
                  <c:v>2674.1</c:v>
                </c:pt>
                <c:pt idx="2675">
                  <c:v>2675.1</c:v>
                </c:pt>
                <c:pt idx="2676">
                  <c:v>2676.1</c:v>
                </c:pt>
                <c:pt idx="2677">
                  <c:v>2677.1</c:v>
                </c:pt>
                <c:pt idx="2678">
                  <c:v>2678.1</c:v>
                </c:pt>
                <c:pt idx="2679">
                  <c:v>2679.1</c:v>
                </c:pt>
                <c:pt idx="2680">
                  <c:v>2680.1</c:v>
                </c:pt>
                <c:pt idx="2681">
                  <c:v>2681.1</c:v>
                </c:pt>
                <c:pt idx="2682">
                  <c:v>2682.1</c:v>
                </c:pt>
                <c:pt idx="2683">
                  <c:v>2683.1</c:v>
                </c:pt>
                <c:pt idx="2684">
                  <c:v>2684.1</c:v>
                </c:pt>
                <c:pt idx="2685">
                  <c:v>2685.1</c:v>
                </c:pt>
                <c:pt idx="2686">
                  <c:v>2686.1</c:v>
                </c:pt>
                <c:pt idx="2687">
                  <c:v>2687.1</c:v>
                </c:pt>
                <c:pt idx="2688">
                  <c:v>2688.1</c:v>
                </c:pt>
                <c:pt idx="2689">
                  <c:v>2689.1</c:v>
                </c:pt>
                <c:pt idx="2690">
                  <c:v>2690.1</c:v>
                </c:pt>
                <c:pt idx="2691">
                  <c:v>2691.1</c:v>
                </c:pt>
                <c:pt idx="2692">
                  <c:v>2692.1</c:v>
                </c:pt>
                <c:pt idx="2693">
                  <c:v>2693.1</c:v>
                </c:pt>
                <c:pt idx="2694">
                  <c:v>2694.1</c:v>
                </c:pt>
                <c:pt idx="2695">
                  <c:v>2695.1</c:v>
                </c:pt>
                <c:pt idx="2696">
                  <c:v>2696.1</c:v>
                </c:pt>
                <c:pt idx="2697">
                  <c:v>2697.1</c:v>
                </c:pt>
                <c:pt idx="2698">
                  <c:v>2698.1</c:v>
                </c:pt>
                <c:pt idx="2699">
                  <c:v>2699.1</c:v>
                </c:pt>
                <c:pt idx="2700">
                  <c:v>2700.1</c:v>
                </c:pt>
                <c:pt idx="2701">
                  <c:v>2701.1</c:v>
                </c:pt>
                <c:pt idx="2702">
                  <c:v>2702.1</c:v>
                </c:pt>
                <c:pt idx="2703">
                  <c:v>2703.1</c:v>
                </c:pt>
                <c:pt idx="2704">
                  <c:v>2704.1</c:v>
                </c:pt>
                <c:pt idx="2705">
                  <c:v>2705.1</c:v>
                </c:pt>
                <c:pt idx="2706">
                  <c:v>2706.1</c:v>
                </c:pt>
                <c:pt idx="2707">
                  <c:v>2707.1</c:v>
                </c:pt>
                <c:pt idx="2708">
                  <c:v>2708.1</c:v>
                </c:pt>
                <c:pt idx="2709">
                  <c:v>2709.1</c:v>
                </c:pt>
                <c:pt idx="2710">
                  <c:v>2710.1</c:v>
                </c:pt>
                <c:pt idx="2711">
                  <c:v>2711.1</c:v>
                </c:pt>
                <c:pt idx="2712">
                  <c:v>2712.1</c:v>
                </c:pt>
                <c:pt idx="2713">
                  <c:v>2713.1</c:v>
                </c:pt>
                <c:pt idx="2714">
                  <c:v>2714.1</c:v>
                </c:pt>
                <c:pt idx="2715">
                  <c:v>2715.1</c:v>
                </c:pt>
                <c:pt idx="2716">
                  <c:v>2716.1</c:v>
                </c:pt>
                <c:pt idx="2717">
                  <c:v>2717.1</c:v>
                </c:pt>
                <c:pt idx="2718">
                  <c:v>2718.1</c:v>
                </c:pt>
                <c:pt idx="2719">
                  <c:v>2719.1</c:v>
                </c:pt>
                <c:pt idx="2720">
                  <c:v>2720.1</c:v>
                </c:pt>
                <c:pt idx="2721">
                  <c:v>2721.1</c:v>
                </c:pt>
                <c:pt idx="2722">
                  <c:v>2722.1</c:v>
                </c:pt>
                <c:pt idx="2723">
                  <c:v>2723.1</c:v>
                </c:pt>
                <c:pt idx="2724">
                  <c:v>2724.1</c:v>
                </c:pt>
                <c:pt idx="2725">
                  <c:v>2725.1</c:v>
                </c:pt>
                <c:pt idx="2726">
                  <c:v>2726.1</c:v>
                </c:pt>
                <c:pt idx="2727">
                  <c:v>2727.1</c:v>
                </c:pt>
                <c:pt idx="2728">
                  <c:v>2728.1</c:v>
                </c:pt>
                <c:pt idx="2729">
                  <c:v>2729.1</c:v>
                </c:pt>
                <c:pt idx="2730">
                  <c:v>2730.1</c:v>
                </c:pt>
                <c:pt idx="2731">
                  <c:v>2731.1</c:v>
                </c:pt>
                <c:pt idx="2732">
                  <c:v>2732.1</c:v>
                </c:pt>
                <c:pt idx="2733">
                  <c:v>2733.1</c:v>
                </c:pt>
                <c:pt idx="2734">
                  <c:v>2734.1</c:v>
                </c:pt>
                <c:pt idx="2735">
                  <c:v>2735.1</c:v>
                </c:pt>
                <c:pt idx="2736">
                  <c:v>2736.1</c:v>
                </c:pt>
                <c:pt idx="2737">
                  <c:v>2737.1</c:v>
                </c:pt>
                <c:pt idx="2738">
                  <c:v>2738.1</c:v>
                </c:pt>
                <c:pt idx="2739">
                  <c:v>2739.1</c:v>
                </c:pt>
                <c:pt idx="2740">
                  <c:v>2740.1</c:v>
                </c:pt>
                <c:pt idx="2741">
                  <c:v>2741.1</c:v>
                </c:pt>
                <c:pt idx="2742">
                  <c:v>2742.1</c:v>
                </c:pt>
                <c:pt idx="2743">
                  <c:v>2743.1</c:v>
                </c:pt>
                <c:pt idx="2744">
                  <c:v>2744.1</c:v>
                </c:pt>
                <c:pt idx="2745">
                  <c:v>2745.1</c:v>
                </c:pt>
                <c:pt idx="2746">
                  <c:v>2746.1</c:v>
                </c:pt>
                <c:pt idx="2747">
                  <c:v>2747.1</c:v>
                </c:pt>
                <c:pt idx="2748">
                  <c:v>2748.1</c:v>
                </c:pt>
                <c:pt idx="2749">
                  <c:v>2749.1</c:v>
                </c:pt>
                <c:pt idx="2750">
                  <c:v>2750.1</c:v>
                </c:pt>
                <c:pt idx="2751">
                  <c:v>2751.1</c:v>
                </c:pt>
                <c:pt idx="2752">
                  <c:v>2752.1</c:v>
                </c:pt>
                <c:pt idx="2753">
                  <c:v>2753.1</c:v>
                </c:pt>
                <c:pt idx="2754">
                  <c:v>2754.1</c:v>
                </c:pt>
                <c:pt idx="2755">
                  <c:v>2755.1</c:v>
                </c:pt>
                <c:pt idx="2756">
                  <c:v>2756.1</c:v>
                </c:pt>
                <c:pt idx="2757">
                  <c:v>2757.1</c:v>
                </c:pt>
                <c:pt idx="2758">
                  <c:v>2758.1</c:v>
                </c:pt>
                <c:pt idx="2759">
                  <c:v>2759.1</c:v>
                </c:pt>
                <c:pt idx="2760">
                  <c:v>2760.1</c:v>
                </c:pt>
                <c:pt idx="2761">
                  <c:v>2761.1</c:v>
                </c:pt>
                <c:pt idx="2762">
                  <c:v>2762.1</c:v>
                </c:pt>
                <c:pt idx="2763">
                  <c:v>2763.1</c:v>
                </c:pt>
                <c:pt idx="2764">
                  <c:v>2764.1</c:v>
                </c:pt>
                <c:pt idx="2765">
                  <c:v>2765.1</c:v>
                </c:pt>
                <c:pt idx="2766">
                  <c:v>2766.1</c:v>
                </c:pt>
                <c:pt idx="2767">
                  <c:v>2767.1</c:v>
                </c:pt>
                <c:pt idx="2768">
                  <c:v>2768.1</c:v>
                </c:pt>
                <c:pt idx="2769">
                  <c:v>2769.1</c:v>
                </c:pt>
                <c:pt idx="2770">
                  <c:v>2770.1</c:v>
                </c:pt>
                <c:pt idx="2771">
                  <c:v>2771.1</c:v>
                </c:pt>
                <c:pt idx="2772">
                  <c:v>2772.1</c:v>
                </c:pt>
                <c:pt idx="2773">
                  <c:v>2773.1</c:v>
                </c:pt>
                <c:pt idx="2774">
                  <c:v>2774.1</c:v>
                </c:pt>
                <c:pt idx="2775">
                  <c:v>2775.1</c:v>
                </c:pt>
                <c:pt idx="2776">
                  <c:v>2776.1</c:v>
                </c:pt>
                <c:pt idx="2777">
                  <c:v>2777.1</c:v>
                </c:pt>
                <c:pt idx="2778">
                  <c:v>2778.1</c:v>
                </c:pt>
                <c:pt idx="2779">
                  <c:v>2779.1</c:v>
                </c:pt>
                <c:pt idx="2780">
                  <c:v>2780.1</c:v>
                </c:pt>
                <c:pt idx="2781">
                  <c:v>2781.1</c:v>
                </c:pt>
                <c:pt idx="2782">
                  <c:v>2782.1</c:v>
                </c:pt>
                <c:pt idx="2783">
                  <c:v>2783.1</c:v>
                </c:pt>
                <c:pt idx="2784">
                  <c:v>2784.1</c:v>
                </c:pt>
                <c:pt idx="2785">
                  <c:v>2785.1</c:v>
                </c:pt>
                <c:pt idx="2786">
                  <c:v>2786.1</c:v>
                </c:pt>
                <c:pt idx="2787">
                  <c:v>2787.1</c:v>
                </c:pt>
                <c:pt idx="2788">
                  <c:v>2788.1</c:v>
                </c:pt>
                <c:pt idx="2789">
                  <c:v>2789.1</c:v>
                </c:pt>
                <c:pt idx="2790">
                  <c:v>2790.1</c:v>
                </c:pt>
                <c:pt idx="2791">
                  <c:v>2791.1</c:v>
                </c:pt>
                <c:pt idx="2792">
                  <c:v>2792.1</c:v>
                </c:pt>
                <c:pt idx="2793">
                  <c:v>2793.1</c:v>
                </c:pt>
                <c:pt idx="2794">
                  <c:v>2794.1</c:v>
                </c:pt>
                <c:pt idx="2795">
                  <c:v>2795.1</c:v>
                </c:pt>
                <c:pt idx="2796">
                  <c:v>2796.1</c:v>
                </c:pt>
                <c:pt idx="2797">
                  <c:v>2797.1</c:v>
                </c:pt>
                <c:pt idx="2798">
                  <c:v>2798.1</c:v>
                </c:pt>
                <c:pt idx="2799">
                  <c:v>2799.1</c:v>
                </c:pt>
                <c:pt idx="2800">
                  <c:v>2800.1</c:v>
                </c:pt>
                <c:pt idx="2801">
                  <c:v>2801.1</c:v>
                </c:pt>
                <c:pt idx="2802">
                  <c:v>2802.1</c:v>
                </c:pt>
                <c:pt idx="2803">
                  <c:v>2803.1</c:v>
                </c:pt>
                <c:pt idx="2804">
                  <c:v>2804.1</c:v>
                </c:pt>
                <c:pt idx="2805">
                  <c:v>2805.1</c:v>
                </c:pt>
                <c:pt idx="2806">
                  <c:v>2806.1</c:v>
                </c:pt>
                <c:pt idx="2807">
                  <c:v>2807.1</c:v>
                </c:pt>
                <c:pt idx="2808">
                  <c:v>2808.1</c:v>
                </c:pt>
                <c:pt idx="2809">
                  <c:v>2809.1</c:v>
                </c:pt>
                <c:pt idx="2810">
                  <c:v>2810.1</c:v>
                </c:pt>
                <c:pt idx="2811">
                  <c:v>2811.1</c:v>
                </c:pt>
                <c:pt idx="2812">
                  <c:v>2812.1</c:v>
                </c:pt>
                <c:pt idx="2813">
                  <c:v>2813.1</c:v>
                </c:pt>
                <c:pt idx="2814">
                  <c:v>2814.1</c:v>
                </c:pt>
                <c:pt idx="2815">
                  <c:v>2815.1</c:v>
                </c:pt>
                <c:pt idx="2816">
                  <c:v>2816.1</c:v>
                </c:pt>
                <c:pt idx="2817">
                  <c:v>2817.1</c:v>
                </c:pt>
                <c:pt idx="2818">
                  <c:v>2818.1</c:v>
                </c:pt>
                <c:pt idx="2819">
                  <c:v>2819.1</c:v>
                </c:pt>
                <c:pt idx="2820">
                  <c:v>2820.1</c:v>
                </c:pt>
                <c:pt idx="2821">
                  <c:v>2821.1</c:v>
                </c:pt>
                <c:pt idx="2822">
                  <c:v>2822.1</c:v>
                </c:pt>
                <c:pt idx="2823">
                  <c:v>2823.1</c:v>
                </c:pt>
                <c:pt idx="2824">
                  <c:v>2824.1</c:v>
                </c:pt>
                <c:pt idx="2825">
                  <c:v>2825.1</c:v>
                </c:pt>
                <c:pt idx="2826">
                  <c:v>2826.1</c:v>
                </c:pt>
                <c:pt idx="2827">
                  <c:v>2827.1</c:v>
                </c:pt>
                <c:pt idx="2828">
                  <c:v>2828.1</c:v>
                </c:pt>
                <c:pt idx="2829">
                  <c:v>2829.1</c:v>
                </c:pt>
                <c:pt idx="2830">
                  <c:v>2830.1</c:v>
                </c:pt>
                <c:pt idx="2831">
                  <c:v>2831.1</c:v>
                </c:pt>
                <c:pt idx="2832">
                  <c:v>2832.1</c:v>
                </c:pt>
                <c:pt idx="2833">
                  <c:v>2833.1</c:v>
                </c:pt>
                <c:pt idx="2834">
                  <c:v>2834.1</c:v>
                </c:pt>
                <c:pt idx="2835">
                  <c:v>2835.1</c:v>
                </c:pt>
                <c:pt idx="2836">
                  <c:v>2836.1</c:v>
                </c:pt>
                <c:pt idx="2837">
                  <c:v>2837.1</c:v>
                </c:pt>
                <c:pt idx="2838">
                  <c:v>2838.1</c:v>
                </c:pt>
                <c:pt idx="2839">
                  <c:v>2839.1</c:v>
                </c:pt>
                <c:pt idx="2840">
                  <c:v>2840.1</c:v>
                </c:pt>
                <c:pt idx="2841">
                  <c:v>2841.1</c:v>
                </c:pt>
                <c:pt idx="2842">
                  <c:v>2842.1</c:v>
                </c:pt>
                <c:pt idx="2843">
                  <c:v>2843.1</c:v>
                </c:pt>
                <c:pt idx="2844">
                  <c:v>2844.1</c:v>
                </c:pt>
                <c:pt idx="2845">
                  <c:v>2845.1</c:v>
                </c:pt>
                <c:pt idx="2846">
                  <c:v>2846.1</c:v>
                </c:pt>
                <c:pt idx="2847">
                  <c:v>2847.1</c:v>
                </c:pt>
                <c:pt idx="2848">
                  <c:v>2848.1</c:v>
                </c:pt>
                <c:pt idx="2849">
                  <c:v>2849.1</c:v>
                </c:pt>
                <c:pt idx="2850">
                  <c:v>2850.1</c:v>
                </c:pt>
                <c:pt idx="2851">
                  <c:v>2851.1</c:v>
                </c:pt>
                <c:pt idx="2852">
                  <c:v>2852.1</c:v>
                </c:pt>
                <c:pt idx="2853">
                  <c:v>2853.1</c:v>
                </c:pt>
                <c:pt idx="2854">
                  <c:v>2854.1</c:v>
                </c:pt>
                <c:pt idx="2855">
                  <c:v>2855.1</c:v>
                </c:pt>
                <c:pt idx="2856">
                  <c:v>2856.1</c:v>
                </c:pt>
                <c:pt idx="2857">
                  <c:v>2857.1</c:v>
                </c:pt>
                <c:pt idx="2858">
                  <c:v>2858.1</c:v>
                </c:pt>
                <c:pt idx="2859">
                  <c:v>2859.1</c:v>
                </c:pt>
                <c:pt idx="2860">
                  <c:v>2860.1</c:v>
                </c:pt>
                <c:pt idx="2861">
                  <c:v>2861.1</c:v>
                </c:pt>
                <c:pt idx="2862">
                  <c:v>2862.1</c:v>
                </c:pt>
                <c:pt idx="2863">
                  <c:v>2863.1</c:v>
                </c:pt>
                <c:pt idx="2864">
                  <c:v>2864.1</c:v>
                </c:pt>
                <c:pt idx="2865">
                  <c:v>2865.1</c:v>
                </c:pt>
                <c:pt idx="2866">
                  <c:v>2866.1</c:v>
                </c:pt>
                <c:pt idx="2867">
                  <c:v>2867.1</c:v>
                </c:pt>
                <c:pt idx="2868">
                  <c:v>2868.1</c:v>
                </c:pt>
                <c:pt idx="2869">
                  <c:v>2869.1</c:v>
                </c:pt>
                <c:pt idx="2870">
                  <c:v>2870.1</c:v>
                </c:pt>
                <c:pt idx="2871">
                  <c:v>2871.1</c:v>
                </c:pt>
                <c:pt idx="2872">
                  <c:v>2872.1</c:v>
                </c:pt>
                <c:pt idx="2873">
                  <c:v>2873.1</c:v>
                </c:pt>
                <c:pt idx="2874">
                  <c:v>2874.1</c:v>
                </c:pt>
                <c:pt idx="2875">
                  <c:v>2875.1</c:v>
                </c:pt>
                <c:pt idx="2876">
                  <c:v>2876.1</c:v>
                </c:pt>
                <c:pt idx="2877">
                  <c:v>2877.1</c:v>
                </c:pt>
                <c:pt idx="2878">
                  <c:v>2878.1</c:v>
                </c:pt>
                <c:pt idx="2879">
                  <c:v>2879.1</c:v>
                </c:pt>
                <c:pt idx="2880">
                  <c:v>2880.1</c:v>
                </c:pt>
                <c:pt idx="2881">
                  <c:v>2881.1</c:v>
                </c:pt>
                <c:pt idx="2882">
                  <c:v>2882.1</c:v>
                </c:pt>
                <c:pt idx="2883">
                  <c:v>2883.1</c:v>
                </c:pt>
                <c:pt idx="2884">
                  <c:v>2884.1</c:v>
                </c:pt>
                <c:pt idx="2885">
                  <c:v>2885.1</c:v>
                </c:pt>
                <c:pt idx="2886">
                  <c:v>2886.1</c:v>
                </c:pt>
                <c:pt idx="2887">
                  <c:v>2887.1</c:v>
                </c:pt>
                <c:pt idx="2888">
                  <c:v>2888.1</c:v>
                </c:pt>
                <c:pt idx="2889">
                  <c:v>2889.1</c:v>
                </c:pt>
                <c:pt idx="2890">
                  <c:v>2890.1</c:v>
                </c:pt>
                <c:pt idx="2891">
                  <c:v>2891.1</c:v>
                </c:pt>
                <c:pt idx="2892">
                  <c:v>2892.1</c:v>
                </c:pt>
                <c:pt idx="2893">
                  <c:v>2893.1</c:v>
                </c:pt>
                <c:pt idx="2894">
                  <c:v>2894.1</c:v>
                </c:pt>
                <c:pt idx="2895">
                  <c:v>2895.1</c:v>
                </c:pt>
                <c:pt idx="2896">
                  <c:v>2896.1</c:v>
                </c:pt>
                <c:pt idx="2897">
                  <c:v>2897.1</c:v>
                </c:pt>
                <c:pt idx="2898">
                  <c:v>2898.1</c:v>
                </c:pt>
                <c:pt idx="2899">
                  <c:v>2899.1</c:v>
                </c:pt>
                <c:pt idx="2900">
                  <c:v>2900.1</c:v>
                </c:pt>
                <c:pt idx="2901">
                  <c:v>2901.1</c:v>
                </c:pt>
                <c:pt idx="2902">
                  <c:v>2902.1</c:v>
                </c:pt>
                <c:pt idx="2903">
                  <c:v>2903.1</c:v>
                </c:pt>
                <c:pt idx="2904">
                  <c:v>2904.1</c:v>
                </c:pt>
                <c:pt idx="2905">
                  <c:v>2905.1</c:v>
                </c:pt>
                <c:pt idx="2906">
                  <c:v>2906.1</c:v>
                </c:pt>
                <c:pt idx="2907">
                  <c:v>2907.1</c:v>
                </c:pt>
                <c:pt idx="2908">
                  <c:v>2908.1</c:v>
                </c:pt>
                <c:pt idx="2909">
                  <c:v>2909.1</c:v>
                </c:pt>
                <c:pt idx="2910">
                  <c:v>2910.1</c:v>
                </c:pt>
                <c:pt idx="2911">
                  <c:v>2911.1</c:v>
                </c:pt>
                <c:pt idx="2912">
                  <c:v>2912.1</c:v>
                </c:pt>
                <c:pt idx="2913">
                  <c:v>2913.1</c:v>
                </c:pt>
                <c:pt idx="2914">
                  <c:v>2914.1</c:v>
                </c:pt>
                <c:pt idx="2915">
                  <c:v>2915.1</c:v>
                </c:pt>
                <c:pt idx="2916">
                  <c:v>2916.1</c:v>
                </c:pt>
                <c:pt idx="2917">
                  <c:v>2917.1</c:v>
                </c:pt>
                <c:pt idx="2918">
                  <c:v>2918.1</c:v>
                </c:pt>
                <c:pt idx="2919">
                  <c:v>2919.1</c:v>
                </c:pt>
                <c:pt idx="2920">
                  <c:v>2920.1</c:v>
                </c:pt>
                <c:pt idx="2921">
                  <c:v>2921.1</c:v>
                </c:pt>
                <c:pt idx="2922">
                  <c:v>2922.1</c:v>
                </c:pt>
                <c:pt idx="2923">
                  <c:v>2923.1</c:v>
                </c:pt>
                <c:pt idx="2924">
                  <c:v>2924.1</c:v>
                </c:pt>
                <c:pt idx="2925">
                  <c:v>2925.1</c:v>
                </c:pt>
                <c:pt idx="2926">
                  <c:v>2926.1</c:v>
                </c:pt>
                <c:pt idx="2927">
                  <c:v>2927.1</c:v>
                </c:pt>
                <c:pt idx="2928">
                  <c:v>2928.1</c:v>
                </c:pt>
                <c:pt idx="2929">
                  <c:v>2929.1</c:v>
                </c:pt>
                <c:pt idx="2930">
                  <c:v>2930.1</c:v>
                </c:pt>
                <c:pt idx="2931">
                  <c:v>2931.1</c:v>
                </c:pt>
                <c:pt idx="2932">
                  <c:v>2932.1</c:v>
                </c:pt>
                <c:pt idx="2933">
                  <c:v>2933.1</c:v>
                </c:pt>
                <c:pt idx="2934">
                  <c:v>2934.1</c:v>
                </c:pt>
                <c:pt idx="2935">
                  <c:v>2935.1</c:v>
                </c:pt>
                <c:pt idx="2936">
                  <c:v>2936.1</c:v>
                </c:pt>
                <c:pt idx="2937">
                  <c:v>2937.1</c:v>
                </c:pt>
                <c:pt idx="2938">
                  <c:v>2938.1</c:v>
                </c:pt>
                <c:pt idx="2939">
                  <c:v>2939.1</c:v>
                </c:pt>
                <c:pt idx="2940">
                  <c:v>2940.1</c:v>
                </c:pt>
                <c:pt idx="2941">
                  <c:v>2941.1</c:v>
                </c:pt>
                <c:pt idx="2942">
                  <c:v>2942.1</c:v>
                </c:pt>
                <c:pt idx="2943">
                  <c:v>2943.1</c:v>
                </c:pt>
                <c:pt idx="2944">
                  <c:v>2944.1</c:v>
                </c:pt>
                <c:pt idx="2945">
                  <c:v>2945.1</c:v>
                </c:pt>
                <c:pt idx="2946">
                  <c:v>2946.1</c:v>
                </c:pt>
                <c:pt idx="2947">
                  <c:v>2947.1</c:v>
                </c:pt>
                <c:pt idx="2948">
                  <c:v>2948.1</c:v>
                </c:pt>
                <c:pt idx="2949">
                  <c:v>2949.1</c:v>
                </c:pt>
                <c:pt idx="2950">
                  <c:v>2950.1</c:v>
                </c:pt>
                <c:pt idx="2951">
                  <c:v>2951.1</c:v>
                </c:pt>
                <c:pt idx="2952">
                  <c:v>2952.1</c:v>
                </c:pt>
                <c:pt idx="2953">
                  <c:v>2953.1</c:v>
                </c:pt>
                <c:pt idx="2954">
                  <c:v>2954.1</c:v>
                </c:pt>
                <c:pt idx="2955">
                  <c:v>2955.1</c:v>
                </c:pt>
                <c:pt idx="2956">
                  <c:v>2956.1</c:v>
                </c:pt>
                <c:pt idx="2957">
                  <c:v>2957.1</c:v>
                </c:pt>
                <c:pt idx="2958">
                  <c:v>2958.1</c:v>
                </c:pt>
                <c:pt idx="2959">
                  <c:v>2959.1</c:v>
                </c:pt>
                <c:pt idx="2960">
                  <c:v>2960.1</c:v>
                </c:pt>
                <c:pt idx="2961">
                  <c:v>2961.1</c:v>
                </c:pt>
                <c:pt idx="2962">
                  <c:v>2962.1</c:v>
                </c:pt>
                <c:pt idx="2963">
                  <c:v>2963.1</c:v>
                </c:pt>
                <c:pt idx="2964">
                  <c:v>2964.1</c:v>
                </c:pt>
                <c:pt idx="2965">
                  <c:v>2965.1</c:v>
                </c:pt>
                <c:pt idx="2966">
                  <c:v>2966.1</c:v>
                </c:pt>
                <c:pt idx="2967">
                  <c:v>2967.1</c:v>
                </c:pt>
                <c:pt idx="2968">
                  <c:v>2968.1</c:v>
                </c:pt>
                <c:pt idx="2969">
                  <c:v>2969.1</c:v>
                </c:pt>
                <c:pt idx="2970">
                  <c:v>2970.1</c:v>
                </c:pt>
                <c:pt idx="2971">
                  <c:v>2971.1</c:v>
                </c:pt>
                <c:pt idx="2972">
                  <c:v>2972.1</c:v>
                </c:pt>
                <c:pt idx="2973">
                  <c:v>2973.1</c:v>
                </c:pt>
                <c:pt idx="2974">
                  <c:v>2974.1</c:v>
                </c:pt>
                <c:pt idx="2975">
                  <c:v>2975.1</c:v>
                </c:pt>
                <c:pt idx="2976">
                  <c:v>2976.1</c:v>
                </c:pt>
                <c:pt idx="2977">
                  <c:v>2977.1</c:v>
                </c:pt>
                <c:pt idx="2978">
                  <c:v>2978.1</c:v>
                </c:pt>
                <c:pt idx="2979">
                  <c:v>2979.1</c:v>
                </c:pt>
                <c:pt idx="2980">
                  <c:v>2980.1</c:v>
                </c:pt>
                <c:pt idx="2981">
                  <c:v>2981.1</c:v>
                </c:pt>
                <c:pt idx="2982">
                  <c:v>2982.1</c:v>
                </c:pt>
                <c:pt idx="2983">
                  <c:v>2983.1</c:v>
                </c:pt>
                <c:pt idx="2984">
                  <c:v>2984.1</c:v>
                </c:pt>
                <c:pt idx="2985">
                  <c:v>2985.1</c:v>
                </c:pt>
                <c:pt idx="2986">
                  <c:v>2986.1</c:v>
                </c:pt>
                <c:pt idx="2987">
                  <c:v>2987.1</c:v>
                </c:pt>
                <c:pt idx="2988">
                  <c:v>2988.1</c:v>
                </c:pt>
                <c:pt idx="2989">
                  <c:v>2989.1</c:v>
                </c:pt>
                <c:pt idx="2990">
                  <c:v>2990.1</c:v>
                </c:pt>
                <c:pt idx="2991">
                  <c:v>2991.1</c:v>
                </c:pt>
                <c:pt idx="2992">
                  <c:v>2992.1</c:v>
                </c:pt>
                <c:pt idx="2993">
                  <c:v>2993.1</c:v>
                </c:pt>
                <c:pt idx="2994">
                  <c:v>2994.1</c:v>
                </c:pt>
                <c:pt idx="2995">
                  <c:v>2995.1</c:v>
                </c:pt>
                <c:pt idx="2996">
                  <c:v>2996.1</c:v>
                </c:pt>
                <c:pt idx="2997">
                  <c:v>2997.1</c:v>
                </c:pt>
                <c:pt idx="2998">
                  <c:v>2998.1</c:v>
                </c:pt>
                <c:pt idx="2999">
                  <c:v>2999.1</c:v>
                </c:pt>
                <c:pt idx="3000">
                  <c:v>3000.1</c:v>
                </c:pt>
                <c:pt idx="3001">
                  <c:v>3001.1</c:v>
                </c:pt>
                <c:pt idx="3002">
                  <c:v>3002.1</c:v>
                </c:pt>
                <c:pt idx="3003">
                  <c:v>3003.1</c:v>
                </c:pt>
                <c:pt idx="3004">
                  <c:v>3004.1</c:v>
                </c:pt>
                <c:pt idx="3005">
                  <c:v>3005.1</c:v>
                </c:pt>
                <c:pt idx="3006">
                  <c:v>3006.1</c:v>
                </c:pt>
                <c:pt idx="3007">
                  <c:v>3007.1</c:v>
                </c:pt>
                <c:pt idx="3008">
                  <c:v>3008.1</c:v>
                </c:pt>
                <c:pt idx="3009">
                  <c:v>3009.1</c:v>
                </c:pt>
                <c:pt idx="3010">
                  <c:v>3010.1</c:v>
                </c:pt>
                <c:pt idx="3011">
                  <c:v>3011.1</c:v>
                </c:pt>
                <c:pt idx="3012">
                  <c:v>3012.1</c:v>
                </c:pt>
                <c:pt idx="3013">
                  <c:v>3013.1</c:v>
                </c:pt>
                <c:pt idx="3014">
                  <c:v>3014.1</c:v>
                </c:pt>
                <c:pt idx="3015">
                  <c:v>3015.1</c:v>
                </c:pt>
                <c:pt idx="3016">
                  <c:v>3016.1</c:v>
                </c:pt>
                <c:pt idx="3017">
                  <c:v>3017.1</c:v>
                </c:pt>
                <c:pt idx="3018">
                  <c:v>3018.1</c:v>
                </c:pt>
                <c:pt idx="3019">
                  <c:v>3019.1</c:v>
                </c:pt>
                <c:pt idx="3020">
                  <c:v>3020.1</c:v>
                </c:pt>
                <c:pt idx="3021">
                  <c:v>3021.1</c:v>
                </c:pt>
                <c:pt idx="3022">
                  <c:v>3022.1</c:v>
                </c:pt>
                <c:pt idx="3023">
                  <c:v>3023.1</c:v>
                </c:pt>
                <c:pt idx="3024">
                  <c:v>3024.1</c:v>
                </c:pt>
                <c:pt idx="3025">
                  <c:v>3025.1</c:v>
                </c:pt>
                <c:pt idx="3026">
                  <c:v>3026.1</c:v>
                </c:pt>
                <c:pt idx="3027">
                  <c:v>3027.1</c:v>
                </c:pt>
                <c:pt idx="3028">
                  <c:v>3028.1</c:v>
                </c:pt>
                <c:pt idx="3029">
                  <c:v>3029.1</c:v>
                </c:pt>
                <c:pt idx="3030">
                  <c:v>3030.1</c:v>
                </c:pt>
                <c:pt idx="3031">
                  <c:v>3031.1</c:v>
                </c:pt>
                <c:pt idx="3032">
                  <c:v>3032.1</c:v>
                </c:pt>
                <c:pt idx="3033">
                  <c:v>3033.1</c:v>
                </c:pt>
                <c:pt idx="3034">
                  <c:v>3034.1</c:v>
                </c:pt>
                <c:pt idx="3035">
                  <c:v>3035.1</c:v>
                </c:pt>
                <c:pt idx="3036">
                  <c:v>3036.1</c:v>
                </c:pt>
                <c:pt idx="3037">
                  <c:v>3037.1</c:v>
                </c:pt>
                <c:pt idx="3038">
                  <c:v>3038.1</c:v>
                </c:pt>
                <c:pt idx="3039">
                  <c:v>3039.1</c:v>
                </c:pt>
                <c:pt idx="3040">
                  <c:v>3040.1</c:v>
                </c:pt>
                <c:pt idx="3041">
                  <c:v>3041.1</c:v>
                </c:pt>
                <c:pt idx="3042">
                  <c:v>3042.1</c:v>
                </c:pt>
                <c:pt idx="3043">
                  <c:v>3043.1</c:v>
                </c:pt>
                <c:pt idx="3044">
                  <c:v>3044.1</c:v>
                </c:pt>
                <c:pt idx="3045">
                  <c:v>3045.1</c:v>
                </c:pt>
                <c:pt idx="3046">
                  <c:v>3046.1</c:v>
                </c:pt>
                <c:pt idx="3047">
                  <c:v>3047.1</c:v>
                </c:pt>
                <c:pt idx="3048">
                  <c:v>3048.1</c:v>
                </c:pt>
                <c:pt idx="3049">
                  <c:v>3049.1</c:v>
                </c:pt>
                <c:pt idx="3050">
                  <c:v>3050.1</c:v>
                </c:pt>
                <c:pt idx="3051">
                  <c:v>3051.1</c:v>
                </c:pt>
                <c:pt idx="3052">
                  <c:v>3052.1</c:v>
                </c:pt>
                <c:pt idx="3053">
                  <c:v>3053.1</c:v>
                </c:pt>
                <c:pt idx="3054">
                  <c:v>3054.1</c:v>
                </c:pt>
                <c:pt idx="3055">
                  <c:v>3055.1</c:v>
                </c:pt>
                <c:pt idx="3056">
                  <c:v>3056.1</c:v>
                </c:pt>
                <c:pt idx="3057">
                  <c:v>3057.1</c:v>
                </c:pt>
                <c:pt idx="3058">
                  <c:v>3058.1</c:v>
                </c:pt>
                <c:pt idx="3059">
                  <c:v>3059.1</c:v>
                </c:pt>
                <c:pt idx="3060">
                  <c:v>3060.1</c:v>
                </c:pt>
                <c:pt idx="3061">
                  <c:v>3061.1</c:v>
                </c:pt>
                <c:pt idx="3062">
                  <c:v>3062.1</c:v>
                </c:pt>
                <c:pt idx="3063">
                  <c:v>3063.1</c:v>
                </c:pt>
                <c:pt idx="3064">
                  <c:v>3064.1</c:v>
                </c:pt>
                <c:pt idx="3065">
                  <c:v>3065.1</c:v>
                </c:pt>
                <c:pt idx="3066">
                  <c:v>3066.1</c:v>
                </c:pt>
                <c:pt idx="3067">
                  <c:v>3067.1</c:v>
                </c:pt>
                <c:pt idx="3068">
                  <c:v>3068.1</c:v>
                </c:pt>
                <c:pt idx="3069">
                  <c:v>3069.1</c:v>
                </c:pt>
                <c:pt idx="3070">
                  <c:v>3070.1</c:v>
                </c:pt>
                <c:pt idx="3071">
                  <c:v>3071.1</c:v>
                </c:pt>
                <c:pt idx="3072">
                  <c:v>3072.1</c:v>
                </c:pt>
                <c:pt idx="3073">
                  <c:v>3073.1</c:v>
                </c:pt>
                <c:pt idx="3074">
                  <c:v>3074.1</c:v>
                </c:pt>
                <c:pt idx="3075">
                  <c:v>3075.1</c:v>
                </c:pt>
                <c:pt idx="3076">
                  <c:v>3076.1</c:v>
                </c:pt>
                <c:pt idx="3077">
                  <c:v>3077.1</c:v>
                </c:pt>
                <c:pt idx="3078">
                  <c:v>3078.1</c:v>
                </c:pt>
                <c:pt idx="3079">
                  <c:v>3079.1</c:v>
                </c:pt>
                <c:pt idx="3080">
                  <c:v>3080.1</c:v>
                </c:pt>
                <c:pt idx="3081">
                  <c:v>3081.1</c:v>
                </c:pt>
                <c:pt idx="3082">
                  <c:v>3082.1</c:v>
                </c:pt>
                <c:pt idx="3083">
                  <c:v>3083.1</c:v>
                </c:pt>
                <c:pt idx="3084">
                  <c:v>3084.1</c:v>
                </c:pt>
                <c:pt idx="3085">
                  <c:v>3085.1</c:v>
                </c:pt>
                <c:pt idx="3086">
                  <c:v>3086.1</c:v>
                </c:pt>
                <c:pt idx="3087">
                  <c:v>3087.1</c:v>
                </c:pt>
                <c:pt idx="3088">
                  <c:v>3088.1</c:v>
                </c:pt>
                <c:pt idx="3089">
                  <c:v>3089.1</c:v>
                </c:pt>
                <c:pt idx="3090">
                  <c:v>3090.1</c:v>
                </c:pt>
                <c:pt idx="3091">
                  <c:v>3091.1</c:v>
                </c:pt>
                <c:pt idx="3092">
                  <c:v>3092.1</c:v>
                </c:pt>
                <c:pt idx="3093">
                  <c:v>3093.1</c:v>
                </c:pt>
                <c:pt idx="3094">
                  <c:v>3094.1</c:v>
                </c:pt>
                <c:pt idx="3095">
                  <c:v>3095.1</c:v>
                </c:pt>
                <c:pt idx="3096">
                  <c:v>3096.1</c:v>
                </c:pt>
                <c:pt idx="3097">
                  <c:v>3097.1</c:v>
                </c:pt>
                <c:pt idx="3098">
                  <c:v>3098.1</c:v>
                </c:pt>
                <c:pt idx="3099">
                  <c:v>3099.1</c:v>
                </c:pt>
                <c:pt idx="3100">
                  <c:v>3100.1</c:v>
                </c:pt>
                <c:pt idx="3101">
                  <c:v>3101.1</c:v>
                </c:pt>
                <c:pt idx="3102">
                  <c:v>3102.1</c:v>
                </c:pt>
                <c:pt idx="3103">
                  <c:v>3103.1</c:v>
                </c:pt>
                <c:pt idx="3104">
                  <c:v>3104.1</c:v>
                </c:pt>
                <c:pt idx="3105">
                  <c:v>3105.1</c:v>
                </c:pt>
                <c:pt idx="3106">
                  <c:v>3106.1</c:v>
                </c:pt>
                <c:pt idx="3107">
                  <c:v>3107.1</c:v>
                </c:pt>
                <c:pt idx="3108">
                  <c:v>3108.1</c:v>
                </c:pt>
                <c:pt idx="3109">
                  <c:v>3109.1</c:v>
                </c:pt>
                <c:pt idx="3110">
                  <c:v>3110.1</c:v>
                </c:pt>
                <c:pt idx="3111">
                  <c:v>3111.1</c:v>
                </c:pt>
                <c:pt idx="3112">
                  <c:v>3112.1</c:v>
                </c:pt>
                <c:pt idx="3113">
                  <c:v>3113.1</c:v>
                </c:pt>
                <c:pt idx="3114">
                  <c:v>3114.1</c:v>
                </c:pt>
                <c:pt idx="3115">
                  <c:v>3115.1</c:v>
                </c:pt>
                <c:pt idx="3116">
                  <c:v>3116.1</c:v>
                </c:pt>
                <c:pt idx="3117">
                  <c:v>3117.1</c:v>
                </c:pt>
                <c:pt idx="3118">
                  <c:v>3118.1</c:v>
                </c:pt>
                <c:pt idx="3119">
                  <c:v>3119.1</c:v>
                </c:pt>
                <c:pt idx="3120">
                  <c:v>3120.1</c:v>
                </c:pt>
                <c:pt idx="3121">
                  <c:v>3121.1</c:v>
                </c:pt>
                <c:pt idx="3122">
                  <c:v>3122.1</c:v>
                </c:pt>
                <c:pt idx="3123">
                  <c:v>3123.1</c:v>
                </c:pt>
                <c:pt idx="3124">
                  <c:v>3124.1</c:v>
                </c:pt>
                <c:pt idx="3125">
                  <c:v>3125.1</c:v>
                </c:pt>
                <c:pt idx="3126">
                  <c:v>3126.1</c:v>
                </c:pt>
                <c:pt idx="3127">
                  <c:v>3127.1</c:v>
                </c:pt>
                <c:pt idx="3128">
                  <c:v>3128.1</c:v>
                </c:pt>
                <c:pt idx="3129">
                  <c:v>3129.1</c:v>
                </c:pt>
                <c:pt idx="3130">
                  <c:v>3130.1</c:v>
                </c:pt>
                <c:pt idx="3131">
                  <c:v>3131.1</c:v>
                </c:pt>
                <c:pt idx="3132">
                  <c:v>3132.1</c:v>
                </c:pt>
                <c:pt idx="3133">
                  <c:v>3133.1</c:v>
                </c:pt>
                <c:pt idx="3134">
                  <c:v>3134.1</c:v>
                </c:pt>
                <c:pt idx="3135">
                  <c:v>3135.1</c:v>
                </c:pt>
                <c:pt idx="3136">
                  <c:v>3136.1</c:v>
                </c:pt>
                <c:pt idx="3137">
                  <c:v>3137.1</c:v>
                </c:pt>
                <c:pt idx="3138">
                  <c:v>3138.1</c:v>
                </c:pt>
                <c:pt idx="3139">
                  <c:v>3139.1</c:v>
                </c:pt>
                <c:pt idx="3140">
                  <c:v>3140.1</c:v>
                </c:pt>
                <c:pt idx="3141">
                  <c:v>3141.1</c:v>
                </c:pt>
                <c:pt idx="3142">
                  <c:v>3142.1</c:v>
                </c:pt>
                <c:pt idx="3143">
                  <c:v>3143.1</c:v>
                </c:pt>
                <c:pt idx="3144">
                  <c:v>3144.1</c:v>
                </c:pt>
                <c:pt idx="3145">
                  <c:v>3145.1</c:v>
                </c:pt>
                <c:pt idx="3146">
                  <c:v>3146.1</c:v>
                </c:pt>
                <c:pt idx="3147">
                  <c:v>3147.1</c:v>
                </c:pt>
                <c:pt idx="3148">
                  <c:v>3148.1</c:v>
                </c:pt>
                <c:pt idx="3149">
                  <c:v>3149.1</c:v>
                </c:pt>
                <c:pt idx="3150">
                  <c:v>3150.1</c:v>
                </c:pt>
                <c:pt idx="3151">
                  <c:v>3151.1</c:v>
                </c:pt>
                <c:pt idx="3152">
                  <c:v>3152.1</c:v>
                </c:pt>
                <c:pt idx="3153">
                  <c:v>3153.1</c:v>
                </c:pt>
                <c:pt idx="3154">
                  <c:v>3154.1</c:v>
                </c:pt>
                <c:pt idx="3155">
                  <c:v>3155.1</c:v>
                </c:pt>
                <c:pt idx="3156">
                  <c:v>3156.1</c:v>
                </c:pt>
                <c:pt idx="3157">
                  <c:v>3157.1</c:v>
                </c:pt>
                <c:pt idx="3158">
                  <c:v>3158.1</c:v>
                </c:pt>
                <c:pt idx="3159">
                  <c:v>3159.1</c:v>
                </c:pt>
                <c:pt idx="3160">
                  <c:v>3160.1</c:v>
                </c:pt>
                <c:pt idx="3161">
                  <c:v>3161.1</c:v>
                </c:pt>
                <c:pt idx="3162">
                  <c:v>3162.1</c:v>
                </c:pt>
                <c:pt idx="3163">
                  <c:v>3163.1</c:v>
                </c:pt>
                <c:pt idx="3164">
                  <c:v>3164.1</c:v>
                </c:pt>
                <c:pt idx="3165">
                  <c:v>3165.1</c:v>
                </c:pt>
                <c:pt idx="3166">
                  <c:v>3166.1</c:v>
                </c:pt>
                <c:pt idx="3167">
                  <c:v>3167.1</c:v>
                </c:pt>
                <c:pt idx="3168">
                  <c:v>3168.1</c:v>
                </c:pt>
                <c:pt idx="3169">
                  <c:v>3169.1</c:v>
                </c:pt>
                <c:pt idx="3170">
                  <c:v>3170.1</c:v>
                </c:pt>
                <c:pt idx="3171">
                  <c:v>3171.1</c:v>
                </c:pt>
                <c:pt idx="3172">
                  <c:v>3172.1</c:v>
                </c:pt>
                <c:pt idx="3173">
                  <c:v>3173.1</c:v>
                </c:pt>
                <c:pt idx="3174">
                  <c:v>3174.1</c:v>
                </c:pt>
                <c:pt idx="3175">
                  <c:v>3175.1</c:v>
                </c:pt>
                <c:pt idx="3176">
                  <c:v>3176.1</c:v>
                </c:pt>
                <c:pt idx="3177">
                  <c:v>3177.1</c:v>
                </c:pt>
                <c:pt idx="3178">
                  <c:v>3178.1</c:v>
                </c:pt>
                <c:pt idx="3179">
                  <c:v>3179.1</c:v>
                </c:pt>
                <c:pt idx="3180">
                  <c:v>3180.1</c:v>
                </c:pt>
                <c:pt idx="3181">
                  <c:v>3181.1</c:v>
                </c:pt>
                <c:pt idx="3182">
                  <c:v>3182.1</c:v>
                </c:pt>
                <c:pt idx="3183">
                  <c:v>3183.1</c:v>
                </c:pt>
                <c:pt idx="3184">
                  <c:v>3184.1</c:v>
                </c:pt>
                <c:pt idx="3185">
                  <c:v>3185.1</c:v>
                </c:pt>
                <c:pt idx="3186">
                  <c:v>3186.1</c:v>
                </c:pt>
                <c:pt idx="3187">
                  <c:v>3187.1</c:v>
                </c:pt>
                <c:pt idx="3188">
                  <c:v>3188.1</c:v>
                </c:pt>
                <c:pt idx="3189">
                  <c:v>3189.1</c:v>
                </c:pt>
                <c:pt idx="3190">
                  <c:v>3190.1</c:v>
                </c:pt>
                <c:pt idx="3191">
                  <c:v>3191.1</c:v>
                </c:pt>
                <c:pt idx="3192">
                  <c:v>3192.1</c:v>
                </c:pt>
                <c:pt idx="3193">
                  <c:v>3193.1</c:v>
                </c:pt>
                <c:pt idx="3194">
                  <c:v>3194.1</c:v>
                </c:pt>
                <c:pt idx="3195">
                  <c:v>3195.1</c:v>
                </c:pt>
                <c:pt idx="3196">
                  <c:v>3196.1</c:v>
                </c:pt>
                <c:pt idx="3197">
                  <c:v>3197.1</c:v>
                </c:pt>
                <c:pt idx="3198">
                  <c:v>3198.1</c:v>
                </c:pt>
                <c:pt idx="3199">
                  <c:v>3199.1</c:v>
                </c:pt>
                <c:pt idx="3200">
                  <c:v>3200.1</c:v>
                </c:pt>
                <c:pt idx="3201">
                  <c:v>3201.1</c:v>
                </c:pt>
                <c:pt idx="3202">
                  <c:v>3202.1</c:v>
                </c:pt>
                <c:pt idx="3203">
                  <c:v>3203.1</c:v>
                </c:pt>
                <c:pt idx="3204">
                  <c:v>3204.1</c:v>
                </c:pt>
                <c:pt idx="3205">
                  <c:v>3205.1</c:v>
                </c:pt>
                <c:pt idx="3206">
                  <c:v>3206.1</c:v>
                </c:pt>
                <c:pt idx="3207">
                  <c:v>3207.1</c:v>
                </c:pt>
                <c:pt idx="3208">
                  <c:v>3208.1</c:v>
                </c:pt>
                <c:pt idx="3209">
                  <c:v>3209.1</c:v>
                </c:pt>
                <c:pt idx="3210">
                  <c:v>3210.1</c:v>
                </c:pt>
                <c:pt idx="3211">
                  <c:v>3211.1</c:v>
                </c:pt>
                <c:pt idx="3212">
                  <c:v>3212.1</c:v>
                </c:pt>
                <c:pt idx="3213">
                  <c:v>3213.1</c:v>
                </c:pt>
                <c:pt idx="3214">
                  <c:v>3214.1</c:v>
                </c:pt>
                <c:pt idx="3215">
                  <c:v>3215.1</c:v>
                </c:pt>
                <c:pt idx="3216">
                  <c:v>3216.1</c:v>
                </c:pt>
                <c:pt idx="3217">
                  <c:v>3217.1</c:v>
                </c:pt>
                <c:pt idx="3218">
                  <c:v>3218.1</c:v>
                </c:pt>
                <c:pt idx="3219">
                  <c:v>3219.1</c:v>
                </c:pt>
                <c:pt idx="3220">
                  <c:v>3220.1</c:v>
                </c:pt>
                <c:pt idx="3221">
                  <c:v>3221.1</c:v>
                </c:pt>
                <c:pt idx="3222">
                  <c:v>3222.1</c:v>
                </c:pt>
                <c:pt idx="3223">
                  <c:v>3223.1</c:v>
                </c:pt>
                <c:pt idx="3224">
                  <c:v>3224.1</c:v>
                </c:pt>
                <c:pt idx="3225">
                  <c:v>3225.1</c:v>
                </c:pt>
                <c:pt idx="3226">
                  <c:v>3226.1</c:v>
                </c:pt>
                <c:pt idx="3227">
                  <c:v>3227.1</c:v>
                </c:pt>
                <c:pt idx="3228">
                  <c:v>3228.1</c:v>
                </c:pt>
                <c:pt idx="3229">
                  <c:v>3229.1</c:v>
                </c:pt>
                <c:pt idx="3230">
                  <c:v>3230.1</c:v>
                </c:pt>
                <c:pt idx="3231">
                  <c:v>3231.1</c:v>
                </c:pt>
                <c:pt idx="3232">
                  <c:v>3232.1</c:v>
                </c:pt>
                <c:pt idx="3233">
                  <c:v>3233.1</c:v>
                </c:pt>
                <c:pt idx="3234">
                  <c:v>3234.1</c:v>
                </c:pt>
                <c:pt idx="3235">
                  <c:v>3235.1</c:v>
                </c:pt>
                <c:pt idx="3236">
                  <c:v>3236.1</c:v>
                </c:pt>
                <c:pt idx="3237">
                  <c:v>3237.1</c:v>
                </c:pt>
                <c:pt idx="3238">
                  <c:v>3238.1</c:v>
                </c:pt>
                <c:pt idx="3239">
                  <c:v>3239.1</c:v>
                </c:pt>
                <c:pt idx="3240">
                  <c:v>3240.1</c:v>
                </c:pt>
                <c:pt idx="3241">
                  <c:v>3241.1</c:v>
                </c:pt>
                <c:pt idx="3242">
                  <c:v>3242.1</c:v>
                </c:pt>
                <c:pt idx="3243">
                  <c:v>3243.1</c:v>
                </c:pt>
                <c:pt idx="3244">
                  <c:v>3244.1</c:v>
                </c:pt>
                <c:pt idx="3245">
                  <c:v>3245.1</c:v>
                </c:pt>
                <c:pt idx="3246">
                  <c:v>3246.1</c:v>
                </c:pt>
                <c:pt idx="3247">
                  <c:v>3247.1</c:v>
                </c:pt>
                <c:pt idx="3248">
                  <c:v>3248.1</c:v>
                </c:pt>
                <c:pt idx="3249">
                  <c:v>3249.1</c:v>
                </c:pt>
                <c:pt idx="3250">
                  <c:v>3250.1</c:v>
                </c:pt>
                <c:pt idx="3251">
                  <c:v>3251.1</c:v>
                </c:pt>
                <c:pt idx="3252">
                  <c:v>3252.1</c:v>
                </c:pt>
                <c:pt idx="3253">
                  <c:v>3253.1</c:v>
                </c:pt>
                <c:pt idx="3254">
                  <c:v>3254.1</c:v>
                </c:pt>
                <c:pt idx="3255">
                  <c:v>3255.1</c:v>
                </c:pt>
                <c:pt idx="3256">
                  <c:v>3256.1</c:v>
                </c:pt>
                <c:pt idx="3257">
                  <c:v>3257.1</c:v>
                </c:pt>
                <c:pt idx="3258">
                  <c:v>3258.1</c:v>
                </c:pt>
                <c:pt idx="3259">
                  <c:v>3259.1</c:v>
                </c:pt>
                <c:pt idx="3260">
                  <c:v>3260.1</c:v>
                </c:pt>
                <c:pt idx="3261">
                  <c:v>3261.1</c:v>
                </c:pt>
                <c:pt idx="3262">
                  <c:v>3262.1</c:v>
                </c:pt>
                <c:pt idx="3263">
                  <c:v>3263.1</c:v>
                </c:pt>
                <c:pt idx="3264">
                  <c:v>3264.1</c:v>
                </c:pt>
                <c:pt idx="3265">
                  <c:v>3265.1</c:v>
                </c:pt>
                <c:pt idx="3266">
                  <c:v>3266.1</c:v>
                </c:pt>
                <c:pt idx="3267">
                  <c:v>3267.1</c:v>
                </c:pt>
                <c:pt idx="3268">
                  <c:v>3268.1</c:v>
                </c:pt>
                <c:pt idx="3269">
                  <c:v>3269.1</c:v>
                </c:pt>
                <c:pt idx="3270">
                  <c:v>3270.1</c:v>
                </c:pt>
                <c:pt idx="3271">
                  <c:v>3271.1</c:v>
                </c:pt>
                <c:pt idx="3272">
                  <c:v>3272.1</c:v>
                </c:pt>
                <c:pt idx="3273">
                  <c:v>3273.1</c:v>
                </c:pt>
                <c:pt idx="3274">
                  <c:v>3274.1</c:v>
                </c:pt>
                <c:pt idx="3275">
                  <c:v>3275.1</c:v>
                </c:pt>
                <c:pt idx="3276">
                  <c:v>3276.1</c:v>
                </c:pt>
                <c:pt idx="3277">
                  <c:v>3277.1</c:v>
                </c:pt>
                <c:pt idx="3278">
                  <c:v>3278.1</c:v>
                </c:pt>
                <c:pt idx="3279">
                  <c:v>3279.1</c:v>
                </c:pt>
                <c:pt idx="3280">
                  <c:v>3280.1</c:v>
                </c:pt>
                <c:pt idx="3281">
                  <c:v>3281.1</c:v>
                </c:pt>
                <c:pt idx="3282">
                  <c:v>3282.1</c:v>
                </c:pt>
                <c:pt idx="3283">
                  <c:v>3283.1</c:v>
                </c:pt>
                <c:pt idx="3284">
                  <c:v>3284.1</c:v>
                </c:pt>
                <c:pt idx="3285">
                  <c:v>3285.1</c:v>
                </c:pt>
                <c:pt idx="3286">
                  <c:v>3286.1</c:v>
                </c:pt>
                <c:pt idx="3287">
                  <c:v>3287.1</c:v>
                </c:pt>
                <c:pt idx="3288">
                  <c:v>3288.1</c:v>
                </c:pt>
                <c:pt idx="3289">
                  <c:v>3289.1</c:v>
                </c:pt>
                <c:pt idx="3290">
                  <c:v>3290.1</c:v>
                </c:pt>
                <c:pt idx="3291">
                  <c:v>3291.1</c:v>
                </c:pt>
                <c:pt idx="3292">
                  <c:v>3292.1</c:v>
                </c:pt>
                <c:pt idx="3293">
                  <c:v>3293.1</c:v>
                </c:pt>
                <c:pt idx="3294">
                  <c:v>3294.1</c:v>
                </c:pt>
                <c:pt idx="3295">
                  <c:v>3295.1</c:v>
                </c:pt>
                <c:pt idx="3296">
                  <c:v>3296.1</c:v>
                </c:pt>
                <c:pt idx="3297">
                  <c:v>3297.1</c:v>
                </c:pt>
                <c:pt idx="3298">
                  <c:v>3298.1</c:v>
                </c:pt>
                <c:pt idx="3299">
                  <c:v>3299.1</c:v>
                </c:pt>
                <c:pt idx="3300">
                  <c:v>3300.1</c:v>
                </c:pt>
                <c:pt idx="3301">
                  <c:v>3301.1</c:v>
                </c:pt>
                <c:pt idx="3302">
                  <c:v>3302.1</c:v>
                </c:pt>
                <c:pt idx="3303">
                  <c:v>3303.1</c:v>
                </c:pt>
                <c:pt idx="3304">
                  <c:v>3304.1</c:v>
                </c:pt>
                <c:pt idx="3305">
                  <c:v>3305.1</c:v>
                </c:pt>
                <c:pt idx="3306">
                  <c:v>3306.1</c:v>
                </c:pt>
                <c:pt idx="3307">
                  <c:v>3307.1</c:v>
                </c:pt>
                <c:pt idx="3308">
                  <c:v>3308.1</c:v>
                </c:pt>
                <c:pt idx="3309">
                  <c:v>3309.1</c:v>
                </c:pt>
                <c:pt idx="3310">
                  <c:v>3310.1</c:v>
                </c:pt>
                <c:pt idx="3311">
                  <c:v>3311.1</c:v>
                </c:pt>
                <c:pt idx="3312">
                  <c:v>3312.1</c:v>
                </c:pt>
                <c:pt idx="3313">
                  <c:v>3313.1</c:v>
                </c:pt>
                <c:pt idx="3314">
                  <c:v>3314.1</c:v>
                </c:pt>
                <c:pt idx="3315">
                  <c:v>3315.1</c:v>
                </c:pt>
                <c:pt idx="3316">
                  <c:v>3316.1</c:v>
                </c:pt>
                <c:pt idx="3317">
                  <c:v>3317.1</c:v>
                </c:pt>
                <c:pt idx="3318">
                  <c:v>3318.1</c:v>
                </c:pt>
                <c:pt idx="3319">
                  <c:v>3319.1</c:v>
                </c:pt>
                <c:pt idx="3320">
                  <c:v>3320.1</c:v>
                </c:pt>
                <c:pt idx="3321">
                  <c:v>3321.1</c:v>
                </c:pt>
                <c:pt idx="3322">
                  <c:v>3322.1</c:v>
                </c:pt>
                <c:pt idx="3323">
                  <c:v>3323.1</c:v>
                </c:pt>
                <c:pt idx="3324">
                  <c:v>3324.1</c:v>
                </c:pt>
                <c:pt idx="3325">
                  <c:v>3325.1</c:v>
                </c:pt>
                <c:pt idx="3326">
                  <c:v>3326.1</c:v>
                </c:pt>
                <c:pt idx="3327">
                  <c:v>3327.1</c:v>
                </c:pt>
                <c:pt idx="3328">
                  <c:v>3328.1</c:v>
                </c:pt>
                <c:pt idx="3329">
                  <c:v>3329.1</c:v>
                </c:pt>
                <c:pt idx="3330">
                  <c:v>3330.1</c:v>
                </c:pt>
                <c:pt idx="3331">
                  <c:v>3331.1</c:v>
                </c:pt>
                <c:pt idx="3332">
                  <c:v>3332.1</c:v>
                </c:pt>
                <c:pt idx="3333">
                  <c:v>3333.1</c:v>
                </c:pt>
                <c:pt idx="3334">
                  <c:v>3334.1</c:v>
                </c:pt>
                <c:pt idx="3335">
                  <c:v>3335.1</c:v>
                </c:pt>
                <c:pt idx="3336">
                  <c:v>3336.1</c:v>
                </c:pt>
                <c:pt idx="3337">
                  <c:v>3337.1</c:v>
                </c:pt>
                <c:pt idx="3338">
                  <c:v>3338.1</c:v>
                </c:pt>
                <c:pt idx="3339">
                  <c:v>3339.1</c:v>
                </c:pt>
                <c:pt idx="3340">
                  <c:v>3340.1</c:v>
                </c:pt>
                <c:pt idx="3341">
                  <c:v>3341.1</c:v>
                </c:pt>
                <c:pt idx="3342">
                  <c:v>3342.1</c:v>
                </c:pt>
                <c:pt idx="3343">
                  <c:v>3343.1</c:v>
                </c:pt>
                <c:pt idx="3344">
                  <c:v>3344.1</c:v>
                </c:pt>
                <c:pt idx="3345">
                  <c:v>3345.1</c:v>
                </c:pt>
                <c:pt idx="3346">
                  <c:v>3346.1</c:v>
                </c:pt>
                <c:pt idx="3347">
                  <c:v>3347.1</c:v>
                </c:pt>
                <c:pt idx="3348">
                  <c:v>3348.1</c:v>
                </c:pt>
                <c:pt idx="3349">
                  <c:v>3349.1</c:v>
                </c:pt>
                <c:pt idx="3350">
                  <c:v>3350.1</c:v>
                </c:pt>
                <c:pt idx="3351">
                  <c:v>3351.1</c:v>
                </c:pt>
                <c:pt idx="3352">
                  <c:v>3352.1</c:v>
                </c:pt>
                <c:pt idx="3353">
                  <c:v>3353.1</c:v>
                </c:pt>
                <c:pt idx="3354">
                  <c:v>3354.1</c:v>
                </c:pt>
                <c:pt idx="3355">
                  <c:v>3355.1</c:v>
                </c:pt>
                <c:pt idx="3356">
                  <c:v>3356.1</c:v>
                </c:pt>
                <c:pt idx="3357">
                  <c:v>3357.1</c:v>
                </c:pt>
                <c:pt idx="3358">
                  <c:v>3358.1</c:v>
                </c:pt>
                <c:pt idx="3359">
                  <c:v>3359.1</c:v>
                </c:pt>
                <c:pt idx="3360">
                  <c:v>3360.1</c:v>
                </c:pt>
                <c:pt idx="3361">
                  <c:v>3361.1</c:v>
                </c:pt>
                <c:pt idx="3362">
                  <c:v>3362.1</c:v>
                </c:pt>
                <c:pt idx="3363">
                  <c:v>3363.1</c:v>
                </c:pt>
                <c:pt idx="3364">
                  <c:v>3364.1</c:v>
                </c:pt>
                <c:pt idx="3365">
                  <c:v>3365.1</c:v>
                </c:pt>
                <c:pt idx="3366">
                  <c:v>3366.1</c:v>
                </c:pt>
                <c:pt idx="3367">
                  <c:v>3367.1</c:v>
                </c:pt>
                <c:pt idx="3368">
                  <c:v>3368.1</c:v>
                </c:pt>
                <c:pt idx="3369">
                  <c:v>3369.1</c:v>
                </c:pt>
                <c:pt idx="3370">
                  <c:v>3370.1</c:v>
                </c:pt>
                <c:pt idx="3371">
                  <c:v>3371.1</c:v>
                </c:pt>
                <c:pt idx="3372">
                  <c:v>3372.1</c:v>
                </c:pt>
                <c:pt idx="3373">
                  <c:v>3373.1</c:v>
                </c:pt>
                <c:pt idx="3374">
                  <c:v>3374.1</c:v>
                </c:pt>
                <c:pt idx="3375">
                  <c:v>3375.1</c:v>
                </c:pt>
                <c:pt idx="3376">
                  <c:v>3376.1</c:v>
                </c:pt>
                <c:pt idx="3377">
                  <c:v>3377.1</c:v>
                </c:pt>
                <c:pt idx="3378">
                  <c:v>3378.1</c:v>
                </c:pt>
                <c:pt idx="3379">
                  <c:v>3379.1</c:v>
                </c:pt>
                <c:pt idx="3380">
                  <c:v>3380.1</c:v>
                </c:pt>
                <c:pt idx="3381">
                  <c:v>3381.1</c:v>
                </c:pt>
                <c:pt idx="3382">
                  <c:v>3382.1</c:v>
                </c:pt>
                <c:pt idx="3383">
                  <c:v>3383.1</c:v>
                </c:pt>
                <c:pt idx="3384">
                  <c:v>3384.1</c:v>
                </c:pt>
                <c:pt idx="3385">
                  <c:v>3385.1</c:v>
                </c:pt>
                <c:pt idx="3386">
                  <c:v>3386.1</c:v>
                </c:pt>
                <c:pt idx="3387">
                  <c:v>3387.1</c:v>
                </c:pt>
                <c:pt idx="3388">
                  <c:v>3388.1</c:v>
                </c:pt>
                <c:pt idx="3389">
                  <c:v>3389.1</c:v>
                </c:pt>
                <c:pt idx="3390">
                  <c:v>3390.1</c:v>
                </c:pt>
                <c:pt idx="3391">
                  <c:v>3391.1</c:v>
                </c:pt>
                <c:pt idx="3392">
                  <c:v>3392.1</c:v>
                </c:pt>
                <c:pt idx="3393">
                  <c:v>3393.1</c:v>
                </c:pt>
                <c:pt idx="3394">
                  <c:v>3394.1</c:v>
                </c:pt>
                <c:pt idx="3395">
                  <c:v>3395.1</c:v>
                </c:pt>
                <c:pt idx="3396">
                  <c:v>3396.1</c:v>
                </c:pt>
                <c:pt idx="3397">
                  <c:v>3397.1</c:v>
                </c:pt>
                <c:pt idx="3398">
                  <c:v>3398.1</c:v>
                </c:pt>
                <c:pt idx="3399">
                  <c:v>3399.1</c:v>
                </c:pt>
                <c:pt idx="3400">
                  <c:v>3400.1</c:v>
                </c:pt>
                <c:pt idx="3401">
                  <c:v>3401.1</c:v>
                </c:pt>
                <c:pt idx="3402">
                  <c:v>3402.1</c:v>
                </c:pt>
                <c:pt idx="3403">
                  <c:v>3403.1</c:v>
                </c:pt>
                <c:pt idx="3404">
                  <c:v>3404.1</c:v>
                </c:pt>
                <c:pt idx="3405">
                  <c:v>3405.1</c:v>
                </c:pt>
                <c:pt idx="3406">
                  <c:v>3406.1</c:v>
                </c:pt>
                <c:pt idx="3407">
                  <c:v>3407.1</c:v>
                </c:pt>
                <c:pt idx="3408">
                  <c:v>3408.1</c:v>
                </c:pt>
                <c:pt idx="3409">
                  <c:v>3409.1</c:v>
                </c:pt>
                <c:pt idx="3410">
                  <c:v>3410.1</c:v>
                </c:pt>
                <c:pt idx="3411">
                  <c:v>3411.1</c:v>
                </c:pt>
                <c:pt idx="3412">
                  <c:v>3412.1</c:v>
                </c:pt>
                <c:pt idx="3413">
                  <c:v>3413.1</c:v>
                </c:pt>
                <c:pt idx="3414">
                  <c:v>3414.1</c:v>
                </c:pt>
                <c:pt idx="3415">
                  <c:v>3415.1</c:v>
                </c:pt>
                <c:pt idx="3416">
                  <c:v>3416.1</c:v>
                </c:pt>
                <c:pt idx="3417">
                  <c:v>3417.1</c:v>
                </c:pt>
                <c:pt idx="3418">
                  <c:v>3418.1</c:v>
                </c:pt>
                <c:pt idx="3419">
                  <c:v>3419.1</c:v>
                </c:pt>
                <c:pt idx="3420">
                  <c:v>3420.1</c:v>
                </c:pt>
                <c:pt idx="3421">
                  <c:v>3421.1</c:v>
                </c:pt>
                <c:pt idx="3422">
                  <c:v>3422.1</c:v>
                </c:pt>
                <c:pt idx="3423">
                  <c:v>3423.1</c:v>
                </c:pt>
                <c:pt idx="3424">
                  <c:v>3424.1</c:v>
                </c:pt>
                <c:pt idx="3425">
                  <c:v>3425.1</c:v>
                </c:pt>
                <c:pt idx="3426">
                  <c:v>3426.1</c:v>
                </c:pt>
                <c:pt idx="3427">
                  <c:v>3427.1</c:v>
                </c:pt>
                <c:pt idx="3428">
                  <c:v>3428.1</c:v>
                </c:pt>
                <c:pt idx="3429">
                  <c:v>3429.1</c:v>
                </c:pt>
                <c:pt idx="3430">
                  <c:v>3430.1</c:v>
                </c:pt>
                <c:pt idx="3431">
                  <c:v>3431.1</c:v>
                </c:pt>
                <c:pt idx="3432">
                  <c:v>3432.1</c:v>
                </c:pt>
                <c:pt idx="3433">
                  <c:v>3433.1</c:v>
                </c:pt>
                <c:pt idx="3434">
                  <c:v>3434.1</c:v>
                </c:pt>
                <c:pt idx="3435">
                  <c:v>3435.1</c:v>
                </c:pt>
                <c:pt idx="3436">
                  <c:v>3436.1</c:v>
                </c:pt>
                <c:pt idx="3437">
                  <c:v>3437.1</c:v>
                </c:pt>
                <c:pt idx="3438">
                  <c:v>3438.1</c:v>
                </c:pt>
                <c:pt idx="3439">
                  <c:v>3439.1</c:v>
                </c:pt>
                <c:pt idx="3440">
                  <c:v>3440.1</c:v>
                </c:pt>
                <c:pt idx="3441">
                  <c:v>3441.1</c:v>
                </c:pt>
                <c:pt idx="3442">
                  <c:v>3442.1</c:v>
                </c:pt>
                <c:pt idx="3443">
                  <c:v>3443.1</c:v>
                </c:pt>
                <c:pt idx="3444">
                  <c:v>3444.1</c:v>
                </c:pt>
                <c:pt idx="3445">
                  <c:v>3445.1</c:v>
                </c:pt>
                <c:pt idx="3446">
                  <c:v>3446.1</c:v>
                </c:pt>
                <c:pt idx="3447">
                  <c:v>3447.1</c:v>
                </c:pt>
                <c:pt idx="3448">
                  <c:v>3448.1</c:v>
                </c:pt>
                <c:pt idx="3449">
                  <c:v>3449.1</c:v>
                </c:pt>
                <c:pt idx="3450">
                  <c:v>3450.1</c:v>
                </c:pt>
                <c:pt idx="3451">
                  <c:v>3451.1</c:v>
                </c:pt>
                <c:pt idx="3452">
                  <c:v>3452.1</c:v>
                </c:pt>
                <c:pt idx="3453">
                  <c:v>3453.1</c:v>
                </c:pt>
                <c:pt idx="3454">
                  <c:v>3454.1</c:v>
                </c:pt>
                <c:pt idx="3455">
                  <c:v>3455.1</c:v>
                </c:pt>
                <c:pt idx="3456">
                  <c:v>3456.1</c:v>
                </c:pt>
                <c:pt idx="3457">
                  <c:v>3457.1</c:v>
                </c:pt>
                <c:pt idx="3458">
                  <c:v>3458.1</c:v>
                </c:pt>
                <c:pt idx="3459">
                  <c:v>3459.1</c:v>
                </c:pt>
                <c:pt idx="3460">
                  <c:v>3460.1</c:v>
                </c:pt>
                <c:pt idx="3461">
                  <c:v>3461.1</c:v>
                </c:pt>
                <c:pt idx="3462">
                  <c:v>3462.1</c:v>
                </c:pt>
                <c:pt idx="3463">
                  <c:v>3463.1</c:v>
                </c:pt>
                <c:pt idx="3464">
                  <c:v>3464.1</c:v>
                </c:pt>
                <c:pt idx="3465">
                  <c:v>3465.1</c:v>
                </c:pt>
                <c:pt idx="3466">
                  <c:v>3466.1</c:v>
                </c:pt>
                <c:pt idx="3467">
                  <c:v>3467.1</c:v>
                </c:pt>
                <c:pt idx="3468">
                  <c:v>3468.1</c:v>
                </c:pt>
                <c:pt idx="3469">
                  <c:v>3469.1</c:v>
                </c:pt>
                <c:pt idx="3470">
                  <c:v>3470.1</c:v>
                </c:pt>
                <c:pt idx="3471">
                  <c:v>3471.1</c:v>
                </c:pt>
                <c:pt idx="3472">
                  <c:v>3472.1</c:v>
                </c:pt>
                <c:pt idx="3473">
                  <c:v>3473.1</c:v>
                </c:pt>
                <c:pt idx="3474">
                  <c:v>3474.1</c:v>
                </c:pt>
                <c:pt idx="3475">
                  <c:v>3475.1</c:v>
                </c:pt>
                <c:pt idx="3476">
                  <c:v>3476.1</c:v>
                </c:pt>
                <c:pt idx="3477">
                  <c:v>3477.1</c:v>
                </c:pt>
                <c:pt idx="3478">
                  <c:v>3478.1</c:v>
                </c:pt>
                <c:pt idx="3479">
                  <c:v>3479.1</c:v>
                </c:pt>
                <c:pt idx="3480">
                  <c:v>3480.1</c:v>
                </c:pt>
                <c:pt idx="3481">
                  <c:v>3481.1</c:v>
                </c:pt>
                <c:pt idx="3482">
                  <c:v>3482.1</c:v>
                </c:pt>
                <c:pt idx="3483">
                  <c:v>3483.1</c:v>
                </c:pt>
                <c:pt idx="3484">
                  <c:v>3484.1</c:v>
                </c:pt>
                <c:pt idx="3485">
                  <c:v>3485.1</c:v>
                </c:pt>
                <c:pt idx="3486">
                  <c:v>3486.1</c:v>
                </c:pt>
                <c:pt idx="3487">
                  <c:v>3487.1</c:v>
                </c:pt>
                <c:pt idx="3488">
                  <c:v>3488.1</c:v>
                </c:pt>
                <c:pt idx="3489">
                  <c:v>3489.1</c:v>
                </c:pt>
                <c:pt idx="3490">
                  <c:v>3490.1</c:v>
                </c:pt>
                <c:pt idx="3491">
                  <c:v>3491.1</c:v>
                </c:pt>
                <c:pt idx="3492">
                  <c:v>3492.1</c:v>
                </c:pt>
                <c:pt idx="3493">
                  <c:v>3493.1</c:v>
                </c:pt>
                <c:pt idx="3494">
                  <c:v>3494.1</c:v>
                </c:pt>
                <c:pt idx="3495">
                  <c:v>3495.1</c:v>
                </c:pt>
                <c:pt idx="3496">
                  <c:v>3496.1</c:v>
                </c:pt>
                <c:pt idx="3497">
                  <c:v>3497.1</c:v>
                </c:pt>
                <c:pt idx="3498">
                  <c:v>3498.1</c:v>
                </c:pt>
                <c:pt idx="3499">
                  <c:v>3499.1</c:v>
                </c:pt>
                <c:pt idx="3500">
                  <c:v>3500.1</c:v>
                </c:pt>
                <c:pt idx="3501">
                  <c:v>3501.1</c:v>
                </c:pt>
                <c:pt idx="3502">
                  <c:v>3502.1</c:v>
                </c:pt>
                <c:pt idx="3503">
                  <c:v>3503.1</c:v>
                </c:pt>
                <c:pt idx="3504">
                  <c:v>3504.1</c:v>
                </c:pt>
                <c:pt idx="3505">
                  <c:v>3505.1</c:v>
                </c:pt>
                <c:pt idx="3506">
                  <c:v>3506.1</c:v>
                </c:pt>
                <c:pt idx="3507">
                  <c:v>3507.1</c:v>
                </c:pt>
                <c:pt idx="3508">
                  <c:v>3508.1</c:v>
                </c:pt>
                <c:pt idx="3509">
                  <c:v>3509.1</c:v>
                </c:pt>
                <c:pt idx="3510">
                  <c:v>3510.1</c:v>
                </c:pt>
                <c:pt idx="3511">
                  <c:v>3511.1</c:v>
                </c:pt>
                <c:pt idx="3512">
                  <c:v>3512.1</c:v>
                </c:pt>
                <c:pt idx="3513">
                  <c:v>3513.1</c:v>
                </c:pt>
                <c:pt idx="3514">
                  <c:v>3514.1</c:v>
                </c:pt>
                <c:pt idx="3515">
                  <c:v>3515.1</c:v>
                </c:pt>
                <c:pt idx="3516">
                  <c:v>3516.1</c:v>
                </c:pt>
                <c:pt idx="3517">
                  <c:v>3517.1</c:v>
                </c:pt>
                <c:pt idx="3518">
                  <c:v>3518.1</c:v>
                </c:pt>
                <c:pt idx="3519">
                  <c:v>3519.1</c:v>
                </c:pt>
                <c:pt idx="3520">
                  <c:v>3520.1</c:v>
                </c:pt>
                <c:pt idx="3521">
                  <c:v>3521.1</c:v>
                </c:pt>
                <c:pt idx="3522">
                  <c:v>3522.1</c:v>
                </c:pt>
                <c:pt idx="3523">
                  <c:v>3523.1</c:v>
                </c:pt>
                <c:pt idx="3524">
                  <c:v>3524.1</c:v>
                </c:pt>
                <c:pt idx="3525">
                  <c:v>3525.1</c:v>
                </c:pt>
                <c:pt idx="3526">
                  <c:v>3526.1</c:v>
                </c:pt>
                <c:pt idx="3527">
                  <c:v>3527.1</c:v>
                </c:pt>
                <c:pt idx="3528">
                  <c:v>3528.1</c:v>
                </c:pt>
                <c:pt idx="3529">
                  <c:v>3529.1</c:v>
                </c:pt>
                <c:pt idx="3530">
                  <c:v>3530.1</c:v>
                </c:pt>
                <c:pt idx="3531">
                  <c:v>3531.1</c:v>
                </c:pt>
                <c:pt idx="3532">
                  <c:v>3532.1</c:v>
                </c:pt>
                <c:pt idx="3533">
                  <c:v>3533.1</c:v>
                </c:pt>
                <c:pt idx="3534">
                  <c:v>3534.1</c:v>
                </c:pt>
                <c:pt idx="3535">
                  <c:v>3535.1</c:v>
                </c:pt>
                <c:pt idx="3536">
                  <c:v>3536.1</c:v>
                </c:pt>
                <c:pt idx="3537">
                  <c:v>3537.1</c:v>
                </c:pt>
                <c:pt idx="3538">
                  <c:v>3538.1</c:v>
                </c:pt>
                <c:pt idx="3539">
                  <c:v>3539.1</c:v>
                </c:pt>
                <c:pt idx="3540">
                  <c:v>3540.1</c:v>
                </c:pt>
                <c:pt idx="3541">
                  <c:v>3541.1</c:v>
                </c:pt>
                <c:pt idx="3542">
                  <c:v>3542.1</c:v>
                </c:pt>
                <c:pt idx="3543">
                  <c:v>3543.1</c:v>
                </c:pt>
                <c:pt idx="3544">
                  <c:v>3544.1</c:v>
                </c:pt>
                <c:pt idx="3545">
                  <c:v>3545.1</c:v>
                </c:pt>
                <c:pt idx="3546">
                  <c:v>3546.1</c:v>
                </c:pt>
                <c:pt idx="3547">
                  <c:v>3547.1</c:v>
                </c:pt>
                <c:pt idx="3548">
                  <c:v>3548.1</c:v>
                </c:pt>
                <c:pt idx="3549">
                  <c:v>3549.1</c:v>
                </c:pt>
                <c:pt idx="3550">
                  <c:v>3550.1</c:v>
                </c:pt>
                <c:pt idx="3551">
                  <c:v>3551.1</c:v>
                </c:pt>
                <c:pt idx="3552">
                  <c:v>3552.1</c:v>
                </c:pt>
                <c:pt idx="3553">
                  <c:v>3553.1</c:v>
                </c:pt>
                <c:pt idx="3554">
                  <c:v>3554.1</c:v>
                </c:pt>
                <c:pt idx="3555">
                  <c:v>3555.1</c:v>
                </c:pt>
                <c:pt idx="3556">
                  <c:v>3556.1</c:v>
                </c:pt>
                <c:pt idx="3557">
                  <c:v>3557.1</c:v>
                </c:pt>
                <c:pt idx="3558">
                  <c:v>3558.1</c:v>
                </c:pt>
                <c:pt idx="3559">
                  <c:v>3559.1</c:v>
                </c:pt>
                <c:pt idx="3560">
                  <c:v>3560.1</c:v>
                </c:pt>
                <c:pt idx="3561">
                  <c:v>3561.1</c:v>
                </c:pt>
                <c:pt idx="3562">
                  <c:v>3562.1</c:v>
                </c:pt>
                <c:pt idx="3563">
                  <c:v>3563.1</c:v>
                </c:pt>
                <c:pt idx="3564">
                  <c:v>3564.1</c:v>
                </c:pt>
                <c:pt idx="3565">
                  <c:v>3565.1</c:v>
                </c:pt>
                <c:pt idx="3566">
                  <c:v>3566.1</c:v>
                </c:pt>
                <c:pt idx="3567">
                  <c:v>3567.1</c:v>
                </c:pt>
                <c:pt idx="3568">
                  <c:v>3568.1</c:v>
                </c:pt>
                <c:pt idx="3569">
                  <c:v>3569.1</c:v>
                </c:pt>
                <c:pt idx="3570">
                  <c:v>3570.1</c:v>
                </c:pt>
                <c:pt idx="3571">
                  <c:v>3571.1</c:v>
                </c:pt>
                <c:pt idx="3572">
                  <c:v>3572.1</c:v>
                </c:pt>
                <c:pt idx="3573">
                  <c:v>3573.1</c:v>
                </c:pt>
                <c:pt idx="3574">
                  <c:v>3574.1</c:v>
                </c:pt>
                <c:pt idx="3575">
                  <c:v>3575.1</c:v>
                </c:pt>
                <c:pt idx="3576">
                  <c:v>3576.1</c:v>
                </c:pt>
                <c:pt idx="3577">
                  <c:v>3577.1</c:v>
                </c:pt>
                <c:pt idx="3578">
                  <c:v>3578.1</c:v>
                </c:pt>
                <c:pt idx="3579">
                  <c:v>3579.1</c:v>
                </c:pt>
                <c:pt idx="3580">
                  <c:v>3580.1</c:v>
                </c:pt>
                <c:pt idx="3581">
                  <c:v>3581.1</c:v>
                </c:pt>
                <c:pt idx="3582">
                  <c:v>3582.1</c:v>
                </c:pt>
                <c:pt idx="3583">
                  <c:v>3583.1</c:v>
                </c:pt>
                <c:pt idx="3584">
                  <c:v>3584.1</c:v>
                </c:pt>
                <c:pt idx="3585">
                  <c:v>3585.1</c:v>
                </c:pt>
                <c:pt idx="3586">
                  <c:v>3586.1</c:v>
                </c:pt>
                <c:pt idx="3587">
                  <c:v>3587.1</c:v>
                </c:pt>
                <c:pt idx="3588">
                  <c:v>3588.1</c:v>
                </c:pt>
                <c:pt idx="3589">
                  <c:v>3589.1</c:v>
                </c:pt>
                <c:pt idx="3590">
                  <c:v>3590.1</c:v>
                </c:pt>
                <c:pt idx="3591">
                  <c:v>3591.1</c:v>
                </c:pt>
                <c:pt idx="3592">
                  <c:v>3592.1</c:v>
                </c:pt>
                <c:pt idx="3593">
                  <c:v>3593.1</c:v>
                </c:pt>
                <c:pt idx="3594">
                  <c:v>3594.1</c:v>
                </c:pt>
                <c:pt idx="3595">
                  <c:v>3595.1</c:v>
                </c:pt>
                <c:pt idx="3596">
                  <c:v>3596.1</c:v>
                </c:pt>
                <c:pt idx="3597">
                  <c:v>3597.1</c:v>
                </c:pt>
                <c:pt idx="3598">
                  <c:v>3598.1</c:v>
                </c:pt>
                <c:pt idx="3599">
                  <c:v>3599.1</c:v>
                </c:pt>
                <c:pt idx="3600">
                  <c:v>3600.1</c:v>
                </c:pt>
                <c:pt idx="3601">
                  <c:v>3601.1</c:v>
                </c:pt>
                <c:pt idx="3602">
                  <c:v>3602.1</c:v>
                </c:pt>
                <c:pt idx="3603">
                  <c:v>3603.1</c:v>
                </c:pt>
                <c:pt idx="3604">
                  <c:v>3604.1</c:v>
                </c:pt>
                <c:pt idx="3605">
                  <c:v>3605.1</c:v>
                </c:pt>
                <c:pt idx="3606">
                  <c:v>3606.1</c:v>
                </c:pt>
                <c:pt idx="3607">
                  <c:v>3607.1</c:v>
                </c:pt>
                <c:pt idx="3608">
                  <c:v>3608.1</c:v>
                </c:pt>
                <c:pt idx="3609">
                  <c:v>3609.1</c:v>
                </c:pt>
                <c:pt idx="3610">
                  <c:v>3610.1</c:v>
                </c:pt>
                <c:pt idx="3611">
                  <c:v>3611.1</c:v>
                </c:pt>
                <c:pt idx="3612">
                  <c:v>3612.1</c:v>
                </c:pt>
                <c:pt idx="3613">
                  <c:v>3613.1</c:v>
                </c:pt>
                <c:pt idx="3614">
                  <c:v>3614.1</c:v>
                </c:pt>
                <c:pt idx="3615">
                  <c:v>3615.1</c:v>
                </c:pt>
                <c:pt idx="3616">
                  <c:v>3616.1</c:v>
                </c:pt>
                <c:pt idx="3617">
                  <c:v>3617.1</c:v>
                </c:pt>
                <c:pt idx="3618">
                  <c:v>3618.1</c:v>
                </c:pt>
                <c:pt idx="3619">
                  <c:v>3619.1</c:v>
                </c:pt>
                <c:pt idx="3620">
                  <c:v>3620.1</c:v>
                </c:pt>
                <c:pt idx="3621">
                  <c:v>3621.1</c:v>
                </c:pt>
                <c:pt idx="3622">
                  <c:v>3622.1</c:v>
                </c:pt>
                <c:pt idx="3623">
                  <c:v>3623.1</c:v>
                </c:pt>
                <c:pt idx="3624">
                  <c:v>3624.1</c:v>
                </c:pt>
                <c:pt idx="3625">
                  <c:v>3625.1</c:v>
                </c:pt>
                <c:pt idx="3626">
                  <c:v>3626.1</c:v>
                </c:pt>
                <c:pt idx="3627">
                  <c:v>3627.1</c:v>
                </c:pt>
                <c:pt idx="3628">
                  <c:v>3628.1</c:v>
                </c:pt>
                <c:pt idx="3629">
                  <c:v>3629.1</c:v>
                </c:pt>
                <c:pt idx="3630">
                  <c:v>3630.1</c:v>
                </c:pt>
                <c:pt idx="3631">
                  <c:v>3631.1</c:v>
                </c:pt>
                <c:pt idx="3632">
                  <c:v>3632.1</c:v>
                </c:pt>
                <c:pt idx="3633">
                  <c:v>3633.1</c:v>
                </c:pt>
                <c:pt idx="3634">
                  <c:v>3634.1</c:v>
                </c:pt>
                <c:pt idx="3635">
                  <c:v>3635.1</c:v>
                </c:pt>
                <c:pt idx="3636">
                  <c:v>3636.1</c:v>
                </c:pt>
                <c:pt idx="3637">
                  <c:v>3637.1</c:v>
                </c:pt>
                <c:pt idx="3638">
                  <c:v>3638.1</c:v>
                </c:pt>
                <c:pt idx="3639">
                  <c:v>3639.1</c:v>
                </c:pt>
                <c:pt idx="3640">
                  <c:v>3640.1</c:v>
                </c:pt>
                <c:pt idx="3641">
                  <c:v>3641.1</c:v>
                </c:pt>
                <c:pt idx="3642">
                  <c:v>3642.1</c:v>
                </c:pt>
                <c:pt idx="3643">
                  <c:v>3643.1</c:v>
                </c:pt>
                <c:pt idx="3644">
                  <c:v>3644.1</c:v>
                </c:pt>
                <c:pt idx="3645">
                  <c:v>3645.1</c:v>
                </c:pt>
                <c:pt idx="3646">
                  <c:v>3646.1</c:v>
                </c:pt>
                <c:pt idx="3647">
                  <c:v>3647.1</c:v>
                </c:pt>
                <c:pt idx="3648">
                  <c:v>3648.1</c:v>
                </c:pt>
                <c:pt idx="3649">
                  <c:v>3649.1</c:v>
                </c:pt>
                <c:pt idx="3650">
                  <c:v>3650.1</c:v>
                </c:pt>
                <c:pt idx="3651">
                  <c:v>3651.1</c:v>
                </c:pt>
                <c:pt idx="3652">
                  <c:v>3652.1</c:v>
                </c:pt>
                <c:pt idx="3653">
                  <c:v>3653.1</c:v>
                </c:pt>
                <c:pt idx="3654">
                  <c:v>3654.1</c:v>
                </c:pt>
                <c:pt idx="3655">
                  <c:v>3655.1</c:v>
                </c:pt>
                <c:pt idx="3656">
                  <c:v>3656.1</c:v>
                </c:pt>
                <c:pt idx="3657">
                  <c:v>3657.1</c:v>
                </c:pt>
                <c:pt idx="3658">
                  <c:v>3658.1</c:v>
                </c:pt>
                <c:pt idx="3659">
                  <c:v>3659.1</c:v>
                </c:pt>
                <c:pt idx="3660">
                  <c:v>3660.1</c:v>
                </c:pt>
                <c:pt idx="3661">
                  <c:v>3661.1</c:v>
                </c:pt>
                <c:pt idx="3662">
                  <c:v>3662.1</c:v>
                </c:pt>
                <c:pt idx="3663">
                  <c:v>3663.1</c:v>
                </c:pt>
                <c:pt idx="3664">
                  <c:v>3664.1</c:v>
                </c:pt>
                <c:pt idx="3665">
                  <c:v>3665.1</c:v>
                </c:pt>
                <c:pt idx="3666">
                  <c:v>3666.1</c:v>
                </c:pt>
                <c:pt idx="3667">
                  <c:v>3667.1</c:v>
                </c:pt>
                <c:pt idx="3668">
                  <c:v>3668.1</c:v>
                </c:pt>
                <c:pt idx="3669">
                  <c:v>3669.1</c:v>
                </c:pt>
                <c:pt idx="3670">
                  <c:v>3670.1</c:v>
                </c:pt>
                <c:pt idx="3671">
                  <c:v>3671.1</c:v>
                </c:pt>
                <c:pt idx="3672">
                  <c:v>3672.1</c:v>
                </c:pt>
                <c:pt idx="3673">
                  <c:v>3673.1</c:v>
                </c:pt>
                <c:pt idx="3674">
                  <c:v>3674.1</c:v>
                </c:pt>
                <c:pt idx="3675">
                  <c:v>3675.1</c:v>
                </c:pt>
                <c:pt idx="3676">
                  <c:v>3676.1</c:v>
                </c:pt>
                <c:pt idx="3677">
                  <c:v>3677.1</c:v>
                </c:pt>
                <c:pt idx="3678">
                  <c:v>3678.1</c:v>
                </c:pt>
                <c:pt idx="3679">
                  <c:v>3679.1</c:v>
                </c:pt>
                <c:pt idx="3680">
                  <c:v>3680.1</c:v>
                </c:pt>
                <c:pt idx="3681">
                  <c:v>3681.1</c:v>
                </c:pt>
                <c:pt idx="3682">
                  <c:v>3682.1</c:v>
                </c:pt>
                <c:pt idx="3683">
                  <c:v>3683.1</c:v>
                </c:pt>
                <c:pt idx="3684">
                  <c:v>3684.1</c:v>
                </c:pt>
                <c:pt idx="3685">
                  <c:v>3685.1</c:v>
                </c:pt>
                <c:pt idx="3686">
                  <c:v>3686.1</c:v>
                </c:pt>
                <c:pt idx="3687">
                  <c:v>3687.1</c:v>
                </c:pt>
                <c:pt idx="3688">
                  <c:v>3688.1</c:v>
                </c:pt>
                <c:pt idx="3689">
                  <c:v>3689.1</c:v>
                </c:pt>
                <c:pt idx="3690">
                  <c:v>3690.1</c:v>
                </c:pt>
                <c:pt idx="3691">
                  <c:v>3691.1</c:v>
                </c:pt>
                <c:pt idx="3692">
                  <c:v>3692.1</c:v>
                </c:pt>
                <c:pt idx="3693">
                  <c:v>3693.1</c:v>
                </c:pt>
                <c:pt idx="3694">
                  <c:v>3694.1</c:v>
                </c:pt>
                <c:pt idx="3695">
                  <c:v>3695.1</c:v>
                </c:pt>
                <c:pt idx="3696">
                  <c:v>3696.1</c:v>
                </c:pt>
                <c:pt idx="3697">
                  <c:v>3697.1</c:v>
                </c:pt>
                <c:pt idx="3698">
                  <c:v>3698.1</c:v>
                </c:pt>
                <c:pt idx="3699">
                  <c:v>3699.1</c:v>
                </c:pt>
                <c:pt idx="3700">
                  <c:v>3700.1</c:v>
                </c:pt>
                <c:pt idx="3701">
                  <c:v>3701.1</c:v>
                </c:pt>
                <c:pt idx="3702">
                  <c:v>3702.1</c:v>
                </c:pt>
                <c:pt idx="3703">
                  <c:v>3703.1</c:v>
                </c:pt>
                <c:pt idx="3704">
                  <c:v>3704.1</c:v>
                </c:pt>
                <c:pt idx="3705">
                  <c:v>3705.1</c:v>
                </c:pt>
                <c:pt idx="3706">
                  <c:v>3706.1</c:v>
                </c:pt>
                <c:pt idx="3707">
                  <c:v>3707.1</c:v>
                </c:pt>
                <c:pt idx="3708">
                  <c:v>3708.1</c:v>
                </c:pt>
                <c:pt idx="3709">
                  <c:v>3709.1</c:v>
                </c:pt>
                <c:pt idx="3710">
                  <c:v>3710.1</c:v>
                </c:pt>
                <c:pt idx="3711">
                  <c:v>3711.1</c:v>
                </c:pt>
                <c:pt idx="3712">
                  <c:v>3712.1</c:v>
                </c:pt>
                <c:pt idx="3713">
                  <c:v>3713.1</c:v>
                </c:pt>
                <c:pt idx="3714">
                  <c:v>3714.1</c:v>
                </c:pt>
                <c:pt idx="3715">
                  <c:v>3715.1</c:v>
                </c:pt>
                <c:pt idx="3716">
                  <c:v>3716.1</c:v>
                </c:pt>
                <c:pt idx="3717">
                  <c:v>3717.1</c:v>
                </c:pt>
                <c:pt idx="3718">
                  <c:v>3718.1</c:v>
                </c:pt>
                <c:pt idx="3719">
                  <c:v>3719.1</c:v>
                </c:pt>
                <c:pt idx="3720">
                  <c:v>3720.1</c:v>
                </c:pt>
                <c:pt idx="3721">
                  <c:v>3721.1</c:v>
                </c:pt>
                <c:pt idx="3722">
                  <c:v>3722.1</c:v>
                </c:pt>
                <c:pt idx="3723">
                  <c:v>3723.1</c:v>
                </c:pt>
                <c:pt idx="3724">
                  <c:v>3724.1</c:v>
                </c:pt>
                <c:pt idx="3725">
                  <c:v>3725.1</c:v>
                </c:pt>
                <c:pt idx="3726">
                  <c:v>3726.1</c:v>
                </c:pt>
                <c:pt idx="3727">
                  <c:v>3727.1</c:v>
                </c:pt>
                <c:pt idx="3728">
                  <c:v>3728.1</c:v>
                </c:pt>
                <c:pt idx="3729">
                  <c:v>3729.1</c:v>
                </c:pt>
                <c:pt idx="3730">
                  <c:v>3730.1</c:v>
                </c:pt>
                <c:pt idx="3731">
                  <c:v>3731.1</c:v>
                </c:pt>
                <c:pt idx="3732">
                  <c:v>3732.1</c:v>
                </c:pt>
                <c:pt idx="3733">
                  <c:v>3733.1</c:v>
                </c:pt>
                <c:pt idx="3734">
                  <c:v>3734.1</c:v>
                </c:pt>
                <c:pt idx="3735">
                  <c:v>3735.1</c:v>
                </c:pt>
                <c:pt idx="3736">
                  <c:v>3736.1</c:v>
                </c:pt>
                <c:pt idx="3737">
                  <c:v>3737.1</c:v>
                </c:pt>
                <c:pt idx="3738">
                  <c:v>3738.1</c:v>
                </c:pt>
                <c:pt idx="3739">
                  <c:v>3739.1</c:v>
                </c:pt>
                <c:pt idx="3740">
                  <c:v>3740.1</c:v>
                </c:pt>
                <c:pt idx="3741">
                  <c:v>3741.1</c:v>
                </c:pt>
                <c:pt idx="3742">
                  <c:v>3742.1</c:v>
                </c:pt>
                <c:pt idx="3743">
                  <c:v>3743.1</c:v>
                </c:pt>
                <c:pt idx="3744">
                  <c:v>3744.1</c:v>
                </c:pt>
                <c:pt idx="3745">
                  <c:v>3745.1</c:v>
                </c:pt>
                <c:pt idx="3746">
                  <c:v>3746.1</c:v>
                </c:pt>
                <c:pt idx="3747">
                  <c:v>3747.1</c:v>
                </c:pt>
                <c:pt idx="3748">
                  <c:v>3748.1</c:v>
                </c:pt>
                <c:pt idx="3749">
                  <c:v>3749.1</c:v>
                </c:pt>
                <c:pt idx="3750">
                  <c:v>3750.1</c:v>
                </c:pt>
                <c:pt idx="3751">
                  <c:v>3751.1</c:v>
                </c:pt>
                <c:pt idx="3752">
                  <c:v>3752.1</c:v>
                </c:pt>
                <c:pt idx="3753">
                  <c:v>3753.1</c:v>
                </c:pt>
                <c:pt idx="3754">
                  <c:v>3754.1</c:v>
                </c:pt>
                <c:pt idx="3755">
                  <c:v>3755.1</c:v>
                </c:pt>
                <c:pt idx="3756">
                  <c:v>3756.1</c:v>
                </c:pt>
                <c:pt idx="3757">
                  <c:v>3757.1</c:v>
                </c:pt>
                <c:pt idx="3758">
                  <c:v>3758.1</c:v>
                </c:pt>
                <c:pt idx="3759">
                  <c:v>3759.1</c:v>
                </c:pt>
                <c:pt idx="3760">
                  <c:v>3760.1</c:v>
                </c:pt>
                <c:pt idx="3761">
                  <c:v>3761.1</c:v>
                </c:pt>
                <c:pt idx="3762">
                  <c:v>3762.1</c:v>
                </c:pt>
                <c:pt idx="3763">
                  <c:v>3763.1</c:v>
                </c:pt>
                <c:pt idx="3764">
                  <c:v>3764.1</c:v>
                </c:pt>
                <c:pt idx="3765">
                  <c:v>3765.1</c:v>
                </c:pt>
                <c:pt idx="3766">
                  <c:v>3766.1</c:v>
                </c:pt>
                <c:pt idx="3767">
                  <c:v>3767.1</c:v>
                </c:pt>
                <c:pt idx="3768">
                  <c:v>3768.1</c:v>
                </c:pt>
                <c:pt idx="3769">
                  <c:v>3769.1</c:v>
                </c:pt>
                <c:pt idx="3770">
                  <c:v>3770.1</c:v>
                </c:pt>
                <c:pt idx="3771">
                  <c:v>3771.1</c:v>
                </c:pt>
                <c:pt idx="3772">
                  <c:v>3772.1</c:v>
                </c:pt>
                <c:pt idx="3773">
                  <c:v>3773.1</c:v>
                </c:pt>
                <c:pt idx="3774">
                  <c:v>3774.1</c:v>
                </c:pt>
                <c:pt idx="3775">
                  <c:v>3775.1</c:v>
                </c:pt>
                <c:pt idx="3776">
                  <c:v>3776.1</c:v>
                </c:pt>
                <c:pt idx="3777">
                  <c:v>3777.1</c:v>
                </c:pt>
                <c:pt idx="3778">
                  <c:v>3778.1</c:v>
                </c:pt>
                <c:pt idx="3779">
                  <c:v>3779.1</c:v>
                </c:pt>
                <c:pt idx="3780">
                  <c:v>3780.1</c:v>
                </c:pt>
                <c:pt idx="3781">
                  <c:v>3781.1</c:v>
                </c:pt>
                <c:pt idx="3782">
                  <c:v>3782.1</c:v>
                </c:pt>
                <c:pt idx="3783">
                  <c:v>3783.1</c:v>
                </c:pt>
                <c:pt idx="3784">
                  <c:v>3784.1</c:v>
                </c:pt>
                <c:pt idx="3785">
                  <c:v>3785.1</c:v>
                </c:pt>
                <c:pt idx="3786">
                  <c:v>3786.1</c:v>
                </c:pt>
                <c:pt idx="3787">
                  <c:v>3787.1</c:v>
                </c:pt>
                <c:pt idx="3788">
                  <c:v>3788.1</c:v>
                </c:pt>
                <c:pt idx="3789">
                  <c:v>3789.1</c:v>
                </c:pt>
                <c:pt idx="3790">
                  <c:v>3790.1</c:v>
                </c:pt>
                <c:pt idx="3791">
                  <c:v>3791.1</c:v>
                </c:pt>
                <c:pt idx="3792">
                  <c:v>3792.1</c:v>
                </c:pt>
                <c:pt idx="3793">
                  <c:v>3793.1</c:v>
                </c:pt>
                <c:pt idx="3794">
                  <c:v>3794.1</c:v>
                </c:pt>
                <c:pt idx="3795">
                  <c:v>3795.1</c:v>
                </c:pt>
                <c:pt idx="3796">
                  <c:v>3796.1</c:v>
                </c:pt>
                <c:pt idx="3797">
                  <c:v>3797.1</c:v>
                </c:pt>
                <c:pt idx="3798">
                  <c:v>3798.1</c:v>
                </c:pt>
                <c:pt idx="3799">
                  <c:v>3799.1</c:v>
                </c:pt>
                <c:pt idx="3800">
                  <c:v>3800.1</c:v>
                </c:pt>
                <c:pt idx="3801">
                  <c:v>3801.1</c:v>
                </c:pt>
                <c:pt idx="3802">
                  <c:v>3802.1</c:v>
                </c:pt>
                <c:pt idx="3803">
                  <c:v>3803.1</c:v>
                </c:pt>
                <c:pt idx="3804">
                  <c:v>3804.1</c:v>
                </c:pt>
                <c:pt idx="3805">
                  <c:v>3805.1</c:v>
                </c:pt>
                <c:pt idx="3806">
                  <c:v>3806.1</c:v>
                </c:pt>
                <c:pt idx="3807">
                  <c:v>3807.1</c:v>
                </c:pt>
                <c:pt idx="3808">
                  <c:v>3808.1</c:v>
                </c:pt>
                <c:pt idx="3809">
                  <c:v>3809.1</c:v>
                </c:pt>
                <c:pt idx="3810">
                  <c:v>3810.1</c:v>
                </c:pt>
                <c:pt idx="3811">
                  <c:v>3811.1</c:v>
                </c:pt>
                <c:pt idx="3812">
                  <c:v>3812.1</c:v>
                </c:pt>
                <c:pt idx="3813">
                  <c:v>3813.1</c:v>
                </c:pt>
                <c:pt idx="3814">
                  <c:v>3814.1</c:v>
                </c:pt>
              </c:numCache>
            </c:numRef>
          </c:xVal>
          <c:yVal>
            <c:numRef>
              <c:f>'Ethanol 16-MHA'!$D$2:$D$4516</c:f>
              <c:numCache>
                <c:formatCode>0.00E+00</c:formatCode>
                <c:ptCount val="4515"/>
                <c:pt idx="0">
                  <c:v>-0.14196748041125051</c:v>
                </c:pt>
                <c:pt idx="1">
                  <c:v>-0.15389057475429135</c:v>
                </c:pt>
                <c:pt idx="2">
                  <c:v>-0.15521536301462913</c:v>
                </c:pt>
                <c:pt idx="3">
                  <c:v>-0.16183930431631866</c:v>
                </c:pt>
                <c:pt idx="4">
                  <c:v>-0.15918972779564289</c:v>
                </c:pt>
                <c:pt idx="5">
                  <c:v>-0.15918972779564289</c:v>
                </c:pt>
                <c:pt idx="6">
                  <c:v>-0.16316409257665643</c:v>
                </c:pt>
                <c:pt idx="7">
                  <c:v>-0.16448888083699442</c:v>
                </c:pt>
                <c:pt idx="8">
                  <c:v>-0.15654015127496712</c:v>
                </c:pt>
                <c:pt idx="9">
                  <c:v>-0.16051451605598066</c:v>
                </c:pt>
                <c:pt idx="10">
                  <c:v>-0.15521536301462913</c:v>
                </c:pt>
                <c:pt idx="11">
                  <c:v>-0.16316409257665643</c:v>
                </c:pt>
                <c:pt idx="12">
                  <c:v>-0.15521536301462913</c:v>
                </c:pt>
                <c:pt idx="13">
                  <c:v>-0.14859142171293982</c:v>
                </c:pt>
                <c:pt idx="14">
                  <c:v>-0.15786493953530489</c:v>
                </c:pt>
                <c:pt idx="15">
                  <c:v>-0.15124099823361559</c:v>
                </c:pt>
                <c:pt idx="16">
                  <c:v>-0.16316409257665643</c:v>
                </c:pt>
                <c:pt idx="17">
                  <c:v>-0.16448888083699442</c:v>
                </c:pt>
                <c:pt idx="18">
                  <c:v>-0.16183930431631866</c:v>
                </c:pt>
                <c:pt idx="19">
                  <c:v>-0.15256578649395336</c:v>
                </c:pt>
                <c:pt idx="20">
                  <c:v>-0.15918972779564289</c:v>
                </c:pt>
                <c:pt idx="21">
                  <c:v>-0.15256578649395336</c:v>
                </c:pt>
                <c:pt idx="22">
                  <c:v>-0.15786493953530489</c:v>
                </c:pt>
                <c:pt idx="23">
                  <c:v>-0.14991620997327781</c:v>
                </c:pt>
                <c:pt idx="24">
                  <c:v>-0.15786493953530489</c:v>
                </c:pt>
                <c:pt idx="25">
                  <c:v>-0.16183930431631866</c:v>
                </c:pt>
                <c:pt idx="26">
                  <c:v>-0.15654015127496712</c:v>
                </c:pt>
                <c:pt idx="27">
                  <c:v>-0.14991620997327781</c:v>
                </c:pt>
                <c:pt idx="28">
                  <c:v>-0.15918972779564289</c:v>
                </c:pt>
                <c:pt idx="29">
                  <c:v>-0.16316409257665643</c:v>
                </c:pt>
                <c:pt idx="30">
                  <c:v>-0.14859142171293982</c:v>
                </c:pt>
                <c:pt idx="31">
                  <c:v>-0.15256578649395336</c:v>
                </c:pt>
                <c:pt idx="32">
                  <c:v>-0.14726663345260205</c:v>
                </c:pt>
                <c:pt idx="33">
                  <c:v>-0.15521536301462913</c:v>
                </c:pt>
                <c:pt idx="34">
                  <c:v>-0.16183930431631866</c:v>
                </c:pt>
                <c:pt idx="35">
                  <c:v>-0.16051451605598066</c:v>
                </c:pt>
                <c:pt idx="36">
                  <c:v>-0.15918972779564289</c:v>
                </c:pt>
                <c:pt idx="37">
                  <c:v>-0.16316409257665643</c:v>
                </c:pt>
                <c:pt idx="38">
                  <c:v>-0.14594184519226405</c:v>
                </c:pt>
                <c:pt idx="39">
                  <c:v>-0.15521536301462913</c:v>
                </c:pt>
                <c:pt idx="40">
                  <c:v>-0.16051451605598066</c:v>
                </c:pt>
                <c:pt idx="41">
                  <c:v>-0.15786493953530489</c:v>
                </c:pt>
                <c:pt idx="42">
                  <c:v>-0.14859142171293982</c:v>
                </c:pt>
                <c:pt idx="43">
                  <c:v>-0.16183930431631866</c:v>
                </c:pt>
                <c:pt idx="44">
                  <c:v>-0.14594184519226405</c:v>
                </c:pt>
                <c:pt idx="45">
                  <c:v>-0.15256578649395336</c:v>
                </c:pt>
                <c:pt idx="46">
                  <c:v>-0.14859142171293982</c:v>
                </c:pt>
                <c:pt idx="47">
                  <c:v>-0.15124099823361559</c:v>
                </c:pt>
                <c:pt idx="48">
                  <c:v>-0.16051451605598066</c:v>
                </c:pt>
                <c:pt idx="49">
                  <c:v>-0.15256578649395336</c:v>
                </c:pt>
                <c:pt idx="50">
                  <c:v>-0.14726663345260205</c:v>
                </c:pt>
                <c:pt idx="51">
                  <c:v>-0.14859142171293982</c:v>
                </c:pt>
                <c:pt idx="52">
                  <c:v>-0.14064269215091252</c:v>
                </c:pt>
                <c:pt idx="53">
                  <c:v>-0.15521536301462913</c:v>
                </c:pt>
                <c:pt idx="54">
                  <c:v>-0.14991620997327781</c:v>
                </c:pt>
                <c:pt idx="55">
                  <c:v>-0.15124099823361559</c:v>
                </c:pt>
                <c:pt idx="56">
                  <c:v>-0.14726663345260205</c:v>
                </c:pt>
                <c:pt idx="57">
                  <c:v>-0.15124099823361559</c:v>
                </c:pt>
                <c:pt idx="58">
                  <c:v>-0.14991620997327781</c:v>
                </c:pt>
                <c:pt idx="59">
                  <c:v>-0.14859142171293982</c:v>
                </c:pt>
                <c:pt idx="60">
                  <c:v>-0.14594184519226405</c:v>
                </c:pt>
                <c:pt idx="61">
                  <c:v>-0.14991620997327781</c:v>
                </c:pt>
                <c:pt idx="62">
                  <c:v>-0.15256578649395336</c:v>
                </c:pt>
                <c:pt idx="63">
                  <c:v>-0.15389057475429135</c:v>
                </c:pt>
                <c:pt idx="64">
                  <c:v>-0.14991620997327781</c:v>
                </c:pt>
                <c:pt idx="65">
                  <c:v>-0.14461705693192628</c:v>
                </c:pt>
                <c:pt idx="66">
                  <c:v>-0.14726663345260205</c:v>
                </c:pt>
                <c:pt idx="67">
                  <c:v>-0.15918972779564289</c:v>
                </c:pt>
                <c:pt idx="68">
                  <c:v>-0.14859142171293982</c:v>
                </c:pt>
                <c:pt idx="69">
                  <c:v>-0.14594184519226405</c:v>
                </c:pt>
                <c:pt idx="70">
                  <c:v>-0.13799311563023675</c:v>
                </c:pt>
                <c:pt idx="71">
                  <c:v>-0.14461705693192628</c:v>
                </c:pt>
                <c:pt idx="72">
                  <c:v>-0.15124099823361559</c:v>
                </c:pt>
                <c:pt idx="73">
                  <c:v>-0.15124099823361559</c:v>
                </c:pt>
                <c:pt idx="74">
                  <c:v>-0.14991620997327781</c:v>
                </c:pt>
                <c:pt idx="75">
                  <c:v>-0.14859142171293982</c:v>
                </c:pt>
                <c:pt idx="76">
                  <c:v>-0.15521536301462913</c:v>
                </c:pt>
                <c:pt idx="77">
                  <c:v>-0.14859142171293982</c:v>
                </c:pt>
                <c:pt idx="78">
                  <c:v>-0.14991620997327781</c:v>
                </c:pt>
                <c:pt idx="79">
                  <c:v>-0.15124099823361559</c:v>
                </c:pt>
                <c:pt idx="80">
                  <c:v>-0.14859142171293982</c:v>
                </c:pt>
                <c:pt idx="81">
                  <c:v>-0.15389057475429135</c:v>
                </c:pt>
                <c:pt idx="82">
                  <c:v>-0.14594184519226405</c:v>
                </c:pt>
                <c:pt idx="83">
                  <c:v>-0.14196748041125051</c:v>
                </c:pt>
                <c:pt idx="84">
                  <c:v>-0.14196748041125051</c:v>
                </c:pt>
                <c:pt idx="85">
                  <c:v>-0.14991620997327781</c:v>
                </c:pt>
                <c:pt idx="86">
                  <c:v>-0.14594184519226405</c:v>
                </c:pt>
                <c:pt idx="87">
                  <c:v>-0.14461705693192628</c:v>
                </c:pt>
                <c:pt idx="88">
                  <c:v>-0.14064269215091252</c:v>
                </c:pt>
                <c:pt idx="89">
                  <c:v>-0.14329226867158829</c:v>
                </c:pt>
                <c:pt idx="90">
                  <c:v>-0.14461705693192628</c:v>
                </c:pt>
                <c:pt idx="91">
                  <c:v>-0.14726663345260205</c:v>
                </c:pt>
                <c:pt idx="92">
                  <c:v>-0.15256578649395336</c:v>
                </c:pt>
                <c:pt idx="93">
                  <c:v>-0.15124099823361559</c:v>
                </c:pt>
                <c:pt idx="94">
                  <c:v>-0.14594184519226405</c:v>
                </c:pt>
                <c:pt idx="95">
                  <c:v>-0.14859142171293982</c:v>
                </c:pt>
                <c:pt idx="96">
                  <c:v>-0.14594184519226405</c:v>
                </c:pt>
                <c:pt idx="97">
                  <c:v>-0.15786493953530489</c:v>
                </c:pt>
                <c:pt idx="98">
                  <c:v>-0.15124099823361559</c:v>
                </c:pt>
                <c:pt idx="99">
                  <c:v>-0.14859142171293982</c:v>
                </c:pt>
                <c:pt idx="100">
                  <c:v>-0.15389057475429135</c:v>
                </c:pt>
                <c:pt idx="101">
                  <c:v>-0.14196748041125051</c:v>
                </c:pt>
                <c:pt idx="102">
                  <c:v>-0.15124099823361559</c:v>
                </c:pt>
                <c:pt idx="103">
                  <c:v>-0.14064269215091252</c:v>
                </c:pt>
                <c:pt idx="104">
                  <c:v>-0.14196748041125051</c:v>
                </c:pt>
                <c:pt idx="105">
                  <c:v>-0.14594184519226405</c:v>
                </c:pt>
                <c:pt idx="106">
                  <c:v>-0.14329226867158829</c:v>
                </c:pt>
                <c:pt idx="107">
                  <c:v>-0.15786493953530489</c:v>
                </c:pt>
                <c:pt idx="108">
                  <c:v>-0.14726663345260205</c:v>
                </c:pt>
                <c:pt idx="109">
                  <c:v>-0.14859142171293982</c:v>
                </c:pt>
                <c:pt idx="110">
                  <c:v>-0.14726663345260205</c:v>
                </c:pt>
                <c:pt idx="111">
                  <c:v>-0.14859142171293982</c:v>
                </c:pt>
                <c:pt idx="112">
                  <c:v>-0.14991620997327781</c:v>
                </c:pt>
                <c:pt idx="113">
                  <c:v>-0.14991620997327781</c:v>
                </c:pt>
                <c:pt idx="114">
                  <c:v>-0.14991620997327781</c:v>
                </c:pt>
                <c:pt idx="115">
                  <c:v>-0.15521536301462913</c:v>
                </c:pt>
                <c:pt idx="116">
                  <c:v>-0.15124099823361559</c:v>
                </c:pt>
                <c:pt idx="117">
                  <c:v>-0.14461705693192628</c:v>
                </c:pt>
                <c:pt idx="118">
                  <c:v>-0.14859142171293982</c:v>
                </c:pt>
                <c:pt idx="119">
                  <c:v>-0.14329226867158829</c:v>
                </c:pt>
                <c:pt idx="120">
                  <c:v>-0.15256578649395336</c:v>
                </c:pt>
                <c:pt idx="121">
                  <c:v>-0.14859142171293982</c:v>
                </c:pt>
                <c:pt idx="122">
                  <c:v>-0.14991620997327781</c:v>
                </c:pt>
                <c:pt idx="123">
                  <c:v>-0.15256578649395336</c:v>
                </c:pt>
                <c:pt idx="124">
                  <c:v>-0.14726663345260205</c:v>
                </c:pt>
                <c:pt idx="125">
                  <c:v>-0.15256578649395336</c:v>
                </c:pt>
                <c:pt idx="126">
                  <c:v>-0.15256578649395336</c:v>
                </c:pt>
                <c:pt idx="127">
                  <c:v>-0.15521536301462913</c:v>
                </c:pt>
                <c:pt idx="128">
                  <c:v>-0.14594184519226405</c:v>
                </c:pt>
                <c:pt idx="129">
                  <c:v>-0.15654015127496712</c:v>
                </c:pt>
                <c:pt idx="130">
                  <c:v>-0.15389057475429135</c:v>
                </c:pt>
                <c:pt idx="131">
                  <c:v>-0.15256578649395336</c:v>
                </c:pt>
                <c:pt idx="132">
                  <c:v>-0.14329226867158829</c:v>
                </c:pt>
                <c:pt idx="133">
                  <c:v>-0.14726663345260205</c:v>
                </c:pt>
                <c:pt idx="134">
                  <c:v>-0.15124099823361559</c:v>
                </c:pt>
                <c:pt idx="135">
                  <c:v>-0.15256578649395336</c:v>
                </c:pt>
                <c:pt idx="136">
                  <c:v>-0.15256578649395336</c:v>
                </c:pt>
                <c:pt idx="137">
                  <c:v>-0.15521536301462913</c:v>
                </c:pt>
                <c:pt idx="138">
                  <c:v>-0.16051451605598066</c:v>
                </c:pt>
                <c:pt idx="139">
                  <c:v>-0.16581366909733219</c:v>
                </c:pt>
                <c:pt idx="140">
                  <c:v>-0.15256578649395336</c:v>
                </c:pt>
                <c:pt idx="141">
                  <c:v>-0.16448888083699442</c:v>
                </c:pt>
                <c:pt idx="142">
                  <c:v>-0.15521536301462913</c:v>
                </c:pt>
                <c:pt idx="143">
                  <c:v>-0.16713845735767019</c:v>
                </c:pt>
                <c:pt idx="144">
                  <c:v>-0.15918972779564289</c:v>
                </c:pt>
                <c:pt idx="145">
                  <c:v>-0.15521536301462913</c:v>
                </c:pt>
                <c:pt idx="146">
                  <c:v>-0.15124099823361559</c:v>
                </c:pt>
                <c:pt idx="147">
                  <c:v>-0.14461705693192628</c:v>
                </c:pt>
                <c:pt idx="148">
                  <c:v>-0.15521536301462913</c:v>
                </c:pt>
                <c:pt idx="149">
                  <c:v>-0.15124099823361559</c:v>
                </c:pt>
                <c:pt idx="150">
                  <c:v>-0.15389057475429135</c:v>
                </c:pt>
                <c:pt idx="151">
                  <c:v>-0.15521536301462913</c:v>
                </c:pt>
                <c:pt idx="152">
                  <c:v>-0.14991620997327781</c:v>
                </c:pt>
                <c:pt idx="153">
                  <c:v>-0.15389057475429135</c:v>
                </c:pt>
                <c:pt idx="154">
                  <c:v>-0.14726663345260205</c:v>
                </c:pt>
                <c:pt idx="155">
                  <c:v>-0.15654015127496712</c:v>
                </c:pt>
                <c:pt idx="156">
                  <c:v>-0.15786493953530489</c:v>
                </c:pt>
                <c:pt idx="157">
                  <c:v>-0.15256578649395336</c:v>
                </c:pt>
                <c:pt idx="158">
                  <c:v>-0.15654015127496712</c:v>
                </c:pt>
                <c:pt idx="159">
                  <c:v>-0.15124099823361559</c:v>
                </c:pt>
                <c:pt idx="160">
                  <c:v>-0.15124099823361559</c:v>
                </c:pt>
                <c:pt idx="161">
                  <c:v>-0.15654015127496712</c:v>
                </c:pt>
                <c:pt idx="162">
                  <c:v>-0.15918972779564289</c:v>
                </c:pt>
                <c:pt idx="163">
                  <c:v>-0.15389057475429135</c:v>
                </c:pt>
                <c:pt idx="164">
                  <c:v>-0.15521536301462913</c:v>
                </c:pt>
                <c:pt idx="165">
                  <c:v>-0.15786493953530489</c:v>
                </c:pt>
                <c:pt idx="166">
                  <c:v>-0.15389057475429135</c:v>
                </c:pt>
                <c:pt idx="167">
                  <c:v>-0.15521536301462913</c:v>
                </c:pt>
                <c:pt idx="168">
                  <c:v>-0.15256578649395336</c:v>
                </c:pt>
                <c:pt idx="169">
                  <c:v>-0.15256578649395336</c:v>
                </c:pt>
                <c:pt idx="170">
                  <c:v>-0.15654015127496712</c:v>
                </c:pt>
                <c:pt idx="171">
                  <c:v>-0.15124099823361559</c:v>
                </c:pt>
                <c:pt idx="172">
                  <c:v>-0.15256578649395336</c:v>
                </c:pt>
                <c:pt idx="173">
                  <c:v>-0.14726663345260205</c:v>
                </c:pt>
                <c:pt idx="174">
                  <c:v>-0.15521536301462913</c:v>
                </c:pt>
                <c:pt idx="175">
                  <c:v>-0.14594184519226405</c:v>
                </c:pt>
                <c:pt idx="176">
                  <c:v>-0.14991620997327781</c:v>
                </c:pt>
                <c:pt idx="177">
                  <c:v>-0.15786493953530489</c:v>
                </c:pt>
                <c:pt idx="178">
                  <c:v>-0.15256578649395336</c:v>
                </c:pt>
                <c:pt idx="179">
                  <c:v>-0.15521536301462913</c:v>
                </c:pt>
                <c:pt idx="180">
                  <c:v>-0.15124099823361559</c:v>
                </c:pt>
                <c:pt idx="181">
                  <c:v>-0.14991620997327781</c:v>
                </c:pt>
                <c:pt idx="182">
                  <c:v>-0.15256578649395336</c:v>
                </c:pt>
                <c:pt idx="183">
                  <c:v>-0.14991620997327781</c:v>
                </c:pt>
                <c:pt idx="184">
                  <c:v>-0.15389057475429135</c:v>
                </c:pt>
                <c:pt idx="185">
                  <c:v>-0.16051451605598066</c:v>
                </c:pt>
                <c:pt idx="186">
                  <c:v>-0.16051451605598066</c:v>
                </c:pt>
                <c:pt idx="187">
                  <c:v>-0.14726663345260205</c:v>
                </c:pt>
                <c:pt idx="188">
                  <c:v>-0.15256578649395336</c:v>
                </c:pt>
                <c:pt idx="189">
                  <c:v>-0.14991620997327781</c:v>
                </c:pt>
                <c:pt idx="190">
                  <c:v>-0.15654015127496712</c:v>
                </c:pt>
                <c:pt idx="191">
                  <c:v>-0.15389057475429135</c:v>
                </c:pt>
                <c:pt idx="192">
                  <c:v>-0.15256578649395336</c:v>
                </c:pt>
                <c:pt idx="193">
                  <c:v>-0.14064269215091252</c:v>
                </c:pt>
                <c:pt idx="194">
                  <c:v>-0.14991620997327781</c:v>
                </c:pt>
                <c:pt idx="195">
                  <c:v>-0.15256578649395336</c:v>
                </c:pt>
                <c:pt idx="196">
                  <c:v>-0.14991620997327781</c:v>
                </c:pt>
                <c:pt idx="197">
                  <c:v>-0.14859142171293982</c:v>
                </c:pt>
                <c:pt idx="198">
                  <c:v>-0.14594184519226405</c:v>
                </c:pt>
                <c:pt idx="199">
                  <c:v>-0.14726663345260205</c:v>
                </c:pt>
                <c:pt idx="200">
                  <c:v>-0.14329226867158829</c:v>
                </c:pt>
                <c:pt idx="201">
                  <c:v>-0.14991620997327781</c:v>
                </c:pt>
                <c:pt idx="202">
                  <c:v>-0.15389057475429135</c:v>
                </c:pt>
                <c:pt idx="203">
                  <c:v>-0.15654015127496712</c:v>
                </c:pt>
                <c:pt idx="204">
                  <c:v>-0.14859142171293982</c:v>
                </c:pt>
                <c:pt idx="205">
                  <c:v>-0.15521536301462913</c:v>
                </c:pt>
                <c:pt idx="206">
                  <c:v>-0.14594184519226405</c:v>
                </c:pt>
                <c:pt idx="207">
                  <c:v>-0.14461705693192628</c:v>
                </c:pt>
                <c:pt idx="208">
                  <c:v>-0.14726663345260205</c:v>
                </c:pt>
                <c:pt idx="209">
                  <c:v>-0.14859142171293982</c:v>
                </c:pt>
                <c:pt idx="210">
                  <c:v>-0.14991620997327781</c:v>
                </c:pt>
                <c:pt idx="211">
                  <c:v>-0.14859142171293982</c:v>
                </c:pt>
                <c:pt idx="212">
                  <c:v>-0.15654015127496712</c:v>
                </c:pt>
                <c:pt idx="213">
                  <c:v>-0.15124099823361559</c:v>
                </c:pt>
                <c:pt idx="214">
                  <c:v>-0.15521536301462913</c:v>
                </c:pt>
                <c:pt idx="215">
                  <c:v>-0.15389057475429135</c:v>
                </c:pt>
                <c:pt idx="216">
                  <c:v>-0.15389057475429135</c:v>
                </c:pt>
                <c:pt idx="217">
                  <c:v>-0.15256578649395336</c:v>
                </c:pt>
                <c:pt idx="218">
                  <c:v>-0.15124099823361559</c:v>
                </c:pt>
                <c:pt idx="219">
                  <c:v>-0.15654015127496712</c:v>
                </c:pt>
                <c:pt idx="220">
                  <c:v>-0.15786493953530489</c:v>
                </c:pt>
                <c:pt idx="221">
                  <c:v>-0.15124099823361559</c:v>
                </c:pt>
                <c:pt idx="222">
                  <c:v>-0.15256578649395336</c:v>
                </c:pt>
                <c:pt idx="223">
                  <c:v>-0.15389057475429135</c:v>
                </c:pt>
                <c:pt idx="224">
                  <c:v>-0.14991620997327781</c:v>
                </c:pt>
                <c:pt idx="225">
                  <c:v>-0.14461705693192628</c:v>
                </c:pt>
                <c:pt idx="226">
                  <c:v>-0.15389057475429135</c:v>
                </c:pt>
                <c:pt idx="227">
                  <c:v>-0.15124099823361559</c:v>
                </c:pt>
                <c:pt idx="228">
                  <c:v>-0.14991620997327781</c:v>
                </c:pt>
                <c:pt idx="229">
                  <c:v>-0.14991620997327781</c:v>
                </c:pt>
                <c:pt idx="230">
                  <c:v>-0.14726663345260205</c:v>
                </c:pt>
                <c:pt idx="231">
                  <c:v>-0.15521536301462913</c:v>
                </c:pt>
                <c:pt idx="232">
                  <c:v>-0.15256578649395336</c:v>
                </c:pt>
                <c:pt idx="233">
                  <c:v>-0.15389057475429135</c:v>
                </c:pt>
                <c:pt idx="234">
                  <c:v>-0.15256578649395336</c:v>
                </c:pt>
                <c:pt idx="235">
                  <c:v>-0.14991620997327781</c:v>
                </c:pt>
                <c:pt idx="236">
                  <c:v>-0.14991620997327781</c:v>
                </c:pt>
                <c:pt idx="237">
                  <c:v>-0.14859142171293982</c:v>
                </c:pt>
                <c:pt idx="238">
                  <c:v>-0.15256578649395336</c:v>
                </c:pt>
                <c:pt idx="239">
                  <c:v>-0.15521536301462913</c:v>
                </c:pt>
                <c:pt idx="240">
                  <c:v>-0.15256578649395336</c:v>
                </c:pt>
                <c:pt idx="241">
                  <c:v>-0.15124099823361559</c:v>
                </c:pt>
                <c:pt idx="242">
                  <c:v>-0.15389057475429135</c:v>
                </c:pt>
                <c:pt idx="243">
                  <c:v>-0.15918972779564289</c:v>
                </c:pt>
                <c:pt idx="244">
                  <c:v>-0.15654015127496712</c:v>
                </c:pt>
                <c:pt idx="245">
                  <c:v>-0.15654015127496712</c:v>
                </c:pt>
                <c:pt idx="246">
                  <c:v>-0.15256578649395336</c:v>
                </c:pt>
                <c:pt idx="247">
                  <c:v>-0.14991620997327781</c:v>
                </c:pt>
                <c:pt idx="248">
                  <c:v>-0.15654015127496712</c:v>
                </c:pt>
                <c:pt idx="249">
                  <c:v>-0.14859142171293982</c:v>
                </c:pt>
                <c:pt idx="250">
                  <c:v>-0.14991620997327781</c:v>
                </c:pt>
                <c:pt idx="251">
                  <c:v>-0.15654015127496712</c:v>
                </c:pt>
                <c:pt idx="252">
                  <c:v>-0.15918972779564289</c:v>
                </c:pt>
                <c:pt idx="253">
                  <c:v>-0.15786493953530489</c:v>
                </c:pt>
                <c:pt idx="254">
                  <c:v>-0.15124099823361559</c:v>
                </c:pt>
                <c:pt idx="255">
                  <c:v>-0.15124099823361559</c:v>
                </c:pt>
                <c:pt idx="256">
                  <c:v>-0.15654015127496712</c:v>
                </c:pt>
                <c:pt idx="257">
                  <c:v>-0.15521536301462913</c:v>
                </c:pt>
                <c:pt idx="258">
                  <c:v>-0.15389057475429135</c:v>
                </c:pt>
                <c:pt idx="259">
                  <c:v>-0.15654015127496712</c:v>
                </c:pt>
                <c:pt idx="260">
                  <c:v>-0.16183930431631866</c:v>
                </c:pt>
                <c:pt idx="261">
                  <c:v>-0.15124099823361559</c:v>
                </c:pt>
                <c:pt idx="262">
                  <c:v>-0.15786493953530489</c:v>
                </c:pt>
                <c:pt idx="263">
                  <c:v>-0.16183930431631866</c:v>
                </c:pt>
                <c:pt idx="264">
                  <c:v>-0.15389057475429135</c:v>
                </c:pt>
                <c:pt idx="265">
                  <c:v>-0.16316409257665643</c:v>
                </c:pt>
                <c:pt idx="266">
                  <c:v>-0.16183930431631866</c:v>
                </c:pt>
                <c:pt idx="267">
                  <c:v>-0.15786493953530489</c:v>
                </c:pt>
                <c:pt idx="268">
                  <c:v>-0.16448888083699442</c:v>
                </c:pt>
                <c:pt idx="269">
                  <c:v>-0.16051451605598066</c:v>
                </c:pt>
                <c:pt idx="270">
                  <c:v>-0.15918972779564289</c:v>
                </c:pt>
                <c:pt idx="271">
                  <c:v>-0.15389057475429135</c:v>
                </c:pt>
                <c:pt idx="272">
                  <c:v>-0.15654015127496712</c:v>
                </c:pt>
                <c:pt idx="273">
                  <c:v>-0.16316409257665643</c:v>
                </c:pt>
                <c:pt idx="274">
                  <c:v>-0.16448888083699442</c:v>
                </c:pt>
                <c:pt idx="275">
                  <c:v>-0.16316409257665643</c:v>
                </c:pt>
                <c:pt idx="276">
                  <c:v>-0.16581366909733219</c:v>
                </c:pt>
                <c:pt idx="277">
                  <c:v>-0.16713845735767019</c:v>
                </c:pt>
                <c:pt idx="278">
                  <c:v>-0.15918972779564289</c:v>
                </c:pt>
                <c:pt idx="279">
                  <c:v>-0.16581366909733219</c:v>
                </c:pt>
                <c:pt idx="280">
                  <c:v>-0.17111282213868373</c:v>
                </c:pt>
                <c:pt idx="281">
                  <c:v>-0.16846324561800796</c:v>
                </c:pt>
                <c:pt idx="282">
                  <c:v>-0.16581366909733219</c:v>
                </c:pt>
                <c:pt idx="283">
                  <c:v>-0.15654015127496712</c:v>
                </c:pt>
                <c:pt idx="284">
                  <c:v>-0.16581366909733219</c:v>
                </c:pt>
                <c:pt idx="285">
                  <c:v>-0.16581366909733219</c:v>
                </c:pt>
                <c:pt idx="286">
                  <c:v>-0.16316409257665643</c:v>
                </c:pt>
                <c:pt idx="287">
                  <c:v>-0.16316409257665643</c:v>
                </c:pt>
                <c:pt idx="288">
                  <c:v>-0.16051451605598066</c:v>
                </c:pt>
                <c:pt idx="289">
                  <c:v>-0.16183930431631866</c:v>
                </c:pt>
                <c:pt idx="290">
                  <c:v>-0.16713845735767019</c:v>
                </c:pt>
                <c:pt idx="291">
                  <c:v>-0.16183930431631866</c:v>
                </c:pt>
                <c:pt idx="292">
                  <c:v>-0.16713845735767019</c:v>
                </c:pt>
                <c:pt idx="293">
                  <c:v>-0.16448888083699442</c:v>
                </c:pt>
                <c:pt idx="294">
                  <c:v>-0.15918972779564289</c:v>
                </c:pt>
                <c:pt idx="295">
                  <c:v>-0.16051451605598066</c:v>
                </c:pt>
                <c:pt idx="296">
                  <c:v>0.47140948412518691</c:v>
                </c:pt>
                <c:pt idx="297">
                  <c:v>0.44623850717876723</c:v>
                </c:pt>
                <c:pt idx="298">
                  <c:v>0.4409393541374157</c:v>
                </c:pt>
                <c:pt idx="299">
                  <c:v>0.44623850717876723</c:v>
                </c:pt>
                <c:pt idx="300">
                  <c:v>0.43961456587707781</c:v>
                </c:pt>
                <c:pt idx="301">
                  <c:v>0.43961456587707781</c:v>
                </c:pt>
                <c:pt idx="302">
                  <c:v>0.42636668327369898</c:v>
                </c:pt>
                <c:pt idx="303">
                  <c:v>0.41974274197200967</c:v>
                </c:pt>
                <c:pt idx="304">
                  <c:v>0.41841795371167179</c:v>
                </c:pt>
                <c:pt idx="305">
                  <c:v>0.41311880067032025</c:v>
                </c:pt>
                <c:pt idx="306">
                  <c:v>0.41576837719099602</c:v>
                </c:pt>
                <c:pt idx="307">
                  <c:v>0.40781964762896872</c:v>
                </c:pt>
                <c:pt idx="308">
                  <c:v>0.4091444358893066</c:v>
                </c:pt>
                <c:pt idx="309">
                  <c:v>0.40384528284795507</c:v>
                </c:pt>
                <c:pt idx="310">
                  <c:v>0.40517007110829295</c:v>
                </c:pt>
                <c:pt idx="311">
                  <c:v>0.40649485936863083</c:v>
                </c:pt>
                <c:pt idx="312">
                  <c:v>0.40384528284795507</c:v>
                </c:pt>
                <c:pt idx="313">
                  <c:v>0.40252049458761718</c:v>
                </c:pt>
                <c:pt idx="314">
                  <c:v>0.39854612980660364</c:v>
                </c:pt>
                <c:pt idx="315">
                  <c:v>0.40252049458761718</c:v>
                </c:pt>
                <c:pt idx="316">
                  <c:v>0.39589655328592788</c:v>
                </c:pt>
                <c:pt idx="317">
                  <c:v>0.39854612980660364</c:v>
                </c:pt>
                <c:pt idx="318">
                  <c:v>0.39987091806694142</c:v>
                </c:pt>
                <c:pt idx="319">
                  <c:v>0.40384528284795507</c:v>
                </c:pt>
                <c:pt idx="320">
                  <c:v>0.4011957063272793</c:v>
                </c:pt>
                <c:pt idx="321">
                  <c:v>0.4091444358893066</c:v>
                </c:pt>
                <c:pt idx="322">
                  <c:v>0.39854612980660364</c:v>
                </c:pt>
                <c:pt idx="323">
                  <c:v>0.39589655328592788</c:v>
                </c:pt>
                <c:pt idx="324">
                  <c:v>0.39589655328592788</c:v>
                </c:pt>
                <c:pt idx="325">
                  <c:v>0.39324697676525211</c:v>
                </c:pt>
                <c:pt idx="326">
                  <c:v>0.40384528284795507</c:v>
                </c:pt>
                <c:pt idx="327">
                  <c:v>0.39854612980660364</c:v>
                </c:pt>
                <c:pt idx="328">
                  <c:v>0.39854612980660364</c:v>
                </c:pt>
                <c:pt idx="329">
                  <c:v>0.4011957063272793</c:v>
                </c:pt>
                <c:pt idx="330">
                  <c:v>0.40252049458761718</c:v>
                </c:pt>
                <c:pt idx="331">
                  <c:v>0.40649485936863083</c:v>
                </c:pt>
                <c:pt idx="332">
                  <c:v>0.40384528284795507</c:v>
                </c:pt>
                <c:pt idx="333">
                  <c:v>0.4091444358893066</c:v>
                </c:pt>
                <c:pt idx="334">
                  <c:v>0.4011957063272793</c:v>
                </c:pt>
                <c:pt idx="335">
                  <c:v>0.4011957063272793</c:v>
                </c:pt>
                <c:pt idx="336">
                  <c:v>0.40384528284795507</c:v>
                </c:pt>
                <c:pt idx="337">
                  <c:v>0.40517007110829295</c:v>
                </c:pt>
                <c:pt idx="338">
                  <c:v>0.40517007110829295</c:v>
                </c:pt>
                <c:pt idx="339">
                  <c:v>0.39457176502558999</c:v>
                </c:pt>
                <c:pt idx="340">
                  <c:v>0.40649485936863083</c:v>
                </c:pt>
                <c:pt idx="341">
                  <c:v>0.40649485936863083</c:v>
                </c:pt>
                <c:pt idx="342">
                  <c:v>0.40649485936863083</c:v>
                </c:pt>
                <c:pt idx="343">
                  <c:v>0.40649485936863083</c:v>
                </c:pt>
                <c:pt idx="344">
                  <c:v>0.39589655328592788</c:v>
                </c:pt>
                <c:pt idx="345">
                  <c:v>0.39192218850491423</c:v>
                </c:pt>
                <c:pt idx="346">
                  <c:v>0.39059740024457634</c:v>
                </c:pt>
                <c:pt idx="347">
                  <c:v>0.39059740024457634</c:v>
                </c:pt>
                <c:pt idx="348">
                  <c:v>0.39192218850491423</c:v>
                </c:pt>
                <c:pt idx="349">
                  <c:v>0.38927261198423846</c:v>
                </c:pt>
                <c:pt idx="350">
                  <c:v>0.38927261198423846</c:v>
                </c:pt>
                <c:pt idx="351">
                  <c:v>0.38794782372390058</c:v>
                </c:pt>
                <c:pt idx="352">
                  <c:v>0.38927261198423846</c:v>
                </c:pt>
                <c:pt idx="353">
                  <c:v>0.39457176502558999</c:v>
                </c:pt>
                <c:pt idx="354">
                  <c:v>0.38662303546356269</c:v>
                </c:pt>
                <c:pt idx="355">
                  <c:v>0.37867430590153539</c:v>
                </c:pt>
                <c:pt idx="356">
                  <c:v>0.38397345894288692</c:v>
                </c:pt>
                <c:pt idx="357">
                  <c:v>0.38132388242221116</c:v>
                </c:pt>
                <c:pt idx="358">
                  <c:v>0.37999909416187327</c:v>
                </c:pt>
                <c:pt idx="359">
                  <c:v>0.37867430590153539</c:v>
                </c:pt>
                <c:pt idx="360">
                  <c:v>0.38794782372390058</c:v>
                </c:pt>
                <c:pt idx="361">
                  <c:v>0.38264867068254904</c:v>
                </c:pt>
                <c:pt idx="362">
                  <c:v>0.38264867068254904</c:v>
                </c:pt>
                <c:pt idx="363">
                  <c:v>0.38264867068254904</c:v>
                </c:pt>
                <c:pt idx="364">
                  <c:v>0.37867430590153539</c:v>
                </c:pt>
                <c:pt idx="365">
                  <c:v>0.38132388242221116</c:v>
                </c:pt>
                <c:pt idx="366">
                  <c:v>0.38132388242221116</c:v>
                </c:pt>
                <c:pt idx="367">
                  <c:v>0.37867430590153539</c:v>
                </c:pt>
                <c:pt idx="368">
                  <c:v>0.37469994112052174</c:v>
                </c:pt>
                <c:pt idx="369">
                  <c:v>0.37734951764119751</c:v>
                </c:pt>
                <c:pt idx="370">
                  <c:v>0.37205036459984608</c:v>
                </c:pt>
                <c:pt idx="371">
                  <c:v>0.38132388242221116</c:v>
                </c:pt>
                <c:pt idx="372">
                  <c:v>0.37602472938085962</c:v>
                </c:pt>
                <c:pt idx="373">
                  <c:v>0.37734951764119751</c:v>
                </c:pt>
                <c:pt idx="374">
                  <c:v>0.36940078807917032</c:v>
                </c:pt>
                <c:pt idx="375">
                  <c:v>0.36542642329815667</c:v>
                </c:pt>
                <c:pt idx="376">
                  <c:v>0.35747769373612936</c:v>
                </c:pt>
                <c:pt idx="377">
                  <c:v>0.36410163503781878</c:v>
                </c:pt>
                <c:pt idx="378">
                  <c:v>0.3627768467774809</c:v>
                </c:pt>
                <c:pt idx="379">
                  <c:v>0.36940078807917032</c:v>
                </c:pt>
                <c:pt idx="380">
                  <c:v>0.36012727025680513</c:v>
                </c:pt>
                <c:pt idx="381">
                  <c:v>0.3627768467774809</c:v>
                </c:pt>
                <c:pt idx="382">
                  <c:v>0.36675121155849455</c:v>
                </c:pt>
                <c:pt idx="383">
                  <c:v>0.36012727025680513</c:v>
                </c:pt>
                <c:pt idx="384">
                  <c:v>0.3548281172154536</c:v>
                </c:pt>
                <c:pt idx="385">
                  <c:v>0.35880248199646725</c:v>
                </c:pt>
                <c:pt idx="386">
                  <c:v>0.35880248199646725</c:v>
                </c:pt>
                <c:pt idx="387">
                  <c:v>0.35880248199646725</c:v>
                </c:pt>
                <c:pt idx="388">
                  <c:v>0.36012727025680513</c:v>
                </c:pt>
                <c:pt idx="389">
                  <c:v>0.35217854069477783</c:v>
                </c:pt>
                <c:pt idx="390">
                  <c:v>0.34952896417410217</c:v>
                </c:pt>
                <c:pt idx="391">
                  <c:v>0.35615290547579148</c:v>
                </c:pt>
                <c:pt idx="392">
                  <c:v>0.3548281172154536</c:v>
                </c:pt>
                <c:pt idx="393">
                  <c:v>0.36012727025680513</c:v>
                </c:pt>
                <c:pt idx="394">
                  <c:v>0.36012727025680513</c:v>
                </c:pt>
                <c:pt idx="395">
                  <c:v>0.3548281172154536</c:v>
                </c:pt>
                <c:pt idx="396">
                  <c:v>0.35880248199646725</c:v>
                </c:pt>
                <c:pt idx="397">
                  <c:v>0.36012727025680513</c:v>
                </c:pt>
                <c:pt idx="398">
                  <c:v>0.35350332895511571</c:v>
                </c:pt>
                <c:pt idx="399">
                  <c:v>0.35880248199646725</c:v>
                </c:pt>
                <c:pt idx="400">
                  <c:v>0.36145205851714302</c:v>
                </c:pt>
                <c:pt idx="401">
                  <c:v>0.35615290547579148</c:v>
                </c:pt>
                <c:pt idx="402">
                  <c:v>0.35747769373612936</c:v>
                </c:pt>
                <c:pt idx="403">
                  <c:v>0.35217854069477783</c:v>
                </c:pt>
                <c:pt idx="404">
                  <c:v>0.34952896417410217</c:v>
                </c:pt>
                <c:pt idx="405">
                  <c:v>0.34687938765342641</c:v>
                </c:pt>
                <c:pt idx="406">
                  <c:v>0.34422981113275064</c:v>
                </c:pt>
                <c:pt idx="407">
                  <c:v>0.34422981113275064</c:v>
                </c:pt>
                <c:pt idx="408">
                  <c:v>0.34422981113275064</c:v>
                </c:pt>
                <c:pt idx="409">
                  <c:v>0.34422981113275064</c:v>
                </c:pt>
                <c:pt idx="410">
                  <c:v>0.34820417591376429</c:v>
                </c:pt>
                <c:pt idx="411">
                  <c:v>0.34952896417410217</c:v>
                </c:pt>
                <c:pt idx="412">
                  <c:v>0.34290502287241276</c:v>
                </c:pt>
                <c:pt idx="413">
                  <c:v>0.35085375243443995</c:v>
                </c:pt>
                <c:pt idx="414">
                  <c:v>0.35350332895511571</c:v>
                </c:pt>
                <c:pt idx="415">
                  <c:v>0.35085375243443995</c:v>
                </c:pt>
                <c:pt idx="416">
                  <c:v>0.34555459939308852</c:v>
                </c:pt>
                <c:pt idx="417">
                  <c:v>0.34158023461207487</c:v>
                </c:pt>
                <c:pt idx="418">
                  <c:v>0.34820417591376429</c:v>
                </c:pt>
                <c:pt idx="419">
                  <c:v>0.33893065809139911</c:v>
                </c:pt>
                <c:pt idx="420">
                  <c:v>0.34555459939308852</c:v>
                </c:pt>
                <c:pt idx="421">
                  <c:v>0.34820417591376429</c:v>
                </c:pt>
                <c:pt idx="422">
                  <c:v>0.34025544635173699</c:v>
                </c:pt>
                <c:pt idx="423">
                  <c:v>0.33893065809139911</c:v>
                </c:pt>
                <c:pt idx="424">
                  <c:v>0.33760586983106122</c:v>
                </c:pt>
                <c:pt idx="425">
                  <c:v>0.33893065809139911</c:v>
                </c:pt>
                <c:pt idx="426">
                  <c:v>0.34025544635173699</c:v>
                </c:pt>
                <c:pt idx="427">
                  <c:v>0.34290502287241276</c:v>
                </c:pt>
                <c:pt idx="428">
                  <c:v>0.34025544635173699</c:v>
                </c:pt>
                <c:pt idx="429">
                  <c:v>0.34025544635173699</c:v>
                </c:pt>
                <c:pt idx="430">
                  <c:v>0.33893065809139911</c:v>
                </c:pt>
                <c:pt idx="431">
                  <c:v>0.33628108157072334</c:v>
                </c:pt>
                <c:pt idx="432">
                  <c:v>0.33760586983106122</c:v>
                </c:pt>
                <c:pt idx="433">
                  <c:v>0.33495629331038546</c:v>
                </c:pt>
                <c:pt idx="434">
                  <c:v>0.34290502287241276</c:v>
                </c:pt>
                <c:pt idx="435">
                  <c:v>0.33363150505004757</c:v>
                </c:pt>
                <c:pt idx="436">
                  <c:v>0.33230671678970969</c:v>
                </c:pt>
                <c:pt idx="437">
                  <c:v>0.33760586983106122</c:v>
                </c:pt>
                <c:pt idx="438">
                  <c:v>0.34025544635173699</c:v>
                </c:pt>
                <c:pt idx="439">
                  <c:v>0.33628108157072334</c:v>
                </c:pt>
                <c:pt idx="440">
                  <c:v>0.32965714026903392</c:v>
                </c:pt>
                <c:pt idx="441">
                  <c:v>0.33760586983106122</c:v>
                </c:pt>
                <c:pt idx="442">
                  <c:v>0.33363150505004757</c:v>
                </c:pt>
                <c:pt idx="443">
                  <c:v>0.32833235200869604</c:v>
                </c:pt>
                <c:pt idx="444">
                  <c:v>0.3243579872276825</c:v>
                </c:pt>
                <c:pt idx="445">
                  <c:v>0.32568277548802027</c:v>
                </c:pt>
                <c:pt idx="446">
                  <c:v>0.32038362244666885</c:v>
                </c:pt>
                <c:pt idx="447">
                  <c:v>0.32700756374835815</c:v>
                </c:pt>
                <c:pt idx="448">
                  <c:v>0.32038362244666885</c:v>
                </c:pt>
                <c:pt idx="449">
                  <c:v>0.3243579872276825</c:v>
                </c:pt>
                <c:pt idx="450">
                  <c:v>0.32303319896734461</c:v>
                </c:pt>
                <c:pt idx="451">
                  <c:v>0.32038362244666885</c:v>
                </c:pt>
                <c:pt idx="452">
                  <c:v>0.32038362244666885</c:v>
                </c:pt>
                <c:pt idx="453">
                  <c:v>0.32038362244666885</c:v>
                </c:pt>
                <c:pt idx="454">
                  <c:v>0.31905883418633096</c:v>
                </c:pt>
                <c:pt idx="455">
                  <c:v>0.3164092576656552</c:v>
                </c:pt>
                <c:pt idx="456">
                  <c:v>0.3243579872276825</c:v>
                </c:pt>
                <c:pt idx="457">
                  <c:v>0.3164092576656552</c:v>
                </c:pt>
                <c:pt idx="458">
                  <c:v>0.32303319896734461</c:v>
                </c:pt>
                <c:pt idx="459">
                  <c:v>0.3164092576656552</c:v>
                </c:pt>
                <c:pt idx="460">
                  <c:v>0.31508446940531731</c:v>
                </c:pt>
                <c:pt idx="461">
                  <c:v>0.31111010462430366</c:v>
                </c:pt>
                <c:pt idx="462">
                  <c:v>0.31773404592599308</c:v>
                </c:pt>
                <c:pt idx="463">
                  <c:v>0.31243489288464155</c:v>
                </c:pt>
                <c:pt idx="464">
                  <c:v>0.3084605281036279</c:v>
                </c:pt>
                <c:pt idx="465">
                  <c:v>0.31111010462430366</c:v>
                </c:pt>
                <c:pt idx="466">
                  <c:v>0.30183658680193848</c:v>
                </c:pt>
                <c:pt idx="467">
                  <c:v>0.30183658680193848</c:v>
                </c:pt>
                <c:pt idx="468">
                  <c:v>0.30316137506227636</c:v>
                </c:pt>
                <c:pt idx="469">
                  <c:v>0.30978531636396578</c:v>
                </c:pt>
                <c:pt idx="470">
                  <c:v>0.30713573984329001</c:v>
                </c:pt>
                <c:pt idx="471">
                  <c:v>0.30448616332261424</c:v>
                </c:pt>
                <c:pt idx="472">
                  <c:v>0.30183658680193848</c:v>
                </c:pt>
                <c:pt idx="473">
                  <c:v>0.29786222202092494</c:v>
                </c:pt>
                <c:pt idx="474">
                  <c:v>0.29918701028126282</c:v>
                </c:pt>
                <c:pt idx="475">
                  <c:v>0.30316137506227636</c:v>
                </c:pt>
                <c:pt idx="476">
                  <c:v>0.3084605281036279</c:v>
                </c:pt>
                <c:pt idx="477">
                  <c:v>0.3084605281036279</c:v>
                </c:pt>
                <c:pt idx="478">
                  <c:v>0.30448616332261424</c:v>
                </c:pt>
                <c:pt idx="479">
                  <c:v>0.30183658680193848</c:v>
                </c:pt>
                <c:pt idx="480">
                  <c:v>0.29918701028126282</c:v>
                </c:pt>
                <c:pt idx="481">
                  <c:v>0.31243489288464155</c:v>
                </c:pt>
                <c:pt idx="482">
                  <c:v>0.2925630689795734</c:v>
                </c:pt>
                <c:pt idx="483">
                  <c:v>0.29388785723991129</c:v>
                </c:pt>
                <c:pt idx="484">
                  <c:v>0.29521264550024917</c:v>
                </c:pt>
                <c:pt idx="485">
                  <c:v>0.30581095158295213</c:v>
                </c:pt>
                <c:pt idx="486">
                  <c:v>0.29786222202092494</c:v>
                </c:pt>
                <c:pt idx="487">
                  <c:v>0.30051179854160071</c:v>
                </c:pt>
                <c:pt idx="488">
                  <c:v>0.30316137506227636</c:v>
                </c:pt>
                <c:pt idx="489">
                  <c:v>0.28593912767788399</c:v>
                </c:pt>
                <c:pt idx="490">
                  <c:v>0.29123828071923552</c:v>
                </c:pt>
                <c:pt idx="491">
                  <c:v>0.28991349245889764</c:v>
                </c:pt>
                <c:pt idx="492">
                  <c:v>0.2925630689795734</c:v>
                </c:pt>
                <c:pt idx="493">
                  <c:v>0.28991349245889764</c:v>
                </c:pt>
                <c:pt idx="494">
                  <c:v>0.2925630689795734</c:v>
                </c:pt>
                <c:pt idx="495">
                  <c:v>0.2846143394175461</c:v>
                </c:pt>
                <c:pt idx="496">
                  <c:v>0.29123828071923552</c:v>
                </c:pt>
                <c:pt idx="497">
                  <c:v>0.2925630689795734</c:v>
                </c:pt>
                <c:pt idx="498">
                  <c:v>0.29388785723991129</c:v>
                </c:pt>
                <c:pt idx="499">
                  <c:v>0.29388785723991129</c:v>
                </c:pt>
                <c:pt idx="500">
                  <c:v>0.2846143394175461</c:v>
                </c:pt>
                <c:pt idx="501">
                  <c:v>0.2925630689795734</c:v>
                </c:pt>
                <c:pt idx="502">
                  <c:v>0.28726391593822187</c:v>
                </c:pt>
                <c:pt idx="503">
                  <c:v>0.2846143394175461</c:v>
                </c:pt>
                <c:pt idx="504">
                  <c:v>0.2846143394175461</c:v>
                </c:pt>
                <c:pt idx="505">
                  <c:v>0.28991349245889764</c:v>
                </c:pt>
                <c:pt idx="506">
                  <c:v>0.28328955115720822</c:v>
                </c:pt>
                <c:pt idx="507">
                  <c:v>0.28063997463653245</c:v>
                </c:pt>
                <c:pt idx="508">
                  <c:v>0.28328955115720822</c:v>
                </c:pt>
                <c:pt idx="509">
                  <c:v>0.28991349245889764</c:v>
                </c:pt>
                <c:pt idx="510">
                  <c:v>0.28063997463653245</c:v>
                </c:pt>
                <c:pt idx="511">
                  <c:v>0.28593912767788399</c:v>
                </c:pt>
                <c:pt idx="512">
                  <c:v>0.28063997463653245</c:v>
                </c:pt>
                <c:pt idx="513">
                  <c:v>0.28991349245889764</c:v>
                </c:pt>
                <c:pt idx="514">
                  <c:v>0.28196476289687034</c:v>
                </c:pt>
                <c:pt idx="515">
                  <c:v>0.2766656098555188</c:v>
                </c:pt>
                <c:pt idx="516">
                  <c:v>0.27799039811585669</c:v>
                </c:pt>
                <c:pt idx="517">
                  <c:v>0.2846143394175461</c:v>
                </c:pt>
                <c:pt idx="518">
                  <c:v>0.27534082159518103</c:v>
                </c:pt>
                <c:pt idx="519">
                  <c:v>0.27269124507450526</c:v>
                </c:pt>
                <c:pt idx="520">
                  <c:v>0.27534082159518103</c:v>
                </c:pt>
                <c:pt idx="521">
                  <c:v>0.27004166855382949</c:v>
                </c:pt>
                <c:pt idx="522">
                  <c:v>0.27136645681416738</c:v>
                </c:pt>
                <c:pt idx="523">
                  <c:v>0.27004166855382949</c:v>
                </c:pt>
                <c:pt idx="524">
                  <c:v>0.27136645681416738</c:v>
                </c:pt>
                <c:pt idx="525">
                  <c:v>0.27269124507450526</c:v>
                </c:pt>
                <c:pt idx="526">
                  <c:v>0.26739209203315373</c:v>
                </c:pt>
                <c:pt idx="527">
                  <c:v>0.27136645681416738</c:v>
                </c:pt>
                <c:pt idx="528">
                  <c:v>0.26871688029349161</c:v>
                </c:pt>
                <c:pt idx="529">
                  <c:v>0.26341772725214008</c:v>
                </c:pt>
                <c:pt idx="530">
                  <c:v>0.26209293899180219</c:v>
                </c:pt>
                <c:pt idx="531">
                  <c:v>0.26474251551247796</c:v>
                </c:pt>
                <c:pt idx="532">
                  <c:v>0.25414420942977489</c:v>
                </c:pt>
                <c:pt idx="533">
                  <c:v>0.26076815073146431</c:v>
                </c:pt>
                <c:pt idx="534">
                  <c:v>0.25546899769011278</c:v>
                </c:pt>
                <c:pt idx="535">
                  <c:v>0.25281942116943701</c:v>
                </c:pt>
                <c:pt idx="536">
                  <c:v>0.25679378595045066</c:v>
                </c:pt>
                <c:pt idx="537">
                  <c:v>0.25281942116943701</c:v>
                </c:pt>
                <c:pt idx="538">
                  <c:v>0.25414420942977489</c:v>
                </c:pt>
                <c:pt idx="539">
                  <c:v>0.25679378595045066</c:v>
                </c:pt>
                <c:pt idx="540">
                  <c:v>0.25414420942977489</c:v>
                </c:pt>
                <c:pt idx="541">
                  <c:v>0.25679378595045066</c:v>
                </c:pt>
                <c:pt idx="542">
                  <c:v>0.25281942116943701</c:v>
                </c:pt>
                <c:pt idx="543">
                  <c:v>0.25281942116943701</c:v>
                </c:pt>
                <c:pt idx="544">
                  <c:v>0.25281942116943701</c:v>
                </c:pt>
                <c:pt idx="545">
                  <c:v>0.24752026812808559</c:v>
                </c:pt>
                <c:pt idx="546">
                  <c:v>0.24884505638842347</c:v>
                </c:pt>
                <c:pt idx="547">
                  <c:v>0.24487069160740982</c:v>
                </c:pt>
                <c:pt idx="548">
                  <c:v>0.24487069160740982</c:v>
                </c:pt>
                <c:pt idx="549">
                  <c:v>0.24752026812808559</c:v>
                </c:pt>
                <c:pt idx="550">
                  <c:v>0.25149463290909924</c:v>
                </c:pt>
                <c:pt idx="551">
                  <c:v>0.25016984464876135</c:v>
                </c:pt>
                <c:pt idx="552">
                  <c:v>0.2382467503057204</c:v>
                </c:pt>
                <c:pt idx="553">
                  <c:v>0.24222111508673405</c:v>
                </c:pt>
                <c:pt idx="554">
                  <c:v>0.24222111508673405</c:v>
                </c:pt>
                <c:pt idx="555">
                  <c:v>0.24354590334707193</c:v>
                </c:pt>
                <c:pt idx="556">
                  <c:v>0.24354590334707193</c:v>
                </c:pt>
                <c:pt idx="557">
                  <c:v>0.24884505638842347</c:v>
                </c:pt>
                <c:pt idx="558">
                  <c:v>0.24354590334707193</c:v>
                </c:pt>
                <c:pt idx="559">
                  <c:v>0.2461954798677477</c:v>
                </c:pt>
                <c:pt idx="560">
                  <c:v>0.23559717378504463</c:v>
                </c:pt>
                <c:pt idx="561">
                  <c:v>0.24752026812808559</c:v>
                </c:pt>
                <c:pt idx="562">
                  <c:v>0.24884505638842347</c:v>
                </c:pt>
                <c:pt idx="563">
                  <c:v>0.24487069160740982</c:v>
                </c:pt>
                <c:pt idx="564">
                  <c:v>0.24354590334707193</c:v>
                </c:pt>
                <c:pt idx="565">
                  <c:v>0.24487069160740982</c:v>
                </c:pt>
                <c:pt idx="566">
                  <c:v>0.25016984464876135</c:v>
                </c:pt>
                <c:pt idx="567">
                  <c:v>0.24487069160740982</c:v>
                </c:pt>
                <c:pt idx="568">
                  <c:v>0.2461954798677477</c:v>
                </c:pt>
                <c:pt idx="569">
                  <c:v>0.24884505638842347</c:v>
                </c:pt>
                <c:pt idx="570">
                  <c:v>0.24354590334707193</c:v>
                </c:pt>
                <c:pt idx="571">
                  <c:v>0.2461954798677477</c:v>
                </c:pt>
                <c:pt idx="572">
                  <c:v>0.2382467503057204</c:v>
                </c:pt>
                <c:pt idx="573">
                  <c:v>0.24487069160740982</c:v>
                </c:pt>
                <c:pt idx="574">
                  <c:v>0.24089632682639617</c:v>
                </c:pt>
                <c:pt idx="575">
                  <c:v>0.23692196204538252</c:v>
                </c:pt>
                <c:pt idx="576">
                  <c:v>0.23559717378504463</c:v>
                </c:pt>
                <c:pt idx="577">
                  <c:v>0.23559717378504463</c:v>
                </c:pt>
                <c:pt idx="578">
                  <c:v>0.23559717378504463</c:v>
                </c:pt>
                <c:pt idx="579">
                  <c:v>0.23559717378504463</c:v>
                </c:pt>
                <c:pt idx="580">
                  <c:v>0.23427238552470675</c:v>
                </c:pt>
                <c:pt idx="581">
                  <c:v>0.24354590334707193</c:v>
                </c:pt>
                <c:pt idx="582">
                  <c:v>0.24222111508673405</c:v>
                </c:pt>
                <c:pt idx="583">
                  <c:v>0.24222111508673405</c:v>
                </c:pt>
                <c:pt idx="584">
                  <c:v>0.23559717378504463</c:v>
                </c:pt>
                <c:pt idx="585">
                  <c:v>0.23559717378504463</c:v>
                </c:pt>
                <c:pt idx="586">
                  <c:v>0.2382467503057204</c:v>
                </c:pt>
                <c:pt idx="587">
                  <c:v>0.23559717378504463</c:v>
                </c:pt>
                <c:pt idx="588">
                  <c:v>0.23692196204538252</c:v>
                </c:pt>
                <c:pt idx="589">
                  <c:v>0.2302980207436931</c:v>
                </c:pt>
                <c:pt idx="590">
                  <c:v>0.23427238552470675</c:v>
                </c:pt>
                <c:pt idx="591">
                  <c:v>0.23559717378504463</c:v>
                </c:pt>
                <c:pt idx="592">
                  <c:v>0.23559717378504463</c:v>
                </c:pt>
                <c:pt idx="593">
                  <c:v>0.23427238552470675</c:v>
                </c:pt>
                <c:pt idx="594">
                  <c:v>0.23162280900403098</c:v>
                </c:pt>
                <c:pt idx="595">
                  <c:v>4.3502876036052407E-2</c:v>
                </c:pt>
                <c:pt idx="596">
                  <c:v>-2.9360478282530966E-2</c:v>
                </c:pt>
                <c:pt idx="597">
                  <c:v>-5.1881878708274876E-2</c:v>
                </c:pt>
                <c:pt idx="598">
                  <c:v>-6.5129761311653489E-2</c:v>
                </c:pt>
                <c:pt idx="599">
                  <c:v>-7.4403279134018785E-2</c:v>
                </c:pt>
                <c:pt idx="600">
                  <c:v>-6.6454549571991484E-2</c:v>
                </c:pt>
                <c:pt idx="601">
                  <c:v>-7.0428914353005023E-2</c:v>
                </c:pt>
                <c:pt idx="602">
                  <c:v>-6.9104126092667251E-2</c:v>
                </c:pt>
                <c:pt idx="603">
                  <c:v>-6.7779337832329256E-2</c:v>
                </c:pt>
                <c:pt idx="604">
                  <c:v>-6.9104126092667251E-2</c:v>
                </c:pt>
                <c:pt idx="605">
                  <c:v>-7.1753702613343018E-2</c:v>
                </c:pt>
                <c:pt idx="606">
                  <c:v>-6.6454549571991484E-2</c:v>
                </c:pt>
                <c:pt idx="607">
                  <c:v>-6.6454549571991484E-2</c:v>
                </c:pt>
                <c:pt idx="608">
                  <c:v>-6.7779337832329256E-2</c:v>
                </c:pt>
                <c:pt idx="609">
                  <c:v>-6.9104126092667251E-2</c:v>
                </c:pt>
                <c:pt idx="610">
                  <c:v>-7.4403279134018785E-2</c:v>
                </c:pt>
                <c:pt idx="611">
                  <c:v>-6.6454549571991484E-2</c:v>
                </c:pt>
                <c:pt idx="612">
                  <c:v>-6.5129761311653489E-2</c:v>
                </c:pt>
                <c:pt idx="613">
                  <c:v>-6.6454549571991484E-2</c:v>
                </c:pt>
                <c:pt idx="614">
                  <c:v>-6.5129761311653489E-2</c:v>
                </c:pt>
                <c:pt idx="615">
                  <c:v>-7.1753702613343018E-2</c:v>
                </c:pt>
                <c:pt idx="616">
                  <c:v>-6.3804973051315717E-2</c:v>
                </c:pt>
                <c:pt idx="617">
                  <c:v>-6.2480184790977722E-2</c:v>
                </c:pt>
                <c:pt idx="618">
                  <c:v>-7.8377643915032325E-2</c:v>
                </c:pt>
                <c:pt idx="619">
                  <c:v>-6.9104126092667251E-2</c:v>
                </c:pt>
                <c:pt idx="620">
                  <c:v>-6.9104126092667251E-2</c:v>
                </c:pt>
                <c:pt idx="621">
                  <c:v>-6.6454549571991484E-2</c:v>
                </c:pt>
                <c:pt idx="622">
                  <c:v>-6.6454549571991484E-2</c:v>
                </c:pt>
                <c:pt idx="623">
                  <c:v>-6.6454549571991484E-2</c:v>
                </c:pt>
                <c:pt idx="624">
                  <c:v>-6.9104126092667251E-2</c:v>
                </c:pt>
                <c:pt idx="625">
                  <c:v>-6.5129761311653489E-2</c:v>
                </c:pt>
                <c:pt idx="626">
                  <c:v>-6.5129761311653489E-2</c:v>
                </c:pt>
                <c:pt idx="627">
                  <c:v>-6.5129761311653489E-2</c:v>
                </c:pt>
                <c:pt idx="628">
                  <c:v>-6.9104126092667251E-2</c:v>
                </c:pt>
                <c:pt idx="629">
                  <c:v>-6.1155396530639949E-2</c:v>
                </c:pt>
                <c:pt idx="630">
                  <c:v>-5.9830608270301955E-2</c:v>
                </c:pt>
                <c:pt idx="631">
                  <c:v>-7.1753702613343018E-2</c:v>
                </c:pt>
                <c:pt idx="632">
                  <c:v>-6.6454549571991484E-2</c:v>
                </c:pt>
                <c:pt idx="633">
                  <c:v>-6.2480184790977722E-2</c:v>
                </c:pt>
                <c:pt idx="634">
                  <c:v>-6.1155396530639949E-2</c:v>
                </c:pt>
                <c:pt idx="635">
                  <c:v>-5.9830608270301955E-2</c:v>
                </c:pt>
                <c:pt idx="636">
                  <c:v>-6.5129761311653489E-2</c:v>
                </c:pt>
                <c:pt idx="637">
                  <c:v>-6.5129761311653489E-2</c:v>
                </c:pt>
                <c:pt idx="638">
                  <c:v>-6.6454549571991484E-2</c:v>
                </c:pt>
                <c:pt idx="639">
                  <c:v>-6.5129761311653489E-2</c:v>
                </c:pt>
                <c:pt idx="640">
                  <c:v>-7.307849087368079E-2</c:v>
                </c:pt>
                <c:pt idx="641">
                  <c:v>-6.9104126092667251E-2</c:v>
                </c:pt>
                <c:pt idx="642">
                  <c:v>-6.6454549571991484E-2</c:v>
                </c:pt>
                <c:pt idx="643">
                  <c:v>-7.0428914353005023E-2</c:v>
                </c:pt>
                <c:pt idx="644">
                  <c:v>-7.0428914353005023E-2</c:v>
                </c:pt>
                <c:pt idx="645">
                  <c:v>-6.3804973051315717E-2</c:v>
                </c:pt>
                <c:pt idx="646">
                  <c:v>-6.1155396530639949E-2</c:v>
                </c:pt>
                <c:pt idx="647">
                  <c:v>-6.3804973051315717E-2</c:v>
                </c:pt>
                <c:pt idx="648">
                  <c:v>-6.9104126092667251E-2</c:v>
                </c:pt>
                <c:pt idx="649">
                  <c:v>-6.5129761311653489E-2</c:v>
                </c:pt>
                <c:pt idx="650">
                  <c:v>-6.6454549571991484E-2</c:v>
                </c:pt>
                <c:pt idx="651">
                  <c:v>-7.307849087368079E-2</c:v>
                </c:pt>
                <c:pt idx="652">
                  <c:v>-7.1753702613343018E-2</c:v>
                </c:pt>
                <c:pt idx="653">
                  <c:v>-7.0428914353005023E-2</c:v>
                </c:pt>
                <c:pt idx="654">
                  <c:v>-7.307849087368079E-2</c:v>
                </c:pt>
                <c:pt idx="655">
                  <c:v>-7.0428914353005023E-2</c:v>
                </c:pt>
                <c:pt idx="656">
                  <c:v>-7.7052855654694552E-2</c:v>
                </c:pt>
                <c:pt idx="657">
                  <c:v>-6.7779337832329256E-2</c:v>
                </c:pt>
                <c:pt idx="658">
                  <c:v>-7.0428914353005023E-2</c:v>
                </c:pt>
                <c:pt idx="659">
                  <c:v>-7.0428914353005023E-2</c:v>
                </c:pt>
                <c:pt idx="660">
                  <c:v>-6.9104126092667251E-2</c:v>
                </c:pt>
                <c:pt idx="661">
                  <c:v>-7.307849087368079E-2</c:v>
                </c:pt>
                <c:pt idx="662">
                  <c:v>-6.9104126092667251E-2</c:v>
                </c:pt>
                <c:pt idx="663">
                  <c:v>-7.0428914353005023E-2</c:v>
                </c:pt>
                <c:pt idx="664">
                  <c:v>-7.8377643915032325E-2</c:v>
                </c:pt>
                <c:pt idx="665">
                  <c:v>-7.4403279134018785E-2</c:v>
                </c:pt>
                <c:pt idx="666">
                  <c:v>-7.5728067394356557E-2</c:v>
                </c:pt>
                <c:pt idx="667">
                  <c:v>-7.7052855654694552E-2</c:v>
                </c:pt>
                <c:pt idx="668">
                  <c:v>-7.307849087368079E-2</c:v>
                </c:pt>
                <c:pt idx="669">
                  <c:v>-7.5728067394356557E-2</c:v>
                </c:pt>
                <c:pt idx="670">
                  <c:v>-7.9702432175370097E-2</c:v>
                </c:pt>
                <c:pt idx="671">
                  <c:v>-7.4403279134018785E-2</c:v>
                </c:pt>
                <c:pt idx="672">
                  <c:v>-7.7052855654694552E-2</c:v>
                </c:pt>
                <c:pt idx="673">
                  <c:v>-7.9702432175370097E-2</c:v>
                </c:pt>
                <c:pt idx="674">
                  <c:v>-7.7052855654694552E-2</c:v>
                </c:pt>
                <c:pt idx="675">
                  <c:v>-7.9702432175370097E-2</c:v>
                </c:pt>
                <c:pt idx="676">
                  <c:v>-7.7052855654694552E-2</c:v>
                </c:pt>
                <c:pt idx="677">
                  <c:v>-7.307849087368079E-2</c:v>
                </c:pt>
                <c:pt idx="678">
                  <c:v>-7.5728067394356557E-2</c:v>
                </c:pt>
                <c:pt idx="679">
                  <c:v>-8.2352008696045864E-2</c:v>
                </c:pt>
                <c:pt idx="680">
                  <c:v>-7.4403279134018785E-2</c:v>
                </c:pt>
                <c:pt idx="681">
                  <c:v>-7.4403279134018785E-2</c:v>
                </c:pt>
                <c:pt idx="682">
                  <c:v>-7.4403279134018785E-2</c:v>
                </c:pt>
                <c:pt idx="683">
                  <c:v>-7.5728067394356557E-2</c:v>
                </c:pt>
                <c:pt idx="684">
                  <c:v>-7.0428914353005023E-2</c:v>
                </c:pt>
                <c:pt idx="685">
                  <c:v>-7.307849087368079E-2</c:v>
                </c:pt>
                <c:pt idx="686">
                  <c:v>-7.307849087368079E-2</c:v>
                </c:pt>
                <c:pt idx="687">
                  <c:v>-7.7052855654694552E-2</c:v>
                </c:pt>
                <c:pt idx="688">
                  <c:v>-7.307849087368079E-2</c:v>
                </c:pt>
                <c:pt idx="689">
                  <c:v>-7.307849087368079E-2</c:v>
                </c:pt>
                <c:pt idx="690">
                  <c:v>-7.1753702613343018E-2</c:v>
                </c:pt>
                <c:pt idx="691">
                  <c:v>-7.1753702613343018E-2</c:v>
                </c:pt>
                <c:pt idx="692">
                  <c:v>-7.0428914353005023E-2</c:v>
                </c:pt>
                <c:pt idx="693">
                  <c:v>-6.7779337832329256E-2</c:v>
                </c:pt>
                <c:pt idx="694">
                  <c:v>-7.8377643915032325E-2</c:v>
                </c:pt>
                <c:pt idx="695">
                  <c:v>-7.7052855654694552E-2</c:v>
                </c:pt>
                <c:pt idx="696">
                  <c:v>-7.8377643915032325E-2</c:v>
                </c:pt>
                <c:pt idx="697">
                  <c:v>-7.4403279134018785E-2</c:v>
                </c:pt>
                <c:pt idx="698">
                  <c:v>-7.9702432175370097E-2</c:v>
                </c:pt>
                <c:pt idx="699">
                  <c:v>-7.8377643915032325E-2</c:v>
                </c:pt>
                <c:pt idx="700">
                  <c:v>-7.7052855654694552E-2</c:v>
                </c:pt>
                <c:pt idx="701">
                  <c:v>-7.7052855654694552E-2</c:v>
                </c:pt>
                <c:pt idx="702">
                  <c:v>-7.9702432175370097E-2</c:v>
                </c:pt>
                <c:pt idx="703">
                  <c:v>-8.1027220435708092E-2</c:v>
                </c:pt>
                <c:pt idx="704">
                  <c:v>-7.8377643915032325E-2</c:v>
                </c:pt>
                <c:pt idx="705">
                  <c:v>-7.7052855654694552E-2</c:v>
                </c:pt>
                <c:pt idx="706">
                  <c:v>-7.4403279134018785E-2</c:v>
                </c:pt>
                <c:pt idx="707">
                  <c:v>-8.5001585216721631E-2</c:v>
                </c:pt>
                <c:pt idx="708">
                  <c:v>-8.3676796956383859E-2</c:v>
                </c:pt>
                <c:pt idx="709">
                  <c:v>-7.9702432175370097E-2</c:v>
                </c:pt>
                <c:pt idx="710">
                  <c:v>-8.1027220435708092E-2</c:v>
                </c:pt>
                <c:pt idx="711">
                  <c:v>-8.1027220435708092E-2</c:v>
                </c:pt>
                <c:pt idx="712">
                  <c:v>-8.5001585216721631E-2</c:v>
                </c:pt>
                <c:pt idx="713">
                  <c:v>-8.6326373477059626E-2</c:v>
                </c:pt>
                <c:pt idx="714">
                  <c:v>-8.8975949997735393E-2</c:v>
                </c:pt>
                <c:pt idx="715">
                  <c:v>-8.5001585216721631E-2</c:v>
                </c:pt>
                <c:pt idx="716">
                  <c:v>-8.5001585216721631E-2</c:v>
                </c:pt>
                <c:pt idx="717">
                  <c:v>-7.7052855654694552E-2</c:v>
                </c:pt>
                <c:pt idx="718">
                  <c:v>-8.1027220435708092E-2</c:v>
                </c:pt>
                <c:pt idx="719">
                  <c:v>-8.2352008696045864E-2</c:v>
                </c:pt>
                <c:pt idx="720">
                  <c:v>-8.3676796956383859E-2</c:v>
                </c:pt>
                <c:pt idx="721">
                  <c:v>-8.3676796956383859E-2</c:v>
                </c:pt>
                <c:pt idx="722">
                  <c:v>-8.7651161737397398E-2</c:v>
                </c:pt>
                <c:pt idx="723">
                  <c:v>-8.7651161737397398E-2</c:v>
                </c:pt>
                <c:pt idx="724">
                  <c:v>-8.3676796956383859E-2</c:v>
                </c:pt>
                <c:pt idx="725">
                  <c:v>-8.8975949997735393E-2</c:v>
                </c:pt>
                <c:pt idx="726">
                  <c:v>-8.5001585216721631E-2</c:v>
                </c:pt>
                <c:pt idx="727">
                  <c:v>-8.5001585216721631E-2</c:v>
                </c:pt>
                <c:pt idx="728">
                  <c:v>-8.7651161737397398E-2</c:v>
                </c:pt>
                <c:pt idx="729">
                  <c:v>-8.2352008696045864E-2</c:v>
                </c:pt>
                <c:pt idx="730">
                  <c:v>-8.2352008696045864E-2</c:v>
                </c:pt>
                <c:pt idx="731">
                  <c:v>-8.3676796956383859E-2</c:v>
                </c:pt>
                <c:pt idx="732">
                  <c:v>-8.1027220435708092E-2</c:v>
                </c:pt>
                <c:pt idx="733">
                  <c:v>-8.5001585216721631E-2</c:v>
                </c:pt>
                <c:pt idx="734">
                  <c:v>-7.9702432175370097E-2</c:v>
                </c:pt>
                <c:pt idx="735">
                  <c:v>-8.1027220435708092E-2</c:v>
                </c:pt>
                <c:pt idx="736">
                  <c:v>-7.4403279134018785E-2</c:v>
                </c:pt>
                <c:pt idx="737">
                  <c:v>-7.8377643915032325E-2</c:v>
                </c:pt>
                <c:pt idx="738">
                  <c:v>-8.1027220435708092E-2</c:v>
                </c:pt>
                <c:pt idx="739">
                  <c:v>-8.1027220435708092E-2</c:v>
                </c:pt>
                <c:pt idx="740">
                  <c:v>-8.7651161737397398E-2</c:v>
                </c:pt>
                <c:pt idx="741">
                  <c:v>-8.5001585216721631E-2</c:v>
                </c:pt>
                <c:pt idx="742">
                  <c:v>-8.3676796956383859E-2</c:v>
                </c:pt>
                <c:pt idx="743">
                  <c:v>-7.9702432175370097E-2</c:v>
                </c:pt>
                <c:pt idx="744">
                  <c:v>-7.7052855654694552E-2</c:v>
                </c:pt>
                <c:pt idx="745">
                  <c:v>-8.2352008696045864E-2</c:v>
                </c:pt>
                <c:pt idx="746">
                  <c:v>-8.1027220435708092E-2</c:v>
                </c:pt>
                <c:pt idx="747">
                  <c:v>-8.3676796956383859E-2</c:v>
                </c:pt>
                <c:pt idx="748">
                  <c:v>-8.8975949997735393E-2</c:v>
                </c:pt>
                <c:pt idx="749">
                  <c:v>-8.1027220435708092E-2</c:v>
                </c:pt>
                <c:pt idx="750">
                  <c:v>-8.1027220435708092E-2</c:v>
                </c:pt>
                <c:pt idx="751">
                  <c:v>-8.2352008696045864E-2</c:v>
                </c:pt>
                <c:pt idx="752">
                  <c:v>-8.2352008696045864E-2</c:v>
                </c:pt>
                <c:pt idx="753">
                  <c:v>-8.5001585216721631E-2</c:v>
                </c:pt>
                <c:pt idx="754">
                  <c:v>-7.9702432175370097E-2</c:v>
                </c:pt>
                <c:pt idx="755">
                  <c:v>-8.2352008696045864E-2</c:v>
                </c:pt>
                <c:pt idx="756">
                  <c:v>-7.9702432175370097E-2</c:v>
                </c:pt>
                <c:pt idx="757">
                  <c:v>-8.6326373477059626E-2</c:v>
                </c:pt>
                <c:pt idx="758">
                  <c:v>-8.1027220435708092E-2</c:v>
                </c:pt>
                <c:pt idx="759">
                  <c:v>-8.1027220435708092E-2</c:v>
                </c:pt>
                <c:pt idx="760">
                  <c:v>-8.2352008696045864E-2</c:v>
                </c:pt>
                <c:pt idx="761">
                  <c:v>-8.6326373477059626E-2</c:v>
                </c:pt>
                <c:pt idx="762">
                  <c:v>-8.1027220435708092E-2</c:v>
                </c:pt>
                <c:pt idx="763">
                  <c:v>-8.2352008696045864E-2</c:v>
                </c:pt>
                <c:pt idx="764">
                  <c:v>-7.9702432175370097E-2</c:v>
                </c:pt>
                <c:pt idx="765">
                  <c:v>-8.3676796956383859E-2</c:v>
                </c:pt>
                <c:pt idx="766">
                  <c:v>-8.6326373477059626E-2</c:v>
                </c:pt>
                <c:pt idx="767">
                  <c:v>-8.2352008696045864E-2</c:v>
                </c:pt>
                <c:pt idx="768">
                  <c:v>-8.5001585216721631E-2</c:v>
                </c:pt>
                <c:pt idx="769">
                  <c:v>-7.7052855654694552E-2</c:v>
                </c:pt>
                <c:pt idx="770">
                  <c:v>-8.7651161737397398E-2</c:v>
                </c:pt>
                <c:pt idx="771">
                  <c:v>-8.5001585216721631E-2</c:v>
                </c:pt>
                <c:pt idx="772">
                  <c:v>-8.5001585216721631E-2</c:v>
                </c:pt>
                <c:pt idx="773">
                  <c:v>-8.1027220435708092E-2</c:v>
                </c:pt>
                <c:pt idx="774">
                  <c:v>-9.2950314778748933E-2</c:v>
                </c:pt>
                <c:pt idx="775">
                  <c:v>-9.0300738258073165E-2</c:v>
                </c:pt>
                <c:pt idx="776">
                  <c:v>-8.8975949997735393E-2</c:v>
                </c:pt>
                <c:pt idx="777">
                  <c:v>-8.6326373477059626E-2</c:v>
                </c:pt>
                <c:pt idx="778">
                  <c:v>-8.6326373477059626E-2</c:v>
                </c:pt>
                <c:pt idx="779">
                  <c:v>-8.7651161737397398E-2</c:v>
                </c:pt>
                <c:pt idx="780">
                  <c:v>-8.6326373477059626E-2</c:v>
                </c:pt>
                <c:pt idx="781">
                  <c:v>-8.8975949997735393E-2</c:v>
                </c:pt>
                <c:pt idx="782">
                  <c:v>-9.0300738258073165E-2</c:v>
                </c:pt>
                <c:pt idx="783">
                  <c:v>-8.6326373477059626E-2</c:v>
                </c:pt>
                <c:pt idx="784">
                  <c:v>-8.6326373477059626E-2</c:v>
                </c:pt>
                <c:pt idx="785">
                  <c:v>-9.0300738258073165E-2</c:v>
                </c:pt>
                <c:pt idx="786">
                  <c:v>-9.2950314778748933E-2</c:v>
                </c:pt>
                <c:pt idx="787">
                  <c:v>-9.2950314778748933E-2</c:v>
                </c:pt>
                <c:pt idx="788">
                  <c:v>-9.0300738258073165E-2</c:v>
                </c:pt>
                <c:pt idx="789">
                  <c:v>-9.162552651841116E-2</c:v>
                </c:pt>
                <c:pt idx="790">
                  <c:v>-8.5001585216721631E-2</c:v>
                </c:pt>
                <c:pt idx="791">
                  <c:v>-8.1027220435708092E-2</c:v>
                </c:pt>
                <c:pt idx="792">
                  <c:v>-8.5001585216721631E-2</c:v>
                </c:pt>
                <c:pt idx="793">
                  <c:v>-8.1027220435708092E-2</c:v>
                </c:pt>
                <c:pt idx="794">
                  <c:v>-8.6326373477059626E-2</c:v>
                </c:pt>
                <c:pt idx="795">
                  <c:v>-8.8975949997735393E-2</c:v>
                </c:pt>
                <c:pt idx="796">
                  <c:v>-8.7651161737397398E-2</c:v>
                </c:pt>
                <c:pt idx="797">
                  <c:v>-9.0300738258073165E-2</c:v>
                </c:pt>
                <c:pt idx="798">
                  <c:v>-9.0300738258073165E-2</c:v>
                </c:pt>
                <c:pt idx="799">
                  <c:v>-9.0300738258073165E-2</c:v>
                </c:pt>
                <c:pt idx="800">
                  <c:v>-8.7651161737397398E-2</c:v>
                </c:pt>
                <c:pt idx="801">
                  <c:v>-8.7651161737397398E-2</c:v>
                </c:pt>
                <c:pt idx="802">
                  <c:v>-8.7651161737397398E-2</c:v>
                </c:pt>
                <c:pt idx="803">
                  <c:v>-9.4275103039086927E-2</c:v>
                </c:pt>
                <c:pt idx="804">
                  <c:v>-9.55998912994247E-2</c:v>
                </c:pt>
                <c:pt idx="805">
                  <c:v>-9.55998912994247E-2</c:v>
                </c:pt>
                <c:pt idx="806">
                  <c:v>-8.6326373477059626E-2</c:v>
                </c:pt>
                <c:pt idx="807">
                  <c:v>-9.162552651841116E-2</c:v>
                </c:pt>
                <c:pt idx="808">
                  <c:v>-9.2950314778748933E-2</c:v>
                </c:pt>
                <c:pt idx="809">
                  <c:v>-9.2950314778748933E-2</c:v>
                </c:pt>
                <c:pt idx="810">
                  <c:v>-8.7651161737397398E-2</c:v>
                </c:pt>
                <c:pt idx="811">
                  <c:v>-9.162552651841116E-2</c:v>
                </c:pt>
                <c:pt idx="812">
                  <c:v>-9.2950314778748933E-2</c:v>
                </c:pt>
                <c:pt idx="813">
                  <c:v>-8.5001585216721631E-2</c:v>
                </c:pt>
                <c:pt idx="814">
                  <c:v>-9.55998912994247E-2</c:v>
                </c:pt>
                <c:pt idx="815">
                  <c:v>-9.6924679559762694E-2</c:v>
                </c:pt>
                <c:pt idx="816">
                  <c:v>-9.55998912994247E-2</c:v>
                </c:pt>
                <c:pt idx="817">
                  <c:v>-9.2950314778748933E-2</c:v>
                </c:pt>
                <c:pt idx="818">
                  <c:v>-8.7651161737397398E-2</c:v>
                </c:pt>
                <c:pt idx="819">
                  <c:v>-9.162552651841116E-2</c:v>
                </c:pt>
                <c:pt idx="820">
                  <c:v>-0.10089904434077623</c:v>
                </c:pt>
                <c:pt idx="821">
                  <c:v>-9.4275103039086927E-2</c:v>
                </c:pt>
                <c:pt idx="822">
                  <c:v>-9.0300738258073165E-2</c:v>
                </c:pt>
                <c:pt idx="823">
                  <c:v>-9.4275103039086927E-2</c:v>
                </c:pt>
                <c:pt idx="824">
                  <c:v>-0.10089904434077623</c:v>
                </c:pt>
                <c:pt idx="825">
                  <c:v>-9.4275103039086927E-2</c:v>
                </c:pt>
                <c:pt idx="826">
                  <c:v>-9.8249467820100467E-2</c:v>
                </c:pt>
                <c:pt idx="827">
                  <c:v>-9.4275103039086927E-2</c:v>
                </c:pt>
                <c:pt idx="828">
                  <c:v>-9.4275103039086927E-2</c:v>
                </c:pt>
                <c:pt idx="829">
                  <c:v>-9.0300738258073165E-2</c:v>
                </c:pt>
                <c:pt idx="830">
                  <c:v>-8.2352008696045864E-2</c:v>
                </c:pt>
                <c:pt idx="831">
                  <c:v>-9.8249467820100467E-2</c:v>
                </c:pt>
                <c:pt idx="832">
                  <c:v>-9.0300738258073165E-2</c:v>
                </c:pt>
                <c:pt idx="833">
                  <c:v>-9.162552651841116E-2</c:v>
                </c:pt>
                <c:pt idx="834">
                  <c:v>-9.162552651841116E-2</c:v>
                </c:pt>
                <c:pt idx="835">
                  <c:v>-0.10089904434077623</c:v>
                </c:pt>
                <c:pt idx="836">
                  <c:v>-9.2950314778748933E-2</c:v>
                </c:pt>
                <c:pt idx="837">
                  <c:v>-8.7651161737397398E-2</c:v>
                </c:pt>
                <c:pt idx="838">
                  <c:v>-9.2950314778748933E-2</c:v>
                </c:pt>
                <c:pt idx="839">
                  <c:v>-9.4275103039086927E-2</c:v>
                </c:pt>
                <c:pt idx="840">
                  <c:v>-9.2950314778748933E-2</c:v>
                </c:pt>
                <c:pt idx="841">
                  <c:v>-9.162552651841116E-2</c:v>
                </c:pt>
                <c:pt idx="842">
                  <c:v>-9.6924679559762694E-2</c:v>
                </c:pt>
                <c:pt idx="843">
                  <c:v>-9.4275103039086927E-2</c:v>
                </c:pt>
                <c:pt idx="844">
                  <c:v>-8.8975949997735393E-2</c:v>
                </c:pt>
                <c:pt idx="845">
                  <c:v>-9.4275103039086927E-2</c:v>
                </c:pt>
                <c:pt idx="846">
                  <c:v>-9.4275103039086927E-2</c:v>
                </c:pt>
                <c:pt idx="847">
                  <c:v>-0.10089904434077623</c:v>
                </c:pt>
                <c:pt idx="848">
                  <c:v>-9.0300738258073165E-2</c:v>
                </c:pt>
                <c:pt idx="849">
                  <c:v>-9.55998912994247E-2</c:v>
                </c:pt>
                <c:pt idx="850">
                  <c:v>-9.55998912994247E-2</c:v>
                </c:pt>
                <c:pt idx="851">
                  <c:v>-9.6924679559762694E-2</c:v>
                </c:pt>
                <c:pt idx="852">
                  <c:v>-9.162552651841116E-2</c:v>
                </c:pt>
                <c:pt idx="853">
                  <c:v>-9.55998912994247E-2</c:v>
                </c:pt>
                <c:pt idx="854">
                  <c:v>-9.8249467820100467E-2</c:v>
                </c:pt>
                <c:pt idx="855">
                  <c:v>-9.4275103039086927E-2</c:v>
                </c:pt>
                <c:pt idx="856">
                  <c:v>-9.6924679559762694E-2</c:v>
                </c:pt>
                <c:pt idx="857">
                  <c:v>-9.4275103039086927E-2</c:v>
                </c:pt>
                <c:pt idx="858">
                  <c:v>-9.0300738258073165E-2</c:v>
                </c:pt>
                <c:pt idx="859">
                  <c:v>-9.162552651841116E-2</c:v>
                </c:pt>
                <c:pt idx="860">
                  <c:v>-9.9574256080438461E-2</c:v>
                </c:pt>
                <c:pt idx="861">
                  <c:v>-9.162552651841116E-2</c:v>
                </c:pt>
                <c:pt idx="862">
                  <c:v>-9.55998912994247E-2</c:v>
                </c:pt>
                <c:pt idx="863">
                  <c:v>-9.8249467820100467E-2</c:v>
                </c:pt>
                <c:pt idx="864">
                  <c:v>-0.103548620861452</c:v>
                </c:pt>
                <c:pt idx="865">
                  <c:v>-0.10487340912178977</c:v>
                </c:pt>
                <c:pt idx="866">
                  <c:v>-9.6924679559762694E-2</c:v>
                </c:pt>
                <c:pt idx="867">
                  <c:v>-9.2950314778748933E-2</c:v>
                </c:pt>
                <c:pt idx="868">
                  <c:v>-9.2950314778748933E-2</c:v>
                </c:pt>
                <c:pt idx="869">
                  <c:v>-9.8249467820100467E-2</c:v>
                </c:pt>
                <c:pt idx="870">
                  <c:v>-9.8249467820100467E-2</c:v>
                </c:pt>
                <c:pt idx="871">
                  <c:v>-9.2950314778748933E-2</c:v>
                </c:pt>
                <c:pt idx="872">
                  <c:v>-9.4275103039086927E-2</c:v>
                </c:pt>
                <c:pt idx="873">
                  <c:v>-9.4275103039086927E-2</c:v>
                </c:pt>
                <c:pt idx="874">
                  <c:v>-9.162552651841116E-2</c:v>
                </c:pt>
                <c:pt idx="875">
                  <c:v>-8.8975949997735393E-2</c:v>
                </c:pt>
                <c:pt idx="876">
                  <c:v>-9.162552651841116E-2</c:v>
                </c:pt>
                <c:pt idx="877">
                  <c:v>-9.0300738258073165E-2</c:v>
                </c:pt>
                <c:pt idx="878">
                  <c:v>-9.55998912994247E-2</c:v>
                </c:pt>
                <c:pt idx="879">
                  <c:v>-9.2950314778748933E-2</c:v>
                </c:pt>
                <c:pt idx="880">
                  <c:v>-9.8249467820100467E-2</c:v>
                </c:pt>
                <c:pt idx="881">
                  <c:v>-9.162552651841116E-2</c:v>
                </c:pt>
                <c:pt idx="882">
                  <c:v>-9.55998912994247E-2</c:v>
                </c:pt>
                <c:pt idx="883">
                  <c:v>-9.55998912994247E-2</c:v>
                </c:pt>
                <c:pt idx="884">
                  <c:v>-9.4275103039086927E-2</c:v>
                </c:pt>
                <c:pt idx="885">
                  <c:v>-9.55998912994247E-2</c:v>
                </c:pt>
                <c:pt idx="886">
                  <c:v>-9.8249467820100467E-2</c:v>
                </c:pt>
                <c:pt idx="887">
                  <c:v>-9.55998912994247E-2</c:v>
                </c:pt>
                <c:pt idx="888">
                  <c:v>-9.4275103039086927E-2</c:v>
                </c:pt>
                <c:pt idx="889">
                  <c:v>-9.55998912994247E-2</c:v>
                </c:pt>
                <c:pt idx="890">
                  <c:v>-9.55998912994247E-2</c:v>
                </c:pt>
                <c:pt idx="891">
                  <c:v>-0.10089904434077623</c:v>
                </c:pt>
                <c:pt idx="892">
                  <c:v>-9.6924679559762694E-2</c:v>
                </c:pt>
                <c:pt idx="893">
                  <c:v>-9.6924679559762694E-2</c:v>
                </c:pt>
                <c:pt idx="894">
                  <c:v>-9.9574256080438461E-2</c:v>
                </c:pt>
                <c:pt idx="895">
                  <c:v>-0.10089904434077623</c:v>
                </c:pt>
                <c:pt idx="896">
                  <c:v>-9.0300738258073165E-2</c:v>
                </c:pt>
                <c:pt idx="897">
                  <c:v>-0.15654015127496712</c:v>
                </c:pt>
                <c:pt idx="898">
                  <c:v>0.50982834367498531</c:v>
                </c:pt>
                <c:pt idx="899">
                  <c:v>0.48598215498890351</c:v>
                </c:pt>
                <c:pt idx="900">
                  <c:v>0.48465736672856563</c:v>
                </c:pt>
                <c:pt idx="901">
                  <c:v>0.47273427238552479</c:v>
                </c:pt>
                <c:pt idx="902">
                  <c:v>0.46875990760451114</c:v>
                </c:pt>
                <c:pt idx="903">
                  <c:v>0.46743511934417326</c:v>
                </c:pt>
                <c:pt idx="904">
                  <c:v>0.46478554282349749</c:v>
                </c:pt>
                <c:pt idx="905">
                  <c:v>0.45816160152180807</c:v>
                </c:pt>
                <c:pt idx="906">
                  <c:v>0.4634607545631596</c:v>
                </c:pt>
                <c:pt idx="907">
                  <c:v>0.45816160152180807</c:v>
                </c:pt>
                <c:pt idx="908">
                  <c:v>0.46213596630282172</c:v>
                </c:pt>
                <c:pt idx="909">
                  <c:v>0.46478554282349749</c:v>
                </c:pt>
                <c:pt idx="910">
                  <c:v>0.47273427238552479</c:v>
                </c:pt>
                <c:pt idx="911">
                  <c:v>0.47140948412518691</c:v>
                </c:pt>
                <c:pt idx="912">
                  <c:v>0.47538384890620045</c:v>
                </c:pt>
                <c:pt idx="913">
                  <c:v>0.47273427238552479</c:v>
                </c:pt>
                <c:pt idx="914">
                  <c:v>0.46478554282349749</c:v>
                </c:pt>
                <c:pt idx="915">
                  <c:v>0.46875990760451114</c:v>
                </c:pt>
                <c:pt idx="916">
                  <c:v>0.46081117804248384</c:v>
                </c:pt>
                <c:pt idx="917">
                  <c:v>0.46478554282349749</c:v>
                </c:pt>
                <c:pt idx="918">
                  <c:v>0.46478554282349749</c:v>
                </c:pt>
                <c:pt idx="919">
                  <c:v>0.47538384890620045</c:v>
                </c:pt>
                <c:pt idx="920">
                  <c:v>0.46743511934417326</c:v>
                </c:pt>
                <c:pt idx="921">
                  <c:v>0.47008469586484902</c:v>
                </c:pt>
                <c:pt idx="922">
                  <c:v>0.4634607545631596</c:v>
                </c:pt>
                <c:pt idx="923">
                  <c:v>0.46081117804248384</c:v>
                </c:pt>
                <c:pt idx="924">
                  <c:v>0.45816160152180807</c:v>
                </c:pt>
                <c:pt idx="925">
                  <c:v>0.46478554282349749</c:v>
                </c:pt>
                <c:pt idx="926">
                  <c:v>0.46213596630282172</c:v>
                </c:pt>
                <c:pt idx="927">
                  <c:v>0.46611033108383537</c:v>
                </c:pt>
                <c:pt idx="928">
                  <c:v>0.46081117804248384</c:v>
                </c:pt>
                <c:pt idx="929">
                  <c:v>0.4634607545631596</c:v>
                </c:pt>
                <c:pt idx="930">
                  <c:v>0.46743511934417326</c:v>
                </c:pt>
                <c:pt idx="931">
                  <c:v>0.46478554282349749</c:v>
                </c:pt>
                <c:pt idx="932">
                  <c:v>0.46743511934417326</c:v>
                </c:pt>
                <c:pt idx="933">
                  <c:v>0.46611033108383537</c:v>
                </c:pt>
                <c:pt idx="934">
                  <c:v>0.4634607545631596</c:v>
                </c:pt>
                <c:pt idx="935">
                  <c:v>0.47538384890620045</c:v>
                </c:pt>
                <c:pt idx="936">
                  <c:v>0.46743511934417326</c:v>
                </c:pt>
                <c:pt idx="937">
                  <c:v>0.46478554282349749</c:v>
                </c:pt>
                <c:pt idx="938">
                  <c:v>0.46875990760451114</c:v>
                </c:pt>
                <c:pt idx="939">
                  <c:v>0.45948638978214595</c:v>
                </c:pt>
                <c:pt idx="940">
                  <c:v>0.46213596630282172</c:v>
                </c:pt>
                <c:pt idx="941">
                  <c:v>0.46081117804248384</c:v>
                </c:pt>
                <c:pt idx="942">
                  <c:v>0.46213596630282172</c:v>
                </c:pt>
                <c:pt idx="943">
                  <c:v>0.46081117804248384</c:v>
                </c:pt>
                <c:pt idx="944">
                  <c:v>0.4634607545631596</c:v>
                </c:pt>
                <c:pt idx="945">
                  <c:v>0.47008469586484902</c:v>
                </c:pt>
                <c:pt idx="946">
                  <c:v>0.4634607545631596</c:v>
                </c:pt>
                <c:pt idx="947">
                  <c:v>0.45683681326147019</c:v>
                </c:pt>
                <c:pt idx="948">
                  <c:v>0.45683681326147019</c:v>
                </c:pt>
                <c:pt idx="949">
                  <c:v>0.46478554282349749</c:v>
                </c:pt>
                <c:pt idx="950">
                  <c:v>0.45948638978214595</c:v>
                </c:pt>
                <c:pt idx="951">
                  <c:v>0.4634607545631596</c:v>
                </c:pt>
                <c:pt idx="952">
                  <c:v>0.45948638978214595</c:v>
                </c:pt>
                <c:pt idx="953">
                  <c:v>0.46213596630282172</c:v>
                </c:pt>
                <c:pt idx="954">
                  <c:v>0.47670863716653833</c:v>
                </c:pt>
                <c:pt idx="955">
                  <c:v>0.46875990760451114</c:v>
                </c:pt>
                <c:pt idx="956">
                  <c:v>0.47273427238552479</c:v>
                </c:pt>
                <c:pt idx="957">
                  <c:v>0.47405906064586256</c:v>
                </c:pt>
                <c:pt idx="958">
                  <c:v>0.45816160152180807</c:v>
                </c:pt>
                <c:pt idx="959">
                  <c:v>0.45683681326147019</c:v>
                </c:pt>
                <c:pt idx="960">
                  <c:v>0.4634607545631596</c:v>
                </c:pt>
                <c:pt idx="961">
                  <c:v>0.4555120250011323</c:v>
                </c:pt>
                <c:pt idx="962">
                  <c:v>0.45683681326147019</c:v>
                </c:pt>
                <c:pt idx="963">
                  <c:v>0.45153766022011865</c:v>
                </c:pt>
                <c:pt idx="964">
                  <c:v>0.45683681326147019</c:v>
                </c:pt>
                <c:pt idx="965">
                  <c:v>0.45286244848045654</c:v>
                </c:pt>
                <c:pt idx="966">
                  <c:v>0.4555120250011323</c:v>
                </c:pt>
                <c:pt idx="967">
                  <c:v>0.45286244848045654</c:v>
                </c:pt>
                <c:pt idx="968">
                  <c:v>0.46478554282349749</c:v>
                </c:pt>
                <c:pt idx="969">
                  <c:v>0.45418723674079442</c:v>
                </c:pt>
                <c:pt idx="970">
                  <c:v>0.47140948412518691</c:v>
                </c:pt>
                <c:pt idx="971">
                  <c:v>0.46213596630282172</c:v>
                </c:pt>
                <c:pt idx="972">
                  <c:v>0.47008469586484902</c:v>
                </c:pt>
                <c:pt idx="973">
                  <c:v>0.46213596630282172</c:v>
                </c:pt>
                <c:pt idx="974">
                  <c:v>0.45948638978214595</c:v>
                </c:pt>
                <c:pt idx="975">
                  <c:v>0.46213596630282172</c:v>
                </c:pt>
                <c:pt idx="976">
                  <c:v>0.46478554282349749</c:v>
                </c:pt>
                <c:pt idx="977">
                  <c:v>0.4555120250011323</c:v>
                </c:pt>
                <c:pt idx="978">
                  <c:v>0.45683681326147019</c:v>
                </c:pt>
                <c:pt idx="979">
                  <c:v>0.46081117804248384</c:v>
                </c:pt>
                <c:pt idx="980">
                  <c:v>0.46743511934417326</c:v>
                </c:pt>
                <c:pt idx="981">
                  <c:v>0.46081117804248384</c:v>
                </c:pt>
                <c:pt idx="982">
                  <c:v>0.4555120250011323</c:v>
                </c:pt>
                <c:pt idx="983">
                  <c:v>0.45418723674079442</c:v>
                </c:pt>
                <c:pt idx="984">
                  <c:v>0.4634607545631596</c:v>
                </c:pt>
                <c:pt idx="985">
                  <c:v>0.4555120250011323</c:v>
                </c:pt>
                <c:pt idx="986">
                  <c:v>0.45286244848045654</c:v>
                </c:pt>
                <c:pt idx="987">
                  <c:v>0.4634607545631596</c:v>
                </c:pt>
                <c:pt idx="988">
                  <c:v>0.46611033108383537</c:v>
                </c:pt>
                <c:pt idx="989">
                  <c:v>0.45816160152180807</c:v>
                </c:pt>
                <c:pt idx="990">
                  <c:v>0.46478554282349749</c:v>
                </c:pt>
                <c:pt idx="991">
                  <c:v>0.4555120250011323</c:v>
                </c:pt>
                <c:pt idx="992">
                  <c:v>0.46081117804248384</c:v>
                </c:pt>
                <c:pt idx="993">
                  <c:v>0.4555120250011323</c:v>
                </c:pt>
                <c:pt idx="994">
                  <c:v>0.45153766022011865</c:v>
                </c:pt>
                <c:pt idx="995">
                  <c:v>0.45286244848045654</c:v>
                </c:pt>
                <c:pt idx="996">
                  <c:v>0.44358893065809146</c:v>
                </c:pt>
                <c:pt idx="997">
                  <c:v>0.44491371891842935</c:v>
                </c:pt>
                <c:pt idx="998">
                  <c:v>0.44358893065809146</c:v>
                </c:pt>
                <c:pt idx="999">
                  <c:v>0.44226414239775358</c:v>
                </c:pt>
                <c:pt idx="1000">
                  <c:v>0.44623850717876723</c:v>
                </c:pt>
                <c:pt idx="1001">
                  <c:v>0.43431541283572628</c:v>
                </c:pt>
                <c:pt idx="1002">
                  <c:v>0.4409393541374157</c:v>
                </c:pt>
                <c:pt idx="1003">
                  <c:v>0.43696498935640204</c:v>
                </c:pt>
                <c:pt idx="1004">
                  <c:v>0.43696498935640204</c:v>
                </c:pt>
                <c:pt idx="1005">
                  <c:v>0.43961456587707781</c:v>
                </c:pt>
                <c:pt idx="1006">
                  <c:v>0.44623850717876723</c:v>
                </c:pt>
                <c:pt idx="1007">
                  <c:v>0.43299062457538839</c:v>
                </c:pt>
                <c:pt idx="1008">
                  <c:v>0.43431541283572628</c:v>
                </c:pt>
                <c:pt idx="1009">
                  <c:v>0.4409393541374157</c:v>
                </c:pt>
                <c:pt idx="1010">
                  <c:v>0.4409393541374157</c:v>
                </c:pt>
                <c:pt idx="1011">
                  <c:v>0.42901625979437474</c:v>
                </c:pt>
                <c:pt idx="1012">
                  <c:v>0.43299062457538839</c:v>
                </c:pt>
                <c:pt idx="1013">
                  <c:v>0.43564020109606416</c:v>
                </c:pt>
                <c:pt idx="1014">
                  <c:v>0.43564020109606416</c:v>
                </c:pt>
                <c:pt idx="1015">
                  <c:v>0.43828977761673993</c:v>
                </c:pt>
                <c:pt idx="1016">
                  <c:v>0.43564020109606416</c:v>
                </c:pt>
                <c:pt idx="1017">
                  <c:v>0.43034104805471263</c:v>
                </c:pt>
                <c:pt idx="1018">
                  <c:v>0.43961456587707781</c:v>
                </c:pt>
                <c:pt idx="1019">
                  <c:v>0.43564020109606416</c:v>
                </c:pt>
                <c:pt idx="1020">
                  <c:v>0.4409393541374157</c:v>
                </c:pt>
                <c:pt idx="1021">
                  <c:v>0.42504189501336109</c:v>
                </c:pt>
                <c:pt idx="1022">
                  <c:v>0.42239231849268544</c:v>
                </c:pt>
                <c:pt idx="1023">
                  <c:v>0.43299062457538839</c:v>
                </c:pt>
                <c:pt idx="1024">
                  <c:v>0.42106753023234755</c:v>
                </c:pt>
                <c:pt idx="1025">
                  <c:v>0.43034104805471263</c:v>
                </c:pt>
                <c:pt idx="1026">
                  <c:v>0.43034104805471263</c:v>
                </c:pt>
                <c:pt idx="1027">
                  <c:v>0.43564020109606416</c:v>
                </c:pt>
                <c:pt idx="1028">
                  <c:v>0.42504189501336109</c:v>
                </c:pt>
                <c:pt idx="1029">
                  <c:v>0.43828977761673993</c:v>
                </c:pt>
                <c:pt idx="1030">
                  <c:v>0.43299062457538839</c:v>
                </c:pt>
                <c:pt idx="1031">
                  <c:v>0.42901625979437474</c:v>
                </c:pt>
                <c:pt idx="1032">
                  <c:v>0.43961456587707781</c:v>
                </c:pt>
                <c:pt idx="1033">
                  <c:v>0.43431541283572628</c:v>
                </c:pt>
                <c:pt idx="1034">
                  <c:v>0.43828977761673993</c:v>
                </c:pt>
                <c:pt idx="1035">
                  <c:v>0.43034104805471263</c:v>
                </c:pt>
                <c:pt idx="1036">
                  <c:v>0.42769147153403686</c:v>
                </c:pt>
                <c:pt idx="1037">
                  <c:v>0.43961456587707781</c:v>
                </c:pt>
                <c:pt idx="1038">
                  <c:v>0.42636668327369898</c:v>
                </c:pt>
                <c:pt idx="1039">
                  <c:v>0.42769147153403686</c:v>
                </c:pt>
                <c:pt idx="1040">
                  <c:v>0.42769147153403686</c:v>
                </c:pt>
                <c:pt idx="1041">
                  <c:v>0.43034104805471263</c:v>
                </c:pt>
                <c:pt idx="1042">
                  <c:v>0.42769147153403686</c:v>
                </c:pt>
                <c:pt idx="1043">
                  <c:v>0.42901625979437474</c:v>
                </c:pt>
                <c:pt idx="1044">
                  <c:v>0.43564020109606416</c:v>
                </c:pt>
                <c:pt idx="1045">
                  <c:v>0.43299062457538839</c:v>
                </c:pt>
                <c:pt idx="1046">
                  <c:v>0.43696498935640204</c:v>
                </c:pt>
                <c:pt idx="1047">
                  <c:v>0.43696498935640204</c:v>
                </c:pt>
                <c:pt idx="1048">
                  <c:v>0.43431541283572628</c:v>
                </c:pt>
                <c:pt idx="1049">
                  <c:v>0.43431541283572628</c:v>
                </c:pt>
                <c:pt idx="1050">
                  <c:v>0.43564020109606416</c:v>
                </c:pt>
                <c:pt idx="1051">
                  <c:v>0.42504189501336109</c:v>
                </c:pt>
                <c:pt idx="1052">
                  <c:v>0.41974274197200967</c:v>
                </c:pt>
                <c:pt idx="1053">
                  <c:v>0.42769147153403686</c:v>
                </c:pt>
                <c:pt idx="1054">
                  <c:v>0.42106753023234755</c:v>
                </c:pt>
                <c:pt idx="1055">
                  <c:v>0.42504189501336109</c:v>
                </c:pt>
                <c:pt idx="1056">
                  <c:v>0.42106753023234755</c:v>
                </c:pt>
                <c:pt idx="1057">
                  <c:v>0.4170931654513339</c:v>
                </c:pt>
                <c:pt idx="1058">
                  <c:v>0.41311880067032025</c:v>
                </c:pt>
                <c:pt idx="1059">
                  <c:v>0.42371710675302332</c:v>
                </c:pt>
                <c:pt idx="1060">
                  <c:v>0.42106753023234755</c:v>
                </c:pt>
                <c:pt idx="1061">
                  <c:v>0.42239231849268544</c:v>
                </c:pt>
                <c:pt idx="1062">
                  <c:v>0.42106753023234755</c:v>
                </c:pt>
                <c:pt idx="1063">
                  <c:v>0.42769147153403686</c:v>
                </c:pt>
                <c:pt idx="1064">
                  <c:v>0.43166583631505051</c:v>
                </c:pt>
                <c:pt idx="1065">
                  <c:v>0.43299062457538839</c:v>
                </c:pt>
                <c:pt idx="1066">
                  <c:v>0.42106753023234755</c:v>
                </c:pt>
                <c:pt idx="1067">
                  <c:v>0.41841795371167179</c:v>
                </c:pt>
                <c:pt idx="1068">
                  <c:v>0.41444358893065814</c:v>
                </c:pt>
                <c:pt idx="1069">
                  <c:v>0.42371710675302332</c:v>
                </c:pt>
                <c:pt idx="1070">
                  <c:v>0.41444358893065814</c:v>
                </c:pt>
                <c:pt idx="1071">
                  <c:v>0.41841795371167179</c:v>
                </c:pt>
                <c:pt idx="1072">
                  <c:v>0.41576837719099602</c:v>
                </c:pt>
                <c:pt idx="1073">
                  <c:v>0.41046922414964448</c:v>
                </c:pt>
                <c:pt idx="1074">
                  <c:v>0.41046922414964448</c:v>
                </c:pt>
                <c:pt idx="1075">
                  <c:v>0.40781964762896872</c:v>
                </c:pt>
                <c:pt idx="1076">
                  <c:v>0.41046922414964448</c:v>
                </c:pt>
                <c:pt idx="1077">
                  <c:v>0.40649485936863083</c:v>
                </c:pt>
                <c:pt idx="1078">
                  <c:v>0.39987091806694142</c:v>
                </c:pt>
                <c:pt idx="1079">
                  <c:v>0.39987091806694142</c:v>
                </c:pt>
                <c:pt idx="1080">
                  <c:v>0.39722134154626576</c:v>
                </c:pt>
                <c:pt idx="1081">
                  <c:v>0.39854612980660364</c:v>
                </c:pt>
                <c:pt idx="1082">
                  <c:v>0.40252049458761718</c:v>
                </c:pt>
                <c:pt idx="1083">
                  <c:v>0.38927261198423846</c:v>
                </c:pt>
                <c:pt idx="1084">
                  <c:v>0.40252049458761718</c:v>
                </c:pt>
                <c:pt idx="1085">
                  <c:v>0.39722134154626576</c:v>
                </c:pt>
                <c:pt idx="1086">
                  <c:v>0.40252049458761718</c:v>
                </c:pt>
                <c:pt idx="1087">
                  <c:v>0.4011957063272793</c:v>
                </c:pt>
                <c:pt idx="1088">
                  <c:v>0.39854612980660364</c:v>
                </c:pt>
                <c:pt idx="1089">
                  <c:v>0.39192218850491423</c:v>
                </c:pt>
                <c:pt idx="1090">
                  <c:v>0.39722134154626576</c:v>
                </c:pt>
                <c:pt idx="1091">
                  <c:v>0.39457176502558999</c:v>
                </c:pt>
                <c:pt idx="1092">
                  <c:v>0.39457176502558999</c:v>
                </c:pt>
                <c:pt idx="1093">
                  <c:v>0.38662303546356269</c:v>
                </c:pt>
                <c:pt idx="1094">
                  <c:v>0.39589655328592788</c:v>
                </c:pt>
                <c:pt idx="1095">
                  <c:v>0.39059740024457634</c:v>
                </c:pt>
                <c:pt idx="1096">
                  <c:v>0.40781964762896872</c:v>
                </c:pt>
                <c:pt idx="1097">
                  <c:v>0.39192218850491423</c:v>
                </c:pt>
                <c:pt idx="1098">
                  <c:v>0.39987091806694142</c:v>
                </c:pt>
                <c:pt idx="1099">
                  <c:v>0.4011957063272793</c:v>
                </c:pt>
                <c:pt idx="1100">
                  <c:v>0.39324697676525211</c:v>
                </c:pt>
                <c:pt idx="1101">
                  <c:v>0.38662303546356269</c:v>
                </c:pt>
                <c:pt idx="1102">
                  <c:v>0.39192218850491423</c:v>
                </c:pt>
                <c:pt idx="1103">
                  <c:v>0.38397345894288692</c:v>
                </c:pt>
                <c:pt idx="1104">
                  <c:v>0.39457176502558999</c:v>
                </c:pt>
                <c:pt idx="1105">
                  <c:v>0.39324697676525211</c:v>
                </c:pt>
                <c:pt idx="1106">
                  <c:v>0.39457176502558999</c:v>
                </c:pt>
                <c:pt idx="1107">
                  <c:v>0.39059740024457634</c:v>
                </c:pt>
                <c:pt idx="1108">
                  <c:v>0.39059740024457634</c:v>
                </c:pt>
                <c:pt idx="1109">
                  <c:v>0.38264867068254904</c:v>
                </c:pt>
                <c:pt idx="1110">
                  <c:v>0.38794782372390058</c:v>
                </c:pt>
                <c:pt idx="1111">
                  <c:v>0.38662303546356269</c:v>
                </c:pt>
                <c:pt idx="1112">
                  <c:v>0.38264867068254904</c:v>
                </c:pt>
                <c:pt idx="1113">
                  <c:v>0.38397345894288692</c:v>
                </c:pt>
                <c:pt idx="1114">
                  <c:v>0.38132388242221116</c:v>
                </c:pt>
                <c:pt idx="1115">
                  <c:v>0.38662303546356269</c:v>
                </c:pt>
                <c:pt idx="1116">
                  <c:v>0.37734951764119751</c:v>
                </c:pt>
                <c:pt idx="1117">
                  <c:v>0.38264867068254904</c:v>
                </c:pt>
                <c:pt idx="1118">
                  <c:v>0.38397345894288692</c:v>
                </c:pt>
                <c:pt idx="1119">
                  <c:v>0.37602472938085962</c:v>
                </c:pt>
                <c:pt idx="1120">
                  <c:v>0.37999909416187327</c:v>
                </c:pt>
                <c:pt idx="1121">
                  <c:v>0.38264867068254904</c:v>
                </c:pt>
                <c:pt idx="1122">
                  <c:v>0.37205036459984608</c:v>
                </c:pt>
                <c:pt idx="1123">
                  <c:v>0.3707255763395082</c:v>
                </c:pt>
                <c:pt idx="1124">
                  <c:v>0.36807599981883243</c:v>
                </c:pt>
                <c:pt idx="1125">
                  <c:v>0.37999909416187327</c:v>
                </c:pt>
                <c:pt idx="1126">
                  <c:v>0.37602472938085962</c:v>
                </c:pt>
                <c:pt idx="1127">
                  <c:v>0.37205036459984608</c:v>
                </c:pt>
                <c:pt idx="1128">
                  <c:v>0.37337515286018397</c:v>
                </c:pt>
                <c:pt idx="1129">
                  <c:v>0.37734951764119751</c:v>
                </c:pt>
                <c:pt idx="1130">
                  <c:v>0.37469994112052174</c:v>
                </c:pt>
                <c:pt idx="1131">
                  <c:v>0.3707255763395082</c:v>
                </c:pt>
                <c:pt idx="1132">
                  <c:v>0.3707255763395082</c:v>
                </c:pt>
                <c:pt idx="1133">
                  <c:v>0.3707255763395082</c:v>
                </c:pt>
                <c:pt idx="1134">
                  <c:v>0.37337515286018397</c:v>
                </c:pt>
                <c:pt idx="1135">
                  <c:v>0.3707255763395082</c:v>
                </c:pt>
                <c:pt idx="1136">
                  <c:v>0.3627768467774809</c:v>
                </c:pt>
                <c:pt idx="1137">
                  <c:v>0.36410163503781878</c:v>
                </c:pt>
                <c:pt idx="1138">
                  <c:v>0.36807599981883243</c:v>
                </c:pt>
                <c:pt idx="1139">
                  <c:v>0.37469994112052174</c:v>
                </c:pt>
                <c:pt idx="1140">
                  <c:v>0.3707255763395082</c:v>
                </c:pt>
                <c:pt idx="1141">
                  <c:v>0.36807599981883243</c:v>
                </c:pt>
                <c:pt idx="1142">
                  <c:v>0.37734951764119751</c:v>
                </c:pt>
                <c:pt idx="1143">
                  <c:v>0.38132388242221116</c:v>
                </c:pt>
                <c:pt idx="1144">
                  <c:v>0.37999909416187327</c:v>
                </c:pt>
                <c:pt idx="1145">
                  <c:v>0.37867430590153539</c:v>
                </c:pt>
                <c:pt idx="1146">
                  <c:v>0.37999909416187327</c:v>
                </c:pt>
                <c:pt idx="1147">
                  <c:v>0.3707255763395082</c:v>
                </c:pt>
                <c:pt idx="1148">
                  <c:v>0.3707255763395082</c:v>
                </c:pt>
                <c:pt idx="1149">
                  <c:v>0.37469994112052174</c:v>
                </c:pt>
                <c:pt idx="1150">
                  <c:v>0.37337515286018397</c:v>
                </c:pt>
                <c:pt idx="1151">
                  <c:v>0.3707255763395082</c:v>
                </c:pt>
                <c:pt idx="1152">
                  <c:v>0.37469994112052174</c:v>
                </c:pt>
                <c:pt idx="1153">
                  <c:v>0.37337515286018397</c:v>
                </c:pt>
                <c:pt idx="1154">
                  <c:v>0.38132388242221116</c:v>
                </c:pt>
                <c:pt idx="1155">
                  <c:v>0.37602472938085962</c:v>
                </c:pt>
                <c:pt idx="1156">
                  <c:v>0.37734951764119751</c:v>
                </c:pt>
                <c:pt idx="1157">
                  <c:v>0.38397345894288692</c:v>
                </c:pt>
                <c:pt idx="1158">
                  <c:v>0.37734951764119751</c:v>
                </c:pt>
                <c:pt idx="1159">
                  <c:v>0.37999909416187327</c:v>
                </c:pt>
                <c:pt idx="1160">
                  <c:v>0.38794782372390058</c:v>
                </c:pt>
                <c:pt idx="1161">
                  <c:v>0.36940078807917032</c:v>
                </c:pt>
                <c:pt idx="1162">
                  <c:v>0.37734951764119751</c:v>
                </c:pt>
                <c:pt idx="1163">
                  <c:v>0.38794782372390058</c:v>
                </c:pt>
                <c:pt idx="1164">
                  <c:v>0.38662303546356269</c:v>
                </c:pt>
                <c:pt idx="1165">
                  <c:v>0.38132388242221116</c:v>
                </c:pt>
                <c:pt idx="1166">
                  <c:v>0.37867430590153539</c:v>
                </c:pt>
                <c:pt idx="1167">
                  <c:v>0.37867430590153539</c:v>
                </c:pt>
                <c:pt idx="1168">
                  <c:v>0.38397345894288692</c:v>
                </c:pt>
                <c:pt idx="1169">
                  <c:v>0.38397345894288692</c:v>
                </c:pt>
                <c:pt idx="1170">
                  <c:v>0.37205036459984608</c:v>
                </c:pt>
                <c:pt idx="1171">
                  <c:v>0.37867430590153539</c:v>
                </c:pt>
                <c:pt idx="1172">
                  <c:v>0.38264867068254904</c:v>
                </c:pt>
                <c:pt idx="1173">
                  <c:v>0.37469994112052174</c:v>
                </c:pt>
                <c:pt idx="1174">
                  <c:v>0.37205036459984608</c:v>
                </c:pt>
                <c:pt idx="1175">
                  <c:v>0.37867430590153539</c:v>
                </c:pt>
                <c:pt idx="1176">
                  <c:v>0.37999909416187327</c:v>
                </c:pt>
                <c:pt idx="1177">
                  <c:v>0.38264867068254904</c:v>
                </c:pt>
                <c:pt idx="1178">
                  <c:v>0.37999909416187327</c:v>
                </c:pt>
                <c:pt idx="1179">
                  <c:v>0.38662303546356269</c:v>
                </c:pt>
                <c:pt idx="1180">
                  <c:v>0.37734951764119751</c:v>
                </c:pt>
                <c:pt idx="1181">
                  <c:v>0.37602472938085962</c:v>
                </c:pt>
                <c:pt idx="1182">
                  <c:v>0.39324697676525211</c:v>
                </c:pt>
                <c:pt idx="1183">
                  <c:v>0.37602472938085962</c:v>
                </c:pt>
                <c:pt idx="1184">
                  <c:v>0.38132388242221116</c:v>
                </c:pt>
                <c:pt idx="1185">
                  <c:v>0.37999909416187327</c:v>
                </c:pt>
                <c:pt idx="1186">
                  <c:v>0.37867430590153539</c:v>
                </c:pt>
                <c:pt idx="1187">
                  <c:v>0.37469994112052174</c:v>
                </c:pt>
                <c:pt idx="1188">
                  <c:v>0.38264867068254904</c:v>
                </c:pt>
                <c:pt idx="1189">
                  <c:v>0.39192218850491423</c:v>
                </c:pt>
                <c:pt idx="1190">
                  <c:v>0.37867430590153539</c:v>
                </c:pt>
                <c:pt idx="1191">
                  <c:v>0.38264867068254904</c:v>
                </c:pt>
                <c:pt idx="1192">
                  <c:v>0.37602472938085962</c:v>
                </c:pt>
                <c:pt idx="1193">
                  <c:v>0.37734951764119751</c:v>
                </c:pt>
                <c:pt idx="1194">
                  <c:v>0.37999909416187327</c:v>
                </c:pt>
                <c:pt idx="1195">
                  <c:v>0.38264867068254904</c:v>
                </c:pt>
                <c:pt idx="1196">
                  <c:v>0.37469994112052174</c:v>
                </c:pt>
                <c:pt idx="1197">
                  <c:v>0.37602472938085962</c:v>
                </c:pt>
                <c:pt idx="1198">
                  <c:v>0.36940078807917032</c:v>
                </c:pt>
                <c:pt idx="1199">
                  <c:v>0.27269124507450526</c:v>
                </c:pt>
                <c:pt idx="1200">
                  <c:v>0.10046877123058118</c:v>
                </c:pt>
                <c:pt idx="1201">
                  <c:v>2.6280628651660032E-2</c:v>
                </c:pt>
                <c:pt idx="1202">
                  <c:v>-2.1513655509752816E-4</c:v>
                </c:pt>
                <c:pt idx="1203">
                  <c:v>5.084016486254006E-3</c:v>
                </c:pt>
                <c:pt idx="1204">
                  <c:v>-1.3463019158476364E-2</c:v>
                </c:pt>
                <c:pt idx="1205">
                  <c:v>-2.1411748720503665E-2</c:v>
                </c:pt>
                <c:pt idx="1206">
                  <c:v>-9.488654377462602E-3</c:v>
                </c:pt>
                <c:pt idx="1207">
                  <c:v>-1.4787807418814136E-2</c:v>
                </c:pt>
                <c:pt idx="1208">
                  <c:v>-1.0813442637800597E-2</c:v>
                </c:pt>
                <c:pt idx="1209">
                  <c:v>-2.1411748720503665E-2</c:v>
                </c:pt>
                <c:pt idx="1210">
                  <c:v>-9.488654377462602E-3</c:v>
                </c:pt>
                <c:pt idx="1211">
                  <c:v>-1.6112595679152131E-2</c:v>
                </c:pt>
                <c:pt idx="1212">
                  <c:v>-1.0813442637800597E-2</c:v>
                </c:pt>
                <c:pt idx="1213">
                  <c:v>-1.4787807418814136E-2</c:v>
                </c:pt>
                <c:pt idx="1214">
                  <c:v>-2.4061325241179432E-2</c:v>
                </c:pt>
                <c:pt idx="1215">
                  <c:v>-1.6112595679152131E-2</c:v>
                </c:pt>
                <c:pt idx="1216">
                  <c:v>-1.0813442637800597E-2</c:v>
                </c:pt>
                <c:pt idx="1217">
                  <c:v>-1.3463019158476364E-2</c:v>
                </c:pt>
                <c:pt idx="1218">
                  <c:v>-1.6112595679152131E-2</c:v>
                </c:pt>
                <c:pt idx="1219">
                  <c:v>-1.4787807418814136E-2</c:v>
                </c:pt>
                <c:pt idx="1220">
                  <c:v>-1.4787807418814136E-2</c:v>
                </c:pt>
                <c:pt idx="1221">
                  <c:v>-2.1411748720503665E-2</c:v>
                </c:pt>
                <c:pt idx="1222">
                  <c:v>-2.1411748720503665E-2</c:v>
                </c:pt>
                <c:pt idx="1223">
                  <c:v>-1.2138230898138369E-2</c:v>
                </c:pt>
                <c:pt idx="1224">
                  <c:v>-6.8390778567868349E-3</c:v>
                </c:pt>
                <c:pt idx="1225">
                  <c:v>-1.3463019158476364E-2</c:v>
                </c:pt>
                <c:pt idx="1226">
                  <c:v>-1.0813442637800597E-2</c:v>
                </c:pt>
                <c:pt idx="1227">
                  <c:v>-1.2138230898138369E-2</c:v>
                </c:pt>
                <c:pt idx="1228">
                  <c:v>-1.3463019158476364E-2</c:v>
                </c:pt>
                <c:pt idx="1229">
                  <c:v>-2.8647130757732953E-3</c:v>
                </c:pt>
                <c:pt idx="1230">
                  <c:v>-4.1895013361112898E-3</c:v>
                </c:pt>
                <c:pt idx="1231">
                  <c:v>-5.5142895964490624E-3</c:v>
                </c:pt>
                <c:pt idx="1232">
                  <c:v>-1.5399248154355227E-3</c:v>
                </c:pt>
                <c:pt idx="1233">
                  <c:v>-8.1638661171248295E-3</c:v>
                </c:pt>
                <c:pt idx="1234">
                  <c:v>-1.0813442637800597E-2</c:v>
                </c:pt>
                <c:pt idx="1235">
                  <c:v>-2.8647130757732953E-3</c:v>
                </c:pt>
                <c:pt idx="1236">
                  <c:v>-1.3463019158476364E-2</c:v>
                </c:pt>
                <c:pt idx="1237">
                  <c:v>-8.1638661171248295E-3</c:v>
                </c:pt>
                <c:pt idx="1238">
                  <c:v>-8.1638661171248295E-3</c:v>
                </c:pt>
                <c:pt idx="1239">
                  <c:v>-2.2736536980841437E-2</c:v>
                </c:pt>
                <c:pt idx="1240">
                  <c:v>-2.1411748720503665E-2</c:v>
                </c:pt>
                <c:pt idx="1241">
                  <c:v>-1.6112595679152131E-2</c:v>
                </c:pt>
                <c:pt idx="1242">
                  <c:v>-2.2736536980841437E-2</c:v>
                </c:pt>
                <c:pt idx="1243">
                  <c:v>-1.2138230898138369E-2</c:v>
                </c:pt>
                <c:pt idx="1244">
                  <c:v>-9.488654377462602E-3</c:v>
                </c:pt>
                <c:pt idx="1245">
                  <c:v>-1.7437383939489903E-2</c:v>
                </c:pt>
                <c:pt idx="1246">
                  <c:v>-1.2138230898138369E-2</c:v>
                </c:pt>
                <c:pt idx="1247">
                  <c:v>-1.0813442637800597E-2</c:v>
                </c:pt>
                <c:pt idx="1248">
                  <c:v>-2.8035690022192972E-2</c:v>
                </c:pt>
                <c:pt idx="1249">
                  <c:v>-1.4787807418814136E-2</c:v>
                </c:pt>
                <c:pt idx="1250">
                  <c:v>-2.1411748720503665E-2</c:v>
                </c:pt>
                <c:pt idx="1251">
                  <c:v>-2.4061325241179432E-2</c:v>
                </c:pt>
                <c:pt idx="1252">
                  <c:v>-2.1411748720503665E-2</c:v>
                </c:pt>
                <c:pt idx="1253">
                  <c:v>-2.1411748720503665E-2</c:v>
                </c:pt>
                <c:pt idx="1254">
                  <c:v>-2.2736536980841437E-2</c:v>
                </c:pt>
                <c:pt idx="1255">
                  <c:v>-2.4061325241179432E-2</c:v>
                </c:pt>
                <c:pt idx="1256">
                  <c:v>-2.2736536980841437E-2</c:v>
                </c:pt>
                <c:pt idx="1257">
                  <c:v>-2.9360478282530966E-2</c:v>
                </c:pt>
                <c:pt idx="1258">
                  <c:v>-2.5386113501517205E-2</c:v>
                </c:pt>
                <c:pt idx="1259">
                  <c:v>-2.9360478282530966E-2</c:v>
                </c:pt>
                <c:pt idx="1260">
                  <c:v>-3.2010054803206511E-2</c:v>
                </c:pt>
                <c:pt idx="1261">
                  <c:v>-1.7437383939489903E-2</c:v>
                </c:pt>
                <c:pt idx="1262">
                  <c:v>-3.3334843063544506E-2</c:v>
                </c:pt>
                <c:pt idx="1263">
                  <c:v>-2.9360478282530966E-2</c:v>
                </c:pt>
                <c:pt idx="1264">
                  <c:v>-2.8035690022192972E-2</c:v>
                </c:pt>
                <c:pt idx="1265">
                  <c:v>-3.2010054803206511E-2</c:v>
                </c:pt>
                <c:pt idx="1266">
                  <c:v>-2.2736536980841437E-2</c:v>
                </c:pt>
                <c:pt idx="1267">
                  <c:v>-2.8035690022192972E-2</c:v>
                </c:pt>
                <c:pt idx="1268">
                  <c:v>-2.008696046016567E-2</c:v>
                </c:pt>
                <c:pt idx="1269">
                  <c:v>-2.5386113501517205E-2</c:v>
                </c:pt>
                <c:pt idx="1270">
                  <c:v>-3.2010054803206511E-2</c:v>
                </c:pt>
                <c:pt idx="1271">
                  <c:v>-2.8035690022192972E-2</c:v>
                </c:pt>
                <c:pt idx="1272">
                  <c:v>-2.6710901761855199E-2</c:v>
                </c:pt>
                <c:pt idx="1273">
                  <c:v>-2.2736536980841437E-2</c:v>
                </c:pt>
                <c:pt idx="1274">
                  <c:v>-2.6710901761855199E-2</c:v>
                </c:pt>
                <c:pt idx="1275">
                  <c:v>-2.5386113501517205E-2</c:v>
                </c:pt>
                <c:pt idx="1276">
                  <c:v>-2.5386113501517205E-2</c:v>
                </c:pt>
                <c:pt idx="1277">
                  <c:v>-3.5984419584220273E-2</c:v>
                </c:pt>
                <c:pt idx="1278">
                  <c:v>-2.8035690022192972E-2</c:v>
                </c:pt>
                <c:pt idx="1279">
                  <c:v>-3.2010054803206511E-2</c:v>
                </c:pt>
                <c:pt idx="1280">
                  <c:v>-2.9360478282530966E-2</c:v>
                </c:pt>
                <c:pt idx="1281">
                  <c:v>-3.7309207844558046E-2</c:v>
                </c:pt>
                <c:pt idx="1282">
                  <c:v>-2.9360478282530966E-2</c:v>
                </c:pt>
                <c:pt idx="1283">
                  <c:v>-3.4659631323882278E-2</c:v>
                </c:pt>
                <c:pt idx="1284">
                  <c:v>-2.9360478282530966E-2</c:v>
                </c:pt>
                <c:pt idx="1285">
                  <c:v>-3.0685266542868739E-2</c:v>
                </c:pt>
                <c:pt idx="1286">
                  <c:v>-2.1411748720503665E-2</c:v>
                </c:pt>
                <c:pt idx="1287">
                  <c:v>-2.6710901761855199E-2</c:v>
                </c:pt>
                <c:pt idx="1288">
                  <c:v>-2.5386113501517205E-2</c:v>
                </c:pt>
                <c:pt idx="1289">
                  <c:v>-2.4061325241179432E-2</c:v>
                </c:pt>
                <c:pt idx="1290">
                  <c:v>-3.7309207844558046E-2</c:v>
                </c:pt>
                <c:pt idx="1291">
                  <c:v>-3.2010054803206511E-2</c:v>
                </c:pt>
                <c:pt idx="1292">
                  <c:v>-3.2010054803206511E-2</c:v>
                </c:pt>
                <c:pt idx="1293">
                  <c:v>-2.9360478282530966E-2</c:v>
                </c:pt>
                <c:pt idx="1294">
                  <c:v>-3.2010054803206511E-2</c:v>
                </c:pt>
                <c:pt idx="1295">
                  <c:v>-3.7309207844558046E-2</c:v>
                </c:pt>
                <c:pt idx="1296">
                  <c:v>-3.3334843063544506E-2</c:v>
                </c:pt>
                <c:pt idx="1297">
                  <c:v>-2.4061325241179432E-2</c:v>
                </c:pt>
                <c:pt idx="1298">
                  <c:v>-3.863399610489604E-2</c:v>
                </c:pt>
                <c:pt idx="1299">
                  <c:v>-3.3334843063544506E-2</c:v>
                </c:pt>
                <c:pt idx="1300">
                  <c:v>-2.8035690022192972E-2</c:v>
                </c:pt>
                <c:pt idx="1301">
                  <c:v>-2.9360478282530966E-2</c:v>
                </c:pt>
                <c:pt idx="1302">
                  <c:v>-2.1411748720503665E-2</c:v>
                </c:pt>
                <c:pt idx="1303">
                  <c:v>-2.4061325241179432E-2</c:v>
                </c:pt>
                <c:pt idx="1304">
                  <c:v>-2.5386113501517205E-2</c:v>
                </c:pt>
                <c:pt idx="1305">
                  <c:v>-3.3334843063544506E-2</c:v>
                </c:pt>
                <c:pt idx="1306">
                  <c:v>-2.8035690022192972E-2</c:v>
                </c:pt>
                <c:pt idx="1307">
                  <c:v>-2.4061325241179432E-2</c:v>
                </c:pt>
                <c:pt idx="1308">
                  <c:v>-2.9360478282530966E-2</c:v>
                </c:pt>
                <c:pt idx="1309">
                  <c:v>-3.0685266542868739E-2</c:v>
                </c:pt>
                <c:pt idx="1310">
                  <c:v>-2.9360478282530966E-2</c:v>
                </c:pt>
                <c:pt idx="1311">
                  <c:v>-2.6710901761855199E-2</c:v>
                </c:pt>
                <c:pt idx="1312">
                  <c:v>-2.8035690022192972E-2</c:v>
                </c:pt>
                <c:pt idx="1313">
                  <c:v>-2.4061325241179432E-2</c:v>
                </c:pt>
                <c:pt idx="1314">
                  <c:v>-2.5386113501517205E-2</c:v>
                </c:pt>
                <c:pt idx="1315">
                  <c:v>-2.1411748720503665E-2</c:v>
                </c:pt>
                <c:pt idx="1316">
                  <c:v>-2.1411748720503665E-2</c:v>
                </c:pt>
                <c:pt idx="1317">
                  <c:v>-2.9360478282530966E-2</c:v>
                </c:pt>
                <c:pt idx="1318">
                  <c:v>-2.9360478282530966E-2</c:v>
                </c:pt>
                <c:pt idx="1319">
                  <c:v>-2.5386113501517205E-2</c:v>
                </c:pt>
                <c:pt idx="1320">
                  <c:v>-2.8035690022192972E-2</c:v>
                </c:pt>
                <c:pt idx="1321">
                  <c:v>-2.9360478282530966E-2</c:v>
                </c:pt>
                <c:pt idx="1322">
                  <c:v>-3.2010054803206511E-2</c:v>
                </c:pt>
                <c:pt idx="1323">
                  <c:v>-2.6710901761855199E-2</c:v>
                </c:pt>
                <c:pt idx="1324">
                  <c:v>-3.0685266542868739E-2</c:v>
                </c:pt>
                <c:pt idx="1325">
                  <c:v>-2.9360478282530966E-2</c:v>
                </c:pt>
                <c:pt idx="1326">
                  <c:v>-2.6710901761855199E-2</c:v>
                </c:pt>
                <c:pt idx="1327">
                  <c:v>-3.0685266542868739E-2</c:v>
                </c:pt>
                <c:pt idx="1328">
                  <c:v>-3.5984419584220273E-2</c:v>
                </c:pt>
                <c:pt idx="1329">
                  <c:v>-3.0685266542868739E-2</c:v>
                </c:pt>
                <c:pt idx="1330">
                  <c:v>-2.9360478282530966E-2</c:v>
                </c:pt>
                <c:pt idx="1331">
                  <c:v>-2.6710901761855199E-2</c:v>
                </c:pt>
                <c:pt idx="1332">
                  <c:v>-3.0685266542868739E-2</c:v>
                </c:pt>
                <c:pt idx="1333">
                  <c:v>-3.4659631323882278E-2</c:v>
                </c:pt>
                <c:pt idx="1334">
                  <c:v>-2.9360478282530966E-2</c:v>
                </c:pt>
                <c:pt idx="1335">
                  <c:v>-3.3334843063544506E-2</c:v>
                </c:pt>
                <c:pt idx="1336">
                  <c:v>-2.9360478282530966E-2</c:v>
                </c:pt>
                <c:pt idx="1337">
                  <c:v>-2.8035690022192972E-2</c:v>
                </c:pt>
                <c:pt idx="1338">
                  <c:v>-2.9360478282530966E-2</c:v>
                </c:pt>
                <c:pt idx="1339">
                  <c:v>-2.2736536980841437E-2</c:v>
                </c:pt>
                <c:pt idx="1340">
                  <c:v>-2.8035690022192972E-2</c:v>
                </c:pt>
                <c:pt idx="1341">
                  <c:v>-3.3334843063544506E-2</c:v>
                </c:pt>
                <c:pt idx="1342">
                  <c:v>-4.260836088590958E-2</c:v>
                </c:pt>
                <c:pt idx="1343">
                  <c:v>-3.5984419584220273E-2</c:v>
                </c:pt>
                <c:pt idx="1344">
                  <c:v>-3.7309207844558046E-2</c:v>
                </c:pt>
                <c:pt idx="1345">
                  <c:v>-3.3334843063544506E-2</c:v>
                </c:pt>
                <c:pt idx="1346">
                  <c:v>-3.3334843063544506E-2</c:v>
                </c:pt>
                <c:pt idx="1347">
                  <c:v>-3.7309207844558046E-2</c:v>
                </c:pt>
                <c:pt idx="1348">
                  <c:v>-3.3334843063544506E-2</c:v>
                </c:pt>
                <c:pt idx="1349">
                  <c:v>-3.0685266542868739E-2</c:v>
                </c:pt>
                <c:pt idx="1350">
                  <c:v>-3.9958784365233813E-2</c:v>
                </c:pt>
                <c:pt idx="1351">
                  <c:v>-3.7309207844558046E-2</c:v>
                </c:pt>
                <c:pt idx="1352">
                  <c:v>-3.0685266542868739E-2</c:v>
                </c:pt>
                <c:pt idx="1353">
                  <c:v>-3.4659631323882278E-2</c:v>
                </c:pt>
                <c:pt idx="1354">
                  <c:v>-3.3334843063544506E-2</c:v>
                </c:pt>
                <c:pt idx="1355">
                  <c:v>-3.863399610489604E-2</c:v>
                </c:pt>
                <c:pt idx="1356">
                  <c:v>-2.8035690022192972E-2</c:v>
                </c:pt>
                <c:pt idx="1357">
                  <c:v>-3.3334843063544506E-2</c:v>
                </c:pt>
                <c:pt idx="1358">
                  <c:v>-3.2010054803206511E-2</c:v>
                </c:pt>
                <c:pt idx="1359">
                  <c:v>-2.5386113501517205E-2</c:v>
                </c:pt>
                <c:pt idx="1360">
                  <c:v>-3.863399610489604E-2</c:v>
                </c:pt>
                <c:pt idx="1361">
                  <c:v>-2.8035690022192972E-2</c:v>
                </c:pt>
                <c:pt idx="1362">
                  <c:v>-3.863399610489604E-2</c:v>
                </c:pt>
                <c:pt idx="1363">
                  <c:v>-3.863399610489604E-2</c:v>
                </c:pt>
                <c:pt idx="1364">
                  <c:v>-3.4659631323882278E-2</c:v>
                </c:pt>
                <c:pt idx="1365">
                  <c:v>-3.863399610489604E-2</c:v>
                </c:pt>
                <c:pt idx="1366">
                  <c:v>-2.4061325241179432E-2</c:v>
                </c:pt>
                <c:pt idx="1367">
                  <c:v>-3.863399610489604E-2</c:v>
                </c:pt>
                <c:pt idx="1368">
                  <c:v>-3.2010054803206511E-2</c:v>
                </c:pt>
                <c:pt idx="1369">
                  <c:v>-3.0685266542868739E-2</c:v>
                </c:pt>
                <c:pt idx="1370">
                  <c:v>-3.3334843063544506E-2</c:v>
                </c:pt>
                <c:pt idx="1371">
                  <c:v>-3.4659631323882278E-2</c:v>
                </c:pt>
                <c:pt idx="1372">
                  <c:v>-2.8035690022192972E-2</c:v>
                </c:pt>
                <c:pt idx="1373">
                  <c:v>-3.2010054803206511E-2</c:v>
                </c:pt>
                <c:pt idx="1374">
                  <c:v>-3.0685266542868739E-2</c:v>
                </c:pt>
                <c:pt idx="1375">
                  <c:v>-3.7309207844558046E-2</c:v>
                </c:pt>
                <c:pt idx="1376">
                  <c:v>-3.9958784365233813E-2</c:v>
                </c:pt>
                <c:pt idx="1377">
                  <c:v>-3.4659631323882278E-2</c:v>
                </c:pt>
                <c:pt idx="1378">
                  <c:v>-4.1283572625571807E-2</c:v>
                </c:pt>
                <c:pt idx="1379">
                  <c:v>-3.9958784365233813E-2</c:v>
                </c:pt>
                <c:pt idx="1380">
                  <c:v>-3.7309207844558046E-2</c:v>
                </c:pt>
                <c:pt idx="1381">
                  <c:v>-3.5984419584220273E-2</c:v>
                </c:pt>
                <c:pt idx="1382">
                  <c:v>-2.6710901761855199E-2</c:v>
                </c:pt>
                <c:pt idx="1383">
                  <c:v>-3.5984419584220273E-2</c:v>
                </c:pt>
                <c:pt idx="1384">
                  <c:v>-3.0685266542868739E-2</c:v>
                </c:pt>
                <c:pt idx="1385">
                  <c:v>-3.0685266542868739E-2</c:v>
                </c:pt>
                <c:pt idx="1386">
                  <c:v>-3.0685266542868739E-2</c:v>
                </c:pt>
                <c:pt idx="1387">
                  <c:v>-3.4659631323882278E-2</c:v>
                </c:pt>
                <c:pt idx="1388">
                  <c:v>-3.9958784365233813E-2</c:v>
                </c:pt>
                <c:pt idx="1389">
                  <c:v>-3.7309207844558046E-2</c:v>
                </c:pt>
                <c:pt idx="1390">
                  <c:v>-3.0685266542868739E-2</c:v>
                </c:pt>
                <c:pt idx="1391">
                  <c:v>-3.2010054803206511E-2</c:v>
                </c:pt>
                <c:pt idx="1392">
                  <c:v>-4.1283572625571807E-2</c:v>
                </c:pt>
                <c:pt idx="1393">
                  <c:v>-3.0685266542868739E-2</c:v>
                </c:pt>
                <c:pt idx="1394">
                  <c:v>-3.7309207844558046E-2</c:v>
                </c:pt>
                <c:pt idx="1395">
                  <c:v>-3.2010054803206511E-2</c:v>
                </c:pt>
                <c:pt idx="1396">
                  <c:v>-3.5984419584220273E-2</c:v>
                </c:pt>
                <c:pt idx="1397">
                  <c:v>-3.4659631323882278E-2</c:v>
                </c:pt>
                <c:pt idx="1398">
                  <c:v>-3.3334843063544506E-2</c:v>
                </c:pt>
                <c:pt idx="1399">
                  <c:v>-4.1283572625571807E-2</c:v>
                </c:pt>
                <c:pt idx="1400">
                  <c:v>-3.7309207844558046E-2</c:v>
                </c:pt>
                <c:pt idx="1401">
                  <c:v>-3.9958784365233813E-2</c:v>
                </c:pt>
                <c:pt idx="1402">
                  <c:v>-3.4659631323882278E-2</c:v>
                </c:pt>
                <c:pt idx="1403">
                  <c:v>-3.863399610489604E-2</c:v>
                </c:pt>
                <c:pt idx="1404">
                  <c:v>-3.9958784365233813E-2</c:v>
                </c:pt>
                <c:pt idx="1405">
                  <c:v>-4.7907513927261114E-2</c:v>
                </c:pt>
                <c:pt idx="1406">
                  <c:v>-3.7309207844558046E-2</c:v>
                </c:pt>
                <c:pt idx="1407">
                  <c:v>-4.6582725666923341E-2</c:v>
                </c:pt>
                <c:pt idx="1408">
                  <c:v>-4.5257937406585347E-2</c:v>
                </c:pt>
                <c:pt idx="1409">
                  <c:v>-3.863399610489604E-2</c:v>
                </c:pt>
                <c:pt idx="1410">
                  <c:v>-3.5984419584220273E-2</c:v>
                </c:pt>
                <c:pt idx="1411">
                  <c:v>-4.5257937406585347E-2</c:v>
                </c:pt>
                <c:pt idx="1412">
                  <c:v>-5.0557090447936881E-2</c:v>
                </c:pt>
                <c:pt idx="1413">
                  <c:v>-4.9232302187599108E-2</c:v>
                </c:pt>
                <c:pt idx="1414">
                  <c:v>-4.7907513927261114E-2</c:v>
                </c:pt>
                <c:pt idx="1415">
                  <c:v>-4.1283572625571807E-2</c:v>
                </c:pt>
                <c:pt idx="1416">
                  <c:v>-4.260836088590958E-2</c:v>
                </c:pt>
                <c:pt idx="1417">
                  <c:v>-4.6582725666923341E-2</c:v>
                </c:pt>
                <c:pt idx="1418">
                  <c:v>-4.260836088590958E-2</c:v>
                </c:pt>
                <c:pt idx="1419">
                  <c:v>-3.5984419584220273E-2</c:v>
                </c:pt>
                <c:pt idx="1420">
                  <c:v>-3.5984419584220273E-2</c:v>
                </c:pt>
                <c:pt idx="1421">
                  <c:v>-4.3933149146247574E-2</c:v>
                </c:pt>
                <c:pt idx="1422">
                  <c:v>-2.9360478282530966E-2</c:v>
                </c:pt>
                <c:pt idx="1423">
                  <c:v>-2.9360478282530966E-2</c:v>
                </c:pt>
                <c:pt idx="1424">
                  <c:v>-3.7309207844558046E-2</c:v>
                </c:pt>
                <c:pt idx="1425">
                  <c:v>-3.7309207844558046E-2</c:v>
                </c:pt>
                <c:pt idx="1426">
                  <c:v>-3.7309207844558046E-2</c:v>
                </c:pt>
                <c:pt idx="1427">
                  <c:v>-4.5257937406585347E-2</c:v>
                </c:pt>
                <c:pt idx="1428">
                  <c:v>-3.7309207844558046E-2</c:v>
                </c:pt>
                <c:pt idx="1429">
                  <c:v>-4.3933149146247574E-2</c:v>
                </c:pt>
                <c:pt idx="1430">
                  <c:v>-4.3933149146247574E-2</c:v>
                </c:pt>
                <c:pt idx="1431">
                  <c:v>-5.1881878708274876E-2</c:v>
                </c:pt>
                <c:pt idx="1432">
                  <c:v>-4.7907513927261114E-2</c:v>
                </c:pt>
                <c:pt idx="1433">
                  <c:v>-3.863399610489604E-2</c:v>
                </c:pt>
                <c:pt idx="1434">
                  <c:v>-4.5257937406585347E-2</c:v>
                </c:pt>
                <c:pt idx="1435">
                  <c:v>-3.7309207844558046E-2</c:v>
                </c:pt>
                <c:pt idx="1436">
                  <c:v>-3.7309207844558046E-2</c:v>
                </c:pt>
                <c:pt idx="1437">
                  <c:v>-4.5257937406585347E-2</c:v>
                </c:pt>
                <c:pt idx="1438">
                  <c:v>-4.3933149146247574E-2</c:v>
                </c:pt>
                <c:pt idx="1439">
                  <c:v>-4.260836088590958E-2</c:v>
                </c:pt>
                <c:pt idx="1440">
                  <c:v>-5.0557090447936881E-2</c:v>
                </c:pt>
                <c:pt idx="1441">
                  <c:v>-4.7907513927261114E-2</c:v>
                </c:pt>
                <c:pt idx="1442">
                  <c:v>-5.5856243489288415E-2</c:v>
                </c:pt>
                <c:pt idx="1443">
                  <c:v>-5.0557090447936881E-2</c:v>
                </c:pt>
                <c:pt idx="1444">
                  <c:v>-5.1881878708274876E-2</c:v>
                </c:pt>
                <c:pt idx="1445">
                  <c:v>-4.7907513927261114E-2</c:v>
                </c:pt>
                <c:pt idx="1446">
                  <c:v>-4.9232302187599108E-2</c:v>
                </c:pt>
                <c:pt idx="1447">
                  <c:v>-5.1881878708274876E-2</c:v>
                </c:pt>
                <c:pt idx="1448">
                  <c:v>-5.1881878708274876E-2</c:v>
                </c:pt>
                <c:pt idx="1449">
                  <c:v>-4.9232302187599108E-2</c:v>
                </c:pt>
                <c:pt idx="1450">
                  <c:v>-4.3933149146247574E-2</c:v>
                </c:pt>
                <c:pt idx="1451">
                  <c:v>-4.6582725666923341E-2</c:v>
                </c:pt>
                <c:pt idx="1452">
                  <c:v>-4.5257937406585347E-2</c:v>
                </c:pt>
                <c:pt idx="1453">
                  <c:v>-4.260836088590958E-2</c:v>
                </c:pt>
                <c:pt idx="1454">
                  <c:v>-5.1881878708274876E-2</c:v>
                </c:pt>
                <c:pt idx="1455">
                  <c:v>-4.9232302187599108E-2</c:v>
                </c:pt>
                <c:pt idx="1456">
                  <c:v>-4.5257937406585347E-2</c:v>
                </c:pt>
                <c:pt idx="1457">
                  <c:v>-5.5856243489288415E-2</c:v>
                </c:pt>
                <c:pt idx="1458">
                  <c:v>-5.4531455228950421E-2</c:v>
                </c:pt>
                <c:pt idx="1459">
                  <c:v>-4.260836088590958E-2</c:v>
                </c:pt>
                <c:pt idx="1460">
                  <c:v>-4.6582725666923341E-2</c:v>
                </c:pt>
                <c:pt idx="1461">
                  <c:v>-5.7181031749626188E-2</c:v>
                </c:pt>
                <c:pt idx="1462">
                  <c:v>-5.5856243489288415E-2</c:v>
                </c:pt>
                <c:pt idx="1463">
                  <c:v>-4.7907513927261114E-2</c:v>
                </c:pt>
                <c:pt idx="1464">
                  <c:v>-5.0557090447936881E-2</c:v>
                </c:pt>
                <c:pt idx="1465">
                  <c:v>-5.4531455228950421E-2</c:v>
                </c:pt>
                <c:pt idx="1466">
                  <c:v>-4.9232302187599108E-2</c:v>
                </c:pt>
                <c:pt idx="1467">
                  <c:v>-4.9232302187599108E-2</c:v>
                </c:pt>
                <c:pt idx="1468">
                  <c:v>-4.5257937406585347E-2</c:v>
                </c:pt>
                <c:pt idx="1469">
                  <c:v>-5.1881878708274876E-2</c:v>
                </c:pt>
                <c:pt idx="1470">
                  <c:v>-3.9958784365233813E-2</c:v>
                </c:pt>
                <c:pt idx="1471">
                  <c:v>-4.9232302187599108E-2</c:v>
                </c:pt>
                <c:pt idx="1472">
                  <c:v>-4.7907513927261114E-2</c:v>
                </c:pt>
                <c:pt idx="1473">
                  <c:v>-4.5257937406585347E-2</c:v>
                </c:pt>
                <c:pt idx="1474">
                  <c:v>-5.1881878708274876E-2</c:v>
                </c:pt>
                <c:pt idx="1475">
                  <c:v>-5.1881878708274876E-2</c:v>
                </c:pt>
                <c:pt idx="1476">
                  <c:v>-5.1881878708274876E-2</c:v>
                </c:pt>
                <c:pt idx="1477">
                  <c:v>-5.4531455228950421E-2</c:v>
                </c:pt>
                <c:pt idx="1478">
                  <c:v>-5.3206666968612648E-2</c:v>
                </c:pt>
                <c:pt idx="1479">
                  <c:v>-4.9232302187599108E-2</c:v>
                </c:pt>
                <c:pt idx="1480">
                  <c:v>-4.7907513927261114E-2</c:v>
                </c:pt>
                <c:pt idx="1481">
                  <c:v>-4.5257937406585347E-2</c:v>
                </c:pt>
                <c:pt idx="1482">
                  <c:v>-5.7181031749626188E-2</c:v>
                </c:pt>
                <c:pt idx="1483">
                  <c:v>-5.3206666968612648E-2</c:v>
                </c:pt>
                <c:pt idx="1484">
                  <c:v>-5.1881878708274876E-2</c:v>
                </c:pt>
                <c:pt idx="1485">
                  <c:v>-4.7907513927261114E-2</c:v>
                </c:pt>
                <c:pt idx="1486">
                  <c:v>-5.3206666968612648E-2</c:v>
                </c:pt>
                <c:pt idx="1487">
                  <c:v>-4.9232302187599108E-2</c:v>
                </c:pt>
                <c:pt idx="1488">
                  <c:v>-5.5856243489288415E-2</c:v>
                </c:pt>
                <c:pt idx="1489">
                  <c:v>-4.7907513927261114E-2</c:v>
                </c:pt>
                <c:pt idx="1490">
                  <c:v>-4.7907513927261114E-2</c:v>
                </c:pt>
                <c:pt idx="1491">
                  <c:v>-4.9232302187599108E-2</c:v>
                </c:pt>
                <c:pt idx="1492">
                  <c:v>-4.6582725666923341E-2</c:v>
                </c:pt>
                <c:pt idx="1493">
                  <c:v>-5.4531455228950421E-2</c:v>
                </c:pt>
                <c:pt idx="1494">
                  <c:v>-5.3206666968612648E-2</c:v>
                </c:pt>
                <c:pt idx="1495">
                  <c:v>-5.8505820009964182E-2</c:v>
                </c:pt>
                <c:pt idx="1496">
                  <c:v>-5.1881878708274876E-2</c:v>
                </c:pt>
                <c:pt idx="1497">
                  <c:v>-6.1155396530639949E-2</c:v>
                </c:pt>
                <c:pt idx="1498">
                  <c:v>-5.3206666968612648E-2</c:v>
                </c:pt>
                <c:pt idx="1499">
                  <c:v>-5.1881878708274876E-2</c:v>
                </c:pt>
                <c:pt idx="1500">
                  <c:v>-6.3804973051315717E-2</c:v>
                </c:pt>
                <c:pt idx="1501">
                  <c:v>-4.5257937406585347E-2</c:v>
                </c:pt>
                <c:pt idx="1502">
                  <c:v>0.51512749671633684</c:v>
                </c:pt>
                <c:pt idx="1503">
                  <c:v>0.50187961411295801</c:v>
                </c:pt>
                <c:pt idx="1504">
                  <c:v>0.48333257846822775</c:v>
                </c:pt>
                <c:pt idx="1505">
                  <c:v>0.49393088455093082</c:v>
                </c:pt>
                <c:pt idx="1506">
                  <c:v>0.48598215498890351</c:v>
                </c:pt>
                <c:pt idx="1507">
                  <c:v>0.4873069432492414</c:v>
                </c:pt>
                <c:pt idx="1508">
                  <c:v>0.48465736672856563</c:v>
                </c:pt>
                <c:pt idx="1509">
                  <c:v>0.48995651976991716</c:v>
                </c:pt>
                <c:pt idx="1510">
                  <c:v>0.48995651976991716</c:v>
                </c:pt>
                <c:pt idx="1511">
                  <c:v>0.48995651976991716</c:v>
                </c:pt>
                <c:pt idx="1512">
                  <c:v>0.48333257846822775</c:v>
                </c:pt>
                <c:pt idx="1513">
                  <c:v>0.48200779020788986</c:v>
                </c:pt>
                <c:pt idx="1514">
                  <c:v>0.47008469586484902</c:v>
                </c:pt>
                <c:pt idx="1515">
                  <c:v>0.47140948412518691</c:v>
                </c:pt>
                <c:pt idx="1516">
                  <c:v>0.47670863716653833</c:v>
                </c:pt>
                <c:pt idx="1517">
                  <c:v>0.48995651976991716</c:v>
                </c:pt>
                <c:pt idx="1518">
                  <c:v>0.48333257846822775</c:v>
                </c:pt>
                <c:pt idx="1519">
                  <c:v>0.4793582136872141</c:v>
                </c:pt>
                <c:pt idx="1520">
                  <c:v>0.46611033108383537</c:v>
                </c:pt>
                <c:pt idx="1521">
                  <c:v>0.47538384890620045</c:v>
                </c:pt>
                <c:pt idx="1522">
                  <c:v>0.47140948412518691</c:v>
                </c:pt>
                <c:pt idx="1523">
                  <c:v>0.47803342542687621</c:v>
                </c:pt>
                <c:pt idx="1524">
                  <c:v>0.46875990760451114</c:v>
                </c:pt>
                <c:pt idx="1525">
                  <c:v>0.46611033108383537</c:v>
                </c:pt>
                <c:pt idx="1526">
                  <c:v>0.47803342542687621</c:v>
                </c:pt>
                <c:pt idx="1527">
                  <c:v>0.47140948412518691</c:v>
                </c:pt>
                <c:pt idx="1528">
                  <c:v>0.46875990760451114</c:v>
                </c:pt>
                <c:pt idx="1529">
                  <c:v>0.47405906064586256</c:v>
                </c:pt>
                <c:pt idx="1530">
                  <c:v>0.47273427238552479</c:v>
                </c:pt>
                <c:pt idx="1531">
                  <c:v>0.47670863716653833</c:v>
                </c:pt>
                <c:pt idx="1532">
                  <c:v>0.48465736672856563</c:v>
                </c:pt>
                <c:pt idx="1533">
                  <c:v>0.49393088455093082</c:v>
                </c:pt>
                <c:pt idx="1534">
                  <c:v>0.48068300194755198</c:v>
                </c:pt>
                <c:pt idx="1535">
                  <c:v>0.48333257846822775</c:v>
                </c:pt>
                <c:pt idx="1536">
                  <c:v>0.47803342542687621</c:v>
                </c:pt>
                <c:pt idx="1537">
                  <c:v>0.47273427238552479</c:v>
                </c:pt>
                <c:pt idx="1538">
                  <c:v>0.47803342542687621</c:v>
                </c:pt>
                <c:pt idx="1539">
                  <c:v>0.47670863716653833</c:v>
                </c:pt>
                <c:pt idx="1540">
                  <c:v>0.47273427238552479</c:v>
                </c:pt>
                <c:pt idx="1541">
                  <c:v>0.4793582136872141</c:v>
                </c:pt>
                <c:pt idx="1542">
                  <c:v>0.47273427238552479</c:v>
                </c:pt>
                <c:pt idx="1543">
                  <c:v>0.47538384890620045</c:v>
                </c:pt>
                <c:pt idx="1544">
                  <c:v>0.47008469586484902</c:v>
                </c:pt>
                <c:pt idx="1545">
                  <c:v>0.48200779020788986</c:v>
                </c:pt>
                <c:pt idx="1546">
                  <c:v>0.47140948412518691</c:v>
                </c:pt>
                <c:pt idx="1547">
                  <c:v>0.47405906064586256</c:v>
                </c:pt>
                <c:pt idx="1548">
                  <c:v>0.47538384890620045</c:v>
                </c:pt>
                <c:pt idx="1549">
                  <c:v>0.47140948412518691</c:v>
                </c:pt>
                <c:pt idx="1550">
                  <c:v>0.47140948412518691</c:v>
                </c:pt>
                <c:pt idx="1551">
                  <c:v>0.4793582136872141</c:v>
                </c:pt>
                <c:pt idx="1552">
                  <c:v>0.47538384890620045</c:v>
                </c:pt>
                <c:pt idx="1553">
                  <c:v>0.45948638978214595</c:v>
                </c:pt>
                <c:pt idx="1554">
                  <c:v>0.46875990760451114</c:v>
                </c:pt>
                <c:pt idx="1555">
                  <c:v>0.47538384890620045</c:v>
                </c:pt>
                <c:pt idx="1556">
                  <c:v>0.47273427238552479</c:v>
                </c:pt>
                <c:pt idx="1557">
                  <c:v>0.47140948412518691</c:v>
                </c:pt>
                <c:pt idx="1558">
                  <c:v>0.47538384890620045</c:v>
                </c:pt>
                <c:pt idx="1559">
                  <c:v>0.48068300194755198</c:v>
                </c:pt>
                <c:pt idx="1560">
                  <c:v>0.47273427238552479</c:v>
                </c:pt>
                <c:pt idx="1561">
                  <c:v>0.4793582136872141</c:v>
                </c:pt>
                <c:pt idx="1562">
                  <c:v>0.48465736672856563</c:v>
                </c:pt>
                <c:pt idx="1563">
                  <c:v>0.48200779020788986</c:v>
                </c:pt>
                <c:pt idx="1564">
                  <c:v>0.47803342542687621</c:v>
                </c:pt>
                <c:pt idx="1565">
                  <c:v>0.46743511934417326</c:v>
                </c:pt>
                <c:pt idx="1566">
                  <c:v>0.47140948412518691</c:v>
                </c:pt>
                <c:pt idx="1567">
                  <c:v>0.47140948412518691</c:v>
                </c:pt>
                <c:pt idx="1568">
                  <c:v>0.46213596630282172</c:v>
                </c:pt>
                <c:pt idx="1569">
                  <c:v>0.47273427238552479</c:v>
                </c:pt>
                <c:pt idx="1570">
                  <c:v>0.47538384890620045</c:v>
                </c:pt>
                <c:pt idx="1571">
                  <c:v>0.47405906064586256</c:v>
                </c:pt>
                <c:pt idx="1572">
                  <c:v>0.47670863716653833</c:v>
                </c:pt>
                <c:pt idx="1573">
                  <c:v>0.46478554282349749</c:v>
                </c:pt>
                <c:pt idx="1574">
                  <c:v>0.47538384890620045</c:v>
                </c:pt>
                <c:pt idx="1575">
                  <c:v>0.46611033108383537</c:v>
                </c:pt>
                <c:pt idx="1576">
                  <c:v>0.46875990760451114</c:v>
                </c:pt>
                <c:pt idx="1577">
                  <c:v>0.48465736672856563</c:v>
                </c:pt>
                <c:pt idx="1578">
                  <c:v>0.47803342542687621</c:v>
                </c:pt>
                <c:pt idx="1579">
                  <c:v>0.46611033108383537</c:v>
                </c:pt>
                <c:pt idx="1580">
                  <c:v>0.47273427238552479</c:v>
                </c:pt>
                <c:pt idx="1581">
                  <c:v>0.47538384890620045</c:v>
                </c:pt>
                <c:pt idx="1582">
                  <c:v>0.47538384890620045</c:v>
                </c:pt>
                <c:pt idx="1583">
                  <c:v>0.46875990760451114</c:v>
                </c:pt>
                <c:pt idx="1584">
                  <c:v>0.47273427238552479</c:v>
                </c:pt>
                <c:pt idx="1585">
                  <c:v>0.47008469586484902</c:v>
                </c:pt>
                <c:pt idx="1586">
                  <c:v>0.46611033108383537</c:v>
                </c:pt>
                <c:pt idx="1587">
                  <c:v>0.47405906064586256</c:v>
                </c:pt>
                <c:pt idx="1588">
                  <c:v>0.46875990760451114</c:v>
                </c:pt>
                <c:pt idx="1589">
                  <c:v>0.47008469586484902</c:v>
                </c:pt>
                <c:pt idx="1590">
                  <c:v>0.47538384890620045</c:v>
                </c:pt>
                <c:pt idx="1591">
                  <c:v>0.47405906064586256</c:v>
                </c:pt>
                <c:pt idx="1592">
                  <c:v>0.46743511934417326</c:v>
                </c:pt>
                <c:pt idx="1593">
                  <c:v>0.46611033108383537</c:v>
                </c:pt>
                <c:pt idx="1594">
                  <c:v>0.47538384890620045</c:v>
                </c:pt>
                <c:pt idx="1595">
                  <c:v>0.46478554282349749</c:v>
                </c:pt>
                <c:pt idx="1596">
                  <c:v>0.46743511934417326</c:v>
                </c:pt>
                <c:pt idx="1597">
                  <c:v>0.47008469586484902</c:v>
                </c:pt>
                <c:pt idx="1598">
                  <c:v>0.46213596630282172</c:v>
                </c:pt>
                <c:pt idx="1599">
                  <c:v>0.46875990760451114</c:v>
                </c:pt>
                <c:pt idx="1600">
                  <c:v>0.46213596630282172</c:v>
                </c:pt>
                <c:pt idx="1601">
                  <c:v>0.47140948412518691</c:v>
                </c:pt>
                <c:pt idx="1602">
                  <c:v>0.46743511934417326</c:v>
                </c:pt>
                <c:pt idx="1603">
                  <c:v>0.46743511934417326</c:v>
                </c:pt>
                <c:pt idx="1604">
                  <c:v>0.4634607545631596</c:v>
                </c:pt>
                <c:pt idx="1605">
                  <c:v>0.46875990760451114</c:v>
                </c:pt>
                <c:pt idx="1606">
                  <c:v>0.46478554282349749</c:v>
                </c:pt>
                <c:pt idx="1607">
                  <c:v>0.46611033108383537</c:v>
                </c:pt>
                <c:pt idx="1608">
                  <c:v>0.4634607545631596</c:v>
                </c:pt>
                <c:pt idx="1609">
                  <c:v>0.46213596630282172</c:v>
                </c:pt>
                <c:pt idx="1610">
                  <c:v>0.47273427238552479</c:v>
                </c:pt>
                <c:pt idx="1611">
                  <c:v>0.4634607545631596</c:v>
                </c:pt>
                <c:pt idx="1612">
                  <c:v>0.45816160152180807</c:v>
                </c:pt>
                <c:pt idx="1613">
                  <c:v>0.46478554282349749</c:v>
                </c:pt>
                <c:pt idx="1614">
                  <c:v>0.46478554282349749</c:v>
                </c:pt>
                <c:pt idx="1615">
                  <c:v>0.45948638978214595</c:v>
                </c:pt>
                <c:pt idx="1616">
                  <c:v>0.46875990760451114</c:v>
                </c:pt>
                <c:pt idx="1617">
                  <c:v>0.46743511934417326</c:v>
                </c:pt>
                <c:pt idx="1618">
                  <c:v>0.4634607545631596</c:v>
                </c:pt>
                <c:pt idx="1619">
                  <c:v>0.46478554282349749</c:v>
                </c:pt>
                <c:pt idx="1620">
                  <c:v>0.46743511934417326</c:v>
                </c:pt>
                <c:pt idx="1621">
                  <c:v>0.47008469586484902</c:v>
                </c:pt>
                <c:pt idx="1622">
                  <c:v>0.46611033108383537</c:v>
                </c:pt>
                <c:pt idx="1623">
                  <c:v>0.46213596630282172</c:v>
                </c:pt>
                <c:pt idx="1624">
                  <c:v>0.46081117804248384</c:v>
                </c:pt>
                <c:pt idx="1625">
                  <c:v>0.46213596630282172</c:v>
                </c:pt>
                <c:pt idx="1626">
                  <c:v>0.46081117804248384</c:v>
                </c:pt>
                <c:pt idx="1627">
                  <c:v>0.46478554282349749</c:v>
                </c:pt>
                <c:pt idx="1628">
                  <c:v>0.46081117804248384</c:v>
                </c:pt>
                <c:pt idx="1629">
                  <c:v>0.46081117804248384</c:v>
                </c:pt>
                <c:pt idx="1630">
                  <c:v>0.46213596630282172</c:v>
                </c:pt>
                <c:pt idx="1631">
                  <c:v>0.4634607545631596</c:v>
                </c:pt>
                <c:pt idx="1632">
                  <c:v>0.46611033108383537</c:v>
                </c:pt>
                <c:pt idx="1633">
                  <c:v>0.45948638978214595</c:v>
                </c:pt>
                <c:pt idx="1634">
                  <c:v>0.46213596630282172</c:v>
                </c:pt>
                <c:pt idx="1635">
                  <c:v>0.45948638978214595</c:v>
                </c:pt>
                <c:pt idx="1636">
                  <c:v>0.46213596630282172</c:v>
                </c:pt>
                <c:pt idx="1637">
                  <c:v>0.46478554282349749</c:v>
                </c:pt>
                <c:pt idx="1638">
                  <c:v>0.46081117804248384</c:v>
                </c:pt>
                <c:pt idx="1639">
                  <c:v>0.45286244848045654</c:v>
                </c:pt>
                <c:pt idx="1640">
                  <c:v>0.46213596630282172</c:v>
                </c:pt>
                <c:pt idx="1641">
                  <c:v>0.4555120250011323</c:v>
                </c:pt>
                <c:pt idx="1642">
                  <c:v>0.45948638978214595</c:v>
                </c:pt>
                <c:pt idx="1643">
                  <c:v>0.45683681326147019</c:v>
                </c:pt>
                <c:pt idx="1644">
                  <c:v>0.45816160152180807</c:v>
                </c:pt>
                <c:pt idx="1645">
                  <c:v>0.46213596630282172</c:v>
                </c:pt>
                <c:pt idx="1646">
                  <c:v>0.45021287195978077</c:v>
                </c:pt>
                <c:pt idx="1647">
                  <c:v>0.45021287195978077</c:v>
                </c:pt>
                <c:pt idx="1648">
                  <c:v>0.45021287195978077</c:v>
                </c:pt>
                <c:pt idx="1649">
                  <c:v>0.45418723674079442</c:v>
                </c:pt>
                <c:pt idx="1650">
                  <c:v>0.4634607545631596</c:v>
                </c:pt>
                <c:pt idx="1651">
                  <c:v>0.46081117804248384</c:v>
                </c:pt>
                <c:pt idx="1652">
                  <c:v>0.46213596630282172</c:v>
                </c:pt>
                <c:pt idx="1653">
                  <c:v>0.45948638978214595</c:v>
                </c:pt>
                <c:pt idx="1654">
                  <c:v>0.4634607545631596</c:v>
                </c:pt>
                <c:pt idx="1655">
                  <c:v>0.46081117804248384</c:v>
                </c:pt>
                <c:pt idx="1656">
                  <c:v>0.45948638978214595</c:v>
                </c:pt>
                <c:pt idx="1657">
                  <c:v>0.46478554282349749</c:v>
                </c:pt>
                <c:pt idx="1658">
                  <c:v>0.45816160152180807</c:v>
                </c:pt>
                <c:pt idx="1659">
                  <c:v>0.45948638978214595</c:v>
                </c:pt>
                <c:pt idx="1660">
                  <c:v>0.46081117804248384</c:v>
                </c:pt>
                <c:pt idx="1661">
                  <c:v>0.44756329543910511</c:v>
                </c:pt>
                <c:pt idx="1662">
                  <c:v>0.44491371891842935</c:v>
                </c:pt>
                <c:pt idx="1663">
                  <c:v>0.46213596630282172</c:v>
                </c:pt>
                <c:pt idx="1664">
                  <c:v>0.45816160152180807</c:v>
                </c:pt>
                <c:pt idx="1665">
                  <c:v>0.4555120250011323</c:v>
                </c:pt>
                <c:pt idx="1666">
                  <c:v>0.44756329543910511</c:v>
                </c:pt>
                <c:pt idx="1667">
                  <c:v>0.45021287195978077</c:v>
                </c:pt>
                <c:pt idx="1668">
                  <c:v>0.45153766022011865</c:v>
                </c:pt>
                <c:pt idx="1669">
                  <c:v>0.45816160152180807</c:v>
                </c:pt>
                <c:pt idx="1670">
                  <c:v>0.44756329543910511</c:v>
                </c:pt>
                <c:pt idx="1671">
                  <c:v>0.44491371891842935</c:v>
                </c:pt>
                <c:pt idx="1672">
                  <c:v>0.44226414239775358</c:v>
                </c:pt>
                <c:pt idx="1673">
                  <c:v>0.44491371891842935</c:v>
                </c:pt>
                <c:pt idx="1674">
                  <c:v>0.44888808369944289</c:v>
                </c:pt>
                <c:pt idx="1675">
                  <c:v>0.44623850717876723</c:v>
                </c:pt>
                <c:pt idx="1676">
                  <c:v>0.44623850717876723</c:v>
                </c:pt>
                <c:pt idx="1677">
                  <c:v>0.44623850717876723</c:v>
                </c:pt>
                <c:pt idx="1678">
                  <c:v>0.44623850717876723</c:v>
                </c:pt>
                <c:pt idx="1679">
                  <c:v>0.45021287195978077</c:v>
                </c:pt>
                <c:pt idx="1680">
                  <c:v>0.44756329543910511</c:v>
                </c:pt>
                <c:pt idx="1681">
                  <c:v>0.43961456587707781</c:v>
                </c:pt>
                <c:pt idx="1682">
                  <c:v>0.4409393541374157</c:v>
                </c:pt>
                <c:pt idx="1683">
                  <c:v>0.44623850717876723</c:v>
                </c:pt>
                <c:pt idx="1684">
                  <c:v>0.44756329543910511</c:v>
                </c:pt>
                <c:pt idx="1685">
                  <c:v>0.44756329543910511</c:v>
                </c:pt>
                <c:pt idx="1686">
                  <c:v>0.44358893065809146</c:v>
                </c:pt>
                <c:pt idx="1687">
                  <c:v>0.44491371891842935</c:v>
                </c:pt>
                <c:pt idx="1688">
                  <c:v>0.44888808369944289</c:v>
                </c:pt>
                <c:pt idx="1689">
                  <c:v>0.44358893065809146</c:v>
                </c:pt>
                <c:pt idx="1690">
                  <c:v>0.44623850717876723</c:v>
                </c:pt>
                <c:pt idx="1691">
                  <c:v>0.44491371891842935</c:v>
                </c:pt>
                <c:pt idx="1692">
                  <c:v>0.44491371891842935</c:v>
                </c:pt>
                <c:pt idx="1693">
                  <c:v>0.44756329543910511</c:v>
                </c:pt>
                <c:pt idx="1694">
                  <c:v>0.45021287195978077</c:v>
                </c:pt>
                <c:pt idx="1695">
                  <c:v>0.45021287195978077</c:v>
                </c:pt>
                <c:pt idx="1696">
                  <c:v>0.45153766022011865</c:v>
                </c:pt>
                <c:pt idx="1697">
                  <c:v>0.44491371891842935</c:v>
                </c:pt>
                <c:pt idx="1698">
                  <c:v>0.45021287195978077</c:v>
                </c:pt>
                <c:pt idx="1699">
                  <c:v>0.45021287195978077</c:v>
                </c:pt>
                <c:pt idx="1700">
                  <c:v>0.44491371891842935</c:v>
                </c:pt>
                <c:pt idx="1701">
                  <c:v>0.44491371891842935</c:v>
                </c:pt>
                <c:pt idx="1702">
                  <c:v>0.45021287195978077</c:v>
                </c:pt>
                <c:pt idx="1703">
                  <c:v>0.44358893065809146</c:v>
                </c:pt>
                <c:pt idx="1704">
                  <c:v>0.44226414239775358</c:v>
                </c:pt>
                <c:pt idx="1705">
                  <c:v>0.44226414239775358</c:v>
                </c:pt>
                <c:pt idx="1706">
                  <c:v>0.43564020109606416</c:v>
                </c:pt>
                <c:pt idx="1707">
                  <c:v>0.44358893065809146</c:v>
                </c:pt>
                <c:pt idx="1708">
                  <c:v>0.44888808369944289</c:v>
                </c:pt>
                <c:pt idx="1709">
                  <c:v>0.44358893065809146</c:v>
                </c:pt>
                <c:pt idx="1710">
                  <c:v>0.45153766022011865</c:v>
                </c:pt>
                <c:pt idx="1711">
                  <c:v>0.45021287195978077</c:v>
                </c:pt>
                <c:pt idx="1712">
                  <c:v>0.44756329543910511</c:v>
                </c:pt>
                <c:pt idx="1713">
                  <c:v>0.45683681326147019</c:v>
                </c:pt>
                <c:pt idx="1714">
                  <c:v>0.43828977761673993</c:v>
                </c:pt>
                <c:pt idx="1715">
                  <c:v>0.44888808369944289</c:v>
                </c:pt>
                <c:pt idx="1716">
                  <c:v>0.44491371891842935</c:v>
                </c:pt>
                <c:pt idx="1717">
                  <c:v>0.44623850717876723</c:v>
                </c:pt>
                <c:pt idx="1718">
                  <c:v>0.44358893065809146</c:v>
                </c:pt>
                <c:pt idx="1719">
                  <c:v>0.44756329543910511</c:v>
                </c:pt>
                <c:pt idx="1720">
                  <c:v>0.44623850717876723</c:v>
                </c:pt>
                <c:pt idx="1721">
                  <c:v>0.4409393541374157</c:v>
                </c:pt>
                <c:pt idx="1722">
                  <c:v>0.43961456587707781</c:v>
                </c:pt>
                <c:pt idx="1723">
                  <c:v>0.43828977761673993</c:v>
                </c:pt>
                <c:pt idx="1724">
                  <c:v>0.43961456587707781</c:v>
                </c:pt>
                <c:pt idx="1725">
                  <c:v>0.44226414239775358</c:v>
                </c:pt>
                <c:pt idx="1726">
                  <c:v>0.43828977761673993</c:v>
                </c:pt>
                <c:pt idx="1727">
                  <c:v>0.4409393541374157</c:v>
                </c:pt>
                <c:pt idx="1728">
                  <c:v>0.44226414239775358</c:v>
                </c:pt>
                <c:pt idx="1729">
                  <c:v>0.4409393541374157</c:v>
                </c:pt>
                <c:pt idx="1730">
                  <c:v>0.4409393541374157</c:v>
                </c:pt>
                <c:pt idx="1731">
                  <c:v>0.4409393541374157</c:v>
                </c:pt>
                <c:pt idx="1732">
                  <c:v>0.43564020109606416</c:v>
                </c:pt>
                <c:pt idx="1733">
                  <c:v>0.43564020109606416</c:v>
                </c:pt>
                <c:pt idx="1734">
                  <c:v>0.4409393541374157</c:v>
                </c:pt>
                <c:pt idx="1735">
                  <c:v>0.44358893065809146</c:v>
                </c:pt>
                <c:pt idx="1736">
                  <c:v>0.44226414239775358</c:v>
                </c:pt>
                <c:pt idx="1737">
                  <c:v>0.43696498935640204</c:v>
                </c:pt>
                <c:pt idx="1738">
                  <c:v>0.43564020109606416</c:v>
                </c:pt>
                <c:pt idx="1739">
                  <c:v>0.44358893065809146</c:v>
                </c:pt>
                <c:pt idx="1740">
                  <c:v>0.43431541283572628</c:v>
                </c:pt>
                <c:pt idx="1741">
                  <c:v>0.44623850717876723</c:v>
                </c:pt>
                <c:pt idx="1742">
                  <c:v>0.43431541283572628</c:v>
                </c:pt>
                <c:pt idx="1743">
                  <c:v>0.43828977761673993</c:v>
                </c:pt>
                <c:pt idx="1744">
                  <c:v>0.43828977761673993</c:v>
                </c:pt>
                <c:pt idx="1745">
                  <c:v>0.43166583631505051</c:v>
                </c:pt>
                <c:pt idx="1746">
                  <c:v>0.4409393541374157</c:v>
                </c:pt>
                <c:pt idx="1747">
                  <c:v>0.4409393541374157</c:v>
                </c:pt>
                <c:pt idx="1748">
                  <c:v>0.4409393541374157</c:v>
                </c:pt>
                <c:pt idx="1749">
                  <c:v>0.43299062457538839</c:v>
                </c:pt>
                <c:pt idx="1750">
                  <c:v>0.43564020109606416</c:v>
                </c:pt>
                <c:pt idx="1751">
                  <c:v>0.43299062457538839</c:v>
                </c:pt>
                <c:pt idx="1752">
                  <c:v>0.43696498935640204</c:v>
                </c:pt>
                <c:pt idx="1753">
                  <c:v>0.43166583631505051</c:v>
                </c:pt>
                <c:pt idx="1754">
                  <c:v>0.43299062457538839</c:v>
                </c:pt>
                <c:pt idx="1755">
                  <c:v>0.43696498935640204</c:v>
                </c:pt>
                <c:pt idx="1756">
                  <c:v>0.42769147153403686</c:v>
                </c:pt>
                <c:pt idx="1757">
                  <c:v>0.43034104805471263</c:v>
                </c:pt>
                <c:pt idx="1758">
                  <c:v>0.42769147153403686</c:v>
                </c:pt>
                <c:pt idx="1759">
                  <c:v>0.43166583631505051</c:v>
                </c:pt>
                <c:pt idx="1760">
                  <c:v>0.43431541283572628</c:v>
                </c:pt>
                <c:pt idx="1761">
                  <c:v>0.42504189501336109</c:v>
                </c:pt>
                <c:pt idx="1762">
                  <c:v>0.42371710675302332</c:v>
                </c:pt>
                <c:pt idx="1763">
                  <c:v>0.42371710675302332</c:v>
                </c:pt>
                <c:pt idx="1764">
                  <c:v>0.42239231849268544</c:v>
                </c:pt>
                <c:pt idx="1765">
                  <c:v>0.42504189501336109</c:v>
                </c:pt>
                <c:pt idx="1766">
                  <c:v>0.43299062457538839</c:v>
                </c:pt>
                <c:pt idx="1767">
                  <c:v>0.43166583631505051</c:v>
                </c:pt>
                <c:pt idx="1768">
                  <c:v>0.42636668327369898</c:v>
                </c:pt>
                <c:pt idx="1769">
                  <c:v>0.43431541283572628</c:v>
                </c:pt>
                <c:pt idx="1770">
                  <c:v>0.43299062457538839</c:v>
                </c:pt>
                <c:pt idx="1771">
                  <c:v>0.42769147153403686</c:v>
                </c:pt>
                <c:pt idx="1772">
                  <c:v>0.42636668327369898</c:v>
                </c:pt>
                <c:pt idx="1773">
                  <c:v>0.42504189501336109</c:v>
                </c:pt>
                <c:pt idx="1774">
                  <c:v>0.42636668327369898</c:v>
                </c:pt>
                <c:pt idx="1775">
                  <c:v>0.42371710675302332</c:v>
                </c:pt>
                <c:pt idx="1776">
                  <c:v>0.42239231849268544</c:v>
                </c:pt>
                <c:pt idx="1777">
                  <c:v>0.42239231849268544</c:v>
                </c:pt>
                <c:pt idx="1778">
                  <c:v>0.4170931654513339</c:v>
                </c:pt>
                <c:pt idx="1779">
                  <c:v>0.41311880067032025</c:v>
                </c:pt>
                <c:pt idx="1780">
                  <c:v>0.41444358893065814</c:v>
                </c:pt>
                <c:pt idx="1781">
                  <c:v>0.41974274197200967</c:v>
                </c:pt>
                <c:pt idx="1782">
                  <c:v>0.41311880067032025</c:v>
                </c:pt>
                <c:pt idx="1783">
                  <c:v>0.41841795371167179</c:v>
                </c:pt>
                <c:pt idx="1784">
                  <c:v>0.41444358893065814</c:v>
                </c:pt>
                <c:pt idx="1785">
                  <c:v>0.41974274197200967</c:v>
                </c:pt>
                <c:pt idx="1786">
                  <c:v>0.4170931654513339</c:v>
                </c:pt>
                <c:pt idx="1787">
                  <c:v>0.4091444358893066</c:v>
                </c:pt>
                <c:pt idx="1788">
                  <c:v>0.42106753023234755</c:v>
                </c:pt>
                <c:pt idx="1789">
                  <c:v>0.41046922414964448</c:v>
                </c:pt>
                <c:pt idx="1790">
                  <c:v>0.41841795371167179</c:v>
                </c:pt>
                <c:pt idx="1791">
                  <c:v>0.41576837719099602</c:v>
                </c:pt>
                <c:pt idx="1792">
                  <c:v>0.41576837719099602</c:v>
                </c:pt>
                <c:pt idx="1793">
                  <c:v>0.41179401240998237</c:v>
                </c:pt>
                <c:pt idx="1794">
                  <c:v>0.41576837719099602</c:v>
                </c:pt>
                <c:pt idx="1795">
                  <c:v>0.41179401240998237</c:v>
                </c:pt>
                <c:pt idx="1796">
                  <c:v>0.41841795371167179</c:v>
                </c:pt>
                <c:pt idx="1797">
                  <c:v>0.41179401240998237</c:v>
                </c:pt>
                <c:pt idx="1798">
                  <c:v>0.4091444358893066</c:v>
                </c:pt>
                <c:pt idx="1799">
                  <c:v>0.40781964762896872</c:v>
                </c:pt>
                <c:pt idx="1800">
                  <c:v>0.40252049458761718</c:v>
                </c:pt>
                <c:pt idx="1801">
                  <c:v>0.39324697676525211</c:v>
                </c:pt>
                <c:pt idx="1802">
                  <c:v>0.15875945468544772</c:v>
                </c:pt>
                <c:pt idx="1803">
                  <c:v>8.9870465147878109E-2</c:v>
                </c:pt>
                <c:pt idx="1804">
                  <c:v>4.085329951537664E-2</c:v>
                </c:pt>
                <c:pt idx="1805">
                  <c:v>2.7605416911997915E-2</c:v>
                </c:pt>
                <c:pt idx="1806">
                  <c:v>1.1707957787943313E-2</c:v>
                </c:pt>
                <c:pt idx="1807">
                  <c:v>7.7335930069296621E-3</c:v>
                </c:pt>
                <c:pt idx="1808">
                  <c:v>1.3032746048281196E-2</c:v>
                </c:pt>
                <c:pt idx="1809">
                  <c:v>9.0583812672675457E-3</c:v>
                </c:pt>
                <c:pt idx="1810">
                  <c:v>6.4088047465918896E-3</c:v>
                </c:pt>
                <c:pt idx="1811">
                  <c:v>1.0383169527605429E-2</c:v>
                </c:pt>
                <c:pt idx="1812">
                  <c:v>5.084016486254006E-3</c:v>
                </c:pt>
                <c:pt idx="1813">
                  <c:v>5.084016486254006E-3</c:v>
                </c:pt>
                <c:pt idx="1814">
                  <c:v>5.084016486254006E-3</c:v>
                </c:pt>
                <c:pt idx="1815">
                  <c:v>1.1707957787943313E-2</c:v>
                </c:pt>
                <c:pt idx="1816">
                  <c:v>1.3032746048281196E-2</c:v>
                </c:pt>
                <c:pt idx="1817">
                  <c:v>1.5682322568956963E-2</c:v>
                </c:pt>
                <c:pt idx="1818">
                  <c:v>1.435753430861908E-2</c:v>
                </c:pt>
                <c:pt idx="1819">
                  <c:v>1.5682322568956963E-2</c:v>
                </c:pt>
                <c:pt idx="1820">
                  <c:v>1.5682322568956963E-2</c:v>
                </c:pt>
                <c:pt idx="1821">
                  <c:v>1.3032746048281196E-2</c:v>
                </c:pt>
                <c:pt idx="1822">
                  <c:v>1.435753430861908E-2</c:v>
                </c:pt>
                <c:pt idx="1823">
                  <c:v>1.3032746048281196E-2</c:v>
                </c:pt>
                <c:pt idx="1824">
                  <c:v>1.1707957787943313E-2</c:v>
                </c:pt>
                <c:pt idx="1825">
                  <c:v>1.9656687349970614E-2</c:v>
                </c:pt>
                <c:pt idx="1826">
                  <c:v>1.7007110829294847E-2</c:v>
                </c:pt>
                <c:pt idx="1827">
                  <c:v>2.0981475610308498E-2</c:v>
                </c:pt>
                <c:pt idx="1828">
                  <c:v>1.8331899089632731E-2</c:v>
                </c:pt>
                <c:pt idx="1829">
                  <c:v>2.0981475610308498E-2</c:v>
                </c:pt>
                <c:pt idx="1830">
                  <c:v>1.1707957787943313E-2</c:v>
                </c:pt>
                <c:pt idx="1831">
                  <c:v>1.7007110829294847E-2</c:v>
                </c:pt>
                <c:pt idx="1832">
                  <c:v>1.5682322568956963E-2</c:v>
                </c:pt>
                <c:pt idx="1833">
                  <c:v>1.7007110829294847E-2</c:v>
                </c:pt>
                <c:pt idx="1834">
                  <c:v>1.8331899089632731E-2</c:v>
                </c:pt>
                <c:pt idx="1835">
                  <c:v>1.0383169527605429E-2</c:v>
                </c:pt>
                <c:pt idx="1836">
                  <c:v>1.5682322568956963E-2</c:v>
                </c:pt>
                <c:pt idx="1837">
                  <c:v>1.5682322568956963E-2</c:v>
                </c:pt>
                <c:pt idx="1838">
                  <c:v>1.435753430861908E-2</c:v>
                </c:pt>
                <c:pt idx="1839">
                  <c:v>1.3032746048281196E-2</c:v>
                </c:pt>
                <c:pt idx="1840">
                  <c:v>1.8331899089632731E-2</c:v>
                </c:pt>
                <c:pt idx="1841">
                  <c:v>1.1707957787943313E-2</c:v>
                </c:pt>
                <c:pt idx="1842">
                  <c:v>1.435753430861908E-2</c:v>
                </c:pt>
                <c:pt idx="1843">
                  <c:v>1.1707957787943313E-2</c:v>
                </c:pt>
                <c:pt idx="1844">
                  <c:v>1.7007110829294847E-2</c:v>
                </c:pt>
                <c:pt idx="1845">
                  <c:v>1.435753430861908E-2</c:v>
                </c:pt>
                <c:pt idx="1846">
                  <c:v>1.0383169527605429E-2</c:v>
                </c:pt>
                <c:pt idx="1847">
                  <c:v>1.3032746048281196E-2</c:v>
                </c:pt>
                <c:pt idx="1848">
                  <c:v>1.1707957787943313E-2</c:v>
                </c:pt>
                <c:pt idx="1849">
                  <c:v>1.435753430861908E-2</c:v>
                </c:pt>
                <c:pt idx="1850">
                  <c:v>1.0383169527605429E-2</c:v>
                </c:pt>
                <c:pt idx="1851">
                  <c:v>1.1707957787943313E-2</c:v>
                </c:pt>
                <c:pt idx="1852">
                  <c:v>1.0383169527605429E-2</c:v>
                </c:pt>
                <c:pt idx="1853">
                  <c:v>1.3032746048281196E-2</c:v>
                </c:pt>
                <c:pt idx="1854">
                  <c:v>9.0583812672675457E-3</c:v>
                </c:pt>
                <c:pt idx="1855">
                  <c:v>1.3032746048281196E-2</c:v>
                </c:pt>
                <c:pt idx="1856">
                  <c:v>1.7007110829294847E-2</c:v>
                </c:pt>
                <c:pt idx="1857">
                  <c:v>6.4088047465918896E-3</c:v>
                </c:pt>
                <c:pt idx="1858">
                  <c:v>7.7335930069296621E-3</c:v>
                </c:pt>
                <c:pt idx="1859">
                  <c:v>1.3032746048281196E-2</c:v>
                </c:pt>
                <c:pt idx="1860">
                  <c:v>1.0383169527605429E-2</c:v>
                </c:pt>
                <c:pt idx="1861">
                  <c:v>7.7335930069296621E-3</c:v>
                </c:pt>
                <c:pt idx="1862">
                  <c:v>1.0383169527605429E-2</c:v>
                </c:pt>
                <c:pt idx="1863">
                  <c:v>6.4088047465918896E-3</c:v>
                </c:pt>
                <c:pt idx="1864">
                  <c:v>6.4088047465918896E-3</c:v>
                </c:pt>
                <c:pt idx="1865">
                  <c:v>1.3032746048281196E-2</c:v>
                </c:pt>
                <c:pt idx="1866">
                  <c:v>5.084016486254006E-3</c:v>
                </c:pt>
                <c:pt idx="1867">
                  <c:v>7.7335930069296621E-3</c:v>
                </c:pt>
                <c:pt idx="1868">
                  <c:v>6.4088047465918896E-3</c:v>
                </c:pt>
                <c:pt idx="1869">
                  <c:v>5.084016486254006E-3</c:v>
                </c:pt>
                <c:pt idx="1870">
                  <c:v>9.0583812672675457E-3</c:v>
                </c:pt>
                <c:pt idx="1871">
                  <c:v>2.4344399655782389E-3</c:v>
                </c:pt>
                <c:pt idx="1872">
                  <c:v>3.7592282259161225E-3</c:v>
                </c:pt>
                <c:pt idx="1873">
                  <c:v>2.4344399655782389E-3</c:v>
                </c:pt>
                <c:pt idx="1874">
                  <c:v>2.4344399655782389E-3</c:v>
                </c:pt>
                <c:pt idx="1875">
                  <c:v>9.0583812672675457E-3</c:v>
                </c:pt>
                <c:pt idx="1876">
                  <c:v>6.4088047465918896E-3</c:v>
                </c:pt>
                <c:pt idx="1877">
                  <c:v>9.0583812672675457E-3</c:v>
                </c:pt>
                <c:pt idx="1878">
                  <c:v>7.7335930069296621E-3</c:v>
                </c:pt>
                <c:pt idx="1879">
                  <c:v>9.0583812672675457E-3</c:v>
                </c:pt>
                <c:pt idx="1880">
                  <c:v>-2.1513655509752816E-4</c:v>
                </c:pt>
                <c:pt idx="1881">
                  <c:v>9.0583812672675457E-3</c:v>
                </c:pt>
                <c:pt idx="1882">
                  <c:v>7.7335930069296621E-3</c:v>
                </c:pt>
                <c:pt idx="1883">
                  <c:v>1.1707957787943313E-2</c:v>
                </c:pt>
                <c:pt idx="1884">
                  <c:v>1.1707957787943313E-2</c:v>
                </c:pt>
                <c:pt idx="1885">
                  <c:v>1.7007110829294847E-2</c:v>
                </c:pt>
                <c:pt idx="1886">
                  <c:v>1.0383169527605429E-2</c:v>
                </c:pt>
                <c:pt idx="1887">
                  <c:v>9.0583812672675457E-3</c:v>
                </c:pt>
                <c:pt idx="1888">
                  <c:v>7.7335930069296621E-3</c:v>
                </c:pt>
                <c:pt idx="1889">
                  <c:v>1.435753430861908E-2</c:v>
                </c:pt>
                <c:pt idx="1890">
                  <c:v>1.0383169527605429E-2</c:v>
                </c:pt>
                <c:pt idx="1891">
                  <c:v>1.0383169527605429E-2</c:v>
                </c:pt>
                <c:pt idx="1892">
                  <c:v>1.1707957787943313E-2</c:v>
                </c:pt>
                <c:pt idx="1893">
                  <c:v>6.4088047465918896E-3</c:v>
                </c:pt>
                <c:pt idx="1894">
                  <c:v>1.1707957787943313E-2</c:v>
                </c:pt>
                <c:pt idx="1895">
                  <c:v>2.4344399655782389E-3</c:v>
                </c:pt>
                <c:pt idx="1896">
                  <c:v>-2.1513655509752816E-4</c:v>
                </c:pt>
                <c:pt idx="1897">
                  <c:v>7.7335930069296621E-3</c:v>
                </c:pt>
                <c:pt idx="1898">
                  <c:v>6.4088047465918896E-3</c:v>
                </c:pt>
                <c:pt idx="1899">
                  <c:v>9.0583812672675457E-3</c:v>
                </c:pt>
                <c:pt idx="1900">
                  <c:v>3.7592282259161225E-3</c:v>
                </c:pt>
                <c:pt idx="1901">
                  <c:v>5.084016486254006E-3</c:v>
                </c:pt>
                <c:pt idx="1902">
                  <c:v>5.084016486254006E-3</c:v>
                </c:pt>
                <c:pt idx="1903">
                  <c:v>5.084016486254006E-3</c:v>
                </c:pt>
                <c:pt idx="1904">
                  <c:v>6.4088047465918896E-3</c:v>
                </c:pt>
                <c:pt idx="1905">
                  <c:v>6.4088047465918896E-3</c:v>
                </c:pt>
                <c:pt idx="1906">
                  <c:v>-2.1513655509752816E-4</c:v>
                </c:pt>
                <c:pt idx="1907">
                  <c:v>2.4344399655782389E-3</c:v>
                </c:pt>
                <c:pt idx="1908">
                  <c:v>7.7335930069296621E-3</c:v>
                </c:pt>
                <c:pt idx="1909">
                  <c:v>-2.8647130757732953E-3</c:v>
                </c:pt>
                <c:pt idx="1910">
                  <c:v>3.7592282259161225E-3</c:v>
                </c:pt>
                <c:pt idx="1911">
                  <c:v>1.1096517052403554E-3</c:v>
                </c:pt>
                <c:pt idx="1912">
                  <c:v>7.7335930069296621E-3</c:v>
                </c:pt>
                <c:pt idx="1913">
                  <c:v>7.7335930069296621E-3</c:v>
                </c:pt>
                <c:pt idx="1914">
                  <c:v>6.4088047465918896E-3</c:v>
                </c:pt>
                <c:pt idx="1915">
                  <c:v>-2.1513655509752816E-4</c:v>
                </c:pt>
                <c:pt idx="1916">
                  <c:v>3.7592282259161225E-3</c:v>
                </c:pt>
                <c:pt idx="1917">
                  <c:v>2.4344399655782389E-3</c:v>
                </c:pt>
                <c:pt idx="1918">
                  <c:v>1.1707957787943313E-2</c:v>
                </c:pt>
                <c:pt idx="1919">
                  <c:v>1.0383169527605429E-2</c:v>
                </c:pt>
                <c:pt idx="1920">
                  <c:v>2.4344399655782389E-3</c:v>
                </c:pt>
                <c:pt idx="1921">
                  <c:v>6.4088047465918896E-3</c:v>
                </c:pt>
                <c:pt idx="1922">
                  <c:v>2.4344399655782389E-3</c:v>
                </c:pt>
                <c:pt idx="1923">
                  <c:v>6.4088047465918896E-3</c:v>
                </c:pt>
                <c:pt idx="1924">
                  <c:v>-1.5399248154355227E-3</c:v>
                </c:pt>
                <c:pt idx="1925">
                  <c:v>-2.8647130757732953E-3</c:v>
                </c:pt>
                <c:pt idx="1926">
                  <c:v>7.7335930069296621E-3</c:v>
                </c:pt>
                <c:pt idx="1927">
                  <c:v>6.4088047465918896E-3</c:v>
                </c:pt>
                <c:pt idx="1928">
                  <c:v>1.1096517052403554E-3</c:v>
                </c:pt>
                <c:pt idx="1929">
                  <c:v>3.7592282259161225E-3</c:v>
                </c:pt>
                <c:pt idx="1930">
                  <c:v>5.084016486254006E-3</c:v>
                </c:pt>
                <c:pt idx="1931">
                  <c:v>2.4344399655782389E-3</c:v>
                </c:pt>
                <c:pt idx="1932">
                  <c:v>2.4344399655782389E-3</c:v>
                </c:pt>
                <c:pt idx="1933">
                  <c:v>3.7592282259161225E-3</c:v>
                </c:pt>
                <c:pt idx="1934">
                  <c:v>2.4344399655782389E-3</c:v>
                </c:pt>
                <c:pt idx="1935">
                  <c:v>-2.1513655509752816E-4</c:v>
                </c:pt>
                <c:pt idx="1936">
                  <c:v>3.7592282259161225E-3</c:v>
                </c:pt>
                <c:pt idx="1937">
                  <c:v>2.4344399655782389E-3</c:v>
                </c:pt>
                <c:pt idx="1938">
                  <c:v>2.4344399655782389E-3</c:v>
                </c:pt>
                <c:pt idx="1939">
                  <c:v>-2.1513655509752816E-4</c:v>
                </c:pt>
                <c:pt idx="1940">
                  <c:v>2.4344399655782389E-3</c:v>
                </c:pt>
                <c:pt idx="1941">
                  <c:v>-2.1513655509752816E-4</c:v>
                </c:pt>
                <c:pt idx="1942">
                  <c:v>-2.1513655509752816E-4</c:v>
                </c:pt>
                <c:pt idx="1943">
                  <c:v>5.084016486254006E-3</c:v>
                </c:pt>
                <c:pt idx="1944">
                  <c:v>6.4088047465918896E-3</c:v>
                </c:pt>
                <c:pt idx="1945">
                  <c:v>-5.5142895964490624E-3</c:v>
                </c:pt>
                <c:pt idx="1946">
                  <c:v>-1.5399248154355227E-3</c:v>
                </c:pt>
                <c:pt idx="1947">
                  <c:v>1.3032746048281196E-2</c:v>
                </c:pt>
                <c:pt idx="1948">
                  <c:v>2.4344399655782389E-3</c:v>
                </c:pt>
                <c:pt idx="1949">
                  <c:v>1.0383169527605429E-2</c:v>
                </c:pt>
                <c:pt idx="1950">
                  <c:v>5.084016486254006E-3</c:v>
                </c:pt>
                <c:pt idx="1951">
                  <c:v>1.1096517052403554E-3</c:v>
                </c:pt>
                <c:pt idx="1952">
                  <c:v>-2.1513655509752816E-4</c:v>
                </c:pt>
                <c:pt idx="1953">
                  <c:v>2.4344399655782389E-3</c:v>
                </c:pt>
                <c:pt idx="1954">
                  <c:v>3.7592282259161225E-3</c:v>
                </c:pt>
                <c:pt idx="1955">
                  <c:v>5.084016486254006E-3</c:v>
                </c:pt>
                <c:pt idx="1956">
                  <c:v>1.1096517052403554E-3</c:v>
                </c:pt>
                <c:pt idx="1957">
                  <c:v>5.084016486254006E-3</c:v>
                </c:pt>
                <c:pt idx="1958">
                  <c:v>2.4344399655782389E-3</c:v>
                </c:pt>
                <c:pt idx="1959">
                  <c:v>-5.5142895964490624E-3</c:v>
                </c:pt>
                <c:pt idx="1960">
                  <c:v>-2.1513655509752816E-4</c:v>
                </c:pt>
                <c:pt idx="1961">
                  <c:v>1.1096517052403554E-3</c:v>
                </c:pt>
                <c:pt idx="1962">
                  <c:v>-1.5399248154355227E-3</c:v>
                </c:pt>
                <c:pt idx="1963">
                  <c:v>6.4088047465918896E-3</c:v>
                </c:pt>
                <c:pt idx="1964">
                  <c:v>3.7592282259161225E-3</c:v>
                </c:pt>
                <c:pt idx="1965">
                  <c:v>-2.1513655509752816E-4</c:v>
                </c:pt>
                <c:pt idx="1966">
                  <c:v>3.7592282259161225E-3</c:v>
                </c:pt>
                <c:pt idx="1967">
                  <c:v>6.4088047465918896E-3</c:v>
                </c:pt>
                <c:pt idx="1968">
                  <c:v>5.084016486254006E-3</c:v>
                </c:pt>
                <c:pt idx="1969">
                  <c:v>3.7592282259161225E-3</c:v>
                </c:pt>
                <c:pt idx="1970">
                  <c:v>-1.5399248154355227E-3</c:v>
                </c:pt>
                <c:pt idx="1971">
                  <c:v>2.4344399655782389E-3</c:v>
                </c:pt>
                <c:pt idx="1972">
                  <c:v>5.084016486254006E-3</c:v>
                </c:pt>
                <c:pt idx="1973">
                  <c:v>2.4344399655782389E-3</c:v>
                </c:pt>
                <c:pt idx="1974">
                  <c:v>6.4088047465918896E-3</c:v>
                </c:pt>
                <c:pt idx="1975">
                  <c:v>3.7592282259161225E-3</c:v>
                </c:pt>
                <c:pt idx="1976">
                  <c:v>3.7592282259161225E-3</c:v>
                </c:pt>
                <c:pt idx="1977">
                  <c:v>1.1096517052403554E-3</c:v>
                </c:pt>
                <c:pt idx="1978">
                  <c:v>-2.1513655509752816E-4</c:v>
                </c:pt>
                <c:pt idx="1979">
                  <c:v>2.4344399655782389E-3</c:v>
                </c:pt>
                <c:pt idx="1980">
                  <c:v>-2.1513655509752816E-4</c:v>
                </c:pt>
                <c:pt idx="1981">
                  <c:v>1.1096517052403554E-3</c:v>
                </c:pt>
                <c:pt idx="1982">
                  <c:v>1.1096517052403554E-3</c:v>
                </c:pt>
                <c:pt idx="1983">
                  <c:v>2.4344399655782389E-3</c:v>
                </c:pt>
                <c:pt idx="1984">
                  <c:v>-2.1513655509752816E-4</c:v>
                </c:pt>
                <c:pt idx="1985">
                  <c:v>3.7592282259161225E-3</c:v>
                </c:pt>
                <c:pt idx="1986">
                  <c:v>2.4344399655782389E-3</c:v>
                </c:pt>
                <c:pt idx="1987">
                  <c:v>3.7592282259161225E-3</c:v>
                </c:pt>
                <c:pt idx="1988">
                  <c:v>-2.8647130757732953E-3</c:v>
                </c:pt>
                <c:pt idx="1989">
                  <c:v>-2.8647130757732953E-3</c:v>
                </c:pt>
                <c:pt idx="1990">
                  <c:v>-1.5399248154355227E-3</c:v>
                </c:pt>
                <c:pt idx="1991">
                  <c:v>-1.5399248154355227E-3</c:v>
                </c:pt>
                <c:pt idx="1992">
                  <c:v>-1.5399248154355227E-3</c:v>
                </c:pt>
                <c:pt idx="1993">
                  <c:v>-2.8647130757732953E-3</c:v>
                </c:pt>
                <c:pt idx="1994">
                  <c:v>-2.8647130757732953E-3</c:v>
                </c:pt>
                <c:pt idx="1995">
                  <c:v>-1.5399248154355227E-3</c:v>
                </c:pt>
                <c:pt idx="1996">
                  <c:v>2.4344399655782389E-3</c:v>
                </c:pt>
                <c:pt idx="1997">
                  <c:v>3.7592282259161225E-3</c:v>
                </c:pt>
                <c:pt idx="1998">
                  <c:v>-2.1513655509752816E-4</c:v>
                </c:pt>
                <c:pt idx="1999">
                  <c:v>1.1096517052403554E-3</c:v>
                </c:pt>
                <c:pt idx="2000">
                  <c:v>-2.1513655509752816E-4</c:v>
                </c:pt>
                <c:pt idx="2001">
                  <c:v>-2.1513655509752816E-4</c:v>
                </c:pt>
                <c:pt idx="2002">
                  <c:v>-1.5399248154355227E-3</c:v>
                </c:pt>
                <c:pt idx="2003">
                  <c:v>-2.8647130757732953E-3</c:v>
                </c:pt>
                <c:pt idx="2004">
                  <c:v>-1.5399248154355227E-3</c:v>
                </c:pt>
                <c:pt idx="2005">
                  <c:v>2.4344399655782389E-3</c:v>
                </c:pt>
                <c:pt idx="2006">
                  <c:v>-2.8647130757732953E-3</c:v>
                </c:pt>
                <c:pt idx="2007">
                  <c:v>1.1096517052403554E-3</c:v>
                </c:pt>
                <c:pt idx="2008">
                  <c:v>-1.5399248154355227E-3</c:v>
                </c:pt>
                <c:pt idx="2009">
                  <c:v>-2.1513655509752816E-4</c:v>
                </c:pt>
                <c:pt idx="2010">
                  <c:v>-5.5142895964490624E-3</c:v>
                </c:pt>
                <c:pt idx="2011">
                  <c:v>-6.8390778567868349E-3</c:v>
                </c:pt>
                <c:pt idx="2012">
                  <c:v>-1.5399248154355227E-3</c:v>
                </c:pt>
                <c:pt idx="2013">
                  <c:v>-2.8647130757732953E-3</c:v>
                </c:pt>
                <c:pt idx="2014">
                  <c:v>-4.1895013361112898E-3</c:v>
                </c:pt>
                <c:pt idx="2015">
                  <c:v>-1.5399248154355227E-3</c:v>
                </c:pt>
                <c:pt idx="2016">
                  <c:v>-5.5142895964490624E-3</c:v>
                </c:pt>
                <c:pt idx="2017">
                  <c:v>-4.1895013361112898E-3</c:v>
                </c:pt>
                <c:pt idx="2018">
                  <c:v>-4.1895013361112898E-3</c:v>
                </c:pt>
                <c:pt idx="2019">
                  <c:v>-2.1513655509752816E-4</c:v>
                </c:pt>
                <c:pt idx="2020">
                  <c:v>-2.8647130757732953E-3</c:v>
                </c:pt>
                <c:pt idx="2021">
                  <c:v>-2.1513655509752816E-4</c:v>
                </c:pt>
                <c:pt idx="2022">
                  <c:v>-2.8647130757732953E-3</c:v>
                </c:pt>
                <c:pt idx="2023">
                  <c:v>-4.1895013361112898E-3</c:v>
                </c:pt>
                <c:pt idx="2024">
                  <c:v>-6.8390778567868349E-3</c:v>
                </c:pt>
                <c:pt idx="2025">
                  <c:v>-8.1638661171248295E-3</c:v>
                </c:pt>
                <c:pt idx="2026">
                  <c:v>-1.5399248154355227E-3</c:v>
                </c:pt>
                <c:pt idx="2027">
                  <c:v>-8.1638661171248295E-3</c:v>
                </c:pt>
                <c:pt idx="2028">
                  <c:v>-5.5142895964490624E-3</c:v>
                </c:pt>
                <c:pt idx="2029">
                  <c:v>-9.488654377462602E-3</c:v>
                </c:pt>
                <c:pt idx="2030">
                  <c:v>-5.5142895964490624E-3</c:v>
                </c:pt>
                <c:pt idx="2031">
                  <c:v>-4.1895013361112898E-3</c:v>
                </c:pt>
                <c:pt idx="2032">
                  <c:v>-2.8647130757732953E-3</c:v>
                </c:pt>
                <c:pt idx="2033">
                  <c:v>-6.8390778567868349E-3</c:v>
                </c:pt>
                <c:pt idx="2034">
                  <c:v>-6.8390778567868349E-3</c:v>
                </c:pt>
                <c:pt idx="2035">
                  <c:v>-9.488654377462602E-3</c:v>
                </c:pt>
                <c:pt idx="2036">
                  <c:v>-6.8390778567868349E-3</c:v>
                </c:pt>
                <c:pt idx="2037">
                  <c:v>-8.1638661171248295E-3</c:v>
                </c:pt>
                <c:pt idx="2038">
                  <c:v>-9.488654377462602E-3</c:v>
                </c:pt>
                <c:pt idx="2039">
                  <c:v>-1.2138230898138369E-2</c:v>
                </c:pt>
                <c:pt idx="2040">
                  <c:v>-6.8390778567868349E-3</c:v>
                </c:pt>
                <c:pt idx="2041">
                  <c:v>-1.2138230898138369E-2</c:v>
                </c:pt>
                <c:pt idx="2042">
                  <c:v>-8.1638661171248295E-3</c:v>
                </c:pt>
                <c:pt idx="2043">
                  <c:v>-1.5399248154355227E-3</c:v>
                </c:pt>
                <c:pt idx="2044">
                  <c:v>-1.0813442637800597E-2</c:v>
                </c:pt>
                <c:pt idx="2045">
                  <c:v>-1.3463019158476364E-2</c:v>
                </c:pt>
                <c:pt idx="2046">
                  <c:v>-6.8390778567868349E-3</c:v>
                </c:pt>
                <c:pt idx="2047">
                  <c:v>-8.1638661171248295E-3</c:v>
                </c:pt>
                <c:pt idx="2048">
                  <c:v>-6.8390778567868349E-3</c:v>
                </c:pt>
                <c:pt idx="2049">
                  <c:v>-9.488654377462602E-3</c:v>
                </c:pt>
                <c:pt idx="2050">
                  <c:v>-1.0813442637800597E-2</c:v>
                </c:pt>
                <c:pt idx="2051">
                  <c:v>-1.4787807418814136E-2</c:v>
                </c:pt>
                <c:pt idx="2052">
                  <c:v>-1.3463019158476364E-2</c:v>
                </c:pt>
                <c:pt idx="2053">
                  <c:v>-1.0813442637800597E-2</c:v>
                </c:pt>
                <c:pt idx="2054">
                  <c:v>-9.488654377462602E-3</c:v>
                </c:pt>
                <c:pt idx="2055">
                  <c:v>-6.8390778567868349E-3</c:v>
                </c:pt>
                <c:pt idx="2056">
                  <c:v>-9.488654377462602E-3</c:v>
                </c:pt>
                <c:pt idx="2057">
                  <c:v>-9.488654377462602E-3</c:v>
                </c:pt>
                <c:pt idx="2058">
                  <c:v>-1.0813442637800597E-2</c:v>
                </c:pt>
                <c:pt idx="2059">
                  <c:v>-1.2138230898138369E-2</c:v>
                </c:pt>
                <c:pt idx="2060">
                  <c:v>-9.488654377462602E-3</c:v>
                </c:pt>
                <c:pt idx="2061">
                  <c:v>-1.5399248154355227E-3</c:v>
                </c:pt>
                <c:pt idx="2062">
                  <c:v>-1.3463019158476364E-2</c:v>
                </c:pt>
                <c:pt idx="2063">
                  <c:v>-1.0813442637800597E-2</c:v>
                </c:pt>
                <c:pt idx="2064">
                  <c:v>-8.1638661171248295E-3</c:v>
                </c:pt>
                <c:pt idx="2065">
                  <c:v>-6.8390778567868349E-3</c:v>
                </c:pt>
                <c:pt idx="2066">
                  <c:v>-1.5399248154355227E-3</c:v>
                </c:pt>
                <c:pt idx="2067">
                  <c:v>-8.1638661171248295E-3</c:v>
                </c:pt>
                <c:pt idx="2068">
                  <c:v>-9.488654377462602E-3</c:v>
                </c:pt>
                <c:pt idx="2069">
                  <c:v>-1.0813442637800597E-2</c:v>
                </c:pt>
                <c:pt idx="2070">
                  <c:v>-1.0813442637800597E-2</c:v>
                </c:pt>
                <c:pt idx="2071">
                  <c:v>-1.0813442637800597E-2</c:v>
                </c:pt>
                <c:pt idx="2072">
                  <c:v>-1.6112595679152131E-2</c:v>
                </c:pt>
                <c:pt idx="2073">
                  <c:v>-1.2138230898138369E-2</c:v>
                </c:pt>
                <c:pt idx="2074">
                  <c:v>-1.2138230898138369E-2</c:v>
                </c:pt>
                <c:pt idx="2075">
                  <c:v>-8.1638661171248295E-3</c:v>
                </c:pt>
                <c:pt idx="2076">
                  <c:v>-1.0813442637800597E-2</c:v>
                </c:pt>
                <c:pt idx="2077">
                  <c:v>-5.5142895964490624E-3</c:v>
                </c:pt>
                <c:pt idx="2078">
                  <c:v>-9.488654377462602E-3</c:v>
                </c:pt>
                <c:pt idx="2079">
                  <c:v>-1.2138230898138369E-2</c:v>
                </c:pt>
                <c:pt idx="2080">
                  <c:v>-1.6112595679152131E-2</c:v>
                </c:pt>
                <c:pt idx="2081">
                  <c:v>-8.1638661171248295E-3</c:v>
                </c:pt>
                <c:pt idx="2082">
                  <c:v>-1.3463019158476364E-2</c:v>
                </c:pt>
                <c:pt idx="2083">
                  <c:v>-4.1895013361112898E-3</c:v>
                </c:pt>
                <c:pt idx="2084">
                  <c:v>-1.3463019158476364E-2</c:v>
                </c:pt>
                <c:pt idx="2085">
                  <c:v>-1.2138230898138369E-2</c:v>
                </c:pt>
                <c:pt idx="2086">
                  <c:v>-1.4787807418814136E-2</c:v>
                </c:pt>
                <c:pt idx="2087">
                  <c:v>-1.2138230898138369E-2</c:v>
                </c:pt>
                <c:pt idx="2088">
                  <c:v>-1.4787807418814136E-2</c:v>
                </c:pt>
                <c:pt idx="2089">
                  <c:v>-8.1638661171248295E-3</c:v>
                </c:pt>
                <c:pt idx="2090">
                  <c:v>-2.008696046016567E-2</c:v>
                </c:pt>
                <c:pt idx="2091">
                  <c:v>-1.7437383939489903E-2</c:v>
                </c:pt>
                <c:pt idx="2092">
                  <c:v>-2.008696046016567E-2</c:v>
                </c:pt>
                <c:pt idx="2093">
                  <c:v>-1.7437383939489903E-2</c:v>
                </c:pt>
                <c:pt idx="2094">
                  <c:v>-1.2138230898138369E-2</c:v>
                </c:pt>
                <c:pt idx="2095">
                  <c:v>-1.6112595679152131E-2</c:v>
                </c:pt>
                <c:pt idx="2096">
                  <c:v>-1.2138230898138369E-2</c:v>
                </c:pt>
                <c:pt idx="2097">
                  <c:v>-1.6112595679152131E-2</c:v>
                </c:pt>
                <c:pt idx="2098">
                  <c:v>-1.4787807418814136E-2</c:v>
                </c:pt>
                <c:pt idx="2099">
                  <c:v>-2.008696046016567E-2</c:v>
                </c:pt>
                <c:pt idx="2100">
                  <c:v>-1.8762172199827898E-2</c:v>
                </c:pt>
                <c:pt idx="2101">
                  <c:v>0.18128085511119163</c:v>
                </c:pt>
                <c:pt idx="2102">
                  <c:v>0.53234974410072922</c:v>
                </c:pt>
                <c:pt idx="2103">
                  <c:v>0.51380270845599896</c:v>
                </c:pt>
                <c:pt idx="2104">
                  <c:v>0.50982834367498531</c:v>
                </c:pt>
                <c:pt idx="2105">
                  <c:v>0.50982834367498531</c:v>
                </c:pt>
                <c:pt idx="2106">
                  <c:v>0.51115313193532319</c:v>
                </c:pt>
                <c:pt idx="2107">
                  <c:v>0.51380270845599896</c:v>
                </c:pt>
                <c:pt idx="2108">
                  <c:v>0.50982834367498531</c:v>
                </c:pt>
                <c:pt idx="2109">
                  <c:v>0.50055482585262023</c:v>
                </c:pt>
                <c:pt idx="2110">
                  <c:v>0.503204402373296</c:v>
                </c:pt>
                <c:pt idx="2111">
                  <c:v>0.49923003759228224</c:v>
                </c:pt>
                <c:pt idx="2112">
                  <c:v>0.50187961411295801</c:v>
                </c:pt>
                <c:pt idx="2113">
                  <c:v>0.50717876715430954</c:v>
                </c:pt>
                <c:pt idx="2114">
                  <c:v>0.49790524933194436</c:v>
                </c:pt>
                <c:pt idx="2115">
                  <c:v>0.50452919063363377</c:v>
                </c:pt>
                <c:pt idx="2116">
                  <c:v>0.49790524933194436</c:v>
                </c:pt>
                <c:pt idx="2117">
                  <c:v>0.50452919063363377</c:v>
                </c:pt>
                <c:pt idx="2118">
                  <c:v>0.48995651976991716</c:v>
                </c:pt>
                <c:pt idx="2119">
                  <c:v>0.503204402373296</c:v>
                </c:pt>
                <c:pt idx="2120">
                  <c:v>0.50055482585262023</c:v>
                </c:pt>
                <c:pt idx="2121">
                  <c:v>0.48995651976991716</c:v>
                </c:pt>
                <c:pt idx="2122">
                  <c:v>0.48333257846822775</c:v>
                </c:pt>
                <c:pt idx="2123">
                  <c:v>0.49260609629059293</c:v>
                </c:pt>
                <c:pt idx="2124">
                  <c:v>0.48598215498890351</c:v>
                </c:pt>
                <c:pt idx="2125">
                  <c:v>0.49260609629059293</c:v>
                </c:pt>
                <c:pt idx="2126">
                  <c:v>0.49393088455093082</c:v>
                </c:pt>
                <c:pt idx="2127">
                  <c:v>0.49128130803025505</c:v>
                </c:pt>
                <c:pt idx="2128">
                  <c:v>0.50055482585262023</c:v>
                </c:pt>
                <c:pt idx="2129">
                  <c:v>0.49128130803025505</c:v>
                </c:pt>
                <c:pt idx="2130">
                  <c:v>0.4952556728112687</c:v>
                </c:pt>
                <c:pt idx="2131">
                  <c:v>0.50055482585262023</c:v>
                </c:pt>
                <c:pt idx="2132">
                  <c:v>0.49128130803025505</c:v>
                </c:pt>
                <c:pt idx="2133">
                  <c:v>0.49260609629059293</c:v>
                </c:pt>
                <c:pt idx="2134">
                  <c:v>0.48995651976991716</c:v>
                </c:pt>
                <c:pt idx="2135">
                  <c:v>0.4952556728112687</c:v>
                </c:pt>
                <c:pt idx="2136">
                  <c:v>0.49260609629059293</c:v>
                </c:pt>
                <c:pt idx="2137">
                  <c:v>0.49923003759228224</c:v>
                </c:pt>
                <c:pt idx="2138">
                  <c:v>0.49260609629059293</c:v>
                </c:pt>
                <c:pt idx="2139">
                  <c:v>0.49128130803025505</c:v>
                </c:pt>
                <c:pt idx="2140">
                  <c:v>0.49128130803025505</c:v>
                </c:pt>
                <c:pt idx="2141">
                  <c:v>0.49128130803025505</c:v>
                </c:pt>
                <c:pt idx="2142">
                  <c:v>0.49128130803025505</c:v>
                </c:pt>
                <c:pt idx="2143">
                  <c:v>0.50055482585262023</c:v>
                </c:pt>
                <c:pt idx="2144">
                  <c:v>0.4952556728112687</c:v>
                </c:pt>
                <c:pt idx="2145">
                  <c:v>0.49393088455093082</c:v>
                </c:pt>
                <c:pt idx="2146">
                  <c:v>0.50055482585262023</c:v>
                </c:pt>
                <c:pt idx="2147">
                  <c:v>0.49658046107160658</c:v>
                </c:pt>
                <c:pt idx="2148">
                  <c:v>0.50585397889397166</c:v>
                </c:pt>
                <c:pt idx="2149">
                  <c:v>0.49790524933194436</c:v>
                </c:pt>
                <c:pt idx="2150">
                  <c:v>0.49790524933194436</c:v>
                </c:pt>
                <c:pt idx="2151">
                  <c:v>0.49790524933194436</c:v>
                </c:pt>
                <c:pt idx="2152">
                  <c:v>0.49790524933194436</c:v>
                </c:pt>
                <c:pt idx="2153">
                  <c:v>0.49790524933194436</c:v>
                </c:pt>
                <c:pt idx="2154">
                  <c:v>0.4952556728112687</c:v>
                </c:pt>
                <c:pt idx="2155">
                  <c:v>0.4952556728112687</c:v>
                </c:pt>
                <c:pt idx="2156">
                  <c:v>0.4952556728112687</c:v>
                </c:pt>
                <c:pt idx="2157">
                  <c:v>0.4952556728112687</c:v>
                </c:pt>
                <c:pt idx="2158">
                  <c:v>0.49393088455093082</c:v>
                </c:pt>
                <c:pt idx="2159">
                  <c:v>0.49393088455093082</c:v>
                </c:pt>
                <c:pt idx="2160">
                  <c:v>0.49128130803025505</c:v>
                </c:pt>
                <c:pt idx="2161">
                  <c:v>0.48863173150957928</c:v>
                </c:pt>
                <c:pt idx="2162">
                  <c:v>0.49658046107160658</c:v>
                </c:pt>
                <c:pt idx="2163">
                  <c:v>0.48465736672856563</c:v>
                </c:pt>
                <c:pt idx="2164">
                  <c:v>0.49260609629059293</c:v>
                </c:pt>
                <c:pt idx="2165">
                  <c:v>0.48465736672856563</c:v>
                </c:pt>
                <c:pt idx="2166">
                  <c:v>0.48995651976991716</c:v>
                </c:pt>
                <c:pt idx="2167">
                  <c:v>0.48465736672856563</c:v>
                </c:pt>
                <c:pt idx="2168">
                  <c:v>0.48200779020788986</c:v>
                </c:pt>
                <c:pt idx="2169">
                  <c:v>0.48200779020788986</c:v>
                </c:pt>
                <c:pt idx="2170">
                  <c:v>0.48200779020788986</c:v>
                </c:pt>
                <c:pt idx="2171">
                  <c:v>0.48598215498890351</c:v>
                </c:pt>
                <c:pt idx="2172">
                  <c:v>0.4873069432492414</c:v>
                </c:pt>
                <c:pt idx="2173">
                  <c:v>0.4873069432492414</c:v>
                </c:pt>
                <c:pt idx="2174">
                  <c:v>0.4873069432492414</c:v>
                </c:pt>
                <c:pt idx="2175">
                  <c:v>0.48863173150957928</c:v>
                </c:pt>
                <c:pt idx="2176">
                  <c:v>0.48333257846822775</c:v>
                </c:pt>
                <c:pt idx="2177">
                  <c:v>0.4873069432492414</c:v>
                </c:pt>
                <c:pt idx="2178">
                  <c:v>0.48200779020788986</c:v>
                </c:pt>
                <c:pt idx="2179">
                  <c:v>0.48200779020788986</c:v>
                </c:pt>
                <c:pt idx="2180">
                  <c:v>0.4793582136872141</c:v>
                </c:pt>
                <c:pt idx="2181">
                  <c:v>0.47803342542687621</c:v>
                </c:pt>
                <c:pt idx="2182">
                  <c:v>0.47670863716653833</c:v>
                </c:pt>
                <c:pt idx="2183">
                  <c:v>0.48068300194755198</c:v>
                </c:pt>
                <c:pt idx="2184">
                  <c:v>0.4793582136872141</c:v>
                </c:pt>
                <c:pt idx="2185">
                  <c:v>0.48200779020788986</c:v>
                </c:pt>
                <c:pt idx="2186">
                  <c:v>0.47670863716653833</c:v>
                </c:pt>
                <c:pt idx="2187">
                  <c:v>0.47405906064586256</c:v>
                </c:pt>
                <c:pt idx="2188">
                  <c:v>0.47405906064586256</c:v>
                </c:pt>
                <c:pt idx="2189">
                  <c:v>0.48465736672856563</c:v>
                </c:pt>
                <c:pt idx="2190">
                  <c:v>0.47405906064586256</c:v>
                </c:pt>
                <c:pt idx="2191">
                  <c:v>0.47405906064586256</c:v>
                </c:pt>
                <c:pt idx="2192">
                  <c:v>0.4793582136872141</c:v>
                </c:pt>
                <c:pt idx="2193">
                  <c:v>0.4793582136872141</c:v>
                </c:pt>
                <c:pt idx="2194">
                  <c:v>0.47538384890620045</c:v>
                </c:pt>
                <c:pt idx="2195">
                  <c:v>0.48068300194755198</c:v>
                </c:pt>
                <c:pt idx="2196">
                  <c:v>0.47803342542687621</c:v>
                </c:pt>
                <c:pt idx="2197">
                  <c:v>0.47670863716653833</c:v>
                </c:pt>
                <c:pt idx="2198">
                  <c:v>0.47538384890620045</c:v>
                </c:pt>
                <c:pt idx="2199">
                  <c:v>0.47670863716653833</c:v>
                </c:pt>
                <c:pt idx="2200">
                  <c:v>0.47538384890620045</c:v>
                </c:pt>
                <c:pt idx="2201">
                  <c:v>0.47140948412518691</c:v>
                </c:pt>
                <c:pt idx="2202">
                  <c:v>0.47405906064586256</c:v>
                </c:pt>
                <c:pt idx="2203">
                  <c:v>0.47140948412518691</c:v>
                </c:pt>
                <c:pt idx="2204">
                  <c:v>0.46875990760451114</c:v>
                </c:pt>
                <c:pt idx="2205">
                  <c:v>0.4634607545631596</c:v>
                </c:pt>
                <c:pt idx="2206">
                  <c:v>0.47008469586484902</c:v>
                </c:pt>
                <c:pt idx="2207">
                  <c:v>0.46478554282349749</c:v>
                </c:pt>
                <c:pt idx="2208">
                  <c:v>0.46743511934417326</c:v>
                </c:pt>
                <c:pt idx="2209">
                  <c:v>0.46611033108383537</c:v>
                </c:pt>
                <c:pt idx="2210">
                  <c:v>0.47008469586484902</c:v>
                </c:pt>
                <c:pt idx="2211">
                  <c:v>0.47140948412518691</c:v>
                </c:pt>
                <c:pt idx="2212">
                  <c:v>0.46875990760451114</c:v>
                </c:pt>
                <c:pt idx="2213">
                  <c:v>0.48068300194755198</c:v>
                </c:pt>
                <c:pt idx="2214">
                  <c:v>0.47538384890620045</c:v>
                </c:pt>
                <c:pt idx="2215">
                  <c:v>0.47670863716653833</c:v>
                </c:pt>
                <c:pt idx="2216">
                  <c:v>0.47803342542687621</c:v>
                </c:pt>
                <c:pt idx="2217">
                  <c:v>0.48598215498890351</c:v>
                </c:pt>
                <c:pt idx="2218">
                  <c:v>0.47538384890620045</c:v>
                </c:pt>
                <c:pt idx="2219">
                  <c:v>0.47008469586484902</c:v>
                </c:pt>
                <c:pt idx="2220">
                  <c:v>0.47140948412518691</c:v>
                </c:pt>
                <c:pt idx="2221">
                  <c:v>0.47140948412518691</c:v>
                </c:pt>
                <c:pt idx="2222">
                  <c:v>0.47008469586484902</c:v>
                </c:pt>
                <c:pt idx="2223">
                  <c:v>0.47405906064586256</c:v>
                </c:pt>
                <c:pt idx="2224">
                  <c:v>0.46478554282349749</c:v>
                </c:pt>
                <c:pt idx="2225">
                  <c:v>0.46611033108383537</c:v>
                </c:pt>
                <c:pt idx="2226">
                  <c:v>0.47140948412518691</c:v>
                </c:pt>
                <c:pt idx="2227">
                  <c:v>0.47803342542687621</c:v>
                </c:pt>
                <c:pt idx="2228">
                  <c:v>0.46743511934417326</c:v>
                </c:pt>
                <c:pt idx="2229">
                  <c:v>0.47803342542687621</c:v>
                </c:pt>
                <c:pt idx="2230">
                  <c:v>0.47008469586484902</c:v>
                </c:pt>
                <c:pt idx="2231">
                  <c:v>0.47140948412518691</c:v>
                </c:pt>
                <c:pt idx="2232">
                  <c:v>0.46611033108383537</c:v>
                </c:pt>
                <c:pt idx="2233">
                  <c:v>0.47008469586484902</c:v>
                </c:pt>
                <c:pt idx="2234">
                  <c:v>0.47405906064586256</c:v>
                </c:pt>
                <c:pt idx="2235">
                  <c:v>0.47670863716653833</c:v>
                </c:pt>
                <c:pt idx="2236">
                  <c:v>0.47008469586484902</c:v>
                </c:pt>
                <c:pt idx="2237">
                  <c:v>0.47008469586484902</c:v>
                </c:pt>
                <c:pt idx="2238">
                  <c:v>0.47273427238552479</c:v>
                </c:pt>
                <c:pt idx="2239">
                  <c:v>0.47273427238552479</c:v>
                </c:pt>
                <c:pt idx="2240">
                  <c:v>0.47008469586484902</c:v>
                </c:pt>
                <c:pt idx="2241">
                  <c:v>0.46875990760451114</c:v>
                </c:pt>
                <c:pt idx="2242">
                  <c:v>0.46743511934417326</c:v>
                </c:pt>
                <c:pt idx="2243">
                  <c:v>0.46478554282349749</c:v>
                </c:pt>
                <c:pt idx="2244">
                  <c:v>0.4634607545631596</c:v>
                </c:pt>
                <c:pt idx="2245">
                  <c:v>0.46478554282349749</c:v>
                </c:pt>
                <c:pt idx="2246">
                  <c:v>0.46213596630282172</c:v>
                </c:pt>
                <c:pt idx="2247">
                  <c:v>0.47140948412518691</c:v>
                </c:pt>
                <c:pt idx="2248">
                  <c:v>0.46875990760451114</c:v>
                </c:pt>
                <c:pt idx="2249">
                  <c:v>0.46875990760451114</c:v>
                </c:pt>
                <c:pt idx="2250">
                  <c:v>0.46611033108383537</c:v>
                </c:pt>
                <c:pt idx="2251">
                  <c:v>0.47140948412518691</c:v>
                </c:pt>
                <c:pt idx="2252">
                  <c:v>0.46081117804248384</c:v>
                </c:pt>
                <c:pt idx="2253">
                  <c:v>0.4634607545631596</c:v>
                </c:pt>
                <c:pt idx="2254">
                  <c:v>0.46478554282349749</c:v>
                </c:pt>
                <c:pt idx="2255">
                  <c:v>0.47405906064586256</c:v>
                </c:pt>
                <c:pt idx="2256">
                  <c:v>0.47273427238552479</c:v>
                </c:pt>
                <c:pt idx="2257">
                  <c:v>0.46743511934417326</c:v>
                </c:pt>
                <c:pt idx="2258">
                  <c:v>0.45948638978214595</c:v>
                </c:pt>
                <c:pt idx="2259">
                  <c:v>0.46611033108383537</c:v>
                </c:pt>
                <c:pt idx="2260">
                  <c:v>0.46611033108383537</c:v>
                </c:pt>
                <c:pt idx="2261">
                  <c:v>0.45683681326147019</c:v>
                </c:pt>
                <c:pt idx="2262">
                  <c:v>0.4634607545631596</c:v>
                </c:pt>
                <c:pt idx="2263">
                  <c:v>0.45816160152180807</c:v>
                </c:pt>
                <c:pt idx="2264">
                  <c:v>0.46081117804248384</c:v>
                </c:pt>
                <c:pt idx="2265">
                  <c:v>0.45683681326147019</c:v>
                </c:pt>
                <c:pt idx="2266">
                  <c:v>0.45816160152180807</c:v>
                </c:pt>
                <c:pt idx="2267">
                  <c:v>0.45021287195978077</c:v>
                </c:pt>
                <c:pt idx="2268">
                  <c:v>0.45418723674079442</c:v>
                </c:pt>
                <c:pt idx="2269">
                  <c:v>0.46611033108383537</c:v>
                </c:pt>
                <c:pt idx="2270">
                  <c:v>0.46081117804248384</c:v>
                </c:pt>
                <c:pt idx="2271">
                  <c:v>0.46611033108383537</c:v>
                </c:pt>
                <c:pt idx="2272">
                  <c:v>0.46213596630282172</c:v>
                </c:pt>
                <c:pt idx="2273">
                  <c:v>0.45948638978214595</c:v>
                </c:pt>
                <c:pt idx="2274">
                  <c:v>0.46743511934417326</c:v>
                </c:pt>
                <c:pt idx="2275">
                  <c:v>0.45948638978214595</c:v>
                </c:pt>
                <c:pt idx="2276">
                  <c:v>0.45816160152180807</c:v>
                </c:pt>
                <c:pt idx="2277">
                  <c:v>0.45683681326147019</c:v>
                </c:pt>
                <c:pt idx="2278">
                  <c:v>0.4555120250011323</c:v>
                </c:pt>
                <c:pt idx="2279">
                  <c:v>0.44888808369944289</c:v>
                </c:pt>
                <c:pt idx="2280">
                  <c:v>0.45153766022011865</c:v>
                </c:pt>
                <c:pt idx="2281">
                  <c:v>0.45153766022011865</c:v>
                </c:pt>
                <c:pt idx="2282">
                  <c:v>0.44756329543910511</c:v>
                </c:pt>
                <c:pt idx="2283">
                  <c:v>0.44888808369944289</c:v>
                </c:pt>
                <c:pt idx="2284">
                  <c:v>0.45418723674079442</c:v>
                </c:pt>
                <c:pt idx="2285">
                  <c:v>0.45021287195978077</c:v>
                </c:pt>
                <c:pt idx="2286">
                  <c:v>0.44623850717876723</c:v>
                </c:pt>
                <c:pt idx="2287">
                  <c:v>0.44888808369944289</c:v>
                </c:pt>
                <c:pt idx="2288">
                  <c:v>0.45418723674079442</c:v>
                </c:pt>
                <c:pt idx="2289">
                  <c:v>0.44888808369944289</c:v>
                </c:pt>
                <c:pt idx="2290">
                  <c:v>0.45021287195978077</c:v>
                </c:pt>
                <c:pt idx="2291">
                  <c:v>0.44888808369944289</c:v>
                </c:pt>
                <c:pt idx="2292">
                  <c:v>0.45021287195978077</c:v>
                </c:pt>
                <c:pt idx="2293">
                  <c:v>0.45816160152180807</c:v>
                </c:pt>
                <c:pt idx="2294">
                  <c:v>0.44888808369944289</c:v>
                </c:pt>
                <c:pt idx="2295">
                  <c:v>0.45286244848045654</c:v>
                </c:pt>
                <c:pt idx="2296">
                  <c:v>0.45153766022011865</c:v>
                </c:pt>
                <c:pt idx="2297">
                  <c:v>0.43696498935640204</c:v>
                </c:pt>
                <c:pt idx="2298">
                  <c:v>0.45286244848045654</c:v>
                </c:pt>
                <c:pt idx="2299">
                  <c:v>0.44888808369944289</c:v>
                </c:pt>
                <c:pt idx="2300">
                  <c:v>0.44623850717876723</c:v>
                </c:pt>
                <c:pt idx="2301">
                  <c:v>0.45418723674079442</c:v>
                </c:pt>
                <c:pt idx="2302">
                  <c:v>0.44491371891842935</c:v>
                </c:pt>
                <c:pt idx="2303">
                  <c:v>0.45286244848045654</c:v>
                </c:pt>
                <c:pt idx="2304">
                  <c:v>0.44888808369944289</c:v>
                </c:pt>
                <c:pt idx="2305">
                  <c:v>0.45286244848045654</c:v>
                </c:pt>
                <c:pt idx="2306">
                  <c:v>0.44623850717876723</c:v>
                </c:pt>
                <c:pt idx="2307">
                  <c:v>0.45021287195978077</c:v>
                </c:pt>
                <c:pt idx="2308">
                  <c:v>0.45286244848045654</c:v>
                </c:pt>
                <c:pt idx="2309">
                  <c:v>0.44491371891842935</c:v>
                </c:pt>
                <c:pt idx="2310">
                  <c:v>0.4409393541374157</c:v>
                </c:pt>
                <c:pt idx="2311">
                  <c:v>0.4409393541374157</c:v>
                </c:pt>
                <c:pt idx="2312">
                  <c:v>0.45153766022011865</c:v>
                </c:pt>
                <c:pt idx="2313">
                  <c:v>0.44888808369944289</c:v>
                </c:pt>
                <c:pt idx="2314">
                  <c:v>0.44756329543910511</c:v>
                </c:pt>
                <c:pt idx="2315">
                  <c:v>0.43961456587707781</c:v>
                </c:pt>
                <c:pt idx="2316">
                  <c:v>0.45021287195978077</c:v>
                </c:pt>
                <c:pt idx="2317">
                  <c:v>0.44623850717876723</c:v>
                </c:pt>
                <c:pt idx="2318">
                  <c:v>0.44226414239775358</c:v>
                </c:pt>
                <c:pt idx="2319">
                  <c:v>0.44358893065809146</c:v>
                </c:pt>
                <c:pt idx="2320">
                  <c:v>0.44358893065809146</c:v>
                </c:pt>
                <c:pt idx="2321">
                  <c:v>0.44491371891842935</c:v>
                </c:pt>
                <c:pt idx="2322">
                  <c:v>0.43696498935640204</c:v>
                </c:pt>
                <c:pt idx="2323">
                  <c:v>0.4409393541374157</c:v>
                </c:pt>
                <c:pt idx="2324">
                  <c:v>0.43696498935640204</c:v>
                </c:pt>
                <c:pt idx="2325">
                  <c:v>0.44491371891842935</c:v>
                </c:pt>
                <c:pt idx="2326">
                  <c:v>0.4409393541374157</c:v>
                </c:pt>
                <c:pt idx="2327">
                  <c:v>0.43696498935640204</c:v>
                </c:pt>
                <c:pt idx="2328">
                  <c:v>0.4409393541374157</c:v>
                </c:pt>
                <c:pt idx="2329">
                  <c:v>0.44358893065809146</c:v>
                </c:pt>
                <c:pt idx="2330">
                  <c:v>0.44756329543910511</c:v>
                </c:pt>
                <c:pt idx="2331">
                  <c:v>0.44888808369944289</c:v>
                </c:pt>
                <c:pt idx="2332">
                  <c:v>0.45153766022011865</c:v>
                </c:pt>
                <c:pt idx="2333">
                  <c:v>0.43828977761673993</c:v>
                </c:pt>
                <c:pt idx="2334">
                  <c:v>0.43828977761673993</c:v>
                </c:pt>
                <c:pt idx="2335">
                  <c:v>0.43431541283572628</c:v>
                </c:pt>
                <c:pt idx="2336">
                  <c:v>0.43696498935640204</c:v>
                </c:pt>
                <c:pt idx="2337">
                  <c:v>0.44491371891842935</c:v>
                </c:pt>
                <c:pt idx="2338">
                  <c:v>0.43696498935640204</c:v>
                </c:pt>
                <c:pt idx="2339">
                  <c:v>0.43299062457538839</c:v>
                </c:pt>
                <c:pt idx="2340">
                  <c:v>0.43431541283572628</c:v>
                </c:pt>
                <c:pt idx="2341">
                  <c:v>0.43828977761673993</c:v>
                </c:pt>
                <c:pt idx="2342">
                  <c:v>0.43828977761673993</c:v>
                </c:pt>
                <c:pt idx="2343">
                  <c:v>0.43696498935640204</c:v>
                </c:pt>
                <c:pt idx="2344">
                  <c:v>0.43431541283572628</c:v>
                </c:pt>
                <c:pt idx="2345">
                  <c:v>0.43034104805471263</c:v>
                </c:pt>
                <c:pt idx="2346">
                  <c:v>0.43828977761673993</c:v>
                </c:pt>
                <c:pt idx="2347">
                  <c:v>0.44226414239775358</c:v>
                </c:pt>
                <c:pt idx="2348">
                  <c:v>0.43299062457538839</c:v>
                </c:pt>
                <c:pt idx="2349">
                  <c:v>0.43431541283572628</c:v>
                </c:pt>
                <c:pt idx="2350">
                  <c:v>0.42901625979437474</c:v>
                </c:pt>
                <c:pt idx="2351">
                  <c:v>0.43034104805471263</c:v>
                </c:pt>
                <c:pt idx="2352">
                  <c:v>0.42636668327369898</c:v>
                </c:pt>
                <c:pt idx="2353">
                  <c:v>0.42769147153403686</c:v>
                </c:pt>
                <c:pt idx="2354">
                  <c:v>0.42769147153403686</c:v>
                </c:pt>
                <c:pt idx="2355">
                  <c:v>0.42371710675302332</c:v>
                </c:pt>
                <c:pt idx="2356">
                  <c:v>0.42239231849268544</c:v>
                </c:pt>
                <c:pt idx="2357">
                  <c:v>0.42371710675302332</c:v>
                </c:pt>
                <c:pt idx="2358">
                  <c:v>0.42769147153403686</c:v>
                </c:pt>
                <c:pt idx="2359">
                  <c:v>0.43564020109606416</c:v>
                </c:pt>
                <c:pt idx="2360">
                  <c:v>0.42636668327369898</c:v>
                </c:pt>
                <c:pt idx="2361">
                  <c:v>0.43696498935640204</c:v>
                </c:pt>
                <c:pt idx="2362">
                  <c:v>0.42901625979437474</c:v>
                </c:pt>
                <c:pt idx="2363">
                  <c:v>0.42504189501336109</c:v>
                </c:pt>
                <c:pt idx="2364">
                  <c:v>0.42769147153403686</c:v>
                </c:pt>
                <c:pt idx="2365">
                  <c:v>0.42504189501336109</c:v>
                </c:pt>
                <c:pt idx="2366">
                  <c:v>0.42106753023234755</c:v>
                </c:pt>
                <c:pt idx="2367">
                  <c:v>0.42636668327369898</c:v>
                </c:pt>
                <c:pt idx="2368">
                  <c:v>0.42239231849268544</c:v>
                </c:pt>
                <c:pt idx="2369">
                  <c:v>0.41841795371167179</c:v>
                </c:pt>
                <c:pt idx="2370">
                  <c:v>0.42371710675302332</c:v>
                </c:pt>
                <c:pt idx="2371">
                  <c:v>0.4170931654513339</c:v>
                </c:pt>
                <c:pt idx="2372">
                  <c:v>0.41974274197200967</c:v>
                </c:pt>
                <c:pt idx="2373">
                  <c:v>0.4170931654513339</c:v>
                </c:pt>
                <c:pt idx="2374">
                  <c:v>0.41444358893065814</c:v>
                </c:pt>
                <c:pt idx="2375">
                  <c:v>0.40649485936863083</c:v>
                </c:pt>
                <c:pt idx="2376">
                  <c:v>0.41576837719099602</c:v>
                </c:pt>
                <c:pt idx="2377">
                  <c:v>0.41444358893065814</c:v>
                </c:pt>
                <c:pt idx="2378">
                  <c:v>0.41311880067032025</c:v>
                </c:pt>
                <c:pt idx="2379">
                  <c:v>0.42371710675302332</c:v>
                </c:pt>
                <c:pt idx="2380">
                  <c:v>0.41841795371167179</c:v>
                </c:pt>
                <c:pt idx="2381">
                  <c:v>0.40781964762896872</c:v>
                </c:pt>
                <c:pt idx="2382">
                  <c:v>0.40781964762896872</c:v>
                </c:pt>
                <c:pt idx="2383">
                  <c:v>0.40649485936863083</c:v>
                </c:pt>
                <c:pt idx="2384">
                  <c:v>0.4170931654513339</c:v>
                </c:pt>
                <c:pt idx="2385">
                  <c:v>0.41444358893065814</c:v>
                </c:pt>
                <c:pt idx="2386">
                  <c:v>0.41311880067032025</c:v>
                </c:pt>
                <c:pt idx="2387">
                  <c:v>0.40649485936863083</c:v>
                </c:pt>
                <c:pt idx="2388">
                  <c:v>0.4091444358893066</c:v>
                </c:pt>
                <c:pt idx="2389">
                  <c:v>0.41311880067032025</c:v>
                </c:pt>
                <c:pt idx="2390">
                  <c:v>0.41444358893065814</c:v>
                </c:pt>
                <c:pt idx="2391">
                  <c:v>0.41576837719099602</c:v>
                </c:pt>
                <c:pt idx="2392">
                  <c:v>0.41576837719099602</c:v>
                </c:pt>
                <c:pt idx="2393">
                  <c:v>0.41444358893065814</c:v>
                </c:pt>
                <c:pt idx="2394">
                  <c:v>0.40649485936863083</c:v>
                </c:pt>
                <c:pt idx="2395">
                  <c:v>0.41046922414964448</c:v>
                </c:pt>
                <c:pt idx="2396">
                  <c:v>0.41311880067032025</c:v>
                </c:pt>
                <c:pt idx="2397">
                  <c:v>0.41444358893065814</c:v>
                </c:pt>
                <c:pt idx="2398">
                  <c:v>0.41444358893065814</c:v>
                </c:pt>
                <c:pt idx="2399">
                  <c:v>0.20512704379727342</c:v>
                </c:pt>
                <c:pt idx="2400">
                  <c:v>0.11239186557362202</c:v>
                </c:pt>
                <c:pt idx="2401">
                  <c:v>6.8673852982472083E-2</c:v>
                </c:pt>
                <c:pt idx="2402">
                  <c:v>5.0126817337741825E-2</c:v>
                </c:pt>
                <c:pt idx="2403">
                  <c:v>3.9528511255038756E-2</c:v>
                </c:pt>
                <c:pt idx="2404">
                  <c:v>3.1579781693011455E-2</c:v>
                </c:pt>
                <c:pt idx="2405">
                  <c:v>3.4229358213687222E-2</c:v>
                </c:pt>
                <c:pt idx="2406">
                  <c:v>3.6878934734362989E-2</c:v>
                </c:pt>
                <c:pt idx="2407">
                  <c:v>3.6878934734362989E-2</c:v>
                </c:pt>
                <c:pt idx="2408">
                  <c:v>3.1579781693011455E-2</c:v>
                </c:pt>
                <c:pt idx="2409">
                  <c:v>3.4229358213687222E-2</c:v>
                </c:pt>
                <c:pt idx="2410">
                  <c:v>3.6878934734362989E-2</c:v>
                </c:pt>
                <c:pt idx="2411">
                  <c:v>3.8203722994700873E-2</c:v>
                </c:pt>
                <c:pt idx="2412">
                  <c:v>3.5554146474025106E-2</c:v>
                </c:pt>
                <c:pt idx="2413">
                  <c:v>4.085329951537664E-2</c:v>
                </c:pt>
                <c:pt idx="2414">
                  <c:v>3.1579781693011455E-2</c:v>
                </c:pt>
                <c:pt idx="2415">
                  <c:v>3.0254993432673682E-2</c:v>
                </c:pt>
                <c:pt idx="2416">
                  <c:v>3.1579781693011455E-2</c:v>
                </c:pt>
                <c:pt idx="2417">
                  <c:v>3.1579781693011455E-2</c:v>
                </c:pt>
                <c:pt idx="2418">
                  <c:v>3.6878934734362989E-2</c:v>
                </c:pt>
                <c:pt idx="2419">
                  <c:v>3.0254993432673682E-2</c:v>
                </c:pt>
                <c:pt idx="2420">
                  <c:v>3.2904569953349339E-2</c:v>
                </c:pt>
                <c:pt idx="2421">
                  <c:v>3.6878934734362989E-2</c:v>
                </c:pt>
                <c:pt idx="2422">
                  <c:v>3.2904569953349339E-2</c:v>
                </c:pt>
                <c:pt idx="2423">
                  <c:v>3.4229358213687222E-2</c:v>
                </c:pt>
                <c:pt idx="2424">
                  <c:v>3.4229358213687222E-2</c:v>
                </c:pt>
                <c:pt idx="2425">
                  <c:v>3.2904569953349339E-2</c:v>
                </c:pt>
                <c:pt idx="2426">
                  <c:v>3.4229358213687222E-2</c:v>
                </c:pt>
                <c:pt idx="2427">
                  <c:v>3.4229358213687222E-2</c:v>
                </c:pt>
                <c:pt idx="2428">
                  <c:v>3.8203722994700873E-2</c:v>
                </c:pt>
                <c:pt idx="2429">
                  <c:v>3.1579781693011455E-2</c:v>
                </c:pt>
                <c:pt idx="2430">
                  <c:v>3.4229358213687222E-2</c:v>
                </c:pt>
                <c:pt idx="2431">
                  <c:v>3.4229358213687222E-2</c:v>
                </c:pt>
                <c:pt idx="2432">
                  <c:v>3.5554146474025106E-2</c:v>
                </c:pt>
                <c:pt idx="2433">
                  <c:v>3.2904569953349339E-2</c:v>
                </c:pt>
                <c:pt idx="2434">
                  <c:v>3.5554146474025106E-2</c:v>
                </c:pt>
                <c:pt idx="2435">
                  <c:v>3.5554146474025106E-2</c:v>
                </c:pt>
                <c:pt idx="2436">
                  <c:v>3.5554146474025106E-2</c:v>
                </c:pt>
                <c:pt idx="2437">
                  <c:v>3.5554146474025106E-2</c:v>
                </c:pt>
                <c:pt idx="2438">
                  <c:v>3.4229358213687222E-2</c:v>
                </c:pt>
                <c:pt idx="2439">
                  <c:v>3.0254993432673682E-2</c:v>
                </c:pt>
                <c:pt idx="2440">
                  <c:v>3.1579781693011455E-2</c:v>
                </c:pt>
                <c:pt idx="2441">
                  <c:v>3.2904569953349339E-2</c:v>
                </c:pt>
                <c:pt idx="2442">
                  <c:v>3.4229358213687222E-2</c:v>
                </c:pt>
                <c:pt idx="2443">
                  <c:v>3.8203722994700873E-2</c:v>
                </c:pt>
                <c:pt idx="2444">
                  <c:v>3.1579781693011455E-2</c:v>
                </c:pt>
                <c:pt idx="2445">
                  <c:v>3.2904569953349339E-2</c:v>
                </c:pt>
                <c:pt idx="2446">
                  <c:v>3.0254993432673682E-2</c:v>
                </c:pt>
                <c:pt idx="2447">
                  <c:v>3.0254993432673682E-2</c:v>
                </c:pt>
                <c:pt idx="2448">
                  <c:v>3.2904569953349339E-2</c:v>
                </c:pt>
                <c:pt idx="2449">
                  <c:v>3.0254993432673682E-2</c:v>
                </c:pt>
                <c:pt idx="2450">
                  <c:v>2.6280628651660032E-2</c:v>
                </c:pt>
                <c:pt idx="2451">
                  <c:v>3.0254993432673682E-2</c:v>
                </c:pt>
                <c:pt idx="2452">
                  <c:v>2.7605416911997915E-2</c:v>
                </c:pt>
                <c:pt idx="2453">
                  <c:v>3.4229358213687222E-2</c:v>
                </c:pt>
                <c:pt idx="2454">
                  <c:v>3.0254993432673682E-2</c:v>
                </c:pt>
                <c:pt idx="2455">
                  <c:v>2.8930205172335799E-2</c:v>
                </c:pt>
                <c:pt idx="2456">
                  <c:v>2.6280628651660032E-2</c:v>
                </c:pt>
                <c:pt idx="2457">
                  <c:v>3.0254993432673682E-2</c:v>
                </c:pt>
                <c:pt idx="2458">
                  <c:v>3.1579781693011455E-2</c:v>
                </c:pt>
                <c:pt idx="2459">
                  <c:v>2.8930205172335799E-2</c:v>
                </c:pt>
                <c:pt idx="2460">
                  <c:v>3.0254993432673682E-2</c:v>
                </c:pt>
                <c:pt idx="2461">
                  <c:v>2.6280628651660032E-2</c:v>
                </c:pt>
                <c:pt idx="2462">
                  <c:v>3.4229358213687222E-2</c:v>
                </c:pt>
                <c:pt idx="2463">
                  <c:v>2.8930205172335799E-2</c:v>
                </c:pt>
                <c:pt idx="2464">
                  <c:v>2.6280628651660032E-2</c:v>
                </c:pt>
                <c:pt idx="2465">
                  <c:v>2.6280628651660032E-2</c:v>
                </c:pt>
                <c:pt idx="2466">
                  <c:v>2.6280628651660032E-2</c:v>
                </c:pt>
                <c:pt idx="2467">
                  <c:v>2.8930205172335799E-2</c:v>
                </c:pt>
                <c:pt idx="2468">
                  <c:v>2.3631052130984265E-2</c:v>
                </c:pt>
                <c:pt idx="2469">
                  <c:v>2.8930205172335799E-2</c:v>
                </c:pt>
                <c:pt idx="2470">
                  <c:v>2.2306263870646381E-2</c:v>
                </c:pt>
                <c:pt idx="2471">
                  <c:v>3.6878934734362989E-2</c:v>
                </c:pt>
                <c:pt idx="2472">
                  <c:v>3.9528511255038756E-2</c:v>
                </c:pt>
                <c:pt idx="2473">
                  <c:v>4.085329951537664E-2</c:v>
                </c:pt>
                <c:pt idx="2474">
                  <c:v>3.5554146474025106E-2</c:v>
                </c:pt>
                <c:pt idx="2475">
                  <c:v>3.8203722994700873E-2</c:v>
                </c:pt>
                <c:pt idx="2476">
                  <c:v>3.2904569953349339E-2</c:v>
                </c:pt>
                <c:pt idx="2477">
                  <c:v>3.4229358213687222E-2</c:v>
                </c:pt>
                <c:pt idx="2478">
                  <c:v>3.1579781693011455E-2</c:v>
                </c:pt>
                <c:pt idx="2479">
                  <c:v>3.4229358213687222E-2</c:v>
                </c:pt>
                <c:pt idx="2480">
                  <c:v>2.6280628651660032E-2</c:v>
                </c:pt>
                <c:pt idx="2481">
                  <c:v>3.5554146474025106E-2</c:v>
                </c:pt>
                <c:pt idx="2482">
                  <c:v>2.8930205172335799E-2</c:v>
                </c:pt>
                <c:pt idx="2483">
                  <c:v>1.9656687349970614E-2</c:v>
                </c:pt>
                <c:pt idx="2484">
                  <c:v>2.3631052130984265E-2</c:v>
                </c:pt>
                <c:pt idx="2485">
                  <c:v>2.6280628651660032E-2</c:v>
                </c:pt>
                <c:pt idx="2486">
                  <c:v>1.9656687349970614E-2</c:v>
                </c:pt>
                <c:pt idx="2487">
                  <c:v>1.8331899089632731E-2</c:v>
                </c:pt>
                <c:pt idx="2488">
                  <c:v>1.5682322568956963E-2</c:v>
                </c:pt>
                <c:pt idx="2489">
                  <c:v>1.5682322568956963E-2</c:v>
                </c:pt>
                <c:pt idx="2490">
                  <c:v>1.9656687349970614E-2</c:v>
                </c:pt>
                <c:pt idx="2491">
                  <c:v>1.9656687349970614E-2</c:v>
                </c:pt>
                <c:pt idx="2492">
                  <c:v>2.2306263870646381E-2</c:v>
                </c:pt>
                <c:pt idx="2493">
                  <c:v>2.2306263870646381E-2</c:v>
                </c:pt>
                <c:pt idx="2494">
                  <c:v>1.435753430861908E-2</c:v>
                </c:pt>
                <c:pt idx="2495">
                  <c:v>2.4955840391322148E-2</c:v>
                </c:pt>
                <c:pt idx="2496">
                  <c:v>2.0981475610308498E-2</c:v>
                </c:pt>
                <c:pt idx="2497">
                  <c:v>2.2306263870646381E-2</c:v>
                </c:pt>
                <c:pt idx="2498">
                  <c:v>1.8331899089632731E-2</c:v>
                </c:pt>
                <c:pt idx="2499">
                  <c:v>2.0981475610308498E-2</c:v>
                </c:pt>
                <c:pt idx="2500">
                  <c:v>3.0254993432673682E-2</c:v>
                </c:pt>
                <c:pt idx="2501">
                  <c:v>2.7605416911997915E-2</c:v>
                </c:pt>
                <c:pt idx="2502">
                  <c:v>2.0981475610308498E-2</c:v>
                </c:pt>
                <c:pt idx="2503">
                  <c:v>1.7007110829294847E-2</c:v>
                </c:pt>
                <c:pt idx="2504">
                  <c:v>2.3631052130984265E-2</c:v>
                </c:pt>
                <c:pt idx="2505">
                  <c:v>2.3631052130984265E-2</c:v>
                </c:pt>
                <c:pt idx="2506">
                  <c:v>1.435753430861908E-2</c:v>
                </c:pt>
                <c:pt idx="2507">
                  <c:v>2.4955840391322148E-2</c:v>
                </c:pt>
                <c:pt idx="2508">
                  <c:v>1.9656687349970614E-2</c:v>
                </c:pt>
                <c:pt idx="2509">
                  <c:v>2.0981475610308498E-2</c:v>
                </c:pt>
                <c:pt idx="2510">
                  <c:v>2.3631052130984265E-2</c:v>
                </c:pt>
                <c:pt idx="2511">
                  <c:v>1.5682322568956963E-2</c:v>
                </c:pt>
                <c:pt idx="2512">
                  <c:v>2.6280628651660032E-2</c:v>
                </c:pt>
                <c:pt idx="2513">
                  <c:v>1.8331899089632731E-2</c:v>
                </c:pt>
                <c:pt idx="2514">
                  <c:v>1.9656687349970614E-2</c:v>
                </c:pt>
                <c:pt idx="2515">
                  <c:v>2.0981475610308498E-2</c:v>
                </c:pt>
                <c:pt idx="2516">
                  <c:v>1.7007110829294847E-2</c:v>
                </c:pt>
                <c:pt idx="2517">
                  <c:v>2.3631052130984265E-2</c:v>
                </c:pt>
                <c:pt idx="2518">
                  <c:v>1.7007110829294847E-2</c:v>
                </c:pt>
                <c:pt idx="2519">
                  <c:v>2.3631052130984265E-2</c:v>
                </c:pt>
                <c:pt idx="2520">
                  <c:v>1.7007110829294847E-2</c:v>
                </c:pt>
                <c:pt idx="2521">
                  <c:v>2.3631052130984265E-2</c:v>
                </c:pt>
                <c:pt idx="2522">
                  <c:v>2.3631052130984265E-2</c:v>
                </c:pt>
                <c:pt idx="2523">
                  <c:v>2.0981475610308498E-2</c:v>
                </c:pt>
                <c:pt idx="2524">
                  <c:v>2.0981475610308498E-2</c:v>
                </c:pt>
                <c:pt idx="2525">
                  <c:v>1.8331899089632731E-2</c:v>
                </c:pt>
                <c:pt idx="2526">
                  <c:v>1.8331899089632731E-2</c:v>
                </c:pt>
                <c:pt idx="2527">
                  <c:v>2.2306263870646381E-2</c:v>
                </c:pt>
                <c:pt idx="2528">
                  <c:v>2.3631052130984265E-2</c:v>
                </c:pt>
                <c:pt idx="2529">
                  <c:v>1.9656687349970614E-2</c:v>
                </c:pt>
                <c:pt idx="2530">
                  <c:v>1.3032746048281196E-2</c:v>
                </c:pt>
                <c:pt idx="2531">
                  <c:v>1.7007110829294847E-2</c:v>
                </c:pt>
                <c:pt idx="2532">
                  <c:v>1.5682322568956963E-2</c:v>
                </c:pt>
                <c:pt idx="2533">
                  <c:v>2.0981475610308498E-2</c:v>
                </c:pt>
                <c:pt idx="2534">
                  <c:v>2.0981475610308498E-2</c:v>
                </c:pt>
                <c:pt idx="2535">
                  <c:v>1.7007110829294847E-2</c:v>
                </c:pt>
                <c:pt idx="2536">
                  <c:v>2.2306263870646381E-2</c:v>
                </c:pt>
                <c:pt idx="2537">
                  <c:v>2.3631052130984265E-2</c:v>
                </c:pt>
                <c:pt idx="2538">
                  <c:v>1.7007110829294847E-2</c:v>
                </c:pt>
                <c:pt idx="2539">
                  <c:v>1.7007110829294847E-2</c:v>
                </c:pt>
                <c:pt idx="2540">
                  <c:v>1.435753430861908E-2</c:v>
                </c:pt>
                <c:pt idx="2541">
                  <c:v>1.435753430861908E-2</c:v>
                </c:pt>
                <c:pt idx="2542">
                  <c:v>1.3032746048281196E-2</c:v>
                </c:pt>
                <c:pt idx="2543">
                  <c:v>1.435753430861908E-2</c:v>
                </c:pt>
                <c:pt idx="2544">
                  <c:v>1.7007110829294847E-2</c:v>
                </c:pt>
                <c:pt idx="2545">
                  <c:v>1.7007110829294847E-2</c:v>
                </c:pt>
                <c:pt idx="2546">
                  <c:v>1.8331899089632731E-2</c:v>
                </c:pt>
                <c:pt idx="2547">
                  <c:v>2.2306263870646381E-2</c:v>
                </c:pt>
                <c:pt idx="2548">
                  <c:v>1.9656687349970614E-2</c:v>
                </c:pt>
                <c:pt idx="2549">
                  <c:v>1.1707957787943313E-2</c:v>
                </c:pt>
                <c:pt idx="2550">
                  <c:v>1.435753430861908E-2</c:v>
                </c:pt>
                <c:pt idx="2551">
                  <c:v>1.7007110829294847E-2</c:v>
                </c:pt>
                <c:pt idx="2552">
                  <c:v>1.7007110829294847E-2</c:v>
                </c:pt>
                <c:pt idx="2553">
                  <c:v>1.435753430861908E-2</c:v>
                </c:pt>
                <c:pt idx="2554">
                  <c:v>1.7007110829294847E-2</c:v>
                </c:pt>
                <c:pt idx="2555">
                  <c:v>1.3032746048281196E-2</c:v>
                </c:pt>
                <c:pt idx="2556">
                  <c:v>1.435753430861908E-2</c:v>
                </c:pt>
                <c:pt idx="2557">
                  <c:v>2.0981475610308498E-2</c:v>
                </c:pt>
                <c:pt idx="2558">
                  <c:v>1.435753430861908E-2</c:v>
                </c:pt>
                <c:pt idx="2559">
                  <c:v>1.9656687349970614E-2</c:v>
                </c:pt>
                <c:pt idx="2560">
                  <c:v>1.8331899089632731E-2</c:v>
                </c:pt>
                <c:pt idx="2561">
                  <c:v>1.435753430861908E-2</c:v>
                </c:pt>
                <c:pt idx="2562">
                  <c:v>1.8331899089632731E-2</c:v>
                </c:pt>
                <c:pt idx="2563">
                  <c:v>1.435753430861908E-2</c:v>
                </c:pt>
                <c:pt idx="2564">
                  <c:v>1.7007110829294847E-2</c:v>
                </c:pt>
                <c:pt idx="2565">
                  <c:v>1.8331899089632731E-2</c:v>
                </c:pt>
                <c:pt idx="2566">
                  <c:v>2.0981475610308498E-2</c:v>
                </c:pt>
                <c:pt idx="2567">
                  <c:v>1.7007110829294847E-2</c:v>
                </c:pt>
                <c:pt idx="2568">
                  <c:v>1.3032746048281196E-2</c:v>
                </c:pt>
                <c:pt idx="2569">
                  <c:v>1.5682322568956963E-2</c:v>
                </c:pt>
                <c:pt idx="2570">
                  <c:v>1.435753430861908E-2</c:v>
                </c:pt>
                <c:pt idx="2571">
                  <c:v>1.8331899089632731E-2</c:v>
                </c:pt>
                <c:pt idx="2572">
                  <c:v>1.5682322568956963E-2</c:v>
                </c:pt>
                <c:pt idx="2573">
                  <c:v>1.7007110829294847E-2</c:v>
                </c:pt>
                <c:pt idx="2574">
                  <c:v>1.3032746048281196E-2</c:v>
                </c:pt>
                <c:pt idx="2575">
                  <c:v>1.7007110829294847E-2</c:v>
                </c:pt>
                <c:pt idx="2576">
                  <c:v>1.9656687349970614E-2</c:v>
                </c:pt>
                <c:pt idx="2577">
                  <c:v>1.9656687349970614E-2</c:v>
                </c:pt>
                <c:pt idx="2578">
                  <c:v>1.5682322568956963E-2</c:v>
                </c:pt>
                <c:pt idx="2579">
                  <c:v>2.2306263870646381E-2</c:v>
                </c:pt>
                <c:pt idx="2580">
                  <c:v>1.5682322568956963E-2</c:v>
                </c:pt>
                <c:pt idx="2581">
                  <c:v>1.5682322568956963E-2</c:v>
                </c:pt>
                <c:pt idx="2582">
                  <c:v>1.7007110829294847E-2</c:v>
                </c:pt>
                <c:pt idx="2583">
                  <c:v>1.1707957787943313E-2</c:v>
                </c:pt>
                <c:pt idx="2584">
                  <c:v>1.9656687349970614E-2</c:v>
                </c:pt>
                <c:pt idx="2585">
                  <c:v>9.0583812672675457E-3</c:v>
                </c:pt>
                <c:pt idx="2586">
                  <c:v>1.7007110829294847E-2</c:v>
                </c:pt>
                <c:pt idx="2587">
                  <c:v>1.435753430861908E-2</c:v>
                </c:pt>
                <c:pt idx="2588">
                  <c:v>3.7592282259161225E-3</c:v>
                </c:pt>
                <c:pt idx="2589">
                  <c:v>6.4088047465918896E-3</c:v>
                </c:pt>
                <c:pt idx="2590">
                  <c:v>5.084016486254006E-3</c:v>
                </c:pt>
                <c:pt idx="2591">
                  <c:v>1.3032746048281196E-2</c:v>
                </c:pt>
                <c:pt idx="2592">
                  <c:v>6.4088047465918896E-3</c:v>
                </c:pt>
                <c:pt idx="2593">
                  <c:v>5.084016486254006E-3</c:v>
                </c:pt>
                <c:pt idx="2594">
                  <c:v>5.084016486254006E-3</c:v>
                </c:pt>
                <c:pt idx="2595">
                  <c:v>9.0583812672675457E-3</c:v>
                </c:pt>
                <c:pt idx="2596">
                  <c:v>2.4344399655782389E-3</c:v>
                </c:pt>
                <c:pt idx="2597">
                  <c:v>9.0583812672675457E-3</c:v>
                </c:pt>
                <c:pt idx="2598">
                  <c:v>1.1096517052403554E-3</c:v>
                </c:pt>
                <c:pt idx="2599">
                  <c:v>5.084016486254006E-3</c:v>
                </c:pt>
                <c:pt idx="2600">
                  <c:v>7.7335930069296621E-3</c:v>
                </c:pt>
                <c:pt idx="2601">
                  <c:v>7.7335930069296621E-3</c:v>
                </c:pt>
                <c:pt idx="2602">
                  <c:v>6.4088047465918896E-3</c:v>
                </c:pt>
                <c:pt idx="2603">
                  <c:v>7.7335930069296621E-3</c:v>
                </c:pt>
                <c:pt idx="2604">
                  <c:v>7.7335930069296621E-3</c:v>
                </c:pt>
                <c:pt idx="2605">
                  <c:v>9.0583812672675457E-3</c:v>
                </c:pt>
                <c:pt idx="2606">
                  <c:v>1.0383169527605429E-2</c:v>
                </c:pt>
                <c:pt idx="2607">
                  <c:v>1.1707957787943313E-2</c:v>
                </c:pt>
                <c:pt idx="2608">
                  <c:v>1.435753430861908E-2</c:v>
                </c:pt>
                <c:pt idx="2609">
                  <c:v>1.3032746048281196E-2</c:v>
                </c:pt>
                <c:pt idx="2610">
                  <c:v>1.3032746048281196E-2</c:v>
                </c:pt>
                <c:pt idx="2611">
                  <c:v>1.3032746048281196E-2</c:v>
                </c:pt>
                <c:pt idx="2612">
                  <c:v>1.0383169527605429E-2</c:v>
                </c:pt>
                <c:pt idx="2613">
                  <c:v>1.435753430861908E-2</c:v>
                </c:pt>
                <c:pt idx="2614">
                  <c:v>1.435753430861908E-2</c:v>
                </c:pt>
                <c:pt idx="2615">
                  <c:v>1.0383169527605429E-2</c:v>
                </c:pt>
                <c:pt idx="2616">
                  <c:v>7.7335930069296621E-3</c:v>
                </c:pt>
                <c:pt idx="2617">
                  <c:v>7.7335930069296621E-3</c:v>
                </c:pt>
                <c:pt idx="2618">
                  <c:v>7.7335930069296621E-3</c:v>
                </c:pt>
                <c:pt idx="2619">
                  <c:v>1.1707957787943313E-2</c:v>
                </c:pt>
                <c:pt idx="2620">
                  <c:v>9.0583812672675457E-3</c:v>
                </c:pt>
                <c:pt idx="2621">
                  <c:v>6.4088047465918896E-3</c:v>
                </c:pt>
                <c:pt idx="2622">
                  <c:v>2.4344399655782389E-3</c:v>
                </c:pt>
                <c:pt idx="2623">
                  <c:v>9.0583812672675457E-3</c:v>
                </c:pt>
                <c:pt idx="2624">
                  <c:v>9.0583812672675457E-3</c:v>
                </c:pt>
                <c:pt idx="2625">
                  <c:v>5.084016486254006E-3</c:v>
                </c:pt>
                <c:pt idx="2626">
                  <c:v>6.4088047465918896E-3</c:v>
                </c:pt>
                <c:pt idx="2627">
                  <c:v>1.0383169527605429E-2</c:v>
                </c:pt>
                <c:pt idx="2628">
                  <c:v>7.7335930069296621E-3</c:v>
                </c:pt>
                <c:pt idx="2629">
                  <c:v>3.7592282259161225E-3</c:v>
                </c:pt>
                <c:pt idx="2630">
                  <c:v>2.4344399655782389E-3</c:v>
                </c:pt>
                <c:pt idx="2631">
                  <c:v>6.4088047465918896E-3</c:v>
                </c:pt>
                <c:pt idx="2632">
                  <c:v>9.0583812672675457E-3</c:v>
                </c:pt>
                <c:pt idx="2633">
                  <c:v>9.0583812672675457E-3</c:v>
                </c:pt>
                <c:pt idx="2634">
                  <c:v>1.1707957787943313E-2</c:v>
                </c:pt>
                <c:pt idx="2635">
                  <c:v>1.1707957787943313E-2</c:v>
                </c:pt>
                <c:pt idx="2636">
                  <c:v>1.0383169527605429E-2</c:v>
                </c:pt>
                <c:pt idx="2637">
                  <c:v>1.1096517052403554E-3</c:v>
                </c:pt>
                <c:pt idx="2638">
                  <c:v>6.4088047465918896E-3</c:v>
                </c:pt>
                <c:pt idx="2639">
                  <c:v>1.1096517052403554E-3</c:v>
                </c:pt>
                <c:pt idx="2640">
                  <c:v>1.1096517052403554E-3</c:v>
                </c:pt>
                <c:pt idx="2641">
                  <c:v>1.1096517052403554E-3</c:v>
                </c:pt>
                <c:pt idx="2642">
                  <c:v>3.7592282259161225E-3</c:v>
                </c:pt>
                <c:pt idx="2643">
                  <c:v>2.4344399655782389E-3</c:v>
                </c:pt>
                <c:pt idx="2644">
                  <c:v>-2.1513655509752816E-4</c:v>
                </c:pt>
                <c:pt idx="2645">
                  <c:v>-5.5142895964490624E-3</c:v>
                </c:pt>
                <c:pt idx="2646">
                  <c:v>-2.8647130757732953E-3</c:v>
                </c:pt>
                <c:pt idx="2647">
                  <c:v>6.4088047465918896E-3</c:v>
                </c:pt>
                <c:pt idx="2648">
                  <c:v>1.1096517052403554E-3</c:v>
                </c:pt>
                <c:pt idx="2649">
                  <c:v>2.4344399655782389E-3</c:v>
                </c:pt>
                <c:pt idx="2650">
                  <c:v>3.7592282259161225E-3</c:v>
                </c:pt>
                <c:pt idx="2651">
                  <c:v>-2.1513655509752816E-4</c:v>
                </c:pt>
                <c:pt idx="2652">
                  <c:v>-2.8647130757732953E-3</c:v>
                </c:pt>
                <c:pt idx="2653">
                  <c:v>1.1096517052403554E-3</c:v>
                </c:pt>
                <c:pt idx="2654">
                  <c:v>9.0583812672675457E-3</c:v>
                </c:pt>
                <c:pt idx="2655">
                  <c:v>2.4344399655782389E-3</c:v>
                </c:pt>
                <c:pt idx="2656">
                  <c:v>1.1096517052403554E-3</c:v>
                </c:pt>
                <c:pt idx="2657">
                  <c:v>-2.1513655509752816E-4</c:v>
                </c:pt>
                <c:pt idx="2658">
                  <c:v>-1.5399248154355227E-3</c:v>
                </c:pt>
                <c:pt idx="2659">
                  <c:v>-2.1513655509752816E-4</c:v>
                </c:pt>
                <c:pt idx="2660">
                  <c:v>-1.5399248154355227E-3</c:v>
                </c:pt>
                <c:pt idx="2661">
                  <c:v>-5.5142895964490624E-3</c:v>
                </c:pt>
                <c:pt idx="2662">
                  <c:v>-1.5399248154355227E-3</c:v>
                </c:pt>
                <c:pt idx="2663">
                  <c:v>-2.8647130757732953E-3</c:v>
                </c:pt>
                <c:pt idx="2664">
                  <c:v>5.084016486254006E-3</c:v>
                </c:pt>
                <c:pt idx="2665">
                  <c:v>-2.8647130757732953E-3</c:v>
                </c:pt>
                <c:pt idx="2666">
                  <c:v>-1.5399248154355227E-3</c:v>
                </c:pt>
                <c:pt idx="2667">
                  <c:v>-6.8390778567868349E-3</c:v>
                </c:pt>
                <c:pt idx="2668">
                  <c:v>2.4344399655782389E-3</c:v>
                </c:pt>
                <c:pt idx="2669">
                  <c:v>-6.8390778567868349E-3</c:v>
                </c:pt>
                <c:pt idx="2670">
                  <c:v>-8.1638661171248295E-3</c:v>
                </c:pt>
                <c:pt idx="2671">
                  <c:v>-4.1895013361112898E-3</c:v>
                </c:pt>
                <c:pt idx="2672">
                  <c:v>-5.5142895964490624E-3</c:v>
                </c:pt>
                <c:pt idx="2673">
                  <c:v>-2.8647130757732953E-3</c:v>
                </c:pt>
                <c:pt idx="2674">
                  <c:v>-2.8647130757732953E-3</c:v>
                </c:pt>
                <c:pt idx="2675">
                  <c:v>1.1096517052403554E-3</c:v>
                </c:pt>
                <c:pt idx="2676">
                  <c:v>6.4088047465918896E-3</c:v>
                </c:pt>
                <c:pt idx="2677">
                  <c:v>-6.8390778567868349E-3</c:v>
                </c:pt>
                <c:pt idx="2678">
                  <c:v>1.1096517052403554E-3</c:v>
                </c:pt>
                <c:pt idx="2679">
                  <c:v>-5.5142895964490624E-3</c:v>
                </c:pt>
                <c:pt idx="2680">
                  <c:v>-4.1895013361112898E-3</c:v>
                </c:pt>
                <c:pt idx="2681">
                  <c:v>-2.1513655509752816E-4</c:v>
                </c:pt>
                <c:pt idx="2682">
                  <c:v>-2.8647130757732953E-3</c:v>
                </c:pt>
                <c:pt idx="2683">
                  <c:v>-5.5142895964490624E-3</c:v>
                </c:pt>
                <c:pt idx="2684">
                  <c:v>-2.1513655509752816E-4</c:v>
                </c:pt>
                <c:pt idx="2685">
                  <c:v>-2.8647130757732953E-3</c:v>
                </c:pt>
                <c:pt idx="2686">
                  <c:v>-1.5399248154355227E-3</c:v>
                </c:pt>
                <c:pt idx="2687">
                  <c:v>1.1096517052403554E-3</c:v>
                </c:pt>
                <c:pt idx="2688">
                  <c:v>1.1096517052403554E-3</c:v>
                </c:pt>
                <c:pt idx="2689">
                  <c:v>5.084016486254006E-3</c:v>
                </c:pt>
                <c:pt idx="2690">
                  <c:v>1.1096517052403554E-3</c:v>
                </c:pt>
                <c:pt idx="2691">
                  <c:v>-5.5142895964490624E-3</c:v>
                </c:pt>
                <c:pt idx="2692">
                  <c:v>3.7592282259161225E-3</c:v>
                </c:pt>
                <c:pt idx="2693">
                  <c:v>-1.5399248154355227E-3</c:v>
                </c:pt>
                <c:pt idx="2694">
                  <c:v>-2.8647130757732953E-3</c:v>
                </c:pt>
                <c:pt idx="2695">
                  <c:v>1.1096517052403554E-3</c:v>
                </c:pt>
                <c:pt idx="2696">
                  <c:v>-4.1895013361112898E-3</c:v>
                </c:pt>
                <c:pt idx="2697">
                  <c:v>-2.8647130757732953E-3</c:v>
                </c:pt>
                <c:pt idx="2698">
                  <c:v>-1.5399248154355227E-3</c:v>
                </c:pt>
                <c:pt idx="2699">
                  <c:v>-2.8647130757732953E-3</c:v>
                </c:pt>
                <c:pt idx="2700">
                  <c:v>0.52970016758005345</c:v>
                </c:pt>
                <c:pt idx="2701">
                  <c:v>0.51247792019566107</c:v>
                </c:pt>
                <c:pt idx="2702">
                  <c:v>0.51247792019566107</c:v>
                </c:pt>
                <c:pt idx="2703">
                  <c:v>0.51115313193532319</c:v>
                </c:pt>
                <c:pt idx="2704">
                  <c:v>0.51512749671633684</c:v>
                </c:pt>
                <c:pt idx="2705">
                  <c:v>0.51380270845599896</c:v>
                </c:pt>
                <c:pt idx="2706">
                  <c:v>0.50585397889397166</c:v>
                </c:pt>
                <c:pt idx="2707">
                  <c:v>0.50717876715430954</c:v>
                </c:pt>
                <c:pt idx="2708">
                  <c:v>0.50982834367498531</c:v>
                </c:pt>
                <c:pt idx="2709">
                  <c:v>0.50055482585262023</c:v>
                </c:pt>
                <c:pt idx="2710">
                  <c:v>0.50187961411295801</c:v>
                </c:pt>
                <c:pt idx="2711">
                  <c:v>0.50055482585262023</c:v>
                </c:pt>
                <c:pt idx="2712">
                  <c:v>0.49923003759228224</c:v>
                </c:pt>
                <c:pt idx="2713">
                  <c:v>0.4952556728112687</c:v>
                </c:pt>
                <c:pt idx="2714">
                  <c:v>0.50055482585262023</c:v>
                </c:pt>
                <c:pt idx="2715">
                  <c:v>0.49923003759228224</c:v>
                </c:pt>
                <c:pt idx="2716">
                  <c:v>0.49790524933194436</c:v>
                </c:pt>
                <c:pt idx="2717">
                  <c:v>0.49790524933194436</c:v>
                </c:pt>
                <c:pt idx="2718">
                  <c:v>0.49260609629059293</c:v>
                </c:pt>
                <c:pt idx="2719">
                  <c:v>0.4873069432492414</c:v>
                </c:pt>
                <c:pt idx="2720">
                  <c:v>0.48598215498890351</c:v>
                </c:pt>
                <c:pt idx="2721">
                  <c:v>0.49393088455093082</c:v>
                </c:pt>
                <c:pt idx="2722">
                  <c:v>0.49260609629059293</c:v>
                </c:pt>
                <c:pt idx="2723">
                  <c:v>0.48465736672856563</c:v>
                </c:pt>
                <c:pt idx="2724">
                  <c:v>0.49393088455093082</c:v>
                </c:pt>
                <c:pt idx="2725">
                  <c:v>0.49393088455093082</c:v>
                </c:pt>
                <c:pt idx="2726">
                  <c:v>0.49790524933194436</c:v>
                </c:pt>
                <c:pt idx="2727">
                  <c:v>0.49260609629059293</c:v>
                </c:pt>
                <c:pt idx="2728">
                  <c:v>0.49128130803025505</c:v>
                </c:pt>
                <c:pt idx="2729">
                  <c:v>0.49393088455093082</c:v>
                </c:pt>
                <c:pt idx="2730">
                  <c:v>0.49393088455093082</c:v>
                </c:pt>
                <c:pt idx="2731">
                  <c:v>0.4952556728112687</c:v>
                </c:pt>
                <c:pt idx="2732">
                  <c:v>0.49128130803025505</c:v>
                </c:pt>
                <c:pt idx="2733">
                  <c:v>0.48333257846822775</c:v>
                </c:pt>
                <c:pt idx="2734">
                  <c:v>0.48465736672856563</c:v>
                </c:pt>
                <c:pt idx="2735">
                  <c:v>0.48465736672856563</c:v>
                </c:pt>
                <c:pt idx="2736">
                  <c:v>0.48863173150957928</c:v>
                </c:pt>
                <c:pt idx="2737">
                  <c:v>0.49260609629059293</c:v>
                </c:pt>
                <c:pt idx="2738">
                  <c:v>0.48465736672856563</c:v>
                </c:pt>
                <c:pt idx="2739">
                  <c:v>0.48995651976991716</c:v>
                </c:pt>
                <c:pt idx="2740">
                  <c:v>0.49260609629059293</c:v>
                </c:pt>
                <c:pt idx="2741">
                  <c:v>0.4952556728112687</c:v>
                </c:pt>
                <c:pt idx="2742">
                  <c:v>0.48995651976991716</c:v>
                </c:pt>
                <c:pt idx="2743">
                  <c:v>0.4873069432492414</c:v>
                </c:pt>
                <c:pt idx="2744">
                  <c:v>0.49260609629059293</c:v>
                </c:pt>
                <c:pt idx="2745">
                  <c:v>0.49260609629059293</c:v>
                </c:pt>
                <c:pt idx="2746">
                  <c:v>0.48995651976991716</c:v>
                </c:pt>
                <c:pt idx="2747">
                  <c:v>0.49260609629059293</c:v>
                </c:pt>
                <c:pt idx="2748">
                  <c:v>0.49128130803025505</c:v>
                </c:pt>
                <c:pt idx="2749">
                  <c:v>0.49128130803025505</c:v>
                </c:pt>
                <c:pt idx="2750">
                  <c:v>0.49790524933194436</c:v>
                </c:pt>
                <c:pt idx="2751">
                  <c:v>0.49128130803025505</c:v>
                </c:pt>
                <c:pt idx="2752">
                  <c:v>0.48465736672856563</c:v>
                </c:pt>
                <c:pt idx="2753">
                  <c:v>0.48200779020788986</c:v>
                </c:pt>
                <c:pt idx="2754">
                  <c:v>0.48333257846822775</c:v>
                </c:pt>
                <c:pt idx="2755">
                  <c:v>0.48465736672856563</c:v>
                </c:pt>
                <c:pt idx="2756">
                  <c:v>0.4873069432492414</c:v>
                </c:pt>
                <c:pt idx="2757">
                  <c:v>0.48068300194755198</c:v>
                </c:pt>
                <c:pt idx="2758">
                  <c:v>0.48200779020788986</c:v>
                </c:pt>
                <c:pt idx="2759">
                  <c:v>0.48200779020788986</c:v>
                </c:pt>
                <c:pt idx="2760">
                  <c:v>0.48068300194755198</c:v>
                </c:pt>
                <c:pt idx="2761">
                  <c:v>0.48333257846822775</c:v>
                </c:pt>
                <c:pt idx="2762">
                  <c:v>0.48333257846822775</c:v>
                </c:pt>
                <c:pt idx="2763">
                  <c:v>0.49260609629059293</c:v>
                </c:pt>
                <c:pt idx="2764">
                  <c:v>0.48465736672856563</c:v>
                </c:pt>
                <c:pt idx="2765">
                  <c:v>0.48200779020788986</c:v>
                </c:pt>
                <c:pt idx="2766">
                  <c:v>0.48863173150957928</c:v>
                </c:pt>
                <c:pt idx="2767">
                  <c:v>0.4873069432492414</c:v>
                </c:pt>
                <c:pt idx="2768">
                  <c:v>0.48465736672856563</c:v>
                </c:pt>
                <c:pt idx="2769">
                  <c:v>0.48200779020788986</c:v>
                </c:pt>
                <c:pt idx="2770">
                  <c:v>0.48200779020788986</c:v>
                </c:pt>
                <c:pt idx="2771">
                  <c:v>0.47803342542687621</c:v>
                </c:pt>
                <c:pt idx="2772">
                  <c:v>0.48068300194755198</c:v>
                </c:pt>
                <c:pt idx="2773">
                  <c:v>0.48465736672856563</c:v>
                </c:pt>
                <c:pt idx="2774">
                  <c:v>0.48333257846822775</c:v>
                </c:pt>
                <c:pt idx="2775">
                  <c:v>0.48465736672856563</c:v>
                </c:pt>
                <c:pt idx="2776">
                  <c:v>0.47273427238552479</c:v>
                </c:pt>
                <c:pt idx="2777">
                  <c:v>0.4793582136872141</c:v>
                </c:pt>
                <c:pt idx="2778">
                  <c:v>0.47803342542687621</c:v>
                </c:pt>
                <c:pt idx="2779">
                  <c:v>0.47670863716653833</c:v>
                </c:pt>
                <c:pt idx="2780">
                  <c:v>0.48465736672856563</c:v>
                </c:pt>
                <c:pt idx="2781">
                  <c:v>0.4793582136872141</c:v>
                </c:pt>
                <c:pt idx="2782">
                  <c:v>0.47273427238552479</c:v>
                </c:pt>
                <c:pt idx="2783">
                  <c:v>0.46875990760451114</c:v>
                </c:pt>
                <c:pt idx="2784">
                  <c:v>0.47670863716653833</c:v>
                </c:pt>
                <c:pt idx="2785">
                  <c:v>0.47405906064586256</c:v>
                </c:pt>
                <c:pt idx="2786">
                  <c:v>0.47405906064586256</c:v>
                </c:pt>
                <c:pt idx="2787">
                  <c:v>0.47405906064586256</c:v>
                </c:pt>
                <c:pt idx="2788">
                  <c:v>0.47670863716653833</c:v>
                </c:pt>
                <c:pt idx="2789">
                  <c:v>0.47008469586484902</c:v>
                </c:pt>
                <c:pt idx="2790">
                  <c:v>0.47008469586484902</c:v>
                </c:pt>
                <c:pt idx="2791">
                  <c:v>0.47273427238552479</c:v>
                </c:pt>
                <c:pt idx="2792">
                  <c:v>0.4793582136872141</c:v>
                </c:pt>
                <c:pt idx="2793">
                  <c:v>0.46478554282349749</c:v>
                </c:pt>
                <c:pt idx="2794">
                  <c:v>0.46478554282349749</c:v>
                </c:pt>
                <c:pt idx="2795">
                  <c:v>0.47405906064586256</c:v>
                </c:pt>
                <c:pt idx="2796">
                  <c:v>0.46875990760451114</c:v>
                </c:pt>
                <c:pt idx="2797">
                  <c:v>0.47803342542687621</c:v>
                </c:pt>
                <c:pt idx="2798">
                  <c:v>0.47538384890620045</c:v>
                </c:pt>
                <c:pt idx="2799">
                  <c:v>0.47008469586484902</c:v>
                </c:pt>
                <c:pt idx="2800">
                  <c:v>0.46743511934417326</c:v>
                </c:pt>
                <c:pt idx="2801">
                  <c:v>0.4634607545631596</c:v>
                </c:pt>
                <c:pt idx="2802">
                  <c:v>0.46611033108383537</c:v>
                </c:pt>
                <c:pt idx="2803">
                  <c:v>0.46611033108383537</c:v>
                </c:pt>
                <c:pt idx="2804">
                  <c:v>0.46081117804248384</c:v>
                </c:pt>
                <c:pt idx="2805">
                  <c:v>0.46611033108383537</c:v>
                </c:pt>
                <c:pt idx="2806">
                  <c:v>0.46875990760451114</c:v>
                </c:pt>
                <c:pt idx="2807">
                  <c:v>0.4634607545631596</c:v>
                </c:pt>
                <c:pt idx="2808">
                  <c:v>0.4634607545631596</c:v>
                </c:pt>
                <c:pt idx="2809">
                  <c:v>0.46213596630282172</c:v>
                </c:pt>
                <c:pt idx="2810">
                  <c:v>0.4634607545631596</c:v>
                </c:pt>
                <c:pt idx="2811">
                  <c:v>0.46743511934417326</c:v>
                </c:pt>
                <c:pt idx="2812">
                  <c:v>0.4634607545631596</c:v>
                </c:pt>
                <c:pt idx="2813">
                  <c:v>0.46875990760451114</c:v>
                </c:pt>
                <c:pt idx="2814">
                  <c:v>0.46611033108383537</c:v>
                </c:pt>
                <c:pt idx="2815">
                  <c:v>0.47140948412518691</c:v>
                </c:pt>
                <c:pt idx="2816">
                  <c:v>0.47405906064586256</c:v>
                </c:pt>
                <c:pt idx="2817">
                  <c:v>0.46081117804248384</c:v>
                </c:pt>
                <c:pt idx="2818">
                  <c:v>0.45816160152180807</c:v>
                </c:pt>
                <c:pt idx="2819">
                  <c:v>0.4555120250011323</c:v>
                </c:pt>
                <c:pt idx="2820">
                  <c:v>0.4555120250011323</c:v>
                </c:pt>
                <c:pt idx="2821">
                  <c:v>0.45418723674079442</c:v>
                </c:pt>
                <c:pt idx="2822">
                  <c:v>0.45683681326147019</c:v>
                </c:pt>
                <c:pt idx="2823">
                  <c:v>0.45816160152180807</c:v>
                </c:pt>
                <c:pt idx="2824">
                  <c:v>0.45418723674079442</c:v>
                </c:pt>
                <c:pt idx="2825">
                  <c:v>0.45948638978214595</c:v>
                </c:pt>
                <c:pt idx="2826">
                  <c:v>0.45683681326147019</c:v>
                </c:pt>
                <c:pt idx="2827">
                  <c:v>0.46081117804248384</c:v>
                </c:pt>
                <c:pt idx="2828">
                  <c:v>0.45816160152180807</c:v>
                </c:pt>
                <c:pt idx="2829">
                  <c:v>0.45816160152180807</c:v>
                </c:pt>
                <c:pt idx="2830">
                  <c:v>0.4634607545631596</c:v>
                </c:pt>
                <c:pt idx="2831">
                  <c:v>0.45683681326147019</c:v>
                </c:pt>
                <c:pt idx="2832">
                  <c:v>0.45683681326147019</c:v>
                </c:pt>
                <c:pt idx="2833">
                  <c:v>0.4634607545631596</c:v>
                </c:pt>
                <c:pt idx="2834">
                  <c:v>0.46213596630282172</c:v>
                </c:pt>
                <c:pt idx="2835">
                  <c:v>0.4634607545631596</c:v>
                </c:pt>
                <c:pt idx="2836">
                  <c:v>0.45816160152180807</c:v>
                </c:pt>
                <c:pt idx="2837">
                  <c:v>0.4634607545631596</c:v>
                </c:pt>
                <c:pt idx="2838">
                  <c:v>0.45816160152180807</c:v>
                </c:pt>
                <c:pt idx="2839">
                  <c:v>0.4634607545631596</c:v>
                </c:pt>
                <c:pt idx="2840">
                  <c:v>0.46611033108383537</c:v>
                </c:pt>
                <c:pt idx="2841">
                  <c:v>0.45948638978214595</c:v>
                </c:pt>
                <c:pt idx="2842">
                  <c:v>0.4634607545631596</c:v>
                </c:pt>
                <c:pt idx="2843">
                  <c:v>0.46081117804248384</c:v>
                </c:pt>
                <c:pt idx="2844">
                  <c:v>0.46081117804248384</c:v>
                </c:pt>
                <c:pt idx="2845">
                  <c:v>0.47140948412518691</c:v>
                </c:pt>
                <c:pt idx="2846">
                  <c:v>0.45948638978214595</c:v>
                </c:pt>
                <c:pt idx="2847">
                  <c:v>0.45683681326147019</c:v>
                </c:pt>
                <c:pt idx="2848">
                  <c:v>0.45816160152180807</c:v>
                </c:pt>
                <c:pt idx="2849">
                  <c:v>0.45683681326147019</c:v>
                </c:pt>
                <c:pt idx="2850">
                  <c:v>0.46213596630282172</c:v>
                </c:pt>
                <c:pt idx="2851">
                  <c:v>0.45948638978214595</c:v>
                </c:pt>
                <c:pt idx="2852">
                  <c:v>0.45948638978214595</c:v>
                </c:pt>
                <c:pt idx="2853">
                  <c:v>0.4634607545631596</c:v>
                </c:pt>
                <c:pt idx="2854">
                  <c:v>0.45816160152180807</c:v>
                </c:pt>
                <c:pt idx="2855">
                  <c:v>0.45683681326147019</c:v>
                </c:pt>
                <c:pt idx="2856">
                  <c:v>0.45816160152180807</c:v>
                </c:pt>
                <c:pt idx="2857">
                  <c:v>0.45816160152180807</c:v>
                </c:pt>
                <c:pt idx="2858">
                  <c:v>0.45948638978214595</c:v>
                </c:pt>
                <c:pt idx="2859">
                  <c:v>0.4634607545631596</c:v>
                </c:pt>
                <c:pt idx="2860">
                  <c:v>0.4634607545631596</c:v>
                </c:pt>
                <c:pt idx="2861">
                  <c:v>0.46081117804248384</c:v>
                </c:pt>
                <c:pt idx="2862">
                  <c:v>0.45683681326147019</c:v>
                </c:pt>
                <c:pt idx="2863">
                  <c:v>0.44756329543910511</c:v>
                </c:pt>
                <c:pt idx="2864">
                  <c:v>0.45816160152180807</c:v>
                </c:pt>
                <c:pt idx="2865">
                  <c:v>0.45153766022011865</c:v>
                </c:pt>
                <c:pt idx="2866">
                  <c:v>0.4555120250011323</c:v>
                </c:pt>
                <c:pt idx="2867">
                  <c:v>0.44756329543910511</c:v>
                </c:pt>
                <c:pt idx="2868">
                  <c:v>0.44888808369944289</c:v>
                </c:pt>
                <c:pt idx="2869">
                  <c:v>0.45286244848045654</c:v>
                </c:pt>
                <c:pt idx="2870">
                  <c:v>0.44756329543910511</c:v>
                </c:pt>
                <c:pt idx="2871">
                  <c:v>0.44888808369944289</c:v>
                </c:pt>
                <c:pt idx="2872">
                  <c:v>0.45286244848045654</c:v>
                </c:pt>
                <c:pt idx="2873">
                  <c:v>0.44623850717876723</c:v>
                </c:pt>
                <c:pt idx="2874">
                  <c:v>0.4555120250011323</c:v>
                </c:pt>
                <c:pt idx="2875">
                  <c:v>0.4555120250011323</c:v>
                </c:pt>
                <c:pt idx="2876">
                  <c:v>0.45021287195978077</c:v>
                </c:pt>
                <c:pt idx="2877">
                  <c:v>0.44888808369944289</c:v>
                </c:pt>
                <c:pt idx="2878">
                  <c:v>0.45683681326147019</c:v>
                </c:pt>
                <c:pt idx="2879">
                  <c:v>0.44888808369944289</c:v>
                </c:pt>
                <c:pt idx="2880">
                  <c:v>0.4555120250011323</c:v>
                </c:pt>
                <c:pt idx="2881">
                  <c:v>0.45153766022011865</c:v>
                </c:pt>
                <c:pt idx="2882">
                  <c:v>0.45418723674079442</c:v>
                </c:pt>
                <c:pt idx="2883">
                  <c:v>0.4409393541374157</c:v>
                </c:pt>
                <c:pt idx="2884">
                  <c:v>0.44623850717876723</c:v>
                </c:pt>
                <c:pt idx="2885">
                  <c:v>0.45021287195978077</c:v>
                </c:pt>
                <c:pt idx="2886">
                  <c:v>0.44756329543910511</c:v>
                </c:pt>
                <c:pt idx="2887">
                  <c:v>0.45153766022011865</c:v>
                </c:pt>
                <c:pt idx="2888">
                  <c:v>0.44756329543910511</c:v>
                </c:pt>
                <c:pt idx="2889">
                  <c:v>0.44888808369944289</c:v>
                </c:pt>
                <c:pt idx="2890">
                  <c:v>0.44491371891842935</c:v>
                </c:pt>
                <c:pt idx="2891">
                  <c:v>0.4555120250011323</c:v>
                </c:pt>
                <c:pt idx="2892">
                  <c:v>0.45021287195978077</c:v>
                </c:pt>
                <c:pt idx="2893">
                  <c:v>0.45021287195978077</c:v>
                </c:pt>
                <c:pt idx="2894">
                  <c:v>0.45153766022011865</c:v>
                </c:pt>
                <c:pt idx="2895">
                  <c:v>0.44491371891842935</c:v>
                </c:pt>
                <c:pt idx="2896">
                  <c:v>0.44491371891842935</c:v>
                </c:pt>
                <c:pt idx="2897">
                  <c:v>0.44756329543910511</c:v>
                </c:pt>
                <c:pt idx="2898">
                  <c:v>0.44888808369944289</c:v>
                </c:pt>
                <c:pt idx="2899">
                  <c:v>0.44491371891842935</c:v>
                </c:pt>
                <c:pt idx="2900">
                  <c:v>0.44491371891842935</c:v>
                </c:pt>
                <c:pt idx="2901">
                  <c:v>0.44888808369944289</c:v>
                </c:pt>
                <c:pt idx="2902">
                  <c:v>0.44226414239775358</c:v>
                </c:pt>
                <c:pt idx="2903">
                  <c:v>0.44756329543910511</c:v>
                </c:pt>
                <c:pt idx="2904">
                  <c:v>0.44358893065809146</c:v>
                </c:pt>
                <c:pt idx="2905">
                  <c:v>0.43828977761673993</c:v>
                </c:pt>
                <c:pt idx="2906">
                  <c:v>0.43961456587707781</c:v>
                </c:pt>
                <c:pt idx="2907">
                  <c:v>0.44623850717876723</c:v>
                </c:pt>
                <c:pt idx="2908">
                  <c:v>0.4409393541374157</c:v>
                </c:pt>
                <c:pt idx="2909">
                  <c:v>0.44491371891842935</c:v>
                </c:pt>
                <c:pt idx="2910">
                  <c:v>0.44888808369944289</c:v>
                </c:pt>
                <c:pt idx="2911">
                  <c:v>0.44358893065809146</c:v>
                </c:pt>
                <c:pt idx="2912">
                  <c:v>0.44358893065809146</c:v>
                </c:pt>
                <c:pt idx="2913">
                  <c:v>0.43696498935640204</c:v>
                </c:pt>
                <c:pt idx="2914">
                  <c:v>0.43299062457538839</c:v>
                </c:pt>
                <c:pt idx="2915">
                  <c:v>0.43564020109606416</c:v>
                </c:pt>
                <c:pt idx="2916">
                  <c:v>0.4409393541374157</c:v>
                </c:pt>
                <c:pt idx="2917">
                  <c:v>0.43696498935640204</c:v>
                </c:pt>
                <c:pt idx="2918">
                  <c:v>0.43696498935640204</c:v>
                </c:pt>
                <c:pt idx="2919">
                  <c:v>0.43696498935640204</c:v>
                </c:pt>
                <c:pt idx="2920">
                  <c:v>0.43564020109606416</c:v>
                </c:pt>
                <c:pt idx="2921">
                  <c:v>0.43828977761673993</c:v>
                </c:pt>
                <c:pt idx="2922">
                  <c:v>0.43696498935640204</c:v>
                </c:pt>
                <c:pt idx="2923">
                  <c:v>0.43961456587707781</c:v>
                </c:pt>
                <c:pt idx="2924">
                  <c:v>0.43431541283572628</c:v>
                </c:pt>
                <c:pt idx="2925">
                  <c:v>0.4409393541374157</c:v>
                </c:pt>
                <c:pt idx="2926">
                  <c:v>0.43564020109606416</c:v>
                </c:pt>
                <c:pt idx="2927">
                  <c:v>0.44358893065809146</c:v>
                </c:pt>
                <c:pt idx="2928">
                  <c:v>0.43431541283572628</c:v>
                </c:pt>
                <c:pt idx="2929">
                  <c:v>0.43696498935640204</c:v>
                </c:pt>
                <c:pt idx="2930">
                  <c:v>0.43828977761673993</c:v>
                </c:pt>
                <c:pt idx="2931">
                  <c:v>0.43299062457538839</c:v>
                </c:pt>
                <c:pt idx="2932">
                  <c:v>0.43828977761673993</c:v>
                </c:pt>
                <c:pt idx="2933">
                  <c:v>0.43696498935640204</c:v>
                </c:pt>
                <c:pt idx="2934">
                  <c:v>0.43961456587707781</c:v>
                </c:pt>
                <c:pt idx="2935">
                  <c:v>0.43828977761673993</c:v>
                </c:pt>
                <c:pt idx="2936">
                  <c:v>0.43564020109606416</c:v>
                </c:pt>
                <c:pt idx="2937">
                  <c:v>0.43431541283572628</c:v>
                </c:pt>
                <c:pt idx="2938">
                  <c:v>0.42769147153403686</c:v>
                </c:pt>
                <c:pt idx="2939">
                  <c:v>0.43166583631505051</c:v>
                </c:pt>
                <c:pt idx="2940">
                  <c:v>0.43299062457538839</c:v>
                </c:pt>
                <c:pt idx="2941">
                  <c:v>0.43431541283572628</c:v>
                </c:pt>
                <c:pt idx="2942">
                  <c:v>0.43166583631505051</c:v>
                </c:pt>
                <c:pt idx="2943">
                  <c:v>0.43034104805471263</c:v>
                </c:pt>
                <c:pt idx="2944">
                  <c:v>0.43828977761673993</c:v>
                </c:pt>
                <c:pt idx="2945">
                  <c:v>0.43034104805471263</c:v>
                </c:pt>
                <c:pt idx="2946">
                  <c:v>0.42769147153403686</c:v>
                </c:pt>
                <c:pt idx="2947">
                  <c:v>0.43166583631505051</c:v>
                </c:pt>
                <c:pt idx="2948">
                  <c:v>0.42901625979437474</c:v>
                </c:pt>
                <c:pt idx="2949">
                  <c:v>0.43034104805471263</c:v>
                </c:pt>
                <c:pt idx="2950">
                  <c:v>0.42901625979437474</c:v>
                </c:pt>
                <c:pt idx="2951">
                  <c:v>0.41841795371167179</c:v>
                </c:pt>
                <c:pt idx="2952">
                  <c:v>0.42239231849268544</c:v>
                </c:pt>
                <c:pt idx="2953">
                  <c:v>0.42901625979437474</c:v>
                </c:pt>
                <c:pt idx="2954">
                  <c:v>0.42504189501336109</c:v>
                </c:pt>
                <c:pt idx="2955">
                  <c:v>0.42504189501336109</c:v>
                </c:pt>
                <c:pt idx="2956">
                  <c:v>0.42636668327369898</c:v>
                </c:pt>
                <c:pt idx="2957">
                  <c:v>0.42106753023234755</c:v>
                </c:pt>
                <c:pt idx="2958">
                  <c:v>0.42769147153403686</c:v>
                </c:pt>
                <c:pt idx="2959">
                  <c:v>0.41841795371167179</c:v>
                </c:pt>
                <c:pt idx="2960">
                  <c:v>0.43299062457538839</c:v>
                </c:pt>
                <c:pt idx="2961">
                  <c:v>0.41841795371167179</c:v>
                </c:pt>
                <c:pt idx="2962">
                  <c:v>0.42239231849268544</c:v>
                </c:pt>
                <c:pt idx="2963">
                  <c:v>0.42106753023234755</c:v>
                </c:pt>
                <c:pt idx="2964">
                  <c:v>0.4170931654513339</c:v>
                </c:pt>
                <c:pt idx="2965">
                  <c:v>0.42504189501336109</c:v>
                </c:pt>
                <c:pt idx="2966">
                  <c:v>0.42636668327369898</c:v>
                </c:pt>
                <c:pt idx="2967">
                  <c:v>0.42371710675302332</c:v>
                </c:pt>
                <c:pt idx="2968">
                  <c:v>0.42106753023234755</c:v>
                </c:pt>
                <c:pt idx="2969">
                  <c:v>0.41311880067032025</c:v>
                </c:pt>
                <c:pt idx="2970">
                  <c:v>0.41841795371167179</c:v>
                </c:pt>
                <c:pt idx="2971">
                  <c:v>0.4170931654513339</c:v>
                </c:pt>
                <c:pt idx="2972">
                  <c:v>0.4170931654513339</c:v>
                </c:pt>
                <c:pt idx="2973">
                  <c:v>0.41974274197200967</c:v>
                </c:pt>
                <c:pt idx="2974">
                  <c:v>0.4170931654513339</c:v>
                </c:pt>
                <c:pt idx="2975">
                  <c:v>0.40781964762896872</c:v>
                </c:pt>
                <c:pt idx="2976">
                  <c:v>0.41311880067032025</c:v>
                </c:pt>
                <c:pt idx="2977">
                  <c:v>0.41444358893065814</c:v>
                </c:pt>
                <c:pt idx="2978">
                  <c:v>0.41974274197200967</c:v>
                </c:pt>
                <c:pt idx="2979">
                  <c:v>0.4091444358893066</c:v>
                </c:pt>
                <c:pt idx="2980">
                  <c:v>0.41046922414964448</c:v>
                </c:pt>
                <c:pt idx="2981">
                  <c:v>0.41179401240998237</c:v>
                </c:pt>
                <c:pt idx="2982">
                  <c:v>0.40649485936863083</c:v>
                </c:pt>
                <c:pt idx="2983">
                  <c:v>0.40649485936863083</c:v>
                </c:pt>
                <c:pt idx="2984">
                  <c:v>0.39987091806694142</c:v>
                </c:pt>
                <c:pt idx="2985">
                  <c:v>0.4091444358893066</c:v>
                </c:pt>
                <c:pt idx="2986">
                  <c:v>0.40384528284795507</c:v>
                </c:pt>
                <c:pt idx="2987">
                  <c:v>0.40517007110829295</c:v>
                </c:pt>
                <c:pt idx="2988">
                  <c:v>0.4091444358893066</c:v>
                </c:pt>
                <c:pt idx="2989">
                  <c:v>0.4091444358893066</c:v>
                </c:pt>
                <c:pt idx="2990">
                  <c:v>0.40649485936863083</c:v>
                </c:pt>
                <c:pt idx="2991">
                  <c:v>0.41046922414964448</c:v>
                </c:pt>
                <c:pt idx="2992">
                  <c:v>0.40781964762896872</c:v>
                </c:pt>
                <c:pt idx="2993">
                  <c:v>0.40517007110829295</c:v>
                </c:pt>
                <c:pt idx="2994">
                  <c:v>0.40384528284795507</c:v>
                </c:pt>
                <c:pt idx="2995">
                  <c:v>0.40252049458761718</c:v>
                </c:pt>
                <c:pt idx="2996">
                  <c:v>0.41179401240998237</c:v>
                </c:pt>
                <c:pt idx="2997">
                  <c:v>0.40649485936863083</c:v>
                </c:pt>
                <c:pt idx="2998">
                  <c:v>0.40649485936863083</c:v>
                </c:pt>
                <c:pt idx="2999">
                  <c:v>0.40781964762896872</c:v>
                </c:pt>
                <c:pt idx="3000">
                  <c:v>0.4091444358893066</c:v>
                </c:pt>
                <c:pt idx="3001">
                  <c:v>0.24222111508673405</c:v>
                </c:pt>
                <c:pt idx="3002">
                  <c:v>0.11636623035463567</c:v>
                </c:pt>
                <c:pt idx="3003">
                  <c:v>7.3973006023823618E-2</c:v>
                </c:pt>
                <c:pt idx="3004">
                  <c:v>4.482766429639029E-2</c:v>
                </c:pt>
                <c:pt idx="3005">
                  <c:v>3.5554146474025106E-2</c:v>
                </c:pt>
                <c:pt idx="3006">
                  <c:v>2.7605416911997915E-2</c:v>
                </c:pt>
                <c:pt idx="3007">
                  <c:v>2.8930205172335799E-2</c:v>
                </c:pt>
                <c:pt idx="3008">
                  <c:v>2.3631052130984265E-2</c:v>
                </c:pt>
                <c:pt idx="3009">
                  <c:v>2.2306263870646381E-2</c:v>
                </c:pt>
                <c:pt idx="3010">
                  <c:v>2.6280628651660032E-2</c:v>
                </c:pt>
                <c:pt idx="3011">
                  <c:v>1.5682322568956963E-2</c:v>
                </c:pt>
                <c:pt idx="3012">
                  <c:v>2.3631052130984265E-2</c:v>
                </c:pt>
                <c:pt idx="3013">
                  <c:v>1.8331899089632731E-2</c:v>
                </c:pt>
                <c:pt idx="3014">
                  <c:v>1.8331899089632731E-2</c:v>
                </c:pt>
                <c:pt idx="3015">
                  <c:v>2.2306263870646381E-2</c:v>
                </c:pt>
                <c:pt idx="3016">
                  <c:v>2.3631052130984265E-2</c:v>
                </c:pt>
                <c:pt idx="3017">
                  <c:v>2.2306263870646381E-2</c:v>
                </c:pt>
                <c:pt idx="3018">
                  <c:v>3.2904569953349339E-2</c:v>
                </c:pt>
                <c:pt idx="3019">
                  <c:v>2.8930205172335799E-2</c:v>
                </c:pt>
                <c:pt idx="3020">
                  <c:v>2.6280628651660032E-2</c:v>
                </c:pt>
                <c:pt idx="3021">
                  <c:v>2.8930205172335799E-2</c:v>
                </c:pt>
                <c:pt idx="3022">
                  <c:v>3.0254993432673682E-2</c:v>
                </c:pt>
                <c:pt idx="3023">
                  <c:v>2.6280628651660032E-2</c:v>
                </c:pt>
                <c:pt idx="3024">
                  <c:v>2.7605416911997915E-2</c:v>
                </c:pt>
                <c:pt idx="3025">
                  <c:v>2.3631052130984265E-2</c:v>
                </c:pt>
                <c:pt idx="3026">
                  <c:v>2.8930205172335799E-2</c:v>
                </c:pt>
                <c:pt idx="3027">
                  <c:v>2.6280628651660032E-2</c:v>
                </c:pt>
                <c:pt idx="3028">
                  <c:v>2.6280628651660032E-2</c:v>
                </c:pt>
                <c:pt idx="3029">
                  <c:v>3.8203722994700873E-2</c:v>
                </c:pt>
                <c:pt idx="3030">
                  <c:v>2.8930205172335799E-2</c:v>
                </c:pt>
                <c:pt idx="3031">
                  <c:v>3.0254993432673682E-2</c:v>
                </c:pt>
                <c:pt idx="3032">
                  <c:v>2.3631052130984265E-2</c:v>
                </c:pt>
                <c:pt idx="3033">
                  <c:v>2.0981475610308498E-2</c:v>
                </c:pt>
                <c:pt idx="3034">
                  <c:v>2.2306263870646381E-2</c:v>
                </c:pt>
                <c:pt idx="3035">
                  <c:v>2.6280628651660032E-2</c:v>
                </c:pt>
                <c:pt idx="3036">
                  <c:v>2.6280628651660032E-2</c:v>
                </c:pt>
                <c:pt idx="3037">
                  <c:v>2.4955840391322148E-2</c:v>
                </c:pt>
                <c:pt idx="3038">
                  <c:v>2.3631052130984265E-2</c:v>
                </c:pt>
                <c:pt idx="3039">
                  <c:v>2.3631052130984265E-2</c:v>
                </c:pt>
                <c:pt idx="3040">
                  <c:v>2.4955840391322148E-2</c:v>
                </c:pt>
                <c:pt idx="3041">
                  <c:v>2.7605416911997915E-2</c:v>
                </c:pt>
                <c:pt idx="3042">
                  <c:v>2.3631052130984265E-2</c:v>
                </c:pt>
                <c:pt idx="3043">
                  <c:v>2.3631052130984265E-2</c:v>
                </c:pt>
                <c:pt idx="3044">
                  <c:v>2.8930205172335799E-2</c:v>
                </c:pt>
                <c:pt idx="3045">
                  <c:v>2.7605416911997915E-2</c:v>
                </c:pt>
                <c:pt idx="3046">
                  <c:v>2.7605416911997915E-2</c:v>
                </c:pt>
                <c:pt idx="3047">
                  <c:v>2.8930205172335799E-2</c:v>
                </c:pt>
                <c:pt idx="3048">
                  <c:v>3.0254993432673682E-2</c:v>
                </c:pt>
                <c:pt idx="3049">
                  <c:v>2.8930205172335799E-2</c:v>
                </c:pt>
                <c:pt idx="3050">
                  <c:v>2.8930205172335799E-2</c:v>
                </c:pt>
                <c:pt idx="3051">
                  <c:v>2.6280628651660032E-2</c:v>
                </c:pt>
                <c:pt idx="3052">
                  <c:v>3.0254993432673682E-2</c:v>
                </c:pt>
                <c:pt idx="3053">
                  <c:v>3.0254993432673682E-2</c:v>
                </c:pt>
                <c:pt idx="3054">
                  <c:v>3.1579781693011455E-2</c:v>
                </c:pt>
                <c:pt idx="3055">
                  <c:v>2.4955840391322148E-2</c:v>
                </c:pt>
                <c:pt idx="3056">
                  <c:v>3.2904569953349339E-2</c:v>
                </c:pt>
                <c:pt idx="3057">
                  <c:v>2.6280628651660032E-2</c:v>
                </c:pt>
                <c:pt idx="3058">
                  <c:v>2.3631052130984265E-2</c:v>
                </c:pt>
                <c:pt idx="3059">
                  <c:v>2.6280628651660032E-2</c:v>
                </c:pt>
                <c:pt idx="3060">
                  <c:v>2.8930205172335799E-2</c:v>
                </c:pt>
                <c:pt idx="3061">
                  <c:v>2.6280628651660032E-2</c:v>
                </c:pt>
                <c:pt idx="3062">
                  <c:v>2.2306263870646381E-2</c:v>
                </c:pt>
                <c:pt idx="3063">
                  <c:v>2.3631052130984265E-2</c:v>
                </c:pt>
                <c:pt idx="3064">
                  <c:v>2.6280628651660032E-2</c:v>
                </c:pt>
                <c:pt idx="3065">
                  <c:v>1.9656687349970614E-2</c:v>
                </c:pt>
                <c:pt idx="3066">
                  <c:v>2.7605416911997915E-2</c:v>
                </c:pt>
                <c:pt idx="3067">
                  <c:v>2.7605416911997915E-2</c:v>
                </c:pt>
                <c:pt idx="3068">
                  <c:v>2.7605416911997915E-2</c:v>
                </c:pt>
                <c:pt idx="3069">
                  <c:v>2.4955840391322148E-2</c:v>
                </c:pt>
                <c:pt idx="3070">
                  <c:v>2.8930205172335799E-2</c:v>
                </c:pt>
                <c:pt idx="3071">
                  <c:v>2.4955840391322148E-2</c:v>
                </c:pt>
                <c:pt idx="3072">
                  <c:v>2.4955840391322148E-2</c:v>
                </c:pt>
                <c:pt idx="3073">
                  <c:v>2.2306263870646381E-2</c:v>
                </c:pt>
                <c:pt idx="3074">
                  <c:v>2.0981475610308498E-2</c:v>
                </c:pt>
                <c:pt idx="3075">
                  <c:v>1.8331899089632731E-2</c:v>
                </c:pt>
                <c:pt idx="3076">
                  <c:v>2.4955840391322148E-2</c:v>
                </c:pt>
                <c:pt idx="3077">
                  <c:v>2.6280628651660032E-2</c:v>
                </c:pt>
                <c:pt idx="3078">
                  <c:v>1.9656687349970614E-2</c:v>
                </c:pt>
                <c:pt idx="3079">
                  <c:v>2.0981475610308498E-2</c:v>
                </c:pt>
                <c:pt idx="3080">
                  <c:v>2.2306263870646381E-2</c:v>
                </c:pt>
                <c:pt idx="3081">
                  <c:v>2.2306263870646381E-2</c:v>
                </c:pt>
                <c:pt idx="3082">
                  <c:v>1.7007110829294847E-2</c:v>
                </c:pt>
                <c:pt idx="3083">
                  <c:v>1.9656687349970614E-2</c:v>
                </c:pt>
                <c:pt idx="3084">
                  <c:v>1.435753430861908E-2</c:v>
                </c:pt>
                <c:pt idx="3085">
                  <c:v>1.9656687349970614E-2</c:v>
                </c:pt>
                <c:pt idx="3086">
                  <c:v>1.435753430861908E-2</c:v>
                </c:pt>
                <c:pt idx="3087">
                  <c:v>1.9656687349970614E-2</c:v>
                </c:pt>
                <c:pt idx="3088">
                  <c:v>1.9656687349970614E-2</c:v>
                </c:pt>
                <c:pt idx="3089">
                  <c:v>1.7007110829294847E-2</c:v>
                </c:pt>
                <c:pt idx="3090">
                  <c:v>2.4955840391322148E-2</c:v>
                </c:pt>
                <c:pt idx="3091">
                  <c:v>1.8331899089632731E-2</c:v>
                </c:pt>
                <c:pt idx="3092">
                  <c:v>1.5682322568956963E-2</c:v>
                </c:pt>
                <c:pt idx="3093">
                  <c:v>1.7007110829294847E-2</c:v>
                </c:pt>
                <c:pt idx="3094">
                  <c:v>1.7007110829294847E-2</c:v>
                </c:pt>
                <c:pt idx="3095">
                  <c:v>1.435753430861908E-2</c:v>
                </c:pt>
                <c:pt idx="3096">
                  <c:v>1.1707957787943313E-2</c:v>
                </c:pt>
                <c:pt idx="3097">
                  <c:v>2.0981475610308498E-2</c:v>
                </c:pt>
                <c:pt idx="3098">
                  <c:v>1.9656687349970614E-2</c:v>
                </c:pt>
                <c:pt idx="3099">
                  <c:v>1.8331899089632731E-2</c:v>
                </c:pt>
                <c:pt idx="3100">
                  <c:v>1.9656687349970614E-2</c:v>
                </c:pt>
                <c:pt idx="3101">
                  <c:v>1.5682322568956963E-2</c:v>
                </c:pt>
                <c:pt idx="3102">
                  <c:v>1.8331899089632731E-2</c:v>
                </c:pt>
                <c:pt idx="3103">
                  <c:v>2.2306263870646381E-2</c:v>
                </c:pt>
                <c:pt idx="3104">
                  <c:v>1.5682322568956963E-2</c:v>
                </c:pt>
                <c:pt idx="3105">
                  <c:v>1.7007110829294847E-2</c:v>
                </c:pt>
                <c:pt idx="3106">
                  <c:v>1.7007110829294847E-2</c:v>
                </c:pt>
                <c:pt idx="3107">
                  <c:v>1.1707957787943313E-2</c:v>
                </c:pt>
                <c:pt idx="3108">
                  <c:v>1.3032746048281196E-2</c:v>
                </c:pt>
                <c:pt idx="3109">
                  <c:v>1.435753430861908E-2</c:v>
                </c:pt>
                <c:pt idx="3110">
                  <c:v>1.0383169527605429E-2</c:v>
                </c:pt>
                <c:pt idx="3111">
                  <c:v>1.3032746048281196E-2</c:v>
                </c:pt>
                <c:pt idx="3112">
                  <c:v>1.1707957787943313E-2</c:v>
                </c:pt>
                <c:pt idx="3113">
                  <c:v>5.084016486254006E-3</c:v>
                </c:pt>
                <c:pt idx="3114">
                  <c:v>1.1707957787943313E-2</c:v>
                </c:pt>
                <c:pt idx="3115">
                  <c:v>1.1707957787943313E-2</c:v>
                </c:pt>
                <c:pt idx="3116">
                  <c:v>1.435753430861908E-2</c:v>
                </c:pt>
                <c:pt idx="3117">
                  <c:v>1.435753430861908E-2</c:v>
                </c:pt>
                <c:pt idx="3118">
                  <c:v>9.0583812672675457E-3</c:v>
                </c:pt>
                <c:pt idx="3119">
                  <c:v>1.1707957787943313E-2</c:v>
                </c:pt>
                <c:pt idx="3120">
                  <c:v>7.7335930069296621E-3</c:v>
                </c:pt>
                <c:pt idx="3121">
                  <c:v>6.4088047465918896E-3</c:v>
                </c:pt>
                <c:pt idx="3122">
                  <c:v>3.7592282259161225E-3</c:v>
                </c:pt>
                <c:pt idx="3123">
                  <c:v>5.084016486254006E-3</c:v>
                </c:pt>
                <c:pt idx="3124">
                  <c:v>6.4088047465918896E-3</c:v>
                </c:pt>
                <c:pt idx="3125">
                  <c:v>1.0383169527605429E-2</c:v>
                </c:pt>
                <c:pt idx="3126">
                  <c:v>7.7335930069296621E-3</c:v>
                </c:pt>
                <c:pt idx="3127">
                  <c:v>1.3032746048281196E-2</c:v>
                </c:pt>
                <c:pt idx="3128">
                  <c:v>5.084016486254006E-3</c:v>
                </c:pt>
                <c:pt idx="3129">
                  <c:v>9.0583812672675457E-3</c:v>
                </c:pt>
                <c:pt idx="3130">
                  <c:v>9.0583812672675457E-3</c:v>
                </c:pt>
                <c:pt idx="3131">
                  <c:v>1.0383169527605429E-2</c:v>
                </c:pt>
                <c:pt idx="3132">
                  <c:v>1.1707957787943313E-2</c:v>
                </c:pt>
                <c:pt idx="3133">
                  <c:v>1.3032746048281196E-2</c:v>
                </c:pt>
                <c:pt idx="3134">
                  <c:v>1.0383169527605429E-2</c:v>
                </c:pt>
                <c:pt idx="3135">
                  <c:v>1.1707957787943313E-2</c:v>
                </c:pt>
                <c:pt idx="3136">
                  <c:v>9.0583812672675457E-3</c:v>
                </c:pt>
                <c:pt idx="3137">
                  <c:v>7.7335930069296621E-3</c:v>
                </c:pt>
                <c:pt idx="3138">
                  <c:v>1.5682322568956963E-2</c:v>
                </c:pt>
                <c:pt idx="3139">
                  <c:v>9.0583812672675457E-3</c:v>
                </c:pt>
                <c:pt idx="3140">
                  <c:v>6.4088047465918896E-3</c:v>
                </c:pt>
                <c:pt idx="3141">
                  <c:v>6.4088047465918896E-3</c:v>
                </c:pt>
                <c:pt idx="3142">
                  <c:v>7.7335930069296621E-3</c:v>
                </c:pt>
                <c:pt idx="3143">
                  <c:v>5.084016486254006E-3</c:v>
                </c:pt>
                <c:pt idx="3144">
                  <c:v>7.7335930069296621E-3</c:v>
                </c:pt>
                <c:pt idx="3145">
                  <c:v>9.0583812672675457E-3</c:v>
                </c:pt>
                <c:pt idx="3146">
                  <c:v>1.1707957787943313E-2</c:v>
                </c:pt>
                <c:pt idx="3147">
                  <c:v>5.084016486254006E-3</c:v>
                </c:pt>
                <c:pt idx="3148">
                  <c:v>6.4088047465918896E-3</c:v>
                </c:pt>
                <c:pt idx="3149">
                  <c:v>7.7335930069296621E-3</c:v>
                </c:pt>
                <c:pt idx="3150">
                  <c:v>5.084016486254006E-3</c:v>
                </c:pt>
                <c:pt idx="3151">
                  <c:v>2.4344399655782389E-3</c:v>
                </c:pt>
                <c:pt idx="3152">
                  <c:v>5.084016486254006E-3</c:v>
                </c:pt>
                <c:pt idx="3153">
                  <c:v>6.4088047465918896E-3</c:v>
                </c:pt>
                <c:pt idx="3154">
                  <c:v>5.084016486254006E-3</c:v>
                </c:pt>
                <c:pt idx="3155">
                  <c:v>7.7335930069296621E-3</c:v>
                </c:pt>
                <c:pt idx="3156">
                  <c:v>3.7592282259161225E-3</c:v>
                </c:pt>
                <c:pt idx="3157">
                  <c:v>7.7335930069296621E-3</c:v>
                </c:pt>
                <c:pt idx="3158">
                  <c:v>6.4088047465918896E-3</c:v>
                </c:pt>
                <c:pt idx="3159">
                  <c:v>3.7592282259161225E-3</c:v>
                </c:pt>
                <c:pt idx="3160">
                  <c:v>5.084016486254006E-3</c:v>
                </c:pt>
                <c:pt idx="3161">
                  <c:v>5.084016486254006E-3</c:v>
                </c:pt>
                <c:pt idx="3162">
                  <c:v>2.4344399655782389E-3</c:v>
                </c:pt>
                <c:pt idx="3163">
                  <c:v>1.1096517052403554E-3</c:v>
                </c:pt>
                <c:pt idx="3164">
                  <c:v>6.4088047465918896E-3</c:v>
                </c:pt>
                <c:pt idx="3165">
                  <c:v>3.7592282259161225E-3</c:v>
                </c:pt>
                <c:pt idx="3166">
                  <c:v>6.4088047465918896E-3</c:v>
                </c:pt>
                <c:pt idx="3167">
                  <c:v>3.7592282259161225E-3</c:v>
                </c:pt>
                <c:pt idx="3168">
                  <c:v>5.084016486254006E-3</c:v>
                </c:pt>
                <c:pt idx="3169">
                  <c:v>3.7592282259161225E-3</c:v>
                </c:pt>
                <c:pt idx="3170">
                  <c:v>3.7592282259161225E-3</c:v>
                </c:pt>
                <c:pt idx="3171">
                  <c:v>5.084016486254006E-3</c:v>
                </c:pt>
                <c:pt idx="3172">
                  <c:v>-5.5142895964490624E-3</c:v>
                </c:pt>
                <c:pt idx="3173">
                  <c:v>-2.8647130757732953E-3</c:v>
                </c:pt>
                <c:pt idx="3174">
                  <c:v>6.4088047465918896E-3</c:v>
                </c:pt>
                <c:pt idx="3175">
                  <c:v>-1.5399248154355227E-3</c:v>
                </c:pt>
                <c:pt idx="3176">
                  <c:v>-2.8647130757732953E-3</c:v>
                </c:pt>
                <c:pt idx="3177">
                  <c:v>-1.5399248154355227E-3</c:v>
                </c:pt>
                <c:pt idx="3178">
                  <c:v>5.084016486254006E-3</c:v>
                </c:pt>
                <c:pt idx="3179">
                  <c:v>3.7592282259161225E-3</c:v>
                </c:pt>
                <c:pt idx="3180">
                  <c:v>2.4344399655782389E-3</c:v>
                </c:pt>
                <c:pt idx="3181">
                  <c:v>6.4088047465918896E-3</c:v>
                </c:pt>
                <c:pt idx="3182">
                  <c:v>2.4344399655782389E-3</c:v>
                </c:pt>
                <c:pt idx="3183">
                  <c:v>1.1096517052403554E-3</c:v>
                </c:pt>
                <c:pt idx="3184">
                  <c:v>-1.5399248154355227E-3</c:v>
                </c:pt>
                <c:pt idx="3185">
                  <c:v>2.4344399655782389E-3</c:v>
                </c:pt>
                <c:pt idx="3186">
                  <c:v>1.1096517052403554E-3</c:v>
                </c:pt>
                <c:pt idx="3187">
                  <c:v>1.1096517052403554E-3</c:v>
                </c:pt>
                <c:pt idx="3188">
                  <c:v>-2.8647130757732953E-3</c:v>
                </c:pt>
                <c:pt idx="3189">
                  <c:v>-1.5399248154355227E-3</c:v>
                </c:pt>
                <c:pt idx="3190">
                  <c:v>-2.8647130757732953E-3</c:v>
                </c:pt>
                <c:pt idx="3191">
                  <c:v>2.4344399655782389E-3</c:v>
                </c:pt>
                <c:pt idx="3192">
                  <c:v>-2.8647130757732953E-3</c:v>
                </c:pt>
                <c:pt idx="3193">
                  <c:v>-2.1513655509752816E-4</c:v>
                </c:pt>
                <c:pt idx="3194">
                  <c:v>3.7592282259161225E-3</c:v>
                </c:pt>
                <c:pt idx="3195">
                  <c:v>-4.1895013361112898E-3</c:v>
                </c:pt>
                <c:pt idx="3196">
                  <c:v>-9.488654377462602E-3</c:v>
                </c:pt>
                <c:pt idx="3197">
                  <c:v>-2.8647130757732953E-3</c:v>
                </c:pt>
                <c:pt idx="3198">
                  <c:v>-6.8390778567868349E-3</c:v>
                </c:pt>
                <c:pt idx="3199">
                  <c:v>-9.488654377462602E-3</c:v>
                </c:pt>
                <c:pt idx="3200">
                  <c:v>-8.1638661171248295E-3</c:v>
                </c:pt>
                <c:pt idx="3201">
                  <c:v>-9.488654377462602E-3</c:v>
                </c:pt>
                <c:pt idx="3202">
                  <c:v>-4.1895013361112898E-3</c:v>
                </c:pt>
                <c:pt idx="3203">
                  <c:v>-1.2138230898138369E-2</c:v>
                </c:pt>
                <c:pt idx="3204">
                  <c:v>-1.5399248154355227E-3</c:v>
                </c:pt>
                <c:pt idx="3205">
                  <c:v>-1.0813442637800597E-2</c:v>
                </c:pt>
                <c:pt idx="3206">
                  <c:v>-4.1895013361112898E-3</c:v>
                </c:pt>
                <c:pt idx="3207">
                  <c:v>-9.488654377462602E-3</c:v>
                </c:pt>
                <c:pt idx="3208">
                  <c:v>-5.5142895964490624E-3</c:v>
                </c:pt>
                <c:pt idx="3209">
                  <c:v>-9.488654377462602E-3</c:v>
                </c:pt>
                <c:pt idx="3210">
                  <c:v>-9.488654377462602E-3</c:v>
                </c:pt>
                <c:pt idx="3211">
                  <c:v>-6.8390778567868349E-3</c:v>
                </c:pt>
                <c:pt idx="3212">
                  <c:v>-2.8647130757732953E-3</c:v>
                </c:pt>
                <c:pt idx="3213">
                  <c:v>-1.5399248154355227E-3</c:v>
                </c:pt>
                <c:pt idx="3214">
                  <c:v>-6.8390778567868349E-3</c:v>
                </c:pt>
                <c:pt idx="3215">
                  <c:v>-8.1638661171248295E-3</c:v>
                </c:pt>
                <c:pt idx="3216">
                  <c:v>-5.5142895964490624E-3</c:v>
                </c:pt>
                <c:pt idx="3217">
                  <c:v>-4.1895013361112898E-3</c:v>
                </c:pt>
                <c:pt idx="3218">
                  <c:v>-5.5142895964490624E-3</c:v>
                </c:pt>
                <c:pt idx="3219">
                  <c:v>-6.8390778567868349E-3</c:v>
                </c:pt>
                <c:pt idx="3220">
                  <c:v>-4.1895013361112898E-3</c:v>
                </c:pt>
                <c:pt idx="3221">
                  <c:v>-1.5399248154355227E-3</c:v>
                </c:pt>
                <c:pt idx="3222">
                  <c:v>-2.8647130757732953E-3</c:v>
                </c:pt>
                <c:pt idx="3223">
                  <c:v>-6.8390778567868349E-3</c:v>
                </c:pt>
                <c:pt idx="3224">
                  <c:v>-1.5399248154355227E-3</c:v>
                </c:pt>
                <c:pt idx="3225">
                  <c:v>-5.5142895964490624E-3</c:v>
                </c:pt>
                <c:pt idx="3226">
                  <c:v>-2.8647130757732953E-3</c:v>
                </c:pt>
                <c:pt idx="3227">
                  <c:v>-5.5142895964490624E-3</c:v>
                </c:pt>
                <c:pt idx="3228">
                  <c:v>-8.1638661171248295E-3</c:v>
                </c:pt>
                <c:pt idx="3229">
                  <c:v>-2.8647130757732953E-3</c:v>
                </c:pt>
                <c:pt idx="3230">
                  <c:v>-5.5142895964490624E-3</c:v>
                </c:pt>
                <c:pt idx="3231">
                  <c:v>-6.8390778567868349E-3</c:v>
                </c:pt>
                <c:pt idx="3232">
                  <c:v>-6.8390778567868349E-3</c:v>
                </c:pt>
                <c:pt idx="3233">
                  <c:v>-9.488654377462602E-3</c:v>
                </c:pt>
                <c:pt idx="3234">
                  <c:v>-1.2138230898138369E-2</c:v>
                </c:pt>
                <c:pt idx="3235">
                  <c:v>-1.0813442637800597E-2</c:v>
                </c:pt>
                <c:pt idx="3236">
                  <c:v>-9.488654377462602E-3</c:v>
                </c:pt>
                <c:pt idx="3237">
                  <c:v>-9.488654377462602E-3</c:v>
                </c:pt>
                <c:pt idx="3238">
                  <c:v>-1.0813442637800597E-2</c:v>
                </c:pt>
                <c:pt idx="3239">
                  <c:v>-1.3463019158476364E-2</c:v>
                </c:pt>
                <c:pt idx="3240">
                  <c:v>-4.1895013361112898E-3</c:v>
                </c:pt>
                <c:pt idx="3241">
                  <c:v>-6.8390778567868349E-3</c:v>
                </c:pt>
                <c:pt idx="3242">
                  <c:v>-8.1638661171248295E-3</c:v>
                </c:pt>
                <c:pt idx="3243">
                  <c:v>-6.8390778567868349E-3</c:v>
                </c:pt>
                <c:pt idx="3244">
                  <c:v>-6.8390778567868349E-3</c:v>
                </c:pt>
                <c:pt idx="3245">
                  <c:v>-6.8390778567868349E-3</c:v>
                </c:pt>
                <c:pt idx="3246">
                  <c:v>-8.1638661171248295E-3</c:v>
                </c:pt>
                <c:pt idx="3247">
                  <c:v>-1.0813442637800597E-2</c:v>
                </c:pt>
                <c:pt idx="3248">
                  <c:v>-1.3463019158476364E-2</c:v>
                </c:pt>
                <c:pt idx="3249">
                  <c:v>-8.1638661171248295E-3</c:v>
                </c:pt>
                <c:pt idx="3250">
                  <c:v>-8.1638661171248295E-3</c:v>
                </c:pt>
                <c:pt idx="3251">
                  <c:v>-6.8390778567868349E-3</c:v>
                </c:pt>
                <c:pt idx="3252">
                  <c:v>-1.2138230898138369E-2</c:v>
                </c:pt>
                <c:pt idx="3253">
                  <c:v>-9.488654377462602E-3</c:v>
                </c:pt>
                <c:pt idx="3254">
                  <c:v>-1.0813442637800597E-2</c:v>
                </c:pt>
                <c:pt idx="3255">
                  <c:v>-8.1638661171248295E-3</c:v>
                </c:pt>
                <c:pt idx="3256">
                  <c:v>-1.3463019158476364E-2</c:v>
                </c:pt>
                <c:pt idx="3257">
                  <c:v>-9.488654377462602E-3</c:v>
                </c:pt>
                <c:pt idx="3258">
                  <c:v>-8.1638661171248295E-3</c:v>
                </c:pt>
                <c:pt idx="3259">
                  <c:v>-1.0813442637800597E-2</c:v>
                </c:pt>
                <c:pt idx="3260">
                  <c:v>-1.2138230898138369E-2</c:v>
                </c:pt>
                <c:pt idx="3261">
                  <c:v>-1.2138230898138369E-2</c:v>
                </c:pt>
                <c:pt idx="3262">
                  <c:v>-2.8647130757732953E-3</c:v>
                </c:pt>
                <c:pt idx="3263">
                  <c:v>-8.1638661171248295E-3</c:v>
                </c:pt>
                <c:pt idx="3264">
                  <c:v>-5.5142895964490624E-3</c:v>
                </c:pt>
                <c:pt idx="3265">
                  <c:v>-8.1638661171248295E-3</c:v>
                </c:pt>
                <c:pt idx="3266">
                  <c:v>-9.488654377462602E-3</c:v>
                </c:pt>
                <c:pt idx="3267">
                  <c:v>-1.0813442637800597E-2</c:v>
                </c:pt>
                <c:pt idx="3268">
                  <c:v>-9.488654377462602E-3</c:v>
                </c:pt>
                <c:pt idx="3269">
                  <c:v>-6.8390778567868349E-3</c:v>
                </c:pt>
                <c:pt idx="3270">
                  <c:v>-4.1895013361112898E-3</c:v>
                </c:pt>
                <c:pt idx="3271">
                  <c:v>-9.488654377462602E-3</c:v>
                </c:pt>
                <c:pt idx="3272">
                  <c:v>-9.488654377462602E-3</c:v>
                </c:pt>
                <c:pt idx="3273">
                  <c:v>-1.6112595679152131E-2</c:v>
                </c:pt>
                <c:pt idx="3274">
                  <c:v>-9.488654377462602E-3</c:v>
                </c:pt>
                <c:pt idx="3275">
                  <c:v>-1.0813442637800597E-2</c:v>
                </c:pt>
                <c:pt idx="3276">
                  <c:v>-9.488654377462602E-3</c:v>
                </c:pt>
                <c:pt idx="3277">
                  <c:v>-1.0813442637800597E-2</c:v>
                </c:pt>
                <c:pt idx="3278">
                  <c:v>-4.1895013361112898E-3</c:v>
                </c:pt>
                <c:pt idx="3279">
                  <c:v>-9.488654377462602E-3</c:v>
                </c:pt>
                <c:pt idx="3280">
                  <c:v>-1.2138230898138369E-2</c:v>
                </c:pt>
                <c:pt idx="3281">
                  <c:v>-1.8762172199827898E-2</c:v>
                </c:pt>
                <c:pt idx="3282">
                  <c:v>-1.2138230898138369E-2</c:v>
                </c:pt>
                <c:pt idx="3283">
                  <c:v>-1.4787807418814136E-2</c:v>
                </c:pt>
                <c:pt idx="3284">
                  <c:v>-1.2138230898138369E-2</c:v>
                </c:pt>
                <c:pt idx="3285">
                  <c:v>-1.3463019158476364E-2</c:v>
                </c:pt>
                <c:pt idx="3286">
                  <c:v>-8.1638661171248295E-3</c:v>
                </c:pt>
                <c:pt idx="3287">
                  <c:v>-1.4787807418814136E-2</c:v>
                </c:pt>
                <c:pt idx="3288">
                  <c:v>-1.4787807418814136E-2</c:v>
                </c:pt>
                <c:pt idx="3289">
                  <c:v>-1.3463019158476364E-2</c:v>
                </c:pt>
                <c:pt idx="3290">
                  <c:v>-1.6112595679152131E-2</c:v>
                </c:pt>
                <c:pt idx="3291">
                  <c:v>-1.0813442637800597E-2</c:v>
                </c:pt>
                <c:pt idx="3292">
                  <c:v>-1.6112595679152131E-2</c:v>
                </c:pt>
                <c:pt idx="3293">
                  <c:v>-1.7437383939489903E-2</c:v>
                </c:pt>
                <c:pt idx="3294">
                  <c:v>-2.2736536980841437E-2</c:v>
                </c:pt>
                <c:pt idx="3295">
                  <c:v>-1.7437383939489903E-2</c:v>
                </c:pt>
                <c:pt idx="3296">
                  <c:v>-2.008696046016567E-2</c:v>
                </c:pt>
                <c:pt idx="3297">
                  <c:v>-1.3463019158476364E-2</c:v>
                </c:pt>
                <c:pt idx="3298">
                  <c:v>-1.2138230898138369E-2</c:v>
                </c:pt>
                <c:pt idx="3299">
                  <c:v>-2.4061325241179432E-2</c:v>
                </c:pt>
                <c:pt idx="3300">
                  <c:v>-1.6112595679152131E-2</c:v>
                </c:pt>
                <c:pt idx="3301">
                  <c:v>-1.3463019158476364E-2</c:v>
                </c:pt>
                <c:pt idx="3302">
                  <c:v>-2.008696046016567E-2</c:v>
                </c:pt>
                <c:pt idx="3303">
                  <c:v>-1.8762172199827898E-2</c:v>
                </c:pt>
                <c:pt idx="3304">
                  <c:v>-2.4061325241179432E-2</c:v>
                </c:pt>
                <c:pt idx="3305">
                  <c:v>-2.1411748720503665E-2</c:v>
                </c:pt>
                <c:pt idx="3306">
                  <c:v>-1.3463019158476364E-2</c:v>
                </c:pt>
                <c:pt idx="3307">
                  <c:v>-1.4787807418814136E-2</c:v>
                </c:pt>
                <c:pt idx="3308">
                  <c:v>-1.2138230898138369E-2</c:v>
                </c:pt>
                <c:pt idx="3309">
                  <c:v>-1.6112595679152131E-2</c:v>
                </c:pt>
                <c:pt idx="3310">
                  <c:v>-2.1411748720503665E-2</c:v>
                </c:pt>
                <c:pt idx="3311">
                  <c:v>0.52440101453870192</c:v>
                </c:pt>
                <c:pt idx="3312">
                  <c:v>0.52175143801802615</c:v>
                </c:pt>
                <c:pt idx="3313">
                  <c:v>0.51910186149735038</c:v>
                </c:pt>
                <c:pt idx="3314">
                  <c:v>0.52440101453870192</c:v>
                </c:pt>
                <c:pt idx="3315">
                  <c:v>0.52440101453870192</c:v>
                </c:pt>
                <c:pt idx="3316">
                  <c:v>0.52175143801802615</c:v>
                </c:pt>
                <c:pt idx="3317">
                  <c:v>0.51910186149735038</c:v>
                </c:pt>
                <c:pt idx="3318">
                  <c:v>0.51777707323701261</c:v>
                </c:pt>
                <c:pt idx="3319">
                  <c:v>0.51645228497667461</c:v>
                </c:pt>
                <c:pt idx="3320">
                  <c:v>0.51247792019566107</c:v>
                </c:pt>
                <c:pt idx="3321">
                  <c:v>0.50850355541464742</c:v>
                </c:pt>
                <c:pt idx="3322">
                  <c:v>0.50717876715430954</c:v>
                </c:pt>
                <c:pt idx="3323">
                  <c:v>0.50585397889397166</c:v>
                </c:pt>
                <c:pt idx="3324">
                  <c:v>0.50452919063363377</c:v>
                </c:pt>
                <c:pt idx="3325">
                  <c:v>0.50187961411295801</c:v>
                </c:pt>
                <c:pt idx="3326">
                  <c:v>0.50187961411295801</c:v>
                </c:pt>
                <c:pt idx="3327">
                  <c:v>0.4952556728112687</c:v>
                </c:pt>
                <c:pt idx="3328">
                  <c:v>0.49658046107160658</c:v>
                </c:pt>
                <c:pt idx="3329">
                  <c:v>0.49260609629059293</c:v>
                </c:pt>
                <c:pt idx="3330">
                  <c:v>0.503204402373296</c:v>
                </c:pt>
                <c:pt idx="3331">
                  <c:v>0.50187961411295801</c:v>
                </c:pt>
                <c:pt idx="3332">
                  <c:v>0.49923003759228224</c:v>
                </c:pt>
                <c:pt idx="3333">
                  <c:v>0.49923003759228224</c:v>
                </c:pt>
                <c:pt idx="3334">
                  <c:v>0.49393088455093082</c:v>
                </c:pt>
                <c:pt idx="3335">
                  <c:v>0.49923003759228224</c:v>
                </c:pt>
                <c:pt idx="3336">
                  <c:v>0.4952556728112687</c:v>
                </c:pt>
                <c:pt idx="3337">
                  <c:v>0.49260609629059293</c:v>
                </c:pt>
                <c:pt idx="3338">
                  <c:v>0.48995651976991716</c:v>
                </c:pt>
                <c:pt idx="3339">
                  <c:v>0.48995651976991716</c:v>
                </c:pt>
                <c:pt idx="3340">
                  <c:v>0.49923003759228224</c:v>
                </c:pt>
                <c:pt idx="3341">
                  <c:v>0.49658046107160658</c:v>
                </c:pt>
                <c:pt idx="3342">
                  <c:v>0.4952556728112687</c:v>
                </c:pt>
                <c:pt idx="3343">
                  <c:v>0.4952556728112687</c:v>
                </c:pt>
                <c:pt idx="3344">
                  <c:v>0.50055482585262023</c:v>
                </c:pt>
                <c:pt idx="3345">
                  <c:v>0.4952556728112687</c:v>
                </c:pt>
                <c:pt idx="3346">
                  <c:v>0.49658046107160658</c:v>
                </c:pt>
                <c:pt idx="3347">
                  <c:v>0.49790524933194436</c:v>
                </c:pt>
                <c:pt idx="3348">
                  <c:v>0.49658046107160658</c:v>
                </c:pt>
                <c:pt idx="3349">
                  <c:v>0.49790524933194436</c:v>
                </c:pt>
                <c:pt idx="3350">
                  <c:v>0.49790524933194436</c:v>
                </c:pt>
                <c:pt idx="3351">
                  <c:v>0.4952556728112687</c:v>
                </c:pt>
                <c:pt idx="3352">
                  <c:v>0.49393088455093082</c:v>
                </c:pt>
                <c:pt idx="3353">
                  <c:v>0.49260609629059293</c:v>
                </c:pt>
                <c:pt idx="3354">
                  <c:v>0.48863173150957928</c:v>
                </c:pt>
                <c:pt idx="3355">
                  <c:v>0.48333257846822775</c:v>
                </c:pt>
                <c:pt idx="3356">
                  <c:v>0.49128130803025505</c:v>
                </c:pt>
                <c:pt idx="3357">
                  <c:v>0.48863173150957928</c:v>
                </c:pt>
                <c:pt idx="3358">
                  <c:v>0.48598215498890351</c:v>
                </c:pt>
                <c:pt idx="3359">
                  <c:v>0.48465736672856563</c:v>
                </c:pt>
                <c:pt idx="3360">
                  <c:v>0.48200779020788986</c:v>
                </c:pt>
                <c:pt idx="3361">
                  <c:v>0.48465736672856563</c:v>
                </c:pt>
                <c:pt idx="3362">
                  <c:v>0.48598215498890351</c:v>
                </c:pt>
                <c:pt idx="3363">
                  <c:v>0.48200779020788986</c:v>
                </c:pt>
                <c:pt idx="3364">
                  <c:v>0.48068300194755198</c:v>
                </c:pt>
                <c:pt idx="3365">
                  <c:v>0.48068300194755198</c:v>
                </c:pt>
                <c:pt idx="3366">
                  <c:v>0.48333257846822775</c:v>
                </c:pt>
                <c:pt idx="3367">
                  <c:v>0.48863173150957928</c:v>
                </c:pt>
                <c:pt idx="3368">
                  <c:v>0.48598215498890351</c:v>
                </c:pt>
                <c:pt idx="3369">
                  <c:v>0.4873069432492414</c:v>
                </c:pt>
                <c:pt idx="3370">
                  <c:v>0.49128130803025505</c:v>
                </c:pt>
                <c:pt idx="3371">
                  <c:v>0.4873069432492414</c:v>
                </c:pt>
                <c:pt idx="3372">
                  <c:v>0.48465736672856563</c:v>
                </c:pt>
                <c:pt idx="3373">
                  <c:v>0.48598215498890351</c:v>
                </c:pt>
                <c:pt idx="3374">
                  <c:v>0.48863173150957928</c:v>
                </c:pt>
                <c:pt idx="3375">
                  <c:v>0.48068300194755198</c:v>
                </c:pt>
                <c:pt idx="3376">
                  <c:v>0.48200779020788986</c:v>
                </c:pt>
                <c:pt idx="3377">
                  <c:v>0.48200779020788986</c:v>
                </c:pt>
                <c:pt idx="3378">
                  <c:v>0.4793582136872141</c:v>
                </c:pt>
                <c:pt idx="3379">
                  <c:v>0.47803342542687621</c:v>
                </c:pt>
                <c:pt idx="3380">
                  <c:v>0.48200779020788986</c:v>
                </c:pt>
                <c:pt idx="3381">
                  <c:v>0.48068300194755198</c:v>
                </c:pt>
                <c:pt idx="3382">
                  <c:v>0.48068300194755198</c:v>
                </c:pt>
                <c:pt idx="3383">
                  <c:v>0.47405906064586256</c:v>
                </c:pt>
                <c:pt idx="3384">
                  <c:v>0.47670863716653833</c:v>
                </c:pt>
                <c:pt idx="3385">
                  <c:v>0.47803342542687621</c:v>
                </c:pt>
                <c:pt idx="3386">
                  <c:v>0.48068300194755198</c:v>
                </c:pt>
                <c:pt idx="3387">
                  <c:v>0.47670863716653833</c:v>
                </c:pt>
                <c:pt idx="3388">
                  <c:v>0.47273427238552479</c:v>
                </c:pt>
                <c:pt idx="3389">
                  <c:v>0.48068300194755198</c:v>
                </c:pt>
                <c:pt idx="3390">
                  <c:v>0.48068300194755198</c:v>
                </c:pt>
                <c:pt idx="3391">
                  <c:v>0.47670863716653833</c:v>
                </c:pt>
                <c:pt idx="3392">
                  <c:v>0.47538384890620045</c:v>
                </c:pt>
                <c:pt idx="3393">
                  <c:v>0.47008469586484902</c:v>
                </c:pt>
                <c:pt idx="3394">
                  <c:v>0.47405906064586256</c:v>
                </c:pt>
                <c:pt idx="3395">
                  <c:v>0.47670863716653833</c:v>
                </c:pt>
                <c:pt idx="3396">
                  <c:v>0.47538384890620045</c:v>
                </c:pt>
                <c:pt idx="3397">
                  <c:v>0.47803342542687621</c:v>
                </c:pt>
                <c:pt idx="3398">
                  <c:v>0.48068300194755198</c:v>
                </c:pt>
                <c:pt idx="3399">
                  <c:v>0.48200779020788986</c:v>
                </c:pt>
                <c:pt idx="3400">
                  <c:v>0.48465736672856563</c:v>
                </c:pt>
                <c:pt idx="3401">
                  <c:v>0.48200779020788986</c:v>
                </c:pt>
                <c:pt idx="3402">
                  <c:v>0.48598215498890351</c:v>
                </c:pt>
                <c:pt idx="3403">
                  <c:v>0.48200779020788986</c:v>
                </c:pt>
                <c:pt idx="3404">
                  <c:v>0.48465736672856563</c:v>
                </c:pt>
                <c:pt idx="3405">
                  <c:v>0.4793582136872141</c:v>
                </c:pt>
                <c:pt idx="3406">
                  <c:v>0.47803342542687621</c:v>
                </c:pt>
                <c:pt idx="3407">
                  <c:v>0.47803342542687621</c:v>
                </c:pt>
                <c:pt idx="3408">
                  <c:v>0.4793582136872141</c:v>
                </c:pt>
                <c:pt idx="3409">
                  <c:v>0.47803342542687621</c:v>
                </c:pt>
                <c:pt idx="3410">
                  <c:v>0.48200779020788986</c:v>
                </c:pt>
                <c:pt idx="3411">
                  <c:v>0.47803342542687621</c:v>
                </c:pt>
                <c:pt idx="3412">
                  <c:v>0.48068300194755198</c:v>
                </c:pt>
                <c:pt idx="3413">
                  <c:v>0.47670863716653833</c:v>
                </c:pt>
                <c:pt idx="3414">
                  <c:v>0.47670863716653833</c:v>
                </c:pt>
                <c:pt idx="3415">
                  <c:v>0.47273427238552479</c:v>
                </c:pt>
                <c:pt idx="3416">
                  <c:v>0.48068300194755198</c:v>
                </c:pt>
                <c:pt idx="3417">
                  <c:v>0.47273427238552479</c:v>
                </c:pt>
                <c:pt idx="3418">
                  <c:v>0.4793582136872141</c:v>
                </c:pt>
                <c:pt idx="3419">
                  <c:v>0.47670863716653833</c:v>
                </c:pt>
                <c:pt idx="3420">
                  <c:v>0.47803342542687621</c:v>
                </c:pt>
                <c:pt idx="3421">
                  <c:v>0.47538384890620045</c:v>
                </c:pt>
                <c:pt idx="3422">
                  <c:v>0.47670863716653833</c:v>
                </c:pt>
                <c:pt idx="3423">
                  <c:v>0.47670863716653833</c:v>
                </c:pt>
                <c:pt idx="3424">
                  <c:v>0.47405906064586256</c:v>
                </c:pt>
                <c:pt idx="3425">
                  <c:v>0.47140948412518691</c:v>
                </c:pt>
                <c:pt idx="3426">
                  <c:v>0.46743511934417326</c:v>
                </c:pt>
                <c:pt idx="3427">
                  <c:v>0.47670863716653833</c:v>
                </c:pt>
                <c:pt idx="3428">
                  <c:v>0.47140948412518691</c:v>
                </c:pt>
                <c:pt idx="3429">
                  <c:v>0.47008469586484902</c:v>
                </c:pt>
                <c:pt idx="3430">
                  <c:v>0.47008469586484902</c:v>
                </c:pt>
                <c:pt idx="3431">
                  <c:v>0.47803342542687621</c:v>
                </c:pt>
                <c:pt idx="3432">
                  <c:v>0.47140948412518691</c:v>
                </c:pt>
                <c:pt idx="3433">
                  <c:v>0.47008469586484902</c:v>
                </c:pt>
                <c:pt idx="3434">
                  <c:v>0.47538384890620045</c:v>
                </c:pt>
                <c:pt idx="3435">
                  <c:v>0.47670863716653833</c:v>
                </c:pt>
                <c:pt idx="3436">
                  <c:v>0.47140948412518691</c:v>
                </c:pt>
                <c:pt idx="3437">
                  <c:v>0.47273427238552479</c:v>
                </c:pt>
                <c:pt idx="3438">
                  <c:v>0.47140948412518691</c:v>
                </c:pt>
                <c:pt idx="3439">
                  <c:v>0.47008469586484902</c:v>
                </c:pt>
                <c:pt idx="3440">
                  <c:v>0.47140948412518691</c:v>
                </c:pt>
                <c:pt idx="3441">
                  <c:v>0.46743511934417326</c:v>
                </c:pt>
                <c:pt idx="3442">
                  <c:v>0.4793582136872141</c:v>
                </c:pt>
                <c:pt idx="3443">
                  <c:v>0.47405906064586256</c:v>
                </c:pt>
                <c:pt idx="3444">
                  <c:v>0.47273427238552479</c:v>
                </c:pt>
                <c:pt idx="3445">
                  <c:v>0.47008469586484902</c:v>
                </c:pt>
                <c:pt idx="3446">
                  <c:v>0.46743511934417326</c:v>
                </c:pt>
                <c:pt idx="3447">
                  <c:v>0.47803342542687621</c:v>
                </c:pt>
                <c:pt idx="3448">
                  <c:v>0.48200779020788986</c:v>
                </c:pt>
                <c:pt idx="3449">
                  <c:v>0.4793582136872141</c:v>
                </c:pt>
                <c:pt idx="3450">
                  <c:v>0.47670863716653833</c:v>
                </c:pt>
                <c:pt idx="3451">
                  <c:v>0.48068300194755198</c:v>
                </c:pt>
                <c:pt idx="3452">
                  <c:v>0.47273427238552479</c:v>
                </c:pt>
                <c:pt idx="3453">
                  <c:v>0.47803342542687621</c:v>
                </c:pt>
                <c:pt idx="3454">
                  <c:v>0.47538384890620045</c:v>
                </c:pt>
                <c:pt idx="3455">
                  <c:v>0.47405906064586256</c:v>
                </c:pt>
                <c:pt idx="3456">
                  <c:v>0.47803342542687621</c:v>
                </c:pt>
                <c:pt idx="3457">
                  <c:v>0.47008469586484902</c:v>
                </c:pt>
                <c:pt idx="3458">
                  <c:v>0.47405906064586256</c:v>
                </c:pt>
                <c:pt idx="3459">
                  <c:v>0.47273427238552479</c:v>
                </c:pt>
                <c:pt idx="3460">
                  <c:v>0.47538384890620045</c:v>
                </c:pt>
                <c:pt idx="3461">
                  <c:v>0.47405906064586256</c:v>
                </c:pt>
                <c:pt idx="3462">
                  <c:v>0.47273427238552479</c:v>
                </c:pt>
                <c:pt idx="3463">
                  <c:v>0.47405906064586256</c:v>
                </c:pt>
                <c:pt idx="3464">
                  <c:v>0.47538384890620045</c:v>
                </c:pt>
                <c:pt idx="3465">
                  <c:v>0.46743511934417326</c:v>
                </c:pt>
                <c:pt idx="3466">
                  <c:v>0.47140948412518691</c:v>
                </c:pt>
                <c:pt idx="3467">
                  <c:v>0.47538384890620045</c:v>
                </c:pt>
                <c:pt idx="3468">
                  <c:v>0.47008469586484902</c:v>
                </c:pt>
                <c:pt idx="3469">
                  <c:v>0.47140948412518691</c:v>
                </c:pt>
                <c:pt idx="3470">
                  <c:v>0.47405906064586256</c:v>
                </c:pt>
                <c:pt idx="3471">
                  <c:v>0.47538384890620045</c:v>
                </c:pt>
                <c:pt idx="3472">
                  <c:v>0.46478554282349749</c:v>
                </c:pt>
                <c:pt idx="3473">
                  <c:v>0.4634607545631596</c:v>
                </c:pt>
                <c:pt idx="3474">
                  <c:v>0.47405906064586256</c:v>
                </c:pt>
                <c:pt idx="3475">
                  <c:v>0.47538384890620045</c:v>
                </c:pt>
                <c:pt idx="3476">
                  <c:v>0.46743511934417326</c:v>
                </c:pt>
                <c:pt idx="3477">
                  <c:v>0.46875990760451114</c:v>
                </c:pt>
                <c:pt idx="3478">
                  <c:v>0.46213596630282172</c:v>
                </c:pt>
                <c:pt idx="3479">
                  <c:v>0.45683681326147019</c:v>
                </c:pt>
                <c:pt idx="3480">
                  <c:v>0.4634607545631596</c:v>
                </c:pt>
                <c:pt idx="3481">
                  <c:v>0.4634607545631596</c:v>
                </c:pt>
                <c:pt idx="3482">
                  <c:v>0.46081117804248384</c:v>
                </c:pt>
                <c:pt idx="3483">
                  <c:v>0.45816160152180807</c:v>
                </c:pt>
                <c:pt idx="3484">
                  <c:v>0.45683681326147019</c:v>
                </c:pt>
                <c:pt idx="3485">
                  <c:v>0.45948638978214595</c:v>
                </c:pt>
                <c:pt idx="3486">
                  <c:v>0.45948638978214595</c:v>
                </c:pt>
                <c:pt idx="3487">
                  <c:v>0.45948638978214595</c:v>
                </c:pt>
                <c:pt idx="3488">
                  <c:v>0.45948638978214595</c:v>
                </c:pt>
                <c:pt idx="3489">
                  <c:v>0.45683681326147019</c:v>
                </c:pt>
                <c:pt idx="3490">
                  <c:v>0.45948638978214595</c:v>
                </c:pt>
                <c:pt idx="3491">
                  <c:v>0.45816160152180807</c:v>
                </c:pt>
                <c:pt idx="3492">
                  <c:v>0.45683681326147019</c:v>
                </c:pt>
                <c:pt idx="3493">
                  <c:v>0.45683681326147019</c:v>
                </c:pt>
                <c:pt idx="3494">
                  <c:v>0.45816160152180807</c:v>
                </c:pt>
                <c:pt idx="3495">
                  <c:v>0.45286244848045654</c:v>
                </c:pt>
                <c:pt idx="3496">
                  <c:v>0.45683681326147019</c:v>
                </c:pt>
                <c:pt idx="3497">
                  <c:v>0.45153766022011865</c:v>
                </c:pt>
                <c:pt idx="3498">
                  <c:v>0.44888808369944289</c:v>
                </c:pt>
                <c:pt idx="3499">
                  <c:v>0.45683681326147019</c:v>
                </c:pt>
                <c:pt idx="3500">
                  <c:v>0.46213596630282172</c:v>
                </c:pt>
                <c:pt idx="3501">
                  <c:v>0.45683681326147019</c:v>
                </c:pt>
                <c:pt idx="3502">
                  <c:v>0.45816160152180807</c:v>
                </c:pt>
                <c:pt idx="3503">
                  <c:v>0.45683681326147019</c:v>
                </c:pt>
                <c:pt idx="3504">
                  <c:v>0.46213596630282172</c:v>
                </c:pt>
                <c:pt idx="3505">
                  <c:v>0.45816160152180807</c:v>
                </c:pt>
                <c:pt idx="3506">
                  <c:v>0.46081117804248384</c:v>
                </c:pt>
                <c:pt idx="3507">
                  <c:v>0.45948638978214595</c:v>
                </c:pt>
                <c:pt idx="3508">
                  <c:v>0.4555120250011323</c:v>
                </c:pt>
                <c:pt idx="3509">
                  <c:v>0.45816160152180807</c:v>
                </c:pt>
                <c:pt idx="3510">
                  <c:v>0.45948638978214595</c:v>
                </c:pt>
                <c:pt idx="3511">
                  <c:v>0.45948638978214595</c:v>
                </c:pt>
                <c:pt idx="3512">
                  <c:v>0.45816160152180807</c:v>
                </c:pt>
                <c:pt idx="3513">
                  <c:v>0.44756329543910511</c:v>
                </c:pt>
                <c:pt idx="3514">
                  <c:v>0.45418723674079442</c:v>
                </c:pt>
                <c:pt idx="3515">
                  <c:v>0.4555120250011323</c:v>
                </c:pt>
                <c:pt idx="3516">
                  <c:v>0.4555120250011323</c:v>
                </c:pt>
                <c:pt idx="3517">
                  <c:v>0.45418723674079442</c:v>
                </c:pt>
                <c:pt idx="3518">
                  <c:v>0.45418723674079442</c:v>
                </c:pt>
                <c:pt idx="3519">
                  <c:v>0.45418723674079442</c:v>
                </c:pt>
                <c:pt idx="3520">
                  <c:v>0.44888808369944289</c:v>
                </c:pt>
                <c:pt idx="3521">
                  <c:v>0.45286244848045654</c:v>
                </c:pt>
                <c:pt idx="3522">
                  <c:v>0.45286244848045654</c:v>
                </c:pt>
                <c:pt idx="3523">
                  <c:v>0.44756329543910511</c:v>
                </c:pt>
                <c:pt idx="3524">
                  <c:v>0.45021287195978077</c:v>
                </c:pt>
                <c:pt idx="3525">
                  <c:v>0.45153766022011865</c:v>
                </c:pt>
                <c:pt idx="3526">
                  <c:v>0.45418723674079442</c:v>
                </c:pt>
                <c:pt idx="3527">
                  <c:v>0.45286244848045654</c:v>
                </c:pt>
                <c:pt idx="3528">
                  <c:v>0.45021287195978077</c:v>
                </c:pt>
                <c:pt idx="3529">
                  <c:v>0.45153766022011865</c:v>
                </c:pt>
                <c:pt idx="3530">
                  <c:v>0.44491371891842935</c:v>
                </c:pt>
                <c:pt idx="3531">
                  <c:v>0.44888808369944289</c:v>
                </c:pt>
                <c:pt idx="3532">
                  <c:v>0.44888808369944289</c:v>
                </c:pt>
                <c:pt idx="3533">
                  <c:v>0.44888808369944289</c:v>
                </c:pt>
                <c:pt idx="3534">
                  <c:v>0.44358893065809146</c:v>
                </c:pt>
                <c:pt idx="3535">
                  <c:v>0.44226414239775358</c:v>
                </c:pt>
                <c:pt idx="3536">
                  <c:v>0.44623850717876723</c:v>
                </c:pt>
                <c:pt idx="3537">
                  <c:v>0.44358893065809146</c:v>
                </c:pt>
                <c:pt idx="3538">
                  <c:v>0.44358893065809146</c:v>
                </c:pt>
                <c:pt idx="3539">
                  <c:v>0.43961456587707781</c:v>
                </c:pt>
                <c:pt idx="3540">
                  <c:v>0.44226414239775358</c:v>
                </c:pt>
                <c:pt idx="3541">
                  <c:v>0.44226414239775358</c:v>
                </c:pt>
                <c:pt idx="3542">
                  <c:v>0.43828977761673993</c:v>
                </c:pt>
                <c:pt idx="3543">
                  <c:v>0.43961456587707781</c:v>
                </c:pt>
                <c:pt idx="3544">
                  <c:v>0.43961456587707781</c:v>
                </c:pt>
                <c:pt idx="3545">
                  <c:v>0.43961456587707781</c:v>
                </c:pt>
                <c:pt idx="3546">
                  <c:v>0.43696498935640204</c:v>
                </c:pt>
                <c:pt idx="3547">
                  <c:v>0.43696498935640204</c:v>
                </c:pt>
                <c:pt idx="3548">
                  <c:v>0.44226414239775358</c:v>
                </c:pt>
                <c:pt idx="3549">
                  <c:v>0.43696498935640204</c:v>
                </c:pt>
                <c:pt idx="3550">
                  <c:v>0.43299062457538839</c:v>
                </c:pt>
                <c:pt idx="3551">
                  <c:v>0.43564020109606416</c:v>
                </c:pt>
                <c:pt idx="3552">
                  <c:v>0.43166583631505051</c:v>
                </c:pt>
                <c:pt idx="3553">
                  <c:v>0.43961456587707781</c:v>
                </c:pt>
                <c:pt idx="3554">
                  <c:v>0.43166583631505051</c:v>
                </c:pt>
                <c:pt idx="3555">
                  <c:v>0.43961456587707781</c:v>
                </c:pt>
                <c:pt idx="3556">
                  <c:v>0.43431541283572628</c:v>
                </c:pt>
                <c:pt idx="3557">
                  <c:v>0.43299062457538839</c:v>
                </c:pt>
                <c:pt idx="3558">
                  <c:v>0.43166583631505051</c:v>
                </c:pt>
                <c:pt idx="3559">
                  <c:v>0.43299062457538839</c:v>
                </c:pt>
                <c:pt idx="3560">
                  <c:v>0.43166583631505051</c:v>
                </c:pt>
                <c:pt idx="3561">
                  <c:v>0.43166583631505051</c:v>
                </c:pt>
                <c:pt idx="3562">
                  <c:v>0.42901625979437474</c:v>
                </c:pt>
                <c:pt idx="3563">
                  <c:v>0.42636668327369898</c:v>
                </c:pt>
                <c:pt idx="3564">
                  <c:v>0.43166583631505051</c:v>
                </c:pt>
                <c:pt idx="3565">
                  <c:v>0.42901625979437474</c:v>
                </c:pt>
                <c:pt idx="3566">
                  <c:v>0.43034104805471263</c:v>
                </c:pt>
                <c:pt idx="3567">
                  <c:v>0.43166583631505051</c:v>
                </c:pt>
                <c:pt idx="3568">
                  <c:v>0.42901625979437474</c:v>
                </c:pt>
                <c:pt idx="3569">
                  <c:v>0.42106753023234755</c:v>
                </c:pt>
                <c:pt idx="3570">
                  <c:v>0.42371710675302332</c:v>
                </c:pt>
                <c:pt idx="3571">
                  <c:v>0.42769147153403686</c:v>
                </c:pt>
                <c:pt idx="3572">
                  <c:v>0.42371710675302332</c:v>
                </c:pt>
                <c:pt idx="3573">
                  <c:v>0.42239231849268544</c:v>
                </c:pt>
                <c:pt idx="3574">
                  <c:v>0.42106753023234755</c:v>
                </c:pt>
                <c:pt idx="3575">
                  <c:v>0.42371710675302332</c:v>
                </c:pt>
                <c:pt idx="3576">
                  <c:v>0.42769147153403686</c:v>
                </c:pt>
                <c:pt idx="3577">
                  <c:v>0.42636668327369898</c:v>
                </c:pt>
                <c:pt idx="3578">
                  <c:v>0.42239231849268544</c:v>
                </c:pt>
                <c:pt idx="3579">
                  <c:v>0.42106753023234755</c:v>
                </c:pt>
                <c:pt idx="3580">
                  <c:v>0.41576837719099602</c:v>
                </c:pt>
                <c:pt idx="3581">
                  <c:v>0.4170931654513339</c:v>
                </c:pt>
                <c:pt idx="3582">
                  <c:v>0.41841795371167179</c:v>
                </c:pt>
                <c:pt idx="3583">
                  <c:v>0.41974274197200967</c:v>
                </c:pt>
                <c:pt idx="3584">
                  <c:v>0.41179401240998237</c:v>
                </c:pt>
                <c:pt idx="3585">
                  <c:v>0.41179401240998237</c:v>
                </c:pt>
                <c:pt idx="3586">
                  <c:v>0.41046922414964448</c:v>
                </c:pt>
                <c:pt idx="3587">
                  <c:v>0.41576837719099602</c:v>
                </c:pt>
                <c:pt idx="3588">
                  <c:v>0.41576837719099602</c:v>
                </c:pt>
                <c:pt idx="3589">
                  <c:v>0.4091444358893066</c:v>
                </c:pt>
                <c:pt idx="3590">
                  <c:v>0.41179401240998237</c:v>
                </c:pt>
                <c:pt idx="3591">
                  <c:v>0.40781964762896872</c:v>
                </c:pt>
                <c:pt idx="3592">
                  <c:v>0.41179401240998237</c:v>
                </c:pt>
                <c:pt idx="3593">
                  <c:v>0.41444358893065814</c:v>
                </c:pt>
                <c:pt idx="3594">
                  <c:v>0.41444358893065814</c:v>
                </c:pt>
                <c:pt idx="3595">
                  <c:v>0.41046922414964448</c:v>
                </c:pt>
                <c:pt idx="3596">
                  <c:v>0.4170931654513339</c:v>
                </c:pt>
                <c:pt idx="3597">
                  <c:v>0.42371710675302332</c:v>
                </c:pt>
                <c:pt idx="3598">
                  <c:v>0.41311880067032025</c:v>
                </c:pt>
                <c:pt idx="3599">
                  <c:v>0.40649485936863083</c:v>
                </c:pt>
                <c:pt idx="3600">
                  <c:v>0.40252049458761718</c:v>
                </c:pt>
                <c:pt idx="3601">
                  <c:v>0.40517007110829295</c:v>
                </c:pt>
                <c:pt idx="3602">
                  <c:v>0.40649485936863083</c:v>
                </c:pt>
                <c:pt idx="3603">
                  <c:v>0.41046922414964448</c:v>
                </c:pt>
                <c:pt idx="3604">
                  <c:v>0.4091444358893066</c:v>
                </c:pt>
                <c:pt idx="3605">
                  <c:v>0.41311880067032025</c:v>
                </c:pt>
                <c:pt idx="3606">
                  <c:v>0.41311880067032025</c:v>
                </c:pt>
                <c:pt idx="3607">
                  <c:v>0.40781964762896872</c:v>
                </c:pt>
                <c:pt idx="3608">
                  <c:v>0.40781964762896872</c:v>
                </c:pt>
                <c:pt idx="3609">
                  <c:v>0.40517007110829295</c:v>
                </c:pt>
                <c:pt idx="3610">
                  <c:v>0.40649485936863083</c:v>
                </c:pt>
                <c:pt idx="3611">
                  <c:v>0.38397345894288692</c:v>
                </c:pt>
                <c:pt idx="3612">
                  <c:v>0.16935776076815079</c:v>
                </c:pt>
                <c:pt idx="3613">
                  <c:v>8.9870465147878109E-2</c:v>
                </c:pt>
                <c:pt idx="3614">
                  <c:v>5.9400335160106899E-2</c:v>
                </c:pt>
                <c:pt idx="3615">
                  <c:v>4.085329951537664E-2</c:v>
                </c:pt>
                <c:pt idx="3616">
                  <c:v>3.5554146474025106E-2</c:v>
                </c:pt>
                <c:pt idx="3617">
                  <c:v>3.0254993432673682E-2</c:v>
                </c:pt>
                <c:pt idx="3618">
                  <c:v>3.0254993432673682E-2</c:v>
                </c:pt>
                <c:pt idx="3619">
                  <c:v>3.0254993432673682E-2</c:v>
                </c:pt>
                <c:pt idx="3620">
                  <c:v>2.3631052130984265E-2</c:v>
                </c:pt>
                <c:pt idx="3621">
                  <c:v>2.2306263870646381E-2</c:v>
                </c:pt>
                <c:pt idx="3622">
                  <c:v>2.4955840391322148E-2</c:v>
                </c:pt>
                <c:pt idx="3623">
                  <c:v>2.2306263870646381E-2</c:v>
                </c:pt>
                <c:pt idx="3624">
                  <c:v>2.6280628651660032E-2</c:v>
                </c:pt>
                <c:pt idx="3625">
                  <c:v>2.6280628651660032E-2</c:v>
                </c:pt>
                <c:pt idx="3626">
                  <c:v>3.0254993432673682E-2</c:v>
                </c:pt>
                <c:pt idx="3627">
                  <c:v>3.0254993432673682E-2</c:v>
                </c:pt>
                <c:pt idx="3628">
                  <c:v>2.8930205172335799E-2</c:v>
                </c:pt>
                <c:pt idx="3629">
                  <c:v>2.6280628651660032E-2</c:v>
                </c:pt>
                <c:pt idx="3630">
                  <c:v>2.0981475610308498E-2</c:v>
                </c:pt>
                <c:pt idx="3631">
                  <c:v>2.7605416911997915E-2</c:v>
                </c:pt>
                <c:pt idx="3632">
                  <c:v>2.8930205172335799E-2</c:v>
                </c:pt>
                <c:pt idx="3633">
                  <c:v>2.3631052130984265E-2</c:v>
                </c:pt>
                <c:pt idx="3634">
                  <c:v>2.3631052130984265E-2</c:v>
                </c:pt>
                <c:pt idx="3635">
                  <c:v>3.2904569953349339E-2</c:v>
                </c:pt>
                <c:pt idx="3636">
                  <c:v>3.1579781693011455E-2</c:v>
                </c:pt>
                <c:pt idx="3637">
                  <c:v>2.8930205172335799E-2</c:v>
                </c:pt>
                <c:pt idx="3638">
                  <c:v>3.4229358213687222E-2</c:v>
                </c:pt>
                <c:pt idx="3639">
                  <c:v>3.1579781693011455E-2</c:v>
                </c:pt>
                <c:pt idx="3640">
                  <c:v>2.8930205172335799E-2</c:v>
                </c:pt>
                <c:pt idx="3641">
                  <c:v>3.0254993432673682E-2</c:v>
                </c:pt>
                <c:pt idx="3642">
                  <c:v>3.4229358213687222E-2</c:v>
                </c:pt>
                <c:pt idx="3643">
                  <c:v>2.8930205172335799E-2</c:v>
                </c:pt>
                <c:pt idx="3644">
                  <c:v>3.0254993432673682E-2</c:v>
                </c:pt>
                <c:pt idx="3645">
                  <c:v>3.1579781693011455E-2</c:v>
                </c:pt>
                <c:pt idx="3646">
                  <c:v>2.8930205172335799E-2</c:v>
                </c:pt>
                <c:pt idx="3647">
                  <c:v>2.3631052130984265E-2</c:v>
                </c:pt>
                <c:pt idx="3648">
                  <c:v>3.0254993432673682E-2</c:v>
                </c:pt>
                <c:pt idx="3649">
                  <c:v>3.0254993432673682E-2</c:v>
                </c:pt>
                <c:pt idx="3650">
                  <c:v>2.8930205172335799E-2</c:v>
                </c:pt>
                <c:pt idx="3651">
                  <c:v>2.7605416911997915E-2</c:v>
                </c:pt>
                <c:pt idx="3652">
                  <c:v>2.2306263870646381E-2</c:v>
                </c:pt>
                <c:pt idx="3653">
                  <c:v>2.2306263870646381E-2</c:v>
                </c:pt>
                <c:pt idx="3654">
                  <c:v>2.3631052130984265E-2</c:v>
                </c:pt>
                <c:pt idx="3655">
                  <c:v>2.7605416911997915E-2</c:v>
                </c:pt>
                <c:pt idx="3656">
                  <c:v>2.6280628651660032E-2</c:v>
                </c:pt>
                <c:pt idx="3657">
                  <c:v>2.7605416911997915E-2</c:v>
                </c:pt>
                <c:pt idx="3658">
                  <c:v>2.3631052130984265E-2</c:v>
                </c:pt>
                <c:pt idx="3659">
                  <c:v>1.9656687349970614E-2</c:v>
                </c:pt>
                <c:pt idx="3660">
                  <c:v>1.7007110829294847E-2</c:v>
                </c:pt>
                <c:pt idx="3661">
                  <c:v>2.0981475610308498E-2</c:v>
                </c:pt>
                <c:pt idx="3662">
                  <c:v>2.2306263870646381E-2</c:v>
                </c:pt>
                <c:pt idx="3663">
                  <c:v>2.6280628651660032E-2</c:v>
                </c:pt>
                <c:pt idx="3664">
                  <c:v>2.6280628651660032E-2</c:v>
                </c:pt>
                <c:pt idx="3665">
                  <c:v>2.0981475610308498E-2</c:v>
                </c:pt>
                <c:pt idx="3666">
                  <c:v>2.2306263870646381E-2</c:v>
                </c:pt>
                <c:pt idx="3667">
                  <c:v>2.0981475610308498E-2</c:v>
                </c:pt>
                <c:pt idx="3668">
                  <c:v>2.0981475610308498E-2</c:v>
                </c:pt>
                <c:pt idx="3669">
                  <c:v>2.2306263870646381E-2</c:v>
                </c:pt>
                <c:pt idx="3670">
                  <c:v>2.2306263870646381E-2</c:v>
                </c:pt>
                <c:pt idx="3671">
                  <c:v>1.7007110829294847E-2</c:v>
                </c:pt>
                <c:pt idx="3672">
                  <c:v>1.9656687349970614E-2</c:v>
                </c:pt>
                <c:pt idx="3673">
                  <c:v>1.8331899089632731E-2</c:v>
                </c:pt>
                <c:pt idx="3674">
                  <c:v>1.8331899089632731E-2</c:v>
                </c:pt>
                <c:pt idx="3675">
                  <c:v>1.8331899089632731E-2</c:v>
                </c:pt>
                <c:pt idx="3676">
                  <c:v>1.9656687349970614E-2</c:v>
                </c:pt>
                <c:pt idx="3677">
                  <c:v>1.7007110829294847E-2</c:v>
                </c:pt>
                <c:pt idx="3678">
                  <c:v>1.8331899089632731E-2</c:v>
                </c:pt>
                <c:pt idx="3679">
                  <c:v>1.8331899089632731E-2</c:v>
                </c:pt>
                <c:pt idx="3680">
                  <c:v>1.7007110829294847E-2</c:v>
                </c:pt>
                <c:pt idx="3681">
                  <c:v>1.9656687349970614E-2</c:v>
                </c:pt>
                <c:pt idx="3682">
                  <c:v>1.8331899089632731E-2</c:v>
                </c:pt>
                <c:pt idx="3683">
                  <c:v>1.8331899089632731E-2</c:v>
                </c:pt>
                <c:pt idx="3684">
                  <c:v>1.7007110829294847E-2</c:v>
                </c:pt>
                <c:pt idx="3685">
                  <c:v>1.7007110829294847E-2</c:v>
                </c:pt>
                <c:pt idx="3686">
                  <c:v>1.7007110829294847E-2</c:v>
                </c:pt>
                <c:pt idx="3687">
                  <c:v>1.5682322568956963E-2</c:v>
                </c:pt>
                <c:pt idx="3688">
                  <c:v>1.7007110829294847E-2</c:v>
                </c:pt>
                <c:pt idx="3689">
                  <c:v>1.9656687349970614E-2</c:v>
                </c:pt>
                <c:pt idx="3690">
                  <c:v>1.8331899089632731E-2</c:v>
                </c:pt>
                <c:pt idx="3691">
                  <c:v>1.5682322568956963E-2</c:v>
                </c:pt>
                <c:pt idx="3692">
                  <c:v>1.5682322568956963E-2</c:v>
                </c:pt>
                <c:pt idx="3693">
                  <c:v>1.8331899089632731E-2</c:v>
                </c:pt>
                <c:pt idx="3694">
                  <c:v>1.435753430861908E-2</c:v>
                </c:pt>
                <c:pt idx="3695">
                  <c:v>1.435753430861908E-2</c:v>
                </c:pt>
                <c:pt idx="3696">
                  <c:v>1.435753430861908E-2</c:v>
                </c:pt>
                <c:pt idx="3697">
                  <c:v>2.0981475610308498E-2</c:v>
                </c:pt>
                <c:pt idx="3698">
                  <c:v>1.3032746048281196E-2</c:v>
                </c:pt>
                <c:pt idx="3699">
                  <c:v>1.1707957787943313E-2</c:v>
                </c:pt>
                <c:pt idx="3700">
                  <c:v>1.9656687349970614E-2</c:v>
                </c:pt>
                <c:pt idx="3701">
                  <c:v>1.1707957787943313E-2</c:v>
                </c:pt>
                <c:pt idx="3702">
                  <c:v>1.1707957787943313E-2</c:v>
                </c:pt>
                <c:pt idx="3703">
                  <c:v>1.0383169527605429E-2</c:v>
                </c:pt>
                <c:pt idx="3704">
                  <c:v>7.7335930069296621E-3</c:v>
                </c:pt>
                <c:pt idx="3705">
                  <c:v>1.1707957787943313E-2</c:v>
                </c:pt>
                <c:pt idx="3706">
                  <c:v>9.0583812672675457E-3</c:v>
                </c:pt>
                <c:pt idx="3707">
                  <c:v>1.3032746048281196E-2</c:v>
                </c:pt>
                <c:pt idx="3708">
                  <c:v>1.3032746048281196E-2</c:v>
                </c:pt>
                <c:pt idx="3709">
                  <c:v>1.0383169527605429E-2</c:v>
                </c:pt>
                <c:pt idx="3710">
                  <c:v>7.7335930069296621E-3</c:v>
                </c:pt>
                <c:pt idx="3711">
                  <c:v>1.9656687349970614E-2</c:v>
                </c:pt>
                <c:pt idx="3712">
                  <c:v>1.0383169527605429E-2</c:v>
                </c:pt>
                <c:pt idx="3713">
                  <c:v>9.0583812672675457E-3</c:v>
                </c:pt>
                <c:pt idx="3714">
                  <c:v>1.0383169527605429E-2</c:v>
                </c:pt>
                <c:pt idx="3715">
                  <c:v>1.1707957787943313E-2</c:v>
                </c:pt>
                <c:pt idx="3716">
                  <c:v>7.7335930069296621E-3</c:v>
                </c:pt>
                <c:pt idx="3717">
                  <c:v>1.3032746048281196E-2</c:v>
                </c:pt>
                <c:pt idx="3718">
                  <c:v>7.7335930069296621E-3</c:v>
                </c:pt>
                <c:pt idx="3719">
                  <c:v>6.4088047465918896E-3</c:v>
                </c:pt>
                <c:pt idx="3720">
                  <c:v>5.084016486254006E-3</c:v>
                </c:pt>
                <c:pt idx="3721">
                  <c:v>5.084016486254006E-3</c:v>
                </c:pt>
                <c:pt idx="3722">
                  <c:v>9.0583812672675457E-3</c:v>
                </c:pt>
                <c:pt idx="3723">
                  <c:v>1.0383169527605429E-2</c:v>
                </c:pt>
                <c:pt idx="3724">
                  <c:v>7.7335930069296621E-3</c:v>
                </c:pt>
                <c:pt idx="3725">
                  <c:v>1.0383169527605429E-2</c:v>
                </c:pt>
                <c:pt idx="3726">
                  <c:v>1.0383169527605429E-2</c:v>
                </c:pt>
                <c:pt idx="3727">
                  <c:v>7.7335930069296621E-3</c:v>
                </c:pt>
                <c:pt idx="3728">
                  <c:v>6.4088047465918896E-3</c:v>
                </c:pt>
                <c:pt idx="3729">
                  <c:v>6.4088047465918896E-3</c:v>
                </c:pt>
                <c:pt idx="3730">
                  <c:v>9.0583812672675457E-3</c:v>
                </c:pt>
                <c:pt idx="3731">
                  <c:v>5.084016486254006E-3</c:v>
                </c:pt>
                <c:pt idx="3732">
                  <c:v>7.7335930069296621E-3</c:v>
                </c:pt>
                <c:pt idx="3733">
                  <c:v>1.1707957787943313E-2</c:v>
                </c:pt>
                <c:pt idx="3734">
                  <c:v>7.7335930069296621E-3</c:v>
                </c:pt>
                <c:pt idx="3735">
                  <c:v>5.084016486254006E-3</c:v>
                </c:pt>
                <c:pt idx="3736">
                  <c:v>9.0583812672675457E-3</c:v>
                </c:pt>
                <c:pt idx="3737">
                  <c:v>1.3032746048281196E-2</c:v>
                </c:pt>
                <c:pt idx="3738">
                  <c:v>7.7335930069296621E-3</c:v>
                </c:pt>
                <c:pt idx="3739">
                  <c:v>5.084016486254006E-3</c:v>
                </c:pt>
                <c:pt idx="3740">
                  <c:v>1.3032746048281196E-2</c:v>
                </c:pt>
                <c:pt idx="3741">
                  <c:v>9.0583812672675457E-3</c:v>
                </c:pt>
                <c:pt idx="3742">
                  <c:v>6.4088047465918896E-3</c:v>
                </c:pt>
                <c:pt idx="3743">
                  <c:v>9.0583812672675457E-3</c:v>
                </c:pt>
                <c:pt idx="3744">
                  <c:v>1.1707957787943313E-2</c:v>
                </c:pt>
                <c:pt idx="3745">
                  <c:v>6.4088047465918896E-3</c:v>
                </c:pt>
                <c:pt idx="3746">
                  <c:v>1.0383169527605429E-2</c:v>
                </c:pt>
                <c:pt idx="3747">
                  <c:v>9.0583812672675457E-3</c:v>
                </c:pt>
                <c:pt idx="3748">
                  <c:v>1.1707957787943313E-2</c:v>
                </c:pt>
                <c:pt idx="3749">
                  <c:v>6.4088047465918896E-3</c:v>
                </c:pt>
                <c:pt idx="3750">
                  <c:v>1.3032746048281196E-2</c:v>
                </c:pt>
                <c:pt idx="3751">
                  <c:v>9.0583812672675457E-3</c:v>
                </c:pt>
                <c:pt idx="3752">
                  <c:v>7.7335930069296621E-3</c:v>
                </c:pt>
                <c:pt idx="3753">
                  <c:v>6.4088047465918896E-3</c:v>
                </c:pt>
                <c:pt idx="3754">
                  <c:v>9.0583812672675457E-3</c:v>
                </c:pt>
                <c:pt idx="3755">
                  <c:v>2.4344399655782389E-3</c:v>
                </c:pt>
                <c:pt idx="3756">
                  <c:v>5.084016486254006E-3</c:v>
                </c:pt>
                <c:pt idx="3757">
                  <c:v>7.7335930069296621E-3</c:v>
                </c:pt>
                <c:pt idx="3758">
                  <c:v>7.7335930069296621E-3</c:v>
                </c:pt>
                <c:pt idx="3759">
                  <c:v>5.084016486254006E-3</c:v>
                </c:pt>
                <c:pt idx="3760">
                  <c:v>2.4344399655782389E-3</c:v>
                </c:pt>
                <c:pt idx="3761">
                  <c:v>1.1096517052403554E-3</c:v>
                </c:pt>
                <c:pt idx="3762">
                  <c:v>5.084016486254006E-3</c:v>
                </c:pt>
                <c:pt idx="3763">
                  <c:v>6.4088047465918896E-3</c:v>
                </c:pt>
                <c:pt idx="3764">
                  <c:v>5.084016486254006E-3</c:v>
                </c:pt>
                <c:pt idx="3765">
                  <c:v>7.7335930069296621E-3</c:v>
                </c:pt>
                <c:pt idx="3766">
                  <c:v>2.4344399655782389E-3</c:v>
                </c:pt>
                <c:pt idx="3767">
                  <c:v>9.0583812672675457E-3</c:v>
                </c:pt>
                <c:pt idx="3768">
                  <c:v>3.7592282259161225E-3</c:v>
                </c:pt>
                <c:pt idx="3769">
                  <c:v>9.0583812672675457E-3</c:v>
                </c:pt>
                <c:pt idx="3770">
                  <c:v>5.084016486254006E-3</c:v>
                </c:pt>
                <c:pt idx="3771">
                  <c:v>6.4088047465918896E-3</c:v>
                </c:pt>
                <c:pt idx="3772">
                  <c:v>1.1096517052403554E-3</c:v>
                </c:pt>
                <c:pt idx="3773">
                  <c:v>3.7592282259161225E-3</c:v>
                </c:pt>
                <c:pt idx="3774">
                  <c:v>7.7335930069296621E-3</c:v>
                </c:pt>
                <c:pt idx="3775">
                  <c:v>-2.8647130757732953E-3</c:v>
                </c:pt>
                <c:pt idx="3776">
                  <c:v>3.7592282259161225E-3</c:v>
                </c:pt>
                <c:pt idx="3777">
                  <c:v>6.4088047465918896E-3</c:v>
                </c:pt>
                <c:pt idx="3778">
                  <c:v>5.084016486254006E-3</c:v>
                </c:pt>
                <c:pt idx="3779">
                  <c:v>-2.8647130757732953E-3</c:v>
                </c:pt>
                <c:pt idx="3780">
                  <c:v>1.1096517052403554E-3</c:v>
                </c:pt>
                <c:pt idx="3781">
                  <c:v>-2.1513655509752816E-4</c:v>
                </c:pt>
                <c:pt idx="3782">
                  <c:v>2.4344399655782389E-3</c:v>
                </c:pt>
                <c:pt idx="3783">
                  <c:v>-1.5399248154355227E-3</c:v>
                </c:pt>
                <c:pt idx="3784">
                  <c:v>-4.1895013361112898E-3</c:v>
                </c:pt>
                <c:pt idx="3785">
                  <c:v>2.4344399655782389E-3</c:v>
                </c:pt>
                <c:pt idx="3786">
                  <c:v>-2.8647130757732953E-3</c:v>
                </c:pt>
                <c:pt idx="3787">
                  <c:v>3.7592282259161225E-3</c:v>
                </c:pt>
                <c:pt idx="3788">
                  <c:v>3.7592282259161225E-3</c:v>
                </c:pt>
                <c:pt idx="3789">
                  <c:v>5.084016486254006E-3</c:v>
                </c:pt>
                <c:pt idx="3790">
                  <c:v>2.4344399655782389E-3</c:v>
                </c:pt>
                <c:pt idx="3791">
                  <c:v>3.7592282259161225E-3</c:v>
                </c:pt>
                <c:pt idx="3792">
                  <c:v>-1.5399248154355227E-3</c:v>
                </c:pt>
                <c:pt idx="3793">
                  <c:v>-1.5399248154355227E-3</c:v>
                </c:pt>
                <c:pt idx="3794">
                  <c:v>3.7592282259161225E-3</c:v>
                </c:pt>
                <c:pt idx="3795">
                  <c:v>-2.1513655509752816E-4</c:v>
                </c:pt>
                <c:pt idx="3796">
                  <c:v>-2.8647130757732953E-3</c:v>
                </c:pt>
                <c:pt idx="3797">
                  <c:v>2.4344399655782389E-3</c:v>
                </c:pt>
                <c:pt idx="3798">
                  <c:v>3.7592282259161225E-3</c:v>
                </c:pt>
                <c:pt idx="3799">
                  <c:v>3.7592282259161225E-3</c:v>
                </c:pt>
                <c:pt idx="3800">
                  <c:v>-2.8647130757732953E-3</c:v>
                </c:pt>
                <c:pt idx="3801">
                  <c:v>-2.1513655509752816E-4</c:v>
                </c:pt>
                <c:pt idx="3802">
                  <c:v>-2.1513655509752816E-4</c:v>
                </c:pt>
                <c:pt idx="3803">
                  <c:v>2.4344399655782389E-3</c:v>
                </c:pt>
                <c:pt idx="3804">
                  <c:v>-2.1513655509752816E-4</c:v>
                </c:pt>
                <c:pt idx="3805">
                  <c:v>-4.1895013361112898E-3</c:v>
                </c:pt>
                <c:pt idx="3806">
                  <c:v>-4.1895013361112898E-3</c:v>
                </c:pt>
                <c:pt idx="3807">
                  <c:v>-2.1513655509752816E-4</c:v>
                </c:pt>
                <c:pt idx="3808">
                  <c:v>-4.1895013361112898E-3</c:v>
                </c:pt>
                <c:pt idx="3809">
                  <c:v>1.1096517052403554E-3</c:v>
                </c:pt>
                <c:pt idx="3810">
                  <c:v>2.4344399655782389E-3</c:v>
                </c:pt>
                <c:pt idx="3811">
                  <c:v>3.7592282259161225E-3</c:v>
                </c:pt>
                <c:pt idx="3812">
                  <c:v>-2.1513655509752816E-4</c:v>
                </c:pt>
                <c:pt idx="3813">
                  <c:v>-1.5399248154355227E-3</c:v>
                </c:pt>
                <c:pt idx="3814">
                  <c:v>1.1096517052403554E-3</c:v>
                </c:pt>
                <c:pt idx="3815">
                  <c:v>-1.5399248154355227E-3</c:v>
                </c:pt>
                <c:pt idx="3816">
                  <c:v>-2.8647130757732953E-3</c:v>
                </c:pt>
                <c:pt idx="3817">
                  <c:v>-6.8390778567868349E-3</c:v>
                </c:pt>
                <c:pt idx="3818">
                  <c:v>-2.8647130757732953E-3</c:v>
                </c:pt>
                <c:pt idx="3819">
                  <c:v>2.4344399655782389E-3</c:v>
                </c:pt>
                <c:pt idx="3820">
                  <c:v>2.4344399655782389E-3</c:v>
                </c:pt>
                <c:pt idx="3821">
                  <c:v>2.4344399655782389E-3</c:v>
                </c:pt>
                <c:pt idx="3822">
                  <c:v>1.1096517052403554E-3</c:v>
                </c:pt>
                <c:pt idx="3823">
                  <c:v>-4.1895013361112898E-3</c:v>
                </c:pt>
                <c:pt idx="3824">
                  <c:v>-2.1513655509752816E-4</c:v>
                </c:pt>
                <c:pt idx="3825">
                  <c:v>1.1096517052403554E-3</c:v>
                </c:pt>
                <c:pt idx="3826">
                  <c:v>2.4344399655782389E-3</c:v>
                </c:pt>
                <c:pt idx="3827">
                  <c:v>-1.5399248154355227E-3</c:v>
                </c:pt>
                <c:pt idx="3828">
                  <c:v>-4.1895013361112898E-3</c:v>
                </c:pt>
                <c:pt idx="3829">
                  <c:v>-1.5399248154355227E-3</c:v>
                </c:pt>
                <c:pt idx="3830">
                  <c:v>1.1096517052403554E-3</c:v>
                </c:pt>
                <c:pt idx="3831">
                  <c:v>-1.5399248154355227E-3</c:v>
                </c:pt>
                <c:pt idx="3832">
                  <c:v>-1.5399248154355227E-3</c:v>
                </c:pt>
                <c:pt idx="3833">
                  <c:v>-1.5399248154355227E-3</c:v>
                </c:pt>
                <c:pt idx="3834">
                  <c:v>-2.8647130757732953E-3</c:v>
                </c:pt>
                <c:pt idx="3835">
                  <c:v>-5.5142895964490624E-3</c:v>
                </c:pt>
                <c:pt idx="3836">
                  <c:v>-1.5399248154355227E-3</c:v>
                </c:pt>
                <c:pt idx="3837">
                  <c:v>-5.5142895964490624E-3</c:v>
                </c:pt>
                <c:pt idx="3838">
                  <c:v>-4.1895013361112898E-3</c:v>
                </c:pt>
                <c:pt idx="3839">
                  <c:v>-1.5399248154355227E-3</c:v>
                </c:pt>
                <c:pt idx="3840">
                  <c:v>-5.5142895964490624E-3</c:v>
                </c:pt>
                <c:pt idx="3841">
                  <c:v>-2.8647130757732953E-3</c:v>
                </c:pt>
                <c:pt idx="3842">
                  <c:v>1.1096517052403554E-3</c:v>
                </c:pt>
                <c:pt idx="3843">
                  <c:v>-5.5142895964490624E-3</c:v>
                </c:pt>
                <c:pt idx="3844">
                  <c:v>-4.1895013361112898E-3</c:v>
                </c:pt>
                <c:pt idx="3845">
                  <c:v>-5.5142895964490624E-3</c:v>
                </c:pt>
                <c:pt idx="3846">
                  <c:v>-5.5142895964490624E-3</c:v>
                </c:pt>
                <c:pt idx="3847">
                  <c:v>-1.5399248154355227E-3</c:v>
                </c:pt>
                <c:pt idx="3848">
                  <c:v>1.1096517052403554E-3</c:v>
                </c:pt>
                <c:pt idx="3849">
                  <c:v>1.1096517052403554E-3</c:v>
                </c:pt>
                <c:pt idx="3850">
                  <c:v>-6.8390778567868349E-3</c:v>
                </c:pt>
                <c:pt idx="3851">
                  <c:v>-2.1513655509752816E-4</c:v>
                </c:pt>
                <c:pt idx="3852">
                  <c:v>1.1096517052403554E-3</c:v>
                </c:pt>
                <c:pt idx="3853">
                  <c:v>-2.8647130757732953E-3</c:v>
                </c:pt>
                <c:pt idx="3854">
                  <c:v>-5.5142895964490624E-3</c:v>
                </c:pt>
                <c:pt idx="3855">
                  <c:v>-6.8390778567868349E-3</c:v>
                </c:pt>
                <c:pt idx="3856">
                  <c:v>-1.5399248154355227E-3</c:v>
                </c:pt>
                <c:pt idx="3857">
                  <c:v>1.1096517052403554E-3</c:v>
                </c:pt>
                <c:pt idx="3858">
                  <c:v>1.1096517052403554E-3</c:v>
                </c:pt>
                <c:pt idx="3859">
                  <c:v>2.4344399655782389E-3</c:v>
                </c:pt>
                <c:pt idx="3860">
                  <c:v>3.7592282259161225E-3</c:v>
                </c:pt>
                <c:pt idx="3861">
                  <c:v>3.7592282259161225E-3</c:v>
                </c:pt>
                <c:pt idx="3862">
                  <c:v>3.7592282259161225E-3</c:v>
                </c:pt>
                <c:pt idx="3863">
                  <c:v>2.4344399655782389E-3</c:v>
                </c:pt>
                <c:pt idx="3864">
                  <c:v>-2.8647130757732953E-3</c:v>
                </c:pt>
                <c:pt idx="3865">
                  <c:v>-4.1895013361112898E-3</c:v>
                </c:pt>
                <c:pt idx="3866">
                  <c:v>-1.5399248154355227E-3</c:v>
                </c:pt>
                <c:pt idx="3867">
                  <c:v>-1.5399248154355227E-3</c:v>
                </c:pt>
                <c:pt idx="3868">
                  <c:v>-4.1895013361112898E-3</c:v>
                </c:pt>
                <c:pt idx="3869">
                  <c:v>-8.1638661171248295E-3</c:v>
                </c:pt>
                <c:pt idx="3870">
                  <c:v>-1.2138230898138369E-2</c:v>
                </c:pt>
                <c:pt idx="3871">
                  <c:v>-1.5399248154355227E-3</c:v>
                </c:pt>
                <c:pt idx="3872">
                  <c:v>-2.1513655509752816E-4</c:v>
                </c:pt>
                <c:pt idx="3873">
                  <c:v>-6.8390778567868349E-3</c:v>
                </c:pt>
                <c:pt idx="3874">
                  <c:v>-1.5399248154355227E-3</c:v>
                </c:pt>
                <c:pt idx="3875">
                  <c:v>-6.8390778567868349E-3</c:v>
                </c:pt>
                <c:pt idx="3876">
                  <c:v>-5.5142895964490624E-3</c:v>
                </c:pt>
                <c:pt idx="3877">
                  <c:v>-2.1513655509752816E-4</c:v>
                </c:pt>
                <c:pt idx="3878">
                  <c:v>-1.0813442637800597E-2</c:v>
                </c:pt>
                <c:pt idx="3879">
                  <c:v>-1.0813442637800597E-2</c:v>
                </c:pt>
                <c:pt idx="3880">
                  <c:v>-6.8390778567868349E-3</c:v>
                </c:pt>
                <c:pt idx="3881">
                  <c:v>-1.5399248154355227E-3</c:v>
                </c:pt>
                <c:pt idx="3882">
                  <c:v>-2.8647130757732953E-3</c:v>
                </c:pt>
                <c:pt idx="3883">
                  <c:v>1.1096517052403554E-3</c:v>
                </c:pt>
                <c:pt idx="3884">
                  <c:v>3.7592282259161225E-3</c:v>
                </c:pt>
                <c:pt idx="3885">
                  <c:v>-2.1513655509752816E-4</c:v>
                </c:pt>
                <c:pt idx="3886">
                  <c:v>-4.1895013361112898E-3</c:v>
                </c:pt>
                <c:pt idx="3887">
                  <c:v>-6.8390778567868349E-3</c:v>
                </c:pt>
                <c:pt idx="3888">
                  <c:v>-1.5399248154355227E-3</c:v>
                </c:pt>
                <c:pt idx="3889">
                  <c:v>-2.8647130757732953E-3</c:v>
                </c:pt>
                <c:pt idx="3890">
                  <c:v>-1.4787807418814136E-2</c:v>
                </c:pt>
                <c:pt idx="3891">
                  <c:v>-1.2138230898138369E-2</c:v>
                </c:pt>
                <c:pt idx="3892">
                  <c:v>-1.3463019158476364E-2</c:v>
                </c:pt>
                <c:pt idx="3893">
                  <c:v>-1.0813442637800597E-2</c:v>
                </c:pt>
                <c:pt idx="3894">
                  <c:v>-9.488654377462602E-3</c:v>
                </c:pt>
                <c:pt idx="3895">
                  <c:v>-1.2138230898138369E-2</c:v>
                </c:pt>
                <c:pt idx="3896">
                  <c:v>-9.488654377462602E-3</c:v>
                </c:pt>
                <c:pt idx="3897">
                  <c:v>-8.1638661171248295E-3</c:v>
                </c:pt>
                <c:pt idx="3898">
                  <c:v>-9.488654377462602E-3</c:v>
                </c:pt>
                <c:pt idx="3899">
                  <c:v>-9.488654377462602E-3</c:v>
                </c:pt>
                <c:pt idx="3900">
                  <c:v>-6.8390778567868349E-3</c:v>
                </c:pt>
                <c:pt idx="3901">
                  <c:v>-6.8390778567868349E-3</c:v>
                </c:pt>
                <c:pt idx="3902">
                  <c:v>-8.1638661171248295E-3</c:v>
                </c:pt>
                <c:pt idx="3903">
                  <c:v>-1.2138230898138369E-2</c:v>
                </c:pt>
                <c:pt idx="3904">
                  <c:v>-5.5142895964490624E-3</c:v>
                </c:pt>
                <c:pt idx="3905">
                  <c:v>-9.488654377462602E-3</c:v>
                </c:pt>
                <c:pt idx="3906">
                  <c:v>-9.488654377462602E-3</c:v>
                </c:pt>
                <c:pt idx="3907">
                  <c:v>-1.0813442637800597E-2</c:v>
                </c:pt>
                <c:pt idx="3908">
                  <c:v>-9.488654377462602E-3</c:v>
                </c:pt>
                <c:pt idx="3909">
                  <c:v>-8.1638661171248295E-3</c:v>
                </c:pt>
                <c:pt idx="3910">
                  <c:v>-5.5142895964490624E-3</c:v>
                </c:pt>
                <c:pt idx="3911">
                  <c:v>-9.488654377462602E-3</c:v>
                </c:pt>
                <c:pt idx="3912">
                  <c:v>0.49658046107160658</c:v>
                </c:pt>
                <c:pt idx="3913">
                  <c:v>0.53632410888174287</c:v>
                </c:pt>
                <c:pt idx="3914">
                  <c:v>0.52705059105937768</c:v>
                </c:pt>
                <c:pt idx="3915">
                  <c:v>0.52307622627836414</c:v>
                </c:pt>
                <c:pt idx="3916">
                  <c:v>0.52970016758005345</c:v>
                </c:pt>
                <c:pt idx="3917">
                  <c:v>0.52705059105937768</c:v>
                </c:pt>
                <c:pt idx="3918">
                  <c:v>0.52175143801802615</c:v>
                </c:pt>
                <c:pt idx="3919">
                  <c:v>0.52705059105937768</c:v>
                </c:pt>
                <c:pt idx="3920">
                  <c:v>0.52307622627836414</c:v>
                </c:pt>
                <c:pt idx="3921">
                  <c:v>0.52440101453870192</c:v>
                </c:pt>
                <c:pt idx="3922">
                  <c:v>0.52175143801802615</c:v>
                </c:pt>
                <c:pt idx="3923">
                  <c:v>0.52175143801802615</c:v>
                </c:pt>
                <c:pt idx="3924">
                  <c:v>0.52440101453870192</c:v>
                </c:pt>
                <c:pt idx="3925">
                  <c:v>0.51645228497667461</c:v>
                </c:pt>
                <c:pt idx="3926">
                  <c:v>0.51380270845599896</c:v>
                </c:pt>
                <c:pt idx="3927">
                  <c:v>0.50982834367498531</c:v>
                </c:pt>
                <c:pt idx="3928">
                  <c:v>0.50982834367498531</c:v>
                </c:pt>
                <c:pt idx="3929">
                  <c:v>0.51380270845599896</c:v>
                </c:pt>
                <c:pt idx="3930">
                  <c:v>0.50982834367498531</c:v>
                </c:pt>
                <c:pt idx="3931">
                  <c:v>0.50717876715430954</c:v>
                </c:pt>
                <c:pt idx="3932">
                  <c:v>0.51115313193532319</c:v>
                </c:pt>
                <c:pt idx="3933">
                  <c:v>0.50717876715430954</c:v>
                </c:pt>
                <c:pt idx="3934">
                  <c:v>0.50585397889397166</c:v>
                </c:pt>
                <c:pt idx="3935">
                  <c:v>0.50452919063363377</c:v>
                </c:pt>
                <c:pt idx="3936">
                  <c:v>0.50585397889397166</c:v>
                </c:pt>
                <c:pt idx="3937">
                  <c:v>0.50585397889397166</c:v>
                </c:pt>
                <c:pt idx="3938">
                  <c:v>0.50717876715430954</c:v>
                </c:pt>
                <c:pt idx="3939">
                  <c:v>0.51115313193532319</c:v>
                </c:pt>
                <c:pt idx="3940">
                  <c:v>0.50982834367498531</c:v>
                </c:pt>
                <c:pt idx="3941">
                  <c:v>0.51380270845599896</c:v>
                </c:pt>
                <c:pt idx="3942">
                  <c:v>0.51380270845599896</c:v>
                </c:pt>
                <c:pt idx="3943">
                  <c:v>0.51512749671633684</c:v>
                </c:pt>
                <c:pt idx="3944">
                  <c:v>0.51512749671633684</c:v>
                </c:pt>
                <c:pt idx="3945">
                  <c:v>0.51380270845599896</c:v>
                </c:pt>
                <c:pt idx="3946">
                  <c:v>0.50850355541464742</c:v>
                </c:pt>
                <c:pt idx="3947">
                  <c:v>0.51115313193532319</c:v>
                </c:pt>
                <c:pt idx="3948">
                  <c:v>0.50717876715430954</c:v>
                </c:pt>
                <c:pt idx="3949">
                  <c:v>0.51247792019566107</c:v>
                </c:pt>
                <c:pt idx="3950">
                  <c:v>0.51512749671633684</c:v>
                </c:pt>
                <c:pt idx="3951">
                  <c:v>0.50717876715430954</c:v>
                </c:pt>
                <c:pt idx="3952">
                  <c:v>0.51115313193532319</c:v>
                </c:pt>
                <c:pt idx="3953">
                  <c:v>0.51380270845599896</c:v>
                </c:pt>
                <c:pt idx="3954">
                  <c:v>0.51645228497667461</c:v>
                </c:pt>
                <c:pt idx="3955">
                  <c:v>0.51512749671633684</c:v>
                </c:pt>
                <c:pt idx="3956">
                  <c:v>0.51247792019566107</c:v>
                </c:pt>
                <c:pt idx="3957">
                  <c:v>0.50850355541464742</c:v>
                </c:pt>
                <c:pt idx="3958">
                  <c:v>0.50850355541464742</c:v>
                </c:pt>
                <c:pt idx="3959">
                  <c:v>0.51247792019566107</c:v>
                </c:pt>
                <c:pt idx="3960">
                  <c:v>0.50717876715430954</c:v>
                </c:pt>
                <c:pt idx="3961">
                  <c:v>0.50717876715430954</c:v>
                </c:pt>
                <c:pt idx="3962">
                  <c:v>0.51380270845599896</c:v>
                </c:pt>
                <c:pt idx="3963">
                  <c:v>0.50585397889397166</c:v>
                </c:pt>
                <c:pt idx="3964">
                  <c:v>0.50452919063363377</c:v>
                </c:pt>
                <c:pt idx="3965">
                  <c:v>0.503204402373296</c:v>
                </c:pt>
                <c:pt idx="3966">
                  <c:v>0.50452919063363377</c:v>
                </c:pt>
                <c:pt idx="3967">
                  <c:v>0.50717876715430954</c:v>
                </c:pt>
                <c:pt idx="3968">
                  <c:v>0.50850355541464742</c:v>
                </c:pt>
                <c:pt idx="3969">
                  <c:v>0.503204402373296</c:v>
                </c:pt>
                <c:pt idx="3970">
                  <c:v>0.50452919063363377</c:v>
                </c:pt>
                <c:pt idx="3971">
                  <c:v>0.50187961411295801</c:v>
                </c:pt>
                <c:pt idx="3972">
                  <c:v>0.50717876715430954</c:v>
                </c:pt>
                <c:pt idx="3973">
                  <c:v>0.50850355541464742</c:v>
                </c:pt>
                <c:pt idx="3974">
                  <c:v>0.50452919063363377</c:v>
                </c:pt>
                <c:pt idx="3975">
                  <c:v>0.49923003759228224</c:v>
                </c:pt>
                <c:pt idx="3976">
                  <c:v>0.50717876715430954</c:v>
                </c:pt>
                <c:pt idx="3977">
                  <c:v>0.50982834367498531</c:v>
                </c:pt>
                <c:pt idx="3978">
                  <c:v>0.50585397889397166</c:v>
                </c:pt>
                <c:pt idx="3979">
                  <c:v>0.503204402373296</c:v>
                </c:pt>
                <c:pt idx="3980">
                  <c:v>0.50055482585262023</c:v>
                </c:pt>
                <c:pt idx="3981">
                  <c:v>0.50187961411295801</c:v>
                </c:pt>
                <c:pt idx="3982">
                  <c:v>0.50717876715430954</c:v>
                </c:pt>
                <c:pt idx="3983">
                  <c:v>0.503204402373296</c:v>
                </c:pt>
                <c:pt idx="3984">
                  <c:v>0.50452919063363377</c:v>
                </c:pt>
                <c:pt idx="3985">
                  <c:v>0.503204402373296</c:v>
                </c:pt>
                <c:pt idx="3986">
                  <c:v>0.503204402373296</c:v>
                </c:pt>
                <c:pt idx="3987">
                  <c:v>0.50055482585262023</c:v>
                </c:pt>
                <c:pt idx="3988">
                  <c:v>0.50717876715430954</c:v>
                </c:pt>
                <c:pt idx="3989">
                  <c:v>0.50717876715430954</c:v>
                </c:pt>
                <c:pt idx="3990">
                  <c:v>0.50055482585262023</c:v>
                </c:pt>
                <c:pt idx="3991">
                  <c:v>0.49790524933194436</c:v>
                </c:pt>
                <c:pt idx="3992">
                  <c:v>0.49790524933194436</c:v>
                </c:pt>
                <c:pt idx="3993">
                  <c:v>0.50055482585262023</c:v>
                </c:pt>
                <c:pt idx="3994">
                  <c:v>0.49393088455093082</c:v>
                </c:pt>
                <c:pt idx="3995">
                  <c:v>0.49658046107160658</c:v>
                </c:pt>
                <c:pt idx="3996">
                  <c:v>0.49790524933194436</c:v>
                </c:pt>
                <c:pt idx="3997">
                  <c:v>0.49393088455093082</c:v>
                </c:pt>
                <c:pt idx="3998">
                  <c:v>0.48863173150957928</c:v>
                </c:pt>
                <c:pt idx="3999">
                  <c:v>0.50055482585262023</c:v>
                </c:pt>
                <c:pt idx="4000">
                  <c:v>0.48995651976991716</c:v>
                </c:pt>
                <c:pt idx="4001">
                  <c:v>0.4873069432492414</c:v>
                </c:pt>
                <c:pt idx="4002">
                  <c:v>0.48995651976991716</c:v>
                </c:pt>
                <c:pt idx="4003">
                  <c:v>0.50585397889397166</c:v>
                </c:pt>
                <c:pt idx="4004">
                  <c:v>0.503204402373296</c:v>
                </c:pt>
                <c:pt idx="4005">
                  <c:v>0.49658046107160658</c:v>
                </c:pt>
                <c:pt idx="4006">
                  <c:v>0.4952556728112687</c:v>
                </c:pt>
                <c:pt idx="4007">
                  <c:v>0.49260609629059293</c:v>
                </c:pt>
                <c:pt idx="4008">
                  <c:v>0.49658046107160658</c:v>
                </c:pt>
                <c:pt idx="4009">
                  <c:v>0.50055482585262023</c:v>
                </c:pt>
                <c:pt idx="4010">
                  <c:v>0.49260609629059293</c:v>
                </c:pt>
                <c:pt idx="4011">
                  <c:v>0.49658046107160658</c:v>
                </c:pt>
                <c:pt idx="4012">
                  <c:v>0.49260609629059293</c:v>
                </c:pt>
                <c:pt idx="4013">
                  <c:v>0.48333257846822775</c:v>
                </c:pt>
                <c:pt idx="4014">
                  <c:v>0.48598215498890351</c:v>
                </c:pt>
                <c:pt idx="4015">
                  <c:v>0.49923003759228224</c:v>
                </c:pt>
                <c:pt idx="4016">
                  <c:v>0.49393088455093082</c:v>
                </c:pt>
                <c:pt idx="4017">
                  <c:v>0.49658046107160658</c:v>
                </c:pt>
                <c:pt idx="4018">
                  <c:v>0.4952556728112687</c:v>
                </c:pt>
                <c:pt idx="4019">
                  <c:v>0.49658046107160658</c:v>
                </c:pt>
                <c:pt idx="4020">
                  <c:v>0.49923003759228224</c:v>
                </c:pt>
                <c:pt idx="4021">
                  <c:v>0.49393088455093082</c:v>
                </c:pt>
                <c:pt idx="4022">
                  <c:v>0.49260609629059293</c:v>
                </c:pt>
                <c:pt idx="4023">
                  <c:v>0.4873069432492414</c:v>
                </c:pt>
                <c:pt idx="4024">
                  <c:v>0.48863173150957928</c:v>
                </c:pt>
                <c:pt idx="4025">
                  <c:v>0.48995651976991716</c:v>
                </c:pt>
                <c:pt idx="4026">
                  <c:v>0.48465736672856563</c:v>
                </c:pt>
                <c:pt idx="4027">
                  <c:v>0.48598215498890351</c:v>
                </c:pt>
                <c:pt idx="4028">
                  <c:v>0.4873069432492414</c:v>
                </c:pt>
                <c:pt idx="4029">
                  <c:v>0.4873069432492414</c:v>
                </c:pt>
                <c:pt idx="4030">
                  <c:v>0.48598215498890351</c:v>
                </c:pt>
                <c:pt idx="4031">
                  <c:v>0.48598215498890351</c:v>
                </c:pt>
                <c:pt idx="4032">
                  <c:v>0.48200779020788986</c:v>
                </c:pt>
                <c:pt idx="4033">
                  <c:v>0.48200779020788986</c:v>
                </c:pt>
                <c:pt idx="4034">
                  <c:v>0.4873069432492414</c:v>
                </c:pt>
                <c:pt idx="4035">
                  <c:v>0.48200779020788986</c:v>
                </c:pt>
                <c:pt idx="4036">
                  <c:v>0.48333257846822775</c:v>
                </c:pt>
                <c:pt idx="4037">
                  <c:v>0.48995651976991716</c:v>
                </c:pt>
                <c:pt idx="4038">
                  <c:v>0.4873069432492414</c:v>
                </c:pt>
                <c:pt idx="4039">
                  <c:v>0.48465736672856563</c:v>
                </c:pt>
                <c:pt idx="4040">
                  <c:v>0.48068300194755198</c:v>
                </c:pt>
                <c:pt idx="4041">
                  <c:v>0.48068300194755198</c:v>
                </c:pt>
                <c:pt idx="4042">
                  <c:v>0.4873069432492414</c:v>
                </c:pt>
                <c:pt idx="4043">
                  <c:v>0.49128130803025505</c:v>
                </c:pt>
                <c:pt idx="4044">
                  <c:v>0.4793582136872141</c:v>
                </c:pt>
                <c:pt idx="4045">
                  <c:v>0.48333257846822775</c:v>
                </c:pt>
                <c:pt idx="4046">
                  <c:v>0.47803342542687621</c:v>
                </c:pt>
                <c:pt idx="4047">
                  <c:v>0.48068300194755198</c:v>
                </c:pt>
                <c:pt idx="4048">
                  <c:v>0.47803342542687621</c:v>
                </c:pt>
                <c:pt idx="4049">
                  <c:v>0.47538384890620045</c:v>
                </c:pt>
                <c:pt idx="4050">
                  <c:v>0.48200779020788986</c:v>
                </c:pt>
                <c:pt idx="4051">
                  <c:v>0.4793582136872141</c:v>
                </c:pt>
                <c:pt idx="4052">
                  <c:v>0.48200779020788986</c:v>
                </c:pt>
                <c:pt idx="4053">
                  <c:v>0.47670863716653833</c:v>
                </c:pt>
                <c:pt idx="4054">
                  <c:v>0.48465736672856563</c:v>
                </c:pt>
                <c:pt idx="4055">
                  <c:v>0.48598215498890351</c:v>
                </c:pt>
                <c:pt idx="4056">
                  <c:v>0.48200779020788986</c:v>
                </c:pt>
                <c:pt idx="4057">
                  <c:v>0.48465736672856563</c:v>
                </c:pt>
                <c:pt idx="4058">
                  <c:v>0.47405906064586256</c:v>
                </c:pt>
                <c:pt idx="4059">
                  <c:v>0.47803342542687621</c:v>
                </c:pt>
                <c:pt idx="4060">
                  <c:v>0.4793582136872141</c:v>
                </c:pt>
                <c:pt idx="4061">
                  <c:v>0.47538384890620045</c:v>
                </c:pt>
                <c:pt idx="4062">
                  <c:v>0.47803342542687621</c:v>
                </c:pt>
                <c:pt idx="4063">
                  <c:v>0.4793582136872141</c:v>
                </c:pt>
                <c:pt idx="4064">
                  <c:v>0.47803342542687621</c:v>
                </c:pt>
                <c:pt idx="4065">
                  <c:v>0.47273427238552479</c:v>
                </c:pt>
                <c:pt idx="4066">
                  <c:v>0.47538384890620045</c:v>
                </c:pt>
                <c:pt idx="4067">
                  <c:v>0.47803342542687621</c:v>
                </c:pt>
                <c:pt idx="4068">
                  <c:v>0.47538384890620045</c:v>
                </c:pt>
                <c:pt idx="4069">
                  <c:v>0.47008469586484902</c:v>
                </c:pt>
                <c:pt idx="4070">
                  <c:v>0.47538384890620045</c:v>
                </c:pt>
                <c:pt idx="4071">
                  <c:v>0.47803342542687621</c:v>
                </c:pt>
                <c:pt idx="4072">
                  <c:v>0.47538384890620045</c:v>
                </c:pt>
                <c:pt idx="4073">
                  <c:v>0.46875990760451114</c:v>
                </c:pt>
                <c:pt idx="4074">
                  <c:v>0.47405906064586256</c:v>
                </c:pt>
                <c:pt idx="4075">
                  <c:v>0.46743511934417326</c:v>
                </c:pt>
                <c:pt idx="4076">
                  <c:v>0.46611033108383537</c:v>
                </c:pt>
                <c:pt idx="4077">
                  <c:v>0.46478554282349749</c:v>
                </c:pt>
                <c:pt idx="4078">
                  <c:v>0.46478554282349749</c:v>
                </c:pt>
                <c:pt idx="4079">
                  <c:v>0.46478554282349749</c:v>
                </c:pt>
                <c:pt idx="4080">
                  <c:v>0.46611033108383537</c:v>
                </c:pt>
                <c:pt idx="4081">
                  <c:v>0.46478554282349749</c:v>
                </c:pt>
                <c:pt idx="4082">
                  <c:v>0.46743511934417326</c:v>
                </c:pt>
                <c:pt idx="4083">
                  <c:v>0.47008469586484902</c:v>
                </c:pt>
                <c:pt idx="4084">
                  <c:v>0.4634607545631596</c:v>
                </c:pt>
                <c:pt idx="4085">
                  <c:v>0.47008469586484902</c:v>
                </c:pt>
                <c:pt idx="4086">
                  <c:v>0.47405906064586256</c:v>
                </c:pt>
                <c:pt idx="4087">
                  <c:v>0.46611033108383537</c:v>
                </c:pt>
                <c:pt idx="4088">
                  <c:v>0.47008469586484902</c:v>
                </c:pt>
                <c:pt idx="4089">
                  <c:v>0.47008469586484902</c:v>
                </c:pt>
                <c:pt idx="4090">
                  <c:v>0.46743511934417326</c:v>
                </c:pt>
                <c:pt idx="4091">
                  <c:v>0.46611033108383537</c:v>
                </c:pt>
                <c:pt idx="4092">
                  <c:v>0.46875990760451114</c:v>
                </c:pt>
                <c:pt idx="4093">
                  <c:v>0.45948638978214595</c:v>
                </c:pt>
                <c:pt idx="4094">
                  <c:v>0.46213596630282172</c:v>
                </c:pt>
                <c:pt idx="4095">
                  <c:v>0.46478554282349749</c:v>
                </c:pt>
                <c:pt idx="4096">
                  <c:v>0.46478554282349749</c:v>
                </c:pt>
                <c:pt idx="4097">
                  <c:v>0.46875990760451114</c:v>
                </c:pt>
                <c:pt idx="4098">
                  <c:v>0.46611033108383537</c:v>
                </c:pt>
                <c:pt idx="4099">
                  <c:v>0.46611033108383537</c:v>
                </c:pt>
                <c:pt idx="4100">
                  <c:v>0.46611033108383537</c:v>
                </c:pt>
                <c:pt idx="4101">
                  <c:v>0.45816160152180807</c:v>
                </c:pt>
                <c:pt idx="4102">
                  <c:v>0.46743511934417326</c:v>
                </c:pt>
                <c:pt idx="4103">
                  <c:v>0.46213596630282172</c:v>
                </c:pt>
                <c:pt idx="4104">
                  <c:v>0.46081117804248384</c:v>
                </c:pt>
                <c:pt idx="4105">
                  <c:v>0.45948638978214595</c:v>
                </c:pt>
                <c:pt idx="4106">
                  <c:v>0.46611033108383537</c:v>
                </c:pt>
                <c:pt idx="4107">
                  <c:v>0.4555120250011323</c:v>
                </c:pt>
                <c:pt idx="4108">
                  <c:v>0.46213596630282172</c:v>
                </c:pt>
                <c:pt idx="4109">
                  <c:v>0.45683681326147019</c:v>
                </c:pt>
                <c:pt idx="4110">
                  <c:v>0.45948638978214595</c:v>
                </c:pt>
                <c:pt idx="4111">
                  <c:v>0.4555120250011323</c:v>
                </c:pt>
                <c:pt idx="4112">
                  <c:v>0.45683681326147019</c:v>
                </c:pt>
                <c:pt idx="4113">
                  <c:v>0.45816160152180807</c:v>
                </c:pt>
                <c:pt idx="4114">
                  <c:v>0.45948638978214595</c:v>
                </c:pt>
                <c:pt idx="4115">
                  <c:v>0.4555120250011323</c:v>
                </c:pt>
                <c:pt idx="4116">
                  <c:v>0.45683681326147019</c:v>
                </c:pt>
                <c:pt idx="4117">
                  <c:v>0.45418723674079442</c:v>
                </c:pt>
                <c:pt idx="4118">
                  <c:v>0.45153766022011865</c:v>
                </c:pt>
                <c:pt idx="4119">
                  <c:v>0.46213596630282172</c:v>
                </c:pt>
                <c:pt idx="4120">
                  <c:v>0.46081117804248384</c:v>
                </c:pt>
                <c:pt idx="4121">
                  <c:v>0.45816160152180807</c:v>
                </c:pt>
                <c:pt idx="4122">
                  <c:v>0.45418723674079442</c:v>
                </c:pt>
                <c:pt idx="4123">
                  <c:v>0.46213596630282172</c:v>
                </c:pt>
                <c:pt idx="4124">
                  <c:v>0.45816160152180807</c:v>
                </c:pt>
                <c:pt idx="4125">
                  <c:v>0.45418723674079442</c:v>
                </c:pt>
                <c:pt idx="4126">
                  <c:v>0.45683681326147019</c:v>
                </c:pt>
                <c:pt idx="4127">
                  <c:v>0.45021287195978077</c:v>
                </c:pt>
                <c:pt idx="4128">
                  <c:v>0.45021287195978077</c:v>
                </c:pt>
                <c:pt idx="4129">
                  <c:v>0.44756329543910511</c:v>
                </c:pt>
                <c:pt idx="4130">
                  <c:v>0.44491371891842935</c:v>
                </c:pt>
                <c:pt idx="4131">
                  <c:v>0.45153766022011865</c:v>
                </c:pt>
                <c:pt idx="4132">
                  <c:v>0.45021287195978077</c:v>
                </c:pt>
                <c:pt idx="4133">
                  <c:v>0.45153766022011865</c:v>
                </c:pt>
                <c:pt idx="4134">
                  <c:v>0.44756329543910511</c:v>
                </c:pt>
                <c:pt idx="4135">
                  <c:v>0.45021287195978077</c:v>
                </c:pt>
                <c:pt idx="4136">
                  <c:v>0.45153766022011865</c:v>
                </c:pt>
                <c:pt idx="4137">
                  <c:v>0.4555120250011323</c:v>
                </c:pt>
                <c:pt idx="4138">
                  <c:v>0.46081117804248384</c:v>
                </c:pt>
                <c:pt idx="4139">
                  <c:v>0.45021287195978077</c:v>
                </c:pt>
                <c:pt idx="4140">
                  <c:v>0.45286244848045654</c:v>
                </c:pt>
                <c:pt idx="4141">
                  <c:v>0.45418723674079442</c:v>
                </c:pt>
                <c:pt idx="4142">
                  <c:v>0.44888808369944289</c:v>
                </c:pt>
                <c:pt idx="4143">
                  <c:v>0.44623850717876723</c:v>
                </c:pt>
                <c:pt idx="4144">
                  <c:v>0.4555120250011323</c:v>
                </c:pt>
                <c:pt idx="4145">
                  <c:v>0.45948638978214595</c:v>
                </c:pt>
                <c:pt idx="4146">
                  <c:v>0.45021287195978077</c:v>
                </c:pt>
                <c:pt idx="4147">
                  <c:v>0.45153766022011865</c:v>
                </c:pt>
                <c:pt idx="4148">
                  <c:v>0.44358893065809146</c:v>
                </c:pt>
                <c:pt idx="4149">
                  <c:v>0.44756329543910511</c:v>
                </c:pt>
                <c:pt idx="4150">
                  <c:v>0.44756329543910511</c:v>
                </c:pt>
                <c:pt idx="4151">
                  <c:v>0.44491371891842935</c:v>
                </c:pt>
                <c:pt idx="4152">
                  <c:v>0.44756329543910511</c:v>
                </c:pt>
                <c:pt idx="4153">
                  <c:v>0.45153766022011865</c:v>
                </c:pt>
                <c:pt idx="4154">
                  <c:v>0.44756329543910511</c:v>
                </c:pt>
                <c:pt idx="4155">
                  <c:v>0.44491371891842935</c:v>
                </c:pt>
                <c:pt idx="4156">
                  <c:v>0.45021287195978077</c:v>
                </c:pt>
                <c:pt idx="4157">
                  <c:v>0.44756329543910511</c:v>
                </c:pt>
                <c:pt idx="4158">
                  <c:v>0.4409393541374157</c:v>
                </c:pt>
                <c:pt idx="4159">
                  <c:v>0.45153766022011865</c:v>
                </c:pt>
                <c:pt idx="4160">
                  <c:v>0.44358893065809146</c:v>
                </c:pt>
                <c:pt idx="4161">
                  <c:v>0.44358893065809146</c:v>
                </c:pt>
                <c:pt idx="4162">
                  <c:v>0.43961456587707781</c:v>
                </c:pt>
                <c:pt idx="4163">
                  <c:v>0.43961456587707781</c:v>
                </c:pt>
                <c:pt idx="4164">
                  <c:v>0.43564020109606416</c:v>
                </c:pt>
                <c:pt idx="4165">
                  <c:v>0.4409393541374157</c:v>
                </c:pt>
                <c:pt idx="4166">
                  <c:v>0.44358893065809146</c:v>
                </c:pt>
                <c:pt idx="4167">
                  <c:v>0.44623850717876723</c:v>
                </c:pt>
                <c:pt idx="4168">
                  <c:v>0.43961456587707781</c:v>
                </c:pt>
                <c:pt idx="4169">
                  <c:v>0.43961456587707781</c:v>
                </c:pt>
                <c:pt idx="4170">
                  <c:v>0.43696498935640204</c:v>
                </c:pt>
                <c:pt idx="4171">
                  <c:v>0.43961456587707781</c:v>
                </c:pt>
                <c:pt idx="4172">
                  <c:v>0.43696498935640204</c:v>
                </c:pt>
                <c:pt idx="4173">
                  <c:v>0.44358893065809146</c:v>
                </c:pt>
                <c:pt idx="4174">
                  <c:v>0.4409393541374157</c:v>
                </c:pt>
                <c:pt idx="4175">
                  <c:v>0.44226414239775358</c:v>
                </c:pt>
                <c:pt idx="4176">
                  <c:v>0.43431541283572628</c:v>
                </c:pt>
                <c:pt idx="4177">
                  <c:v>0.43961456587707781</c:v>
                </c:pt>
                <c:pt idx="4178">
                  <c:v>0.4409393541374157</c:v>
                </c:pt>
                <c:pt idx="4179">
                  <c:v>0.43961456587707781</c:v>
                </c:pt>
                <c:pt idx="4180">
                  <c:v>0.43696498935640204</c:v>
                </c:pt>
                <c:pt idx="4181">
                  <c:v>0.43564020109606416</c:v>
                </c:pt>
                <c:pt idx="4182">
                  <c:v>0.43564020109606416</c:v>
                </c:pt>
                <c:pt idx="4183">
                  <c:v>0.43564020109606416</c:v>
                </c:pt>
                <c:pt idx="4184">
                  <c:v>0.43564020109606416</c:v>
                </c:pt>
                <c:pt idx="4185">
                  <c:v>0.43431541283572628</c:v>
                </c:pt>
                <c:pt idx="4186">
                  <c:v>0.43431541283572628</c:v>
                </c:pt>
                <c:pt idx="4187">
                  <c:v>0.43431541283572628</c:v>
                </c:pt>
                <c:pt idx="4188">
                  <c:v>0.43696498935640204</c:v>
                </c:pt>
                <c:pt idx="4189">
                  <c:v>0.43299062457538839</c:v>
                </c:pt>
                <c:pt idx="4190">
                  <c:v>0.42769147153403686</c:v>
                </c:pt>
                <c:pt idx="4191">
                  <c:v>0.42901625979437474</c:v>
                </c:pt>
                <c:pt idx="4192">
                  <c:v>0.43431541283572628</c:v>
                </c:pt>
                <c:pt idx="4193">
                  <c:v>0.43034104805471263</c:v>
                </c:pt>
                <c:pt idx="4194">
                  <c:v>0.43166583631505051</c:v>
                </c:pt>
                <c:pt idx="4195">
                  <c:v>0.43696498935640204</c:v>
                </c:pt>
                <c:pt idx="4196">
                  <c:v>0.43034104805471263</c:v>
                </c:pt>
                <c:pt idx="4197">
                  <c:v>0.43299062457538839</c:v>
                </c:pt>
                <c:pt idx="4198">
                  <c:v>0.42239231849268544</c:v>
                </c:pt>
                <c:pt idx="4199">
                  <c:v>0.43166583631505051</c:v>
                </c:pt>
                <c:pt idx="4200">
                  <c:v>0.42504189501336109</c:v>
                </c:pt>
                <c:pt idx="4201">
                  <c:v>0.43299062457538839</c:v>
                </c:pt>
                <c:pt idx="4202">
                  <c:v>0.43034104805471263</c:v>
                </c:pt>
                <c:pt idx="4203">
                  <c:v>0.41841795371167179</c:v>
                </c:pt>
                <c:pt idx="4204">
                  <c:v>0.42636668327369898</c:v>
                </c:pt>
                <c:pt idx="4205">
                  <c:v>0.42636668327369898</c:v>
                </c:pt>
                <c:pt idx="4206">
                  <c:v>0.43299062457538839</c:v>
                </c:pt>
                <c:pt idx="4207">
                  <c:v>0.43166583631505051</c:v>
                </c:pt>
                <c:pt idx="4208">
                  <c:v>0.43431541283572628</c:v>
                </c:pt>
                <c:pt idx="4209">
                  <c:v>0.43564020109606416</c:v>
                </c:pt>
                <c:pt idx="4210">
                  <c:v>0.43034104805471263</c:v>
                </c:pt>
                <c:pt idx="4211">
                  <c:v>0.43034104805471263</c:v>
                </c:pt>
                <c:pt idx="4212">
                  <c:v>0.42769147153403686</c:v>
                </c:pt>
                <c:pt idx="4213">
                  <c:v>0.42636668327369898</c:v>
                </c:pt>
                <c:pt idx="4214">
                  <c:v>0.35615290547579148</c:v>
                </c:pt>
                <c:pt idx="4215">
                  <c:v>0.145511572082069</c:v>
                </c:pt>
                <c:pt idx="4216">
                  <c:v>5.2776393858417592E-2</c:v>
                </c:pt>
                <c:pt idx="4217">
                  <c:v>1.8331899089632731E-2</c:v>
                </c:pt>
                <c:pt idx="4218">
                  <c:v>1.1707957787943313E-2</c:v>
                </c:pt>
                <c:pt idx="4219">
                  <c:v>2.4344399655782389E-3</c:v>
                </c:pt>
                <c:pt idx="4220">
                  <c:v>-1.5399248154355227E-3</c:v>
                </c:pt>
                <c:pt idx="4221">
                  <c:v>5.084016486254006E-3</c:v>
                </c:pt>
                <c:pt idx="4222">
                  <c:v>-5.5142895964490624E-3</c:v>
                </c:pt>
                <c:pt idx="4223">
                  <c:v>-1.0813442637800597E-2</c:v>
                </c:pt>
                <c:pt idx="4224">
                  <c:v>-5.5142895964490624E-3</c:v>
                </c:pt>
                <c:pt idx="4225">
                  <c:v>-8.1638661171248295E-3</c:v>
                </c:pt>
                <c:pt idx="4226">
                  <c:v>-6.8390778567868349E-3</c:v>
                </c:pt>
                <c:pt idx="4227">
                  <c:v>-2.8647130757732953E-3</c:v>
                </c:pt>
                <c:pt idx="4228">
                  <c:v>-5.5142895964490624E-3</c:v>
                </c:pt>
                <c:pt idx="4229">
                  <c:v>-9.488654377462602E-3</c:v>
                </c:pt>
                <c:pt idx="4230">
                  <c:v>-2.1513655509752816E-4</c:v>
                </c:pt>
                <c:pt idx="4231">
                  <c:v>2.4344399655782389E-3</c:v>
                </c:pt>
                <c:pt idx="4232">
                  <c:v>1.1096517052403554E-3</c:v>
                </c:pt>
                <c:pt idx="4233">
                  <c:v>-5.5142895964490624E-3</c:v>
                </c:pt>
                <c:pt idx="4234">
                  <c:v>-6.8390778567868349E-3</c:v>
                </c:pt>
                <c:pt idx="4235">
                  <c:v>-2.8647130757732953E-3</c:v>
                </c:pt>
                <c:pt idx="4236">
                  <c:v>5.084016486254006E-3</c:v>
                </c:pt>
                <c:pt idx="4237">
                  <c:v>-2.1513655509752816E-4</c:v>
                </c:pt>
                <c:pt idx="4238">
                  <c:v>1.1096517052403554E-3</c:v>
                </c:pt>
                <c:pt idx="4239">
                  <c:v>-1.5399248154355227E-3</c:v>
                </c:pt>
                <c:pt idx="4240">
                  <c:v>1.1096517052403554E-3</c:v>
                </c:pt>
                <c:pt idx="4241">
                  <c:v>-5.5142895964490624E-3</c:v>
                </c:pt>
                <c:pt idx="4242">
                  <c:v>2.4344399655782389E-3</c:v>
                </c:pt>
                <c:pt idx="4243">
                  <c:v>2.4344399655782389E-3</c:v>
                </c:pt>
                <c:pt idx="4244">
                  <c:v>-2.1513655509752816E-4</c:v>
                </c:pt>
                <c:pt idx="4245">
                  <c:v>-2.8647130757732953E-3</c:v>
                </c:pt>
                <c:pt idx="4246">
                  <c:v>-6.8390778567868349E-3</c:v>
                </c:pt>
                <c:pt idx="4247">
                  <c:v>1.1096517052403554E-3</c:v>
                </c:pt>
                <c:pt idx="4248">
                  <c:v>-4.1895013361112898E-3</c:v>
                </c:pt>
                <c:pt idx="4249">
                  <c:v>-2.8647130757732953E-3</c:v>
                </c:pt>
                <c:pt idx="4250">
                  <c:v>-1.5399248154355227E-3</c:v>
                </c:pt>
                <c:pt idx="4251">
                  <c:v>-2.8647130757732953E-3</c:v>
                </c:pt>
                <c:pt idx="4252">
                  <c:v>1.1096517052403554E-3</c:v>
                </c:pt>
                <c:pt idx="4253">
                  <c:v>-5.5142895964490624E-3</c:v>
                </c:pt>
                <c:pt idx="4254">
                  <c:v>5.084016486254006E-3</c:v>
                </c:pt>
                <c:pt idx="4255">
                  <c:v>-1.5399248154355227E-3</c:v>
                </c:pt>
                <c:pt idx="4256">
                  <c:v>5.084016486254006E-3</c:v>
                </c:pt>
                <c:pt idx="4257">
                  <c:v>5.084016486254006E-3</c:v>
                </c:pt>
                <c:pt idx="4258">
                  <c:v>1.0383169527605429E-2</c:v>
                </c:pt>
                <c:pt idx="4259">
                  <c:v>-2.1513655509752816E-4</c:v>
                </c:pt>
                <c:pt idx="4260">
                  <c:v>2.4344399655782389E-3</c:v>
                </c:pt>
                <c:pt idx="4261">
                  <c:v>-1.5399248154355227E-3</c:v>
                </c:pt>
                <c:pt idx="4262">
                  <c:v>-2.1513655509752816E-4</c:v>
                </c:pt>
                <c:pt idx="4263">
                  <c:v>1.1096517052403554E-3</c:v>
                </c:pt>
                <c:pt idx="4264">
                  <c:v>-2.1513655509752816E-4</c:v>
                </c:pt>
                <c:pt idx="4265">
                  <c:v>-2.8647130757732953E-3</c:v>
                </c:pt>
                <c:pt idx="4266">
                  <c:v>2.4344399655782389E-3</c:v>
                </c:pt>
                <c:pt idx="4267">
                  <c:v>2.4344399655782389E-3</c:v>
                </c:pt>
                <c:pt idx="4268">
                  <c:v>-2.1513655509752816E-4</c:v>
                </c:pt>
                <c:pt idx="4269">
                  <c:v>-2.8647130757732953E-3</c:v>
                </c:pt>
                <c:pt idx="4270">
                  <c:v>-5.5142895964490624E-3</c:v>
                </c:pt>
                <c:pt idx="4271">
                  <c:v>-5.5142895964490624E-3</c:v>
                </c:pt>
                <c:pt idx="4272">
                  <c:v>-4.1895013361112898E-3</c:v>
                </c:pt>
                <c:pt idx="4273">
                  <c:v>-5.5142895964490624E-3</c:v>
                </c:pt>
                <c:pt idx="4274">
                  <c:v>-4.1895013361112898E-3</c:v>
                </c:pt>
                <c:pt idx="4275">
                  <c:v>-1.5399248154355227E-3</c:v>
                </c:pt>
                <c:pt idx="4276">
                  <c:v>-6.8390778567868349E-3</c:v>
                </c:pt>
                <c:pt idx="4277">
                  <c:v>-2.8647130757732953E-3</c:v>
                </c:pt>
                <c:pt idx="4278">
                  <c:v>-2.8647130757732953E-3</c:v>
                </c:pt>
                <c:pt idx="4279">
                  <c:v>-1.5399248154355227E-3</c:v>
                </c:pt>
                <c:pt idx="4280">
                  <c:v>-4.1895013361112898E-3</c:v>
                </c:pt>
                <c:pt idx="4281">
                  <c:v>-5.5142895964490624E-3</c:v>
                </c:pt>
                <c:pt idx="4282">
                  <c:v>1.1096517052403554E-3</c:v>
                </c:pt>
                <c:pt idx="4283">
                  <c:v>-1.5399248154355227E-3</c:v>
                </c:pt>
                <c:pt idx="4284">
                  <c:v>-4.1895013361112898E-3</c:v>
                </c:pt>
                <c:pt idx="4285">
                  <c:v>-1.5399248154355227E-3</c:v>
                </c:pt>
                <c:pt idx="4286">
                  <c:v>-4.1895013361112898E-3</c:v>
                </c:pt>
                <c:pt idx="4287">
                  <c:v>-8.1638661171248295E-3</c:v>
                </c:pt>
                <c:pt idx="4288">
                  <c:v>-4.1895013361112898E-3</c:v>
                </c:pt>
                <c:pt idx="4289">
                  <c:v>-4.1895013361112898E-3</c:v>
                </c:pt>
                <c:pt idx="4290">
                  <c:v>-8.1638661171248295E-3</c:v>
                </c:pt>
                <c:pt idx="4291">
                  <c:v>-2.8647130757732953E-3</c:v>
                </c:pt>
                <c:pt idx="4292">
                  <c:v>-2.8647130757732953E-3</c:v>
                </c:pt>
                <c:pt idx="4293">
                  <c:v>-5.5142895964490624E-3</c:v>
                </c:pt>
                <c:pt idx="4294">
                  <c:v>-2.8647130757732953E-3</c:v>
                </c:pt>
                <c:pt idx="4295">
                  <c:v>-1.5399248154355227E-3</c:v>
                </c:pt>
                <c:pt idx="4296">
                  <c:v>-8.1638661171248295E-3</c:v>
                </c:pt>
                <c:pt idx="4297">
                  <c:v>-6.8390778567868349E-3</c:v>
                </c:pt>
                <c:pt idx="4298">
                  <c:v>-6.8390778567868349E-3</c:v>
                </c:pt>
                <c:pt idx="4299">
                  <c:v>-9.488654377462602E-3</c:v>
                </c:pt>
                <c:pt idx="4300">
                  <c:v>-9.488654377462602E-3</c:v>
                </c:pt>
                <c:pt idx="4301">
                  <c:v>-8.1638661171248295E-3</c:v>
                </c:pt>
                <c:pt idx="4302">
                  <c:v>-1.0813442637800597E-2</c:v>
                </c:pt>
                <c:pt idx="4303">
                  <c:v>-1.2138230898138369E-2</c:v>
                </c:pt>
                <c:pt idx="4304">
                  <c:v>-6.8390778567868349E-3</c:v>
                </c:pt>
                <c:pt idx="4305">
                  <c:v>-1.0813442637800597E-2</c:v>
                </c:pt>
                <c:pt idx="4306">
                  <c:v>-1.0813442637800597E-2</c:v>
                </c:pt>
                <c:pt idx="4307">
                  <c:v>-6.8390778567868349E-3</c:v>
                </c:pt>
                <c:pt idx="4308">
                  <c:v>-8.1638661171248295E-3</c:v>
                </c:pt>
                <c:pt idx="4309">
                  <c:v>-9.488654377462602E-3</c:v>
                </c:pt>
                <c:pt idx="4310">
                  <c:v>-8.1638661171248295E-3</c:v>
                </c:pt>
                <c:pt idx="4311">
                  <c:v>-8.1638661171248295E-3</c:v>
                </c:pt>
                <c:pt idx="4312">
                  <c:v>-1.5399248154355227E-3</c:v>
                </c:pt>
                <c:pt idx="4313">
                  <c:v>-2.8647130757732953E-3</c:v>
                </c:pt>
                <c:pt idx="4314">
                  <c:v>-4.1895013361112898E-3</c:v>
                </c:pt>
                <c:pt idx="4315">
                  <c:v>-2.8647130757732953E-3</c:v>
                </c:pt>
                <c:pt idx="4316">
                  <c:v>-9.488654377462602E-3</c:v>
                </c:pt>
                <c:pt idx="4317">
                  <c:v>-5.5142895964490624E-3</c:v>
                </c:pt>
                <c:pt idx="4318">
                  <c:v>-4.1895013361112898E-3</c:v>
                </c:pt>
                <c:pt idx="4319">
                  <c:v>-9.488654377462602E-3</c:v>
                </c:pt>
                <c:pt idx="4320">
                  <c:v>-5.5142895964490624E-3</c:v>
                </c:pt>
                <c:pt idx="4321">
                  <c:v>-9.488654377462602E-3</c:v>
                </c:pt>
                <c:pt idx="4322">
                  <c:v>-1.4787807418814136E-2</c:v>
                </c:pt>
                <c:pt idx="4323">
                  <c:v>-1.4787807418814136E-2</c:v>
                </c:pt>
                <c:pt idx="4324">
                  <c:v>-1.2138230898138369E-2</c:v>
                </c:pt>
                <c:pt idx="4325">
                  <c:v>-2.008696046016567E-2</c:v>
                </c:pt>
                <c:pt idx="4326">
                  <c:v>-1.2138230898138369E-2</c:v>
                </c:pt>
                <c:pt idx="4327">
                  <c:v>-1.3463019158476364E-2</c:v>
                </c:pt>
                <c:pt idx="4328">
                  <c:v>-1.8762172199827898E-2</c:v>
                </c:pt>
                <c:pt idx="4329">
                  <c:v>-1.3463019158476364E-2</c:v>
                </c:pt>
                <c:pt idx="4330">
                  <c:v>-1.7437383939489903E-2</c:v>
                </c:pt>
                <c:pt idx="4331">
                  <c:v>-1.3463019158476364E-2</c:v>
                </c:pt>
                <c:pt idx="4332">
                  <c:v>-1.8762172199827898E-2</c:v>
                </c:pt>
                <c:pt idx="4333">
                  <c:v>-1.4787807418814136E-2</c:v>
                </c:pt>
                <c:pt idx="4334">
                  <c:v>-1.3463019158476364E-2</c:v>
                </c:pt>
                <c:pt idx="4335">
                  <c:v>-1.7437383939489903E-2</c:v>
                </c:pt>
                <c:pt idx="4336">
                  <c:v>-1.8762172199827898E-2</c:v>
                </c:pt>
                <c:pt idx="4337">
                  <c:v>-1.8762172199827898E-2</c:v>
                </c:pt>
                <c:pt idx="4338">
                  <c:v>-1.7437383939489903E-2</c:v>
                </c:pt>
                <c:pt idx="4339">
                  <c:v>-1.8762172199827898E-2</c:v>
                </c:pt>
                <c:pt idx="4340">
                  <c:v>-2.008696046016567E-2</c:v>
                </c:pt>
                <c:pt idx="4341">
                  <c:v>-1.6112595679152131E-2</c:v>
                </c:pt>
                <c:pt idx="4342">
                  <c:v>-2.008696046016567E-2</c:v>
                </c:pt>
                <c:pt idx="4343">
                  <c:v>-2.008696046016567E-2</c:v>
                </c:pt>
                <c:pt idx="4344">
                  <c:v>-2.1411748720503665E-2</c:v>
                </c:pt>
                <c:pt idx="4345">
                  <c:v>-2.1411748720503665E-2</c:v>
                </c:pt>
                <c:pt idx="4346">
                  <c:v>-1.6112595679152131E-2</c:v>
                </c:pt>
                <c:pt idx="4347">
                  <c:v>-2.1411748720503665E-2</c:v>
                </c:pt>
                <c:pt idx="4348">
                  <c:v>-1.8762172199827898E-2</c:v>
                </c:pt>
                <c:pt idx="4349">
                  <c:v>-1.8762172199827898E-2</c:v>
                </c:pt>
                <c:pt idx="4350">
                  <c:v>-2.2736536980841437E-2</c:v>
                </c:pt>
                <c:pt idx="4351">
                  <c:v>-2.008696046016567E-2</c:v>
                </c:pt>
                <c:pt idx="4352">
                  <c:v>-1.7437383939489903E-2</c:v>
                </c:pt>
                <c:pt idx="4353">
                  <c:v>-2.008696046016567E-2</c:v>
                </c:pt>
                <c:pt idx="4354">
                  <c:v>-2.1411748720503665E-2</c:v>
                </c:pt>
                <c:pt idx="4355">
                  <c:v>-2.1411748720503665E-2</c:v>
                </c:pt>
                <c:pt idx="4356">
                  <c:v>-2.1411748720503665E-2</c:v>
                </c:pt>
                <c:pt idx="4357">
                  <c:v>-2.1411748720503665E-2</c:v>
                </c:pt>
                <c:pt idx="4358">
                  <c:v>-2.1411748720503665E-2</c:v>
                </c:pt>
                <c:pt idx="4359">
                  <c:v>-2.4061325241179432E-2</c:v>
                </c:pt>
                <c:pt idx="4360">
                  <c:v>-1.8762172199827898E-2</c:v>
                </c:pt>
                <c:pt idx="4361">
                  <c:v>-1.8762172199827898E-2</c:v>
                </c:pt>
                <c:pt idx="4362">
                  <c:v>-1.7437383939489903E-2</c:v>
                </c:pt>
                <c:pt idx="4363">
                  <c:v>-2.008696046016567E-2</c:v>
                </c:pt>
                <c:pt idx="4364">
                  <c:v>-1.8762172199827898E-2</c:v>
                </c:pt>
                <c:pt idx="4365">
                  <c:v>-2.008696046016567E-2</c:v>
                </c:pt>
                <c:pt idx="4366">
                  <c:v>-2.2736536980841437E-2</c:v>
                </c:pt>
                <c:pt idx="4367">
                  <c:v>-2.1411748720503665E-2</c:v>
                </c:pt>
                <c:pt idx="4368">
                  <c:v>-2.4061325241179432E-2</c:v>
                </c:pt>
                <c:pt idx="4369">
                  <c:v>-1.8762172199827898E-2</c:v>
                </c:pt>
                <c:pt idx="4370">
                  <c:v>-1.8762172199827898E-2</c:v>
                </c:pt>
                <c:pt idx="4371">
                  <c:v>-2.2736536980841437E-2</c:v>
                </c:pt>
                <c:pt idx="4372">
                  <c:v>-2.4061325241179432E-2</c:v>
                </c:pt>
                <c:pt idx="4373">
                  <c:v>-2.2736536980841437E-2</c:v>
                </c:pt>
                <c:pt idx="4374">
                  <c:v>-2.8035690022192972E-2</c:v>
                </c:pt>
                <c:pt idx="4375">
                  <c:v>-2.9360478282530966E-2</c:v>
                </c:pt>
                <c:pt idx="4376">
                  <c:v>-2.5386113501517205E-2</c:v>
                </c:pt>
                <c:pt idx="4377">
                  <c:v>-2.4061325241179432E-2</c:v>
                </c:pt>
                <c:pt idx="4378">
                  <c:v>-2.8035690022192972E-2</c:v>
                </c:pt>
                <c:pt idx="4379">
                  <c:v>-2.6710901761855199E-2</c:v>
                </c:pt>
                <c:pt idx="4380">
                  <c:v>-2.6710901761855199E-2</c:v>
                </c:pt>
                <c:pt idx="4381">
                  <c:v>-2.5386113501517205E-2</c:v>
                </c:pt>
                <c:pt idx="4382">
                  <c:v>-2.008696046016567E-2</c:v>
                </c:pt>
                <c:pt idx="4383">
                  <c:v>-2.8035690022192972E-2</c:v>
                </c:pt>
                <c:pt idx="4384">
                  <c:v>-2.4061325241179432E-2</c:v>
                </c:pt>
                <c:pt idx="4385">
                  <c:v>-2.6710901761855199E-2</c:v>
                </c:pt>
                <c:pt idx="4386">
                  <c:v>-2.5386113501517205E-2</c:v>
                </c:pt>
                <c:pt idx="4387">
                  <c:v>-2.8035690022192972E-2</c:v>
                </c:pt>
                <c:pt idx="4388">
                  <c:v>-2.5386113501517205E-2</c:v>
                </c:pt>
                <c:pt idx="4389">
                  <c:v>-2.6710901761855199E-2</c:v>
                </c:pt>
                <c:pt idx="4390">
                  <c:v>-2.1411748720503665E-2</c:v>
                </c:pt>
                <c:pt idx="4391">
                  <c:v>-2.6710901761855199E-2</c:v>
                </c:pt>
                <c:pt idx="4392">
                  <c:v>-2.008696046016567E-2</c:v>
                </c:pt>
                <c:pt idx="4393">
                  <c:v>-2.8035690022192972E-2</c:v>
                </c:pt>
                <c:pt idx="4394">
                  <c:v>-3.0685266542868739E-2</c:v>
                </c:pt>
                <c:pt idx="4395">
                  <c:v>-2.9360478282530966E-2</c:v>
                </c:pt>
                <c:pt idx="4396">
                  <c:v>-3.2010054803206511E-2</c:v>
                </c:pt>
                <c:pt idx="4397">
                  <c:v>-2.8035690022192972E-2</c:v>
                </c:pt>
                <c:pt idx="4398">
                  <c:v>-2.9360478282530966E-2</c:v>
                </c:pt>
                <c:pt idx="4399">
                  <c:v>-3.0685266542868739E-2</c:v>
                </c:pt>
                <c:pt idx="4400">
                  <c:v>-2.9360478282530966E-2</c:v>
                </c:pt>
                <c:pt idx="4401">
                  <c:v>-2.6710901761855199E-2</c:v>
                </c:pt>
                <c:pt idx="4402">
                  <c:v>-2.6710901761855199E-2</c:v>
                </c:pt>
                <c:pt idx="4403">
                  <c:v>-2.9360478282530966E-2</c:v>
                </c:pt>
                <c:pt idx="4404">
                  <c:v>-3.0685266542868739E-2</c:v>
                </c:pt>
                <c:pt idx="4405">
                  <c:v>-2.5386113501517205E-2</c:v>
                </c:pt>
                <c:pt idx="4406">
                  <c:v>-2.5386113501517205E-2</c:v>
                </c:pt>
                <c:pt idx="4407">
                  <c:v>-2.5386113501517205E-2</c:v>
                </c:pt>
                <c:pt idx="4408">
                  <c:v>-3.2010054803206511E-2</c:v>
                </c:pt>
                <c:pt idx="4409">
                  <c:v>-2.9360478282530966E-2</c:v>
                </c:pt>
                <c:pt idx="4410">
                  <c:v>-3.2010054803206511E-2</c:v>
                </c:pt>
                <c:pt idx="4411">
                  <c:v>-3.3334843063544506E-2</c:v>
                </c:pt>
                <c:pt idx="4412">
                  <c:v>-3.4659631323882278E-2</c:v>
                </c:pt>
                <c:pt idx="4413">
                  <c:v>-3.0685266542868739E-2</c:v>
                </c:pt>
                <c:pt idx="4414">
                  <c:v>-3.0685266542868739E-2</c:v>
                </c:pt>
                <c:pt idx="4415">
                  <c:v>-3.0685266542868739E-2</c:v>
                </c:pt>
                <c:pt idx="4416">
                  <c:v>-3.0685266542868739E-2</c:v>
                </c:pt>
                <c:pt idx="4417">
                  <c:v>-2.5386113501517205E-2</c:v>
                </c:pt>
                <c:pt idx="4418">
                  <c:v>-3.2010054803206511E-2</c:v>
                </c:pt>
                <c:pt idx="4419">
                  <c:v>-2.9360478282530966E-2</c:v>
                </c:pt>
                <c:pt idx="4420">
                  <c:v>-3.3334843063544506E-2</c:v>
                </c:pt>
                <c:pt idx="4421">
                  <c:v>-2.8035690022192972E-2</c:v>
                </c:pt>
                <c:pt idx="4422">
                  <c:v>-3.4659631323882278E-2</c:v>
                </c:pt>
                <c:pt idx="4423">
                  <c:v>-3.2010054803206511E-2</c:v>
                </c:pt>
                <c:pt idx="4424">
                  <c:v>-3.4659631323882278E-2</c:v>
                </c:pt>
                <c:pt idx="4425">
                  <c:v>-3.4659631323882278E-2</c:v>
                </c:pt>
                <c:pt idx="4426">
                  <c:v>-3.3334843063544506E-2</c:v>
                </c:pt>
                <c:pt idx="4427">
                  <c:v>-2.9360478282530966E-2</c:v>
                </c:pt>
                <c:pt idx="4428">
                  <c:v>-2.9360478282530966E-2</c:v>
                </c:pt>
                <c:pt idx="4429">
                  <c:v>-2.9360478282530966E-2</c:v>
                </c:pt>
                <c:pt idx="4430">
                  <c:v>-3.2010054803206511E-2</c:v>
                </c:pt>
                <c:pt idx="4431">
                  <c:v>-3.0685266542868739E-2</c:v>
                </c:pt>
                <c:pt idx="4432">
                  <c:v>-3.4659631323882278E-2</c:v>
                </c:pt>
                <c:pt idx="4433">
                  <c:v>-3.0685266542868739E-2</c:v>
                </c:pt>
                <c:pt idx="4434">
                  <c:v>-2.9360478282530966E-2</c:v>
                </c:pt>
                <c:pt idx="4435">
                  <c:v>-2.6710901761855199E-2</c:v>
                </c:pt>
                <c:pt idx="4436">
                  <c:v>-3.3334843063544506E-2</c:v>
                </c:pt>
                <c:pt idx="4437">
                  <c:v>-3.3334843063544506E-2</c:v>
                </c:pt>
                <c:pt idx="4438">
                  <c:v>-3.4659631323882278E-2</c:v>
                </c:pt>
                <c:pt idx="4439">
                  <c:v>-2.9360478282530966E-2</c:v>
                </c:pt>
                <c:pt idx="4440">
                  <c:v>-3.3334843063544506E-2</c:v>
                </c:pt>
                <c:pt idx="4441">
                  <c:v>-3.5984419584220273E-2</c:v>
                </c:pt>
                <c:pt idx="4442">
                  <c:v>-3.5984419584220273E-2</c:v>
                </c:pt>
                <c:pt idx="4443">
                  <c:v>-3.2010054803206511E-2</c:v>
                </c:pt>
                <c:pt idx="4444">
                  <c:v>-3.2010054803206511E-2</c:v>
                </c:pt>
                <c:pt idx="4445">
                  <c:v>-2.6710901761855199E-2</c:v>
                </c:pt>
                <c:pt idx="4446">
                  <c:v>-3.4659631323882278E-2</c:v>
                </c:pt>
                <c:pt idx="4447">
                  <c:v>-2.9360478282530966E-2</c:v>
                </c:pt>
                <c:pt idx="4448">
                  <c:v>-3.3334843063544506E-2</c:v>
                </c:pt>
                <c:pt idx="4449">
                  <c:v>-3.4659631323882278E-2</c:v>
                </c:pt>
                <c:pt idx="4450">
                  <c:v>-3.3334843063544506E-2</c:v>
                </c:pt>
                <c:pt idx="4451">
                  <c:v>-3.2010054803206511E-2</c:v>
                </c:pt>
                <c:pt idx="4452">
                  <c:v>-3.3334843063544506E-2</c:v>
                </c:pt>
                <c:pt idx="4453">
                  <c:v>-3.0685266542868739E-2</c:v>
                </c:pt>
                <c:pt idx="4454">
                  <c:v>-2.5386113501517205E-2</c:v>
                </c:pt>
                <c:pt idx="4455">
                  <c:v>-2.6710901761855199E-2</c:v>
                </c:pt>
                <c:pt idx="4456">
                  <c:v>-3.0685266542868739E-2</c:v>
                </c:pt>
                <c:pt idx="4457">
                  <c:v>-3.3334843063544506E-2</c:v>
                </c:pt>
                <c:pt idx="4458">
                  <c:v>-2.8035690022192972E-2</c:v>
                </c:pt>
                <c:pt idx="4459">
                  <c:v>-3.0685266542868739E-2</c:v>
                </c:pt>
                <c:pt idx="4460">
                  <c:v>-3.2010054803206511E-2</c:v>
                </c:pt>
                <c:pt idx="4461">
                  <c:v>-3.3334843063544506E-2</c:v>
                </c:pt>
                <c:pt idx="4462">
                  <c:v>-2.8035690022192972E-2</c:v>
                </c:pt>
                <c:pt idx="4463">
                  <c:v>-3.2010054803206511E-2</c:v>
                </c:pt>
                <c:pt idx="4464">
                  <c:v>-3.3334843063544506E-2</c:v>
                </c:pt>
                <c:pt idx="4465">
                  <c:v>-3.3334843063544506E-2</c:v>
                </c:pt>
                <c:pt idx="4466">
                  <c:v>-3.3334843063544506E-2</c:v>
                </c:pt>
                <c:pt idx="4467">
                  <c:v>-3.3334843063544506E-2</c:v>
                </c:pt>
                <c:pt idx="4468">
                  <c:v>-3.3334843063544506E-2</c:v>
                </c:pt>
                <c:pt idx="4469">
                  <c:v>-3.4659631323882278E-2</c:v>
                </c:pt>
                <c:pt idx="4470">
                  <c:v>-3.4659631323882278E-2</c:v>
                </c:pt>
                <c:pt idx="4471">
                  <c:v>-3.3334843063544506E-2</c:v>
                </c:pt>
                <c:pt idx="4472">
                  <c:v>-3.2010054803206511E-2</c:v>
                </c:pt>
                <c:pt idx="4473">
                  <c:v>-3.3334843063544506E-2</c:v>
                </c:pt>
                <c:pt idx="4474">
                  <c:v>-3.7309207844558046E-2</c:v>
                </c:pt>
                <c:pt idx="4475">
                  <c:v>-3.2010054803206511E-2</c:v>
                </c:pt>
                <c:pt idx="4476">
                  <c:v>-3.4659631323882278E-2</c:v>
                </c:pt>
                <c:pt idx="4477">
                  <c:v>-3.0685266542868739E-2</c:v>
                </c:pt>
                <c:pt idx="4478">
                  <c:v>-3.3334843063544506E-2</c:v>
                </c:pt>
                <c:pt idx="4479">
                  <c:v>-3.0685266542868739E-2</c:v>
                </c:pt>
                <c:pt idx="4480">
                  <c:v>-3.3334843063544506E-2</c:v>
                </c:pt>
                <c:pt idx="4481">
                  <c:v>-3.0685266542868739E-2</c:v>
                </c:pt>
                <c:pt idx="4482">
                  <c:v>-3.3334843063544506E-2</c:v>
                </c:pt>
                <c:pt idx="4483">
                  <c:v>-3.4659631323882278E-2</c:v>
                </c:pt>
                <c:pt idx="4484">
                  <c:v>-3.3334843063544506E-2</c:v>
                </c:pt>
                <c:pt idx="4485">
                  <c:v>-3.3334843063544506E-2</c:v>
                </c:pt>
                <c:pt idx="4486">
                  <c:v>-3.0685266542868739E-2</c:v>
                </c:pt>
                <c:pt idx="4487">
                  <c:v>-3.4659631323882278E-2</c:v>
                </c:pt>
                <c:pt idx="4488">
                  <c:v>-2.9360478282530966E-2</c:v>
                </c:pt>
                <c:pt idx="4489">
                  <c:v>-3.3334843063544506E-2</c:v>
                </c:pt>
                <c:pt idx="4490">
                  <c:v>-3.5984419584220273E-2</c:v>
                </c:pt>
                <c:pt idx="4491">
                  <c:v>-2.9360478282530966E-2</c:v>
                </c:pt>
                <c:pt idx="4492">
                  <c:v>-3.0685266542868739E-2</c:v>
                </c:pt>
                <c:pt idx="4493">
                  <c:v>-3.4659631323882278E-2</c:v>
                </c:pt>
                <c:pt idx="4494">
                  <c:v>-2.9360478282530966E-2</c:v>
                </c:pt>
                <c:pt idx="4495">
                  <c:v>-3.0685266542868739E-2</c:v>
                </c:pt>
                <c:pt idx="4496">
                  <c:v>-3.5984419584220273E-2</c:v>
                </c:pt>
                <c:pt idx="4497">
                  <c:v>-3.5984419584220273E-2</c:v>
                </c:pt>
                <c:pt idx="4498">
                  <c:v>-3.5984419584220273E-2</c:v>
                </c:pt>
                <c:pt idx="4499">
                  <c:v>-3.7309207844558046E-2</c:v>
                </c:pt>
                <c:pt idx="4500">
                  <c:v>-3.863399610489604E-2</c:v>
                </c:pt>
                <c:pt idx="4501">
                  <c:v>-3.7309207844558046E-2</c:v>
                </c:pt>
                <c:pt idx="4502">
                  <c:v>-3.863399610489604E-2</c:v>
                </c:pt>
                <c:pt idx="4503">
                  <c:v>-3.4659631323882278E-2</c:v>
                </c:pt>
                <c:pt idx="4504">
                  <c:v>-3.4659631323882278E-2</c:v>
                </c:pt>
                <c:pt idx="4505">
                  <c:v>-3.863399610489604E-2</c:v>
                </c:pt>
                <c:pt idx="4506">
                  <c:v>-3.5984419584220273E-2</c:v>
                </c:pt>
                <c:pt idx="4507">
                  <c:v>-3.4659631323882278E-2</c:v>
                </c:pt>
                <c:pt idx="4508">
                  <c:v>-4.3933149146247574E-2</c:v>
                </c:pt>
                <c:pt idx="4509">
                  <c:v>-4.1283572625571807E-2</c:v>
                </c:pt>
                <c:pt idx="4510">
                  <c:v>-3.863399610489604E-2</c:v>
                </c:pt>
                <c:pt idx="4511">
                  <c:v>-4.1283572625571807E-2</c:v>
                </c:pt>
                <c:pt idx="4512">
                  <c:v>-3.7309207844558046E-2</c:v>
                </c:pt>
                <c:pt idx="4513">
                  <c:v>-3.9958784365233813E-2</c:v>
                </c:pt>
                <c:pt idx="4514">
                  <c:v>-3.9958784365233813E-2</c:v>
                </c:pt>
              </c:numCache>
            </c:numRef>
          </c:yVal>
          <c:smooth val="1"/>
          <c:extLst>
            <c:ext xmlns:c16="http://schemas.microsoft.com/office/drawing/2014/chart" uri="{C3380CC4-5D6E-409C-BE32-E72D297353CC}">
              <c16:uniqueId val="{00000000-D789-0442-9DD7-BF14DC1C4E9D}"/>
            </c:ext>
          </c:extLst>
        </c:ser>
        <c:dLbls>
          <c:showLegendKey val="0"/>
          <c:showVal val="0"/>
          <c:showCatName val="0"/>
          <c:showSerName val="0"/>
          <c:showPercent val="0"/>
          <c:showBubbleSize val="0"/>
        </c:dLbls>
        <c:axId val="273617535"/>
        <c:axId val="343329247"/>
      </c:scatterChart>
      <c:valAx>
        <c:axId val="273617535"/>
        <c:scaling>
          <c:orientation val="minMax"/>
          <c:max val="380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3329247"/>
        <c:crosses val="autoZero"/>
        <c:crossBetween val="midCat"/>
      </c:valAx>
      <c:valAx>
        <c:axId val="343329247"/>
        <c:scaling>
          <c:orientation val="minMax"/>
          <c:max val="1"/>
          <c:min val="-0.2"/>
        </c:scaling>
        <c:delete val="0"/>
        <c:axPos val="l"/>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361753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'[1]Ethanol 2-YL 2'!$D$1</c:f>
              <c:strCache>
                <c:ptCount val="1"/>
                <c:pt idx="0">
                  <c:v>response</c:v>
                </c:pt>
              </c:strCache>
            </c:strRef>
          </c:tx>
          <c:spPr>
            <a:ln w="28575" cap="rnd">
              <a:noFill/>
              <a:round/>
            </a:ln>
            <a:effectLst/>
          </c:spPr>
          <c:marker>
            <c:symbol val="none"/>
          </c:marker>
          <c:trendline>
            <c:spPr>
              <a:ln w="63500" cap="rnd">
                <a:solidFill>
                  <a:srgbClr val="C00000"/>
                </a:solidFill>
                <a:prstDash val="solid"/>
              </a:ln>
              <a:effectLst/>
            </c:spPr>
            <c:trendlineType val="movingAvg"/>
            <c:period val="20"/>
            <c:dispRSqr val="0"/>
            <c:dispEq val="0"/>
          </c:trendline>
          <c:val>
            <c:numRef>
              <c:f>'[1]Ethanol 2-YL 2'!$D$2:$D$5423</c:f>
              <c:numCache>
                <c:formatCode>General</c:formatCode>
                <c:ptCount val="5422"/>
                <c:pt idx="0" formatCode="0.00E+00">
                  <c:v>0.4385094218581469</c:v>
                </c:pt>
                <c:pt idx="1">
                  <c:v>0.42243621828538391</c:v>
                </c:pt>
                <c:pt idx="2">
                  <c:v>0.39136135804470884</c:v>
                </c:pt>
                <c:pt idx="3">
                  <c:v>0.3699304199476916</c:v>
                </c:pt>
                <c:pt idx="4">
                  <c:v>0.36671577923313903</c:v>
                </c:pt>
                <c:pt idx="5">
                  <c:v>0.3560003101846303</c:v>
                </c:pt>
                <c:pt idx="6">
                  <c:v>0.35278566947007772</c:v>
                </c:pt>
                <c:pt idx="7">
                  <c:v>0.35064257566037604</c:v>
                </c:pt>
                <c:pt idx="8">
                  <c:v>0.34314174732642</c:v>
                </c:pt>
                <c:pt idx="9">
                  <c:v>0.36671577923313903</c:v>
                </c:pt>
                <c:pt idx="10">
                  <c:v>0.33242627827791127</c:v>
                </c:pt>
                <c:pt idx="11">
                  <c:v>0.3420702004215691</c:v>
                </c:pt>
                <c:pt idx="12">
                  <c:v>0.33242627827791127</c:v>
                </c:pt>
                <c:pt idx="13">
                  <c:v>0.33028318446820959</c:v>
                </c:pt>
                <c:pt idx="14">
                  <c:v>0.33992710661186731</c:v>
                </c:pt>
                <c:pt idx="15">
                  <c:v>0.32706854375365702</c:v>
                </c:pt>
                <c:pt idx="16">
                  <c:v>0.32706854375365702</c:v>
                </c:pt>
                <c:pt idx="17">
                  <c:v>0.33028318446820959</c:v>
                </c:pt>
                <c:pt idx="18">
                  <c:v>0.32278235613425355</c:v>
                </c:pt>
                <c:pt idx="19">
                  <c:v>0.31956771541970097</c:v>
                </c:pt>
                <c:pt idx="20">
                  <c:v>0.32599699684880612</c:v>
                </c:pt>
                <c:pt idx="21">
                  <c:v>0.3560003101846303</c:v>
                </c:pt>
                <c:pt idx="22">
                  <c:v>0.36135804470888466</c:v>
                </c:pt>
                <c:pt idx="23">
                  <c:v>0.17276578945513243</c:v>
                </c:pt>
                <c:pt idx="24">
                  <c:v>0.31420998089544661</c:v>
                </c:pt>
                <c:pt idx="25">
                  <c:v>0.31206688708574493</c:v>
                </c:pt>
                <c:pt idx="26">
                  <c:v>0.31849616851485008</c:v>
                </c:pt>
                <c:pt idx="27">
                  <c:v>0.32063926232455175</c:v>
                </c:pt>
                <c:pt idx="28">
                  <c:v>0.31849616851485008</c:v>
                </c:pt>
                <c:pt idx="29">
                  <c:v>0.32171080922940265</c:v>
                </c:pt>
                <c:pt idx="30">
                  <c:v>0.32706854375365702</c:v>
                </c:pt>
                <c:pt idx="31">
                  <c:v>0.30242296494208709</c:v>
                </c:pt>
                <c:pt idx="32">
                  <c:v>0.30027987113238541</c:v>
                </c:pt>
                <c:pt idx="33">
                  <c:v>0.32599699684880612</c:v>
                </c:pt>
                <c:pt idx="34">
                  <c:v>0.30670915256149056</c:v>
                </c:pt>
                <c:pt idx="35">
                  <c:v>0.31420998089544661</c:v>
                </c:pt>
                <c:pt idx="36">
                  <c:v>0.3281400906585078</c:v>
                </c:pt>
                <c:pt idx="37">
                  <c:v>0.32492544994395522</c:v>
                </c:pt>
                <c:pt idx="38">
                  <c:v>0.30670915256149056</c:v>
                </c:pt>
                <c:pt idx="39">
                  <c:v>0.33349782518276216</c:v>
                </c:pt>
                <c:pt idx="40">
                  <c:v>0.33028318446820959</c:v>
                </c:pt>
                <c:pt idx="41">
                  <c:v>0.30885224637119224</c:v>
                </c:pt>
                <c:pt idx="42">
                  <c:v>0.34635638804097257</c:v>
                </c:pt>
                <c:pt idx="43">
                  <c:v>0.29492213660813105</c:v>
                </c:pt>
                <c:pt idx="44">
                  <c:v>0.29385058970328015</c:v>
                </c:pt>
                <c:pt idx="45">
                  <c:v>0.30349451184693799</c:v>
                </c:pt>
                <c:pt idx="46">
                  <c:v>0.2884928551790259</c:v>
                </c:pt>
                <c:pt idx="47">
                  <c:v>0.29706523041783273</c:v>
                </c:pt>
                <c:pt idx="48">
                  <c:v>0.28634976136932411</c:v>
                </c:pt>
                <c:pt idx="49">
                  <c:v>0.29170749589357847</c:v>
                </c:pt>
                <c:pt idx="50">
                  <c:v>0.287421308274175</c:v>
                </c:pt>
                <c:pt idx="51">
                  <c:v>0.27563429232081549</c:v>
                </c:pt>
                <c:pt idx="52">
                  <c:v>0.26813346398685944</c:v>
                </c:pt>
                <c:pt idx="53">
                  <c:v>0.28099202684506985</c:v>
                </c:pt>
                <c:pt idx="54">
                  <c:v>0.27992047994021896</c:v>
                </c:pt>
                <c:pt idx="55">
                  <c:v>0.2734911985111137</c:v>
                </c:pt>
                <c:pt idx="56">
                  <c:v>0.26813346398685944</c:v>
                </c:pt>
                <c:pt idx="57">
                  <c:v>0.28099202684506985</c:v>
                </c:pt>
                <c:pt idx="58">
                  <c:v>0.26491882327230687</c:v>
                </c:pt>
                <c:pt idx="59">
                  <c:v>0.30242296494208709</c:v>
                </c:pt>
                <c:pt idx="60">
                  <c:v>0.26813346398685944</c:v>
                </c:pt>
                <c:pt idx="61">
                  <c:v>0.25527490112864903</c:v>
                </c:pt>
                <c:pt idx="62">
                  <c:v>0.29599368351298194</c:v>
                </c:pt>
                <c:pt idx="63">
                  <c:v>0.27134810470141202</c:v>
                </c:pt>
                <c:pt idx="64">
                  <c:v>0.2734911985111137</c:v>
                </c:pt>
                <c:pt idx="65">
                  <c:v>0.27134810470141202</c:v>
                </c:pt>
                <c:pt idx="66">
                  <c:v>0.27134810470141202</c:v>
                </c:pt>
                <c:pt idx="67">
                  <c:v>0.26599037017715765</c:v>
                </c:pt>
                <c:pt idx="68">
                  <c:v>0.26277572946260508</c:v>
                </c:pt>
                <c:pt idx="69">
                  <c:v>0.26813346398685944</c:v>
                </c:pt>
                <c:pt idx="70">
                  <c:v>0.26920501089171034</c:v>
                </c:pt>
                <c:pt idx="71">
                  <c:v>0.27241965160626291</c:v>
                </c:pt>
                <c:pt idx="72">
                  <c:v>0.27027655779656112</c:v>
                </c:pt>
                <c:pt idx="73">
                  <c:v>0.2606326356529034</c:v>
                </c:pt>
                <c:pt idx="74">
                  <c:v>0.27563429232081549</c:v>
                </c:pt>
                <c:pt idx="75">
                  <c:v>0.26277572946260508</c:v>
                </c:pt>
                <c:pt idx="76">
                  <c:v>0.27563429232081549</c:v>
                </c:pt>
                <c:pt idx="77">
                  <c:v>0.26706191708200855</c:v>
                </c:pt>
                <c:pt idx="78">
                  <c:v>0.26491882327230687</c:v>
                </c:pt>
                <c:pt idx="79">
                  <c:v>0.27670583922566638</c:v>
                </c:pt>
                <c:pt idx="80">
                  <c:v>0.27241965160626291</c:v>
                </c:pt>
                <c:pt idx="81">
                  <c:v>0.2734911985111137</c:v>
                </c:pt>
                <c:pt idx="82">
                  <c:v>0.26813346398685944</c:v>
                </c:pt>
                <c:pt idx="83">
                  <c:v>0.26920501089171034</c:v>
                </c:pt>
                <c:pt idx="84">
                  <c:v>0.26384727636745597</c:v>
                </c:pt>
                <c:pt idx="85">
                  <c:v>0.26599037017715765</c:v>
                </c:pt>
                <c:pt idx="86">
                  <c:v>0.26491882327230687</c:v>
                </c:pt>
                <c:pt idx="87">
                  <c:v>0.26491882327230687</c:v>
                </c:pt>
                <c:pt idx="88">
                  <c:v>0.27027655779656112</c:v>
                </c:pt>
                <c:pt idx="89">
                  <c:v>0.2606326356529034</c:v>
                </c:pt>
                <c:pt idx="90">
                  <c:v>0.26491882327230687</c:v>
                </c:pt>
                <c:pt idx="91">
                  <c:v>0.25741799493835082</c:v>
                </c:pt>
                <c:pt idx="92">
                  <c:v>0.25313180731894735</c:v>
                </c:pt>
                <c:pt idx="93">
                  <c:v>0.26813346398685944</c:v>
                </c:pt>
                <c:pt idx="94">
                  <c:v>0.26384727636745597</c:v>
                </c:pt>
                <c:pt idx="95">
                  <c:v>0.26277572946260508</c:v>
                </c:pt>
                <c:pt idx="96">
                  <c:v>0.25848954184320161</c:v>
                </c:pt>
                <c:pt idx="97">
                  <c:v>0.24670252588984209</c:v>
                </c:pt>
                <c:pt idx="98">
                  <c:v>0.26170418255775429</c:v>
                </c:pt>
                <c:pt idx="99">
                  <c:v>0.25206026041409646</c:v>
                </c:pt>
                <c:pt idx="100">
                  <c:v>0.25313180731894735</c:v>
                </c:pt>
                <c:pt idx="101">
                  <c:v>0.25313180731894735</c:v>
                </c:pt>
                <c:pt idx="102">
                  <c:v>0.2595610887480525</c:v>
                </c:pt>
                <c:pt idx="103">
                  <c:v>0.26170418255775429</c:v>
                </c:pt>
                <c:pt idx="104">
                  <c:v>0.24670252588984209</c:v>
                </c:pt>
                <c:pt idx="105">
                  <c:v>0.26170418255775429</c:v>
                </c:pt>
                <c:pt idx="106">
                  <c:v>0.24027324446073695</c:v>
                </c:pt>
                <c:pt idx="107">
                  <c:v>0.25848954184320161</c:v>
                </c:pt>
                <c:pt idx="108">
                  <c:v>0.25634644803349993</c:v>
                </c:pt>
                <c:pt idx="109">
                  <c:v>0.23920169755588605</c:v>
                </c:pt>
                <c:pt idx="110">
                  <c:v>0.24241633827043862</c:v>
                </c:pt>
                <c:pt idx="111">
                  <c:v>0.25420335422379814</c:v>
                </c:pt>
                <c:pt idx="112">
                  <c:v>0.24670252588984209</c:v>
                </c:pt>
                <c:pt idx="113">
                  <c:v>0.24777407279469299</c:v>
                </c:pt>
                <c:pt idx="114">
                  <c:v>0.24134479136558784</c:v>
                </c:pt>
                <c:pt idx="115">
                  <c:v>0.24348788517528952</c:v>
                </c:pt>
                <c:pt idx="116">
                  <c:v>0.25206026041409646</c:v>
                </c:pt>
                <c:pt idx="117">
                  <c:v>0.24884561969954389</c:v>
                </c:pt>
                <c:pt idx="118">
                  <c:v>0.27456274541596459</c:v>
                </c:pt>
                <c:pt idx="119">
                  <c:v>0.25098871350924556</c:v>
                </c:pt>
                <c:pt idx="120">
                  <c:v>0.24455943208014042</c:v>
                </c:pt>
                <c:pt idx="121">
                  <c:v>0.23920169755588605</c:v>
                </c:pt>
                <c:pt idx="122">
                  <c:v>0.24884561969954389</c:v>
                </c:pt>
                <c:pt idx="123">
                  <c:v>0.23920169755588605</c:v>
                </c:pt>
                <c:pt idx="124">
                  <c:v>0.22955777541222833</c:v>
                </c:pt>
                <c:pt idx="125">
                  <c:v>0.25098871350924556</c:v>
                </c:pt>
                <c:pt idx="126">
                  <c:v>0.24455943208014042</c:v>
                </c:pt>
                <c:pt idx="127">
                  <c:v>0.24777407279469299</c:v>
                </c:pt>
                <c:pt idx="128">
                  <c:v>0.23920169755588605</c:v>
                </c:pt>
                <c:pt idx="129">
                  <c:v>0.24884561969954389</c:v>
                </c:pt>
                <c:pt idx="130">
                  <c:v>0.23920169755588605</c:v>
                </c:pt>
                <c:pt idx="131">
                  <c:v>0.26920501089171034</c:v>
                </c:pt>
                <c:pt idx="132">
                  <c:v>0.25098871350924556</c:v>
                </c:pt>
                <c:pt idx="133">
                  <c:v>0.2338439630316318</c:v>
                </c:pt>
                <c:pt idx="134">
                  <c:v>0.24348788517528952</c:v>
                </c:pt>
                <c:pt idx="135">
                  <c:v>0.23598705684133348</c:v>
                </c:pt>
                <c:pt idx="136">
                  <c:v>0.22420004088797396</c:v>
                </c:pt>
                <c:pt idx="137">
                  <c:v>0.24348788517528952</c:v>
                </c:pt>
                <c:pt idx="138">
                  <c:v>0.22420004088797396</c:v>
                </c:pt>
                <c:pt idx="139">
                  <c:v>0.24670252588984209</c:v>
                </c:pt>
                <c:pt idx="140">
                  <c:v>0.22848622850737743</c:v>
                </c:pt>
                <c:pt idx="141">
                  <c:v>0.24348788517528952</c:v>
                </c:pt>
                <c:pt idx="142">
                  <c:v>0.24027324446073695</c:v>
                </c:pt>
                <c:pt idx="143">
                  <c:v>0.22741468160252654</c:v>
                </c:pt>
                <c:pt idx="144">
                  <c:v>0.22634313469767575</c:v>
                </c:pt>
                <c:pt idx="145">
                  <c:v>0.26277572946260508</c:v>
                </c:pt>
                <c:pt idx="146">
                  <c:v>0.22312849398312307</c:v>
                </c:pt>
                <c:pt idx="147">
                  <c:v>0.22420004088797396</c:v>
                </c:pt>
                <c:pt idx="148">
                  <c:v>0.23062932231707911</c:v>
                </c:pt>
                <c:pt idx="149">
                  <c:v>0.2606326356529034</c:v>
                </c:pt>
                <c:pt idx="150">
                  <c:v>0.23170086922193001</c:v>
                </c:pt>
                <c:pt idx="151">
                  <c:v>0.23705860374618437</c:v>
                </c:pt>
                <c:pt idx="152">
                  <c:v>0.23170086922193001</c:v>
                </c:pt>
                <c:pt idx="153">
                  <c:v>0.23491550993648258</c:v>
                </c:pt>
                <c:pt idx="154">
                  <c:v>0.24134479136558784</c:v>
                </c:pt>
                <c:pt idx="155">
                  <c:v>0.23705860374618437</c:v>
                </c:pt>
                <c:pt idx="156">
                  <c:v>0.22955777541222833</c:v>
                </c:pt>
                <c:pt idx="157">
                  <c:v>0.23813015065103527</c:v>
                </c:pt>
                <c:pt idx="158">
                  <c:v>0.2327724161267809</c:v>
                </c:pt>
                <c:pt idx="159">
                  <c:v>0.24348788517528952</c:v>
                </c:pt>
                <c:pt idx="160">
                  <c:v>0.26920501089171034</c:v>
                </c:pt>
                <c:pt idx="161">
                  <c:v>0.23920169755588605</c:v>
                </c:pt>
                <c:pt idx="162">
                  <c:v>0.22741468160252654</c:v>
                </c:pt>
                <c:pt idx="163">
                  <c:v>0.23491550993648258</c:v>
                </c:pt>
                <c:pt idx="164">
                  <c:v>0.24241633827043862</c:v>
                </c:pt>
                <c:pt idx="165">
                  <c:v>0.24670252588984209</c:v>
                </c:pt>
                <c:pt idx="166">
                  <c:v>0.24348788517528952</c:v>
                </c:pt>
                <c:pt idx="167">
                  <c:v>0.25313180731894735</c:v>
                </c:pt>
                <c:pt idx="168">
                  <c:v>0.23920169755588605</c:v>
                </c:pt>
                <c:pt idx="169">
                  <c:v>0.24777407279469299</c:v>
                </c:pt>
                <c:pt idx="170">
                  <c:v>0.22741468160252654</c:v>
                </c:pt>
                <c:pt idx="171">
                  <c:v>0.24348788517528952</c:v>
                </c:pt>
                <c:pt idx="172">
                  <c:v>0.24241633827043862</c:v>
                </c:pt>
                <c:pt idx="173">
                  <c:v>0.24134479136558784</c:v>
                </c:pt>
                <c:pt idx="174">
                  <c:v>0.22205694707827228</c:v>
                </c:pt>
                <c:pt idx="175">
                  <c:v>0.22527158779282486</c:v>
                </c:pt>
                <c:pt idx="176">
                  <c:v>0.21777075945886881</c:v>
                </c:pt>
                <c:pt idx="177">
                  <c:v>0.22848622850737743</c:v>
                </c:pt>
                <c:pt idx="178">
                  <c:v>0.20705529041036019</c:v>
                </c:pt>
                <c:pt idx="179">
                  <c:v>0.22741468160252654</c:v>
                </c:pt>
                <c:pt idx="180">
                  <c:v>0.21455611874431624</c:v>
                </c:pt>
                <c:pt idx="181">
                  <c:v>0.22955777541222833</c:v>
                </c:pt>
                <c:pt idx="182">
                  <c:v>0.20705529041036019</c:v>
                </c:pt>
                <c:pt idx="183">
                  <c:v>0.21884230636371971</c:v>
                </c:pt>
                <c:pt idx="184">
                  <c:v>0.22420004088797396</c:v>
                </c:pt>
                <c:pt idx="185">
                  <c:v>0.20919838422006187</c:v>
                </c:pt>
                <c:pt idx="186">
                  <c:v>0.22312849398312307</c:v>
                </c:pt>
                <c:pt idx="187">
                  <c:v>0.21991385326857049</c:v>
                </c:pt>
                <c:pt idx="188">
                  <c:v>0.22312849398312307</c:v>
                </c:pt>
                <c:pt idx="189">
                  <c:v>0.22848622850737743</c:v>
                </c:pt>
                <c:pt idx="190">
                  <c:v>0.21455611874431624</c:v>
                </c:pt>
                <c:pt idx="191">
                  <c:v>0.23705860374618437</c:v>
                </c:pt>
                <c:pt idx="192">
                  <c:v>0.23170086922193001</c:v>
                </c:pt>
                <c:pt idx="193">
                  <c:v>0.22420004088797396</c:v>
                </c:pt>
                <c:pt idx="194">
                  <c:v>0.24241633827043862</c:v>
                </c:pt>
                <c:pt idx="195">
                  <c:v>0.23491550993648258</c:v>
                </c:pt>
                <c:pt idx="196">
                  <c:v>0.22848622850737743</c:v>
                </c:pt>
                <c:pt idx="197">
                  <c:v>0.22098540017342139</c:v>
                </c:pt>
                <c:pt idx="198">
                  <c:v>0.23920169755588605</c:v>
                </c:pt>
                <c:pt idx="199">
                  <c:v>0.22634313469767575</c:v>
                </c:pt>
                <c:pt idx="200">
                  <c:v>0.23491550993648258</c:v>
                </c:pt>
                <c:pt idx="201">
                  <c:v>0.23920169755588605</c:v>
                </c:pt>
                <c:pt idx="202">
                  <c:v>0.25741799493835082</c:v>
                </c:pt>
                <c:pt idx="203">
                  <c:v>0.23920169755588605</c:v>
                </c:pt>
                <c:pt idx="204">
                  <c:v>0.23170086922193001</c:v>
                </c:pt>
                <c:pt idx="205">
                  <c:v>0.22741468160252654</c:v>
                </c:pt>
                <c:pt idx="206">
                  <c:v>0.22420004088797396</c:v>
                </c:pt>
                <c:pt idx="207">
                  <c:v>0.22741468160252654</c:v>
                </c:pt>
                <c:pt idx="208">
                  <c:v>0.25848954184320161</c:v>
                </c:pt>
                <c:pt idx="209">
                  <c:v>0.23705860374618437</c:v>
                </c:pt>
                <c:pt idx="210">
                  <c:v>0.22955777541222833</c:v>
                </c:pt>
                <c:pt idx="211">
                  <c:v>0.22848622850737743</c:v>
                </c:pt>
                <c:pt idx="212">
                  <c:v>0.21562766564916702</c:v>
                </c:pt>
                <c:pt idx="213">
                  <c:v>0.22848622850737743</c:v>
                </c:pt>
                <c:pt idx="214">
                  <c:v>0.22527158779282486</c:v>
                </c:pt>
                <c:pt idx="215">
                  <c:v>0.22312849398312307</c:v>
                </c:pt>
                <c:pt idx="216">
                  <c:v>0.21455611874431624</c:v>
                </c:pt>
                <c:pt idx="217">
                  <c:v>0.22741468160252654</c:v>
                </c:pt>
                <c:pt idx="218">
                  <c:v>0.22741468160252654</c:v>
                </c:pt>
                <c:pt idx="219">
                  <c:v>0.21026993112491277</c:v>
                </c:pt>
                <c:pt idx="220">
                  <c:v>0.22848622850737743</c:v>
                </c:pt>
                <c:pt idx="221">
                  <c:v>0.24670252588984209</c:v>
                </c:pt>
                <c:pt idx="222">
                  <c:v>0.22741468160252654</c:v>
                </c:pt>
                <c:pt idx="223">
                  <c:v>0.22634313469767575</c:v>
                </c:pt>
                <c:pt idx="224">
                  <c:v>0.22205694707827228</c:v>
                </c:pt>
                <c:pt idx="225">
                  <c:v>0.22312849398312307</c:v>
                </c:pt>
                <c:pt idx="226">
                  <c:v>0.22205694707827228</c:v>
                </c:pt>
                <c:pt idx="227">
                  <c:v>0.23491550993648258</c:v>
                </c:pt>
                <c:pt idx="228">
                  <c:v>0.22312849398312307</c:v>
                </c:pt>
                <c:pt idx="229">
                  <c:v>0.23813015065103527</c:v>
                </c:pt>
                <c:pt idx="230">
                  <c:v>0.2606326356529034</c:v>
                </c:pt>
                <c:pt idx="231">
                  <c:v>0.22848622850737743</c:v>
                </c:pt>
                <c:pt idx="232">
                  <c:v>0.23598705684133348</c:v>
                </c:pt>
                <c:pt idx="233">
                  <c:v>0.26491882327230687</c:v>
                </c:pt>
                <c:pt idx="234">
                  <c:v>0.24348788517528952</c:v>
                </c:pt>
                <c:pt idx="235">
                  <c:v>0.23598705684133348</c:v>
                </c:pt>
                <c:pt idx="236">
                  <c:v>0.23705860374618437</c:v>
                </c:pt>
                <c:pt idx="237">
                  <c:v>0.23705860374618437</c:v>
                </c:pt>
                <c:pt idx="238">
                  <c:v>0.23491550993648258</c:v>
                </c:pt>
                <c:pt idx="239">
                  <c:v>0.22955777541222833</c:v>
                </c:pt>
                <c:pt idx="240">
                  <c:v>0.23598705684133348</c:v>
                </c:pt>
                <c:pt idx="241">
                  <c:v>0.23491550993648258</c:v>
                </c:pt>
                <c:pt idx="242">
                  <c:v>0.23062932231707911</c:v>
                </c:pt>
                <c:pt idx="243">
                  <c:v>0.23170086922193001</c:v>
                </c:pt>
                <c:pt idx="244">
                  <c:v>0.23491550993648258</c:v>
                </c:pt>
                <c:pt idx="245">
                  <c:v>0.23170086922193001</c:v>
                </c:pt>
                <c:pt idx="246">
                  <c:v>0.22527158779282486</c:v>
                </c:pt>
                <c:pt idx="247">
                  <c:v>0.22741468160252654</c:v>
                </c:pt>
                <c:pt idx="248">
                  <c:v>0.22205694707827228</c:v>
                </c:pt>
                <c:pt idx="249">
                  <c:v>0.22741468160252654</c:v>
                </c:pt>
                <c:pt idx="250">
                  <c:v>0.24777407279469299</c:v>
                </c:pt>
                <c:pt idx="251">
                  <c:v>0.22741468160252654</c:v>
                </c:pt>
                <c:pt idx="252">
                  <c:v>0.22527158779282486</c:v>
                </c:pt>
                <c:pt idx="253">
                  <c:v>0.23491550993648258</c:v>
                </c:pt>
                <c:pt idx="254">
                  <c:v>0.22420004088797396</c:v>
                </c:pt>
                <c:pt idx="255">
                  <c:v>0.21777075945886881</c:v>
                </c:pt>
                <c:pt idx="256">
                  <c:v>0.24455943208014042</c:v>
                </c:pt>
                <c:pt idx="257">
                  <c:v>0.22848622850737743</c:v>
                </c:pt>
                <c:pt idx="258">
                  <c:v>0.22848622850737743</c:v>
                </c:pt>
                <c:pt idx="259">
                  <c:v>0.21348457183946534</c:v>
                </c:pt>
                <c:pt idx="260">
                  <c:v>0.20919838422006187</c:v>
                </c:pt>
                <c:pt idx="261">
                  <c:v>0.22098540017342139</c:v>
                </c:pt>
                <c:pt idx="262">
                  <c:v>0.21134147802976355</c:v>
                </c:pt>
                <c:pt idx="263">
                  <c:v>0.2059837435055093</c:v>
                </c:pt>
                <c:pt idx="264">
                  <c:v>0.2059837435055093</c:v>
                </c:pt>
                <c:pt idx="265">
                  <c:v>0.18776744612304452</c:v>
                </c:pt>
                <c:pt idx="266">
                  <c:v>0.24884561969954389</c:v>
                </c:pt>
                <c:pt idx="267">
                  <c:v>0.2059837435055093</c:v>
                </c:pt>
                <c:pt idx="268">
                  <c:v>0.2595610887480525</c:v>
                </c:pt>
                <c:pt idx="269">
                  <c:v>0.21777075945886881</c:v>
                </c:pt>
                <c:pt idx="270">
                  <c:v>0.23705860374618437</c:v>
                </c:pt>
                <c:pt idx="271">
                  <c:v>0.23491550993648258</c:v>
                </c:pt>
                <c:pt idx="272">
                  <c:v>0.22634313469767575</c:v>
                </c:pt>
                <c:pt idx="273">
                  <c:v>0.23491550993648258</c:v>
                </c:pt>
                <c:pt idx="274">
                  <c:v>0.24134479136558784</c:v>
                </c:pt>
                <c:pt idx="275">
                  <c:v>0.22955777541222833</c:v>
                </c:pt>
                <c:pt idx="276">
                  <c:v>0.24241633827043862</c:v>
                </c:pt>
                <c:pt idx="277">
                  <c:v>0.23491550993648258</c:v>
                </c:pt>
                <c:pt idx="278">
                  <c:v>0.21884230636371971</c:v>
                </c:pt>
                <c:pt idx="279">
                  <c:v>0.22741468160252654</c:v>
                </c:pt>
                <c:pt idx="280">
                  <c:v>0.24348788517528952</c:v>
                </c:pt>
                <c:pt idx="281">
                  <c:v>0.22634313469767575</c:v>
                </c:pt>
                <c:pt idx="282">
                  <c:v>0.23062932231707911</c:v>
                </c:pt>
                <c:pt idx="283">
                  <c:v>0.20062600898125493</c:v>
                </c:pt>
                <c:pt idx="284">
                  <c:v>0.25098871350924556</c:v>
                </c:pt>
                <c:pt idx="285">
                  <c:v>0.22098540017342139</c:v>
                </c:pt>
                <c:pt idx="286">
                  <c:v>0.2059837435055093</c:v>
                </c:pt>
                <c:pt idx="287">
                  <c:v>0.20169755588610583</c:v>
                </c:pt>
                <c:pt idx="288">
                  <c:v>0.20062600898125493</c:v>
                </c:pt>
                <c:pt idx="289">
                  <c:v>0.20812683731521098</c:v>
                </c:pt>
                <c:pt idx="290">
                  <c:v>0.18883899302789542</c:v>
                </c:pt>
                <c:pt idx="291">
                  <c:v>0.19848291517155325</c:v>
                </c:pt>
                <c:pt idx="292">
                  <c:v>0.18026661778908848</c:v>
                </c:pt>
                <c:pt idx="293">
                  <c:v>0.30563760565663967</c:v>
                </c:pt>
                <c:pt idx="294">
                  <c:v>0.2059837435055093</c:v>
                </c:pt>
                <c:pt idx="295">
                  <c:v>0.28420666755962243</c:v>
                </c:pt>
                <c:pt idx="296">
                  <c:v>0.22420004088797396</c:v>
                </c:pt>
                <c:pt idx="297">
                  <c:v>0.24884561969954389</c:v>
                </c:pt>
                <c:pt idx="298">
                  <c:v>0.25098871350924556</c:v>
                </c:pt>
                <c:pt idx="299">
                  <c:v>0.25420335422379814</c:v>
                </c:pt>
                <c:pt idx="300">
                  <c:v>0.26384727636745597</c:v>
                </c:pt>
                <c:pt idx="301">
                  <c:v>0.287421308274175</c:v>
                </c:pt>
                <c:pt idx="302">
                  <c:v>0.27563429232081549</c:v>
                </c:pt>
                <c:pt idx="303">
                  <c:v>0.24027324446073695</c:v>
                </c:pt>
                <c:pt idx="304">
                  <c:v>0.20705529041036019</c:v>
                </c:pt>
                <c:pt idx="305">
                  <c:v>0.87462901213244881</c:v>
                </c:pt>
                <c:pt idx="306">
                  <c:v>0.21669921255401792</c:v>
                </c:pt>
                <c:pt idx="307">
                  <c:v>0.21348457183946534</c:v>
                </c:pt>
                <c:pt idx="308">
                  <c:v>0.26599037017715765</c:v>
                </c:pt>
                <c:pt idx="309">
                  <c:v>0.2734911985111137</c:v>
                </c:pt>
                <c:pt idx="310">
                  <c:v>0.28956440208387668</c:v>
                </c:pt>
                <c:pt idx="311">
                  <c:v>0.27670583922566638</c:v>
                </c:pt>
                <c:pt idx="312">
                  <c:v>0.28099202684506985</c:v>
                </c:pt>
                <c:pt idx="313">
                  <c:v>0.30027987113238541</c:v>
                </c:pt>
                <c:pt idx="314">
                  <c:v>0.27563429232081549</c:v>
                </c:pt>
                <c:pt idx="315">
                  <c:v>0.26920501089171034</c:v>
                </c:pt>
                <c:pt idx="316">
                  <c:v>0.28099202684506985</c:v>
                </c:pt>
                <c:pt idx="317">
                  <c:v>0.28206357374992064</c:v>
                </c:pt>
                <c:pt idx="318">
                  <c:v>0.26813346398685944</c:v>
                </c:pt>
                <c:pt idx="319">
                  <c:v>0.29492213660813105</c:v>
                </c:pt>
                <c:pt idx="320">
                  <c:v>0.26170418255775429</c:v>
                </c:pt>
                <c:pt idx="321">
                  <c:v>0.34099865351671821</c:v>
                </c:pt>
                <c:pt idx="322">
                  <c:v>-0.76805239300392669</c:v>
                </c:pt>
                <c:pt idx="323">
                  <c:v>0.28420666755962243</c:v>
                </c:pt>
                <c:pt idx="324">
                  <c:v>6.5611098970046022E-2</c:v>
                </c:pt>
                <c:pt idx="325">
                  <c:v>0.26920501089171034</c:v>
                </c:pt>
                <c:pt idx="326">
                  <c:v>0.26491882327230687</c:v>
                </c:pt>
                <c:pt idx="327">
                  <c:v>0.27992047994021896</c:v>
                </c:pt>
                <c:pt idx="328">
                  <c:v>0.28313512065477153</c:v>
                </c:pt>
                <c:pt idx="329">
                  <c:v>0.27777738613051717</c:v>
                </c:pt>
                <c:pt idx="330">
                  <c:v>0.27027655779656112</c:v>
                </c:pt>
                <c:pt idx="331">
                  <c:v>0.27670583922566638</c:v>
                </c:pt>
                <c:pt idx="332">
                  <c:v>0.25313180731894735</c:v>
                </c:pt>
                <c:pt idx="333">
                  <c:v>0.26813346398685944</c:v>
                </c:pt>
                <c:pt idx="334">
                  <c:v>0.26277572946260508</c:v>
                </c:pt>
                <c:pt idx="335">
                  <c:v>0.25848954184320161</c:v>
                </c:pt>
                <c:pt idx="336">
                  <c:v>0.25848954184320161</c:v>
                </c:pt>
                <c:pt idx="337">
                  <c:v>0.26384727636745597</c:v>
                </c:pt>
                <c:pt idx="338">
                  <c:v>0.27456274541596459</c:v>
                </c:pt>
                <c:pt idx="339">
                  <c:v>0.26384727636745597</c:v>
                </c:pt>
                <c:pt idx="340">
                  <c:v>0.26170418255775429</c:v>
                </c:pt>
                <c:pt idx="341">
                  <c:v>0.26706191708200855</c:v>
                </c:pt>
                <c:pt idx="342">
                  <c:v>0.25741799493835082</c:v>
                </c:pt>
                <c:pt idx="343">
                  <c:v>0.25848954184320161</c:v>
                </c:pt>
                <c:pt idx="344">
                  <c:v>0.26706191708200855</c:v>
                </c:pt>
                <c:pt idx="345">
                  <c:v>0.26170418255775429</c:v>
                </c:pt>
                <c:pt idx="346">
                  <c:v>0.25634644803349993</c:v>
                </c:pt>
                <c:pt idx="347">
                  <c:v>0.25527490112864903</c:v>
                </c:pt>
                <c:pt idx="348">
                  <c:v>0.26170418255775429</c:v>
                </c:pt>
                <c:pt idx="349">
                  <c:v>0.25420335422379814</c:v>
                </c:pt>
                <c:pt idx="350">
                  <c:v>0.25206026041409646</c:v>
                </c:pt>
                <c:pt idx="351">
                  <c:v>0.25741799493835082</c:v>
                </c:pt>
                <c:pt idx="352">
                  <c:v>0.24348788517528952</c:v>
                </c:pt>
                <c:pt idx="353">
                  <c:v>0.25527490112864903</c:v>
                </c:pt>
                <c:pt idx="354">
                  <c:v>0.25206026041409646</c:v>
                </c:pt>
                <c:pt idx="355">
                  <c:v>0.25206026041409646</c:v>
                </c:pt>
                <c:pt idx="356">
                  <c:v>0.25634644803349993</c:v>
                </c:pt>
                <c:pt idx="357">
                  <c:v>0.26706191708200855</c:v>
                </c:pt>
                <c:pt idx="358">
                  <c:v>0.24884561969954389</c:v>
                </c:pt>
                <c:pt idx="359">
                  <c:v>0.25848954184320161</c:v>
                </c:pt>
                <c:pt idx="360">
                  <c:v>0.24991716660439478</c:v>
                </c:pt>
                <c:pt idx="361">
                  <c:v>0.24348788517528952</c:v>
                </c:pt>
                <c:pt idx="362">
                  <c:v>0.23705860374618437</c:v>
                </c:pt>
                <c:pt idx="363">
                  <c:v>0.25634644803349993</c:v>
                </c:pt>
                <c:pt idx="364">
                  <c:v>0.24884561969954389</c:v>
                </c:pt>
                <c:pt idx="365">
                  <c:v>0.25420335422379814</c:v>
                </c:pt>
                <c:pt idx="366">
                  <c:v>0.23813015065103527</c:v>
                </c:pt>
                <c:pt idx="367">
                  <c:v>0.25741799493835082</c:v>
                </c:pt>
                <c:pt idx="368">
                  <c:v>0.25313180731894735</c:v>
                </c:pt>
                <c:pt idx="369">
                  <c:v>0.25098871350924556</c:v>
                </c:pt>
                <c:pt idx="370">
                  <c:v>0.2595610887480525</c:v>
                </c:pt>
                <c:pt idx="371">
                  <c:v>0.27992047994021896</c:v>
                </c:pt>
                <c:pt idx="372">
                  <c:v>0.2595610887480525</c:v>
                </c:pt>
                <c:pt idx="373">
                  <c:v>0.26599037017715765</c:v>
                </c:pt>
                <c:pt idx="374">
                  <c:v>0.25206026041409646</c:v>
                </c:pt>
                <c:pt idx="375">
                  <c:v>0.24991716660439478</c:v>
                </c:pt>
                <c:pt idx="376">
                  <c:v>0.26706191708200855</c:v>
                </c:pt>
                <c:pt idx="377">
                  <c:v>0.26277572946260508</c:v>
                </c:pt>
                <c:pt idx="378">
                  <c:v>0.26813346398685944</c:v>
                </c:pt>
                <c:pt idx="379">
                  <c:v>0.25098871350924556</c:v>
                </c:pt>
                <c:pt idx="380">
                  <c:v>0.26170418255775429</c:v>
                </c:pt>
                <c:pt idx="381">
                  <c:v>0.26491882327230687</c:v>
                </c:pt>
                <c:pt idx="382">
                  <c:v>0.27134810470141202</c:v>
                </c:pt>
                <c:pt idx="383">
                  <c:v>0.25098871350924556</c:v>
                </c:pt>
                <c:pt idx="384">
                  <c:v>0.25741799493835082</c:v>
                </c:pt>
                <c:pt idx="385">
                  <c:v>0.26491882327230687</c:v>
                </c:pt>
                <c:pt idx="386">
                  <c:v>0.26277572946260508</c:v>
                </c:pt>
                <c:pt idx="387">
                  <c:v>0.25741799493835082</c:v>
                </c:pt>
                <c:pt idx="388">
                  <c:v>0.25848954184320161</c:v>
                </c:pt>
                <c:pt idx="389">
                  <c:v>0.26706191708200855</c:v>
                </c:pt>
                <c:pt idx="390">
                  <c:v>0.24563097898499131</c:v>
                </c:pt>
                <c:pt idx="391">
                  <c:v>0.2606326356529034</c:v>
                </c:pt>
                <c:pt idx="392">
                  <c:v>0.25206026041409646</c:v>
                </c:pt>
                <c:pt idx="393">
                  <c:v>0.25634644803349993</c:v>
                </c:pt>
                <c:pt idx="394">
                  <c:v>0.25741799493835082</c:v>
                </c:pt>
                <c:pt idx="395">
                  <c:v>0.2595610887480525</c:v>
                </c:pt>
                <c:pt idx="396">
                  <c:v>0.25313180731894735</c:v>
                </c:pt>
                <c:pt idx="397">
                  <c:v>0.24348788517528952</c:v>
                </c:pt>
                <c:pt idx="398">
                  <c:v>0.2734911985111137</c:v>
                </c:pt>
                <c:pt idx="399">
                  <c:v>0.24241633827043862</c:v>
                </c:pt>
                <c:pt idx="400">
                  <c:v>0.24455943208014042</c:v>
                </c:pt>
                <c:pt idx="401">
                  <c:v>0.24777407279469299</c:v>
                </c:pt>
                <c:pt idx="402">
                  <c:v>0.24027324446073695</c:v>
                </c:pt>
                <c:pt idx="403">
                  <c:v>0.24455943208014042</c:v>
                </c:pt>
                <c:pt idx="404">
                  <c:v>0.24134479136558784</c:v>
                </c:pt>
                <c:pt idx="405">
                  <c:v>0.22955777541222833</c:v>
                </c:pt>
                <c:pt idx="406">
                  <c:v>0.24241633827043862</c:v>
                </c:pt>
                <c:pt idx="407">
                  <c:v>0.23920169755588605</c:v>
                </c:pt>
                <c:pt idx="408">
                  <c:v>0.23705860374618437</c:v>
                </c:pt>
                <c:pt idx="409">
                  <c:v>0.25741799493835082</c:v>
                </c:pt>
                <c:pt idx="410">
                  <c:v>0.24027324446073695</c:v>
                </c:pt>
                <c:pt idx="411">
                  <c:v>0.2338439630316318</c:v>
                </c:pt>
                <c:pt idx="412">
                  <c:v>0.2338439630316318</c:v>
                </c:pt>
                <c:pt idx="413">
                  <c:v>0.23813015065103527</c:v>
                </c:pt>
                <c:pt idx="414">
                  <c:v>0.2338439630316318</c:v>
                </c:pt>
                <c:pt idx="415">
                  <c:v>0.23705860374618437</c:v>
                </c:pt>
                <c:pt idx="416">
                  <c:v>0.22527158779282486</c:v>
                </c:pt>
                <c:pt idx="417">
                  <c:v>0.22205694707827228</c:v>
                </c:pt>
                <c:pt idx="418">
                  <c:v>0.24027324446073695</c:v>
                </c:pt>
                <c:pt idx="419">
                  <c:v>0.23920169755588605</c:v>
                </c:pt>
                <c:pt idx="420">
                  <c:v>0.22205694707827228</c:v>
                </c:pt>
                <c:pt idx="421">
                  <c:v>0.2606326356529034</c:v>
                </c:pt>
                <c:pt idx="422">
                  <c:v>0.23062932231707911</c:v>
                </c:pt>
                <c:pt idx="423">
                  <c:v>0.21884230636371971</c:v>
                </c:pt>
                <c:pt idx="424">
                  <c:v>0.22527158779282486</c:v>
                </c:pt>
                <c:pt idx="425">
                  <c:v>0.21777075945886881</c:v>
                </c:pt>
                <c:pt idx="426">
                  <c:v>0.22848622850737743</c:v>
                </c:pt>
                <c:pt idx="427">
                  <c:v>0.22634313469767575</c:v>
                </c:pt>
                <c:pt idx="428">
                  <c:v>0.21455611874431624</c:v>
                </c:pt>
                <c:pt idx="429">
                  <c:v>0.21562766564916702</c:v>
                </c:pt>
                <c:pt idx="430">
                  <c:v>0.21884230636371971</c:v>
                </c:pt>
                <c:pt idx="431">
                  <c:v>0.21562766564916702</c:v>
                </c:pt>
                <c:pt idx="432">
                  <c:v>0.22098540017342139</c:v>
                </c:pt>
                <c:pt idx="433">
                  <c:v>0.20812683731521098</c:v>
                </c:pt>
                <c:pt idx="434">
                  <c:v>0.24563097898499131</c:v>
                </c:pt>
                <c:pt idx="435">
                  <c:v>0.21562766564916702</c:v>
                </c:pt>
                <c:pt idx="436">
                  <c:v>0.20705529041036019</c:v>
                </c:pt>
                <c:pt idx="437">
                  <c:v>0.22312849398312307</c:v>
                </c:pt>
                <c:pt idx="438">
                  <c:v>0.22205694707827228</c:v>
                </c:pt>
                <c:pt idx="439">
                  <c:v>0.22741468160252654</c:v>
                </c:pt>
                <c:pt idx="440">
                  <c:v>0.23170086922193001</c:v>
                </c:pt>
                <c:pt idx="441">
                  <c:v>0.21777075945886881</c:v>
                </c:pt>
                <c:pt idx="442">
                  <c:v>0.22527158779282486</c:v>
                </c:pt>
                <c:pt idx="443">
                  <c:v>0.21026993112491277</c:v>
                </c:pt>
                <c:pt idx="444">
                  <c:v>0.22848622850737743</c:v>
                </c:pt>
                <c:pt idx="445">
                  <c:v>0.22312849398312307</c:v>
                </c:pt>
                <c:pt idx="446">
                  <c:v>0.21991385326857049</c:v>
                </c:pt>
                <c:pt idx="447">
                  <c:v>0.22848622850737743</c:v>
                </c:pt>
                <c:pt idx="448">
                  <c:v>0.23491550993648258</c:v>
                </c:pt>
                <c:pt idx="449">
                  <c:v>0.21991385326857049</c:v>
                </c:pt>
                <c:pt idx="450">
                  <c:v>0.24670252588984209</c:v>
                </c:pt>
                <c:pt idx="451">
                  <c:v>0.22741468160252654</c:v>
                </c:pt>
                <c:pt idx="452">
                  <c:v>0.21669921255401792</c:v>
                </c:pt>
                <c:pt idx="453">
                  <c:v>0.23170086922193001</c:v>
                </c:pt>
                <c:pt idx="454">
                  <c:v>0.21991385326857049</c:v>
                </c:pt>
                <c:pt idx="455">
                  <c:v>0.22205694707827228</c:v>
                </c:pt>
                <c:pt idx="456">
                  <c:v>0.22098540017342139</c:v>
                </c:pt>
                <c:pt idx="457">
                  <c:v>0.23062932231707911</c:v>
                </c:pt>
                <c:pt idx="458">
                  <c:v>0.22420004088797396</c:v>
                </c:pt>
                <c:pt idx="459">
                  <c:v>0.22741468160252654</c:v>
                </c:pt>
                <c:pt idx="460">
                  <c:v>0.22420004088797396</c:v>
                </c:pt>
                <c:pt idx="461">
                  <c:v>0.24455943208014042</c:v>
                </c:pt>
                <c:pt idx="462">
                  <c:v>0.22848622850737743</c:v>
                </c:pt>
                <c:pt idx="463">
                  <c:v>0.27134810470141202</c:v>
                </c:pt>
                <c:pt idx="464">
                  <c:v>0.22848622850737743</c:v>
                </c:pt>
                <c:pt idx="465">
                  <c:v>0.23705860374618437</c:v>
                </c:pt>
                <c:pt idx="466">
                  <c:v>0.21562766564916702</c:v>
                </c:pt>
                <c:pt idx="467">
                  <c:v>0.23062932231707911</c:v>
                </c:pt>
                <c:pt idx="468">
                  <c:v>0.23813015065103527</c:v>
                </c:pt>
                <c:pt idx="469">
                  <c:v>0.22312849398312307</c:v>
                </c:pt>
                <c:pt idx="470">
                  <c:v>0.22848622850737743</c:v>
                </c:pt>
                <c:pt idx="471">
                  <c:v>0.24455943208014042</c:v>
                </c:pt>
                <c:pt idx="472">
                  <c:v>0.22312849398312307</c:v>
                </c:pt>
                <c:pt idx="473">
                  <c:v>0.24563097898499131</c:v>
                </c:pt>
                <c:pt idx="474">
                  <c:v>0.23705860374618437</c:v>
                </c:pt>
                <c:pt idx="475">
                  <c:v>0.2338439630316318</c:v>
                </c:pt>
                <c:pt idx="476">
                  <c:v>0.22955777541222833</c:v>
                </c:pt>
                <c:pt idx="477">
                  <c:v>0.24884561969954389</c:v>
                </c:pt>
                <c:pt idx="478">
                  <c:v>0.24027324446073695</c:v>
                </c:pt>
                <c:pt idx="479">
                  <c:v>0.22205694707827228</c:v>
                </c:pt>
                <c:pt idx="480">
                  <c:v>0.24134479136558784</c:v>
                </c:pt>
                <c:pt idx="481">
                  <c:v>0.2327724161267809</c:v>
                </c:pt>
                <c:pt idx="482">
                  <c:v>0.25741799493835082</c:v>
                </c:pt>
                <c:pt idx="483">
                  <c:v>0.24134479136558784</c:v>
                </c:pt>
                <c:pt idx="484">
                  <c:v>0.22312849398312307</c:v>
                </c:pt>
                <c:pt idx="485">
                  <c:v>0.23705860374618437</c:v>
                </c:pt>
                <c:pt idx="486">
                  <c:v>0.21991385326857049</c:v>
                </c:pt>
                <c:pt idx="487">
                  <c:v>0.23491550993648258</c:v>
                </c:pt>
                <c:pt idx="488">
                  <c:v>0.24134479136558784</c:v>
                </c:pt>
                <c:pt idx="489">
                  <c:v>0.23491550993648258</c:v>
                </c:pt>
                <c:pt idx="490">
                  <c:v>0.22634313469767575</c:v>
                </c:pt>
                <c:pt idx="491">
                  <c:v>0.23062932231707911</c:v>
                </c:pt>
                <c:pt idx="492">
                  <c:v>0.21669921255401792</c:v>
                </c:pt>
                <c:pt idx="493">
                  <c:v>0.23598705684133348</c:v>
                </c:pt>
                <c:pt idx="494">
                  <c:v>0.23170086922193001</c:v>
                </c:pt>
                <c:pt idx="495">
                  <c:v>0.22312849398312307</c:v>
                </c:pt>
                <c:pt idx="496">
                  <c:v>0.22848622850737743</c:v>
                </c:pt>
                <c:pt idx="497">
                  <c:v>0.23491550993648258</c:v>
                </c:pt>
                <c:pt idx="498">
                  <c:v>0.22098540017342139</c:v>
                </c:pt>
                <c:pt idx="499">
                  <c:v>0.2327724161267809</c:v>
                </c:pt>
                <c:pt idx="500">
                  <c:v>0.23170086922193001</c:v>
                </c:pt>
                <c:pt idx="501">
                  <c:v>0.22098540017342139</c:v>
                </c:pt>
                <c:pt idx="502">
                  <c:v>0.25527490112864903</c:v>
                </c:pt>
                <c:pt idx="503">
                  <c:v>0.21884230636371971</c:v>
                </c:pt>
                <c:pt idx="504">
                  <c:v>0.2338439630316318</c:v>
                </c:pt>
                <c:pt idx="505">
                  <c:v>0.2327724161267809</c:v>
                </c:pt>
                <c:pt idx="506">
                  <c:v>0.23491550993648258</c:v>
                </c:pt>
                <c:pt idx="507">
                  <c:v>0.23598705684133348</c:v>
                </c:pt>
                <c:pt idx="508">
                  <c:v>0.22527158779282486</c:v>
                </c:pt>
                <c:pt idx="509">
                  <c:v>0.23491550993648258</c:v>
                </c:pt>
                <c:pt idx="510">
                  <c:v>0.2327724161267809</c:v>
                </c:pt>
                <c:pt idx="511">
                  <c:v>0.22205694707827228</c:v>
                </c:pt>
                <c:pt idx="512">
                  <c:v>0.22420004088797396</c:v>
                </c:pt>
                <c:pt idx="513">
                  <c:v>0.23062932231707911</c:v>
                </c:pt>
                <c:pt idx="514">
                  <c:v>0.2338439630316318</c:v>
                </c:pt>
                <c:pt idx="515">
                  <c:v>0.23813015065103527</c:v>
                </c:pt>
                <c:pt idx="516">
                  <c:v>0.23491550993648258</c:v>
                </c:pt>
                <c:pt idx="517">
                  <c:v>0.2595610887480525</c:v>
                </c:pt>
                <c:pt idx="518">
                  <c:v>0.22205694707827228</c:v>
                </c:pt>
                <c:pt idx="519">
                  <c:v>0.23062932231707911</c:v>
                </c:pt>
                <c:pt idx="520">
                  <c:v>0.2338439630316318</c:v>
                </c:pt>
                <c:pt idx="521">
                  <c:v>0.22741468160252654</c:v>
                </c:pt>
                <c:pt idx="522">
                  <c:v>0.23170086922193001</c:v>
                </c:pt>
                <c:pt idx="523">
                  <c:v>0.22312849398312307</c:v>
                </c:pt>
                <c:pt idx="524">
                  <c:v>0.24241633827043862</c:v>
                </c:pt>
                <c:pt idx="525">
                  <c:v>0.2327724161267809</c:v>
                </c:pt>
                <c:pt idx="526">
                  <c:v>0.23062932231707911</c:v>
                </c:pt>
                <c:pt idx="527">
                  <c:v>0.22741468160252654</c:v>
                </c:pt>
                <c:pt idx="528">
                  <c:v>0.22098540017342139</c:v>
                </c:pt>
                <c:pt idx="529">
                  <c:v>0.21884230636371971</c:v>
                </c:pt>
                <c:pt idx="530">
                  <c:v>0.22634313469767575</c:v>
                </c:pt>
                <c:pt idx="531">
                  <c:v>0.25741799493835082</c:v>
                </c:pt>
                <c:pt idx="532">
                  <c:v>0.22955777541222833</c:v>
                </c:pt>
                <c:pt idx="533">
                  <c:v>0.22420004088797396</c:v>
                </c:pt>
                <c:pt idx="534">
                  <c:v>0.25313180731894735</c:v>
                </c:pt>
                <c:pt idx="535">
                  <c:v>0.22634313469767575</c:v>
                </c:pt>
                <c:pt idx="536">
                  <c:v>0.23598705684133348</c:v>
                </c:pt>
                <c:pt idx="537">
                  <c:v>0.22741468160252654</c:v>
                </c:pt>
                <c:pt idx="538">
                  <c:v>0.22634313469767575</c:v>
                </c:pt>
                <c:pt idx="539">
                  <c:v>0.21991385326857049</c:v>
                </c:pt>
                <c:pt idx="540">
                  <c:v>0.23170086922193001</c:v>
                </c:pt>
                <c:pt idx="541">
                  <c:v>0.23491550993648258</c:v>
                </c:pt>
                <c:pt idx="542">
                  <c:v>0.21669921255401792</c:v>
                </c:pt>
                <c:pt idx="543">
                  <c:v>0.23062932231707911</c:v>
                </c:pt>
                <c:pt idx="544">
                  <c:v>0.25313180731894735</c:v>
                </c:pt>
                <c:pt idx="545">
                  <c:v>0.22848622850737743</c:v>
                </c:pt>
                <c:pt idx="546">
                  <c:v>0.23062932231707911</c:v>
                </c:pt>
                <c:pt idx="547">
                  <c:v>0.23598705684133348</c:v>
                </c:pt>
                <c:pt idx="548">
                  <c:v>0.23062932231707911</c:v>
                </c:pt>
                <c:pt idx="549">
                  <c:v>0.21991385326857049</c:v>
                </c:pt>
                <c:pt idx="550">
                  <c:v>0.22741468160252654</c:v>
                </c:pt>
                <c:pt idx="551">
                  <c:v>0.20919838422006187</c:v>
                </c:pt>
                <c:pt idx="552">
                  <c:v>0.21562766564916702</c:v>
                </c:pt>
                <c:pt idx="553">
                  <c:v>0.23813015065103527</c:v>
                </c:pt>
                <c:pt idx="554">
                  <c:v>0.21348457183946534</c:v>
                </c:pt>
                <c:pt idx="555">
                  <c:v>0.22527158779282486</c:v>
                </c:pt>
                <c:pt idx="556">
                  <c:v>0.20384064969580751</c:v>
                </c:pt>
                <c:pt idx="557">
                  <c:v>0.20919838422006187</c:v>
                </c:pt>
                <c:pt idx="558">
                  <c:v>0.21669921255401792</c:v>
                </c:pt>
                <c:pt idx="559">
                  <c:v>0.20812683731521098</c:v>
                </c:pt>
                <c:pt idx="560">
                  <c:v>0.22098540017342139</c:v>
                </c:pt>
                <c:pt idx="561">
                  <c:v>0.21026993112491277</c:v>
                </c:pt>
                <c:pt idx="562">
                  <c:v>0.21134147802976355</c:v>
                </c:pt>
                <c:pt idx="563">
                  <c:v>0.19419672755214978</c:v>
                </c:pt>
                <c:pt idx="564">
                  <c:v>0.20384064969580751</c:v>
                </c:pt>
                <c:pt idx="565">
                  <c:v>0.21348457183946534</c:v>
                </c:pt>
                <c:pt idx="566">
                  <c:v>0.19526827445700068</c:v>
                </c:pt>
                <c:pt idx="567">
                  <c:v>0.24241633827043862</c:v>
                </c:pt>
                <c:pt idx="568">
                  <c:v>0.2059837435055093</c:v>
                </c:pt>
                <c:pt idx="569">
                  <c:v>0.20276910279095672</c:v>
                </c:pt>
                <c:pt idx="570">
                  <c:v>0.20169755588610583</c:v>
                </c:pt>
                <c:pt idx="571">
                  <c:v>0.2049121966006584</c:v>
                </c:pt>
                <c:pt idx="572">
                  <c:v>0.2049121966006584</c:v>
                </c:pt>
                <c:pt idx="573">
                  <c:v>0.22955777541222833</c:v>
                </c:pt>
                <c:pt idx="574">
                  <c:v>0.21026993112491277</c:v>
                </c:pt>
                <c:pt idx="575">
                  <c:v>0.20062600898125493</c:v>
                </c:pt>
                <c:pt idx="576">
                  <c:v>0.20384064969580751</c:v>
                </c:pt>
                <c:pt idx="577">
                  <c:v>0.19205363374244799</c:v>
                </c:pt>
                <c:pt idx="578">
                  <c:v>0.22098540017342139</c:v>
                </c:pt>
                <c:pt idx="579">
                  <c:v>0.2049121966006584</c:v>
                </c:pt>
                <c:pt idx="580">
                  <c:v>0.19526827445700068</c:v>
                </c:pt>
                <c:pt idx="581">
                  <c:v>0.19312518064729889</c:v>
                </c:pt>
                <c:pt idx="582">
                  <c:v>0.19098208683759721</c:v>
                </c:pt>
                <c:pt idx="583">
                  <c:v>0.17383733635998333</c:v>
                </c:pt>
                <c:pt idx="584">
                  <c:v>0.16312186731147471</c:v>
                </c:pt>
                <c:pt idx="585">
                  <c:v>-0.51088113583971917</c:v>
                </c:pt>
                <c:pt idx="586">
                  <c:v>0.18991053993274631</c:v>
                </c:pt>
                <c:pt idx="587">
                  <c:v>0.18776744612304452</c:v>
                </c:pt>
                <c:pt idx="588">
                  <c:v>0.17383733635998333</c:v>
                </c:pt>
                <c:pt idx="589">
                  <c:v>0.19419672755214978</c:v>
                </c:pt>
                <c:pt idx="590">
                  <c:v>0.16955114874057986</c:v>
                </c:pt>
                <c:pt idx="591">
                  <c:v>0.19741136826670236</c:v>
                </c:pt>
                <c:pt idx="592">
                  <c:v>0.17919507088423769</c:v>
                </c:pt>
                <c:pt idx="593">
                  <c:v>0.16419341421632561</c:v>
                </c:pt>
                <c:pt idx="594">
                  <c:v>0.18883899302789542</c:v>
                </c:pt>
                <c:pt idx="595">
                  <c:v>0.16205032040662382</c:v>
                </c:pt>
                <c:pt idx="596">
                  <c:v>0.18776744612304452</c:v>
                </c:pt>
                <c:pt idx="597">
                  <c:v>0.17919507088423769</c:v>
                </c:pt>
                <c:pt idx="598">
                  <c:v>0.16526496112117639</c:v>
                </c:pt>
                <c:pt idx="599">
                  <c:v>0.16419341421632561</c:v>
                </c:pt>
                <c:pt idx="600">
                  <c:v>0.20062600898125493</c:v>
                </c:pt>
                <c:pt idx="601">
                  <c:v>0.1781235239793868</c:v>
                </c:pt>
                <c:pt idx="602">
                  <c:v>0.15669258588236945</c:v>
                </c:pt>
                <c:pt idx="603">
                  <c:v>0.16419341421632561</c:v>
                </c:pt>
                <c:pt idx="604">
                  <c:v>0.19633982136185146</c:v>
                </c:pt>
                <c:pt idx="605">
                  <c:v>0.17490888326483423</c:v>
                </c:pt>
                <c:pt idx="606">
                  <c:v>0.16740805493087818</c:v>
                </c:pt>
                <c:pt idx="607">
                  <c:v>0.15562103897751867</c:v>
                </c:pt>
                <c:pt idx="608">
                  <c:v>0.16312186731147471</c:v>
                </c:pt>
                <c:pt idx="609">
                  <c:v>0.10097214683012457</c:v>
                </c:pt>
                <c:pt idx="610">
                  <c:v>0.17490888326483423</c:v>
                </c:pt>
                <c:pt idx="611">
                  <c:v>0.16847960183572896</c:v>
                </c:pt>
                <c:pt idx="612">
                  <c:v>0.1770519770745359</c:v>
                </c:pt>
                <c:pt idx="613">
                  <c:v>0.17919507088423769</c:v>
                </c:pt>
                <c:pt idx="614">
                  <c:v>0.17383733635998333</c:v>
                </c:pt>
                <c:pt idx="615">
                  <c:v>0.18348125850364116</c:v>
                </c:pt>
                <c:pt idx="616">
                  <c:v>0.17383733635998333</c:v>
                </c:pt>
                <c:pt idx="617">
                  <c:v>0.17383733635998333</c:v>
                </c:pt>
                <c:pt idx="618">
                  <c:v>0.18991053993274631</c:v>
                </c:pt>
                <c:pt idx="619">
                  <c:v>0.18562435231334284</c:v>
                </c:pt>
                <c:pt idx="620">
                  <c:v>0.18026661778908848</c:v>
                </c:pt>
                <c:pt idx="621">
                  <c:v>0.16740805493087818</c:v>
                </c:pt>
                <c:pt idx="622">
                  <c:v>0.17383733635998333</c:v>
                </c:pt>
                <c:pt idx="623">
                  <c:v>0.17062269564543076</c:v>
                </c:pt>
                <c:pt idx="624">
                  <c:v>0.1781235239793868</c:v>
                </c:pt>
                <c:pt idx="625">
                  <c:v>0.18026661778908848</c:v>
                </c:pt>
                <c:pt idx="626">
                  <c:v>0.16097877350177292</c:v>
                </c:pt>
                <c:pt idx="627">
                  <c:v>0.20705529041036019</c:v>
                </c:pt>
                <c:pt idx="628">
                  <c:v>0.17169424255028165</c:v>
                </c:pt>
                <c:pt idx="629">
                  <c:v>0.15990722659692214</c:v>
                </c:pt>
                <c:pt idx="630">
                  <c:v>0.16097877350177292</c:v>
                </c:pt>
                <c:pt idx="631">
                  <c:v>0.16633650802602729</c:v>
                </c:pt>
                <c:pt idx="632">
                  <c:v>0.17169424255028165</c:v>
                </c:pt>
                <c:pt idx="633">
                  <c:v>0.14704866373871173</c:v>
                </c:pt>
                <c:pt idx="634">
                  <c:v>0.15883567969207124</c:v>
                </c:pt>
                <c:pt idx="635">
                  <c:v>0.18776744612304452</c:v>
                </c:pt>
                <c:pt idx="636">
                  <c:v>0.18883899302789542</c:v>
                </c:pt>
                <c:pt idx="637">
                  <c:v>0.16955114874057986</c:v>
                </c:pt>
                <c:pt idx="638">
                  <c:v>0.15990722659692214</c:v>
                </c:pt>
                <c:pt idx="639">
                  <c:v>0.15562103897751867</c:v>
                </c:pt>
                <c:pt idx="640">
                  <c:v>0.16205032040662382</c:v>
                </c:pt>
                <c:pt idx="641">
                  <c:v>0.16633650802602729</c:v>
                </c:pt>
                <c:pt idx="642">
                  <c:v>0.17276578945513243</c:v>
                </c:pt>
                <c:pt idx="643">
                  <c:v>0.15883567969207124</c:v>
                </c:pt>
                <c:pt idx="644">
                  <c:v>0.16097877350177292</c:v>
                </c:pt>
                <c:pt idx="645">
                  <c:v>0.15562103897751867</c:v>
                </c:pt>
                <c:pt idx="646">
                  <c:v>0.16740805493087818</c:v>
                </c:pt>
                <c:pt idx="647">
                  <c:v>0.16526496112117639</c:v>
                </c:pt>
                <c:pt idx="648">
                  <c:v>0.15669258588236945</c:v>
                </c:pt>
                <c:pt idx="649">
                  <c:v>0.16526496112117639</c:v>
                </c:pt>
                <c:pt idx="650">
                  <c:v>0.17062269564543076</c:v>
                </c:pt>
                <c:pt idx="651">
                  <c:v>0.17383733635998333</c:v>
                </c:pt>
                <c:pt idx="652">
                  <c:v>0.16419341421632561</c:v>
                </c:pt>
                <c:pt idx="653">
                  <c:v>0.19526827445700068</c:v>
                </c:pt>
                <c:pt idx="654">
                  <c:v>0.17598043016968512</c:v>
                </c:pt>
                <c:pt idx="655">
                  <c:v>0.16312186731147471</c:v>
                </c:pt>
                <c:pt idx="656">
                  <c:v>0.16097877350177292</c:v>
                </c:pt>
                <c:pt idx="657">
                  <c:v>0.16312186731147471</c:v>
                </c:pt>
                <c:pt idx="658">
                  <c:v>0.16526496112117639</c:v>
                </c:pt>
                <c:pt idx="659">
                  <c:v>0.15240639826296609</c:v>
                </c:pt>
                <c:pt idx="660">
                  <c:v>0.16205032040662382</c:v>
                </c:pt>
                <c:pt idx="661">
                  <c:v>0.19955446207640404</c:v>
                </c:pt>
                <c:pt idx="662">
                  <c:v>0.16312186731147471</c:v>
                </c:pt>
                <c:pt idx="663">
                  <c:v>0.16419341421632561</c:v>
                </c:pt>
                <c:pt idx="664">
                  <c:v>0.16097877350177292</c:v>
                </c:pt>
                <c:pt idx="665">
                  <c:v>0.16097877350177292</c:v>
                </c:pt>
                <c:pt idx="666">
                  <c:v>0.16312186731147471</c:v>
                </c:pt>
                <c:pt idx="667">
                  <c:v>0.15776413278722035</c:v>
                </c:pt>
                <c:pt idx="668">
                  <c:v>0.16312186731147471</c:v>
                </c:pt>
                <c:pt idx="669">
                  <c:v>0.15240639826296609</c:v>
                </c:pt>
                <c:pt idx="670">
                  <c:v>0.14704866373871173</c:v>
                </c:pt>
                <c:pt idx="671">
                  <c:v>0.1502633044532643</c:v>
                </c:pt>
                <c:pt idx="672">
                  <c:v>0.14061938230960658</c:v>
                </c:pt>
                <c:pt idx="673">
                  <c:v>0.15669258588236945</c:v>
                </c:pt>
                <c:pt idx="674">
                  <c:v>0.13954783540475568</c:v>
                </c:pt>
                <c:pt idx="675">
                  <c:v>0.15240639826296609</c:v>
                </c:pt>
                <c:pt idx="676">
                  <c:v>0.15347794516781688</c:v>
                </c:pt>
                <c:pt idx="677">
                  <c:v>0.13526164778535221</c:v>
                </c:pt>
                <c:pt idx="678">
                  <c:v>0.15669258588236945</c:v>
                </c:pt>
                <c:pt idx="679">
                  <c:v>0.13526164778535221</c:v>
                </c:pt>
                <c:pt idx="680">
                  <c:v>0.15347794516781688</c:v>
                </c:pt>
                <c:pt idx="681">
                  <c:v>0.14490556992900994</c:v>
                </c:pt>
                <c:pt idx="682">
                  <c:v>0.15240639826296609</c:v>
                </c:pt>
                <c:pt idx="683">
                  <c:v>0.14276247611930826</c:v>
                </c:pt>
                <c:pt idx="684">
                  <c:v>0.13526164778535221</c:v>
                </c:pt>
                <c:pt idx="685">
                  <c:v>0.15454949207266777</c:v>
                </c:pt>
                <c:pt idx="686">
                  <c:v>0.14597711683386083</c:v>
                </c:pt>
                <c:pt idx="687">
                  <c:v>0.14597711683386083</c:v>
                </c:pt>
                <c:pt idx="688">
                  <c:v>0.13204700707079964</c:v>
                </c:pt>
                <c:pt idx="689">
                  <c:v>0.14383402302415915</c:v>
                </c:pt>
                <c:pt idx="690">
                  <c:v>0.14704866373871173</c:v>
                </c:pt>
                <c:pt idx="691">
                  <c:v>0.14704866373871173</c:v>
                </c:pt>
                <c:pt idx="692">
                  <c:v>0.17276578945513243</c:v>
                </c:pt>
                <c:pt idx="693">
                  <c:v>0.14383402302415915</c:v>
                </c:pt>
                <c:pt idx="694">
                  <c:v>0.11811689730773833</c:v>
                </c:pt>
                <c:pt idx="695">
                  <c:v>0.16740805493087818</c:v>
                </c:pt>
                <c:pt idx="696">
                  <c:v>0.12133153802229102</c:v>
                </c:pt>
                <c:pt idx="697">
                  <c:v>0.13311855397565053</c:v>
                </c:pt>
                <c:pt idx="698">
                  <c:v>0.15990722659692214</c:v>
                </c:pt>
                <c:pt idx="699">
                  <c:v>0.13311855397565053</c:v>
                </c:pt>
                <c:pt idx="700">
                  <c:v>0.13740474159505389</c:v>
                </c:pt>
                <c:pt idx="701">
                  <c:v>0.13526164778535221</c:v>
                </c:pt>
                <c:pt idx="702">
                  <c:v>0.13847628849990479</c:v>
                </c:pt>
                <c:pt idx="703">
                  <c:v>0.12776081945139617</c:v>
                </c:pt>
                <c:pt idx="704">
                  <c:v>0.12883236635624706</c:v>
                </c:pt>
                <c:pt idx="705">
                  <c:v>0.13311855397565053</c:v>
                </c:pt>
                <c:pt idx="706">
                  <c:v>0.13097546016594874</c:v>
                </c:pt>
                <c:pt idx="707">
                  <c:v>0.13526164778535221</c:v>
                </c:pt>
                <c:pt idx="708">
                  <c:v>0.12883236635624706</c:v>
                </c:pt>
                <c:pt idx="709">
                  <c:v>0.16955114874057986</c:v>
                </c:pt>
                <c:pt idx="710">
                  <c:v>0.13419010088050132</c:v>
                </c:pt>
                <c:pt idx="711">
                  <c:v>0.13954783540475568</c:v>
                </c:pt>
                <c:pt idx="712">
                  <c:v>0.13311855397565053</c:v>
                </c:pt>
                <c:pt idx="713">
                  <c:v>0.1224030849271418</c:v>
                </c:pt>
                <c:pt idx="714">
                  <c:v>0.13526164778535221</c:v>
                </c:pt>
                <c:pt idx="715">
                  <c:v>0.13419010088050132</c:v>
                </c:pt>
                <c:pt idx="716">
                  <c:v>0.13847628849990479</c:v>
                </c:pt>
                <c:pt idx="717">
                  <c:v>0.14383402302415915</c:v>
                </c:pt>
                <c:pt idx="718">
                  <c:v>0.16312186731147471</c:v>
                </c:pt>
                <c:pt idx="719">
                  <c:v>0.12561772564169438</c:v>
                </c:pt>
                <c:pt idx="720">
                  <c:v>0.13204700707079964</c:v>
                </c:pt>
                <c:pt idx="721">
                  <c:v>0.13311855397565053</c:v>
                </c:pt>
                <c:pt idx="722">
                  <c:v>0.13204700707079964</c:v>
                </c:pt>
                <c:pt idx="723">
                  <c:v>0.12668927254654527</c:v>
                </c:pt>
                <c:pt idx="724">
                  <c:v>0.12454617873684359</c:v>
                </c:pt>
                <c:pt idx="725">
                  <c:v>0.12883236635624706</c:v>
                </c:pt>
                <c:pt idx="726">
                  <c:v>0.12990391326109785</c:v>
                </c:pt>
                <c:pt idx="727">
                  <c:v>0.12454617873684359</c:v>
                </c:pt>
                <c:pt idx="728">
                  <c:v>0.12776081945139617</c:v>
                </c:pt>
                <c:pt idx="729">
                  <c:v>0.13097546016594874</c:v>
                </c:pt>
                <c:pt idx="730">
                  <c:v>0.11168761587863318</c:v>
                </c:pt>
                <c:pt idx="731">
                  <c:v>0.12883236635624706</c:v>
                </c:pt>
                <c:pt idx="732">
                  <c:v>0.13204700707079964</c:v>
                </c:pt>
                <c:pt idx="733">
                  <c:v>0.1234746318319927</c:v>
                </c:pt>
                <c:pt idx="734">
                  <c:v>0.13097546016594874</c:v>
                </c:pt>
                <c:pt idx="735">
                  <c:v>0.12776081945139617</c:v>
                </c:pt>
                <c:pt idx="736">
                  <c:v>0.1234746318319927</c:v>
                </c:pt>
                <c:pt idx="737">
                  <c:v>0.12025999111744012</c:v>
                </c:pt>
                <c:pt idx="738">
                  <c:v>0.13526164778535221</c:v>
                </c:pt>
                <c:pt idx="739">
                  <c:v>0.13311855397565053</c:v>
                </c:pt>
                <c:pt idx="740">
                  <c:v>0.15669258588236945</c:v>
                </c:pt>
                <c:pt idx="741">
                  <c:v>0.1234746318319927</c:v>
                </c:pt>
                <c:pt idx="742">
                  <c:v>0.12025999111744012</c:v>
                </c:pt>
                <c:pt idx="743">
                  <c:v>0.14276247611930826</c:v>
                </c:pt>
                <c:pt idx="744">
                  <c:v>0.13419010088050132</c:v>
                </c:pt>
                <c:pt idx="745">
                  <c:v>0.13419010088050132</c:v>
                </c:pt>
                <c:pt idx="746">
                  <c:v>0.12668927254654527</c:v>
                </c:pt>
                <c:pt idx="747">
                  <c:v>0.12668927254654527</c:v>
                </c:pt>
                <c:pt idx="748">
                  <c:v>0.12776081945139617</c:v>
                </c:pt>
                <c:pt idx="749">
                  <c:v>0.13097546016594874</c:v>
                </c:pt>
                <c:pt idx="750">
                  <c:v>0.13419010088050132</c:v>
                </c:pt>
                <c:pt idx="751">
                  <c:v>0.12668927254654527</c:v>
                </c:pt>
                <c:pt idx="752">
                  <c:v>0.11490225659318576</c:v>
                </c:pt>
                <c:pt idx="753">
                  <c:v>0.12883236635624706</c:v>
                </c:pt>
                <c:pt idx="754">
                  <c:v>0.12454617873684359</c:v>
                </c:pt>
                <c:pt idx="755">
                  <c:v>0.13847628849990479</c:v>
                </c:pt>
                <c:pt idx="756">
                  <c:v>0.11704535040288755</c:v>
                </c:pt>
                <c:pt idx="757">
                  <c:v>0.12668927254654527</c:v>
                </c:pt>
                <c:pt idx="758">
                  <c:v>0.12776081945139617</c:v>
                </c:pt>
                <c:pt idx="759">
                  <c:v>0.12990391326109785</c:v>
                </c:pt>
                <c:pt idx="760">
                  <c:v>0.1224030849271418</c:v>
                </c:pt>
                <c:pt idx="761">
                  <c:v>0.12883236635624706</c:v>
                </c:pt>
                <c:pt idx="762">
                  <c:v>0.12990391326109785</c:v>
                </c:pt>
                <c:pt idx="763">
                  <c:v>0.13419010088050132</c:v>
                </c:pt>
                <c:pt idx="764">
                  <c:v>0.1224030849271418</c:v>
                </c:pt>
                <c:pt idx="765">
                  <c:v>0.12668927254654527</c:v>
                </c:pt>
                <c:pt idx="766">
                  <c:v>0.12776081945139617</c:v>
                </c:pt>
                <c:pt idx="767">
                  <c:v>0.16633650802602729</c:v>
                </c:pt>
                <c:pt idx="768">
                  <c:v>0.1224030849271418</c:v>
                </c:pt>
                <c:pt idx="769">
                  <c:v>0.12133153802229102</c:v>
                </c:pt>
                <c:pt idx="770">
                  <c:v>0.13954783540475568</c:v>
                </c:pt>
                <c:pt idx="771">
                  <c:v>0.16847960183572896</c:v>
                </c:pt>
                <c:pt idx="772">
                  <c:v>0.13526164778535221</c:v>
                </c:pt>
                <c:pt idx="773">
                  <c:v>0.13419010088050132</c:v>
                </c:pt>
                <c:pt idx="774">
                  <c:v>0.13419010088050132</c:v>
                </c:pt>
                <c:pt idx="775">
                  <c:v>0.11597380349803665</c:v>
                </c:pt>
                <c:pt idx="776">
                  <c:v>0.11811689730773833</c:v>
                </c:pt>
                <c:pt idx="777">
                  <c:v>0.13633319469020311</c:v>
                </c:pt>
                <c:pt idx="778">
                  <c:v>0.12561772564169438</c:v>
                </c:pt>
                <c:pt idx="779">
                  <c:v>0.13633319469020311</c:v>
                </c:pt>
                <c:pt idx="780">
                  <c:v>0.1234746318319927</c:v>
                </c:pt>
                <c:pt idx="781">
                  <c:v>0.13740474159505389</c:v>
                </c:pt>
                <c:pt idx="782">
                  <c:v>0.1234746318319927</c:v>
                </c:pt>
                <c:pt idx="783">
                  <c:v>0.12883236635624706</c:v>
                </c:pt>
                <c:pt idx="784">
                  <c:v>0.11383070968833486</c:v>
                </c:pt>
                <c:pt idx="785">
                  <c:v>0.1234746318319927</c:v>
                </c:pt>
                <c:pt idx="786">
                  <c:v>0.12025999111744012</c:v>
                </c:pt>
                <c:pt idx="787">
                  <c:v>0.11168761587863318</c:v>
                </c:pt>
                <c:pt idx="788">
                  <c:v>0.12454617873684359</c:v>
                </c:pt>
                <c:pt idx="789">
                  <c:v>0.12133153802229102</c:v>
                </c:pt>
                <c:pt idx="790">
                  <c:v>0.11918844421258923</c:v>
                </c:pt>
                <c:pt idx="791">
                  <c:v>0.11918844421258923</c:v>
                </c:pt>
                <c:pt idx="792">
                  <c:v>0.1502633044532643</c:v>
                </c:pt>
                <c:pt idx="793">
                  <c:v>0.11811689730773833</c:v>
                </c:pt>
                <c:pt idx="794">
                  <c:v>0.12561772564169438</c:v>
                </c:pt>
                <c:pt idx="795">
                  <c:v>0.12561772564169438</c:v>
                </c:pt>
                <c:pt idx="796">
                  <c:v>0.10632988135437882</c:v>
                </c:pt>
                <c:pt idx="797">
                  <c:v>0.12133153802229102</c:v>
                </c:pt>
                <c:pt idx="798">
                  <c:v>0.12668927254654527</c:v>
                </c:pt>
                <c:pt idx="799">
                  <c:v>0.12561772564169438</c:v>
                </c:pt>
                <c:pt idx="800">
                  <c:v>0.10740142825922971</c:v>
                </c:pt>
                <c:pt idx="801">
                  <c:v>0.1224030849271418</c:v>
                </c:pt>
                <c:pt idx="802">
                  <c:v>0.12025999111744012</c:v>
                </c:pt>
                <c:pt idx="803">
                  <c:v>0.1224030849271418</c:v>
                </c:pt>
                <c:pt idx="804">
                  <c:v>0.12025999111744012</c:v>
                </c:pt>
                <c:pt idx="805">
                  <c:v>0.12025999111744012</c:v>
                </c:pt>
                <c:pt idx="806">
                  <c:v>0.1224030849271418</c:v>
                </c:pt>
                <c:pt idx="807">
                  <c:v>0.11811689730773833</c:v>
                </c:pt>
                <c:pt idx="808">
                  <c:v>0.12133153802229102</c:v>
                </c:pt>
                <c:pt idx="809">
                  <c:v>0.12025999111744012</c:v>
                </c:pt>
                <c:pt idx="810">
                  <c:v>0.12025999111744012</c:v>
                </c:pt>
                <c:pt idx="811">
                  <c:v>0.12454617873684359</c:v>
                </c:pt>
                <c:pt idx="812">
                  <c:v>0.12133153802229102</c:v>
                </c:pt>
                <c:pt idx="813">
                  <c:v>0.12133153802229102</c:v>
                </c:pt>
                <c:pt idx="814">
                  <c:v>0.11811689730773833</c:v>
                </c:pt>
                <c:pt idx="815">
                  <c:v>0.11811689730773833</c:v>
                </c:pt>
                <c:pt idx="816">
                  <c:v>0.12668927254654527</c:v>
                </c:pt>
                <c:pt idx="817">
                  <c:v>0.11597380349803665</c:v>
                </c:pt>
                <c:pt idx="818">
                  <c:v>0.11061606897378229</c:v>
                </c:pt>
                <c:pt idx="819">
                  <c:v>0.11061606897378229</c:v>
                </c:pt>
                <c:pt idx="820">
                  <c:v>0.11811689730773833</c:v>
                </c:pt>
                <c:pt idx="821">
                  <c:v>0.11597380349803665</c:v>
                </c:pt>
                <c:pt idx="822">
                  <c:v>0.1095445220689315</c:v>
                </c:pt>
                <c:pt idx="823">
                  <c:v>0.11597380349803665</c:v>
                </c:pt>
                <c:pt idx="824">
                  <c:v>0.11061606897378229</c:v>
                </c:pt>
                <c:pt idx="825">
                  <c:v>0.1095445220689315</c:v>
                </c:pt>
                <c:pt idx="826">
                  <c:v>0.11275916278348408</c:v>
                </c:pt>
                <c:pt idx="827">
                  <c:v>9.990059992527367E-2</c:v>
                </c:pt>
                <c:pt idx="828">
                  <c:v>0.11168761587863318</c:v>
                </c:pt>
                <c:pt idx="829">
                  <c:v>9.775750611557199E-2</c:v>
                </c:pt>
                <c:pt idx="830">
                  <c:v>9.4542865401019305E-2</c:v>
                </c:pt>
                <c:pt idx="831">
                  <c:v>0.11061606897378229</c:v>
                </c:pt>
                <c:pt idx="832">
                  <c:v>0.14276247611930826</c:v>
                </c:pt>
                <c:pt idx="833">
                  <c:v>0.11383070968833486</c:v>
                </c:pt>
                <c:pt idx="834">
                  <c:v>0.10847297516408061</c:v>
                </c:pt>
                <c:pt idx="835">
                  <c:v>0.12025999111744012</c:v>
                </c:pt>
                <c:pt idx="836">
                  <c:v>0.10418678754467714</c:v>
                </c:pt>
                <c:pt idx="837">
                  <c:v>0.10097214683012457</c:v>
                </c:pt>
                <c:pt idx="838">
                  <c:v>0.11383070968833486</c:v>
                </c:pt>
                <c:pt idx="839">
                  <c:v>9.8829053020422775E-2</c:v>
                </c:pt>
                <c:pt idx="840">
                  <c:v>0.11597380349803665</c:v>
                </c:pt>
                <c:pt idx="841">
                  <c:v>9.990059992527367E-2</c:v>
                </c:pt>
                <c:pt idx="842">
                  <c:v>0.11383070968833486</c:v>
                </c:pt>
                <c:pt idx="843">
                  <c:v>0.10311524063982624</c:v>
                </c:pt>
                <c:pt idx="844">
                  <c:v>9.4542865401019305E-2</c:v>
                </c:pt>
                <c:pt idx="845">
                  <c:v>9.6685959210721095E-2</c:v>
                </c:pt>
                <c:pt idx="846">
                  <c:v>0.13740474159505389</c:v>
                </c:pt>
                <c:pt idx="847">
                  <c:v>0.14276247611930826</c:v>
                </c:pt>
                <c:pt idx="848">
                  <c:v>0.13740474159505389</c:v>
                </c:pt>
                <c:pt idx="849">
                  <c:v>0.11383070968833486</c:v>
                </c:pt>
                <c:pt idx="850">
                  <c:v>0.10097214683012457</c:v>
                </c:pt>
                <c:pt idx="851">
                  <c:v>0.11168761587863318</c:v>
                </c:pt>
                <c:pt idx="852">
                  <c:v>0.11383070968833486</c:v>
                </c:pt>
                <c:pt idx="853">
                  <c:v>0.1095445220689315</c:v>
                </c:pt>
                <c:pt idx="854">
                  <c:v>0.11061606897378229</c:v>
                </c:pt>
                <c:pt idx="855">
                  <c:v>0.11061606897378229</c:v>
                </c:pt>
                <c:pt idx="856">
                  <c:v>0.11383070968833486</c:v>
                </c:pt>
                <c:pt idx="857">
                  <c:v>0.10847297516408061</c:v>
                </c:pt>
                <c:pt idx="858">
                  <c:v>0.11490225659318576</c:v>
                </c:pt>
                <c:pt idx="859">
                  <c:v>0.11275916278348408</c:v>
                </c:pt>
                <c:pt idx="860">
                  <c:v>0.10740142825922971</c:v>
                </c:pt>
                <c:pt idx="861">
                  <c:v>0.10418678754467714</c:v>
                </c:pt>
                <c:pt idx="862">
                  <c:v>0.11704535040288755</c:v>
                </c:pt>
                <c:pt idx="863">
                  <c:v>9.775750611557199E-2</c:v>
                </c:pt>
                <c:pt idx="864">
                  <c:v>0.11383070968833486</c:v>
                </c:pt>
                <c:pt idx="865">
                  <c:v>0.10525833444952803</c:v>
                </c:pt>
                <c:pt idx="866">
                  <c:v>0.11275916278348408</c:v>
                </c:pt>
                <c:pt idx="867">
                  <c:v>0.10632988135437882</c:v>
                </c:pt>
                <c:pt idx="868">
                  <c:v>0.11275916278348408</c:v>
                </c:pt>
                <c:pt idx="869">
                  <c:v>0.10525833444952803</c:v>
                </c:pt>
                <c:pt idx="870">
                  <c:v>0.10525833444952803</c:v>
                </c:pt>
                <c:pt idx="871">
                  <c:v>0.10740142825922971</c:v>
                </c:pt>
                <c:pt idx="872">
                  <c:v>8.4898943257361581E-2</c:v>
                </c:pt>
                <c:pt idx="873">
                  <c:v>0.10204369373497535</c:v>
                </c:pt>
                <c:pt idx="874">
                  <c:v>9.6685959210721095E-2</c:v>
                </c:pt>
                <c:pt idx="875">
                  <c:v>9.0256677781615946E-2</c:v>
                </c:pt>
                <c:pt idx="876">
                  <c:v>8.704203706706326E-2</c:v>
                </c:pt>
                <c:pt idx="877">
                  <c:v>7.3111927304002067E-2</c:v>
                </c:pt>
                <c:pt idx="878">
                  <c:v>9.4542865401019305E-2</c:v>
                </c:pt>
                <c:pt idx="879">
                  <c:v>7.4183474208852962E-2</c:v>
                </c:pt>
                <c:pt idx="880">
                  <c:v>9.775750611557199E-2</c:v>
                </c:pt>
                <c:pt idx="881">
                  <c:v>8.4898943257361581E-2</c:v>
                </c:pt>
                <c:pt idx="882">
                  <c:v>7.8469661828256432E-2</c:v>
                </c:pt>
                <c:pt idx="883">
                  <c:v>6.7754192779747702E-2</c:v>
                </c:pt>
                <c:pt idx="884">
                  <c:v>6.4539552065195127E-2</c:v>
                </c:pt>
                <c:pt idx="885">
                  <c:v>-8.2262373899373298E-2</c:v>
                </c:pt>
                <c:pt idx="886">
                  <c:v>-7.0475357946013784E-2</c:v>
                </c:pt>
                <c:pt idx="887">
                  <c:v>0.14704866373871173</c:v>
                </c:pt>
                <c:pt idx="888">
                  <c:v>0.15562103897751867</c:v>
                </c:pt>
                <c:pt idx="889">
                  <c:v>0.1513348513581152</c:v>
                </c:pt>
                <c:pt idx="890">
                  <c:v>0.16633650802602729</c:v>
                </c:pt>
                <c:pt idx="891">
                  <c:v>0.15240639826296609</c:v>
                </c:pt>
                <c:pt idx="892">
                  <c:v>0.19955446207640404</c:v>
                </c:pt>
                <c:pt idx="893">
                  <c:v>0.15669258588236945</c:v>
                </c:pt>
                <c:pt idx="894">
                  <c:v>0.16312186731147471</c:v>
                </c:pt>
                <c:pt idx="895">
                  <c:v>0.16205032040662382</c:v>
                </c:pt>
                <c:pt idx="896">
                  <c:v>0.16097877350177292</c:v>
                </c:pt>
                <c:pt idx="897">
                  <c:v>0.16097877350177292</c:v>
                </c:pt>
                <c:pt idx="898">
                  <c:v>0.14383402302415915</c:v>
                </c:pt>
                <c:pt idx="899">
                  <c:v>0.19205363374244799</c:v>
                </c:pt>
                <c:pt idx="900">
                  <c:v>0.16097877350177292</c:v>
                </c:pt>
                <c:pt idx="901">
                  <c:v>0.14704866373871173</c:v>
                </c:pt>
                <c:pt idx="902">
                  <c:v>0.17383733635998333</c:v>
                </c:pt>
                <c:pt idx="903">
                  <c:v>9.3471318496168521E-2</c:v>
                </c:pt>
                <c:pt idx="904">
                  <c:v>0.13847628849990479</c:v>
                </c:pt>
                <c:pt idx="905">
                  <c:v>8.3827396352510686E-2</c:v>
                </c:pt>
                <c:pt idx="906">
                  <c:v>0.1770519770745359</c:v>
                </c:pt>
                <c:pt idx="907">
                  <c:v>0.15347794516781688</c:v>
                </c:pt>
                <c:pt idx="908">
                  <c:v>0.16205032040662382</c:v>
                </c:pt>
                <c:pt idx="909">
                  <c:v>0.16633650802602729</c:v>
                </c:pt>
                <c:pt idx="910">
                  <c:v>0.16740805493087818</c:v>
                </c:pt>
                <c:pt idx="911">
                  <c:v>0.13097546016594874</c:v>
                </c:pt>
                <c:pt idx="912">
                  <c:v>0.28099202684506985</c:v>
                </c:pt>
                <c:pt idx="913">
                  <c:v>6.6760192032484511E-3</c:v>
                </c:pt>
                <c:pt idx="914">
                  <c:v>0.81890857308020393</c:v>
                </c:pt>
                <c:pt idx="915">
                  <c:v>-2.8685028656830092E-2</c:v>
                </c:pt>
                <c:pt idx="916">
                  <c:v>0.18669589921819374</c:v>
                </c:pt>
                <c:pt idx="917">
                  <c:v>0.16419341421632561</c:v>
                </c:pt>
                <c:pt idx="918">
                  <c:v>0.1513348513581152</c:v>
                </c:pt>
                <c:pt idx="919">
                  <c:v>0.16312186731147471</c:v>
                </c:pt>
                <c:pt idx="920">
                  <c:v>0.15562103897751867</c:v>
                </c:pt>
                <c:pt idx="921">
                  <c:v>0.15776413278722035</c:v>
                </c:pt>
                <c:pt idx="922">
                  <c:v>0.15562103897751867</c:v>
                </c:pt>
                <c:pt idx="923">
                  <c:v>0.13847628849990479</c:v>
                </c:pt>
                <c:pt idx="924">
                  <c:v>0.13740474159505389</c:v>
                </c:pt>
                <c:pt idx="925">
                  <c:v>0.14276247611930826</c:v>
                </c:pt>
                <c:pt idx="926">
                  <c:v>0.13311855397565053</c:v>
                </c:pt>
                <c:pt idx="927">
                  <c:v>0.15562103897751867</c:v>
                </c:pt>
                <c:pt idx="928">
                  <c:v>0.14061938230960658</c:v>
                </c:pt>
                <c:pt idx="929">
                  <c:v>0.15240639826296609</c:v>
                </c:pt>
                <c:pt idx="930">
                  <c:v>0.16633650802602729</c:v>
                </c:pt>
                <c:pt idx="931">
                  <c:v>0.17169424255028165</c:v>
                </c:pt>
                <c:pt idx="932">
                  <c:v>0.13633319469020311</c:v>
                </c:pt>
                <c:pt idx="933">
                  <c:v>0.13526164778535221</c:v>
                </c:pt>
                <c:pt idx="934">
                  <c:v>0.13526164778535221</c:v>
                </c:pt>
                <c:pt idx="935">
                  <c:v>0.13311855397565053</c:v>
                </c:pt>
                <c:pt idx="936">
                  <c:v>0.14383402302415915</c:v>
                </c:pt>
                <c:pt idx="937">
                  <c:v>0.13097546016594874</c:v>
                </c:pt>
                <c:pt idx="938">
                  <c:v>0.13526164778535221</c:v>
                </c:pt>
                <c:pt idx="939">
                  <c:v>0.14490556992900994</c:v>
                </c:pt>
                <c:pt idx="940">
                  <c:v>0.13204700707079964</c:v>
                </c:pt>
                <c:pt idx="941">
                  <c:v>0.13097546016594874</c:v>
                </c:pt>
                <c:pt idx="942">
                  <c:v>0.12561772564169438</c:v>
                </c:pt>
                <c:pt idx="943">
                  <c:v>0.13954783540475568</c:v>
                </c:pt>
                <c:pt idx="944">
                  <c:v>0.12668927254654527</c:v>
                </c:pt>
                <c:pt idx="945">
                  <c:v>0.12883236635624706</c:v>
                </c:pt>
                <c:pt idx="946">
                  <c:v>0.13311855397565053</c:v>
                </c:pt>
                <c:pt idx="947">
                  <c:v>0.1234746318319927</c:v>
                </c:pt>
                <c:pt idx="948">
                  <c:v>0.11811689730773833</c:v>
                </c:pt>
                <c:pt idx="949">
                  <c:v>0.13740474159505389</c:v>
                </c:pt>
                <c:pt idx="950">
                  <c:v>0.14169092921445736</c:v>
                </c:pt>
                <c:pt idx="951">
                  <c:v>0.15454949207266777</c:v>
                </c:pt>
                <c:pt idx="952">
                  <c:v>0.12883236635624706</c:v>
                </c:pt>
                <c:pt idx="953">
                  <c:v>0.13954783540475568</c:v>
                </c:pt>
                <c:pt idx="954">
                  <c:v>0.13847628849990479</c:v>
                </c:pt>
                <c:pt idx="955">
                  <c:v>0.13097546016594874</c:v>
                </c:pt>
                <c:pt idx="956">
                  <c:v>0.13097546016594874</c:v>
                </c:pt>
                <c:pt idx="957">
                  <c:v>0.12776081945139617</c:v>
                </c:pt>
                <c:pt idx="958">
                  <c:v>0.12883236635624706</c:v>
                </c:pt>
                <c:pt idx="959">
                  <c:v>0.12883236635624706</c:v>
                </c:pt>
                <c:pt idx="960">
                  <c:v>0.13847628849990479</c:v>
                </c:pt>
                <c:pt idx="961">
                  <c:v>0.1224030849271418</c:v>
                </c:pt>
                <c:pt idx="962">
                  <c:v>0.13633319469020311</c:v>
                </c:pt>
                <c:pt idx="963">
                  <c:v>0.12561772564169438</c:v>
                </c:pt>
                <c:pt idx="964">
                  <c:v>0.12133153802229102</c:v>
                </c:pt>
                <c:pt idx="965">
                  <c:v>0.14276247611930826</c:v>
                </c:pt>
                <c:pt idx="966">
                  <c:v>0.12776081945139617</c:v>
                </c:pt>
                <c:pt idx="967">
                  <c:v>0.13633319469020311</c:v>
                </c:pt>
                <c:pt idx="968">
                  <c:v>0.14061938230960658</c:v>
                </c:pt>
                <c:pt idx="969">
                  <c:v>0.12990391326109785</c:v>
                </c:pt>
                <c:pt idx="970">
                  <c:v>0.13526164778535221</c:v>
                </c:pt>
                <c:pt idx="971">
                  <c:v>0.12668927254654527</c:v>
                </c:pt>
                <c:pt idx="972">
                  <c:v>0.13526164778535221</c:v>
                </c:pt>
                <c:pt idx="973">
                  <c:v>0.13954783540475568</c:v>
                </c:pt>
                <c:pt idx="974">
                  <c:v>0.13526164778535221</c:v>
                </c:pt>
                <c:pt idx="975">
                  <c:v>0.12025999111744012</c:v>
                </c:pt>
                <c:pt idx="976">
                  <c:v>0.12454617873684359</c:v>
                </c:pt>
                <c:pt idx="977">
                  <c:v>0.13097546016594874</c:v>
                </c:pt>
                <c:pt idx="978">
                  <c:v>0.12454617873684359</c:v>
                </c:pt>
                <c:pt idx="979">
                  <c:v>0.12668927254654527</c:v>
                </c:pt>
                <c:pt idx="980">
                  <c:v>0.11490225659318576</c:v>
                </c:pt>
                <c:pt idx="981">
                  <c:v>0.12561772564169438</c:v>
                </c:pt>
                <c:pt idx="982">
                  <c:v>0.11061606897378229</c:v>
                </c:pt>
                <c:pt idx="983">
                  <c:v>0.12561772564169438</c:v>
                </c:pt>
                <c:pt idx="984">
                  <c:v>0.13740474159505389</c:v>
                </c:pt>
                <c:pt idx="985">
                  <c:v>0.12668927254654527</c:v>
                </c:pt>
                <c:pt idx="986">
                  <c:v>0.12454617873684359</c:v>
                </c:pt>
                <c:pt idx="987">
                  <c:v>0.12776081945139617</c:v>
                </c:pt>
                <c:pt idx="988">
                  <c:v>0.13204700707079964</c:v>
                </c:pt>
                <c:pt idx="989">
                  <c:v>0.13526164778535221</c:v>
                </c:pt>
                <c:pt idx="990">
                  <c:v>0.11275916278348408</c:v>
                </c:pt>
                <c:pt idx="991">
                  <c:v>0.16097877350177292</c:v>
                </c:pt>
                <c:pt idx="992">
                  <c:v>0.12133153802229102</c:v>
                </c:pt>
                <c:pt idx="993">
                  <c:v>0.12668927254654527</c:v>
                </c:pt>
                <c:pt idx="994">
                  <c:v>0.12561772564169438</c:v>
                </c:pt>
                <c:pt idx="995">
                  <c:v>0.13204700707079964</c:v>
                </c:pt>
                <c:pt idx="996">
                  <c:v>0.13633319469020311</c:v>
                </c:pt>
                <c:pt idx="997">
                  <c:v>0.12133153802229102</c:v>
                </c:pt>
                <c:pt idx="998">
                  <c:v>0.11811689730773833</c:v>
                </c:pt>
                <c:pt idx="999">
                  <c:v>0.1224030849271418</c:v>
                </c:pt>
                <c:pt idx="1000">
                  <c:v>0.12133153802229102</c:v>
                </c:pt>
                <c:pt idx="1001">
                  <c:v>0.11918844421258923</c:v>
                </c:pt>
                <c:pt idx="1002">
                  <c:v>0.12133153802229102</c:v>
                </c:pt>
                <c:pt idx="1003">
                  <c:v>0.12133153802229102</c:v>
                </c:pt>
                <c:pt idx="1004">
                  <c:v>0.11704535040288755</c:v>
                </c:pt>
                <c:pt idx="1005">
                  <c:v>0.12454617873684359</c:v>
                </c:pt>
                <c:pt idx="1006">
                  <c:v>0.10311524063982624</c:v>
                </c:pt>
                <c:pt idx="1007">
                  <c:v>0.12133153802229102</c:v>
                </c:pt>
                <c:pt idx="1008">
                  <c:v>0.1224030849271418</c:v>
                </c:pt>
                <c:pt idx="1009">
                  <c:v>0.11490225659318576</c:v>
                </c:pt>
                <c:pt idx="1010">
                  <c:v>0.11168761587863318</c:v>
                </c:pt>
                <c:pt idx="1011">
                  <c:v>9.8829053020422775E-2</c:v>
                </c:pt>
                <c:pt idx="1012">
                  <c:v>0.12883236635624706</c:v>
                </c:pt>
                <c:pt idx="1013">
                  <c:v>0.11275916278348408</c:v>
                </c:pt>
                <c:pt idx="1014">
                  <c:v>0.11168761587863318</c:v>
                </c:pt>
                <c:pt idx="1015">
                  <c:v>0.11490225659318576</c:v>
                </c:pt>
                <c:pt idx="1016">
                  <c:v>0.10525833444952803</c:v>
                </c:pt>
                <c:pt idx="1017">
                  <c:v>0.10847297516408061</c:v>
                </c:pt>
                <c:pt idx="1018">
                  <c:v>0.10311524063982624</c:v>
                </c:pt>
                <c:pt idx="1019">
                  <c:v>0.10847297516408061</c:v>
                </c:pt>
                <c:pt idx="1020">
                  <c:v>0.10740142825922971</c:v>
                </c:pt>
                <c:pt idx="1021">
                  <c:v>0.12990391326109785</c:v>
                </c:pt>
                <c:pt idx="1022">
                  <c:v>9.8829053020422775E-2</c:v>
                </c:pt>
                <c:pt idx="1023">
                  <c:v>0.11811689730773833</c:v>
                </c:pt>
                <c:pt idx="1024">
                  <c:v>0.10632988135437882</c:v>
                </c:pt>
                <c:pt idx="1025">
                  <c:v>0.11383070968833486</c:v>
                </c:pt>
                <c:pt idx="1026">
                  <c:v>0.12133153802229102</c:v>
                </c:pt>
                <c:pt idx="1027">
                  <c:v>0.11490225659318576</c:v>
                </c:pt>
                <c:pt idx="1028">
                  <c:v>0.1234746318319927</c:v>
                </c:pt>
                <c:pt idx="1029">
                  <c:v>9.56144123058702E-2</c:v>
                </c:pt>
                <c:pt idx="1030">
                  <c:v>0.11168761587863318</c:v>
                </c:pt>
                <c:pt idx="1031">
                  <c:v>0.11490225659318576</c:v>
                </c:pt>
                <c:pt idx="1032">
                  <c:v>0.10525833444952803</c:v>
                </c:pt>
                <c:pt idx="1033">
                  <c:v>0.13097546016594874</c:v>
                </c:pt>
                <c:pt idx="1034">
                  <c:v>0.11918844421258923</c:v>
                </c:pt>
                <c:pt idx="1035">
                  <c:v>0.11383070968833486</c:v>
                </c:pt>
                <c:pt idx="1036">
                  <c:v>0.10740142825922971</c:v>
                </c:pt>
                <c:pt idx="1037">
                  <c:v>0.1224030849271418</c:v>
                </c:pt>
                <c:pt idx="1038">
                  <c:v>0.11704535040288755</c:v>
                </c:pt>
                <c:pt idx="1039">
                  <c:v>0.1234746318319927</c:v>
                </c:pt>
                <c:pt idx="1040">
                  <c:v>0.10847297516408061</c:v>
                </c:pt>
                <c:pt idx="1041">
                  <c:v>0.11811689730773833</c:v>
                </c:pt>
                <c:pt idx="1042">
                  <c:v>0.12883236635624706</c:v>
                </c:pt>
                <c:pt idx="1043">
                  <c:v>0.11597380349803665</c:v>
                </c:pt>
                <c:pt idx="1044">
                  <c:v>0.1234746318319927</c:v>
                </c:pt>
                <c:pt idx="1045">
                  <c:v>0.11168761587863318</c:v>
                </c:pt>
                <c:pt idx="1046">
                  <c:v>0.11490225659318576</c:v>
                </c:pt>
                <c:pt idx="1047">
                  <c:v>0.1095445220689315</c:v>
                </c:pt>
                <c:pt idx="1048">
                  <c:v>0.11490225659318576</c:v>
                </c:pt>
                <c:pt idx="1049">
                  <c:v>0.11704535040288755</c:v>
                </c:pt>
                <c:pt idx="1050">
                  <c:v>9.4542865401019305E-2</c:v>
                </c:pt>
                <c:pt idx="1051">
                  <c:v>0.11168761587863318</c:v>
                </c:pt>
                <c:pt idx="1052">
                  <c:v>0.11061606897378229</c:v>
                </c:pt>
                <c:pt idx="1053">
                  <c:v>0.11168761587863318</c:v>
                </c:pt>
                <c:pt idx="1054">
                  <c:v>0.11704535040288755</c:v>
                </c:pt>
                <c:pt idx="1055">
                  <c:v>0.10525833444952803</c:v>
                </c:pt>
                <c:pt idx="1056">
                  <c:v>0.10204369373497535</c:v>
                </c:pt>
                <c:pt idx="1057">
                  <c:v>9.8829053020422775E-2</c:v>
                </c:pt>
                <c:pt idx="1058">
                  <c:v>9.8829053020422775E-2</c:v>
                </c:pt>
                <c:pt idx="1059">
                  <c:v>0.11597380349803665</c:v>
                </c:pt>
                <c:pt idx="1060">
                  <c:v>9.3471318496168521E-2</c:v>
                </c:pt>
                <c:pt idx="1061">
                  <c:v>9.775750611557199E-2</c:v>
                </c:pt>
                <c:pt idx="1062">
                  <c:v>0.10740142825922971</c:v>
                </c:pt>
                <c:pt idx="1063">
                  <c:v>0.10204369373497535</c:v>
                </c:pt>
                <c:pt idx="1064">
                  <c:v>9.990059992527367E-2</c:v>
                </c:pt>
                <c:pt idx="1065">
                  <c:v>9.4542865401019305E-2</c:v>
                </c:pt>
                <c:pt idx="1066">
                  <c:v>0.10847297516408061</c:v>
                </c:pt>
                <c:pt idx="1067">
                  <c:v>0.10097214683012457</c:v>
                </c:pt>
                <c:pt idx="1068">
                  <c:v>0.1095445220689315</c:v>
                </c:pt>
                <c:pt idx="1069">
                  <c:v>9.4542865401019305E-2</c:v>
                </c:pt>
                <c:pt idx="1070">
                  <c:v>0.10740142825922971</c:v>
                </c:pt>
                <c:pt idx="1071">
                  <c:v>0.10632988135437882</c:v>
                </c:pt>
                <c:pt idx="1072">
                  <c:v>0.11275916278348408</c:v>
                </c:pt>
                <c:pt idx="1073">
                  <c:v>0.10847297516408061</c:v>
                </c:pt>
                <c:pt idx="1074">
                  <c:v>0.1095445220689315</c:v>
                </c:pt>
                <c:pt idx="1075">
                  <c:v>0.10847297516408061</c:v>
                </c:pt>
                <c:pt idx="1076">
                  <c:v>0.11168761587863318</c:v>
                </c:pt>
                <c:pt idx="1077">
                  <c:v>9.990059992527367E-2</c:v>
                </c:pt>
                <c:pt idx="1078">
                  <c:v>0.10525833444952803</c:v>
                </c:pt>
                <c:pt idx="1079">
                  <c:v>0.11275916278348408</c:v>
                </c:pt>
                <c:pt idx="1080">
                  <c:v>0.10740142825922971</c:v>
                </c:pt>
                <c:pt idx="1081">
                  <c:v>0.11597380349803665</c:v>
                </c:pt>
                <c:pt idx="1082">
                  <c:v>0.11918844421258923</c:v>
                </c:pt>
                <c:pt idx="1083">
                  <c:v>0.11061606897378229</c:v>
                </c:pt>
                <c:pt idx="1084">
                  <c:v>0.11811689730773833</c:v>
                </c:pt>
                <c:pt idx="1085">
                  <c:v>0.12454617873684359</c:v>
                </c:pt>
                <c:pt idx="1086">
                  <c:v>8.2755849447659791E-2</c:v>
                </c:pt>
                <c:pt idx="1087">
                  <c:v>0.11383070968833486</c:v>
                </c:pt>
                <c:pt idx="1088">
                  <c:v>0.11061606897378229</c:v>
                </c:pt>
                <c:pt idx="1089">
                  <c:v>0.10632988135437882</c:v>
                </c:pt>
                <c:pt idx="1090">
                  <c:v>0.10847297516408061</c:v>
                </c:pt>
                <c:pt idx="1091">
                  <c:v>0.10632988135437882</c:v>
                </c:pt>
                <c:pt idx="1092">
                  <c:v>0.10525833444952803</c:v>
                </c:pt>
                <c:pt idx="1093">
                  <c:v>0.10632988135437882</c:v>
                </c:pt>
                <c:pt idx="1094">
                  <c:v>9.4542865401019305E-2</c:v>
                </c:pt>
                <c:pt idx="1095">
                  <c:v>0.10740142825922971</c:v>
                </c:pt>
                <c:pt idx="1096">
                  <c:v>9.4542865401019305E-2</c:v>
                </c:pt>
                <c:pt idx="1097">
                  <c:v>0.10311524063982624</c:v>
                </c:pt>
                <c:pt idx="1098">
                  <c:v>9.775750611557199E-2</c:v>
                </c:pt>
                <c:pt idx="1099">
                  <c:v>9.990059992527367E-2</c:v>
                </c:pt>
                <c:pt idx="1100">
                  <c:v>0.10418678754467714</c:v>
                </c:pt>
                <c:pt idx="1101">
                  <c:v>7.7398114923405537E-2</c:v>
                </c:pt>
                <c:pt idx="1102">
                  <c:v>9.132822468646673E-2</c:v>
                </c:pt>
                <c:pt idx="1103">
                  <c:v>8.0612755637958111E-2</c:v>
                </c:pt>
                <c:pt idx="1104">
                  <c:v>9.775750611557199E-2</c:v>
                </c:pt>
                <c:pt idx="1105">
                  <c:v>9.0256677781615946E-2</c:v>
                </c:pt>
                <c:pt idx="1106">
                  <c:v>9.775750611557199E-2</c:v>
                </c:pt>
                <c:pt idx="1107">
                  <c:v>9.775750611557199E-2</c:v>
                </c:pt>
                <c:pt idx="1108">
                  <c:v>8.9185130876765051E-2</c:v>
                </c:pt>
                <c:pt idx="1109">
                  <c:v>7.9541208733107216E-2</c:v>
                </c:pt>
                <c:pt idx="1110">
                  <c:v>8.9185130876765051E-2</c:v>
                </c:pt>
                <c:pt idx="1111">
                  <c:v>0.10097214683012457</c:v>
                </c:pt>
                <c:pt idx="1112">
                  <c:v>8.9185130876765051E-2</c:v>
                </c:pt>
                <c:pt idx="1113">
                  <c:v>7.8469661828256432E-2</c:v>
                </c:pt>
                <c:pt idx="1114">
                  <c:v>9.4542865401019305E-2</c:v>
                </c:pt>
                <c:pt idx="1115">
                  <c:v>7.4183474208852962E-2</c:v>
                </c:pt>
                <c:pt idx="1116">
                  <c:v>8.8113583971914156E-2</c:v>
                </c:pt>
                <c:pt idx="1117">
                  <c:v>8.1684302542809006E-2</c:v>
                </c:pt>
                <c:pt idx="1118">
                  <c:v>9.990059992527367E-2</c:v>
                </c:pt>
                <c:pt idx="1119">
                  <c:v>9.4542865401019305E-2</c:v>
                </c:pt>
                <c:pt idx="1120">
                  <c:v>8.8113583971914156E-2</c:v>
                </c:pt>
                <c:pt idx="1121">
                  <c:v>7.6326568018554641E-2</c:v>
                </c:pt>
                <c:pt idx="1122">
                  <c:v>8.2755849447659791E-2</c:v>
                </c:pt>
                <c:pt idx="1123">
                  <c:v>9.2399771591317625E-2</c:v>
                </c:pt>
                <c:pt idx="1124">
                  <c:v>9.56144123058702E-2</c:v>
                </c:pt>
                <c:pt idx="1125">
                  <c:v>8.2755849447659791E-2</c:v>
                </c:pt>
                <c:pt idx="1126">
                  <c:v>7.8469661828256432E-2</c:v>
                </c:pt>
                <c:pt idx="1127">
                  <c:v>9.8829053020422775E-2</c:v>
                </c:pt>
                <c:pt idx="1128">
                  <c:v>8.3827396352510686E-2</c:v>
                </c:pt>
                <c:pt idx="1129">
                  <c:v>7.9541208733107216E-2</c:v>
                </c:pt>
                <c:pt idx="1130">
                  <c:v>7.6326568018554641E-2</c:v>
                </c:pt>
                <c:pt idx="1131">
                  <c:v>9.0256677781615946E-2</c:v>
                </c:pt>
                <c:pt idx="1132">
                  <c:v>7.3111927304002067E-2</c:v>
                </c:pt>
                <c:pt idx="1133">
                  <c:v>9.6685959210721095E-2</c:v>
                </c:pt>
                <c:pt idx="1134">
                  <c:v>9.3471318496168521E-2</c:v>
                </c:pt>
                <c:pt idx="1135">
                  <c:v>9.3471318496168521E-2</c:v>
                </c:pt>
                <c:pt idx="1136">
                  <c:v>9.990059992527367E-2</c:v>
                </c:pt>
                <c:pt idx="1137">
                  <c:v>8.704203706706326E-2</c:v>
                </c:pt>
                <c:pt idx="1138">
                  <c:v>0.10740142825922971</c:v>
                </c:pt>
                <c:pt idx="1139">
                  <c:v>0.11168761587863318</c:v>
                </c:pt>
                <c:pt idx="1140">
                  <c:v>6.7754192779747702E-2</c:v>
                </c:pt>
                <c:pt idx="1141">
                  <c:v>0.11061606897378229</c:v>
                </c:pt>
                <c:pt idx="1142">
                  <c:v>9.8829053020422775E-2</c:v>
                </c:pt>
                <c:pt idx="1143">
                  <c:v>0.12025999111744012</c:v>
                </c:pt>
                <c:pt idx="1144">
                  <c:v>9.132822468646673E-2</c:v>
                </c:pt>
                <c:pt idx="1145">
                  <c:v>0.11490225659318576</c:v>
                </c:pt>
                <c:pt idx="1146">
                  <c:v>7.5255021113703746E-2</c:v>
                </c:pt>
                <c:pt idx="1147">
                  <c:v>9.4542865401019305E-2</c:v>
                </c:pt>
                <c:pt idx="1148">
                  <c:v>9.2399771591317625E-2</c:v>
                </c:pt>
                <c:pt idx="1149">
                  <c:v>8.1684302542809006E-2</c:v>
                </c:pt>
                <c:pt idx="1150">
                  <c:v>0.10525833444952803</c:v>
                </c:pt>
                <c:pt idx="1151">
                  <c:v>6.8825739684598597E-2</c:v>
                </c:pt>
                <c:pt idx="1152">
                  <c:v>0.10632988135437882</c:v>
                </c:pt>
                <c:pt idx="1153">
                  <c:v>8.5970490162212476E-2</c:v>
                </c:pt>
                <c:pt idx="1154">
                  <c:v>8.4898943257361581E-2</c:v>
                </c:pt>
                <c:pt idx="1155">
                  <c:v>7.4183474208852962E-2</c:v>
                </c:pt>
                <c:pt idx="1156">
                  <c:v>8.9185130876765051E-2</c:v>
                </c:pt>
                <c:pt idx="1157">
                  <c:v>7.0968833494300276E-2</c:v>
                </c:pt>
                <c:pt idx="1158">
                  <c:v>6.7754192779747702E-2</c:v>
                </c:pt>
                <c:pt idx="1159">
                  <c:v>5.9181817540940762E-2</c:v>
                </c:pt>
                <c:pt idx="1160">
                  <c:v>6.4539552065195127E-2</c:v>
                </c:pt>
                <c:pt idx="1161">
                  <c:v>0.10525833444952803</c:v>
                </c:pt>
                <c:pt idx="1162">
                  <c:v>7.2040380399151172E-2</c:v>
                </c:pt>
                <c:pt idx="1163">
                  <c:v>4.2037067063326994E-2</c:v>
                </c:pt>
                <c:pt idx="1164">
                  <c:v>5.9181817540940762E-2</c:v>
                </c:pt>
                <c:pt idx="1165">
                  <c:v>7.3111927304002067E-2</c:v>
                </c:pt>
                <c:pt idx="1166">
                  <c:v>5.9181817540940762E-2</c:v>
                </c:pt>
                <c:pt idx="1167">
                  <c:v>6.2396458255493448E-2</c:v>
                </c:pt>
                <c:pt idx="1168">
                  <c:v>7.3111927304002067E-2</c:v>
                </c:pt>
                <c:pt idx="1169">
                  <c:v>8.2755849447659791E-2</c:v>
                </c:pt>
                <c:pt idx="1170">
                  <c:v>9.3471318496168521E-2</c:v>
                </c:pt>
                <c:pt idx="1171">
                  <c:v>8.5970490162212476E-2</c:v>
                </c:pt>
                <c:pt idx="1172">
                  <c:v>7.7398114923405537E-2</c:v>
                </c:pt>
                <c:pt idx="1173">
                  <c:v>8.9185130876765051E-2</c:v>
                </c:pt>
                <c:pt idx="1174">
                  <c:v>8.4898943257361581E-2</c:v>
                </c:pt>
                <c:pt idx="1175">
                  <c:v>8.1684302542809006E-2</c:v>
                </c:pt>
                <c:pt idx="1176">
                  <c:v>8.4898943257361581E-2</c:v>
                </c:pt>
                <c:pt idx="1177">
                  <c:v>0.10418678754467714</c:v>
                </c:pt>
                <c:pt idx="1178">
                  <c:v>8.9185130876765051E-2</c:v>
                </c:pt>
                <c:pt idx="1179">
                  <c:v>7.8469661828256432E-2</c:v>
                </c:pt>
                <c:pt idx="1180">
                  <c:v>8.2755849447659791E-2</c:v>
                </c:pt>
                <c:pt idx="1181">
                  <c:v>9.132822468646673E-2</c:v>
                </c:pt>
                <c:pt idx="1182">
                  <c:v>7.9541208733107216E-2</c:v>
                </c:pt>
                <c:pt idx="1183">
                  <c:v>8.2755849447659791E-2</c:v>
                </c:pt>
                <c:pt idx="1184">
                  <c:v>9.4542865401019305E-2</c:v>
                </c:pt>
                <c:pt idx="1185">
                  <c:v>7.2040380399151172E-2</c:v>
                </c:pt>
                <c:pt idx="1186">
                  <c:v>9.2399771591317625E-2</c:v>
                </c:pt>
                <c:pt idx="1187">
                  <c:v>0.12133153802229102</c:v>
                </c:pt>
                <c:pt idx="1188">
                  <c:v>0.4652980944794185</c:v>
                </c:pt>
                <c:pt idx="1189">
                  <c:v>0.31313843399059571</c:v>
                </c:pt>
                <c:pt idx="1190">
                  <c:v>8.704203706706326E-2</c:v>
                </c:pt>
                <c:pt idx="1191">
                  <c:v>7.3111927304002067E-2</c:v>
                </c:pt>
                <c:pt idx="1192">
                  <c:v>0.18348125850364116</c:v>
                </c:pt>
                <c:pt idx="1193">
                  <c:v>8.704203706706326E-2</c:v>
                </c:pt>
                <c:pt idx="1194">
                  <c:v>0.11918844421258923</c:v>
                </c:pt>
                <c:pt idx="1195">
                  <c:v>2.9178504205116584E-2</c:v>
                </c:pt>
                <c:pt idx="1196">
                  <c:v>7.7398114923405537E-2</c:v>
                </c:pt>
                <c:pt idx="1197">
                  <c:v>5.4895629921537403E-2</c:v>
                </c:pt>
                <c:pt idx="1198">
                  <c:v>8.4898943257361581E-2</c:v>
                </c:pt>
                <c:pt idx="1199">
                  <c:v>0.10204369373497535</c:v>
                </c:pt>
                <c:pt idx="1200">
                  <c:v>6.9897286589449492E-2</c:v>
                </c:pt>
                <c:pt idx="1201">
                  <c:v>9.2399771591317625E-2</c:v>
                </c:pt>
                <c:pt idx="1202">
                  <c:v>9.775750611557199E-2</c:v>
                </c:pt>
                <c:pt idx="1203">
                  <c:v>-3.0828122466531882E-2</c:v>
                </c:pt>
                <c:pt idx="1204">
                  <c:v>7.7398114923405537E-2</c:v>
                </c:pt>
                <c:pt idx="1205">
                  <c:v>-6.1825436549618473E-3</c:v>
                </c:pt>
                <c:pt idx="1206">
                  <c:v>0.10311524063982624</c:v>
                </c:pt>
                <c:pt idx="1207">
                  <c:v>4.8466348492432143E-2</c:v>
                </c:pt>
                <c:pt idx="1208">
                  <c:v>0.11168761587863318</c:v>
                </c:pt>
                <c:pt idx="1209">
                  <c:v>8.4898943257361581E-2</c:v>
                </c:pt>
                <c:pt idx="1210">
                  <c:v>7.5255021113703746E-2</c:v>
                </c:pt>
                <c:pt idx="1211">
                  <c:v>9.56144123058702E-2</c:v>
                </c:pt>
                <c:pt idx="1212">
                  <c:v>9.56144123058702E-2</c:v>
                </c:pt>
                <c:pt idx="1213">
                  <c:v>8.1684302542809006E-2</c:v>
                </c:pt>
                <c:pt idx="1214">
                  <c:v>-0.18941706438445971</c:v>
                </c:pt>
                <c:pt idx="1215">
                  <c:v>0.31099534018089403</c:v>
                </c:pt>
                <c:pt idx="1216">
                  <c:v>7.8469661828256432E-2</c:v>
                </c:pt>
                <c:pt idx="1217">
                  <c:v>8.1684302542809006E-2</c:v>
                </c:pt>
                <c:pt idx="1218">
                  <c:v>4.4180160873028673E-2</c:v>
                </c:pt>
                <c:pt idx="1219">
                  <c:v>0.31849616851485008</c:v>
                </c:pt>
                <c:pt idx="1220">
                  <c:v>8.4898943257361581E-2</c:v>
                </c:pt>
                <c:pt idx="1221">
                  <c:v>-0.15727065723893374</c:v>
                </c:pt>
                <c:pt idx="1222">
                  <c:v>-0.36086456916059806</c:v>
                </c:pt>
                <c:pt idx="1223">
                  <c:v>0.17169424255028165</c:v>
                </c:pt>
                <c:pt idx="1224">
                  <c:v>0.28527821446447321</c:v>
                </c:pt>
                <c:pt idx="1225">
                  <c:v>0.13633319469020311</c:v>
                </c:pt>
                <c:pt idx="1226">
                  <c:v>0.14812021064356262</c:v>
                </c:pt>
                <c:pt idx="1227">
                  <c:v>0.27241965160626291</c:v>
                </c:pt>
                <c:pt idx="1228">
                  <c:v>-7.1546904850864568E-2</c:v>
                </c:pt>
                <c:pt idx="1229">
                  <c:v>-0.23227894057849441</c:v>
                </c:pt>
                <c:pt idx="1230">
                  <c:v>0.10847297516408061</c:v>
                </c:pt>
                <c:pt idx="1231">
                  <c:v>0.10632988135437882</c:v>
                </c:pt>
                <c:pt idx="1232">
                  <c:v>9.56144123058702E-2</c:v>
                </c:pt>
                <c:pt idx="1233">
                  <c:v>9.56144123058702E-2</c:v>
                </c:pt>
                <c:pt idx="1234">
                  <c:v>8.8113583971914156E-2</c:v>
                </c:pt>
                <c:pt idx="1235">
                  <c:v>9.2399771591317625E-2</c:v>
                </c:pt>
                <c:pt idx="1236">
                  <c:v>7.8469661828256432E-2</c:v>
                </c:pt>
                <c:pt idx="1237">
                  <c:v>9.775750611557199E-2</c:v>
                </c:pt>
                <c:pt idx="1238">
                  <c:v>8.5970490162212476E-2</c:v>
                </c:pt>
                <c:pt idx="1239">
                  <c:v>7.2040380399151172E-2</c:v>
                </c:pt>
                <c:pt idx="1240">
                  <c:v>8.704203706706326E-2</c:v>
                </c:pt>
                <c:pt idx="1241">
                  <c:v>7.8469661828256432E-2</c:v>
                </c:pt>
                <c:pt idx="1242">
                  <c:v>8.4898943257361581E-2</c:v>
                </c:pt>
                <c:pt idx="1243">
                  <c:v>7.7398114923405537E-2</c:v>
                </c:pt>
                <c:pt idx="1244">
                  <c:v>9.6685959210721095E-2</c:v>
                </c:pt>
                <c:pt idx="1245">
                  <c:v>7.2040380399151172E-2</c:v>
                </c:pt>
                <c:pt idx="1246">
                  <c:v>9.0256677781615946E-2</c:v>
                </c:pt>
                <c:pt idx="1247">
                  <c:v>8.9185130876765051E-2</c:v>
                </c:pt>
                <c:pt idx="1248">
                  <c:v>9.2399771591317625E-2</c:v>
                </c:pt>
                <c:pt idx="1249">
                  <c:v>7.7398114923405537E-2</c:v>
                </c:pt>
                <c:pt idx="1250">
                  <c:v>7.3111927304002067E-2</c:v>
                </c:pt>
                <c:pt idx="1251">
                  <c:v>7.9541208733107216E-2</c:v>
                </c:pt>
                <c:pt idx="1252">
                  <c:v>8.1684302542809006E-2</c:v>
                </c:pt>
                <c:pt idx="1253">
                  <c:v>7.8469661828256432E-2</c:v>
                </c:pt>
                <c:pt idx="1254">
                  <c:v>8.2755849447659791E-2</c:v>
                </c:pt>
                <c:pt idx="1255">
                  <c:v>8.8113583971914156E-2</c:v>
                </c:pt>
                <c:pt idx="1256">
                  <c:v>8.4898943257361581E-2</c:v>
                </c:pt>
                <c:pt idx="1257">
                  <c:v>6.2396458255493448E-2</c:v>
                </c:pt>
                <c:pt idx="1258">
                  <c:v>8.5970490162212476E-2</c:v>
                </c:pt>
                <c:pt idx="1259">
                  <c:v>7.0968833494300276E-2</c:v>
                </c:pt>
                <c:pt idx="1260">
                  <c:v>0.11168761587863318</c:v>
                </c:pt>
                <c:pt idx="1261">
                  <c:v>8.0612755637958111E-2</c:v>
                </c:pt>
                <c:pt idx="1262">
                  <c:v>0.11490225659318576</c:v>
                </c:pt>
                <c:pt idx="1263">
                  <c:v>8.5970490162212476E-2</c:v>
                </c:pt>
                <c:pt idx="1264">
                  <c:v>7.5255021113703746E-2</c:v>
                </c:pt>
                <c:pt idx="1265">
                  <c:v>6.8825739684598597E-2</c:v>
                </c:pt>
                <c:pt idx="1266">
                  <c:v>9.4542865401019305E-2</c:v>
                </c:pt>
                <c:pt idx="1267">
                  <c:v>5.2752536111835613E-2</c:v>
                </c:pt>
                <c:pt idx="1268">
                  <c:v>8.3827396352510686E-2</c:v>
                </c:pt>
                <c:pt idx="1269">
                  <c:v>8.0612755637958111E-2</c:v>
                </c:pt>
                <c:pt idx="1270">
                  <c:v>8.704203706706326E-2</c:v>
                </c:pt>
                <c:pt idx="1271">
                  <c:v>9.56144123058702E-2</c:v>
                </c:pt>
                <c:pt idx="1272">
                  <c:v>0.10740142825922971</c:v>
                </c:pt>
                <c:pt idx="1273">
                  <c:v>9.132822468646673E-2</c:v>
                </c:pt>
                <c:pt idx="1274">
                  <c:v>7.7398114923405537E-2</c:v>
                </c:pt>
                <c:pt idx="1275">
                  <c:v>6.7754192779747702E-2</c:v>
                </c:pt>
                <c:pt idx="1276">
                  <c:v>8.2755849447659791E-2</c:v>
                </c:pt>
                <c:pt idx="1277">
                  <c:v>6.3468005160344232E-2</c:v>
                </c:pt>
                <c:pt idx="1278">
                  <c:v>5.0609442302133933E-2</c:v>
                </c:pt>
                <c:pt idx="1279">
                  <c:v>4.3108613968177889E-2</c:v>
                </c:pt>
                <c:pt idx="1280">
                  <c:v>6.7754192779747702E-2</c:v>
                </c:pt>
                <c:pt idx="1281">
                  <c:v>6.3468005160344232E-2</c:v>
                </c:pt>
                <c:pt idx="1282">
                  <c:v>6.0253364445791657E-2</c:v>
                </c:pt>
                <c:pt idx="1283">
                  <c:v>7.4183474208852962E-2</c:v>
                </c:pt>
                <c:pt idx="1284">
                  <c:v>5.0609442302133933E-2</c:v>
                </c:pt>
                <c:pt idx="1285">
                  <c:v>5.7038723731239083E-2</c:v>
                </c:pt>
                <c:pt idx="1286">
                  <c:v>6.3468005160344232E-2</c:v>
                </c:pt>
                <c:pt idx="1287">
                  <c:v>5.4895629921537403E-2</c:v>
                </c:pt>
                <c:pt idx="1288">
                  <c:v>7.0968833494300276E-2</c:v>
                </c:pt>
                <c:pt idx="1289">
                  <c:v>6.1324911350642552E-2</c:v>
                </c:pt>
                <c:pt idx="1290">
                  <c:v>0.10740142825922971</c:v>
                </c:pt>
                <c:pt idx="1291">
                  <c:v>5.0609442302133933E-2</c:v>
                </c:pt>
                <c:pt idx="1292">
                  <c:v>6.5611098970046022E-2</c:v>
                </c:pt>
                <c:pt idx="1293">
                  <c:v>6.4539552065195127E-2</c:v>
                </c:pt>
                <c:pt idx="1294">
                  <c:v>5.5967176826388187E-2</c:v>
                </c:pt>
                <c:pt idx="1295">
                  <c:v>7.6326568018554641E-2</c:v>
                </c:pt>
                <c:pt idx="1296">
                  <c:v>7.6326568018554641E-2</c:v>
                </c:pt>
                <c:pt idx="1297">
                  <c:v>8.8113583971914156E-2</c:v>
                </c:pt>
                <c:pt idx="1298">
                  <c:v>7.3111927304002067E-2</c:v>
                </c:pt>
                <c:pt idx="1299">
                  <c:v>8.1684302542809006E-2</c:v>
                </c:pt>
                <c:pt idx="1300">
                  <c:v>6.9897286589449492E-2</c:v>
                </c:pt>
                <c:pt idx="1301">
                  <c:v>6.5611098970046022E-2</c:v>
                </c:pt>
                <c:pt idx="1302">
                  <c:v>7.8469661828256432E-2</c:v>
                </c:pt>
                <c:pt idx="1303">
                  <c:v>8.0612755637958111E-2</c:v>
                </c:pt>
                <c:pt idx="1304">
                  <c:v>7.6326568018554641E-2</c:v>
                </c:pt>
                <c:pt idx="1305">
                  <c:v>0.10418678754467714</c:v>
                </c:pt>
                <c:pt idx="1306">
                  <c:v>8.1684302542809006E-2</c:v>
                </c:pt>
                <c:pt idx="1307">
                  <c:v>4.6323254682730464E-2</c:v>
                </c:pt>
                <c:pt idx="1308">
                  <c:v>5.2752536111835613E-2</c:v>
                </c:pt>
                <c:pt idx="1309">
                  <c:v>7.4183474208852962E-2</c:v>
                </c:pt>
                <c:pt idx="1310">
                  <c:v>7.6326568018554641E-2</c:v>
                </c:pt>
                <c:pt idx="1311">
                  <c:v>7.4183474208852962E-2</c:v>
                </c:pt>
                <c:pt idx="1312">
                  <c:v>7.7398114923405537E-2</c:v>
                </c:pt>
                <c:pt idx="1313">
                  <c:v>7.2040380399151172E-2</c:v>
                </c:pt>
                <c:pt idx="1314">
                  <c:v>8.1684302542809006E-2</c:v>
                </c:pt>
                <c:pt idx="1315">
                  <c:v>6.1324911350642552E-2</c:v>
                </c:pt>
                <c:pt idx="1316">
                  <c:v>8.3827396352510686E-2</c:v>
                </c:pt>
                <c:pt idx="1317">
                  <c:v>8.1684302542809006E-2</c:v>
                </c:pt>
                <c:pt idx="1318">
                  <c:v>7.7398114923405537E-2</c:v>
                </c:pt>
                <c:pt idx="1319">
                  <c:v>6.6682645874896918E-2</c:v>
                </c:pt>
                <c:pt idx="1320">
                  <c:v>6.1324911350642552E-2</c:v>
                </c:pt>
                <c:pt idx="1321">
                  <c:v>4.2037067063326994E-2</c:v>
                </c:pt>
                <c:pt idx="1322">
                  <c:v>8.2755849447659791E-2</c:v>
                </c:pt>
                <c:pt idx="1323">
                  <c:v>4.6323254682730464E-2</c:v>
                </c:pt>
                <c:pt idx="1324">
                  <c:v>8.2755849447659791E-2</c:v>
                </c:pt>
                <c:pt idx="1325">
                  <c:v>0.10418678754467714</c:v>
                </c:pt>
                <c:pt idx="1326">
                  <c:v>4.0965520158476099E-2</c:v>
                </c:pt>
                <c:pt idx="1327">
                  <c:v>5.9181817540940762E-2</c:v>
                </c:pt>
                <c:pt idx="1328">
                  <c:v>6.6682645874896918E-2</c:v>
                </c:pt>
                <c:pt idx="1329">
                  <c:v>6.5611098970046022E-2</c:v>
                </c:pt>
                <c:pt idx="1330">
                  <c:v>5.9181817540940762E-2</c:v>
                </c:pt>
                <c:pt idx="1331">
                  <c:v>5.5967176826388187E-2</c:v>
                </c:pt>
                <c:pt idx="1332">
                  <c:v>6.2396458255493448E-2</c:v>
                </c:pt>
                <c:pt idx="1333">
                  <c:v>5.2752536111835613E-2</c:v>
                </c:pt>
                <c:pt idx="1334">
                  <c:v>4.8466348492432143E-2</c:v>
                </c:pt>
                <c:pt idx="1335">
                  <c:v>6.6682645874896918E-2</c:v>
                </c:pt>
                <c:pt idx="1336">
                  <c:v>6.1324911350642552E-2</c:v>
                </c:pt>
                <c:pt idx="1337">
                  <c:v>6.3468005160344232E-2</c:v>
                </c:pt>
                <c:pt idx="1338">
                  <c:v>6.2396458255493448E-2</c:v>
                </c:pt>
                <c:pt idx="1339">
                  <c:v>0.10204369373497535</c:v>
                </c:pt>
                <c:pt idx="1340">
                  <c:v>5.9181817540940762E-2</c:v>
                </c:pt>
                <c:pt idx="1341">
                  <c:v>7.9541208733107216E-2</c:v>
                </c:pt>
                <c:pt idx="1342">
                  <c:v>7.9541208733107216E-2</c:v>
                </c:pt>
                <c:pt idx="1343">
                  <c:v>5.5967176826388187E-2</c:v>
                </c:pt>
                <c:pt idx="1344">
                  <c:v>6.8825739684598597E-2</c:v>
                </c:pt>
                <c:pt idx="1345">
                  <c:v>5.1680989206984718E-2</c:v>
                </c:pt>
                <c:pt idx="1346">
                  <c:v>6.4539552065195127E-2</c:v>
                </c:pt>
                <c:pt idx="1347">
                  <c:v>5.8110270636089978E-2</c:v>
                </c:pt>
                <c:pt idx="1348">
                  <c:v>8.704203706706326E-2</c:v>
                </c:pt>
                <c:pt idx="1349">
                  <c:v>8.1684302542809006E-2</c:v>
                </c:pt>
                <c:pt idx="1350">
                  <c:v>0.11811689730773833</c:v>
                </c:pt>
                <c:pt idx="1351">
                  <c:v>7.3111927304002067E-2</c:v>
                </c:pt>
                <c:pt idx="1352">
                  <c:v>6.9897286589449492E-2</c:v>
                </c:pt>
                <c:pt idx="1353">
                  <c:v>6.2396458255493448E-2</c:v>
                </c:pt>
                <c:pt idx="1354">
                  <c:v>7.6326568018554641E-2</c:v>
                </c:pt>
                <c:pt idx="1355">
                  <c:v>6.5611098970046022E-2</c:v>
                </c:pt>
                <c:pt idx="1356">
                  <c:v>7.5255021113703746E-2</c:v>
                </c:pt>
                <c:pt idx="1357">
                  <c:v>7.5255021113703746E-2</c:v>
                </c:pt>
                <c:pt idx="1358">
                  <c:v>8.0612755637958111E-2</c:v>
                </c:pt>
                <c:pt idx="1359">
                  <c:v>6.2396458255493448E-2</c:v>
                </c:pt>
                <c:pt idx="1360">
                  <c:v>8.0612755637958111E-2</c:v>
                </c:pt>
                <c:pt idx="1361">
                  <c:v>5.3824083016686508E-2</c:v>
                </c:pt>
                <c:pt idx="1362">
                  <c:v>6.5611098970046022E-2</c:v>
                </c:pt>
                <c:pt idx="1363">
                  <c:v>7.0968833494300276E-2</c:v>
                </c:pt>
                <c:pt idx="1364">
                  <c:v>7.0968833494300276E-2</c:v>
                </c:pt>
                <c:pt idx="1365">
                  <c:v>7.0968833494300276E-2</c:v>
                </c:pt>
                <c:pt idx="1366">
                  <c:v>5.1680989206984718E-2</c:v>
                </c:pt>
                <c:pt idx="1367">
                  <c:v>6.4539552065195127E-2</c:v>
                </c:pt>
                <c:pt idx="1368">
                  <c:v>6.1324911350642552E-2</c:v>
                </c:pt>
                <c:pt idx="1369">
                  <c:v>6.6682645874896918E-2</c:v>
                </c:pt>
                <c:pt idx="1370">
                  <c:v>6.0253364445791657E-2</c:v>
                </c:pt>
                <c:pt idx="1371">
                  <c:v>6.7754192779747702E-2</c:v>
                </c:pt>
                <c:pt idx="1372">
                  <c:v>7.0968833494300276E-2</c:v>
                </c:pt>
                <c:pt idx="1373">
                  <c:v>5.9181817540940762E-2</c:v>
                </c:pt>
                <c:pt idx="1374">
                  <c:v>6.3468005160344232E-2</c:v>
                </c:pt>
                <c:pt idx="1375">
                  <c:v>3.4536238729370949E-2</c:v>
                </c:pt>
                <c:pt idx="1376">
                  <c:v>3.8822426348774419E-2</c:v>
                </c:pt>
                <c:pt idx="1377">
                  <c:v>4.8466348492432143E-2</c:v>
                </c:pt>
                <c:pt idx="1378">
                  <c:v>8.5970490162212476E-2</c:v>
                </c:pt>
                <c:pt idx="1379">
                  <c:v>6.1324911350642552E-2</c:v>
                </c:pt>
                <c:pt idx="1380">
                  <c:v>6.0253364445791657E-2</c:v>
                </c:pt>
                <c:pt idx="1381">
                  <c:v>5.8110270636089978E-2</c:v>
                </c:pt>
                <c:pt idx="1382">
                  <c:v>7.0968833494300276E-2</c:v>
                </c:pt>
                <c:pt idx="1383">
                  <c:v>4.6323254682730464E-2</c:v>
                </c:pt>
                <c:pt idx="1384">
                  <c:v>7.6326568018554641E-2</c:v>
                </c:pt>
                <c:pt idx="1385">
                  <c:v>8.0612755637958111E-2</c:v>
                </c:pt>
                <c:pt idx="1386">
                  <c:v>5.7038723731239083E-2</c:v>
                </c:pt>
                <c:pt idx="1387">
                  <c:v>7.8469661828256432E-2</c:v>
                </c:pt>
                <c:pt idx="1388">
                  <c:v>5.3824083016686508E-2</c:v>
                </c:pt>
                <c:pt idx="1389">
                  <c:v>8.5970490162212476E-2</c:v>
                </c:pt>
                <c:pt idx="1390">
                  <c:v>6.9897286589449492E-2</c:v>
                </c:pt>
                <c:pt idx="1391">
                  <c:v>8.3827396352510686E-2</c:v>
                </c:pt>
                <c:pt idx="1392">
                  <c:v>7.4183474208852962E-2</c:v>
                </c:pt>
                <c:pt idx="1393">
                  <c:v>8.0612755637958111E-2</c:v>
                </c:pt>
                <c:pt idx="1394">
                  <c:v>7.8469661828256432E-2</c:v>
                </c:pt>
                <c:pt idx="1395">
                  <c:v>8.0612755637958111E-2</c:v>
                </c:pt>
                <c:pt idx="1396">
                  <c:v>9.0256677781615946E-2</c:v>
                </c:pt>
                <c:pt idx="1397">
                  <c:v>0.10311524063982624</c:v>
                </c:pt>
                <c:pt idx="1398">
                  <c:v>7.9541208733107216E-2</c:v>
                </c:pt>
                <c:pt idx="1399">
                  <c:v>9.2399771591317625E-2</c:v>
                </c:pt>
                <c:pt idx="1400">
                  <c:v>9.0256677781615946E-2</c:v>
                </c:pt>
                <c:pt idx="1401">
                  <c:v>9.3471318496168521E-2</c:v>
                </c:pt>
                <c:pt idx="1402">
                  <c:v>6.1324911350642552E-2</c:v>
                </c:pt>
                <c:pt idx="1403">
                  <c:v>0.10847297516408061</c:v>
                </c:pt>
                <c:pt idx="1404">
                  <c:v>6.6682645874896918E-2</c:v>
                </c:pt>
                <c:pt idx="1405">
                  <c:v>4.2037067063326994E-2</c:v>
                </c:pt>
                <c:pt idx="1406">
                  <c:v>6.3468005160344232E-2</c:v>
                </c:pt>
                <c:pt idx="1407">
                  <c:v>4.3108613968177889E-2</c:v>
                </c:pt>
                <c:pt idx="1408">
                  <c:v>3.6679332539072629E-2</c:v>
                </c:pt>
                <c:pt idx="1409">
                  <c:v>4.5251707777879568E-2</c:v>
                </c:pt>
                <c:pt idx="1410">
                  <c:v>4.0965520158476099E-2</c:v>
                </c:pt>
                <c:pt idx="1411">
                  <c:v>4.7394801587581359E-2</c:v>
                </c:pt>
                <c:pt idx="1412">
                  <c:v>6.2396458255493448E-2</c:v>
                </c:pt>
                <c:pt idx="1413">
                  <c:v>1.6319941346906175E-2</c:v>
                </c:pt>
                <c:pt idx="1414">
                  <c:v>3.2393144919669159E-2</c:v>
                </c:pt>
                <c:pt idx="1415">
                  <c:v>7.2040380399151172E-2</c:v>
                </c:pt>
                <c:pt idx="1416">
                  <c:v>4.0965520158476099E-2</c:v>
                </c:pt>
                <c:pt idx="1417">
                  <c:v>7.5255021113703746E-2</c:v>
                </c:pt>
                <c:pt idx="1418">
                  <c:v>8.2755849447659791E-2</c:v>
                </c:pt>
                <c:pt idx="1419">
                  <c:v>5.1680989206984718E-2</c:v>
                </c:pt>
                <c:pt idx="1420">
                  <c:v>7.2040380399151172E-2</c:v>
                </c:pt>
                <c:pt idx="1421">
                  <c:v>7.8469661828256432E-2</c:v>
                </c:pt>
                <c:pt idx="1422">
                  <c:v>6.9897286589449492E-2</c:v>
                </c:pt>
                <c:pt idx="1423">
                  <c:v>9.2399771591317625E-2</c:v>
                </c:pt>
                <c:pt idx="1424">
                  <c:v>0.10097214683012457</c:v>
                </c:pt>
                <c:pt idx="1425">
                  <c:v>8.1684302542809006E-2</c:v>
                </c:pt>
                <c:pt idx="1426">
                  <c:v>4.4180160873028673E-2</c:v>
                </c:pt>
                <c:pt idx="1427">
                  <c:v>9.8829053020422775E-2</c:v>
                </c:pt>
                <c:pt idx="1428">
                  <c:v>8.0612755637958111E-2</c:v>
                </c:pt>
                <c:pt idx="1429">
                  <c:v>5.8110270636089978E-2</c:v>
                </c:pt>
                <c:pt idx="1430">
                  <c:v>3.9893973253625203E-2</c:v>
                </c:pt>
                <c:pt idx="1431">
                  <c:v>4.2037067063326994E-2</c:v>
                </c:pt>
                <c:pt idx="1432">
                  <c:v>3.7750879443923524E-2</c:v>
                </c:pt>
                <c:pt idx="1433">
                  <c:v>4.7394801587581359E-2</c:v>
                </c:pt>
                <c:pt idx="1434">
                  <c:v>3.025005110996748E-2</c:v>
                </c:pt>
                <c:pt idx="1435">
                  <c:v>3.8822426348774419E-2</c:v>
                </c:pt>
                <c:pt idx="1436">
                  <c:v>1.8463035156607965E-2</c:v>
                </c:pt>
                <c:pt idx="1437">
                  <c:v>5.0609442302133933E-2</c:v>
                </c:pt>
                <c:pt idx="1438">
                  <c:v>3.4613784886958765E-3</c:v>
                </c:pt>
                <c:pt idx="1439">
                  <c:v>3.2393144919669159E-2</c:v>
                </c:pt>
                <c:pt idx="1440">
                  <c:v>5.1680989206984718E-2</c:v>
                </c:pt>
                <c:pt idx="1441">
                  <c:v>3.1321598014818375E-2</c:v>
                </c:pt>
                <c:pt idx="1442">
                  <c:v>7.0968833494300276E-2</c:v>
                </c:pt>
                <c:pt idx="1443">
                  <c:v>5.5967176826388187E-2</c:v>
                </c:pt>
                <c:pt idx="1444">
                  <c:v>5.2752536111835613E-2</c:v>
                </c:pt>
                <c:pt idx="1445">
                  <c:v>7.2040380399151172E-2</c:v>
                </c:pt>
                <c:pt idx="1446">
                  <c:v>6.7754192779747702E-2</c:v>
                </c:pt>
                <c:pt idx="1447">
                  <c:v>8.0612755637958111E-2</c:v>
                </c:pt>
                <c:pt idx="1448">
                  <c:v>5.1680989206984718E-2</c:v>
                </c:pt>
                <c:pt idx="1449">
                  <c:v>8.704203706706326E-2</c:v>
                </c:pt>
                <c:pt idx="1450">
                  <c:v>5.9181817540940762E-2</c:v>
                </c:pt>
                <c:pt idx="1451">
                  <c:v>6.6682645874896918E-2</c:v>
                </c:pt>
                <c:pt idx="1452">
                  <c:v>9.0256677781615946E-2</c:v>
                </c:pt>
                <c:pt idx="1453">
                  <c:v>7.8469661828256432E-2</c:v>
                </c:pt>
                <c:pt idx="1454">
                  <c:v>5.9181817540940762E-2</c:v>
                </c:pt>
                <c:pt idx="1455">
                  <c:v>3.9893973253625203E-2</c:v>
                </c:pt>
                <c:pt idx="1456">
                  <c:v>8.1684302542809006E-2</c:v>
                </c:pt>
                <c:pt idx="1457">
                  <c:v>4.6323254682730464E-2</c:v>
                </c:pt>
                <c:pt idx="1458">
                  <c:v>5.5967176826388187E-2</c:v>
                </c:pt>
                <c:pt idx="1459">
                  <c:v>4.8466348492432143E-2</c:v>
                </c:pt>
                <c:pt idx="1460">
                  <c:v>6.1324911350642552E-2</c:v>
                </c:pt>
                <c:pt idx="1461">
                  <c:v>3.3464691824520054E-2</c:v>
                </c:pt>
                <c:pt idx="1462">
                  <c:v>4.9537895397283038E-2</c:v>
                </c:pt>
                <c:pt idx="1463">
                  <c:v>1.4176847537204496E-2</c:v>
                </c:pt>
                <c:pt idx="1464">
                  <c:v>7.4183474208852962E-2</c:v>
                </c:pt>
                <c:pt idx="1465">
                  <c:v>1.8463035156607965E-2</c:v>
                </c:pt>
                <c:pt idx="1466">
                  <c:v>9.8906599178010257E-3</c:v>
                </c:pt>
                <c:pt idx="1467">
                  <c:v>3.8822426348774419E-2</c:v>
                </c:pt>
                <c:pt idx="1468">
                  <c:v>4.5251707777879568E-2</c:v>
                </c:pt>
                <c:pt idx="1469">
                  <c:v>3.8822426348774419E-2</c:v>
                </c:pt>
                <c:pt idx="1470">
                  <c:v>6.5611098970046022E-2</c:v>
                </c:pt>
                <c:pt idx="1471">
                  <c:v>5.4895629921537403E-2</c:v>
                </c:pt>
                <c:pt idx="1472">
                  <c:v>6.2396458255493448E-2</c:v>
                </c:pt>
                <c:pt idx="1473">
                  <c:v>6.6682645874896918E-2</c:v>
                </c:pt>
                <c:pt idx="1474">
                  <c:v>8.0612755637958111E-2</c:v>
                </c:pt>
                <c:pt idx="1475">
                  <c:v>7.3111927304002067E-2</c:v>
                </c:pt>
                <c:pt idx="1476">
                  <c:v>8.4898943257361581E-2</c:v>
                </c:pt>
                <c:pt idx="1477">
                  <c:v>6.3468005160344232E-2</c:v>
                </c:pt>
                <c:pt idx="1478">
                  <c:v>7.9541208733107216E-2</c:v>
                </c:pt>
                <c:pt idx="1479">
                  <c:v>6.5611098970046022E-2</c:v>
                </c:pt>
                <c:pt idx="1480">
                  <c:v>0.11275916278348408</c:v>
                </c:pt>
                <c:pt idx="1481">
                  <c:v>8.3827396352510686E-2</c:v>
                </c:pt>
                <c:pt idx="1482">
                  <c:v>2.9178504205116584E-2</c:v>
                </c:pt>
                <c:pt idx="1483">
                  <c:v>7.6326568018554641E-2</c:v>
                </c:pt>
                <c:pt idx="1484">
                  <c:v>5.4895629921537403E-2</c:v>
                </c:pt>
                <c:pt idx="1485">
                  <c:v>4.3108613968177889E-2</c:v>
                </c:pt>
                <c:pt idx="1486">
                  <c:v>3.4536238729370949E-2</c:v>
                </c:pt>
                <c:pt idx="1487">
                  <c:v>5.1680989206984718E-2</c:v>
                </c:pt>
                <c:pt idx="1488">
                  <c:v>5.1680989206984718E-2</c:v>
                </c:pt>
                <c:pt idx="1489">
                  <c:v>2.9178504205116584E-2</c:v>
                </c:pt>
                <c:pt idx="1490">
                  <c:v>2.382076968086233E-2</c:v>
                </c:pt>
                <c:pt idx="1491">
                  <c:v>-1.0468731274365428E-2</c:v>
                </c:pt>
                <c:pt idx="1492">
                  <c:v>5.6044722983975559E-3</c:v>
                </c:pt>
                <c:pt idx="1493">
                  <c:v>3.025005110996748E-2</c:v>
                </c:pt>
                <c:pt idx="1494">
                  <c:v>1.6319941346906175E-2</c:v>
                </c:pt>
                <c:pt idx="1495">
                  <c:v>6.2396458255493448E-2</c:v>
                </c:pt>
                <c:pt idx="1496">
                  <c:v>6.8825739684598597E-2</c:v>
                </c:pt>
                <c:pt idx="1497">
                  <c:v>5.3824083016686508E-2</c:v>
                </c:pt>
                <c:pt idx="1498">
                  <c:v>5.9181817540940762E-2</c:v>
                </c:pt>
                <c:pt idx="1499">
                  <c:v>8.1684302542809006E-2</c:v>
                </c:pt>
                <c:pt idx="1500">
                  <c:v>-0.35014910011208955</c:v>
                </c:pt>
                <c:pt idx="1501">
                  <c:v>6.5611098970046022E-2</c:v>
                </c:pt>
                <c:pt idx="1502">
                  <c:v>8.0612755637958111E-2</c:v>
                </c:pt>
                <c:pt idx="1503">
                  <c:v>2.0606128966309645E-2</c:v>
                </c:pt>
                <c:pt idx="1504">
                  <c:v>4.5251707777879568E-2</c:v>
                </c:pt>
                <c:pt idx="1505">
                  <c:v>-0.59660488822778834</c:v>
                </c:pt>
                <c:pt idx="1506">
                  <c:v>-0.50016566679121044</c:v>
                </c:pt>
                <c:pt idx="1507">
                  <c:v>0.13526164778535221</c:v>
                </c:pt>
                <c:pt idx="1508">
                  <c:v>2.0606128966309645E-2</c:v>
                </c:pt>
                <c:pt idx="1509">
                  <c:v>-2.4398841037426733E-2</c:v>
                </c:pt>
                <c:pt idx="1510">
                  <c:v>2.2749222776011435E-2</c:v>
                </c:pt>
                <c:pt idx="1511">
                  <c:v>1.2033753727502816E-2</c:v>
                </c:pt>
                <c:pt idx="1512">
                  <c:v>3.1321598014818375E-2</c:v>
                </c:pt>
                <c:pt idx="1513">
                  <c:v>-0.35014910011208955</c:v>
                </c:pt>
                <c:pt idx="1514">
                  <c:v>8.2755849447659791E-2</c:v>
                </c:pt>
                <c:pt idx="1515">
                  <c:v>3.2393144919669159E-2</c:v>
                </c:pt>
                <c:pt idx="1516">
                  <c:v>3.5607785634221845E-2</c:v>
                </c:pt>
                <c:pt idx="1517">
                  <c:v>-9.2977842947882028E-2</c:v>
                </c:pt>
                <c:pt idx="1518">
                  <c:v>-0.96093083587708228</c:v>
                </c:pt>
                <c:pt idx="1519">
                  <c:v>0.20919838422006187</c:v>
                </c:pt>
                <c:pt idx="1520">
                  <c:v>0.33885555970701653</c:v>
                </c:pt>
                <c:pt idx="1521">
                  <c:v>6.0253364445791657E-2</c:v>
                </c:pt>
                <c:pt idx="1522">
                  <c:v>6.0253364445791657E-2</c:v>
                </c:pt>
                <c:pt idx="1523">
                  <c:v>6.0253364445791657E-2</c:v>
                </c:pt>
                <c:pt idx="1524">
                  <c:v>0.27777738613051717</c:v>
                </c:pt>
                <c:pt idx="1525">
                  <c:v>-1.8963560355584885E-3</c:v>
                </c:pt>
                <c:pt idx="1526">
                  <c:v>2.9178504205116584E-2</c:v>
                </c:pt>
                <c:pt idx="1527">
                  <c:v>2.8106957300265689E-2</c:v>
                </c:pt>
                <c:pt idx="1528">
                  <c:v>2.2749222776011435E-2</c:v>
                </c:pt>
                <c:pt idx="1529">
                  <c:v>3.3464691824520054E-2</c:v>
                </c:pt>
                <c:pt idx="1530">
                  <c:v>2.9178504205116584E-2</c:v>
                </c:pt>
                <c:pt idx="1531">
                  <c:v>4.2037067063326994E-2</c:v>
                </c:pt>
                <c:pt idx="1532">
                  <c:v>1.8463035156607965E-2</c:v>
                </c:pt>
                <c:pt idx="1533">
                  <c:v>3.3464691824520054E-2</c:v>
                </c:pt>
                <c:pt idx="1534">
                  <c:v>3.4536238729370949E-2</c:v>
                </c:pt>
                <c:pt idx="1535">
                  <c:v>3.4536238729370949E-2</c:v>
                </c:pt>
                <c:pt idx="1536">
                  <c:v>3.5607785634221845E-2</c:v>
                </c:pt>
                <c:pt idx="1537">
                  <c:v>1.5248394442055391E-2</c:v>
                </c:pt>
                <c:pt idx="1538">
                  <c:v>3.3464691824520054E-2</c:v>
                </c:pt>
                <c:pt idx="1539">
                  <c:v>3.3464691824520054E-2</c:v>
                </c:pt>
                <c:pt idx="1540">
                  <c:v>5.0609442302133933E-2</c:v>
                </c:pt>
                <c:pt idx="1541">
                  <c:v>0.12883236635624706</c:v>
                </c:pt>
                <c:pt idx="1542">
                  <c:v>-0.41444191440314126</c:v>
                </c:pt>
                <c:pt idx="1543">
                  <c:v>0.36350113851858634</c:v>
                </c:pt>
                <c:pt idx="1544">
                  <c:v>7.9541208733107216E-2</c:v>
                </c:pt>
                <c:pt idx="1545">
                  <c:v>2.596386349056401E-2</c:v>
                </c:pt>
                <c:pt idx="1546">
                  <c:v>2.382076968086233E-2</c:v>
                </c:pt>
                <c:pt idx="1547">
                  <c:v>-4.368668532474218E-2</c:v>
                </c:pt>
                <c:pt idx="1548">
                  <c:v>3.4613784886958765E-3</c:v>
                </c:pt>
                <c:pt idx="1549">
                  <c:v>-4.0394498452602789E-3</c:v>
                </c:pt>
                <c:pt idx="1550">
                  <c:v>-8.2262373899373298E-2</c:v>
                </c:pt>
                <c:pt idx="1551">
                  <c:v>5.6044722983975559E-3</c:v>
                </c:pt>
                <c:pt idx="1552">
                  <c:v>-3.9400497705338822E-2</c:v>
                </c:pt>
                <c:pt idx="1553">
                  <c:v>1.2033753727502816E-2</c:v>
                </c:pt>
                <c:pt idx="1554">
                  <c:v>2.3898315838449813E-3</c:v>
                </c:pt>
                <c:pt idx="1555">
                  <c:v>2.382076968086233E-2</c:v>
                </c:pt>
                <c:pt idx="1556">
                  <c:v>2.0606128966309645E-2</c:v>
                </c:pt>
                <c:pt idx="1557">
                  <c:v>1.6319941346906175E-2</c:v>
                </c:pt>
                <c:pt idx="1558">
                  <c:v>5.6044722983975559E-3</c:v>
                </c:pt>
                <c:pt idx="1559">
                  <c:v>2.167767587116054E-2</c:v>
                </c:pt>
                <c:pt idx="1560">
                  <c:v>2.8106957300265689E-2</c:v>
                </c:pt>
                <c:pt idx="1561">
                  <c:v>1.3182846789940861E-3</c:v>
                </c:pt>
                <c:pt idx="1562">
                  <c:v>1.6319941346906175E-2</c:v>
                </c:pt>
                <c:pt idx="1563">
                  <c:v>1.739148825175707E-2</c:v>
                </c:pt>
                <c:pt idx="1564">
                  <c:v>1.9534582061458861E-2</c:v>
                </c:pt>
                <c:pt idx="1565">
                  <c:v>1.2033753727502816E-2</c:v>
                </c:pt>
                <c:pt idx="1566">
                  <c:v>9.8906599178010257E-3</c:v>
                </c:pt>
                <c:pt idx="1567">
                  <c:v>7.7475661080993463E-3</c:v>
                </c:pt>
                <c:pt idx="1568">
                  <c:v>2.3898315838449813E-3</c:v>
                </c:pt>
                <c:pt idx="1569">
                  <c:v>8.8191130129501305E-3</c:v>
                </c:pt>
                <c:pt idx="1570">
                  <c:v>8.8191130129501305E-3</c:v>
                </c:pt>
                <c:pt idx="1571">
                  <c:v>-1.8963560355584885E-3</c:v>
                </c:pt>
                <c:pt idx="1572">
                  <c:v>2.4673777414330189E-4</c:v>
                </c:pt>
                <c:pt idx="1573">
                  <c:v>-1.0468731274365428E-2</c:v>
                </c:pt>
                <c:pt idx="1574">
                  <c:v>2.3898315838449813E-3</c:v>
                </c:pt>
                <c:pt idx="1575">
                  <c:v>1.31053006323536E-2</c:v>
                </c:pt>
                <c:pt idx="1576">
                  <c:v>-2.0112653418023152E-2</c:v>
                </c:pt>
                <c:pt idx="1577">
                  <c:v>1.31053006323536E-2</c:v>
                </c:pt>
                <c:pt idx="1578">
                  <c:v>3.8822426348774419E-2</c:v>
                </c:pt>
                <c:pt idx="1579">
                  <c:v>2.0606128966309645E-2</c:v>
                </c:pt>
                <c:pt idx="1580">
                  <c:v>4.5329253935467717E-3</c:v>
                </c:pt>
                <c:pt idx="1581">
                  <c:v>2.3898315838449813E-3</c:v>
                </c:pt>
                <c:pt idx="1582">
                  <c:v>2.3898315838449813E-3</c:v>
                </c:pt>
                <c:pt idx="1583">
                  <c:v>1.3182846789940861E-3</c:v>
                </c:pt>
                <c:pt idx="1584">
                  <c:v>2.167767587116054E-2</c:v>
                </c:pt>
                <c:pt idx="1585">
                  <c:v>1.3182846789940861E-3</c:v>
                </c:pt>
                <c:pt idx="1586">
                  <c:v>1.8463035156607965E-2</c:v>
                </c:pt>
                <c:pt idx="1587">
                  <c:v>8.8191130129501305E-3</c:v>
                </c:pt>
                <c:pt idx="1588">
                  <c:v>5.2752536111835613E-2</c:v>
                </c:pt>
                <c:pt idx="1589">
                  <c:v>2.9178504205116584E-2</c:v>
                </c:pt>
                <c:pt idx="1590">
                  <c:v>2.4892316585713115E-2</c:v>
                </c:pt>
                <c:pt idx="1591">
                  <c:v>1.9534582061458861E-2</c:v>
                </c:pt>
                <c:pt idx="1592">
                  <c:v>1.6319941346906175E-2</c:v>
                </c:pt>
                <c:pt idx="1593">
                  <c:v>2.596386349056401E-2</c:v>
                </c:pt>
                <c:pt idx="1594">
                  <c:v>3.5607785634221845E-2</c:v>
                </c:pt>
                <c:pt idx="1595">
                  <c:v>5.6044722983975559E-3</c:v>
                </c:pt>
                <c:pt idx="1596">
                  <c:v>3.2393144919669159E-2</c:v>
                </c:pt>
                <c:pt idx="1597">
                  <c:v>1.31053006323536E-2</c:v>
                </c:pt>
                <c:pt idx="1598">
                  <c:v>1.0962206822651921E-2</c:v>
                </c:pt>
                <c:pt idx="1599">
                  <c:v>2.167767587116054E-2</c:v>
                </c:pt>
                <c:pt idx="1600">
                  <c:v>1.31053006323536E-2</c:v>
                </c:pt>
                <c:pt idx="1601">
                  <c:v>6.6760192032484511E-3</c:v>
                </c:pt>
                <c:pt idx="1602">
                  <c:v>1.9534582061458861E-2</c:v>
                </c:pt>
                <c:pt idx="1603">
                  <c:v>2.4892316585713115E-2</c:v>
                </c:pt>
                <c:pt idx="1604">
                  <c:v>2.382076968086233E-2</c:v>
                </c:pt>
                <c:pt idx="1605">
                  <c:v>5.1680989206984718E-2</c:v>
                </c:pt>
                <c:pt idx="1606">
                  <c:v>5.6044722983975559E-3</c:v>
                </c:pt>
                <c:pt idx="1607">
                  <c:v>1.3182846789940861E-3</c:v>
                </c:pt>
                <c:pt idx="1608">
                  <c:v>-8.2480913070770434E-4</c:v>
                </c:pt>
                <c:pt idx="1609">
                  <c:v>-2.9679029404092727E-3</c:v>
                </c:pt>
                <c:pt idx="1610">
                  <c:v>1.8463035156607965E-2</c:v>
                </c:pt>
                <c:pt idx="1611">
                  <c:v>1.31053006323536E-2</c:v>
                </c:pt>
                <c:pt idx="1612">
                  <c:v>1.3182846789940861E-3</c:v>
                </c:pt>
                <c:pt idx="1613">
                  <c:v>1.5248394442055391E-2</c:v>
                </c:pt>
                <c:pt idx="1614">
                  <c:v>2.4673777414330189E-4</c:v>
                </c:pt>
                <c:pt idx="1615">
                  <c:v>-9.3971843695144219E-3</c:v>
                </c:pt>
                <c:pt idx="1616">
                  <c:v>1.3182846789940861E-3</c:v>
                </c:pt>
                <c:pt idx="1617">
                  <c:v>-1.0468731274365428E-2</c:v>
                </c:pt>
                <c:pt idx="1618">
                  <c:v>2.3898315838449813E-3</c:v>
                </c:pt>
                <c:pt idx="1619">
                  <c:v>-1.0468731274365428E-2</c:v>
                </c:pt>
                <c:pt idx="1620">
                  <c:v>-8.3256374646636377E-3</c:v>
                </c:pt>
                <c:pt idx="1621">
                  <c:v>-2.9679029404092727E-3</c:v>
                </c:pt>
                <c:pt idx="1622">
                  <c:v>-2.0112653418023152E-2</c:v>
                </c:pt>
                <c:pt idx="1623">
                  <c:v>7.7475661080993463E-3</c:v>
                </c:pt>
                <c:pt idx="1624">
                  <c:v>-4.0394498452602789E-3</c:v>
                </c:pt>
                <c:pt idx="1625">
                  <c:v>-1.6898012703470577E-2</c:v>
                </c:pt>
                <c:pt idx="1626">
                  <c:v>2.4673777414330189E-4</c:v>
                </c:pt>
                <c:pt idx="1627">
                  <c:v>1.0962206822651921E-2</c:v>
                </c:pt>
                <c:pt idx="1628">
                  <c:v>-1.8963560355584885E-3</c:v>
                </c:pt>
                <c:pt idx="1629">
                  <c:v>-1.0468731274365428E-2</c:v>
                </c:pt>
                <c:pt idx="1630">
                  <c:v>-1.8963560355584885E-3</c:v>
                </c:pt>
                <c:pt idx="1631">
                  <c:v>5.6044722983975559E-3</c:v>
                </c:pt>
                <c:pt idx="1632">
                  <c:v>1.0962206822651921E-2</c:v>
                </c:pt>
                <c:pt idx="1633">
                  <c:v>2.382076968086233E-2</c:v>
                </c:pt>
                <c:pt idx="1634">
                  <c:v>6.6760192032484511E-3</c:v>
                </c:pt>
                <c:pt idx="1635">
                  <c:v>2.167767587116054E-2</c:v>
                </c:pt>
                <c:pt idx="1636">
                  <c:v>-1.5826465798619793E-2</c:v>
                </c:pt>
                <c:pt idx="1637">
                  <c:v>4.8466348492432143E-2</c:v>
                </c:pt>
                <c:pt idx="1638">
                  <c:v>-6.1825436549618473E-3</c:v>
                </c:pt>
                <c:pt idx="1639">
                  <c:v>-1.8963560355584885E-3</c:v>
                </c:pt>
                <c:pt idx="1640">
                  <c:v>2.4892316585713115E-2</c:v>
                </c:pt>
                <c:pt idx="1641">
                  <c:v>2.3898315838449813E-3</c:v>
                </c:pt>
                <c:pt idx="1642">
                  <c:v>1.2033753727502816E-2</c:v>
                </c:pt>
                <c:pt idx="1643">
                  <c:v>1.5248394442055391E-2</c:v>
                </c:pt>
                <c:pt idx="1644">
                  <c:v>1.4176847537204496E-2</c:v>
                </c:pt>
                <c:pt idx="1645">
                  <c:v>2.3898315838449813E-3</c:v>
                </c:pt>
                <c:pt idx="1646">
                  <c:v>8.8191130129501305E-3</c:v>
                </c:pt>
                <c:pt idx="1647">
                  <c:v>2.2749222776011435E-2</c:v>
                </c:pt>
                <c:pt idx="1648">
                  <c:v>3.4613784886958765E-3</c:v>
                </c:pt>
                <c:pt idx="1649">
                  <c:v>1.2033753727502816E-2</c:v>
                </c:pt>
                <c:pt idx="1650">
                  <c:v>1.31053006323536E-2</c:v>
                </c:pt>
                <c:pt idx="1651">
                  <c:v>4.5329253935467717E-3</c:v>
                </c:pt>
                <c:pt idx="1652">
                  <c:v>2.2749222776011435E-2</c:v>
                </c:pt>
                <c:pt idx="1653">
                  <c:v>7.7475661080993463E-3</c:v>
                </c:pt>
                <c:pt idx="1654">
                  <c:v>9.8906599178010257E-3</c:v>
                </c:pt>
                <c:pt idx="1655">
                  <c:v>4.5329253935467717E-3</c:v>
                </c:pt>
                <c:pt idx="1656">
                  <c:v>1.2033753727502816E-2</c:v>
                </c:pt>
                <c:pt idx="1657">
                  <c:v>1.4176847537204496E-2</c:v>
                </c:pt>
                <c:pt idx="1658">
                  <c:v>-1.3683371988918003E-2</c:v>
                </c:pt>
                <c:pt idx="1659">
                  <c:v>-1.1540278179216212E-2</c:v>
                </c:pt>
                <c:pt idx="1660">
                  <c:v>2.3898315838449813E-3</c:v>
                </c:pt>
                <c:pt idx="1661">
                  <c:v>2.7035410395414905E-2</c:v>
                </c:pt>
                <c:pt idx="1662">
                  <c:v>3.4536238729370949E-2</c:v>
                </c:pt>
                <c:pt idx="1663">
                  <c:v>1.2033753727502816E-2</c:v>
                </c:pt>
                <c:pt idx="1664">
                  <c:v>2.596386349056401E-2</c:v>
                </c:pt>
                <c:pt idx="1665">
                  <c:v>1.0962206822651921E-2</c:v>
                </c:pt>
                <c:pt idx="1666">
                  <c:v>2.7035410395414905E-2</c:v>
                </c:pt>
                <c:pt idx="1667">
                  <c:v>9.8906599178010257E-3</c:v>
                </c:pt>
                <c:pt idx="1668">
                  <c:v>-1.9041106513172368E-2</c:v>
                </c:pt>
                <c:pt idx="1669">
                  <c:v>-1.5826465798619793E-2</c:v>
                </c:pt>
                <c:pt idx="1670">
                  <c:v>-1.2611825084067219E-2</c:v>
                </c:pt>
                <c:pt idx="1671">
                  <c:v>1.31053006323536E-2</c:v>
                </c:pt>
                <c:pt idx="1672">
                  <c:v>1.0962206822651921E-2</c:v>
                </c:pt>
                <c:pt idx="1673">
                  <c:v>1.31053006323536E-2</c:v>
                </c:pt>
                <c:pt idx="1674">
                  <c:v>2.4892316585713115E-2</c:v>
                </c:pt>
                <c:pt idx="1675">
                  <c:v>2.4673777414330189E-4</c:v>
                </c:pt>
                <c:pt idx="1676">
                  <c:v>1.3182846789940861E-3</c:v>
                </c:pt>
                <c:pt idx="1677">
                  <c:v>9.8906599178010257E-3</c:v>
                </c:pt>
                <c:pt idx="1678">
                  <c:v>-1.1540278179216212E-2</c:v>
                </c:pt>
                <c:pt idx="1679">
                  <c:v>2.3898315838449813E-3</c:v>
                </c:pt>
                <c:pt idx="1680">
                  <c:v>3.5607785634221845E-2</c:v>
                </c:pt>
                <c:pt idx="1681">
                  <c:v>1.0962206822651921E-2</c:v>
                </c:pt>
                <c:pt idx="1682">
                  <c:v>-1.7969559608321362E-2</c:v>
                </c:pt>
                <c:pt idx="1683">
                  <c:v>1.3182846789940861E-3</c:v>
                </c:pt>
                <c:pt idx="1684">
                  <c:v>-1.8963560355584885E-3</c:v>
                </c:pt>
                <c:pt idx="1685">
                  <c:v>4.7394801587581359E-2</c:v>
                </c:pt>
                <c:pt idx="1686">
                  <c:v>-1.3683371988918003E-2</c:v>
                </c:pt>
                <c:pt idx="1687">
                  <c:v>-1.5826465798619793E-2</c:v>
                </c:pt>
                <c:pt idx="1688">
                  <c:v>1.3182846789940861E-3</c:v>
                </c:pt>
                <c:pt idx="1689">
                  <c:v>-2.4398841037426733E-2</c:v>
                </c:pt>
                <c:pt idx="1690">
                  <c:v>1.0962206822651921E-2</c:v>
                </c:pt>
                <c:pt idx="1691">
                  <c:v>-2.0112653418023152E-2</c:v>
                </c:pt>
                <c:pt idx="1692">
                  <c:v>-2.3327294132575727E-2</c:v>
                </c:pt>
                <c:pt idx="1693">
                  <c:v>-2.4398841037426733E-2</c:v>
                </c:pt>
                <c:pt idx="1694">
                  <c:v>-1.3683371988918003E-2</c:v>
                </c:pt>
                <c:pt idx="1695">
                  <c:v>-1.7969559608321362E-2</c:v>
                </c:pt>
                <c:pt idx="1696">
                  <c:v>9.8906599178010257E-3</c:v>
                </c:pt>
                <c:pt idx="1697">
                  <c:v>-2.2255747227724942E-2</c:v>
                </c:pt>
                <c:pt idx="1698">
                  <c:v>-2.7613481751979307E-2</c:v>
                </c:pt>
                <c:pt idx="1699">
                  <c:v>-1.5826465798619793E-2</c:v>
                </c:pt>
                <c:pt idx="1700">
                  <c:v>-4.7972872944145761E-2</c:v>
                </c:pt>
                <c:pt idx="1701">
                  <c:v>-7.2540905598128536E-3</c:v>
                </c:pt>
                <c:pt idx="1702">
                  <c:v>-1.6898012703470577E-2</c:v>
                </c:pt>
                <c:pt idx="1703">
                  <c:v>2.3898315838449813E-3</c:v>
                </c:pt>
                <c:pt idx="1704">
                  <c:v>-2.0112653418023152E-2</c:v>
                </c:pt>
                <c:pt idx="1705">
                  <c:v>-6.1825436549618473E-3</c:v>
                </c:pt>
                <c:pt idx="1706">
                  <c:v>-4.0394498452602789E-3</c:v>
                </c:pt>
                <c:pt idx="1707">
                  <c:v>-1.7969559608321362E-2</c:v>
                </c:pt>
                <c:pt idx="1708">
                  <c:v>2.7035410395414905E-2</c:v>
                </c:pt>
                <c:pt idx="1709">
                  <c:v>-8.2480913070770434E-4</c:v>
                </c:pt>
                <c:pt idx="1710">
                  <c:v>-9.3971843695144219E-3</c:v>
                </c:pt>
                <c:pt idx="1711">
                  <c:v>5.6044722983975559E-3</c:v>
                </c:pt>
                <c:pt idx="1712">
                  <c:v>3.4536238729370949E-2</c:v>
                </c:pt>
                <c:pt idx="1713">
                  <c:v>-2.9679029404092727E-3</c:v>
                </c:pt>
                <c:pt idx="1714">
                  <c:v>1.4176847537204496E-2</c:v>
                </c:pt>
                <c:pt idx="1715">
                  <c:v>-1.0468731274365428E-2</c:v>
                </c:pt>
                <c:pt idx="1716">
                  <c:v>9.8906599178010257E-3</c:v>
                </c:pt>
                <c:pt idx="1717">
                  <c:v>1.2033753727502816E-2</c:v>
                </c:pt>
                <c:pt idx="1718">
                  <c:v>-5.1109967501110631E-3</c:v>
                </c:pt>
                <c:pt idx="1719">
                  <c:v>-1.6898012703470577E-2</c:v>
                </c:pt>
                <c:pt idx="1720">
                  <c:v>2.3898315838449813E-3</c:v>
                </c:pt>
                <c:pt idx="1721">
                  <c:v>1.8463035156607965E-2</c:v>
                </c:pt>
                <c:pt idx="1722">
                  <c:v>1.9534582061458861E-2</c:v>
                </c:pt>
                <c:pt idx="1723">
                  <c:v>-2.7613481751979307E-2</c:v>
                </c:pt>
                <c:pt idx="1724">
                  <c:v>1.2033753727502816E-2</c:v>
                </c:pt>
                <c:pt idx="1725">
                  <c:v>-2.1184200322873936E-2</c:v>
                </c:pt>
                <c:pt idx="1726">
                  <c:v>-1.5826465798619793E-2</c:v>
                </c:pt>
                <c:pt idx="1727">
                  <c:v>-6.1825436549618473E-3</c:v>
                </c:pt>
                <c:pt idx="1728">
                  <c:v>-4.6901326039294755E-2</c:v>
                </c:pt>
                <c:pt idx="1729">
                  <c:v>-1.5826465798619793E-2</c:v>
                </c:pt>
                <c:pt idx="1730">
                  <c:v>-2.2255747227724942E-2</c:v>
                </c:pt>
                <c:pt idx="1731">
                  <c:v>-4.6901326039294755E-2</c:v>
                </c:pt>
                <c:pt idx="1732">
                  <c:v>-2.0112653418023152E-2</c:v>
                </c:pt>
                <c:pt idx="1733">
                  <c:v>-3.5114310085935241E-2</c:v>
                </c:pt>
                <c:pt idx="1734">
                  <c:v>1.8463035156607965E-2</c:v>
                </c:pt>
                <c:pt idx="1735">
                  <c:v>-4.368668532474218E-2</c:v>
                </c:pt>
                <c:pt idx="1736">
                  <c:v>-2.2255747227724942E-2</c:v>
                </c:pt>
                <c:pt idx="1737">
                  <c:v>-5.5473701278101695E-2</c:v>
                </c:pt>
                <c:pt idx="1738">
                  <c:v>-4.4758232229592965E-2</c:v>
                </c:pt>
                <c:pt idx="1739">
                  <c:v>-3.4042763181084457E-2</c:v>
                </c:pt>
                <c:pt idx="1740">
                  <c:v>-4.7972872944145761E-2</c:v>
                </c:pt>
                <c:pt idx="1741">
                  <c:v>-2.6541934847128301E-2</c:v>
                </c:pt>
                <c:pt idx="1742">
                  <c:v>-2.1184200322873936E-2</c:v>
                </c:pt>
                <c:pt idx="1743">
                  <c:v>-7.2540905598128536E-3</c:v>
                </c:pt>
                <c:pt idx="1744">
                  <c:v>-6.4046076516908634E-2</c:v>
                </c:pt>
                <c:pt idx="1745">
                  <c:v>-4.0394498452602789E-3</c:v>
                </c:pt>
                <c:pt idx="1746">
                  <c:v>1.0962206822651921E-2</c:v>
                </c:pt>
                <c:pt idx="1747">
                  <c:v>-2.2255747227724942E-2</c:v>
                </c:pt>
                <c:pt idx="1748">
                  <c:v>1.2033753727502816E-2</c:v>
                </c:pt>
                <c:pt idx="1749">
                  <c:v>-1.5826465798619793E-2</c:v>
                </c:pt>
                <c:pt idx="1750">
                  <c:v>-1.0468731274365428E-2</c:v>
                </c:pt>
                <c:pt idx="1751">
                  <c:v>1.31053006323536E-2</c:v>
                </c:pt>
                <c:pt idx="1752">
                  <c:v>3.5607785634221845E-2</c:v>
                </c:pt>
                <c:pt idx="1753">
                  <c:v>2.2749222776011435E-2</c:v>
                </c:pt>
                <c:pt idx="1754">
                  <c:v>6.6760192032484511E-3</c:v>
                </c:pt>
                <c:pt idx="1755">
                  <c:v>6.6760192032484511E-3</c:v>
                </c:pt>
                <c:pt idx="1756">
                  <c:v>6.6760192032484511E-3</c:v>
                </c:pt>
                <c:pt idx="1757">
                  <c:v>-1.8963560355584885E-3</c:v>
                </c:pt>
                <c:pt idx="1758">
                  <c:v>8.8191130129501305E-3</c:v>
                </c:pt>
                <c:pt idx="1759">
                  <c:v>-7.2540905598128536E-3</c:v>
                </c:pt>
                <c:pt idx="1760">
                  <c:v>-4.0394498452602789E-3</c:v>
                </c:pt>
                <c:pt idx="1761">
                  <c:v>1.0962206822651921E-2</c:v>
                </c:pt>
                <c:pt idx="1762">
                  <c:v>1.4176847537204496E-2</c:v>
                </c:pt>
                <c:pt idx="1763">
                  <c:v>-7.2540905598128536E-3</c:v>
                </c:pt>
                <c:pt idx="1764">
                  <c:v>-1.8963560355584885E-3</c:v>
                </c:pt>
                <c:pt idx="1765">
                  <c:v>-4.0394498452602789E-3</c:v>
                </c:pt>
                <c:pt idx="1766">
                  <c:v>-7.2540905598128536E-3</c:v>
                </c:pt>
                <c:pt idx="1767">
                  <c:v>2.0606128966309645E-2</c:v>
                </c:pt>
                <c:pt idx="1768">
                  <c:v>-8.3256374646636377E-3</c:v>
                </c:pt>
                <c:pt idx="1769">
                  <c:v>-1.4754918893768787E-2</c:v>
                </c:pt>
                <c:pt idx="1770">
                  <c:v>5.6044722983975559E-3</c:v>
                </c:pt>
                <c:pt idx="1771">
                  <c:v>-6.1825436549618473E-3</c:v>
                </c:pt>
                <c:pt idx="1772">
                  <c:v>-8.3256374646636377E-3</c:v>
                </c:pt>
                <c:pt idx="1773">
                  <c:v>-2.9679029404092727E-3</c:v>
                </c:pt>
                <c:pt idx="1774">
                  <c:v>-2.9679029404092727E-3</c:v>
                </c:pt>
                <c:pt idx="1775">
                  <c:v>-1.3683371988918003E-2</c:v>
                </c:pt>
                <c:pt idx="1776">
                  <c:v>-1.4754918893768787E-2</c:v>
                </c:pt>
                <c:pt idx="1777">
                  <c:v>-1.3683371988918003E-2</c:v>
                </c:pt>
                <c:pt idx="1778">
                  <c:v>-1.7969559608321362E-2</c:v>
                </c:pt>
                <c:pt idx="1779">
                  <c:v>-2.0112653418023152E-2</c:v>
                </c:pt>
                <c:pt idx="1780">
                  <c:v>-1.7969559608321362E-2</c:v>
                </c:pt>
                <c:pt idx="1781">
                  <c:v>-1.0468731274365428E-2</c:v>
                </c:pt>
                <c:pt idx="1782">
                  <c:v>-1.0468731274365428E-2</c:v>
                </c:pt>
                <c:pt idx="1783">
                  <c:v>-2.5470387942277517E-2</c:v>
                </c:pt>
                <c:pt idx="1784">
                  <c:v>-1.2611825084067219E-2</c:v>
                </c:pt>
                <c:pt idx="1785">
                  <c:v>-6.1825436549618473E-3</c:v>
                </c:pt>
                <c:pt idx="1786">
                  <c:v>-1.2611825084067219E-2</c:v>
                </c:pt>
                <c:pt idx="1787">
                  <c:v>-6.1825436549618473E-3</c:v>
                </c:pt>
                <c:pt idx="1788">
                  <c:v>-1.2611825084067219E-2</c:v>
                </c:pt>
                <c:pt idx="1789">
                  <c:v>-1.0468731274365428E-2</c:v>
                </c:pt>
                <c:pt idx="1790">
                  <c:v>-1.2611825084067219E-2</c:v>
                </c:pt>
                <c:pt idx="1791">
                  <c:v>-2.1184200322873936E-2</c:v>
                </c:pt>
                <c:pt idx="1792">
                  <c:v>-2.0112653418023152E-2</c:v>
                </c:pt>
                <c:pt idx="1793">
                  <c:v>-2.0112653418023152E-2</c:v>
                </c:pt>
                <c:pt idx="1794">
                  <c:v>-8.3256374646636377E-3</c:v>
                </c:pt>
                <c:pt idx="1795">
                  <c:v>-3.4042763181084457E-2</c:v>
                </c:pt>
                <c:pt idx="1796">
                  <c:v>-2.6541934847128301E-2</c:v>
                </c:pt>
                <c:pt idx="1797">
                  <c:v>-9.3971843695144219E-3</c:v>
                </c:pt>
                <c:pt idx="1798">
                  <c:v>-1.1540278179216212E-2</c:v>
                </c:pt>
                <c:pt idx="1799">
                  <c:v>-1.0468731274365428E-2</c:v>
                </c:pt>
                <c:pt idx="1800">
                  <c:v>-3.7257403895637031E-2</c:v>
                </c:pt>
                <c:pt idx="1801">
                  <c:v>-3.5114310085935241E-2</c:v>
                </c:pt>
                <c:pt idx="1802">
                  <c:v>-3.4042763181084457E-2</c:v>
                </c:pt>
                <c:pt idx="1803">
                  <c:v>-3.9400497705338822E-2</c:v>
                </c:pt>
                <c:pt idx="1804">
                  <c:v>-1.6898012703470577E-2</c:v>
                </c:pt>
                <c:pt idx="1805">
                  <c:v>-4.0472044610189606E-2</c:v>
                </c:pt>
                <c:pt idx="1806">
                  <c:v>-4.154359151504039E-2</c:v>
                </c:pt>
                <c:pt idx="1807">
                  <c:v>-4.0472044610189606E-2</c:v>
                </c:pt>
                <c:pt idx="1808">
                  <c:v>-1.4754918893768787E-2</c:v>
                </c:pt>
                <c:pt idx="1809">
                  <c:v>-2.2255747227724942E-2</c:v>
                </c:pt>
                <c:pt idx="1810">
                  <c:v>-3.1899669371382666E-2</c:v>
                </c:pt>
                <c:pt idx="1811">
                  <c:v>-1.4754918893768787E-2</c:v>
                </c:pt>
                <c:pt idx="1812">
                  <c:v>-5.4402154373250911E-2</c:v>
                </c:pt>
                <c:pt idx="1813">
                  <c:v>-5.1187513658698336E-2</c:v>
                </c:pt>
                <c:pt idx="1814">
                  <c:v>7.7475661080993463E-3</c:v>
                </c:pt>
                <c:pt idx="1815">
                  <c:v>5.8110270636089978E-2</c:v>
                </c:pt>
                <c:pt idx="1816">
                  <c:v>6.6760192032484511E-3</c:v>
                </c:pt>
                <c:pt idx="1817">
                  <c:v>-4.6901326039294755E-2</c:v>
                </c:pt>
                <c:pt idx="1818">
                  <c:v>-1.5826465798619793E-2</c:v>
                </c:pt>
                <c:pt idx="1819">
                  <c:v>-3.9400497705338822E-2</c:v>
                </c:pt>
                <c:pt idx="1820">
                  <c:v>-4.0472044610189606E-2</c:v>
                </c:pt>
                <c:pt idx="1821">
                  <c:v>-3.9400497705338822E-2</c:v>
                </c:pt>
                <c:pt idx="1822">
                  <c:v>-1.9041106513172368E-2</c:v>
                </c:pt>
                <c:pt idx="1823">
                  <c:v>1.6319941346906175E-2</c:v>
                </c:pt>
                <c:pt idx="1824">
                  <c:v>-1.5826465798619793E-2</c:v>
                </c:pt>
                <c:pt idx="1825">
                  <c:v>2.167767587116054E-2</c:v>
                </c:pt>
                <c:pt idx="1826">
                  <c:v>-5.6545248182952479E-2</c:v>
                </c:pt>
                <c:pt idx="1827">
                  <c:v>-1.8963560355584885E-3</c:v>
                </c:pt>
                <c:pt idx="1828">
                  <c:v>-3.5114310085935241E-2</c:v>
                </c:pt>
                <c:pt idx="1829">
                  <c:v>-2.0112653418023152E-2</c:v>
                </c:pt>
                <c:pt idx="1830">
                  <c:v>-2.0112653418023152E-2</c:v>
                </c:pt>
                <c:pt idx="1831">
                  <c:v>0.1234746318319927</c:v>
                </c:pt>
                <c:pt idx="1832">
                  <c:v>0.35492876327977951</c:v>
                </c:pt>
                <c:pt idx="1833">
                  <c:v>0.5199469866268126</c:v>
                </c:pt>
                <c:pt idx="1834">
                  <c:v>0.62174394258764476</c:v>
                </c:pt>
                <c:pt idx="1835">
                  <c:v>0.75675885259885378</c:v>
                </c:pt>
                <c:pt idx="1836">
                  <c:v>0.81890857308020393</c:v>
                </c:pt>
                <c:pt idx="1837">
                  <c:v>0.83819641736751938</c:v>
                </c:pt>
                <c:pt idx="1838">
                  <c:v>0.85212652713058068</c:v>
                </c:pt>
                <c:pt idx="1839">
                  <c:v>0.85319807403543158</c:v>
                </c:pt>
                <c:pt idx="1840">
                  <c:v>0.84462569879662464</c:v>
                </c:pt>
                <c:pt idx="1841">
                  <c:v>0.83819641736751938</c:v>
                </c:pt>
                <c:pt idx="1842">
                  <c:v>0.82855249522386165</c:v>
                </c:pt>
                <c:pt idx="1843">
                  <c:v>0.81998011998505471</c:v>
                </c:pt>
                <c:pt idx="1844">
                  <c:v>0.81140774474624777</c:v>
                </c:pt>
                <c:pt idx="1845">
                  <c:v>0.80176382260259005</c:v>
                </c:pt>
                <c:pt idx="1846">
                  <c:v>0.79319144736378311</c:v>
                </c:pt>
                <c:pt idx="1847">
                  <c:v>0.78461907212497617</c:v>
                </c:pt>
                <c:pt idx="1848">
                  <c:v>0.77497514998131845</c:v>
                </c:pt>
                <c:pt idx="1849">
                  <c:v>0.77068896236191498</c:v>
                </c:pt>
                <c:pt idx="1850">
                  <c:v>0.76961741545706408</c:v>
                </c:pt>
                <c:pt idx="1851">
                  <c:v>0.75783039950370457</c:v>
                </c:pt>
                <c:pt idx="1852">
                  <c:v>0.75783039950370457</c:v>
                </c:pt>
                <c:pt idx="1853">
                  <c:v>0.75032957116974852</c:v>
                </c:pt>
                <c:pt idx="1854">
                  <c:v>0.74282874283579248</c:v>
                </c:pt>
                <c:pt idx="1855">
                  <c:v>0.78890525974437964</c:v>
                </c:pt>
                <c:pt idx="1856">
                  <c:v>0.71711161711937166</c:v>
                </c:pt>
                <c:pt idx="1857">
                  <c:v>0.73425636759698554</c:v>
                </c:pt>
                <c:pt idx="1858">
                  <c:v>0.73104172688243296</c:v>
                </c:pt>
                <c:pt idx="1859">
                  <c:v>0.74604338355034505</c:v>
                </c:pt>
                <c:pt idx="1860">
                  <c:v>0.65817653735257409</c:v>
                </c:pt>
                <c:pt idx="1861">
                  <c:v>0.76104504021825714</c:v>
                </c:pt>
                <c:pt idx="1862">
                  <c:v>0.72461244545332781</c:v>
                </c:pt>
                <c:pt idx="1863">
                  <c:v>0.72032625783392434</c:v>
                </c:pt>
                <c:pt idx="1864">
                  <c:v>0.71604007021452087</c:v>
                </c:pt>
                <c:pt idx="1865">
                  <c:v>0.7117538825951174</c:v>
                </c:pt>
                <c:pt idx="1866">
                  <c:v>0.7117538825951174</c:v>
                </c:pt>
                <c:pt idx="1867">
                  <c:v>0.70853924188056483</c:v>
                </c:pt>
                <c:pt idx="1868">
                  <c:v>0.70425305426116136</c:v>
                </c:pt>
                <c:pt idx="1869">
                  <c:v>0.70318150735631046</c:v>
                </c:pt>
                <c:pt idx="1870">
                  <c:v>0.69889531973690699</c:v>
                </c:pt>
                <c:pt idx="1871">
                  <c:v>0.69996686664175789</c:v>
                </c:pt>
                <c:pt idx="1872">
                  <c:v>0.69675222592720532</c:v>
                </c:pt>
                <c:pt idx="1873">
                  <c:v>0.69353758521265263</c:v>
                </c:pt>
                <c:pt idx="1874">
                  <c:v>0.69246603830780185</c:v>
                </c:pt>
                <c:pt idx="1875">
                  <c:v>0.68925139759324927</c:v>
                </c:pt>
                <c:pt idx="1876">
                  <c:v>0.69032294449810006</c:v>
                </c:pt>
                <c:pt idx="1877">
                  <c:v>0.68710830378354748</c:v>
                </c:pt>
                <c:pt idx="1878">
                  <c:v>0.6860367568786967</c:v>
                </c:pt>
                <c:pt idx="1879">
                  <c:v>0.68389366306899491</c:v>
                </c:pt>
                <c:pt idx="1880">
                  <c:v>0.67960747544959144</c:v>
                </c:pt>
                <c:pt idx="1881">
                  <c:v>0.67853592854474054</c:v>
                </c:pt>
                <c:pt idx="1882">
                  <c:v>0.67746438163988976</c:v>
                </c:pt>
                <c:pt idx="1883">
                  <c:v>0.67746438163988976</c:v>
                </c:pt>
                <c:pt idx="1884">
                  <c:v>0.67532128783018797</c:v>
                </c:pt>
                <c:pt idx="1885">
                  <c:v>0.67103510021078461</c:v>
                </c:pt>
                <c:pt idx="1886">
                  <c:v>0.6699635533059336</c:v>
                </c:pt>
                <c:pt idx="1887">
                  <c:v>0.66889200640108282</c:v>
                </c:pt>
                <c:pt idx="1888">
                  <c:v>0.66674891259138103</c:v>
                </c:pt>
                <c:pt idx="1889">
                  <c:v>0.66460581878167935</c:v>
                </c:pt>
                <c:pt idx="1890">
                  <c:v>0.66246272497197767</c:v>
                </c:pt>
                <c:pt idx="1891">
                  <c:v>0.66246272497197767</c:v>
                </c:pt>
                <c:pt idx="1892">
                  <c:v>0.66031963116227588</c:v>
                </c:pt>
                <c:pt idx="1893">
                  <c:v>0.66031963116227588</c:v>
                </c:pt>
                <c:pt idx="1894">
                  <c:v>0.65817653735257409</c:v>
                </c:pt>
                <c:pt idx="1895">
                  <c:v>0.6571049904477233</c:v>
                </c:pt>
                <c:pt idx="1896">
                  <c:v>0.65496189663802151</c:v>
                </c:pt>
                <c:pt idx="1897">
                  <c:v>0.65281880282831983</c:v>
                </c:pt>
                <c:pt idx="1898">
                  <c:v>0.65067570901861815</c:v>
                </c:pt>
                <c:pt idx="1899">
                  <c:v>0.64638952139921468</c:v>
                </c:pt>
                <c:pt idx="1900">
                  <c:v>0.64638952139921468</c:v>
                </c:pt>
                <c:pt idx="1901">
                  <c:v>0.643174880684662</c:v>
                </c:pt>
                <c:pt idx="1902">
                  <c:v>0.64210333377981121</c:v>
                </c:pt>
                <c:pt idx="1903">
                  <c:v>0.64103178687496032</c:v>
                </c:pt>
                <c:pt idx="1904">
                  <c:v>0.63888869306525864</c:v>
                </c:pt>
                <c:pt idx="1905">
                  <c:v>0.64746106830406558</c:v>
                </c:pt>
                <c:pt idx="1906">
                  <c:v>0.63781714616040774</c:v>
                </c:pt>
                <c:pt idx="1907">
                  <c:v>0.63674559925555685</c:v>
                </c:pt>
                <c:pt idx="1908">
                  <c:v>0.63567405235070606</c:v>
                </c:pt>
                <c:pt idx="1909">
                  <c:v>0.63996023997010942</c:v>
                </c:pt>
                <c:pt idx="1910">
                  <c:v>0.63138786473130248</c:v>
                </c:pt>
                <c:pt idx="1911">
                  <c:v>0.6303163178264517</c:v>
                </c:pt>
                <c:pt idx="1912">
                  <c:v>0.6292447709216008</c:v>
                </c:pt>
                <c:pt idx="1913">
                  <c:v>0.62495858330219733</c:v>
                </c:pt>
                <c:pt idx="1914">
                  <c:v>0.62174394258764476</c:v>
                </c:pt>
                <c:pt idx="1915">
                  <c:v>0.62388703639734655</c:v>
                </c:pt>
                <c:pt idx="1916">
                  <c:v>0.62281548949249566</c:v>
                </c:pt>
                <c:pt idx="1917">
                  <c:v>0.62281548949249566</c:v>
                </c:pt>
                <c:pt idx="1918">
                  <c:v>0.61852930187309219</c:v>
                </c:pt>
                <c:pt idx="1919">
                  <c:v>0.6163862080633904</c:v>
                </c:pt>
                <c:pt idx="1920">
                  <c:v>0.6163862080633904</c:v>
                </c:pt>
                <c:pt idx="1921">
                  <c:v>0.61424311425368872</c:v>
                </c:pt>
                <c:pt idx="1922">
                  <c:v>0.61210002044398704</c:v>
                </c:pt>
                <c:pt idx="1923">
                  <c:v>0.61102847353913614</c:v>
                </c:pt>
                <c:pt idx="1924">
                  <c:v>0.60995692663428525</c:v>
                </c:pt>
                <c:pt idx="1925">
                  <c:v>0.61102847353913614</c:v>
                </c:pt>
                <c:pt idx="1926">
                  <c:v>0.60459919211003088</c:v>
                </c:pt>
                <c:pt idx="1927">
                  <c:v>0.6035276452051801</c:v>
                </c:pt>
                <c:pt idx="1928">
                  <c:v>0.6024560983003292</c:v>
                </c:pt>
                <c:pt idx="1929">
                  <c:v>0.6024560983003292</c:v>
                </c:pt>
                <c:pt idx="1930">
                  <c:v>0.59924145758577663</c:v>
                </c:pt>
                <c:pt idx="1931">
                  <c:v>0.59816991068092573</c:v>
                </c:pt>
                <c:pt idx="1932">
                  <c:v>0.59602681687122394</c:v>
                </c:pt>
                <c:pt idx="1933">
                  <c:v>0.59281217615667137</c:v>
                </c:pt>
                <c:pt idx="1934">
                  <c:v>0.59709836377607495</c:v>
                </c:pt>
                <c:pt idx="1935">
                  <c:v>0.59495526996637316</c:v>
                </c:pt>
                <c:pt idx="1936">
                  <c:v>0.59281217615667137</c:v>
                </c:pt>
                <c:pt idx="1937">
                  <c:v>0.59174062925182058</c:v>
                </c:pt>
                <c:pt idx="1938">
                  <c:v>0.58531134782271543</c:v>
                </c:pt>
                <c:pt idx="1939">
                  <c:v>0.58852598853726801</c:v>
                </c:pt>
                <c:pt idx="1940">
                  <c:v>0.58852598853726801</c:v>
                </c:pt>
                <c:pt idx="1941">
                  <c:v>0.58638289472756622</c:v>
                </c:pt>
                <c:pt idx="1942">
                  <c:v>0.58531134782271543</c:v>
                </c:pt>
                <c:pt idx="1943">
                  <c:v>0.58209670710816286</c:v>
                </c:pt>
                <c:pt idx="1944">
                  <c:v>0.58959753544211879</c:v>
                </c:pt>
                <c:pt idx="1945">
                  <c:v>0.57673897258390849</c:v>
                </c:pt>
                <c:pt idx="1946">
                  <c:v>0.58209670710816286</c:v>
                </c:pt>
                <c:pt idx="1947">
                  <c:v>0.57781051948875928</c:v>
                </c:pt>
                <c:pt idx="1948">
                  <c:v>0.57673897258390849</c:v>
                </c:pt>
                <c:pt idx="1949">
                  <c:v>0.5756674256790576</c:v>
                </c:pt>
                <c:pt idx="1950">
                  <c:v>0.5745958787742067</c:v>
                </c:pt>
                <c:pt idx="1951">
                  <c:v>0.5745958787742067</c:v>
                </c:pt>
                <c:pt idx="1952">
                  <c:v>0.57030969115480334</c:v>
                </c:pt>
                <c:pt idx="1953">
                  <c:v>0.57138123805965413</c:v>
                </c:pt>
                <c:pt idx="1954">
                  <c:v>0.56709505044025066</c:v>
                </c:pt>
                <c:pt idx="1955">
                  <c:v>0.56388040972569808</c:v>
                </c:pt>
                <c:pt idx="1956">
                  <c:v>0.56280886282084719</c:v>
                </c:pt>
                <c:pt idx="1957">
                  <c:v>0.56602350353539976</c:v>
                </c:pt>
                <c:pt idx="1958">
                  <c:v>0.55852267520144383</c:v>
                </c:pt>
                <c:pt idx="1959">
                  <c:v>0.56388040972569808</c:v>
                </c:pt>
                <c:pt idx="1960">
                  <c:v>0.55745112829659282</c:v>
                </c:pt>
                <c:pt idx="1961">
                  <c:v>0.55637958139174204</c:v>
                </c:pt>
                <c:pt idx="1962">
                  <c:v>0.55745112829659282</c:v>
                </c:pt>
                <c:pt idx="1963">
                  <c:v>0.55745112829659282</c:v>
                </c:pt>
                <c:pt idx="1964">
                  <c:v>0.55423648758204025</c:v>
                </c:pt>
                <c:pt idx="1965">
                  <c:v>0.55530803448689114</c:v>
                </c:pt>
                <c:pt idx="1966">
                  <c:v>0.55209339377233857</c:v>
                </c:pt>
                <c:pt idx="1967">
                  <c:v>0.55102184686748767</c:v>
                </c:pt>
                <c:pt idx="1968">
                  <c:v>0.54673565924808432</c:v>
                </c:pt>
                <c:pt idx="1969">
                  <c:v>0.54673565924808432</c:v>
                </c:pt>
                <c:pt idx="1970">
                  <c:v>0.55102184686748767</c:v>
                </c:pt>
                <c:pt idx="1971">
                  <c:v>0.54352101853353163</c:v>
                </c:pt>
                <c:pt idx="1972">
                  <c:v>0.54566411234323331</c:v>
                </c:pt>
                <c:pt idx="1973">
                  <c:v>0.54352101853353163</c:v>
                </c:pt>
                <c:pt idx="1974">
                  <c:v>0.54244947162868073</c:v>
                </c:pt>
                <c:pt idx="1975">
                  <c:v>0.54030637781897906</c:v>
                </c:pt>
                <c:pt idx="1976">
                  <c:v>0.54137792472382995</c:v>
                </c:pt>
                <c:pt idx="1977">
                  <c:v>0.53923483091412816</c:v>
                </c:pt>
                <c:pt idx="1978">
                  <c:v>0.55102184686748767</c:v>
                </c:pt>
                <c:pt idx="1979">
                  <c:v>0.54030637781897906</c:v>
                </c:pt>
                <c:pt idx="1980">
                  <c:v>0.53816328400927738</c:v>
                </c:pt>
                <c:pt idx="1981">
                  <c:v>0.54030637781897906</c:v>
                </c:pt>
                <c:pt idx="1982">
                  <c:v>0.5349486432947248</c:v>
                </c:pt>
                <c:pt idx="1983">
                  <c:v>0.53923483091412816</c:v>
                </c:pt>
                <c:pt idx="1984">
                  <c:v>0.53173400258017212</c:v>
                </c:pt>
                <c:pt idx="1985">
                  <c:v>0.53066245567532122</c:v>
                </c:pt>
                <c:pt idx="1986">
                  <c:v>0.53066245567532122</c:v>
                </c:pt>
                <c:pt idx="1987">
                  <c:v>0.5338770963898738</c:v>
                </c:pt>
                <c:pt idx="1988">
                  <c:v>0.53280554948502301</c:v>
                </c:pt>
                <c:pt idx="1989">
                  <c:v>0.52959090877047044</c:v>
                </c:pt>
                <c:pt idx="1990">
                  <c:v>0.52744781496076865</c:v>
                </c:pt>
                <c:pt idx="1991">
                  <c:v>0.52637626805591786</c:v>
                </c:pt>
                <c:pt idx="1992">
                  <c:v>0.52637626805591786</c:v>
                </c:pt>
                <c:pt idx="1993">
                  <c:v>0.52423317424621607</c:v>
                </c:pt>
                <c:pt idx="1994">
                  <c:v>0.52530472115106697</c:v>
                </c:pt>
                <c:pt idx="1995">
                  <c:v>0.52423317424621607</c:v>
                </c:pt>
                <c:pt idx="1996">
                  <c:v>0.5210185335316635</c:v>
                </c:pt>
                <c:pt idx="1997">
                  <c:v>0.5349486432947248</c:v>
                </c:pt>
                <c:pt idx="1998">
                  <c:v>0.52209008043651428</c:v>
                </c:pt>
                <c:pt idx="1999">
                  <c:v>0.51673234591226003</c:v>
                </c:pt>
                <c:pt idx="2000">
                  <c:v>0.5199469866268126</c:v>
                </c:pt>
                <c:pt idx="2001">
                  <c:v>0.51673234591226003</c:v>
                </c:pt>
                <c:pt idx="2002">
                  <c:v>0.51244615829285656</c:v>
                </c:pt>
                <c:pt idx="2003">
                  <c:v>0.50923151757830398</c:v>
                </c:pt>
                <c:pt idx="2004">
                  <c:v>0.51244615829285656</c:v>
                </c:pt>
                <c:pt idx="2005">
                  <c:v>0.51458925210255835</c:v>
                </c:pt>
                <c:pt idx="2006">
                  <c:v>0.51244615829285656</c:v>
                </c:pt>
                <c:pt idx="2007">
                  <c:v>0.51137461138800577</c:v>
                </c:pt>
                <c:pt idx="2008">
                  <c:v>0.51244615829285656</c:v>
                </c:pt>
                <c:pt idx="2009">
                  <c:v>0.50708842376860219</c:v>
                </c:pt>
                <c:pt idx="2010">
                  <c:v>0.50601687686375141</c:v>
                </c:pt>
                <c:pt idx="2011">
                  <c:v>0.5210185335316635</c:v>
                </c:pt>
                <c:pt idx="2012">
                  <c:v>0.50601687686375141</c:v>
                </c:pt>
                <c:pt idx="2013">
                  <c:v>0.50494532995890051</c:v>
                </c:pt>
                <c:pt idx="2014">
                  <c:v>0.50708842376860219</c:v>
                </c:pt>
                <c:pt idx="2015">
                  <c:v>0.50173068924434794</c:v>
                </c:pt>
                <c:pt idx="2016">
                  <c:v>0.50387378305404962</c:v>
                </c:pt>
                <c:pt idx="2017">
                  <c:v>0.51137461138800577</c:v>
                </c:pt>
                <c:pt idx="2018">
                  <c:v>0.49744450162494447</c:v>
                </c:pt>
                <c:pt idx="2019">
                  <c:v>0.49851604852979536</c:v>
                </c:pt>
                <c:pt idx="2020">
                  <c:v>0.493158314005541</c:v>
                </c:pt>
                <c:pt idx="2021">
                  <c:v>0.49744450162494447</c:v>
                </c:pt>
                <c:pt idx="2022">
                  <c:v>0.493158314005541</c:v>
                </c:pt>
                <c:pt idx="2023">
                  <c:v>0.49422986091039189</c:v>
                </c:pt>
                <c:pt idx="2024">
                  <c:v>0.48780057948128663</c:v>
                </c:pt>
                <c:pt idx="2025">
                  <c:v>0.48351439186188327</c:v>
                </c:pt>
                <c:pt idx="2026">
                  <c:v>0.48994367329098842</c:v>
                </c:pt>
                <c:pt idx="2027">
                  <c:v>0.48672903257643585</c:v>
                </c:pt>
                <c:pt idx="2028">
                  <c:v>0.48994367329098842</c:v>
                </c:pt>
                <c:pt idx="2029">
                  <c:v>0.48565748567158495</c:v>
                </c:pt>
                <c:pt idx="2030">
                  <c:v>0.48780057948128663</c:v>
                </c:pt>
                <c:pt idx="2031">
                  <c:v>0.48137129805218148</c:v>
                </c:pt>
                <c:pt idx="2032">
                  <c:v>0.47815665733762891</c:v>
                </c:pt>
                <c:pt idx="2033">
                  <c:v>0.48351439186188327</c:v>
                </c:pt>
                <c:pt idx="2034">
                  <c:v>0.4792282042424798</c:v>
                </c:pt>
                <c:pt idx="2035">
                  <c:v>0.48351439186188327</c:v>
                </c:pt>
                <c:pt idx="2036">
                  <c:v>0.47708511043277801</c:v>
                </c:pt>
                <c:pt idx="2037">
                  <c:v>0.46958428209882197</c:v>
                </c:pt>
                <c:pt idx="2038">
                  <c:v>0.47494201662307634</c:v>
                </c:pt>
                <c:pt idx="2039">
                  <c:v>0.47815665733762891</c:v>
                </c:pt>
                <c:pt idx="2040">
                  <c:v>0.47708511043277801</c:v>
                </c:pt>
                <c:pt idx="2041">
                  <c:v>0.4792282042424798</c:v>
                </c:pt>
                <c:pt idx="2042">
                  <c:v>0.47601356352792712</c:v>
                </c:pt>
                <c:pt idx="2043">
                  <c:v>0.4792282042424798</c:v>
                </c:pt>
                <c:pt idx="2044">
                  <c:v>0.47387046971822544</c:v>
                </c:pt>
                <c:pt idx="2045">
                  <c:v>0.47815665733762891</c:v>
                </c:pt>
                <c:pt idx="2046">
                  <c:v>0.47065582900367287</c:v>
                </c:pt>
                <c:pt idx="2047">
                  <c:v>0.46851273519397107</c:v>
                </c:pt>
                <c:pt idx="2048">
                  <c:v>0.47387046971822544</c:v>
                </c:pt>
                <c:pt idx="2049">
                  <c:v>0.46744118828912029</c:v>
                </c:pt>
                <c:pt idx="2050">
                  <c:v>0.47494201662307634</c:v>
                </c:pt>
                <c:pt idx="2051">
                  <c:v>0.46958428209882197</c:v>
                </c:pt>
                <c:pt idx="2052">
                  <c:v>0.46744118828912029</c:v>
                </c:pt>
                <c:pt idx="2053">
                  <c:v>0.47172737590852376</c:v>
                </c:pt>
                <c:pt idx="2054">
                  <c:v>0.46851273519397107</c:v>
                </c:pt>
                <c:pt idx="2055">
                  <c:v>0.47065582900367287</c:v>
                </c:pt>
                <c:pt idx="2056">
                  <c:v>0.4663696413842694</c:v>
                </c:pt>
                <c:pt idx="2057">
                  <c:v>0.48244284495703238</c:v>
                </c:pt>
                <c:pt idx="2058">
                  <c:v>0.4663696413842694</c:v>
                </c:pt>
                <c:pt idx="2059">
                  <c:v>0.46744118828912029</c:v>
                </c:pt>
                <c:pt idx="2060">
                  <c:v>0.46422654757456772</c:v>
                </c:pt>
                <c:pt idx="2061">
                  <c:v>0.47601356352792712</c:v>
                </c:pt>
                <c:pt idx="2062">
                  <c:v>0.4652980944794185</c:v>
                </c:pt>
                <c:pt idx="2063">
                  <c:v>0.46101190686001503</c:v>
                </c:pt>
                <c:pt idx="2064">
                  <c:v>0.45565417233576078</c:v>
                </c:pt>
                <c:pt idx="2065">
                  <c:v>0.46101190686001503</c:v>
                </c:pt>
                <c:pt idx="2066">
                  <c:v>0.45994035995516425</c:v>
                </c:pt>
                <c:pt idx="2067">
                  <c:v>0.46208345376486593</c:v>
                </c:pt>
                <c:pt idx="2068">
                  <c:v>0.44922489090665552</c:v>
                </c:pt>
                <c:pt idx="2069">
                  <c:v>0.45351107852605899</c:v>
                </c:pt>
                <c:pt idx="2070">
                  <c:v>0.45029643781150641</c:v>
                </c:pt>
                <c:pt idx="2071">
                  <c:v>0.45029643781150641</c:v>
                </c:pt>
                <c:pt idx="2072">
                  <c:v>0.45672571924061156</c:v>
                </c:pt>
                <c:pt idx="2073">
                  <c:v>0.45565417233576078</c:v>
                </c:pt>
                <c:pt idx="2074">
                  <c:v>0.44922489090665552</c:v>
                </c:pt>
                <c:pt idx="2075">
                  <c:v>0.45136798471635731</c:v>
                </c:pt>
                <c:pt idx="2076">
                  <c:v>0.44386715638240126</c:v>
                </c:pt>
                <c:pt idx="2077">
                  <c:v>0.4524395316212082</c:v>
                </c:pt>
                <c:pt idx="2078">
                  <c:v>0.4524395316212082</c:v>
                </c:pt>
                <c:pt idx="2079">
                  <c:v>0.44922489090665552</c:v>
                </c:pt>
                <c:pt idx="2080">
                  <c:v>0.44493870328725205</c:v>
                </c:pt>
                <c:pt idx="2081">
                  <c:v>0.44708179709695384</c:v>
                </c:pt>
                <c:pt idx="2082">
                  <c:v>0.44922489090665552</c:v>
                </c:pt>
                <c:pt idx="2083">
                  <c:v>0.44493870328725205</c:v>
                </c:pt>
                <c:pt idx="2084">
                  <c:v>0.44279560947755037</c:v>
                </c:pt>
                <c:pt idx="2085">
                  <c:v>0.44815334400180473</c:v>
                </c:pt>
                <c:pt idx="2086">
                  <c:v>0.44493870328725205</c:v>
                </c:pt>
                <c:pt idx="2087">
                  <c:v>0.44601025019210294</c:v>
                </c:pt>
                <c:pt idx="2088">
                  <c:v>0.44386715638240126</c:v>
                </c:pt>
                <c:pt idx="2089">
                  <c:v>0.44815334400180473</c:v>
                </c:pt>
                <c:pt idx="2090">
                  <c:v>0.45779726614546246</c:v>
                </c:pt>
                <c:pt idx="2091">
                  <c:v>0.45029643781150641</c:v>
                </c:pt>
                <c:pt idx="2092">
                  <c:v>0.44815334400180473</c:v>
                </c:pt>
                <c:pt idx="2093">
                  <c:v>0.45779726614546246</c:v>
                </c:pt>
                <c:pt idx="2094">
                  <c:v>0.43529478114359432</c:v>
                </c:pt>
                <c:pt idx="2095">
                  <c:v>0.43958096876299779</c:v>
                </c:pt>
                <c:pt idx="2096">
                  <c:v>0.44172406257269947</c:v>
                </c:pt>
                <c:pt idx="2097">
                  <c:v>0.42565085899993649</c:v>
                </c:pt>
                <c:pt idx="2098">
                  <c:v>0.42993704661933996</c:v>
                </c:pt>
                <c:pt idx="2099">
                  <c:v>0.43315168733389253</c:v>
                </c:pt>
                <c:pt idx="2100">
                  <c:v>0.43529478114359432</c:v>
                </c:pt>
                <c:pt idx="2101">
                  <c:v>0.43100859352419085</c:v>
                </c:pt>
                <c:pt idx="2102">
                  <c:v>0.42136467138053313</c:v>
                </c:pt>
                <c:pt idx="2103">
                  <c:v>0.42886549971448917</c:v>
                </c:pt>
                <c:pt idx="2104">
                  <c:v>0.42243621828538391</c:v>
                </c:pt>
                <c:pt idx="2105">
                  <c:v>0.42993704661933996</c:v>
                </c:pt>
                <c:pt idx="2106">
                  <c:v>0.41922157757083134</c:v>
                </c:pt>
                <c:pt idx="2107">
                  <c:v>0.42672240590478738</c:v>
                </c:pt>
                <c:pt idx="2108">
                  <c:v>0.41493538995142787</c:v>
                </c:pt>
                <c:pt idx="2109">
                  <c:v>0.41279229614172619</c:v>
                </c:pt>
                <c:pt idx="2110">
                  <c:v>0.42779395280963828</c:v>
                </c:pt>
                <c:pt idx="2111">
                  <c:v>0.42136467138053313</c:v>
                </c:pt>
                <c:pt idx="2112">
                  <c:v>0.42565085899993649</c:v>
                </c:pt>
                <c:pt idx="2113">
                  <c:v>0.41707848376112966</c:v>
                </c:pt>
                <c:pt idx="2114">
                  <c:v>0.41493538995142787</c:v>
                </c:pt>
                <c:pt idx="2115">
                  <c:v>0.42243621828538391</c:v>
                </c:pt>
                <c:pt idx="2116">
                  <c:v>0.41815003066598044</c:v>
                </c:pt>
                <c:pt idx="2117">
                  <c:v>0.43422323423874343</c:v>
                </c:pt>
                <c:pt idx="2118">
                  <c:v>0.42029312447568223</c:v>
                </c:pt>
                <c:pt idx="2119">
                  <c:v>0.42886549971448917</c:v>
                </c:pt>
                <c:pt idx="2120">
                  <c:v>0.41815003066598044</c:v>
                </c:pt>
                <c:pt idx="2121">
                  <c:v>0.4106492023320244</c:v>
                </c:pt>
                <c:pt idx="2122">
                  <c:v>0.41600693685627876</c:v>
                </c:pt>
                <c:pt idx="2123">
                  <c:v>0.41707848376112966</c:v>
                </c:pt>
                <c:pt idx="2124">
                  <c:v>0.43422323423874343</c:v>
                </c:pt>
                <c:pt idx="2125">
                  <c:v>0.41922157757083134</c:v>
                </c:pt>
                <c:pt idx="2126">
                  <c:v>0.42029312447568223</c:v>
                </c:pt>
                <c:pt idx="2127">
                  <c:v>0.41922157757083134</c:v>
                </c:pt>
                <c:pt idx="2128">
                  <c:v>0.41172074923687529</c:v>
                </c:pt>
                <c:pt idx="2129">
                  <c:v>0.40636301471262093</c:v>
                </c:pt>
                <c:pt idx="2130">
                  <c:v>0.4106492023320244</c:v>
                </c:pt>
                <c:pt idx="2131">
                  <c:v>0.41600693685627876</c:v>
                </c:pt>
                <c:pt idx="2132">
                  <c:v>0.41922157757083134</c:v>
                </c:pt>
                <c:pt idx="2133">
                  <c:v>0.40529146780777014</c:v>
                </c:pt>
                <c:pt idx="2134">
                  <c:v>0.42779395280963828</c:v>
                </c:pt>
                <c:pt idx="2135">
                  <c:v>0.4106492023320244</c:v>
                </c:pt>
                <c:pt idx="2136">
                  <c:v>0.37421660756709507</c:v>
                </c:pt>
                <c:pt idx="2137">
                  <c:v>0.30349451184693799</c:v>
                </c:pt>
                <c:pt idx="2138">
                  <c:v>0.26170418255775429</c:v>
                </c:pt>
                <c:pt idx="2139">
                  <c:v>0.21562766564916702</c:v>
                </c:pt>
                <c:pt idx="2140">
                  <c:v>0.16847960183572896</c:v>
                </c:pt>
                <c:pt idx="2141">
                  <c:v>0.20169755588610583</c:v>
                </c:pt>
                <c:pt idx="2142">
                  <c:v>0.18669589921819374</c:v>
                </c:pt>
                <c:pt idx="2143">
                  <c:v>0.18240971159879027</c:v>
                </c:pt>
                <c:pt idx="2144">
                  <c:v>0.17490888326483423</c:v>
                </c:pt>
                <c:pt idx="2145">
                  <c:v>0.15776413278722035</c:v>
                </c:pt>
                <c:pt idx="2146">
                  <c:v>0.16526496112117639</c:v>
                </c:pt>
                <c:pt idx="2147">
                  <c:v>0.15347794516781688</c:v>
                </c:pt>
                <c:pt idx="2148">
                  <c:v>0.14704866373871173</c:v>
                </c:pt>
                <c:pt idx="2149">
                  <c:v>0.14383402302415915</c:v>
                </c:pt>
                <c:pt idx="2150">
                  <c:v>0.13526164778535221</c:v>
                </c:pt>
                <c:pt idx="2151">
                  <c:v>0.12133153802229102</c:v>
                </c:pt>
                <c:pt idx="2152">
                  <c:v>0.13419010088050132</c:v>
                </c:pt>
                <c:pt idx="2153">
                  <c:v>0.10418678754467714</c:v>
                </c:pt>
                <c:pt idx="2154">
                  <c:v>-1.0468731274365428E-2</c:v>
                </c:pt>
                <c:pt idx="2155">
                  <c:v>4.3108613968177889E-2</c:v>
                </c:pt>
                <c:pt idx="2156">
                  <c:v>0.12883236635624706</c:v>
                </c:pt>
                <c:pt idx="2157">
                  <c:v>-0.1358397191419165</c:v>
                </c:pt>
                <c:pt idx="2158">
                  <c:v>-4.9044419848996545E-2</c:v>
                </c:pt>
                <c:pt idx="2159">
                  <c:v>0.25634644803349993</c:v>
                </c:pt>
                <c:pt idx="2160">
                  <c:v>3.5607785634221845E-2</c:v>
                </c:pt>
                <c:pt idx="2161">
                  <c:v>0.16740805493087818</c:v>
                </c:pt>
                <c:pt idx="2162">
                  <c:v>8.3827396352510686E-2</c:v>
                </c:pt>
                <c:pt idx="2163">
                  <c:v>0.15347794516781688</c:v>
                </c:pt>
                <c:pt idx="2164">
                  <c:v>0.15347794516781688</c:v>
                </c:pt>
                <c:pt idx="2165">
                  <c:v>0.15347794516781688</c:v>
                </c:pt>
                <c:pt idx="2166">
                  <c:v>0.11811689730773833</c:v>
                </c:pt>
                <c:pt idx="2167">
                  <c:v>0.11811689730773833</c:v>
                </c:pt>
                <c:pt idx="2168">
                  <c:v>0.10847297516408061</c:v>
                </c:pt>
                <c:pt idx="2169">
                  <c:v>7.6326568018554641E-2</c:v>
                </c:pt>
                <c:pt idx="2170">
                  <c:v>9.0256677781615946E-2</c:v>
                </c:pt>
                <c:pt idx="2171">
                  <c:v>8.3827396352510686E-2</c:v>
                </c:pt>
                <c:pt idx="2172">
                  <c:v>8.5970490162212476E-2</c:v>
                </c:pt>
                <c:pt idx="2173">
                  <c:v>9.2399771591317625E-2</c:v>
                </c:pt>
                <c:pt idx="2174">
                  <c:v>8.8113583971914156E-2</c:v>
                </c:pt>
                <c:pt idx="2175">
                  <c:v>8.1684302542809006E-2</c:v>
                </c:pt>
                <c:pt idx="2176">
                  <c:v>7.9541208733107216E-2</c:v>
                </c:pt>
                <c:pt idx="2177">
                  <c:v>7.7398114923405537E-2</c:v>
                </c:pt>
                <c:pt idx="2178">
                  <c:v>8.8113583971914156E-2</c:v>
                </c:pt>
                <c:pt idx="2179">
                  <c:v>7.2040380399151172E-2</c:v>
                </c:pt>
                <c:pt idx="2180">
                  <c:v>7.6326568018554641E-2</c:v>
                </c:pt>
                <c:pt idx="2181">
                  <c:v>8.704203706706326E-2</c:v>
                </c:pt>
                <c:pt idx="2182">
                  <c:v>6.8825739684598597E-2</c:v>
                </c:pt>
                <c:pt idx="2183">
                  <c:v>7.4183474208852962E-2</c:v>
                </c:pt>
                <c:pt idx="2184">
                  <c:v>6.9897286589449492E-2</c:v>
                </c:pt>
                <c:pt idx="2185">
                  <c:v>7.8469661828256432E-2</c:v>
                </c:pt>
                <c:pt idx="2186">
                  <c:v>5.3824083016686508E-2</c:v>
                </c:pt>
                <c:pt idx="2187">
                  <c:v>0.10311524063982624</c:v>
                </c:pt>
                <c:pt idx="2188">
                  <c:v>6.4539552065195127E-2</c:v>
                </c:pt>
                <c:pt idx="2189">
                  <c:v>4.8466348492432143E-2</c:v>
                </c:pt>
                <c:pt idx="2190">
                  <c:v>5.5967176826388187E-2</c:v>
                </c:pt>
                <c:pt idx="2191">
                  <c:v>8.2755849447659791E-2</c:v>
                </c:pt>
                <c:pt idx="2192">
                  <c:v>7.4183474208852962E-2</c:v>
                </c:pt>
                <c:pt idx="2193">
                  <c:v>5.7038723731239083E-2</c:v>
                </c:pt>
                <c:pt idx="2194">
                  <c:v>7.2040380399151172E-2</c:v>
                </c:pt>
                <c:pt idx="2195">
                  <c:v>4.8466348492432143E-2</c:v>
                </c:pt>
                <c:pt idx="2196">
                  <c:v>6.5611098970046022E-2</c:v>
                </c:pt>
                <c:pt idx="2197">
                  <c:v>8.0612755637958111E-2</c:v>
                </c:pt>
                <c:pt idx="2198">
                  <c:v>4.6323254682730464E-2</c:v>
                </c:pt>
                <c:pt idx="2199">
                  <c:v>7.0968833494300276E-2</c:v>
                </c:pt>
                <c:pt idx="2200">
                  <c:v>8.1684302542809006E-2</c:v>
                </c:pt>
                <c:pt idx="2201">
                  <c:v>6.3468005160344232E-2</c:v>
                </c:pt>
                <c:pt idx="2202">
                  <c:v>6.0253364445791657E-2</c:v>
                </c:pt>
                <c:pt idx="2203">
                  <c:v>7.0968833494300276E-2</c:v>
                </c:pt>
                <c:pt idx="2204">
                  <c:v>6.3468005160344232E-2</c:v>
                </c:pt>
                <c:pt idx="2205">
                  <c:v>6.8825739684598597E-2</c:v>
                </c:pt>
                <c:pt idx="2206">
                  <c:v>6.3468005160344232E-2</c:v>
                </c:pt>
                <c:pt idx="2207">
                  <c:v>9.3471318496168521E-2</c:v>
                </c:pt>
                <c:pt idx="2208">
                  <c:v>6.1324911350642552E-2</c:v>
                </c:pt>
                <c:pt idx="2209">
                  <c:v>9.4542865401019305E-2</c:v>
                </c:pt>
                <c:pt idx="2210">
                  <c:v>4.6323254682730464E-2</c:v>
                </c:pt>
                <c:pt idx="2211">
                  <c:v>9.0256677781615946E-2</c:v>
                </c:pt>
                <c:pt idx="2212">
                  <c:v>6.3468005160344232E-2</c:v>
                </c:pt>
                <c:pt idx="2213">
                  <c:v>4.2037067063326994E-2</c:v>
                </c:pt>
                <c:pt idx="2214">
                  <c:v>5.3824083016686508E-2</c:v>
                </c:pt>
                <c:pt idx="2215">
                  <c:v>3.4536238729370949E-2</c:v>
                </c:pt>
                <c:pt idx="2216">
                  <c:v>3.6679332539072629E-2</c:v>
                </c:pt>
                <c:pt idx="2217">
                  <c:v>5.2752536111835613E-2</c:v>
                </c:pt>
                <c:pt idx="2218">
                  <c:v>1.739148825175707E-2</c:v>
                </c:pt>
                <c:pt idx="2219">
                  <c:v>5.2752536111835613E-2</c:v>
                </c:pt>
                <c:pt idx="2220">
                  <c:v>6.3468005160344232E-2</c:v>
                </c:pt>
                <c:pt idx="2221">
                  <c:v>3.6679332539072629E-2</c:v>
                </c:pt>
                <c:pt idx="2222">
                  <c:v>2.382076968086233E-2</c:v>
                </c:pt>
                <c:pt idx="2223">
                  <c:v>2.2749222776011435E-2</c:v>
                </c:pt>
                <c:pt idx="2224">
                  <c:v>3.7750879443923524E-2</c:v>
                </c:pt>
                <c:pt idx="2225">
                  <c:v>2.9178504205116584E-2</c:v>
                </c:pt>
                <c:pt idx="2226">
                  <c:v>4.2037067063326994E-2</c:v>
                </c:pt>
                <c:pt idx="2227">
                  <c:v>9.8906599178010257E-3</c:v>
                </c:pt>
                <c:pt idx="2228">
                  <c:v>2.2749222776011435E-2</c:v>
                </c:pt>
                <c:pt idx="2229">
                  <c:v>5.9181817540940762E-2</c:v>
                </c:pt>
                <c:pt idx="2230">
                  <c:v>3.7750879443923524E-2</c:v>
                </c:pt>
                <c:pt idx="2231">
                  <c:v>3.6679332539072629E-2</c:v>
                </c:pt>
                <c:pt idx="2232">
                  <c:v>2.8106957300265689E-2</c:v>
                </c:pt>
                <c:pt idx="2233">
                  <c:v>4.9537895397283038E-2</c:v>
                </c:pt>
                <c:pt idx="2234">
                  <c:v>6.5611098970046022E-2</c:v>
                </c:pt>
                <c:pt idx="2235">
                  <c:v>6.5611098970046022E-2</c:v>
                </c:pt>
                <c:pt idx="2236">
                  <c:v>2.596386349056401E-2</c:v>
                </c:pt>
                <c:pt idx="2237">
                  <c:v>3.6679332539072629E-2</c:v>
                </c:pt>
                <c:pt idx="2238">
                  <c:v>3.3464691824520054E-2</c:v>
                </c:pt>
                <c:pt idx="2239">
                  <c:v>4.3108613968177889E-2</c:v>
                </c:pt>
                <c:pt idx="2240">
                  <c:v>5.5967176826388187E-2</c:v>
                </c:pt>
                <c:pt idx="2241">
                  <c:v>6.6682645874896918E-2</c:v>
                </c:pt>
                <c:pt idx="2242">
                  <c:v>3.5607785634221845E-2</c:v>
                </c:pt>
                <c:pt idx="2243">
                  <c:v>6.2396458255493448E-2</c:v>
                </c:pt>
                <c:pt idx="2244">
                  <c:v>5.1680989206984718E-2</c:v>
                </c:pt>
                <c:pt idx="2245">
                  <c:v>4.9537895397283038E-2</c:v>
                </c:pt>
                <c:pt idx="2246">
                  <c:v>2.7035410395414905E-2</c:v>
                </c:pt>
                <c:pt idx="2247">
                  <c:v>5.5967176826388187E-2</c:v>
                </c:pt>
                <c:pt idx="2248">
                  <c:v>5.1680989206984718E-2</c:v>
                </c:pt>
                <c:pt idx="2249">
                  <c:v>4.3108613968177889E-2</c:v>
                </c:pt>
                <c:pt idx="2250">
                  <c:v>5.1680989206984718E-2</c:v>
                </c:pt>
                <c:pt idx="2251">
                  <c:v>4.2037067063326994E-2</c:v>
                </c:pt>
                <c:pt idx="2252">
                  <c:v>5.4895629921537403E-2</c:v>
                </c:pt>
                <c:pt idx="2253">
                  <c:v>3.8822426348774419E-2</c:v>
                </c:pt>
                <c:pt idx="2254">
                  <c:v>4.3108613968177889E-2</c:v>
                </c:pt>
                <c:pt idx="2255">
                  <c:v>5.3824083016686508E-2</c:v>
                </c:pt>
                <c:pt idx="2256">
                  <c:v>7.9541208733107216E-2</c:v>
                </c:pt>
                <c:pt idx="2257">
                  <c:v>3.6679332539072629E-2</c:v>
                </c:pt>
                <c:pt idx="2258">
                  <c:v>3.6679332539072629E-2</c:v>
                </c:pt>
                <c:pt idx="2259">
                  <c:v>3.1321598014818375E-2</c:v>
                </c:pt>
                <c:pt idx="2260">
                  <c:v>4.5251707777879568E-2</c:v>
                </c:pt>
                <c:pt idx="2261">
                  <c:v>2.596386349056401E-2</c:v>
                </c:pt>
                <c:pt idx="2262">
                  <c:v>4.6323254682730464E-2</c:v>
                </c:pt>
                <c:pt idx="2263">
                  <c:v>6.9897286589449492E-2</c:v>
                </c:pt>
                <c:pt idx="2264">
                  <c:v>1.9534582061458861E-2</c:v>
                </c:pt>
                <c:pt idx="2265">
                  <c:v>1.6319941346906175E-2</c:v>
                </c:pt>
                <c:pt idx="2266">
                  <c:v>3.8822426348774419E-2</c:v>
                </c:pt>
                <c:pt idx="2267">
                  <c:v>6.7754192779747702E-2</c:v>
                </c:pt>
                <c:pt idx="2268">
                  <c:v>2.8106957300265689E-2</c:v>
                </c:pt>
                <c:pt idx="2269">
                  <c:v>4.5251707777879568E-2</c:v>
                </c:pt>
                <c:pt idx="2270">
                  <c:v>3.2393144919669159E-2</c:v>
                </c:pt>
                <c:pt idx="2271">
                  <c:v>3.3464691824520054E-2</c:v>
                </c:pt>
                <c:pt idx="2272">
                  <c:v>3.2393144919669159E-2</c:v>
                </c:pt>
                <c:pt idx="2273">
                  <c:v>1.9534582061458861E-2</c:v>
                </c:pt>
                <c:pt idx="2274">
                  <c:v>2.0606128966309645E-2</c:v>
                </c:pt>
                <c:pt idx="2275">
                  <c:v>1.4176847537204496E-2</c:v>
                </c:pt>
                <c:pt idx="2276">
                  <c:v>2.0606128966309645E-2</c:v>
                </c:pt>
                <c:pt idx="2277">
                  <c:v>1.2033753727502816E-2</c:v>
                </c:pt>
                <c:pt idx="2278">
                  <c:v>1.8463035156607965E-2</c:v>
                </c:pt>
                <c:pt idx="2279">
                  <c:v>3.1321598014818375E-2</c:v>
                </c:pt>
                <c:pt idx="2280">
                  <c:v>7.7475661080993463E-3</c:v>
                </c:pt>
                <c:pt idx="2281">
                  <c:v>3.4536238729370949E-2</c:v>
                </c:pt>
                <c:pt idx="2282">
                  <c:v>2.382076968086233E-2</c:v>
                </c:pt>
                <c:pt idx="2283">
                  <c:v>6.7754192779747702E-2</c:v>
                </c:pt>
                <c:pt idx="2284">
                  <c:v>2.8106957300265689E-2</c:v>
                </c:pt>
                <c:pt idx="2285">
                  <c:v>1.8463035156607965E-2</c:v>
                </c:pt>
                <c:pt idx="2286">
                  <c:v>2.0606128966309645E-2</c:v>
                </c:pt>
                <c:pt idx="2287">
                  <c:v>2.0606128966309645E-2</c:v>
                </c:pt>
                <c:pt idx="2288">
                  <c:v>1.739148825175707E-2</c:v>
                </c:pt>
                <c:pt idx="2289">
                  <c:v>2.9178504205116584E-2</c:v>
                </c:pt>
                <c:pt idx="2290">
                  <c:v>2.9178504205116584E-2</c:v>
                </c:pt>
                <c:pt idx="2291">
                  <c:v>3.025005110996748E-2</c:v>
                </c:pt>
                <c:pt idx="2292">
                  <c:v>2.9178504205116584E-2</c:v>
                </c:pt>
                <c:pt idx="2293">
                  <c:v>3.025005110996748E-2</c:v>
                </c:pt>
                <c:pt idx="2294">
                  <c:v>3.1321598014818375E-2</c:v>
                </c:pt>
                <c:pt idx="2295">
                  <c:v>2.8106957300265689E-2</c:v>
                </c:pt>
                <c:pt idx="2296">
                  <c:v>3.5607785634221845E-2</c:v>
                </c:pt>
                <c:pt idx="2297">
                  <c:v>3.6679332539072629E-2</c:v>
                </c:pt>
                <c:pt idx="2298">
                  <c:v>2.8106957300265689E-2</c:v>
                </c:pt>
                <c:pt idx="2299">
                  <c:v>9.8906599178010257E-3</c:v>
                </c:pt>
                <c:pt idx="2300">
                  <c:v>2.7035410395414905E-2</c:v>
                </c:pt>
                <c:pt idx="2301">
                  <c:v>3.1321598014818375E-2</c:v>
                </c:pt>
                <c:pt idx="2302">
                  <c:v>2.596386349056401E-2</c:v>
                </c:pt>
                <c:pt idx="2303">
                  <c:v>4.2037067063326994E-2</c:v>
                </c:pt>
                <c:pt idx="2304">
                  <c:v>1.739148825175707E-2</c:v>
                </c:pt>
                <c:pt idx="2305">
                  <c:v>3.1321598014818375E-2</c:v>
                </c:pt>
                <c:pt idx="2306">
                  <c:v>4.5251707777879568E-2</c:v>
                </c:pt>
                <c:pt idx="2307">
                  <c:v>2.382076968086233E-2</c:v>
                </c:pt>
                <c:pt idx="2308">
                  <c:v>3.4536238729370949E-2</c:v>
                </c:pt>
                <c:pt idx="2309">
                  <c:v>1.6319941346906175E-2</c:v>
                </c:pt>
                <c:pt idx="2310">
                  <c:v>2.7035410395414905E-2</c:v>
                </c:pt>
                <c:pt idx="2311">
                  <c:v>4.5329253935467717E-3</c:v>
                </c:pt>
                <c:pt idx="2312">
                  <c:v>1.6319941346906175E-2</c:v>
                </c:pt>
                <c:pt idx="2313">
                  <c:v>3.4613784886958765E-3</c:v>
                </c:pt>
                <c:pt idx="2314">
                  <c:v>2.3898315838449813E-3</c:v>
                </c:pt>
                <c:pt idx="2315">
                  <c:v>7.7475661080993463E-3</c:v>
                </c:pt>
                <c:pt idx="2316">
                  <c:v>4.7394801587581359E-2</c:v>
                </c:pt>
                <c:pt idx="2317">
                  <c:v>1.31053006323536E-2</c:v>
                </c:pt>
                <c:pt idx="2318">
                  <c:v>1.31053006323536E-2</c:v>
                </c:pt>
                <c:pt idx="2319">
                  <c:v>5.2752536111835613E-2</c:v>
                </c:pt>
                <c:pt idx="2320">
                  <c:v>1.6319941346906175E-2</c:v>
                </c:pt>
                <c:pt idx="2321">
                  <c:v>-8.3256374646636377E-3</c:v>
                </c:pt>
                <c:pt idx="2322">
                  <c:v>8.8191130129501305E-3</c:v>
                </c:pt>
                <c:pt idx="2323">
                  <c:v>5.6044722983975559E-3</c:v>
                </c:pt>
                <c:pt idx="2324">
                  <c:v>-2.2255747227724942E-2</c:v>
                </c:pt>
                <c:pt idx="2325">
                  <c:v>1.5248394442055391E-2</c:v>
                </c:pt>
                <c:pt idx="2326">
                  <c:v>-6.1825436549618473E-3</c:v>
                </c:pt>
                <c:pt idx="2327">
                  <c:v>-6.1825436549618473E-3</c:v>
                </c:pt>
                <c:pt idx="2328">
                  <c:v>1.4176847537204496E-2</c:v>
                </c:pt>
                <c:pt idx="2329">
                  <c:v>1.0962206822651921E-2</c:v>
                </c:pt>
                <c:pt idx="2330">
                  <c:v>-2.9679029404092727E-3</c:v>
                </c:pt>
                <c:pt idx="2331">
                  <c:v>-1.4754918893768787E-2</c:v>
                </c:pt>
                <c:pt idx="2332">
                  <c:v>-1.1540278179216212E-2</c:v>
                </c:pt>
                <c:pt idx="2333">
                  <c:v>-4.0394498452602789E-3</c:v>
                </c:pt>
                <c:pt idx="2334">
                  <c:v>1.9534582061458861E-2</c:v>
                </c:pt>
                <c:pt idx="2335">
                  <c:v>3.4613784886958765E-3</c:v>
                </c:pt>
                <c:pt idx="2336">
                  <c:v>-1.7969559608321362E-2</c:v>
                </c:pt>
                <c:pt idx="2337">
                  <c:v>1.4176847537204496E-2</c:v>
                </c:pt>
                <c:pt idx="2338">
                  <c:v>2.4673777414330189E-4</c:v>
                </c:pt>
                <c:pt idx="2339">
                  <c:v>9.8906599178010257E-3</c:v>
                </c:pt>
                <c:pt idx="2340">
                  <c:v>2.4673777414330189E-4</c:v>
                </c:pt>
                <c:pt idx="2341">
                  <c:v>2.2749222776011435E-2</c:v>
                </c:pt>
                <c:pt idx="2342">
                  <c:v>1.4176847537204496E-2</c:v>
                </c:pt>
                <c:pt idx="2343">
                  <c:v>4.5329253935467717E-3</c:v>
                </c:pt>
                <c:pt idx="2344">
                  <c:v>1.4176847537204496E-2</c:v>
                </c:pt>
                <c:pt idx="2345">
                  <c:v>8.8191130129501305E-3</c:v>
                </c:pt>
                <c:pt idx="2346">
                  <c:v>5.6044722983975559E-3</c:v>
                </c:pt>
                <c:pt idx="2347">
                  <c:v>8.8191130129501305E-3</c:v>
                </c:pt>
                <c:pt idx="2348">
                  <c:v>1.4176847537204496E-2</c:v>
                </c:pt>
                <c:pt idx="2349">
                  <c:v>1.31053006323536E-2</c:v>
                </c:pt>
                <c:pt idx="2350">
                  <c:v>1.31053006323536E-2</c:v>
                </c:pt>
                <c:pt idx="2351">
                  <c:v>1.8463035156607965E-2</c:v>
                </c:pt>
                <c:pt idx="2352">
                  <c:v>6.6760192032484511E-3</c:v>
                </c:pt>
                <c:pt idx="2353">
                  <c:v>2.4673777414330189E-4</c:v>
                </c:pt>
                <c:pt idx="2354">
                  <c:v>-8.2480913070770434E-4</c:v>
                </c:pt>
                <c:pt idx="2355">
                  <c:v>6.6760192032484511E-3</c:v>
                </c:pt>
                <c:pt idx="2356">
                  <c:v>2.4892316585713115E-2</c:v>
                </c:pt>
                <c:pt idx="2357">
                  <c:v>4.6323254682730464E-2</c:v>
                </c:pt>
                <c:pt idx="2358">
                  <c:v>1.5248394442055391E-2</c:v>
                </c:pt>
                <c:pt idx="2359">
                  <c:v>1.31053006323536E-2</c:v>
                </c:pt>
                <c:pt idx="2360">
                  <c:v>2.3898315838449813E-3</c:v>
                </c:pt>
                <c:pt idx="2361">
                  <c:v>2.4673777414330189E-4</c:v>
                </c:pt>
                <c:pt idx="2362">
                  <c:v>2.4673777414330189E-4</c:v>
                </c:pt>
                <c:pt idx="2363">
                  <c:v>1.4176847537204496E-2</c:v>
                </c:pt>
                <c:pt idx="2364">
                  <c:v>5.6044722983975559E-3</c:v>
                </c:pt>
                <c:pt idx="2365">
                  <c:v>4.5329253935467717E-3</c:v>
                </c:pt>
                <c:pt idx="2366">
                  <c:v>5.6044722983975559E-3</c:v>
                </c:pt>
                <c:pt idx="2367">
                  <c:v>4.5329253935467717E-3</c:v>
                </c:pt>
                <c:pt idx="2368">
                  <c:v>1.4176847537204496E-2</c:v>
                </c:pt>
                <c:pt idx="2369">
                  <c:v>4.5329253935467717E-3</c:v>
                </c:pt>
                <c:pt idx="2370">
                  <c:v>1.4176847537204496E-2</c:v>
                </c:pt>
                <c:pt idx="2371">
                  <c:v>-2.9679029404092727E-3</c:v>
                </c:pt>
                <c:pt idx="2372">
                  <c:v>1.6319941346906175E-2</c:v>
                </c:pt>
                <c:pt idx="2373">
                  <c:v>-8.3256374646636377E-3</c:v>
                </c:pt>
                <c:pt idx="2374">
                  <c:v>2.4673777414330189E-4</c:v>
                </c:pt>
                <c:pt idx="2375">
                  <c:v>-7.2540905598128536E-3</c:v>
                </c:pt>
                <c:pt idx="2376">
                  <c:v>2.4673777414330189E-4</c:v>
                </c:pt>
                <c:pt idx="2377">
                  <c:v>4.5329253935467717E-3</c:v>
                </c:pt>
                <c:pt idx="2378">
                  <c:v>9.8906599178010257E-3</c:v>
                </c:pt>
                <c:pt idx="2379">
                  <c:v>-1.0468731274365428E-2</c:v>
                </c:pt>
                <c:pt idx="2380">
                  <c:v>-4.0394498452602789E-3</c:v>
                </c:pt>
                <c:pt idx="2381">
                  <c:v>-1.8963560355584885E-3</c:v>
                </c:pt>
                <c:pt idx="2382">
                  <c:v>1.0962206822651921E-2</c:v>
                </c:pt>
                <c:pt idx="2383">
                  <c:v>-2.4398841037426733E-2</c:v>
                </c:pt>
                <c:pt idx="2384">
                  <c:v>-2.1184200322873936E-2</c:v>
                </c:pt>
                <c:pt idx="2385">
                  <c:v>-2.4398841037426733E-2</c:v>
                </c:pt>
                <c:pt idx="2386">
                  <c:v>-7.2540905598128536E-3</c:v>
                </c:pt>
                <c:pt idx="2387">
                  <c:v>3.5607785634221845E-2</c:v>
                </c:pt>
                <c:pt idx="2388">
                  <c:v>-1.4754918893768787E-2</c:v>
                </c:pt>
                <c:pt idx="2389">
                  <c:v>2.4673777414330189E-4</c:v>
                </c:pt>
                <c:pt idx="2390">
                  <c:v>-3.0828122466531882E-2</c:v>
                </c:pt>
                <c:pt idx="2391">
                  <c:v>-1.8963560355584885E-3</c:v>
                </c:pt>
                <c:pt idx="2392">
                  <c:v>-5.1109967501110631E-3</c:v>
                </c:pt>
                <c:pt idx="2393">
                  <c:v>-1.0468731274365428E-2</c:v>
                </c:pt>
                <c:pt idx="2394">
                  <c:v>3.025005110996748E-2</c:v>
                </c:pt>
                <c:pt idx="2395">
                  <c:v>-7.2540905598128536E-3</c:v>
                </c:pt>
                <c:pt idx="2396">
                  <c:v>-2.7613481751979307E-2</c:v>
                </c:pt>
                <c:pt idx="2397">
                  <c:v>-1.7969559608321362E-2</c:v>
                </c:pt>
                <c:pt idx="2398">
                  <c:v>-2.3327294132575727E-2</c:v>
                </c:pt>
                <c:pt idx="2399">
                  <c:v>1.0962206822651921E-2</c:v>
                </c:pt>
                <c:pt idx="2400">
                  <c:v>-2.3327294132575727E-2</c:v>
                </c:pt>
                <c:pt idx="2401">
                  <c:v>5.6044722983975559E-3</c:v>
                </c:pt>
                <c:pt idx="2402">
                  <c:v>-4.0394498452602789E-3</c:v>
                </c:pt>
                <c:pt idx="2403">
                  <c:v>-1.4754918893768787E-2</c:v>
                </c:pt>
                <c:pt idx="2404">
                  <c:v>-2.2255747227724942E-2</c:v>
                </c:pt>
                <c:pt idx="2405">
                  <c:v>-5.1109967501110631E-3</c:v>
                </c:pt>
                <c:pt idx="2406">
                  <c:v>-1.0468731274365428E-2</c:v>
                </c:pt>
                <c:pt idx="2407">
                  <c:v>-5.1109967501110631E-3</c:v>
                </c:pt>
                <c:pt idx="2408">
                  <c:v>-2.9679029404092727E-3</c:v>
                </c:pt>
                <c:pt idx="2409">
                  <c:v>3.6679332539072629E-2</c:v>
                </c:pt>
                <c:pt idx="2410">
                  <c:v>2.8106957300265689E-2</c:v>
                </c:pt>
                <c:pt idx="2411">
                  <c:v>8.8191130129501305E-3</c:v>
                </c:pt>
                <c:pt idx="2412">
                  <c:v>8.8191130129501305E-3</c:v>
                </c:pt>
                <c:pt idx="2413">
                  <c:v>1.31053006323536E-2</c:v>
                </c:pt>
                <c:pt idx="2414">
                  <c:v>7.7475661080993463E-3</c:v>
                </c:pt>
                <c:pt idx="2415">
                  <c:v>-2.9679029404092727E-3</c:v>
                </c:pt>
                <c:pt idx="2416">
                  <c:v>1.31053006323536E-2</c:v>
                </c:pt>
                <c:pt idx="2417">
                  <c:v>3.4613784886958765E-3</c:v>
                </c:pt>
                <c:pt idx="2418">
                  <c:v>4.5329253935467717E-3</c:v>
                </c:pt>
                <c:pt idx="2419">
                  <c:v>2.9178504205116584E-2</c:v>
                </c:pt>
                <c:pt idx="2420">
                  <c:v>-6.1825436549618473E-3</c:v>
                </c:pt>
                <c:pt idx="2421">
                  <c:v>3.9893973253625203E-2</c:v>
                </c:pt>
                <c:pt idx="2422">
                  <c:v>-5.1109967501110631E-3</c:v>
                </c:pt>
                <c:pt idx="2423">
                  <c:v>1.2033753727502816E-2</c:v>
                </c:pt>
                <c:pt idx="2424">
                  <c:v>-6.1825436549618473E-3</c:v>
                </c:pt>
                <c:pt idx="2425">
                  <c:v>-4.0394498452602789E-3</c:v>
                </c:pt>
                <c:pt idx="2426">
                  <c:v>-2.6541934847128301E-2</c:v>
                </c:pt>
                <c:pt idx="2427">
                  <c:v>-2.6541934847128301E-2</c:v>
                </c:pt>
                <c:pt idx="2428">
                  <c:v>3.3464691824520054E-2</c:v>
                </c:pt>
                <c:pt idx="2429">
                  <c:v>0.21026993112491277</c:v>
                </c:pt>
                <c:pt idx="2430">
                  <c:v>9.8906599178010257E-3</c:v>
                </c:pt>
                <c:pt idx="2431">
                  <c:v>-3.4042763181084457E-2</c:v>
                </c:pt>
                <c:pt idx="2432">
                  <c:v>0.14704866373871173</c:v>
                </c:pt>
                <c:pt idx="2433">
                  <c:v>0.85748426165483504</c:v>
                </c:pt>
                <c:pt idx="2434">
                  <c:v>0.96892513975932493</c:v>
                </c:pt>
                <c:pt idx="2435">
                  <c:v>0.98049784633171422</c:v>
                </c:pt>
                <c:pt idx="2436">
                  <c:v>0.98564127147499836</c:v>
                </c:pt>
                <c:pt idx="2437">
                  <c:v>0.98799867466567026</c:v>
                </c:pt>
                <c:pt idx="2438">
                  <c:v>0.9889630668800361</c:v>
                </c:pt>
                <c:pt idx="2439">
                  <c:v>0.98832013873712554</c:v>
                </c:pt>
                <c:pt idx="2440">
                  <c:v>0.98681997307033431</c:v>
                </c:pt>
                <c:pt idx="2441">
                  <c:v>0.98446256987966241</c:v>
                </c:pt>
                <c:pt idx="2442">
                  <c:v>0.98178370261753534</c:v>
                </c:pt>
                <c:pt idx="2443">
                  <c:v>0.97846190721249759</c:v>
                </c:pt>
                <c:pt idx="2444">
                  <c:v>0.97492580242648974</c:v>
                </c:pt>
                <c:pt idx="2445">
                  <c:v>0.97192547109290739</c:v>
                </c:pt>
                <c:pt idx="2446">
                  <c:v>0.9674249740925337</c:v>
                </c:pt>
                <c:pt idx="2447">
                  <c:v>0.96356740523507056</c:v>
                </c:pt>
                <c:pt idx="2448">
                  <c:v>0.95992414575857765</c:v>
                </c:pt>
                <c:pt idx="2449">
                  <c:v>0.95628088628208474</c:v>
                </c:pt>
                <c:pt idx="2450">
                  <c:v>0.95917406292518204</c:v>
                </c:pt>
                <c:pt idx="2451">
                  <c:v>0.9500659142339497</c:v>
                </c:pt>
                <c:pt idx="2452">
                  <c:v>0.94599403599551646</c:v>
                </c:pt>
                <c:pt idx="2453">
                  <c:v>0.942993704661934</c:v>
                </c:pt>
                <c:pt idx="2454">
                  <c:v>0.93967190925689636</c:v>
                </c:pt>
                <c:pt idx="2455">
                  <c:v>0.93645726854234368</c:v>
                </c:pt>
                <c:pt idx="2456">
                  <c:v>0.93356409189924638</c:v>
                </c:pt>
                <c:pt idx="2457">
                  <c:v>0.93067091525614909</c:v>
                </c:pt>
                <c:pt idx="2458">
                  <c:v>0.92809920268450696</c:v>
                </c:pt>
                <c:pt idx="2459">
                  <c:v>0.92542033542237978</c:v>
                </c:pt>
                <c:pt idx="2460">
                  <c:v>0.92317008692219304</c:v>
                </c:pt>
                <c:pt idx="2461">
                  <c:v>0.92070552904103597</c:v>
                </c:pt>
                <c:pt idx="2462">
                  <c:v>0.91834812585036407</c:v>
                </c:pt>
                <c:pt idx="2463">
                  <c:v>0.91577641327872206</c:v>
                </c:pt>
                <c:pt idx="2464">
                  <c:v>0.91384762884999049</c:v>
                </c:pt>
                <c:pt idx="2465">
                  <c:v>0.91181168973077387</c:v>
                </c:pt>
                <c:pt idx="2466">
                  <c:v>0.90977575061155713</c:v>
                </c:pt>
                <c:pt idx="2467">
                  <c:v>0.9075255021113704</c:v>
                </c:pt>
                <c:pt idx="2468">
                  <c:v>0.90602533644457917</c:v>
                </c:pt>
                <c:pt idx="2469">
                  <c:v>0.90420370670633265</c:v>
                </c:pt>
                <c:pt idx="2470">
                  <c:v>0.90313215980148187</c:v>
                </c:pt>
                <c:pt idx="2471">
                  <c:v>0.90045329253935469</c:v>
                </c:pt>
                <c:pt idx="2472">
                  <c:v>0.89841735342013807</c:v>
                </c:pt>
                <c:pt idx="2473">
                  <c:v>0.89723865182480211</c:v>
                </c:pt>
                <c:pt idx="2474">
                  <c:v>0.89563133146752583</c:v>
                </c:pt>
                <c:pt idx="2475">
                  <c:v>0.89359539234830909</c:v>
                </c:pt>
                <c:pt idx="2476">
                  <c:v>0.89284530951491359</c:v>
                </c:pt>
                <c:pt idx="2477">
                  <c:v>0.8907022157052118</c:v>
                </c:pt>
                <c:pt idx="2478">
                  <c:v>0.8896306688003609</c:v>
                </c:pt>
                <c:pt idx="2479">
                  <c:v>0.88748757499065922</c:v>
                </c:pt>
                <c:pt idx="2480">
                  <c:v>0.88641602808580833</c:v>
                </c:pt>
                <c:pt idx="2481">
                  <c:v>0.88534448118095743</c:v>
                </c:pt>
                <c:pt idx="2482">
                  <c:v>0.88320138737125575</c:v>
                </c:pt>
                <c:pt idx="2483">
                  <c:v>0.88212984046640486</c:v>
                </c:pt>
                <c:pt idx="2484">
                  <c:v>0.87998674665670318</c:v>
                </c:pt>
                <c:pt idx="2485">
                  <c:v>0.87784365284700139</c:v>
                </c:pt>
                <c:pt idx="2486">
                  <c:v>0.8767721059421506</c:v>
                </c:pt>
                <c:pt idx="2487">
                  <c:v>0.87570055903729971</c:v>
                </c:pt>
                <c:pt idx="2488">
                  <c:v>0.87570055903729971</c:v>
                </c:pt>
                <c:pt idx="2489">
                  <c:v>0.87248591832274713</c:v>
                </c:pt>
                <c:pt idx="2490">
                  <c:v>0.87355746522759792</c:v>
                </c:pt>
                <c:pt idx="2491">
                  <c:v>0.87034282451304534</c:v>
                </c:pt>
                <c:pt idx="2492">
                  <c:v>0.86819973070334366</c:v>
                </c:pt>
                <c:pt idx="2493">
                  <c:v>0.86712818379849277</c:v>
                </c:pt>
                <c:pt idx="2494">
                  <c:v>0.86605663689364198</c:v>
                </c:pt>
                <c:pt idx="2495">
                  <c:v>0.86391354308394019</c:v>
                </c:pt>
                <c:pt idx="2496">
                  <c:v>0.8628419961790893</c:v>
                </c:pt>
                <c:pt idx="2497">
                  <c:v>0.8617704492742384</c:v>
                </c:pt>
                <c:pt idx="2498">
                  <c:v>0.86069890236938762</c:v>
                </c:pt>
                <c:pt idx="2499">
                  <c:v>0.85855580855968583</c:v>
                </c:pt>
                <c:pt idx="2500">
                  <c:v>0.85748426165483504</c:v>
                </c:pt>
                <c:pt idx="2501">
                  <c:v>0.85641271474998415</c:v>
                </c:pt>
                <c:pt idx="2502">
                  <c:v>0.85426962094028247</c:v>
                </c:pt>
                <c:pt idx="2503">
                  <c:v>0.85534116784513325</c:v>
                </c:pt>
                <c:pt idx="2504">
                  <c:v>0.85212652713058068</c:v>
                </c:pt>
                <c:pt idx="2505">
                  <c:v>0.85212652713058068</c:v>
                </c:pt>
                <c:pt idx="2506">
                  <c:v>0.84998343332087889</c:v>
                </c:pt>
                <c:pt idx="2507">
                  <c:v>0.84784033951117721</c:v>
                </c:pt>
                <c:pt idx="2508">
                  <c:v>0.84784033951117721</c:v>
                </c:pt>
                <c:pt idx="2509">
                  <c:v>0.84569724570147553</c:v>
                </c:pt>
                <c:pt idx="2510">
                  <c:v>0.84462569879662464</c:v>
                </c:pt>
                <c:pt idx="2511">
                  <c:v>0.84355415189177374</c:v>
                </c:pt>
                <c:pt idx="2512">
                  <c:v>0.84248260498692296</c:v>
                </c:pt>
                <c:pt idx="2513">
                  <c:v>0.84141105808207206</c:v>
                </c:pt>
                <c:pt idx="2514">
                  <c:v>0.83926796427237027</c:v>
                </c:pt>
                <c:pt idx="2515">
                  <c:v>0.83926796427237027</c:v>
                </c:pt>
                <c:pt idx="2516">
                  <c:v>0.8360533235578177</c:v>
                </c:pt>
                <c:pt idx="2517">
                  <c:v>0.8360533235578177</c:v>
                </c:pt>
                <c:pt idx="2518">
                  <c:v>0.83391022974811602</c:v>
                </c:pt>
                <c:pt idx="2519">
                  <c:v>0.83283868284326512</c:v>
                </c:pt>
                <c:pt idx="2520">
                  <c:v>0.83176713593841423</c:v>
                </c:pt>
                <c:pt idx="2521">
                  <c:v>0.82962404212871255</c:v>
                </c:pt>
                <c:pt idx="2522">
                  <c:v>0.82855249522386165</c:v>
                </c:pt>
                <c:pt idx="2523">
                  <c:v>0.82855249522386165</c:v>
                </c:pt>
                <c:pt idx="2524">
                  <c:v>0.82533785450930908</c:v>
                </c:pt>
                <c:pt idx="2525">
                  <c:v>0.82426630760445818</c:v>
                </c:pt>
                <c:pt idx="2526">
                  <c:v>0.82426630760445818</c:v>
                </c:pt>
                <c:pt idx="2527">
                  <c:v>0.8221232137947565</c:v>
                </c:pt>
                <c:pt idx="2528">
                  <c:v>0.81890857308020393</c:v>
                </c:pt>
                <c:pt idx="2529">
                  <c:v>0.81890857308020393</c:v>
                </c:pt>
                <c:pt idx="2530">
                  <c:v>0.81783702617535303</c:v>
                </c:pt>
                <c:pt idx="2531">
                  <c:v>0.81676547927050214</c:v>
                </c:pt>
                <c:pt idx="2532">
                  <c:v>0.81783702617535303</c:v>
                </c:pt>
                <c:pt idx="2533">
                  <c:v>0.81355083855594956</c:v>
                </c:pt>
                <c:pt idx="2534">
                  <c:v>0.81569393236565124</c:v>
                </c:pt>
                <c:pt idx="2535">
                  <c:v>0.81140774474624777</c:v>
                </c:pt>
                <c:pt idx="2536">
                  <c:v>0.81033619784139699</c:v>
                </c:pt>
                <c:pt idx="2537">
                  <c:v>0.81033619784139699</c:v>
                </c:pt>
                <c:pt idx="2538">
                  <c:v>0.80926465093654609</c:v>
                </c:pt>
                <c:pt idx="2539">
                  <c:v>0.8081931040316952</c:v>
                </c:pt>
                <c:pt idx="2540">
                  <c:v>0.80712155712684441</c:v>
                </c:pt>
                <c:pt idx="2541">
                  <c:v>0.80712155712684441</c:v>
                </c:pt>
                <c:pt idx="2542">
                  <c:v>0.80390691641229173</c:v>
                </c:pt>
                <c:pt idx="2543">
                  <c:v>0.80497846331714262</c:v>
                </c:pt>
                <c:pt idx="2544">
                  <c:v>0.80283536950744083</c:v>
                </c:pt>
                <c:pt idx="2545">
                  <c:v>0.80069227569773915</c:v>
                </c:pt>
                <c:pt idx="2546">
                  <c:v>0.79962072879288826</c:v>
                </c:pt>
                <c:pt idx="2547">
                  <c:v>0.79747763498318658</c:v>
                </c:pt>
                <c:pt idx="2548">
                  <c:v>0.79640608807833568</c:v>
                </c:pt>
                <c:pt idx="2549">
                  <c:v>0.79962072879288826</c:v>
                </c:pt>
                <c:pt idx="2550">
                  <c:v>0.794262994268634</c:v>
                </c:pt>
                <c:pt idx="2551">
                  <c:v>0.79211990045893221</c:v>
                </c:pt>
                <c:pt idx="2552">
                  <c:v>0.79104835355408143</c:v>
                </c:pt>
                <c:pt idx="2553">
                  <c:v>0.78997680664923053</c:v>
                </c:pt>
                <c:pt idx="2554">
                  <c:v>0.78890525974437964</c:v>
                </c:pt>
                <c:pt idx="2555">
                  <c:v>0.78783371283952874</c:v>
                </c:pt>
                <c:pt idx="2556">
                  <c:v>0.78783371283952874</c:v>
                </c:pt>
                <c:pt idx="2557">
                  <c:v>0.78569061902982706</c:v>
                </c:pt>
                <c:pt idx="2558">
                  <c:v>0.78461907212497617</c:v>
                </c:pt>
                <c:pt idx="2559">
                  <c:v>0.78569061902982706</c:v>
                </c:pt>
                <c:pt idx="2560">
                  <c:v>0.78140443141042359</c:v>
                </c:pt>
                <c:pt idx="2561">
                  <c:v>0.78140443141042359</c:v>
                </c:pt>
                <c:pt idx="2562">
                  <c:v>0.77926133760072192</c:v>
                </c:pt>
                <c:pt idx="2563">
                  <c:v>0.77818979069587102</c:v>
                </c:pt>
                <c:pt idx="2564">
                  <c:v>0.77926133760072192</c:v>
                </c:pt>
                <c:pt idx="2565">
                  <c:v>0.77711824379102012</c:v>
                </c:pt>
                <c:pt idx="2566">
                  <c:v>0.77604669688616923</c:v>
                </c:pt>
                <c:pt idx="2567">
                  <c:v>0.77604669688616923</c:v>
                </c:pt>
                <c:pt idx="2568">
                  <c:v>0.77390360307646755</c:v>
                </c:pt>
                <c:pt idx="2569">
                  <c:v>0.77283205617161665</c:v>
                </c:pt>
                <c:pt idx="2570">
                  <c:v>0.77283205617161665</c:v>
                </c:pt>
                <c:pt idx="2571">
                  <c:v>0.77068896236191498</c:v>
                </c:pt>
                <c:pt idx="2572">
                  <c:v>0.76961741545706408</c:v>
                </c:pt>
                <c:pt idx="2573">
                  <c:v>0.7674743216473624</c:v>
                </c:pt>
                <c:pt idx="2574">
                  <c:v>0.7685458685522133</c:v>
                </c:pt>
                <c:pt idx="2575">
                  <c:v>0.76640277474251151</c:v>
                </c:pt>
                <c:pt idx="2576">
                  <c:v>0.76425968093280972</c:v>
                </c:pt>
                <c:pt idx="2577">
                  <c:v>0.76425968093280972</c:v>
                </c:pt>
                <c:pt idx="2578">
                  <c:v>0.76318813402795893</c:v>
                </c:pt>
                <c:pt idx="2579">
                  <c:v>0.76211658712310804</c:v>
                </c:pt>
                <c:pt idx="2580">
                  <c:v>0.76104504021825714</c:v>
                </c:pt>
                <c:pt idx="2581">
                  <c:v>0.75997349331340636</c:v>
                </c:pt>
                <c:pt idx="2582">
                  <c:v>0.75997349331340636</c:v>
                </c:pt>
                <c:pt idx="2583">
                  <c:v>0.75675885259885378</c:v>
                </c:pt>
                <c:pt idx="2584">
                  <c:v>0.75890194640855546</c:v>
                </c:pt>
                <c:pt idx="2585">
                  <c:v>0.75461575878915199</c:v>
                </c:pt>
                <c:pt idx="2586">
                  <c:v>0.75568730569400289</c:v>
                </c:pt>
                <c:pt idx="2587">
                  <c:v>0.75461575878915199</c:v>
                </c:pt>
                <c:pt idx="2588">
                  <c:v>0.75568730569400289</c:v>
                </c:pt>
                <c:pt idx="2589">
                  <c:v>0.75568730569400289</c:v>
                </c:pt>
                <c:pt idx="2590">
                  <c:v>0.75032957116974852</c:v>
                </c:pt>
                <c:pt idx="2591">
                  <c:v>0.74925802426489763</c:v>
                </c:pt>
                <c:pt idx="2592">
                  <c:v>0.74818647736004684</c:v>
                </c:pt>
                <c:pt idx="2593">
                  <c:v>0.74818647736004684</c:v>
                </c:pt>
                <c:pt idx="2594">
                  <c:v>0.74497183664549427</c:v>
                </c:pt>
                <c:pt idx="2595">
                  <c:v>0.74604338355034505</c:v>
                </c:pt>
                <c:pt idx="2596">
                  <c:v>0.74390028974064326</c:v>
                </c:pt>
                <c:pt idx="2597">
                  <c:v>0.74282874283579248</c:v>
                </c:pt>
                <c:pt idx="2598">
                  <c:v>0.7396141021212399</c:v>
                </c:pt>
                <c:pt idx="2599">
                  <c:v>0.74175719593094169</c:v>
                </c:pt>
                <c:pt idx="2600">
                  <c:v>0.74068564902609069</c:v>
                </c:pt>
                <c:pt idx="2601">
                  <c:v>0.73747100831153811</c:v>
                </c:pt>
                <c:pt idx="2602">
                  <c:v>0.74175719593094169</c:v>
                </c:pt>
                <c:pt idx="2603">
                  <c:v>0.73747100831153811</c:v>
                </c:pt>
                <c:pt idx="2604">
                  <c:v>0.73747100831153811</c:v>
                </c:pt>
                <c:pt idx="2605">
                  <c:v>0.73532791450183643</c:v>
                </c:pt>
                <c:pt idx="2606">
                  <c:v>0.73854255521638901</c:v>
                </c:pt>
                <c:pt idx="2607">
                  <c:v>0.73211327378728386</c:v>
                </c:pt>
                <c:pt idx="2608">
                  <c:v>0.73318482069213475</c:v>
                </c:pt>
                <c:pt idx="2609">
                  <c:v>0.73211327378728386</c:v>
                </c:pt>
                <c:pt idx="2610">
                  <c:v>0.72997017997758218</c:v>
                </c:pt>
                <c:pt idx="2611">
                  <c:v>0.73104172688243296</c:v>
                </c:pt>
                <c:pt idx="2612">
                  <c:v>0.72997017997758218</c:v>
                </c:pt>
                <c:pt idx="2613">
                  <c:v>0.72675553926302949</c:v>
                </c:pt>
                <c:pt idx="2614">
                  <c:v>0.7256839923581786</c:v>
                </c:pt>
                <c:pt idx="2615">
                  <c:v>0.72461244545332781</c:v>
                </c:pt>
                <c:pt idx="2616">
                  <c:v>0.7256839923581786</c:v>
                </c:pt>
                <c:pt idx="2617">
                  <c:v>0.72246935164362602</c:v>
                </c:pt>
                <c:pt idx="2618">
                  <c:v>0.72354089854847692</c:v>
                </c:pt>
                <c:pt idx="2619">
                  <c:v>0.72032625783392434</c:v>
                </c:pt>
                <c:pt idx="2620">
                  <c:v>0.71925471092907345</c:v>
                </c:pt>
                <c:pt idx="2621">
                  <c:v>0.71818316402422266</c:v>
                </c:pt>
                <c:pt idx="2622">
                  <c:v>0.71711161711937166</c:v>
                </c:pt>
                <c:pt idx="2623">
                  <c:v>0.71818316402422266</c:v>
                </c:pt>
                <c:pt idx="2624">
                  <c:v>0.71711161711937166</c:v>
                </c:pt>
                <c:pt idx="2625">
                  <c:v>0.71496852330966998</c:v>
                </c:pt>
                <c:pt idx="2626">
                  <c:v>0.71496852330966998</c:v>
                </c:pt>
                <c:pt idx="2627">
                  <c:v>0.71496852330966998</c:v>
                </c:pt>
                <c:pt idx="2628">
                  <c:v>0.7128254294999683</c:v>
                </c:pt>
                <c:pt idx="2629">
                  <c:v>0.7128254294999683</c:v>
                </c:pt>
                <c:pt idx="2630">
                  <c:v>0.70961078878541572</c:v>
                </c:pt>
                <c:pt idx="2631">
                  <c:v>0.7128254294999683</c:v>
                </c:pt>
                <c:pt idx="2632">
                  <c:v>0.70746769497571393</c:v>
                </c:pt>
                <c:pt idx="2633">
                  <c:v>0.70746769497571393</c:v>
                </c:pt>
                <c:pt idx="2634">
                  <c:v>0.70532460116601214</c:v>
                </c:pt>
                <c:pt idx="2635">
                  <c:v>0.70532460116601214</c:v>
                </c:pt>
                <c:pt idx="2636">
                  <c:v>0.70425305426116136</c:v>
                </c:pt>
                <c:pt idx="2637">
                  <c:v>0.70210996045145957</c:v>
                </c:pt>
                <c:pt idx="2638">
                  <c:v>0.70210996045145957</c:v>
                </c:pt>
                <c:pt idx="2639">
                  <c:v>0.70103841354660879</c:v>
                </c:pt>
                <c:pt idx="2640">
                  <c:v>0.70103841354660879</c:v>
                </c:pt>
                <c:pt idx="2641">
                  <c:v>0.69996686664175789</c:v>
                </c:pt>
                <c:pt idx="2642">
                  <c:v>0.69889531973690699</c:v>
                </c:pt>
                <c:pt idx="2643">
                  <c:v>0.69889531973690699</c:v>
                </c:pt>
                <c:pt idx="2644">
                  <c:v>0.69675222592720532</c:v>
                </c:pt>
                <c:pt idx="2645">
                  <c:v>0.69568067902235442</c:v>
                </c:pt>
                <c:pt idx="2646">
                  <c:v>0.69246603830780185</c:v>
                </c:pt>
                <c:pt idx="2647">
                  <c:v>0.69568067902235442</c:v>
                </c:pt>
                <c:pt idx="2648">
                  <c:v>0.69460913211750364</c:v>
                </c:pt>
                <c:pt idx="2649">
                  <c:v>0.68925139759324927</c:v>
                </c:pt>
                <c:pt idx="2650">
                  <c:v>0.69353758521265263</c:v>
                </c:pt>
                <c:pt idx="2651">
                  <c:v>0.69139449140295095</c:v>
                </c:pt>
                <c:pt idx="2652">
                  <c:v>0.68925139759324927</c:v>
                </c:pt>
                <c:pt idx="2653">
                  <c:v>0.68925139759324927</c:v>
                </c:pt>
                <c:pt idx="2654">
                  <c:v>0.68925139759324927</c:v>
                </c:pt>
                <c:pt idx="2655">
                  <c:v>0.68925139759324927</c:v>
                </c:pt>
                <c:pt idx="2656">
                  <c:v>0.6860367568786967</c:v>
                </c:pt>
                <c:pt idx="2657">
                  <c:v>0.69246603830780185</c:v>
                </c:pt>
                <c:pt idx="2658">
                  <c:v>0.6860367568786967</c:v>
                </c:pt>
                <c:pt idx="2659">
                  <c:v>0.68282211616414412</c:v>
                </c:pt>
                <c:pt idx="2660">
                  <c:v>0.68389366306899491</c:v>
                </c:pt>
                <c:pt idx="2661">
                  <c:v>0.68282211616414412</c:v>
                </c:pt>
                <c:pt idx="2662">
                  <c:v>0.68175056925929312</c:v>
                </c:pt>
                <c:pt idx="2663">
                  <c:v>0.68389366306899491</c:v>
                </c:pt>
                <c:pt idx="2664">
                  <c:v>0.67960747544959144</c:v>
                </c:pt>
                <c:pt idx="2665">
                  <c:v>0.68175056925929312</c:v>
                </c:pt>
                <c:pt idx="2666">
                  <c:v>0.67853592854474054</c:v>
                </c:pt>
                <c:pt idx="2667">
                  <c:v>0.67853592854474054</c:v>
                </c:pt>
                <c:pt idx="2668">
                  <c:v>0.67960747544959144</c:v>
                </c:pt>
                <c:pt idx="2669">
                  <c:v>0.67960747544959144</c:v>
                </c:pt>
                <c:pt idx="2670">
                  <c:v>0.67424974092533718</c:v>
                </c:pt>
                <c:pt idx="2671">
                  <c:v>0.67853592854474054</c:v>
                </c:pt>
                <c:pt idx="2672">
                  <c:v>0.67424974092533718</c:v>
                </c:pt>
                <c:pt idx="2673">
                  <c:v>0.67317819402048629</c:v>
                </c:pt>
                <c:pt idx="2674">
                  <c:v>0.67532128783018797</c:v>
                </c:pt>
                <c:pt idx="2675">
                  <c:v>0.67532128783018797</c:v>
                </c:pt>
                <c:pt idx="2676">
                  <c:v>0.67317819402048629</c:v>
                </c:pt>
                <c:pt idx="2677">
                  <c:v>0.67210664711563539</c:v>
                </c:pt>
                <c:pt idx="2678">
                  <c:v>0.66889200640108282</c:v>
                </c:pt>
                <c:pt idx="2679">
                  <c:v>0.6699635533059336</c:v>
                </c:pt>
                <c:pt idx="2680">
                  <c:v>0.66567736568653024</c:v>
                </c:pt>
                <c:pt idx="2681">
                  <c:v>0.66782045949623203</c:v>
                </c:pt>
                <c:pt idx="2682">
                  <c:v>0.66567736568653024</c:v>
                </c:pt>
                <c:pt idx="2683">
                  <c:v>0.66567736568653024</c:v>
                </c:pt>
                <c:pt idx="2684">
                  <c:v>0.66139117806712677</c:v>
                </c:pt>
                <c:pt idx="2685">
                  <c:v>0.66246272497197767</c:v>
                </c:pt>
                <c:pt idx="2686">
                  <c:v>0.65924808425742509</c:v>
                </c:pt>
                <c:pt idx="2687">
                  <c:v>0.6571049904477233</c:v>
                </c:pt>
                <c:pt idx="2688">
                  <c:v>0.65924808425742509</c:v>
                </c:pt>
                <c:pt idx="2689">
                  <c:v>0.65817653735257409</c:v>
                </c:pt>
                <c:pt idx="2690">
                  <c:v>0.6571049904477233</c:v>
                </c:pt>
                <c:pt idx="2691">
                  <c:v>0.65924808425742509</c:v>
                </c:pt>
                <c:pt idx="2692">
                  <c:v>0.65817653735257409</c:v>
                </c:pt>
                <c:pt idx="2693">
                  <c:v>0.6571049904477233</c:v>
                </c:pt>
                <c:pt idx="2694">
                  <c:v>0.65281880282831983</c:v>
                </c:pt>
                <c:pt idx="2695">
                  <c:v>0.65174725592346894</c:v>
                </c:pt>
                <c:pt idx="2696">
                  <c:v>0.65389034973317073</c:v>
                </c:pt>
                <c:pt idx="2697">
                  <c:v>0.6571049904477233</c:v>
                </c:pt>
                <c:pt idx="2698">
                  <c:v>0.65389034973317073</c:v>
                </c:pt>
                <c:pt idx="2699">
                  <c:v>0.66031963116227588</c:v>
                </c:pt>
                <c:pt idx="2700">
                  <c:v>0.65174725592346894</c:v>
                </c:pt>
                <c:pt idx="2701">
                  <c:v>0.65389034973317073</c:v>
                </c:pt>
                <c:pt idx="2702">
                  <c:v>0.64960416211376726</c:v>
                </c:pt>
                <c:pt idx="2703">
                  <c:v>0.65281880282831983</c:v>
                </c:pt>
                <c:pt idx="2704">
                  <c:v>0.64853261520891636</c:v>
                </c:pt>
                <c:pt idx="2705">
                  <c:v>0.65174725592346894</c:v>
                </c:pt>
                <c:pt idx="2706">
                  <c:v>0.64853261520891636</c:v>
                </c:pt>
                <c:pt idx="2707">
                  <c:v>0.64746106830406558</c:v>
                </c:pt>
                <c:pt idx="2708">
                  <c:v>0.64960416211376726</c:v>
                </c:pt>
                <c:pt idx="2709">
                  <c:v>0.64531797449436379</c:v>
                </c:pt>
                <c:pt idx="2710">
                  <c:v>0.644246427589513</c:v>
                </c:pt>
                <c:pt idx="2711">
                  <c:v>0.65067570901861815</c:v>
                </c:pt>
                <c:pt idx="2712">
                  <c:v>0.644246427589513</c:v>
                </c:pt>
                <c:pt idx="2713">
                  <c:v>0.644246427589513</c:v>
                </c:pt>
                <c:pt idx="2714">
                  <c:v>0.63996023997010942</c:v>
                </c:pt>
                <c:pt idx="2715">
                  <c:v>0.64103178687496032</c:v>
                </c:pt>
                <c:pt idx="2716">
                  <c:v>0.63996023997010942</c:v>
                </c:pt>
                <c:pt idx="2717">
                  <c:v>0.63781714616040774</c:v>
                </c:pt>
                <c:pt idx="2718">
                  <c:v>0.63674559925555685</c:v>
                </c:pt>
                <c:pt idx="2719">
                  <c:v>0.63781714616040774</c:v>
                </c:pt>
                <c:pt idx="2720">
                  <c:v>0.63888869306525864</c:v>
                </c:pt>
                <c:pt idx="2721">
                  <c:v>0.63781714616040774</c:v>
                </c:pt>
                <c:pt idx="2722">
                  <c:v>0.62710167711189913</c:v>
                </c:pt>
                <c:pt idx="2723">
                  <c:v>0.44065251566784869</c:v>
                </c:pt>
                <c:pt idx="2724">
                  <c:v>0.42029312447568223</c:v>
                </c:pt>
                <c:pt idx="2725">
                  <c:v>0.38600362352045459</c:v>
                </c:pt>
                <c:pt idx="2726">
                  <c:v>0.40743456161747182</c:v>
                </c:pt>
                <c:pt idx="2727">
                  <c:v>0.37743124828164765</c:v>
                </c:pt>
                <c:pt idx="2728">
                  <c:v>0.28099202684506985</c:v>
                </c:pt>
                <c:pt idx="2729">
                  <c:v>0.31099534018089403</c:v>
                </c:pt>
                <c:pt idx="2730">
                  <c:v>0.2734911985111137</c:v>
                </c:pt>
                <c:pt idx="2731">
                  <c:v>0.2338439630316318</c:v>
                </c:pt>
                <c:pt idx="2732">
                  <c:v>0.22848622850737743</c:v>
                </c:pt>
                <c:pt idx="2733">
                  <c:v>0.2049121966006584</c:v>
                </c:pt>
                <c:pt idx="2734">
                  <c:v>0.22741468160252654</c:v>
                </c:pt>
                <c:pt idx="2735">
                  <c:v>0.19098208683759721</c:v>
                </c:pt>
                <c:pt idx="2736">
                  <c:v>0.18562435231334284</c:v>
                </c:pt>
                <c:pt idx="2737">
                  <c:v>0.20276910279095672</c:v>
                </c:pt>
                <c:pt idx="2738">
                  <c:v>0.18026661778908848</c:v>
                </c:pt>
                <c:pt idx="2739">
                  <c:v>0.18348125850364116</c:v>
                </c:pt>
                <c:pt idx="2740">
                  <c:v>0.17598043016968512</c:v>
                </c:pt>
                <c:pt idx="2741">
                  <c:v>0.21562766564916702</c:v>
                </c:pt>
                <c:pt idx="2742">
                  <c:v>0.15990722659692214</c:v>
                </c:pt>
                <c:pt idx="2743">
                  <c:v>0.17276578945513243</c:v>
                </c:pt>
                <c:pt idx="2744">
                  <c:v>0.18562435231334284</c:v>
                </c:pt>
                <c:pt idx="2745">
                  <c:v>0.16205032040662382</c:v>
                </c:pt>
                <c:pt idx="2746">
                  <c:v>0.18562435231334284</c:v>
                </c:pt>
                <c:pt idx="2747">
                  <c:v>0.13847628849990479</c:v>
                </c:pt>
                <c:pt idx="2748">
                  <c:v>0.17062269564543076</c:v>
                </c:pt>
                <c:pt idx="2749">
                  <c:v>0.26920501089171034</c:v>
                </c:pt>
                <c:pt idx="2750">
                  <c:v>0.17169424255028165</c:v>
                </c:pt>
                <c:pt idx="2751">
                  <c:v>9.3471318496168521E-2</c:v>
                </c:pt>
                <c:pt idx="2752">
                  <c:v>0.16955114874057986</c:v>
                </c:pt>
                <c:pt idx="2753">
                  <c:v>0.3420702004215691</c:v>
                </c:pt>
                <c:pt idx="2754">
                  <c:v>0.26384727636745597</c:v>
                </c:pt>
                <c:pt idx="2755">
                  <c:v>0.12990391326109785</c:v>
                </c:pt>
                <c:pt idx="2756">
                  <c:v>0.12990391326109785</c:v>
                </c:pt>
                <c:pt idx="2757">
                  <c:v>0.14812021064356262</c:v>
                </c:pt>
                <c:pt idx="2758">
                  <c:v>0.15347794516781688</c:v>
                </c:pt>
                <c:pt idx="2759">
                  <c:v>0.15240639826296609</c:v>
                </c:pt>
                <c:pt idx="2760">
                  <c:v>0.14276247611930826</c:v>
                </c:pt>
                <c:pt idx="2761">
                  <c:v>7.3111927304002067E-2</c:v>
                </c:pt>
                <c:pt idx="2762">
                  <c:v>0.18776744612304452</c:v>
                </c:pt>
                <c:pt idx="2763">
                  <c:v>0.11061606897378229</c:v>
                </c:pt>
                <c:pt idx="2764">
                  <c:v>0.13740474159505389</c:v>
                </c:pt>
                <c:pt idx="2765">
                  <c:v>0.14383402302415915</c:v>
                </c:pt>
                <c:pt idx="2766">
                  <c:v>0.14169092921445736</c:v>
                </c:pt>
                <c:pt idx="2767">
                  <c:v>0.12776081945139617</c:v>
                </c:pt>
                <c:pt idx="2768">
                  <c:v>0.20169755588610583</c:v>
                </c:pt>
                <c:pt idx="2769">
                  <c:v>0.1234746318319927</c:v>
                </c:pt>
                <c:pt idx="2770">
                  <c:v>0.13097546016594874</c:v>
                </c:pt>
                <c:pt idx="2771">
                  <c:v>0.10847297516408061</c:v>
                </c:pt>
                <c:pt idx="2772">
                  <c:v>0.13097546016594874</c:v>
                </c:pt>
                <c:pt idx="2773">
                  <c:v>0.13847628849990479</c:v>
                </c:pt>
                <c:pt idx="2774">
                  <c:v>0.12133153802229102</c:v>
                </c:pt>
                <c:pt idx="2775">
                  <c:v>0.13097546016594874</c:v>
                </c:pt>
                <c:pt idx="2776">
                  <c:v>9.990059992527367E-2</c:v>
                </c:pt>
                <c:pt idx="2777">
                  <c:v>0.12025999111744012</c:v>
                </c:pt>
                <c:pt idx="2778">
                  <c:v>9.990059992527367E-2</c:v>
                </c:pt>
                <c:pt idx="2779">
                  <c:v>0.11704535040288755</c:v>
                </c:pt>
                <c:pt idx="2780">
                  <c:v>0.11704535040288755</c:v>
                </c:pt>
                <c:pt idx="2781">
                  <c:v>0.11383070968833486</c:v>
                </c:pt>
                <c:pt idx="2782">
                  <c:v>0.12025999111744012</c:v>
                </c:pt>
                <c:pt idx="2783">
                  <c:v>0.10847297516408061</c:v>
                </c:pt>
                <c:pt idx="2784">
                  <c:v>0.1234746318319927</c:v>
                </c:pt>
                <c:pt idx="2785">
                  <c:v>0.12025999111744012</c:v>
                </c:pt>
                <c:pt idx="2786">
                  <c:v>0.11383070968833486</c:v>
                </c:pt>
                <c:pt idx="2787">
                  <c:v>0.11061606897378229</c:v>
                </c:pt>
                <c:pt idx="2788">
                  <c:v>8.8113583971914156E-2</c:v>
                </c:pt>
                <c:pt idx="2789">
                  <c:v>0.10525833444952803</c:v>
                </c:pt>
                <c:pt idx="2790">
                  <c:v>0.10847297516408061</c:v>
                </c:pt>
                <c:pt idx="2791">
                  <c:v>0.10740142825922971</c:v>
                </c:pt>
                <c:pt idx="2792">
                  <c:v>0.13847628849990479</c:v>
                </c:pt>
                <c:pt idx="2793">
                  <c:v>0.10418678754467714</c:v>
                </c:pt>
                <c:pt idx="2794">
                  <c:v>0.10311524063982624</c:v>
                </c:pt>
                <c:pt idx="2795">
                  <c:v>8.9185130876765051E-2</c:v>
                </c:pt>
                <c:pt idx="2796">
                  <c:v>0.10204369373497535</c:v>
                </c:pt>
                <c:pt idx="2797">
                  <c:v>0.10632988135437882</c:v>
                </c:pt>
                <c:pt idx="2798">
                  <c:v>0.10204369373497535</c:v>
                </c:pt>
                <c:pt idx="2799">
                  <c:v>9.3471318496168521E-2</c:v>
                </c:pt>
                <c:pt idx="2800">
                  <c:v>8.0612755637958111E-2</c:v>
                </c:pt>
                <c:pt idx="2801">
                  <c:v>9.4542865401019305E-2</c:v>
                </c:pt>
                <c:pt idx="2802">
                  <c:v>8.3827396352510686E-2</c:v>
                </c:pt>
                <c:pt idx="2803">
                  <c:v>8.0612755637958111E-2</c:v>
                </c:pt>
                <c:pt idx="2804">
                  <c:v>0.10204369373497535</c:v>
                </c:pt>
                <c:pt idx="2805">
                  <c:v>9.0256677781615946E-2</c:v>
                </c:pt>
                <c:pt idx="2806">
                  <c:v>0.11061606897378229</c:v>
                </c:pt>
                <c:pt idx="2807">
                  <c:v>8.8113583971914156E-2</c:v>
                </c:pt>
                <c:pt idx="2808">
                  <c:v>8.0612755637958111E-2</c:v>
                </c:pt>
                <c:pt idx="2809">
                  <c:v>9.8829053020422775E-2</c:v>
                </c:pt>
                <c:pt idx="2810">
                  <c:v>7.6326568018554641E-2</c:v>
                </c:pt>
                <c:pt idx="2811">
                  <c:v>0.10097214683012457</c:v>
                </c:pt>
                <c:pt idx="2812">
                  <c:v>8.8113583971914156E-2</c:v>
                </c:pt>
                <c:pt idx="2813">
                  <c:v>9.6685959210721095E-2</c:v>
                </c:pt>
                <c:pt idx="2814">
                  <c:v>9.4542865401019305E-2</c:v>
                </c:pt>
                <c:pt idx="2815">
                  <c:v>7.5255021113703746E-2</c:v>
                </c:pt>
                <c:pt idx="2816">
                  <c:v>8.8113583971914156E-2</c:v>
                </c:pt>
                <c:pt idx="2817">
                  <c:v>8.2755849447659791E-2</c:v>
                </c:pt>
                <c:pt idx="2818">
                  <c:v>7.5255021113703746E-2</c:v>
                </c:pt>
                <c:pt idx="2819">
                  <c:v>7.8469661828256432E-2</c:v>
                </c:pt>
                <c:pt idx="2820">
                  <c:v>6.6682645874896918E-2</c:v>
                </c:pt>
                <c:pt idx="2821">
                  <c:v>0.12025999111744012</c:v>
                </c:pt>
                <c:pt idx="2822">
                  <c:v>7.8469661828256432E-2</c:v>
                </c:pt>
                <c:pt idx="2823">
                  <c:v>9.132822468646673E-2</c:v>
                </c:pt>
                <c:pt idx="2824">
                  <c:v>6.7754192779747702E-2</c:v>
                </c:pt>
                <c:pt idx="2825">
                  <c:v>6.7754192779747702E-2</c:v>
                </c:pt>
                <c:pt idx="2826">
                  <c:v>6.9897286589449492E-2</c:v>
                </c:pt>
                <c:pt idx="2827">
                  <c:v>7.8469661828256432E-2</c:v>
                </c:pt>
                <c:pt idx="2828">
                  <c:v>7.4183474208852962E-2</c:v>
                </c:pt>
                <c:pt idx="2829">
                  <c:v>5.8110270636089978E-2</c:v>
                </c:pt>
                <c:pt idx="2830">
                  <c:v>6.5611098970046022E-2</c:v>
                </c:pt>
                <c:pt idx="2831">
                  <c:v>7.8469661828256432E-2</c:v>
                </c:pt>
                <c:pt idx="2832">
                  <c:v>7.5255021113703746E-2</c:v>
                </c:pt>
                <c:pt idx="2833">
                  <c:v>5.7038723731239083E-2</c:v>
                </c:pt>
                <c:pt idx="2834">
                  <c:v>7.0968833494300276E-2</c:v>
                </c:pt>
                <c:pt idx="2835">
                  <c:v>5.4895629921537403E-2</c:v>
                </c:pt>
                <c:pt idx="2836">
                  <c:v>6.6682645874896918E-2</c:v>
                </c:pt>
                <c:pt idx="2837">
                  <c:v>4.8466348492432143E-2</c:v>
                </c:pt>
                <c:pt idx="2838">
                  <c:v>6.0253364445791657E-2</c:v>
                </c:pt>
                <c:pt idx="2839">
                  <c:v>4.3108613968177889E-2</c:v>
                </c:pt>
                <c:pt idx="2840">
                  <c:v>6.1324911350642552E-2</c:v>
                </c:pt>
                <c:pt idx="2841">
                  <c:v>3.8822426348774419E-2</c:v>
                </c:pt>
                <c:pt idx="2842">
                  <c:v>4.4180160873028673E-2</c:v>
                </c:pt>
                <c:pt idx="2843">
                  <c:v>5.8110270636089978E-2</c:v>
                </c:pt>
                <c:pt idx="2844">
                  <c:v>6.4539552065195127E-2</c:v>
                </c:pt>
                <c:pt idx="2845">
                  <c:v>6.6682645874896918E-2</c:v>
                </c:pt>
                <c:pt idx="2846">
                  <c:v>4.6323254682730464E-2</c:v>
                </c:pt>
                <c:pt idx="2847">
                  <c:v>6.7754192779747702E-2</c:v>
                </c:pt>
                <c:pt idx="2848">
                  <c:v>4.6323254682730464E-2</c:v>
                </c:pt>
                <c:pt idx="2849">
                  <c:v>5.1680989206984718E-2</c:v>
                </c:pt>
                <c:pt idx="2850">
                  <c:v>6.8825739684598597E-2</c:v>
                </c:pt>
                <c:pt idx="2851">
                  <c:v>6.6682645874896918E-2</c:v>
                </c:pt>
                <c:pt idx="2852">
                  <c:v>6.5611098970046022E-2</c:v>
                </c:pt>
                <c:pt idx="2853">
                  <c:v>6.6682645874896918E-2</c:v>
                </c:pt>
                <c:pt idx="2854">
                  <c:v>4.6323254682730464E-2</c:v>
                </c:pt>
                <c:pt idx="2855">
                  <c:v>5.7038723731239083E-2</c:v>
                </c:pt>
                <c:pt idx="2856">
                  <c:v>6.5611098970046022E-2</c:v>
                </c:pt>
                <c:pt idx="2857">
                  <c:v>0.12668927254654527</c:v>
                </c:pt>
                <c:pt idx="2858">
                  <c:v>5.3824083016686508E-2</c:v>
                </c:pt>
                <c:pt idx="2859">
                  <c:v>7.4183474208852962E-2</c:v>
                </c:pt>
                <c:pt idx="2860">
                  <c:v>7.2040380399151172E-2</c:v>
                </c:pt>
                <c:pt idx="2861">
                  <c:v>7.7398114923405537E-2</c:v>
                </c:pt>
                <c:pt idx="2862">
                  <c:v>7.3111927304002067E-2</c:v>
                </c:pt>
                <c:pt idx="2863">
                  <c:v>6.8825739684598597E-2</c:v>
                </c:pt>
                <c:pt idx="2864">
                  <c:v>5.4895629921537403E-2</c:v>
                </c:pt>
                <c:pt idx="2865">
                  <c:v>7.3111927304002067E-2</c:v>
                </c:pt>
                <c:pt idx="2866">
                  <c:v>7.5255021113703746E-2</c:v>
                </c:pt>
                <c:pt idx="2867">
                  <c:v>8.4898943257361581E-2</c:v>
                </c:pt>
                <c:pt idx="2868">
                  <c:v>6.5611098970046022E-2</c:v>
                </c:pt>
                <c:pt idx="2869">
                  <c:v>8.3827396352510686E-2</c:v>
                </c:pt>
                <c:pt idx="2870">
                  <c:v>5.7038723731239083E-2</c:v>
                </c:pt>
                <c:pt idx="2871">
                  <c:v>7.7398114923405537E-2</c:v>
                </c:pt>
                <c:pt idx="2872">
                  <c:v>6.6682645874896918E-2</c:v>
                </c:pt>
                <c:pt idx="2873">
                  <c:v>4.7394801587581359E-2</c:v>
                </c:pt>
                <c:pt idx="2874">
                  <c:v>7.5255021113703746E-2</c:v>
                </c:pt>
                <c:pt idx="2875">
                  <c:v>3.8822426348774419E-2</c:v>
                </c:pt>
                <c:pt idx="2876">
                  <c:v>3.8822426348774419E-2</c:v>
                </c:pt>
                <c:pt idx="2877">
                  <c:v>5.2752536111835613E-2</c:v>
                </c:pt>
                <c:pt idx="2878">
                  <c:v>4.5251707777879568E-2</c:v>
                </c:pt>
                <c:pt idx="2879">
                  <c:v>4.8466348492432143E-2</c:v>
                </c:pt>
                <c:pt idx="2880">
                  <c:v>5.4895629921537403E-2</c:v>
                </c:pt>
                <c:pt idx="2881">
                  <c:v>5.9181817540940762E-2</c:v>
                </c:pt>
                <c:pt idx="2882">
                  <c:v>3.2393144919669159E-2</c:v>
                </c:pt>
                <c:pt idx="2883">
                  <c:v>5.7038723731239083E-2</c:v>
                </c:pt>
                <c:pt idx="2884">
                  <c:v>4.5251707777879568E-2</c:v>
                </c:pt>
                <c:pt idx="2885">
                  <c:v>4.0965520158476099E-2</c:v>
                </c:pt>
                <c:pt idx="2886">
                  <c:v>3.9893973253625203E-2</c:v>
                </c:pt>
                <c:pt idx="2887">
                  <c:v>4.8466348492432143E-2</c:v>
                </c:pt>
                <c:pt idx="2888">
                  <c:v>5.0609442302133933E-2</c:v>
                </c:pt>
                <c:pt idx="2889">
                  <c:v>4.5251707777879568E-2</c:v>
                </c:pt>
                <c:pt idx="2890">
                  <c:v>4.7394801587581359E-2</c:v>
                </c:pt>
                <c:pt idx="2891">
                  <c:v>3.5607785634221845E-2</c:v>
                </c:pt>
                <c:pt idx="2892">
                  <c:v>6.6682645874896918E-2</c:v>
                </c:pt>
                <c:pt idx="2893">
                  <c:v>7.2040380399151172E-2</c:v>
                </c:pt>
                <c:pt idx="2894">
                  <c:v>6.1324911350642552E-2</c:v>
                </c:pt>
                <c:pt idx="2895">
                  <c:v>3.8822426348774419E-2</c:v>
                </c:pt>
                <c:pt idx="2896">
                  <c:v>8.704203706706326E-2</c:v>
                </c:pt>
                <c:pt idx="2897">
                  <c:v>5.2752536111835613E-2</c:v>
                </c:pt>
                <c:pt idx="2898">
                  <c:v>4.8466348492432143E-2</c:v>
                </c:pt>
                <c:pt idx="2899">
                  <c:v>4.3108613968177889E-2</c:v>
                </c:pt>
                <c:pt idx="2900">
                  <c:v>4.9537895397283038E-2</c:v>
                </c:pt>
                <c:pt idx="2901">
                  <c:v>5.0609442302133933E-2</c:v>
                </c:pt>
                <c:pt idx="2902">
                  <c:v>5.7038723731239083E-2</c:v>
                </c:pt>
                <c:pt idx="2903">
                  <c:v>5.1680989206984718E-2</c:v>
                </c:pt>
                <c:pt idx="2904">
                  <c:v>6.3468005160344232E-2</c:v>
                </c:pt>
                <c:pt idx="2905">
                  <c:v>4.5251707777879568E-2</c:v>
                </c:pt>
                <c:pt idx="2906">
                  <c:v>3.1321598014818375E-2</c:v>
                </c:pt>
                <c:pt idx="2907">
                  <c:v>4.7394801587581359E-2</c:v>
                </c:pt>
                <c:pt idx="2908">
                  <c:v>5.4895629921537403E-2</c:v>
                </c:pt>
                <c:pt idx="2909">
                  <c:v>6.1324911350642552E-2</c:v>
                </c:pt>
                <c:pt idx="2910">
                  <c:v>2.4892316585713115E-2</c:v>
                </c:pt>
                <c:pt idx="2911">
                  <c:v>4.4180160873028673E-2</c:v>
                </c:pt>
                <c:pt idx="2912">
                  <c:v>3.9893973253625203E-2</c:v>
                </c:pt>
                <c:pt idx="2913">
                  <c:v>5.3824083016686508E-2</c:v>
                </c:pt>
                <c:pt idx="2914">
                  <c:v>3.8822426348774419E-2</c:v>
                </c:pt>
                <c:pt idx="2915">
                  <c:v>5.9181817540940762E-2</c:v>
                </c:pt>
                <c:pt idx="2916">
                  <c:v>5.0609442302133933E-2</c:v>
                </c:pt>
                <c:pt idx="2917">
                  <c:v>6.0253364445791657E-2</c:v>
                </c:pt>
                <c:pt idx="2918">
                  <c:v>7.0968833494300276E-2</c:v>
                </c:pt>
                <c:pt idx="2919">
                  <c:v>5.4895629921537403E-2</c:v>
                </c:pt>
                <c:pt idx="2920">
                  <c:v>5.5967176826388187E-2</c:v>
                </c:pt>
                <c:pt idx="2921">
                  <c:v>3.4536238729370949E-2</c:v>
                </c:pt>
                <c:pt idx="2922">
                  <c:v>3.025005110996748E-2</c:v>
                </c:pt>
                <c:pt idx="2923">
                  <c:v>4.8466348492432143E-2</c:v>
                </c:pt>
                <c:pt idx="2924">
                  <c:v>2.7035410395414905E-2</c:v>
                </c:pt>
                <c:pt idx="2925">
                  <c:v>6.6682645874896918E-2</c:v>
                </c:pt>
                <c:pt idx="2926">
                  <c:v>4.9537895397283038E-2</c:v>
                </c:pt>
                <c:pt idx="2927">
                  <c:v>5.2752536111835613E-2</c:v>
                </c:pt>
                <c:pt idx="2928">
                  <c:v>5.0609442302133933E-2</c:v>
                </c:pt>
                <c:pt idx="2929">
                  <c:v>3.025005110996748E-2</c:v>
                </c:pt>
                <c:pt idx="2930">
                  <c:v>4.7394801587581359E-2</c:v>
                </c:pt>
                <c:pt idx="2931">
                  <c:v>7.7398114923405537E-2</c:v>
                </c:pt>
                <c:pt idx="2932">
                  <c:v>4.2037067063326994E-2</c:v>
                </c:pt>
                <c:pt idx="2933">
                  <c:v>6.3468005160344232E-2</c:v>
                </c:pt>
                <c:pt idx="2934">
                  <c:v>3.2393144919669159E-2</c:v>
                </c:pt>
                <c:pt idx="2935">
                  <c:v>7.3111927304002067E-2</c:v>
                </c:pt>
                <c:pt idx="2936">
                  <c:v>9.8906599178010257E-3</c:v>
                </c:pt>
                <c:pt idx="2937">
                  <c:v>5.6044722983975559E-3</c:v>
                </c:pt>
                <c:pt idx="2938">
                  <c:v>3.6679332539072629E-2</c:v>
                </c:pt>
                <c:pt idx="2939">
                  <c:v>2.8106957300265689E-2</c:v>
                </c:pt>
                <c:pt idx="2940">
                  <c:v>3.025005110996748E-2</c:v>
                </c:pt>
                <c:pt idx="2941">
                  <c:v>1.5248394442055391E-2</c:v>
                </c:pt>
                <c:pt idx="2942">
                  <c:v>2.382076968086233E-2</c:v>
                </c:pt>
                <c:pt idx="2943">
                  <c:v>3.1321598014818375E-2</c:v>
                </c:pt>
                <c:pt idx="2944">
                  <c:v>3.3464691824520054E-2</c:v>
                </c:pt>
                <c:pt idx="2945">
                  <c:v>9.8906599178010257E-3</c:v>
                </c:pt>
                <c:pt idx="2946">
                  <c:v>6.6760192032484511E-3</c:v>
                </c:pt>
                <c:pt idx="2947">
                  <c:v>2.2749222776011435E-2</c:v>
                </c:pt>
                <c:pt idx="2948">
                  <c:v>1.739148825175707E-2</c:v>
                </c:pt>
                <c:pt idx="2949">
                  <c:v>1.31053006323536E-2</c:v>
                </c:pt>
                <c:pt idx="2950">
                  <c:v>1.31053006323536E-2</c:v>
                </c:pt>
                <c:pt idx="2951">
                  <c:v>1.6319941346906175E-2</c:v>
                </c:pt>
                <c:pt idx="2952">
                  <c:v>3.7750879443923524E-2</c:v>
                </c:pt>
                <c:pt idx="2953">
                  <c:v>7.7475661080993463E-3</c:v>
                </c:pt>
                <c:pt idx="2954">
                  <c:v>3.6679332539072629E-2</c:v>
                </c:pt>
                <c:pt idx="2955">
                  <c:v>1.4176847537204496E-2</c:v>
                </c:pt>
                <c:pt idx="2956">
                  <c:v>3.3464691824520054E-2</c:v>
                </c:pt>
                <c:pt idx="2957">
                  <c:v>6.5611098970046022E-2</c:v>
                </c:pt>
                <c:pt idx="2958">
                  <c:v>2.167767587116054E-2</c:v>
                </c:pt>
                <c:pt idx="2959">
                  <c:v>3.3464691824520054E-2</c:v>
                </c:pt>
                <c:pt idx="2960">
                  <c:v>2.382076968086233E-2</c:v>
                </c:pt>
                <c:pt idx="2961">
                  <c:v>2.0606128966309645E-2</c:v>
                </c:pt>
                <c:pt idx="2962">
                  <c:v>6.6682645874896918E-2</c:v>
                </c:pt>
                <c:pt idx="2963">
                  <c:v>2.7035410395414905E-2</c:v>
                </c:pt>
                <c:pt idx="2964">
                  <c:v>2.382076968086233E-2</c:v>
                </c:pt>
                <c:pt idx="2965">
                  <c:v>3.5607785634221845E-2</c:v>
                </c:pt>
                <c:pt idx="2966">
                  <c:v>3.3464691824520054E-2</c:v>
                </c:pt>
                <c:pt idx="2967">
                  <c:v>2.7035410395414905E-2</c:v>
                </c:pt>
                <c:pt idx="2968">
                  <c:v>1.2033753727502816E-2</c:v>
                </c:pt>
                <c:pt idx="2969">
                  <c:v>3.4613784886958765E-3</c:v>
                </c:pt>
                <c:pt idx="2970">
                  <c:v>3.1321598014818375E-2</c:v>
                </c:pt>
                <c:pt idx="2971">
                  <c:v>7.7475661080993463E-3</c:v>
                </c:pt>
                <c:pt idx="2972">
                  <c:v>2.0606128966309645E-2</c:v>
                </c:pt>
                <c:pt idx="2973">
                  <c:v>4.2037067063326994E-2</c:v>
                </c:pt>
                <c:pt idx="2974">
                  <c:v>5.4895629921537403E-2</c:v>
                </c:pt>
                <c:pt idx="2975">
                  <c:v>1.0962206822651921E-2</c:v>
                </c:pt>
                <c:pt idx="2976">
                  <c:v>2.167767587116054E-2</c:v>
                </c:pt>
                <c:pt idx="2977">
                  <c:v>5.4895629921537403E-2</c:v>
                </c:pt>
                <c:pt idx="2978">
                  <c:v>2.0606128966309645E-2</c:v>
                </c:pt>
                <c:pt idx="2979">
                  <c:v>4.0965520158476099E-2</c:v>
                </c:pt>
                <c:pt idx="2980">
                  <c:v>1.5248394442055391E-2</c:v>
                </c:pt>
                <c:pt idx="2981">
                  <c:v>1.4176847537204496E-2</c:v>
                </c:pt>
                <c:pt idx="2982">
                  <c:v>8.8191130129501305E-3</c:v>
                </c:pt>
                <c:pt idx="2983">
                  <c:v>1.8463035156607965E-2</c:v>
                </c:pt>
                <c:pt idx="2984">
                  <c:v>1.0962206822651921E-2</c:v>
                </c:pt>
                <c:pt idx="2985">
                  <c:v>2.9178504205116584E-2</c:v>
                </c:pt>
                <c:pt idx="2986">
                  <c:v>1.2033753727502816E-2</c:v>
                </c:pt>
                <c:pt idx="2987">
                  <c:v>-7.2540905598128536E-3</c:v>
                </c:pt>
                <c:pt idx="2988">
                  <c:v>2.596386349056401E-2</c:v>
                </c:pt>
                <c:pt idx="2989">
                  <c:v>1.4176847537204496E-2</c:v>
                </c:pt>
                <c:pt idx="2990">
                  <c:v>1.2033753727502816E-2</c:v>
                </c:pt>
                <c:pt idx="2991">
                  <c:v>5.6044722983975559E-3</c:v>
                </c:pt>
                <c:pt idx="2992">
                  <c:v>1.9534582061458861E-2</c:v>
                </c:pt>
                <c:pt idx="2993">
                  <c:v>2.8106957300265689E-2</c:v>
                </c:pt>
                <c:pt idx="2994">
                  <c:v>2.0606128966309645E-2</c:v>
                </c:pt>
                <c:pt idx="2995">
                  <c:v>1.2033753727502816E-2</c:v>
                </c:pt>
                <c:pt idx="2996">
                  <c:v>1.31053006323536E-2</c:v>
                </c:pt>
                <c:pt idx="2997">
                  <c:v>2.167767587116054E-2</c:v>
                </c:pt>
                <c:pt idx="2998">
                  <c:v>2.382076968086233E-2</c:v>
                </c:pt>
                <c:pt idx="2999">
                  <c:v>3.025005110996748E-2</c:v>
                </c:pt>
                <c:pt idx="3000">
                  <c:v>1.5248394442055391E-2</c:v>
                </c:pt>
                <c:pt idx="3001">
                  <c:v>2.382076968086233E-2</c:v>
                </c:pt>
                <c:pt idx="3002">
                  <c:v>5.3824083016686508E-2</c:v>
                </c:pt>
                <c:pt idx="3003">
                  <c:v>1.4176847537204496E-2</c:v>
                </c:pt>
                <c:pt idx="3004">
                  <c:v>2.8106957300265689E-2</c:v>
                </c:pt>
                <c:pt idx="3005">
                  <c:v>1.6319941346906175E-2</c:v>
                </c:pt>
                <c:pt idx="3006">
                  <c:v>3.5607785634221845E-2</c:v>
                </c:pt>
                <c:pt idx="3007">
                  <c:v>1.0962206822651921E-2</c:v>
                </c:pt>
                <c:pt idx="3008">
                  <c:v>-5.1109967501110631E-3</c:v>
                </c:pt>
                <c:pt idx="3009">
                  <c:v>2.596386349056401E-2</c:v>
                </c:pt>
                <c:pt idx="3010">
                  <c:v>1.6319941346906175E-2</c:v>
                </c:pt>
                <c:pt idx="3011">
                  <c:v>1.5248394442055391E-2</c:v>
                </c:pt>
                <c:pt idx="3012">
                  <c:v>3.1321598014818375E-2</c:v>
                </c:pt>
                <c:pt idx="3013">
                  <c:v>-2.9679029404092727E-3</c:v>
                </c:pt>
                <c:pt idx="3014">
                  <c:v>1.9534582061458861E-2</c:v>
                </c:pt>
                <c:pt idx="3015">
                  <c:v>3.3464691824520054E-2</c:v>
                </c:pt>
                <c:pt idx="3016">
                  <c:v>-1.2611825084067219E-2</c:v>
                </c:pt>
                <c:pt idx="3017">
                  <c:v>1.739148825175707E-2</c:v>
                </c:pt>
                <c:pt idx="3018">
                  <c:v>-2.5470387942277517E-2</c:v>
                </c:pt>
                <c:pt idx="3019">
                  <c:v>7.7475661080993463E-3</c:v>
                </c:pt>
                <c:pt idx="3020">
                  <c:v>8.8191130129501305E-3</c:v>
                </c:pt>
                <c:pt idx="3021">
                  <c:v>3.4613784886958765E-3</c:v>
                </c:pt>
                <c:pt idx="3022">
                  <c:v>1.0962206822651921E-2</c:v>
                </c:pt>
                <c:pt idx="3023">
                  <c:v>5.6044722983975559E-3</c:v>
                </c:pt>
                <c:pt idx="3024">
                  <c:v>-2.9679029404092727E-3</c:v>
                </c:pt>
                <c:pt idx="3025">
                  <c:v>1.31053006323536E-2</c:v>
                </c:pt>
                <c:pt idx="3026">
                  <c:v>-9.3971843695144219E-3</c:v>
                </c:pt>
                <c:pt idx="3027">
                  <c:v>5.6044722983975559E-3</c:v>
                </c:pt>
                <c:pt idx="3028">
                  <c:v>-8.2480913070770434E-4</c:v>
                </c:pt>
                <c:pt idx="3029">
                  <c:v>2.4673777414330189E-4</c:v>
                </c:pt>
                <c:pt idx="3030">
                  <c:v>2.4673777414330189E-4</c:v>
                </c:pt>
                <c:pt idx="3031">
                  <c:v>-1.2611825084067219E-2</c:v>
                </c:pt>
                <c:pt idx="3032">
                  <c:v>3.4613784886958765E-3</c:v>
                </c:pt>
                <c:pt idx="3033">
                  <c:v>2.3898315838449813E-3</c:v>
                </c:pt>
                <c:pt idx="3034">
                  <c:v>1.31053006323536E-2</c:v>
                </c:pt>
                <c:pt idx="3035">
                  <c:v>-5.1109967501110631E-3</c:v>
                </c:pt>
                <c:pt idx="3036">
                  <c:v>-8.2480913070770434E-4</c:v>
                </c:pt>
                <c:pt idx="3037">
                  <c:v>-8.3256374646636377E-3</c:v>
                </c:pt>
                <c:pt idx="3038">
                  <c:v>1.739148825175707E-2</c:v>
                </c:pt>
                <c:pt idx="3039">
                  <c:v>1.0962206822651921E-2</c:v>
                </c:pt>
                <c:pt idx="3040">
                  <c:v>4.5329253935467717E-3</c:v>
                </c:pt>
                <c:pt idx="3041">
                  <c:v>4.5329253935467717E-3</c:v>
                </c:pt>
                <c:pt idx="3042">
                  <c:v>3.9893973253625203E-2</c:v>
                </c:pt>
                <c:pt idx="3043">
                  <c:v>3.025005110996748E-2</c:v>
                </c:pt>
                <c:pt idx="3044">
                  <c:v>1.3182846789940861E-3</c:v>
                </c:pt>
                <c:pt idx="3045">
                  <c:v>3.4613784886958765E-3</c:v>
                </c:pt>
                <c:pt idx="3046">
                  <c:v>2.382076968086233E-2</c:v>
                </c:pt>
                <c:pt idx="3047">
                  <c:v>3.3464691824520054E-2</c:v>
                </c:pt>
                <c:pt idx="3048">
                  <c:v>2.382076968086233E-2</c:v>
                </c:pt>
                <c:pt idx="3049">
                  <c:v>4.5251707777879568E-2</c:v>
                </c:pt>
                <c:pt idx="3050">
                  <c:v>5.6044722983975559E-3</c:v>
                </c:pt>
                <c:pt idx="3051">
                  <c:v>5.7038723731239083E-2</c:v>
                </c:pt>
                <c:pt idx="3052">
                  <c:v>0.31099534018089403</c:v>
                </c:pt>
                <c:pt idx="3053">
                  <c:v>-0.21084800248147717</c:v>
                </c:pt>
                <c:pt idx="3054">
                  <c:v>5.6044722983975559E-3</c:v>
                </c:pt>
                <c:pt idx="3055">
                  <c:v>-0.38229550725761552</c:v>
                </c:pt>
                <c:pt idx="3056">
                  <c:v>0.14597711683386083</c:v>
                </c:pt>
                <c:pt idx="3057">
                  <c:v>1.0962206822651921E-2</c:v>
                </c:pt>
                <c:pt idx="3058">
                  <c:v>-0.26442534772402038</c:v>
                </c:pt>
                <c:pt idx="3059">
                  <c:v>-0.23227894057849441</c:v>
                </c:pt>
                <c:pt idx="3060">
                  <c:v>7.7475661080993463E-3</c:v>
                </c:pt>
                <c:pt idx="3061">
                  <c:v>0.14169092921445736</c:v>
                </c:pt>
                <c:pt idx="3062">
                  <c:v>0.78247597831527449</c:v>
                </c:pt>
                <c:pt idx="3063">
                  <c:v>0.98456972457014758</c:v>
                </c:pt>
                <c:pt idx="3064">
                  <c:v>0.99228486228507373</c:v>
                </c:pt>
                <c:pt idx="3065">
                  <c:v>0.99546735659248087</c:v>
                </c:pt>
                <c:pt idx="3066">
                  <c:v>0.99612100020443983</c:v>
                </c:pt>
                <c:pt idx="3067">
                  <c:v>0.99620672395682797</c:v>
                </c:pt>
                <c:pt idx="3068">
                  <c:v>0.99599241457585774</c:v>
                </c:pt>
                <c:pt idx="3069">
                  <c:v>0.99541377924723828</c:v>
                </c:pt>
                <c:pt idx="3070">
                  <c:v>0.99450296437811503</c:v>
                </c:pt>
                <c:pt idx="3071">
                  <c:v>0.99331354731373056</c:v>
                </c:pt>
                <c:pt idx="3072">
                  <c:v>0.99189910539932746</c:v>
                </c:pt>
                <c:pt idx="3073">
                  <c:v>0.99032393144919673</c:v>
                </c:pt>
                <c:pt idx="3074">
                  <c:v>0.98864160280858082</c:v>
                </c:pt>
                <c:pt idx="3075">
                  <c:v>0.98681997307033431</c:v>
                </c:pt>
                <c:pt idx="3076">
                  <c:v>0.98489118864160285</c:v>
                </c:pt>
                <c:pt idx="3077">
                  <c:v>0.98306955890335634</c:v>
                </c:pt>
                <c:pt idx="3078">
                  <c:v>0.98124792916510983</c:v>
                </c:pt>
                <c:pt idx="3079">
                  <c:v>0.97931914473637827</c:v>
                </c:pt>
                <c:pt idx="3080">
                  <c:v>0.97749751499813187</c:v>
                </c:pt>
                <c:pt idx="3081">
                  <c:v>0.97599734933134064</c:v>
                </c:pt>
                <c:pt idx="3082">
                  <c:v>0.97599734933134064</c:v>
                </c:pt>
                <c:pt idx="3083">
                  <c:v>0.9732113273787284</c:v>
                </c:pt>
                <c:pt idx="3084">
                  <c:v>0.97074676949757144</c:v>
                </c:pt>
                <c:pt idx="3085">
                  <c:v>0.96924660383078021</c:v>
                </c:pt>
                <c:pt idx="3086">
                  <c:v>0.96785359285447403</c:v>
                </c:pt>
                <c:pt idx="3087">
                  <c:v>0.9663534271876828</c:v>
                </c:pt>
                <c:pt idx="3088">
                  <c:v>0.96506757090186179</c:v>
                </c:pt>
                <c:pt idx="3089">
                  <c:v>0.96367455992555573</c:v>
                </c:pt>
                <c:pt idx="3090">
                  <c:v>0.96249585833021978</c:v>
                </c:pt>
                <c:pt idx="3091">
                  <c:v>0.96131715673488383</c:v>
                </c:pt>
                <c:pt idx="3092">
                  <c:v>0.96013845513954788</c:v>
                </c:pt>
                <c:pt idx="3093">
                  <c:v>0.95906690823469698</c:v>
                </c:pt>
                <c:pt idx="3094">
                  <c:v>0.95778105194887597</c:v>
                </c:pt>
                <c:pt idx="3095">
                  <c:v>0.95670950504402508</c:v>
                </c:pt>
                <c:pt idx="3096">
                  <c:v>0.95563795813917418</c:v>
                </c:pt>
                <c:pt idx="3097">
                  <c:v>0.95478072061529351</c:v>
                </c:pt>
                <c:pt idx="3098">
                  <c:v>0.95381632840092778</c:v>
                </c:pt>
                <c:pt idx="3099">
                  <c:v>0.95285193618656194</c:v>
                </c:pt>
                <c:pt idx="3100">
                  <c:v>0.95178038928171105</c:v>
                </c:pt>
                <c:pt idx="3101">
                  <c:v>0.95070884237686026</c:v>
                </c:pt>
                <c:pt idx="3102">
                  <c:v>0.94974445016249442</c:v>
                </c:pt>
                <c:pt idx="3103">
                  <c:v>0.94899436732909881</c:v>
                </c:pt>
                <c:pt idx="3104">
                  <c:v>0.94802997511473308</c:v>
                </c:pt>
                <c:pt idx="3105">
                  <c:v>0.94706558290036724</c:v>
                </c:pt>
                <c:pt idx="3106">
                  <c:v>0.94599403599551646</c:v>
                </c:pt>
                <c:pt idx="3107">
                  <c:v>0.94502964378115062</c:v>
                </c:pt>
                <c:pt idx="3108">
                  <c:v>0.94406525156678489</c:v>
                </c:pt>
                <c:pt idx="3109">
                  <c:v>0.94331516873338928</c:v>
                </c:pt>
                <c:pt idx="3110">
                  <c:v>0.9424579312095086</c:v>
                </c:pt>
                <c:pt idx="3111">
                  <c:v>0.94149353899514276</c:v>
                </c:pt>
                <c:pt idx="3112">
                  <c:v>0.94095776554271737</c:v>
                </c:pt>
                <c:pt idx="3113">
                  <c:v>0.93967190925689636</c:v>
                </c:pt>
                <c:pt idx="3114">
                  <c:v>0.93870751704253053</c:v>
                </c:pt>
                <c:pt idx="3115">
                  <c:v>0.93785027951864985</c:v>
                </c:pt>
                <c:pt idx="3116">
                  <c:v>0.93688588730428402</c:v>
                </c:pt>
                <c:pt idx="3117">
                  <c:v>0.93592149508991829</c:v>
                </c:pt>
                <c:pt idx="3118">
                  <c:v>0.93495710287555256</c:v>
                </c:pt>
                <c:pt idx="3119">
                  <c:v>0.93388555597070166</c:v>
                </c:pt>
                <c:pt idx="3120">
                  <c:v>0.93302831844682099</c:v>
                </c:pt>
                <c:pt idx="3121">
                  <c:v>0.93206392623245515</c:v>
                </c:pt>
                <c:pt idx="3122">
                  <c:v>0.93109953401808943</c:v>
                </c:pt>
                <c:pt idx="3123">
                  <c:v>0.93067091525614909</c:v>
                </c:pt>
                <c:pt idx="3124">
                  <c:v>0.92927790427984291</c:v>
                </c:pt>
                <c:pt idx="3125">
                  <c:v>0.92842066675596224</c:v>
                </c:pt>
                <c:pt idx="3126">
                  <c:v>0.92724196516062629</c:v>
                </c:pt>
                <c:pt idx="3127">
                  <c:v>0.92638472763674562</c:v>
                </c:pt>
                <c:pt idx="3128">
                  <c:v>0.9250988713509245</c:v>
                </c:pt>
                <c:pt idx="3129">
                  <c:v>0.92488456196995439</c:v>
                </c:pt>
                <c:pt idx="3130">
                  <c:v>0.92349155099364832</c:v>
                </c:pt>
                <c:pt idx="3131">
                  <c:v>0.92242000408879743</c:v>
                </c:pt>
                <c:pt idx="3132">
                  <c:v>0.92124130249346148</c:v>
                </c:pt>
                <c:pt idx="3133">
                  <c:v>0.92027691027909564</c:v>
                </c:pt>
                <c:pt idx="3134">
                  <c:v>0.91952682744570002</c:v>
                </c:pt>
                <c:pt idx="3135">
                  <c:v>0.91845528054084924</c:v>
                </c:pt>
                <c:pt idx="3136">
                  <c:v>0.91770519770745362</c:v>
                </c:pt>
                <c:pt idx="3137">
                  <c:v>0.91738373363599834</c:v>
                </c:pt>
                <c:pt idx="3138">
                  <c:v>0.91534779451678172</c:v>
                </c:pt>
                <c:pt idx="3139">
                  <c:v>0.91470486637387116</c:v>
                </c:pt>
                <c:pt idx="3140">
                  <c:v>0.91331185539756499</c:v>
                </c:pt>
                <c:pt idx="3141">
                  <c:v>0.91266892725465454</c:v>
                </c:pt>
                <c:pt idx="3142">
                  <c:v>0.91170453504028881</c:v>
                </c:pt>
                <c:pt idx="3143">
                  <c:v>0.91074014282592297</c:v>
                </c:pt>
                <c:pt idx="3144">
                  <c:v>0.90977575061155713</c:v>
                </c:pt>
                <c:pt idx="3145">
                  <c:v>0.90838273963525107</c:v>
                </c:pt>
                <c:pt idx="3146">
                  <c:v>0.90773981149234051</c:v>
                </c:pt>
                <c:pt idx="3147">
                  <c:v>0.90677541927797478</c:v>
                </c:pt>
                <c:pt idx="3148">
                  <c:v>0.90527525361118355</c:v>
                </c:pt>
                <c:pt idx="3149">
                  <c:v>0.90431086139681782</c:v>
                </c:pt>
                <c:pt idx="3150">
                  <c:v>0.90323931449196693</c:v>
                </c:pt>
                <c:pt idx="3151">
                  <c:v>0.90356077856342221</c:v>
                </c:pt>
                <c:pt idx="3152">
                  <c:v>0.9017391488251757</c:v>
                </c:pt>
                <c:pt idx="3153">
                  <c:v>0.90163199413469064</c:v>
                </c:pt>
                <c:pt idx="3154">
                  <c:v>0.89981036439644413</c:v>
                </c:pt>
                <c:pt idx="3155">
                  <c:v>0.89863166280110818</c:v>
                </c:pt>
                <c:pt idx="3156">
                  <c:v>0.89766727058674245</c:v>
                </c:pt>
                <c:pt idx="3157">
                  <c:v>0.89659572368189155</c:v>
                </c:pt>
                <c:pt idx="3158">
                  <c:v>0.89563133146752583</c:v>
                </c:pt>
                <c:pt idx="3159">
                  <c:v>0.89466693925315999</c:v>
                </c:pt>
                <c:pt idx="3160">
                  <c:v>0.89359539234830909</c:v>
                </c:pt>
                <c:pt idx="3161">
                  <c:v>0.89284530951491359</c:v>
                </c:pt>
                <c:pt idx="3162">
                  <c:v>0.89177376261006269</c:v>
                </c:pt>
                <c:pt idx="3163">
                  <c:v>0.8907022157052118</c:v>
                </c:pt>
                <c:pt idx="3164">
                  <c:v>0.8896306688003609</c:v>
                </c:pt>
                <c:pt idx="3165">
                  <c:v>0.88855912189551012</c:v>
                </c:pt>
                <c:pt idx="3166">
                  <c:v>0.88748757499065922</c:v>
                </c:pt>
                <c:pt idx="3167">
                  <c:v>0.88641602808580833</c:v>
                </c:pt>
                <c:pt idx="3168">
                  <c:v>0.88534448118095743</c:v>
                </c:pt>
                <c:pt idx="3169">
                  <c:v>0.88427293427610665</c:v>
                </c:pt>
                <c:pt idx="3170">
                  <c:v>0.88320138737125575</c:v>
                </c:pt>
                <c:pt idx="3171">
                  <c:v>0.88212984046640486</c:v>
                </c:pt>
                <c:pt idx="3172">
                  <c:v>0.88105829356155407</c:v>
                </c:pt>
                <c:pt idx="3173">
                  <c:v>0.88105829356155407</c:v>
                </c:pt>
                <c:pt idx="3174">
                  <c:v>0.87891519975185228</c:v>
                </c:pt>
                <c:pt idx="3175">
                  <c:v>0.87891519975185228</c:v>
                </c:pt>
                <c:pt idx="3176">
                  <c:v>0.8767721059421506</c:v>
                </c:pt>
                <c:pt idx="3177">
                  <c:v>0.8767721059421506</c:v>
                </c:pt>
                <c:pt idx="3178">
                  <c:v>0.87570055903729971</c:v>
                </c:pt>
                <c:pt idx="3179">
                  <c:v>0.87462901213244881</c:v>
                </c:pt>
                <c:pt idx="3180">
                  <c:v>0.87355746522759792</c:v>
                </c:pt>
                <c:pt idx="3181">
                  <c:v>0.87248591832274713</c:v>
                </c:pt>
                <c:pt idx="3182">
                  <c:v>0.87141437141789624</c:v>
                </c:pt>
                <c:pt idx="3183">
                  <c:v>0.87141437141789624</c:v>
                </c:pt>
                <c:pt idx="3184">
                  <c:v>0.87034282451304534</c:v>
                </c:pt>
                <c:pt idx="3185">
                  <c:v>0.86819973070334366</c:v>
                </c:pt>
                <c:pt idx="3186">
                  <c:v>0.86819973070334366</c:v>
                </c:pt>
                <c:pt idx="3187">
                  <c:v>0.86712818379849277</c:v>
                </c:pt>
                <c:pt idx="3188">
                  <c:v>0.86712818379849277</c:v>
                </c:pt>
                <c:pt idx="3189">
                  <c:v>0.86498508998879109</c:v>
                </c:pt>
                <c:pt idx="3190">
                  <c:v>0.86391354308394019</c:v>
                </c:pt>
                <c:pt idx="3191">
                  <c:v>0.8628419961790893</c:v>
                </c:pt>
                <c:pt idx="3192">
                  <c:v>0.8617704492742384</c:v>
                </c:pt>
                <c:pt idx="3193">
                  <c:v>0.8617704492742384</c:v>
                </c:pt>
                <c:pt idx="3194">
                  <c:v>0.86069890236938762</c:v>
                </c:pt>
                <c:pt idx="3195">
                  <c:v>0.85962735546453672</c:v>
                </c:pt>
                <c:pt idx="3196">
                  <c:v>0.85855580855968583</c:v>
                </c:pt>
                <c:pt idx="3197">
                  <c:v>0.85855580855968583</c:v>
                </c:pt>
                <c:pt idx="3198">
                  <c:v>0.85748426165483504</c:v>
                </c:pt>
                <c:pt idx="3199">
                  <c:v>0.85641271474998415</c:v>
                </c:pt>
                <c:pt idx="3200">
                  <c:v>0.85534116784513325</c:v>
                </c:pt>
                <c:pt idx="3201">
                  <c:v>0.85534116784513325</c:v>
                </c:pt>
                <c:pt idx="3202">
                  <c:v>0.85426962094028247</c:v>
                </c:pt>
                <c:pt idx="3203">
                  <c:v>0.85319807403543158</c:v>
                </c:pt>
                <c:pt idx="3204">
                  <c:v>0.85319807403543158</c:v>
                </c:pt>
                <c:pt idx="3205">
                  <c:v>0.85105498022572978</c:v>
                </c:pt>
                <c:pt idx="3206">
                  <c:v>0.84998343332087889</c:v>
                </c:pt>
                <c:pt idx="3207">
                  <c:v>0.85105498022572978</c:v>
                </c:pt>
                <c:pt idx="3208">
                  <c:v>0.84784033951117721</c:v>
                </c:pt>
                <c:pt idx="3209">
                  <c:v>0.84784033951117721</c:v>
                </c:pt>
                <c:pt idx="3210">
                  <c:v>0.84676879260632631</c:v>
                </c:pt>
                <c:pt idx="3211">
                  <c:v>0.84676879260632631</c:v>
                </c:pt>
                <c:pt idx="3212">
                  <c:v>0.84355415189177374</c:v>
                </c:pt>
                <c:pt idx="3213">
                  <c:v>0.84355415189177374</c:v>
                </c:pt>
                <c:pt idx="3214">
                  <c:v>0.84248260498692296</c:v>
                </c:pt>
                <c:pt idx="3215">
                  <c:v>0.84248260498692296</c:v>
                </c:pt>
                <c:pt idx="3216">
                  <c:v>0.84141105808207206</c:v>
                </c:pt>
                <c:pt idx="3217">
                  <c:v>0.84033951117722117</c:v>
                </c:pt>
                <c:pt idx="3218">
                  <c:v>0.83926796427237027</c:v>
                </c:pt>
                <c:pt idx="3219">
                  <c:v>0.83712487046266859</c:v>
                </c:pt>
                <c:pt idx="3220">
                  <c:v>0.83712487046266859</c:v>
                </c:pt>
                <c:pt idx="3221">
                  <c:v>0.83712487046266859</c:v>
                </c:pt>
                <c:pt idx="3222">
                  <c:v>0.8349817766529668</c:v>
                </c:pt>
                <c:pt idx="3223">
                  <c:v>0.8349817766529668</c:v>
                </c:pt>
                <c:pt idx="3224">
                  <c:v>0.83391022974811602</c:v>
                </c:pt>
                <c:pt idx="3225">
                  <c:v>0.83283868284326512</c:v>
                </c:pt>
                <c:pt idx="3226">
                  <c:v>0.83176713593841423</c:v>
                </c:pt>
                <c:pt idx="3227">
                  <c:v>0.83069558903356344</c:v>
                </c:pt>
                <c:pt idx="3228">
                  <c:v>0.82855249522386165</c:v>
                </c:pt>
                <c:pt idx="3229">
                  <c:v>0.82855249522386165</c:v>
                </c:pt>
                <c:pt idx="3230">
                  <c:v>0.82748094831901076</c:v>
                </c:pt>
                <c:pt idx="3231">
                  <c:v>0.82748094831901076</c:v>
                </c:pt>
                <c:pt idx="3232">
                  <c:v>0.82533785450930908</c:v>
                </c:pt>
                <c:pt idx="3233">
                  <c:v>0.82533785450930908</c:v>
                </c:pt>
                <c:pt idx="3234">
                  <c:v>0.82426630760445818</c:v>
                </c:pt>
                <c:pt idx="3235">
                  <c:v>0.82319476069960729</c:v>
                </c:pt>
                <c:pt idx="3236">
                  <c:v>0.82533785450930908</c:v>
                </c:pt>
                <c:pt idx="3237">
                  <c:v>0.8221232137947565</c:v>
                </c:pt>
                <c:pt idx="3238">
                  <c:v>0.82105166688990561</c:v>
                </c:pt>
                <c:pt idx="3239">
                  <c:v>0.81998011998505471</c:v>
                </c:pt>
                <c:pt idx="3240">
                  <c:v>0.81998011998505471</c:v>
                </c:pt>
                <c:pt idx="3241">
                  <c:v>0.81890857308020393</c:v>
                </c:pt>
                <c:pt idx="3242">
                  <c:v>0.81783702617535303</c:v>
                </c:pt>
                <c:pt idx="3243">
                  <c:v>0.81783702617535303</c:v>
                </c:pt>
                <c:pt idx="3244">
                  <c:v>0.81783702617535303</c:v>
                </c:pt>
                <c:pt idx="3245">
                  <c:v>0.81462238546080035</c:v>
                </c:pt>
                <c:pt idx="3246">
                  <c:v>0.81462238546080035</c:v>
                </c:pt>
                <c:pt idx="3247">
                  <c:v>0.81355083855594956</c:v>
                </c:pt>
                <c:pt idx="3248">
                  <c:v>0.81355083855594956</c:v>
                </c:pt>
                <c:pt idx="3249">
                  <c:v>0.81247929165109867</c:v>
                </c:pt>
                <c:pt idx="3250">
                  <c:v>0.81033619784139699</c:v>
                </c:pt>
                <c:pt idx="3251">
                  <c:v>0.81140774474624777</c:v>
                </c:pt>
                <c:pt idx="3252">
                  <c:v>0.80926465093654609</c:v>
                </c:pt>
                <c:pt idx="3253">
                  <c:v>0.81140774474624777</c:v>
                </c:pt>
                <c:pt idx="3254">
                  <c:v>0.8081931040316952</c:v>
                </c:pt>
                <c:pt idx="3255">
                  <c:v>0.80605001022199352</c:v>
                </c:pt>
                <c:pt idx="3256">
                  <c:v>0.80497846331714262</c:v>
                </c:pt>
                <c:pt idx="3257">
                  <c:v>0.80390691641229173</c:v>
                </c:pt>
                <c:pt idx="3258">
                  <c:v>0.80497846331714262</c:v>
                </c:pt>
                <c:pt idx="3259">
                  <c:v>0.80390691641229173</c:v>
                </c:pt>
                <c:pt idx="3260">
                  <c:v>0.80176382260259005</c:v>
                </c:pt>
                <c:pt idx="3261">
                  <c:v>0.80176382260259005</c:v>
                </c:pt>
                <c:pt idx="3262">
                  <c:v>0.80069227569773915</c:v>
                </c:pt>
                <c:pt idx="3263">
                  <c:v>0.80069227569773915</c:v>
                </c:pt>
                <c:pt idx="3264">
                  <c:v>0.79854918188803747</c:v>
                </c:pt>
                <c:pt idx="3265">
                  <c:v>0.79854918188803747</c:v>
                </c:pt>
                <c:pt idx="3266">
                  <c:v>0.79640608807833568</c:v>
                </c:pt>
                <c:pt idx="3267">
                  <c:v>0.79640608807833568</c:v>
                </c:pt>
                <c:pt idx="3268">
                  <c:v>0.7953345411734849</c:v>
                </c:pt>
                <c:pt idx="3269">
                  <c:v>0.7953345411734849</c:v>
                </c:pt>
                <c:pt idx="3270">
                  <c:v>0.79319144736378311</c:v>
                </c:pt>
                <c:pt idx="3271">
                  <c:v>0.794262994268634</c:v>
                </c:pt>
                <c:pt idx="3272">
                  <c:v>0.79319144736378311</c:v>
                </c:pt>
                <c:pt idx="3273">
                  <c:v>0.79211990045893221</c:v>
                </c:pt>
                <c:pt idx="3274">
                  <c:v>0.78997680664923053</c:v>
                </c:pt>
                <c:pt idx="3275">
                  <c:v>0.78997680664923053</c:v>
                </c:pt>
                <c:pt idx="3276">
                  <c:v>0.78997680664923053</c:v>
                </c:pt>
                <c:pt idx="3277">
                  <c:v>0.78676216593467796</c:v>
                </c:pt>
                <c:pt idx="3278">
                  <c:v>0.78676216593467796</c:v>
                </c:pt>
                <c:pt idx="3279">
                  <c:v>0.78676216593467796</c:v>
                </c:pt>
                <c:pt idx="3280">
                  <c:v>0.78569061902982706</c:v>
                </c:pt>
                <c:pt idx="3281">
                  <c:v>0.78461907212497617</c:v>
                </c:pt>
                <c:pt idx="3282">
                  <c:v>0.78140443141042359</c:v>
                </c:pt>
                <c:pt idx="3283">
                  <c:v>0.78247597831527449</c:v>
                </c:pt>
                <c:pt idx="3284">
                  <c:v>0.78033288450557281</c:v>
                </c:pt>
                <c:pt idx="3285">
                  <c:v>0.78033288450557281</c:v>
                </c:pt>
                <c:pt idx="3286">
                  <c:v>0.77926133760072192</c:v>
                </c:pt>
                <c:pt idx="3287">
                  <c:v>0.77711824379102012</c:v>
                </c:pt>
                <c:pt idx="3288">
                  <c:v>0.78033288450557281</c:v>
                </c:pt>
                <c:pt idx="3289">
                  <c:v>0.78033288450557281</c:v>
                </c:pt>
                <c:pt idx="3290">
                  <c:v>0.77711824379102012</c:v>
                </c:pt>
                <c:pt idx="3291">
                  <c:v>0.77604669688616923</c:v>
                </c:pt>
                <c:pt idx="3292">
                  <c:v>0.77390360307646755</c:v>
                </c:pt>
                <c:pt idx="3293">
                  <c:v>0.77390360307646755</c:v>
                </c:pt>
                <c:pt idx="3294">
                  <c:v>0.77283205617161665</c:v>
                </c:pt>
                <c:pt idx="3295">
                  <c:v>0.77176050926676587</c:v>
                </c:pt>
                <c:pt idx="3296">
                  <c:v>0.77497514998131845</c:v>
                </c:pt>
                <c:pt idx="3297">
                  <c:v>0.77068896236191498</c:v>
                </c:pt>
                <c:pt idx="3298">
                  <c:v>0.77068896236191498</c:v>
                </c:pt>
                <c:pt idx="3299">
                  <c:v>0.76961741545706408</c:v>
                </c:pt>
                <c:pt idx="3300">
                  <c:v>0.7685458685522133</c:v>
                </c:pt>
                <c:pt idx="3301">
                  <c:v>0.7674743216473624</c:v>
                </c:pt>
                <c:pt idx="3302">
                  <c:v>0.76640277474251151</c:v>
                </c:pt>
                <c:pt idx="3303">
                  <c:v>0.76640277474251151</c:v>
                </c:pt>
                <c:pt idx="3304">
                  <c:v>0.76533122783766061</c:v>
                </c:pt>
                <c:pt idx="3305">
                  <c:v>0.76533122783766061</c:v>
                </c:pt>
                <c:pt idx="3306">
                  <c:v>0.76533122783766061</c:v>
                </c:pt>
                <c:pt idx="3307">
                  <c:v>0.76425968093280972</c:v>
                </c:pt>
                <c:pt idx="3308">
                  <c:v>0.76318813402795893</c:v>
                </c:pt>
                <c:pt idx="3309">
                  <c:v>0.76318813402795893</c:v>
                </c:pt>
                <c:pt idx="3310">
                  <c:v>0.76318813402795893</c:v>
                </c:pt>
                <c:pt idx="3311">
                  <c:v>0.76104504021825714</c:v>
                </c:pt>
                <c:pt idx="3312">
                  <c:v>0.75997349331340636</c:v>
                </c:pt>
                <c:pt idx="3313">
                  <c:v>0.75997349331340636</c:v>
                </c:pt>
                <c:pt idx="3314">
                  <c:v>0.75890194640855546</c:v>
                </c:pt>
                <c:pt idx="3315">
                  <c:v>0.75783039950370457</c:v>
                </c:pt>
                <c:pt idx="3316">
                  <c:v>0.75675885259885378</c:v>
                </c:pt>
                <c:pt idx="3317">
                  <c:v>0.75568730569400289</c:v>
                </c:pt>
                <c:pt idx="3318">
                  <c:v>0.7535442118843011</c:v>
                </c:pt>
                <c:pt idx="3319">
                  <c:v>0.7535442118843011</c:v>
                </c:pt>
                <c:pt idx="3320">
                  <c:v>0.75675885259885378</c:v>
                </c:pt>
                <c:pt idx="3321">
                  <c:v>0.7524726649794502</c:v>
                </c:pt>
                <c:pt idx="3322">
                  <c:v>0.74925802426489763</c:v>
                </c:pt>
                <c:pt idx="3323">
                  <c:v>0.75140111807459942</c:v>
                </c:pt>
                <c:pt idx="3324">
                  <c:v>0.74925802426489763</c:v>
                </c:pt>
                <c:pt idx="3325">
                  <c:v>0.74604338355034505</c:v>
                </c:pt>
                <c:pt idx="3326">
                  <c:v>0.74604338355034505</c:v>
                </c:pt>
                <c:pt idx="3327">
                  <c:v>0.74711493045519595</c:v>
                </c:pt>
                <c:pt idx="3328">
                  <c:v>0.74818647736004684</c:v>
                </c:pt>
                <c:pt idx="3329">
                  <c:v>0.74818647736004684</c:v>
                </c:pt>
                <c:pt idx="3330">
                  <c:v>0.74604338355034505</c:v>
                </c:pt>
                <c:pt idx="3331">
                  <c:v>0.74711493045519595</c:v>
                </c:pt>
                <c:pt idx="3332">
                  <c:v>0.74711493045519595</c:v>
                </c:pt>
                <c:pt idx="3333">
                  <c:v>0.74497183664549427</c:v>
                </c:pt>
                <c:pt idx="3334">
                  <c:v>0.74390028974064326</c:v>
                </c:pt>
                <c:pt idx="3335">
                  <c:v>0.74390028974064326</c:v>
                </c:pt>
                <c:pt idx="3336">
                  <c:v>0.74282874283579248</c:v>
                </c:pt>
                <c:pt idx="3337">
                  <c:v>0.74068564902609069</c:v>
                </c:pt>
                <c:pt idx="3338">
                  <c:v>0.7396141021212399</c:v>
                </c:pt>
                <c:pt idx="3339">
                  <c:v>0.74175719593094169</c:v>
                </c:pt>
                <c:pt idx="3340">
                  <c:v>0.74175719593094169</c:v>
                </c:pt>
                <c:pt idx="3341">
                  <c:v>0.74390028974064326</c:v>
                </c:pt>
                <c:pt idx="3342">
                  <c:v>0.73747100831153811</c:v>
                </c:pt>
                <c:pt idx="3343">
                  <c:v>0.73747100831153811</c:v>
                </c:pt>
                <c:pt idx="3344">
                  <c:v>0.71604007021452087</c:v>
                </c:pt>
                <c:pt idx="3345">
                  <c:v>0.73318482069213475</c:v>
                </c:pt>
                <c:pt idx="3346">
                  <c:v>0.73639946140668733</c:v>
                </c:pt>
                <c:pt idx="3347">
                  <c:v>0.73532791450183643</c:v>
                </c:pt>
                <c:pt idx="3348">
                  <c:v>0.58638289472756622</c:v>
                </c:pt>
                <c:pt idx="3349">
                  <c:v>0.47172737590852376</c:v>
                </c:pt>
                <c:pt idx="3350">
                  <c:v>0.46958428209882197</c:v>
                </c:pt>
                <c:pt idx="3351">
                  <c:v>0.40636301471262093</c:v>
                </c:pt>
                <c:pt idx="3352">
                  <c:v>0.40100528018836668</c:v>
                </c:pt>
                <c:pt idx="3353">
                  <c:v>0.36242959161373556</c:v>
                </c:pt>
                <c:pt idx="3354">
                  <c:v>0.3152815278002975</c:v>
                </c:pt>
                <c:pt idx="3355">
                  <c:v>0.31313843399059571</c:v>
                </c:pt>
                <c:pt idx="3356">
                  <c:v>0.29385058970328015</c:v>
                </c:pt>
                <c:pt idx="3357">
                  <c:v>0.22634313469767575</c:v>
                </c:pt>
                <c:pt idx="3358">
                  <c:v>0.59602681687122394</c:v>
                </c:pt>
                <c:pt idx="3359">
                  <c:v>0.47601356352792712</c:v>
                </c:pt>
                <c:pt idx="3360">
                  <c:v>0.20276910279095672</c:v>
                </c:pt>
                <c:pt idx="3361">
                  <c:v>0.3699304199476916</c:v>
                </c:pt>
                <c:pt idx="3362">
                  <c:v>-0.18941706438445971</c:v>
                </c:pt>
                <c:pt idx="3363">
                  <c:v>0.6035276452051801</c:v>
                </c:pt>
                <c:pt idx="3364">
                  <c:v>0.14169092921445736</c:v>
                </c:pt>
                <c:pt idx="3365">
                  <c:v>0.49637295472009357</c:v>
                </c:pt>
                <c:pt idx="3366">
                  <c:v>0.19419672755214978</c:v>
                </c:pt>
                <c:pt idx="3367">
                  <c:v>0.13204700707079964</c:v>
                </c:pt>
                <c:pt idx="3368">
                  <c:v>-0.11440878104489927</c:v>
                </c:pt>
                <c:pt idx="3369">
                  <c:v>1.31053006323536E-2</c:v>
                </c:pt>
                <c:pt idx="3370">
                  <c:v>0.23705860374618437</c:v>
                </c:pt>
                <c:pt idx="3371">
                  <c:v>0.18026661778908848</c:v>
                </c:pt>
                <c:pt idx="3372">
                  <c:v>0.2059837435055093</c:v>
                </c:pt>
                <c:pt idx="3373">
                  <c:v>0.18455280540849195</c:v>
                </c:pt>
                <c:pt idx="3374">
                  <c:v>0.17169424255028165</c:v>
                </c:pt>
                <c:pt idx="3375">
                  <c:v>0.19633982136185146</c:v>
                </c:pt>
                <c:pt idx="3376">
                  <c:v>0.6163862080633904</c:v>
                </c:pt>
                <c:pt idx="3377">
                  <c:v>-0.27514081677252888</c:v>
                </c:pt>
                <c:pt idx="3378">
                  <c:v>0.62495858330219733</c:v>
                </c:pt>
                <c:pt idx="3379">
                  <c:v>0.2327724161267809</c:v>
                </c:pt>
                <c:pt idx="3380">
                  <c:v>0.18455280540849195</c:v>
                </c:pt>
                <c:pt idx="3381">
                  <c:v>0.13633319469020311</c:v>
                </c:pt>
                <c:pt idx="3382">
                  <c:v>0.14490556992900994</c:v>
                </c:pt>
                <c:pt idx="3383">
                  <c:v>0.15454949207266777</c:v>
                </c:pt>
                <c:pt idx="3384">
                  <c:v>0.15990722659692214</c:v>
                </c:pt>
                <c:pt idx="3385">
                  <c:v>0.15562103897751867</c:v>
                </c:pt>
                <c:pt idx="3386">
                  <c:v>0.14919175754841341</c:v>
                </c:pt>
                <c:pt idx="3387">
                  <c:v>0.13847628849990479</c:v>
                </c:pt>
                <c:pt idx="3388">
                  <c:v>0.10632988135437882</c:v>
                </c:pt>
                <c:pt idx="3389">
                  <c:v>0.18562435231334284</c:v>
                </c:pt>
                <c:pt idx="3390">
                  <c:v>0.11490225659318576</c:v>
                </c:pt>
                <c:pt idx="3391">
                  <c:v>0.15669258588236945</c:v>
                </c:pt>
                <c:pt idx="3392">
                  <c:v>0.10847297516408061</c:v>
                </c:pt>
                <c:pt idx="3393">
                  <c:v>0.11490225659318576</c:v>
                </c:pt>
                <c:pt idx="3394">
                  <c:v>0.13847628849990479</c:v>
                </c:pt>
                <c:pt idx="3395">
                  <c:v>0.10740142825922971</c:v>
                </c:pt>
                <c:pt idx="3396">
                  <c:v>0.11918844421258923</c:v>
                </c:pt>
                <c:pt idx="3397">
                  <c:v>0.1502633044532643</c:v>
                </c:pt>
                <c:pt idx="3398">
                  <c:v>0.1234746318319927</c:v>
                </c:pt>
                <c:pt idx="3399">
                  <c:v>0.12133153802229102</c:v>
                </c:pt>
                <c:pt idx="3400">
                  <c:v>9.990059992527367E-2</c:v>
                </c:pt>
                <c:pt idx="3401">
                  <c:v>0.13847628849990479</c:v>
                </c:pt>
                <c:pt idx="3402">
                  <c:v>0.1513348513581152</c:v>
                </c:pt>
                <c:pt idx="3403">
                  <c:v>0.10525833444952803</c:v>
                </c:pt>
                <c:pt idx="3404">
                  <c:v>0.14490556992900994</c:v>
                </c:pt>
                <c:pt idx="3405">
                  <c:v>0.14704866373871173</c:v>
                </c:pt>
                <c:pt idx="3406">
                  <c:v>0.14061938230960658</c:v>
                </c:pt>
                <c:pt idx="3407">
                  <c:v>0.14383402302415915</c:v>
                </c:pt>
                <c:pt idx="3408">
                  <c:v>0.15454949207266777</c:v>
                </c:pt>
                <c:pt idx="3409">
                  <c:v>0.13954783540475568</c:v>
                </c:pt>
                <c:pt idx="3410">
                  <c:v>0.12668927254654527</c:v>
                </c:pt>
                <c:pt idx="3411">
                  <c:v>0.11061606897378229</c:v>
                </c:pt>
                <c:pt idx="3412">
                  <c:v>8.2755849447659791E-2</c:v>
                </c:pt>
                <c:pt idx="3413">
                  <c:v>9.990059992527367E-2</c:v>
                </c:pt>
                <c:pt idx="3414">
                  <c:v>0.10097214683012457</c:v>
                </c:pt>
                <c:pt idx="3415">
                  <c:v>0.10204369373497535</c:v>
                </c:pt>
                <c:pt idx="3416">
                  <c:v>0.10740142825922971</c:v>
                </c:pt>
                <c:pt idx="3417">
                  <c:v>0.10418678754467714</c:v>
                </c:pt>
                <c:pt idx="3418">
                  <c:v>9.775750611557199E-2</c:v>
                </c:pt>
                <c:pt idx="3419">
                  <c:v>8.4898943257361581E-2</c:v>
                </c:pt>
                <c:pt idx="3420">
                  <c:v>0.15562103897751867</c:v>
                </c:pt>
                <c:pt idx="3421">
                  <c:v>8.5970490162212476E-2</c:v>
                </c:pt>
                <c:pt idx="3422">
                  <c:v>0.11597380349803665</c:v>
                </c:pt>
                <c:pt idx="3423">
                  <c:v>0.11490225659318576</c:v>
                </c:pt>
                <c:pt idx="3424">
                  <c:v>6.9897286589449492E-2</c:v>
                </c:pt>
                <c:pt idx="3425">
                  <c:v>9.990059992527367E-2</c:v>
                </c:pt>
                <c:pt idx="3426">
                  <c:v>6.9897286589449492E-2</c:v>
                </c:pt>
                <c:pt idx="3427">
                  <c:v>0.10204369373497535</c:v>
                </c:pt>
                <c:pt idx="3428">
                  <c:v>8.8113583971914156E-2</c:v>
                </c:pt>
                <c:pt idx="3429">
                  <c:v>0.10632988135437882</c:v>
                </c:pt>
                <c:pt idx="3430">
                  <c:v>8.8113583971914156E-2</c:v>
                </c:pt>
                <c:pt idx="3431">
                  <c:v>0.11061606897378229</c:v>
                </c:pt>
                <c:pt idx="3432">
                  <c:v>8.4898943257361581E-2</c:v>
                </c:pt>
                <c:pt idx="3433">
                  <c:v>8.1684302542809006E-2</c:v>
                </c:pt>
                <c:pt idx="3434">
                  <c:v>9.990059992527367E-2</c:v>
                </c:pt>
                <c:pt idx="3435">
                  <c:v>0.13633319469020311</c:v>
                </c:pt>
                <c:pt idx="3436">
                  <c:v>0.10418678754467714</c:v>
                </c:pt>
                <c:pt idx="3437">
                  <c:v>7.5255021113703746E-2</c:v>
                </c:pt>
                <c:pt idx="3438">
                  <c:v>8.704203706706326E-2</c:v>
                </c:pt>
                <c:pt idx="3439">
                  <c:v>7.8469661828256432E-2</c:v>
                </c:pt>
                <c:pt idx="3440">
                  <c:v>0.11597380349803665</c:v>
                </c:pt>
                <c:pt idx="3441">
                  <c:v>8.1684302542809006E-2</c:v>
                </c:pt>
                <c:pt idx="3442">
                  <c:v>0.10311524063982624</c:v>
                </c:pt>
                <c:pt idx="3443">
                  <c:v>8.0612755637958111E-2</c:v>
                </c:pt>
                <c:pt idx="3444">
                  <c:v>7.3111927304002067E-2</c:v>
                </c:pt>
                <c:pt idx="3445">
                  <c:v>9.132822468646673E-2</c:v>
                </c:pt>
                <c:pt idx="3446">
                  <c:v>0.14169092921445736</c:v>
                </c:pt>
                <c:pt idx="3447">
                  <c:v>0.11168761587863318</c:v>
                </c:pt>
                <c:pt idx="3448">
                  <c:v>0.14383402302415915</c:v>
                </c:pt>
                <c:pt idx="3449">
                  <c:v>0.11490225659318576</c:v>
                </c:pt>
                <c:pt idx="3450">
                  <c:v>7.2040380399151172E-2</c:v>
                </c:pt>
                <c:pt idx="3451">
                  <c:v>0.10632988135437882</c:v>
                </c:pt>
                <c:pt idx="3452">
                  <c:v>7.4183474208852962E-2</c:v>
                </c:pt>
                <c:pt idx="3453">
                  <c:v>8.9185130876765051E-2</c:v>
                </c:pt>
                <c:pt idx="3454">
                  <c:v>0.10740142825922971</c:v>
                </c:pt>
                <c:pt idx="3455">
                  <c:v>7.8469661828256432E-2</c:v>
                </c:pt>
                <c:pt idx="3456">
                  <c:v>5.0609442302133933E-2</c:v>
                </c:pt>
                <c:pt idx="3457">
                  <c:v>8.3827396352510686E-2</c:v>
                </c:pt>
                <c:pt idx="3458">
                  <c:v>9.2399771591317625E-2</c:v>
                </c:pt>
                <c:pt idx="3459">
                  <c:v>0.10204369373497535</c:v>
                </c:pt>
                <c:pt idx="3460">
                  <c:v>7.0968833494300276E-2</c:v>
                </c:pt>
                <c:pt idx="3461">
                  <c:v>9.0256677781615946E-2</c:v>
                </c:pt>
                <c:pt idx="3462">
                  <c:v>6.8825739684598597E-2</c:v>
                </c:pt>
                <c:pt idx="3463">
                  <c:v>6.8825739684598597E-2</c:v>
                </c:pt>
                <c:pt idx="3464">
                  <c:v>4.8466348492432143E-2</c:v>
                </c:pt>
                <c:pt idx="3465">
                  <c:v>9.6685959210721095E-2</c:v>
                </c:pt>
                <c:pt idx="3466">
                  <c:v>7.4183474208852962E-2</c:v>
                </c:pt>
                <c:pt idx="3467">
                  <c:v>8.1684302542809006E-2</c:v>
                </c:pt>
                <c:pt idx="3468">
                  <c:v>7.7398114923405537E-2</c:v>
                </c:pt>
                <c:pt idx="3469">
                  <c:v>7.9541208733107216E-2</c:v>
                </c:pt>
                <c:pt idx="3470">
                  <c:v>6.2396458255493448E-2</c:v>
                </c:pt>
                <c:pt idx="3471">
                  <c:v>7.4183474208852962E-2</c:v>
                </c:pt>
                <c:pt idx="3472">
                  <c:v>4.4180160873028673E-2</c:v>
                </c:pt>
                <c:pt idx="3473">
                  <c:v>7.4183474208852962E-2</c:v>
                </c:pt>
                <c:pt idx="3474">
                  <c:v>7.5255021113703746E-2</c:v>
                </c:pt>
                <c:pt idx="3475">
                  <c:v>4.3108613968177889E-2</c:v>
                </c:pt>
                <c:pt idx="3476">
                  <c:v>9.132822468646673E-2</c:v>
                </c:pt>
                <c:pt idx="3477">
                  <c:v>6.5611098970046022E-2</c:v>
                </c:pt>
                <c:pt idx="3478">
                  <c:v>6.9897286589449492E-2</c:v>
                </c:pt>
                <c:pt idx="3479">
                  <c:v>6.2396458255493448E-2</c:v>
                </c:pt>
                <c:pt idx="3480">
                  <c:v>6.2396458255493448E-2</c:v>
                </c:pt>
                <c:pt idx="3481">
                  <c:v>3.9893973253625203E-2</c:v>
                </c:pt>
                <c:pt idx="3482">
                  <c:v>6.0253364445791657E-2</c:v>
                </c:pt>
                <c:pt idx="3483">
                  <c:v>6.5611098970046022E-2</c:v>
                </c:pt>
                <c:pt idx="3484">
                  <c:v>4.9537895397283038E-2</c:v>
                </c:pt>
                <c:pt idx="3485">
                  <c:v>7.6326568018554641E-2</c:v>
                </c:pt>
                <c:pt idx="3486">
                  <c:v>3.2393144919669159E-2</c:v>
                </c:pt>
                <c:pt idx="3487">
                  <c:v>6.1324911350642552E-2</c:v>
                </c:pt>
                <c:pt idx="3488">
                  <c:v>5.8110270636089978E-2</c:v>
                </c:pt>
                <c:pt idx="3489">
                  <c:v>5.8110270636089978E-2</c:v>
                </c:pt>
                <c:pt idx="3490">
                  <c:v>5.4895629921537403E-2</c:v>
                </c:pt>
                <c:pt idx="3491">
                  <c:v>6.3468005160344232E-2</c:v>
                </c:pt>
                <c:pt idx="3492">
                  <c:v>6.7754192779747702E-2</c:v>
                </c:pt>
                <c:pt idx="3493">
                  <c:v>4.8466348492432143E-2</c:v>
                </c:pt>
                <c:pt idx="3494">
                  <c:v>4.8466348492432143E-2</c:v>
                </c:pt>
                <c:pt idx="3495">
                  <c:v>5.2752536111835613E-2</c:v>
                </c:pt>
                <c:pt idx="3496">
                  <c:v>1.0962206822651921E-2</c:v>
                </c:pt>
                <c:pt idx="3497">
                  <c:v>3.4536238729370949E-2</c:v>
                </c:pt>
                <c:pt idx="3498">
                  <c:v>5.4895629921537403E-2</c:v>
                </c:pt>
                <c:pt idx="3499">
                  <c:v>2.382076968086233E-2</c:v>
                </c:pt>
                <c:pt idx="3500">
                  <c:v>5.4895629921537403E-2</c:v>
                </c:pt>
                <c:pt idx="3501">
                  <c:v>5.9181817540940762E-2</c:v>
                </c:pt>
                <c:pt idx="3502">
                  <c:v>4.5251707777879568E-2</c:v>
                </c:pt>
                <c:pt idx="3503">
                  <c:v>4.3108613968177889E-2</c:v>
                </c:pt>
                <c:pt idx="3504">
                  <c:v>6.0253364445791657E-2</c:v>
                </c:pt>
                <c:pt idx="3505">
                  <c:v>3.2393144919669159E-2</c:v>
                </c:pt>
                <c:pt idx="3506">
                  <c:v>3.025005110996748E-2</c:v>
                </c:pt>
                <c:pt idx="3507">
                  <c:v>6.0253364445791657E-2</c:v>
                </c:pt>
                <c:pt idx="3508">
                  <c:v>4.2037067063326994E-2</c:v>
                </c:pt>
                <c:pt idx="3509">
                  <c:v>5.5967176826388187E-2</c:v>
                </c:pt>
                <c:pt idx="3510">
                  <c:v>3.8822426348774419E-2</c:v>
                </c:pt>
                <c:pt idx="3511">
                  <c:v>4.7394801587581359E-2</c:v>
                </c:pt>
                <c:pt idx="3512">
                  <c:v>4.2037067063326994E-2</c:v>
                </c:pt>
                <c:pt idx="3513">
                  <c:v>4.2037067063326994E-2</c:v>
                </c:pt>
                <c:pt idx="3514">
                  <c:v>3.8822426348774419E-2</c:v>
                </c:pt>
                <c:pt idx="3515">
                  <c:v>5.9181817540940762E-2</c:v>
                </c:pt>
                <c:pt idx="3516">
                  <c:v>3.025005110996748E-2</c:v>
                </c:pt>
                <c:pt idx="3517">
                  <c:v>5.2752536111835613E-2</c:v>
                </c:pt>
                <c:pt idx="3518">
                  <c:v>7.4183474208852962E-2</c:v>
                </c:pt>
                <c:pt idx="3519">
                  <c:v>6.0253364445791657E-2</c:v>
                </c:pt>
                <c:pt idx="3520">
                  <c:v>4.5251707777879568E-2</c:v>
                </c:pt>
                <c:pt idx="3521">
                  <c:v>5.5967176826388187E-2</c:v>
                </c:pt>
                <c:pt idx="3522">
                  <c:v>4.7394801587581359E-2</c:v>
                </c:pt>
                <c:pt idx="3523">
                  <c:v>3.9893973253625203E-2</c:v>
                </c:pt>
                <c:pt idx="3524">
                  <c:v>5.7038723731239083E-2</c:v>
                </c:pt>
                <c:pt idx="3525">
                  <c:v>4.6323254682730464E-2</c:v>
                </c:pt>
                <c:pt idx="3526">
                  <c:v>5.0609442302133933E-2</c:v>
                </c:pt>
                <c:pt idx="3527">
                  <c:v>4.3108613968177889E-2</c:v>
                </c:pt>
                <c:pt idx="3528">
                  <c:v>5.3824083016686508E-2</c:v>
                </c:pt>
                <c:pt idx="3529">
                  <c:v>8.5970490162212476E-2</c:v>
                </c:pt>
                <c:pt idx="3530">
                  <c:v>5.1680989206984718E-2</c:v>
                </c:pt>
                <c:pt idx="3531">
                  <c:v>5.1680989206984718E-2</c:v>
                </c:pt>
                <c:pt idx="3532">
                  <c:v>7.3111927304002067E-2</c:v>
                </c:pt>
                <c:pt idx="3533">
                  <c:v>4.9537895397283038E-2</c:v>
                </c:pt>
                <c:pt idx="3534">
                  <c:v>3.9893973253625203E-2</c:v>
                </c:pt>
                <c:pt idx="3535">
                  <c:v>1.5248394442055391E-2</c:v>
                </c:pt>
                <c:pt idx="3536">
                  <c:v>4.0965520158476099E-2</c:v>
                </c:pt>
                <c:pt idx="3537">
                  <c:v>5.9181817540940762E-2</c:v>
                </c:pt>
                <c:pt idx="3538">
                  <c:v>5.3824083016686508E-2</c:v>
                </c:pt>
                <c:pt idx="3539">
                  <c:v>2.4892316585713115E-2</c:v>
                </c:pt>
                <c:pt idx="3540">
                  <c:v>3.025005110996748E-2</c:v>
                </c:pt>
                <c:pt idx="3541">
                  <c:v>7.5255021113703746E-2</c:v>
                </c:pt>
                <c:pt idx="3542">
                  <c:v>8.704203706706326E-2</c:v>
                </c:pt>
                <c:pt idx="3543">
                  <c:v>5.2752536111835613E-2</c:v>
                </c:pt>
                <c:pt idx="3544">
                  <c:v>3.7750879443923524E-2</c:v>
                </c:pt>
                <c:pt idx="3545">
                  <c:v>6.3468005160344232E-2</c:v>
                </c:pt>
                <c:pt idx="3546">
                  <c:v>7.9541208733107216E-2</c:v>
                </c:pt>
                <c:pt idx="3547">
                  <c:v>1.9534582061458861E-2</c:v>
                </c:pt>
                <c:pt idx="3548">
                  <c:v>5.8110270636089978E-2</c:v>
                </c:pt>
                <c:pt idx="3549">
                  <c:v>2.9178504205116584E-2</c:v>
                </c:pt>
                <c:pt idx="3550">
                  <c:v>4.5251707777879568E-2</c:v>
                </c:pt>
                <c:pt idx="3551">
                  <c:v>4.0965520158476099E-2</c:v>
                </c:pt>
                <c:pt idx="3552">
                  <c:v>6.0253364445791657E-2</c:v>
                </c:pt>
                <c:pt idx="3553">
                  <c:v>3.7750879443923524E-2</c:v>
                </c:pt>
                <c:pt idx="3554">
                  <c:v>3.8822426348774419E-2</c:v>
                </c:pt>
                <c:pt idx="3555">
                  <c:v>4.7394801587581359E-2</c:v>
                </c:pt>
                <c:pt idx="3556">
                  <c:v>2.9178504205116584E-2</c:v>
                </c:pt>
                <c:pt idx="3557">
                  <c:v>3.1321598014818375E-2</c:v>
                </c:pt>
                <c:pt idx="3558">
                  <c:v>4.2037067063326994E-2</c:v>
                </c:pt>
                <c:pt idx="3559">
                  <c:v>6.2396458255493448E-2</c:v>
                </c:pt>
                <c:pt idx="3560">
                  <c:v>3.5607785634221845E-2</c:v>
                </c:pt>
                <c:pt idx="3561">
                  <c:v>3.4536238729370949E-2</c:v>
                </c:pt>
                <c:pt idx="3562">
                  <c:v>7.7475661080993463E-3</c:v>
                </c:pt>
                <c:pt idx="3563">
                  <c:v>-5.1109967501110631E-3</c:v>
                </c:pt>
                <c:pt idx="3564">
                  <c:v>-2.9679029404092727E-3</c:v>
                </c:pt>
                <c:pt idx="3565">
                  <c:v>4.9537895397283038E-2</c:v>
                </c:pt>
                <c:pt idx="3566">
                  <c:v>4.5329253935467717E-3</c:v>
                </c:pt>
                <c:pt idx="3567">
                  <c:v>2.3898315838449813E-3</c:v>
                </c:pt>
                <c:pt idx="3568">
                  <c:v>1.739148825175707E-2</c:v>
                </c:pt>
                <c:pt idx="3569">
                  <c:v>8.8191130129501305E-3</c:v>
                </c:pt>
                <c:pt idx="3570">
                  <c:v>2.596386349056401E-2</c:v>
                </c:pt>
                <c:pt idx="3571">
                  <c:v>-1.0468731274365428E-2</c:v>
                </c:pt>
                <c:pt idx="3572">
                  <c:v>4.5329253935467717E-3</c:v>
                </c:pt>
                <c:pt idx="3573">
                  <c:v>-2.8685028656830092E-2</c:v>
                </c:pt>
                <c:pt idx="3574">
                  <c:v>1.8463035156607965E-2</c:v>
                </c:pt>
                <c:pt idx="3575">
                  <c:v>-4.0394498452602789E-3</c:v>
                </c:pt>
                <c:pt idx="3576">
                  <c:v>1.2033753727502816E-2</c:v>
                </c:pt>
                <c:pt idx="3577">
                  <c:v>4.2037067063326994E-2</c:v>
                </c:pt>
                <c:pt idx="3578">
                  <c:v>6.8825739684598597E-2</c:v>
                </c:pt>
                <c:pt idx="3579">
                  <c:v>-9.3971843695144219E-3</c:v>
                </c:pt>
                <c:pt idx="3580">
                  <c:v>1.0962206822651921E-2</c:v>
                </c:pt>
                <c:pt idx="3581">
                  <c:v>-8.2480913070770434E-4</c:v>
                </c:pt>
                <c:pt idx="3582">
                  <c:v>1.739148825175707E-2</c:v>
                </c:pt>
                <c:pt idx="3583">
                  <c:v>3.2393144919669159E-2</c:v>
                </c:pt>
                <c:pt idx="3584">
                  <c:v>8.8191130129501305E-3</c:v>
                </c:pt>
                <c:pt idx="3585">
                  <c:v>5.0609442302133933E-2</c:v>
                </c:pt>
                <c:pt idx="3586">
                  <c:v>5.2752536111835613E-2</c:v>
                </c:pt>
                <c:pt idx="3587">
                  <c:v>3.7750879443923524E-2</c:v>
                </c:pt>
                <c:pt idx="3588">
                  <c:v>4.5251707777879568E-2</c:v>
                </c:pt>
                <c:pt idx="3589">
                  <c:v>6.6760192032484511E-3</c:v>
                </c:pt>
                <c:pt idx="3590">
                  <c:v>1.5248394442055391E-2</c:v>
                </c:pt>
                <c:pt idx="3591">
                  <c:v>5.4895629921537403E-2</c:v>
                </c:pt>
                <c:pt idx="3592">
                  <c:v>2.7035410395414905E-2</c:v>
                </c:pt>
                <c:pt idx="3593">
                  <c:v>5.8110270636089978E-2</c:v>
                </c:pt>
                <c:pt idx="3594">
                  <c:v>2.2749222776011435E-2</c:v>
                </c:pt>
                <c:pt idx="3595">
                  <c:v>-8.2480913070770434E-4</c:v>
                </c:pt>
                <c:pt idx="3596">
                  <c:v>3.5607785634221845E-2</c:v>
                </c:pt>
                <c:pt idx="3597">
                  <c:v>5.9181817540940762E-2</c:v>
                </c:pt>
                <c:pt idx="3598">
                  <c:v>2.596386349056401E-2</c:v>
                </c:pt>
                <c:pt idx="3599">
                  <c:v>1.9534582061458861E-2</c:v>
                </c:pt>
                <c:pt idx="3600">
                  <c:v>1.5248394442055391E-2</c:v>
                </c:pt>
                <c:pt idx="3601">
                  <c:v>-6.1825436549618473E-3</c:v>
                </c:pt>
                <c:pt idx="3602">
                  <c:v>2.167767587116054E-2</c:v>
                </c:pt>
                <c:pt idx="3603">
                  <c:v>8.8191130129501305E-3</c:v>
                </c:pt>
                <c:pt idx="3604">
                  <c:v>-1.4754918893768787E-2</c:v>
                </c:pt>
                <c:pt idx="3605">
                  <c:v>-1.1540278179216212E-2</c:v>
                </c:pt>
                <c:pt idx="3606">
                  <c:v>-1.9041106513172368E-2</c:v>
                </c:pt>
                <c:pt idx="3607">
                  <c:v>4.7394801587581359E-2</c:v>
                </c:pt>
                <c:pt idx="3608">
                  <c:v>3.025005110996748E-2</c:v>
                </c:pt>
                <c:pt idx="3609">
                  <c:v>-3.297121627623345E-2</c:v>
                </c:pt>
                <c:pt idx="3610">
                  <c:v>1.3182846789940861E-3</c:v>
                </c:pt>
                <c:pt idx="3611">
                  <c:v>-2.9679029404092727E-3</c:v>
                </c:pt>
                <c:pt idx="3612">
                  <c:v>2.4673777414330189E-4</c:v>
                </c:pt>
                <c:pt idx="3613">
                  <c:v>2.3898315838449813E-3</c:v>
                </c:pt>
                <c:pt idx="3614">
                  <c:v>9.8906599178010257E-3</c:v>
                </c:pt>
                <c:pt idx="3615">
                  <c:v>9.8906599178010257E-3</c:v>
                </c:pt>
                <c:pt idx="3616">
                  <c:v>-3.6185856990786247E-2</c:v>
                </c:pt>
                <c:pt idx="3617">
                  <c:v>1.0962206822651921E-2</c:v>
                </c:pt>
                <c:pt idx="3618">
                  <c:v>1.8463035156607965E-2</c:v>
                </c:pt>
                <c:pt idx="3619">
                  <c:v>2.382076968086233E-2</c:v>
                </c:pt>
                <c:pt idx="3620">
                  <c:v>2.7035410395414905E-2</c:v>
                </c:pt>
                <c:pt idx="3621">
                  <c:v>1.4176847537204496E-2</c:v>
                </c:pt>
                <c:pt idx="3622">
                  <c:v>4.3108613968177889E-2</c:v>
                </c:pt>
                <c:pt idx="3623">
                  <c:v>6.4539552065195127E-2</c:v>
                </c:pt>
                <c:pt idx="3624">
                  <c:v>3.6679332539072629E-2</c:v>
                </c:pt>
                <c:pt idx="3625">
                  <c:v>4.7394801587581359E-2</c:v>
                </c:pt>
                <c:pt idx="3626">
                  <c:v>3.7750879443923524E-2</c:v>
                </c:pt>
                <c:pt idx="3627">
                  <c:v>3.6679332539072629E-2</c:v>
                </c:pt>
                <c:pt idx="3628">
                  <c:v>2.8106957300265689E-2</c:v>
                </c:pt>
                <c:pt idx="3629">
                  <c:v>3.4613784886958765E-3</c:v>
                </c:pt>
                <c:pt idx="3630">
                  <c:v>-8.3256374646636377E-3</c:v>
                </c:pt>
                <c:pt idx="3631">
                  <c:v>-3.6185856990786247E-2</c:v>
                </c:pt>
                <c:pt idx="3632">
                  <c:v>6.8825739684598597E-2</c:v>
                </c:pt>
                <c:pt idx="3633">
                  <c:v>-2.1184200322873936E-2</c:v>
                </c:pt>
                <c:pt idx="3634">
                  <c:v>-8.2480913070770434E-4</c:v>
                </c:pt>
                <c:pt idx="3635">
                  <c:v>-8.2480913070770434E-4</c:v>
                </c:pt>
                <c:pt idx="3636">
                  <c:v>-3.1899669371382666E-2</c:v>
                </c:pt>
                <c:pt idx="3637">
                  <c:v>-7.2540905598128536E-3</c:v>
                </c:pt>
                <c:pt idx="3638">
                  <c:v>1.6319941346906175E-2</c:v>
                </c:pt>
                <c:pt idx="3639">
                  <c:v>-8.3256374646636377E-3</c:v>
                </c:pt>
                <c:pt idx="3640">
                  <c:v>-5.1187513658698336E-2</c:v>
                </c:pt>
                <c:pt idx="3641">
                  <c:v>2.2749222776011435E-2</c:v>
                </c:pt>
                <c:pt idx="3642">
                  <c:v>-2.2255747227724942E-2</c:v>
                </c:pt>
                <c:pt idx="3643">
                  <c:v>-5.1109967501110631E-3</c:v>
                </c:pt>
                <c:pt idx="3644">
                  <c:v>2.2749222776011435E-2</c:v>
                </c:pt>
                <c:pt idx="3645">
                  <c:v>4.5329253935467717E-3</c:v>
                </c:pt>
                <c:pt idx="3646">
                  <c:v>2.7035410395414905E-2</c:v>
                </c:pt>
                <c:pt idx="3647">
                  <c:v>1.0962206822651921E-2</c:v>
                </c:pt>
                <c:pt idx="3648">
                  <c:v>2.9178504205116584E-2</c:v>
                </c:pt>
                <c:pt idx="3649">
                  <c:v>1.4176847537204496E-2</c:v>
                </c:pt>
                <c:pt idx="3650">
                  <c:v>2.382076968086233E-2</c:v>
                </c:pt>
                <c:pt idx="3651">
                  <c:v>1.739148825175707E-2</c:v>
                </c:pt>
                <c:pt idx="3652">
                  <c:v>-1.7969559608321362E-2</c:v>
                </c:pt>
                <c:pt idx="3653">
                  <c:v>1.3182846789940861E-3</c:v>
                </c:pt>
                <c:pt idx="3654">
                  <c:v>1.4176847537204496E-2</c:v>
                </c:pt>
                <c:pt idx="3655">
                  <c:v>2.4892316585713115E-2</c:v>
                </c:pt>
                <c:pt idx="3656">
                  <c:v>-6.1825436549618473E-3</c:v>
                </c:pt>
                <c:pt idx="3657">
                  <c:v>-1.1540278179216212E-2</c:v>
                </c:pt>
                <c:pt idx="3658">
                  <c:v>-6.7260717231461209E-2</c:v>
                </c:pt>
                <c:pt idx="3659">
                  <c:v>5.6044722983975559E-3</c:v>
                </c:pt>
                <c:pt idx="3660">
                  <c:v>6.0253364445791657E-2</c:v>
                </c:pt>
                <c:pt idx="3661">
                  <c:v>-1.4754918893768787E-2</c:v>
                </c:pt>
                <c:pt idx="3662">
                  <c:v>-0.1787015953359512</c:v>
                </c:pt>
                <c:pt idx="3663">
                  <c:v>0.14919175754841341</c:v>
                </c:pt>
                <c:pt idx="3664">
                  <c:v>2.382076968086233E-2</c:v>
                </c:pt>
                <c:pt idx="3665">
                  <c:v>-7.1546904850864568E-2</c:v>
                </c:pt>
                <c:pt idx="3666">
                  <c:v>0.64960416211376726</c:v>
                </c:pt>
                <c:pt idx="3667">
                  <c:v>0.99473870469718229</c:v>
                </c:pt>
                <c:pt idx="3668">
                  <c:v>0.99900989065991785</c:v>
                </c:pt>
                <c:pt idx="3669">
                  <c:v>0.99938064588899622</c:v>
                </c:pt>
                <c:pt idx="3670">
                  <c:v>0.99952637626805596</c:v>
                </c:pt>
                <c:pt idx="3671">
                  <c:v>0.99957138123805966</c:v>
                </c:pt>
                <c:pt idx="3672">
                  <c:v>0.99955637958139176</c:v>
                </c:pt>
                <c:pt idx="3673">
                  <c:v>0.99951780389281708</c:v>
                </c:pt>
                <c:pt idx="3674">
                  <c:v>0.99942029312447567</c:v>
                </c:pt>
                <c:pt idx="3675">
                  <c:v>0.99930670915256148</c:v>
                </c:pt>
                <c:pt idx="3676">
                  <c:v>0.99914061938230958</c:v>
                </c:pt>
                <c:pt idx="3677">
                  <c:v>0.99891773762610059</c:v>
                </c:pt>
                <c:pt idx="3678">
                  <c:v>0.99863913543083938</c:v>
                </c:pt>
                <c:pt idx="3679">
                  <c:v>0.99830695589033558</c:v>
                </c:pt>
                <c:pt idx="3680">
                  <c:v>0.99795334541173486</c:v>
                </c:pt>
                <c:pt idx="3681">
                  <c:v>0.99756758852598859</c:v>
                </c:pt>
                <c:pt idx="3682">
                  <c:v>0.99713896976404814</c:v>
                </c:pt>
                <c:pt idx="3683">
                  <c:v>0.99673178194020484</c:v>
                </c:pt>
                <c:pt idx="3684">
                  <c:v>0.99632459411636154</c:v>
                </c:pt>
                <c:pt idx="3685">
                  <c:v>0.99592812176156675</c:v>
                </c:pt>
                <c:pt idx="3686">
                  <c:v>0.99554236487582037</c:v>
                </c:pt>
                <c:pt idx="3687">
                  <c:v>0.99518875439721965</c:v>
                </c:pt>
                <c:pt idx="3688">
                  <c:v>0.99484585938766734</c:v>
                </c:pt>
                <c:pt idx="3689">
                  <c:v>0.99453511078526058</c:v>
                </c:pt>
                <c:pt idx="3690">
                  <c:v>0.99425650858999937</c:v>
                </c:pt>
                <c:pt idx="3691">
                  <c:v>0.99399933733283519</c:v>
                </c:pt>
                <c:pt idx="3692">
                  <c:v>0.99375288154471941</c:v>
                </c:pt>
                <c:pt idx="3693">
                  <c:v>0.99352785669470078</c:v>
                </c:pt>
                <c:pt idx="3694">
                  <c:v>0.99342070200421573</c:v>
                </c:pt>
                <c:pt idx="3695">
                  <c:v>0.99312066887085748</c:v>
                </c:pt>
                <c:pt idx="3696">
                  <c:v>0.99293850589703281</c:v>
                </c:pt>
                <c:pt idx="3697">
                  <c:v>0.99275634292320813</c:v>
                </c:pt>
                <c:pt idx="3698">
                  <c:v>0.99257417994938346</c:v>
                </c:pt>
                <c:pt idx="3699">
                  <c:v>0.99238130150651038</c:v>
                </c:pt>
                <c:pt idx="3700">
                  <c:v>0.99223128493983126</c:v>
                </c:pt>
                <c:pt idx="3701">
                  <c:v>0.99204912196600659</c:v>
                </c:pt>
                <c:pt idx="3702">
                  <c:v>0.99187767446123043</c:v>
                </c:pt>
                <c:pt idx="3703">
                  <c:v>0.99168479601835724</c:v>
                </c:pt>
                <c:pt idx="3704">
                  <c:v>0.99149191757548416</c:v>
                </c:pt>
                <c:pt idx="3705">
                  <c:v>0.99130975460165949</c:v>
                </c:pt>
                <c:pt idx="3706">
                  <c:v>0.99110616068973778</c:v>
                </c:pt>
                <c:pt idx="3707">
                  <c:v>0.99093471318496174</c:v>
                </c:pt>
                <c:pt idx="3708">
                  <c:v>0.99073111927304003</c:v>
                </c:pt>
                <c:pt idx="3709">
                  <c:v>0.99052752536111832</c:v>
                </c:pt>
                <c:pt idx="3710">
                  <c:v>0.99028106957300266</c:v>
                </c:pt>
                <c:pt idx="3711">
                  <c:v>0.99009890659917799</c:v>
                </c:pt>
                <c:pt idx="3712">
                  <c:v>0.98988459721820787</c:v>
                </c:pt>
                <c:pt idx="3713">
                  <c:v>0.98965957236818913</c:v>
                </c:pt>
                <c:pt idx="3714">
                  <c:v>0.9894345475181705</c:v>
                </c:pt>
                <c:pt idx="3715">
                  <c:v>0.98932739282768534</c:v>
                </c:pt>
                <c:pt idx="3716">
                  <c:v>0.9889630668800361</c:v>
                </c:pt>
                <c:pt idx="3717">
                  <c:v>0.98874875749906588</c:v>
                </c:pt>
                <c:pt idx="3718">
                  <c:v>0.98853444811809577</c:v>
                </c:pt>
                <c:pt idx="3719">
                  <c:v>0.98832013873712554</c:v>
                </c:pt>
                <c:pt idx="3720">
                  <c:v>0.98799867466567026</c:v>
                </c:pt>
                <c:pt idx="3721">
                  <c:v>0.98778436528470015</c:v>
                </c:pt>
                <c:pt idx="3722">
                  <c:v>0.98746290121324487</c:v>
                </c:pt>
                <c:pt idx="3723">
                  <c:v>0.98724859183227476</c:v>
                </c:pt>
                <c:pt idx="3724">
                  <c:v>0.98703428245130453</c:v>
                </c:pt>
                <c:pt idx="3725">
                  <c:v>0.9866056636893642</c:v>
                </c:pt>
                <c:pt idx="3726">
                  <c:v>0.98639135430839398</c:v>
                </c:pt>
                <c:pt idx="3727">
                  <c:v>0.98606989023693881</c:v>
                </c:pt>
                <c:pt idx="3728">
                  <c:v>0.98585558085596858</c:v>
                </c:pt>
                <c:pt idx="3729">
                  <c:v>0.98542696209402825</c:v>
                </c:pt>
                <c:pt idx="3730">
                  <c:v>0.98521265271305802</c:v>
                </c:pt>
                <c:pt idx="3731">
                  <c:v>0.98489118864160285</c:v>
                </c:pt>
                <c:pt idx="3732">
                  <c:v>0.98456972457014758</c:v>
                </c:pt>
                <c:pt idx="3733">
                  <c:v>0.9842482604986923</c:v>
                </c:pt>
                <c:pt idx="3734">
                  <c:v>0.98392679642723702</c:v>
                </c:pt>
                <c:pt idx="3735">
                  <c:v>0.98360533235578174</c:v>
                </c:pt>
                <c:pt idx="3736">
                  <c:v>0.98339102297481162</c:v>
                </c:pt>
                <c:pt idx="3737">
                  <c:v>0.9831767135938414</c:v>
                </c:pt>
                <c:pt idx="3738">
                  <c:v>0.98264094014141601</c:v>
                </c:pt>
                <c:pt idx="3739">
                  <c:v>0.98231947606996073</c:v>
                </c:pt>
                <c:pt idx="3740">
                  <c:v>0.98199801199850545</c:v>
                </c:pt>
                <c:pt idx="3741">
                  <c:v>0.98167654792705017</c:v>
                </c:pt>
                <c:pt idx="3742">
                  <c:v>0.981355083855595</c:v>
                </c:pt>
                <c:pt idx="3743">
                  <c:v>0.98103361978413972</c:v>
                </c:pt>
                <c:pt idx="3744">
                  <c:v>0.98071215571268444</c:v>
                </c:pt>
                <c:pt idx="3745">
                  <c:v>0.98060500102219939</c:v>
                </c:pt>
                <c:pt idx="3746">
                  <c:v>0.98006922756977388</c:v>
                </c:pt>
                <c:pt idx="3747">
                  <c:v>0.97953345411734849</c:v>
                </c:pt>
                <c:pt idx="3748">
                  <c:v>0.97931914473637827</c:v>
                </c:pt>
                <c:pt idx="3749">
                  <c:v>0.97889052597443793</c:v>
                </c:pt>
                <c:pt idx="3750">
                  <c:v>0.97856906190298276</c:v>
                </c:pt>
                <c:pt idx="3751">
                  <c:v>0.97824759783152748</c:v>
                </c:pt>
                <c:pt idx="3752">
                  <c:v>0.97771182437910198</c:v>
                </c:pt>
                <c:pt idx="3753">
                  <c:v>0.97739036030764681</c:v>
                </c:pt>
                <c:pt idx="3754">
                  <c:v>0.97706889623619153</c:v>
                </c:pt>
                <c:pt idx="3755">
                  <c:v>0.97674743216473625</c:v>
                </c:pt>
                <c:pt idx="3756">
                  <c:v>0.97621165871231086</c:v>
                </c:pt>
                <c:pt idx="3757">
                  <c:v>0.97589019464085558</c:v>
                </c:pt>
                <c:pt idx="3758">
                  <c:v>0.9755687305694003</c:v>
                </c:pt>
                <c:pt idx="3759">
                  <c:v>0.97514011180745996</c:v>
                </c:pt>
                <c:pt idx="3760">
                  <c:v>0.97481864773600468</c:v>
                </c:pt>
                <c:pt idx="3761">
                  <c:v>0.97439002897406435</c:v>
                </c:pt>
                <c:pt idx="3762">
                  <c:v>0.97396141021212401</c:v>
                </c:pt>
                <c:pt idx="3763">
                  <c:v>0.97363994614066873</c:v>
                </c:pt>
                <c:pt idx="3764">
                  <c:v>0.9732113273787284</c:v>
                </c:pt>
                <c:pt idx="3765">
                  <c:v>0.97310417268824334</c:v>
                </c:pt>
                <c:pt idx="3766">
                  <c:v>0.97235408985484773</c:v>
                </c:pt>
                <c:pt idx="3767">
                  <c:v>0.97203262578339245</c:v>
                </c:pt>
                <c:pt idx="3768">
                  <c:v>0.97171116171193717</c:v>
                </c:pt>
                <c:pt idx="3769">
                  <c:v>0.97117538825951177</c:v>
                </c:pt>
                <c:pt idx="3770">
                  <c:v>0.97085392418805649</c:v>
                </c:pt>
                <c:pt idx="3771">
                  <c:v>0.97042530542611616</c:v>
                </c:pt>
                <c:pt idx="3772">
                  <c:v>0.96988953197369066</c:v>
                </c:pt>
                <c:pt idx="3773">
                  <c:v>0.96967522259272054</c:v>
                </c:pt>
                <c:pt idx="3774">
                  <c:v>0.96913944914029515</c:v>
                </c:pt>
                <c:pt idx="3775">
                  <c:v>0.96881798506883987</c:v>
                </c:pt>
                <c:pt idx="3776">
                  <c:v>0.96817505692592931</c:v>
                </c:pt>
                <c:pt idx="3777">
                  <c:v>0.96753212878301875</c:v>
                </c:pt>
                <c:pt idx="3778">
                  <c:v>0.96699635533059336</c:v>
                </c:pt>
                <c:pt idx="3779">
                  <c:v>0.96678204594962325</c:v>
                </c:pt>
                <c:pt idx="3780">
                  <c:v>0.96667489125913808</c:v>
                </c:pt>
                <c:pt idx="3781">
                  <c:v>0.96624627249719774</c:v>
                </c:pt>
                <c:pt idx="3782">
                  <c:v>0.96592480842574246</c:v>
                </c:pt>
                <c:pt idx="3783">
                  <c:v>0.96549618966380213</c:v>
                </c:pt>
                <c:pt idx="3784">
                  <c:v>0.96592480842574246</c:v>
                </c:pt>
                <c:pt idx="3785">
                  <c:v>0.96538903497331707</c:v>
                </c:pt>
                <c:pt idx="3786">
                  <c:v>0.96367455992555573</c:v>
                </c:pt>
                <c:pt idx="3787">
                  <c:v>0.9639960239970109</c:v>
                </c:pt>
                <c:pt idx="3788">
                  <c:v>0.96346025054458551</c:v>
                </c:pt>
                <c:pt idx="3789">
                  <c:v>0.96281732240167495</c:v>
                </c:pt>
                <c:pt idx="3790">
                  <c:v>0.96228154894924955</c:v>
                </c:pt>
                <c:pt idx="3791">
                  <c:v>0.96185293018730922</c:v>
                </c:pt>
                <c:pt idx="3792">
                  <c:v>0.96142431142536888</c:v>
                </c:pt>
                <c:pt idx="3793">
                  <c:v>0.96088853797294349</c:v>
                </c:pt>
                <c:pt idx="3794">
                  <c:v>0.96067422859197327</c:v>
                </c:pt>
                <c:pt idx="3795">
                  <c:v>0.96067422859197327</c:v>
                </c:pt>
                <c:pt idx="3796">
                  <c:v>0.95970983637760754</c:v>
                </c:pt>
                <c:pt idx="3797">
                  <c:v>0.95938837230615226</c:v>
                </c:pt>
                <c:pt idx="3798">
                  <c:v>0.95885259885372676</c:v>
                </c:pt>
                <c:pt idx="3799">
                  <c:v>0.95831682540130136</c:v>
                </c:pt>
                <c:pt idx="3800">
                  <c:v>0.95788820663936103</c:v>
                </c:pt>
                <c:pt idx="3801">
                  <c:v>0.95799536132984608</c:v>
                </c:pt>
                <c:pt idx="3802">
                  <c:v>0.95713812380596541</c:v>
                </c:pt>
                <c:pt idx="3803">
                  <c:v>0.95713812380596541</c:v>
                </c:pt>
                <c:pt idx="3804">
                  <c:v>0.9563880409725698</c:v>
                </c:pt>
                <c:pt idx="3805">
                  <c:v>0.95574511282965924</c:v>
                </c:pt>
                <c:pt idx="3806">
                  <c:v>0.95542364875820407</c:v>
                </c:pt>
                <c:pt idx="3807">
                  <c:v>0.95499502999626373</c:v>
                </c:pt>
                <c:pt idx="3808">
                  <c:v>0.95435210185335317</c:v>
                </c:pt>
                <c:pt idx="3809">
                  <c:v>0.95403063778189789</c:v>
                </c:pt>
                <c:pt idx="3810">
                  <c:v>0.95360201901995756</c:v>
                </c:pt>
                <c:pt idx="3811">
                  <c:v>0.95317340025801722</c:v>
                </c:pt>
                <c:pt idx="3812">
                  <c:v>0.95274478149607689</c:v>
                </c:pt>
                <c:pt idx="3813">
                  <c:v>0.95231616273413655</c:v>
                </c:pt>
                <c:pt idx="3814">
                  <c:v>0.95178038928171105</c:v>
                </c:pt>
                <c:pt idx="3815">
                  <c:v>0.95135177051977071</c:v>
                </c:pt>
                <c:pt idx="3816">
                  <c:v>0.95070884237686026</c:v>
                </c:pt>
                <c:pt idx="3817">
                  <c:v>0.95017306892443476</c:v>
                </c:pt>
                <c:pt idx="3818">
                  <c:v>0.94995875954346465</c:v>
                </c:pt>
                <c:pt idx="3819">
                  <c:v>0.94953014078152431</c:v>
                </c:pt>
                <c:pt idx="3820">
                  <c:v>0.94910152201958398</c:v>
                </c:pt>
                <c:pt idx="3821">
                  <c:v>0.94835143918618836</c:v>
                </c:pt>
                <c:pt idx="3822">
                  <c:v>0.94792282042424802</c:v>
                </c:pt>
                <c:pt idx="3823">
                  <c:v>0.94749420166230758</c:v>
                </c:pt>
                <c:pt idx="3824">
                  <c:v>0.94685127351939713</c:v>
                </c:pt>
                <c:pt idx="3825">
                  <c:v>0.94674411882891207</c:v>
                </c:pt>
                <c:pt idx="3826">
                  <c:v>0.94620834537648657</c:v>
                </c:pt>
                <c:pt idx="3827">
                  <c:v>0.94577972661454623</c:v>
                </c:pt>
                <c:pt idx="3828">
                  <c:v>0.94513679847163568</c:v>
                </c:pt>
                <c:pt idx="3829">
                  <c:v>0.94481533440018051</c:v>
                </c:pt>
                <c:pt idx="3830">
                  <c:v>0.94438671563824017</c:v>
                </c:pt>
                <c:pt idx="3831">
                  <c:v>0.94374378749532961</c:v>
                </c:pt>
                <c:pt idx="3832">
                  <c:v>0.94331516873338928</c:v>
                </c:pt>
                <c:pt idx="3833">
                  <c:v>0.94342232342387433</c:v>
                </c:pt>
                <c:pt idx="3834">
                  <c:v>0.94256508589999366</c:v>
                </c:pt>
                <c:pt idx="3835">
                  <c:v>0.94181500306659804</c:v>
                </c:pt>
                <c:pt idx="3836">
                  <c:v>0.94149353899514276</c:v>
                </c:pt>
                <c:pt idx="3837">
                  <c:v>0.94106492023320243</c:v>
                </c:pt>
                <c:pt idx="3838">
                  <c:v>0.94063630147126209</c:v>
                </c:pt>
                <c:pt idx="3839">
                  <c:v>0.9401005280188367</c:v>
                </c:pt>
                <c:pt idx="3840">
                  <c:v>0.93945759987592614</c:v>
                </c:pt>
                <c:pt idx="3841">
                  <c:v>0.93870751704253053</c:v>
                </c:pt>
                <c:pt idx="3842">
                  <c:v>0.93860036235204547</c:v>
                </c:pt>
                <c:pt idx="3843">
                  <c:v>0.93817174359010513</c:v>
                </c:pt>
                <c:pt idx="3844">
                  <c:v>0.93752881544719457</c:v>
                </c:pt>
                <c:pt idx="3845">
                  <c:v>0.93699304199476918</c:v>
                </c:pt>
                <c:pt idx="3846">
                  <c:v>0.9366715779233139</c:v>
                </c:pt>
                <c:pt idx="3847">
                  <c:v>0.93592149508991829</c:v>
                </c:pt>
                <c:pt idx="3848">
                  <c:v>0.93560003101846301</c:v>
                </c:pt>
                <c:pt idx="3849">
                  <c:v>0.93495710287555256</c:v>
                </c:pt>
                <c:pt idx="3850">
                  <c:v>0.93452848411361211</c:v>
                </c:pt>
                <c:pt idx="3851">
                  <c:v>0.93495710287555256</c:v>
                </c:pt>
                <c:pt idx="3852">
                  <c:v>0.93388555597070166</c:v>
                </c:pt>
                <c:pt idx="3853">
                  <c:v>0.93313547313730605</c:v>
                </c:pt>
                <c:pt idx="3854">
                  <c:v>0.93281400906585077</c:v>
                </c:pt>
                <c:pt idx="3855">
                  <c:v>0.93227823561342538</c:v>
                </c:pt>
                <c:pt idx="3856">
                  <c:v>0.93152815278002976</c:v>
                </c:pt>
                <c:pt idx="3857">
                  <c:v>0.93099237932760426</c:v>
                </c:pt>
                <c:pt idx="3858">
                  <c:v>0.9308852246371192</c:v>
                </c:pt>
                <c:pt idx="3859">
                  <c:v>0.93045660587517887</c:v>
                </c:pt>
                <c:pt idx="3860">
                  <c:v>0.92949221366081314</c:v>
                </c:pt>
                <c:pt idx="3861">
                  <c:v>0.9290635948988728</c:v>
                </c:pt>
                <c:pt idx="3862">
                  <c:v>0.92884928551790258</c:v>
                </c:pt>
                <c:pt idx="3863">
                  <c:v>0.92842066675596224</c:v>
                </c:pt>
                <c:pt idx="3864">
                  <c:v>0.92777773861305168</c:v>
                </c:pt>
                <c:pt idx="3865">
                  <c:v>0.92756342923208157</c:v>
                </c:pt>
                <c:pt idx="3866">
                  <c:v>0.92713481047014124</c:v>
                </c:pt>
                <c:pt idx="3867">
                  <c:v>0.92649188232723068</c:v>
                </c:pt>
                <c:pt idx="3868">
                  <c:v>0.92606326356529034</c:v>
                </c:pt>
                <c:pt idx="3869">
                  <c:v>0.92552749011286495</c:v>
                </c:pt>
                <c:pt idx="3870">
                  <c:v>0.92574179949383506</c:v>
                </c:pt>
                <c:pt idx="3871">
                  <c:v>0.92552749011286495</c:v>
                </c:pt>
                <c:pt idx="3872">
                  <c:v>0.92424163382704383</c:v>
                </c:pt>
                <c:pt idx="3873">
                  <c:v>0.92349155099364832</c:v>
                </c:pt>
                <c:pt idx="3874">
                  <c:v>0.92317008692219304</c:v>
                </c:pt>
                <c:pt idx="3875">
                  <c:v>0.92242000408879743</c:v>
                </c:pt>
                <c:pt idx="3876">
                  <c:v>0.92220569470782721</c:v>
                </c:pt>
                <c:pt idx="3877">
                  <c:v>0.92156276656491665</c:v>
                </c:pt>
                <c:pt idx="3878">
                  <c:v>0.92134845718394653</c:v>
                </c:pt>
                <c:pt idx="3879">
                  <c:v>0.92070552904103597</c:v>
                </c:pt>
                <c:pt idx="3880">
                  <c:v>0.92006260089812553</c:v>
                </c:pt>
                <c:pt idx="3881">
                  <c:v>0.91941967275521497</c:v>
                </c:pt>
                <c:pt idx="3882">
                  <c:v>0.91963398213618519</c:v>
                </c:pt>
                <c:pt idx="3883">
                  <c:v>0.91888389930278958</c:v>
                </c:pt>
                <c:pt idx="3884">
                  <c:v>0.91813381646939396</c:v>
                </c:pt>
                <c:pt idx="3885">
                  <c:v>0.91802666177890879</c:v>
                </c:pt>
                <c:pt idx="3886">
                  <c:v>0.91759804301696857</c:v>
                </c:pt>
                <c:pt idx="3887">
                  <c:v>0.91631218673114745</c:v>
                </c:pt>
                <c:pt idx="3888">
                  <c:v>0.91620503204066239</c:v>
                </c:pt>
                <c:pt idx="3889">
                  <c:v>0.91599072265969217</c:v>
                </c:pt>
                <c:pt idx="3890">
                  <c:v>0.91652649611211767</c:v>
                </c:pt>
                <c:pt idx="3891">
                  <c:v>0.91534779451678172</c:v>
                </c:pt>
                <c:pt idx="3892">
                  <c:v>0.91491917575484139</c:v>
                </c:pt>
                <c:pt idx="3893">
                  <c:v>0.91395478354047555</c:v>
                </c:pt>
                <c:pt idx="3894">
                  <c:v>0.91363331946902027</c:v>
                </c:pt>
                <c:pt idx="3895">
                  <c:v>0.91320470070707993</c:v>
                </c:pt>
                <c:pt idx="3896">
                  <c:v>0.91256177256416948</c:v>
                </c:pt>
                <c:pt idx="3897">
                  <c:v>0.91202599911174398</c:v>
                </c:pt>
                <c:pt idx="3898">
                  <c:v>0.91159738034980364</c:v>
                </c:pt>
                <c:pt idx="3899">
                  <c:v>0.91084729751640803</c:v>
                </c:pt>
                <c:pt idx="3900">
                  <c:v>0.91052583344495286</c:v>
                </c:pt>
                <c:pt idx="3901">
                  <c:v>0.91031152406398264</c:v>
                </c:pt>
                <c:pt idx="3902">
                  <c:v>0.91020436937349758</c:v>
                </c:pt>
                <c:pt idx="3903">
                  <c:v>0.90956144123058702</c:v>
                </c:pt>
                <c:pt idx="3904">
                  <c:v>0.90891851308767646</c:v>
                </c:pt>
                <c:pt idx="3905">
                  <c:v>0.90806127556379579</c:v>
                </c:pt>
                <c:pt idx="3906">
                  <c:v>0.90773981149234051</c:v>
                </c:pt>
                <c:pt idx="3907">
                  <c:v>0.90763265680185545</c:v>
                </c:pt>
                <c:pt idx="3908">
                  <c:v>0.90666826458748973</c:v>
                </c:pt>
                <c:pt idx="3909">
                  <c:v>0.9075255021113704</c:v>
                </c:pt>
                <c:pt idx="3910">
                  <c:v>0.90602533644457917</c:v>
                </c:pt>
                <c:pt idx="3911">
                  <c:v>0.90559671768263883</c:v>
                </c:pt>
                <c:pt idx="3912">
                  <c:v>0.90452517077778793</c:v>
                </c:pt>
                <c:pt idx="3913">
                  <c:v>0.9046323254682731</c:v>
                </c:pt>
                <c:pt idx="3914">
                  <c:v>0.90366793325390726</c:v>
                </c:pt>
                <c:pt idx="3915">
                  <c:v>0.9022749222776012</c:v>
                </c:pt>
                <c:pt idx="3916">
                  <c:v>0.90313215980148187</c:v>
                </c:pt>
                <c:pt idx="3917">
                  <c:v>0.90238207696808626</c:v>
                </c:pt>
                <c:pt idx="3918">
                  <c:v>0.90184630351566075</c:v>
                </c:pt>
                <c:pt idx="3919">
                  <c:v>0.90109622068226525</c:v>
                </c:pt>
                <c:pt idx="3920">
                  <c:v>0.90056044722983974</c:v>
                </c:pt>
                <c:pt idx="3921">
                  <c:v>0.90023898315838446</c:v>
                </c:pt>
                <c:pt idx="3922">
                  <c:v>0.8999175190869293</c:v>
                </c:pt>
                <c:pt idx="3923">
                  <c:v>0.89948890032498885</c:v>
                </c:pt>
                <c:pt idx="3924">
                  <c:v>0.89863166280110818</c:v>
                </c:pt>
                <c:pt idx="3925">
                  <c:v>0.8988459721820784</c:v>
                </c:pt>
                <c:pt idx="3926">
                  <c:v>0.89777442527722751</c:v>
                </c:pt>
                <c:pt idx="3927">
                  <c:v>0.89777442527722751</c:v>
                </c:pt>
                <c:pt idx="3928">
                  <c:v>0.89723865182480211</c:v>
                </c:pt>
                <c:pt idx="3929">
                  <c:v>0.89681003306286178</c:v>
                </c:pt>
                <c:pt idx="3930">
                  <c:v>0.89638141430092144</c:v>
                </c:pt>
                <c:pt idx="3931">
                  <c:v>0.89605995022946616</c:v>
                </c:pt>
                <c:pt idx="3932">
                  <c:v>0.89552417677704066</c:v>
                </c:pt>
                <c:pt idx="3933">
                  <c:v>0.89498840332461527</c:v>
                </c:pt>
                <c:pt idx="3934">
                  <c:v>0.89455978456267493</c:v>
                </c:pt>
                <c:pt idx="3935">
                  <c:v>0.89380970172927932</c:v>
                </c:pt>
                <c:pt idx="3936">
                  <c:v>0.8941311658007346</c:v>
                </c:pt>
                <c:pt idx="3937">
                  <c:v>0.89348823765782404</c:v>
                </c:pt>
                <c:pt idx="3938">
                  <c:v>0.89284530951491359</c:v>
                </c:pt>
                <c:pt idx="3939">
                  <c:v>0.89177376261006269</c:v>
                </c:pt>
                <c:pt idx="3940">
                  <c:v>0.89177376261006269</c:v>
                </c:pt>
                <c:pt idx="3941">
                  <c:v>0.8907022157052118</c:v>
                </c:pt>
                <c:pt idx="3942">
                  <c:v>0.8907022157052118</c:v>
                </c:pt>
                <c:pt idx="3943">
                  <c:v>0.8896306688003609</c:v>
                </c:pt>
                <c:pt idx="3944">
                  <c:v>0.8896306688003609</c:v>
                </c:pt>
                <c:pt idx="3945">
                  <c:v>0.88855912189551012</c:v>
                </c:pt>
                <c:pt idx="3946">
                  <c:v>0.88855912189551012</c:v>
                </c:pt>
                <c:pt idx="3947">
                  <c:v>0.88748757499065922</c:v>
                </c:pt>
                <c:pt idx="3948">
                  <c:v>0.88748757499065922</c:v>
                </c:pt>
                <c:pt idx="3949">
                  <c:v>0.88748757499065922</c:v>
                </c:pt>
                <c:pt idx="3950">
                  <c:v>0.88641602808580833</c:v>
                </c:pt>
                <c:pt idx="3951">
                  <c:v>0.88641602808580833</c:v>
                </c:pt>
                <c:pt idx="3952">
                  <c:v>0.88534448118095743</c:v>
                </c:pt>
                <c:pt idx="3953">
                  <c:v>0.88534448118095743</c:v>
                </c:pt>
                <c:pt idx="3954">
                  <c:v>0.88427293427610665</c:v>
                </c:pt>
                <c:pt idx="3955">
                  <c:v>0.88427293427610665</c:v>
                </c:pt>
                <c:pt idx="3956">
                  <c:v>0.88320138737125575</c:v>
                </c:pt>
                <c:pt idx="3957">
                  <c:v>0.88427293427610665</c:v>
                </c:pt>
                <c:pt idx="3958">
                  <c:v>0.88320138737125575</c:v>
                </c:pt>
                <c:pt idx="3959">
                  <c:v>0.88212984046640486</c:v>
                </c:pt>
                <c:pt idx="3960">
                  <c:v>0.88212984046640486</c:v>
                </c:pt>
                <c:pt idx="3961">
                  <c:v>0.88212984046640486</c:v>
                </c:pt>
                <c:pt idx="3962">
                  <c:v>0.88105829356155407</c:v>
                </c:pt>
                <c:pt idx="3963">
                  <c:v>0.88105829356155407</c:v>
                </c:pt>
                <c:pt idx="3964">
                  <c:v>0.87998674665670318</c:v>
                </c:pt>
                <c:pt idx="3965">
                  <c:v>0.88212984046640486</c:v>
                </c:pt>
                <c:pt idx="3966">
                  <c:v>0.87998674665670318</c:v>
                </c:pt>
                <c:pt idx="3967">
                  <c:v>0.87998674665670318</c:v>
                </c:pt>
                <c:pt idx="3968">
                  <c:v>0.87891519975185228</c:v>
                </c:pt>
                <c:pt idx="3969">
                  <c:v>0.87784365284700139</c:v>
                </c:pt>
                <c:pt idx="3970">
                  <c:v>0.87784365284700139</c:v>
                </c:pt>
                <c:pt idx="3971">
                  <c:v>0.87784365284700139</c:v>
                </c:pt>
                <c:pt idx="3972">
                  <c:v>0.8767721059421506</c:v>
                </c:pt>
                <c:pt idx="3973">
                  <c:v>0.87570055903729971</c:v>
                </c:pt>
                <c:pt idx="3974">
                  <c:v>0.87570055903729971</c:v>
                </c:pt>
                <c:pt idx="3975">
                  <c:v>0.87570055903729971</c:v>
                </c:pt>
                <c:pt idx="3976">
                  <c:v>0.87462901213244881</c:v>
                </c:pt>
                <c:pt idx="3977">
                  <c:v>0.87462901213244881</c:v>
                </c:pt>
                <c:pt idx="3978">
                  <c:v>0.87784365284700139</c:v>
                </c:pt>
                <c:pt idx="3979">
                  <c:v>0.87248591832274713</c:v>
                </c:pt>
                <c:pt idx="3980">
                  <c:v>0.87034282451304534</c:v>
                </c:pt>
                <c:pt idx="3981">
                  <c:v>0.87034282451304534</c:v>
                </c:pt>
                <c:pt idx="3982">
                  <c:v>0.78783371283952874</c:v>
                </c:pt>
                <c:pt idx="3983">
                  <c:v>0.75140111807459942</c:v>
                </c:pt>
                <c:pt idx="3984">
                  <c:v>0.60138455139547831</c:v>
                </c:pt>
                <c:pt idx="3985">
                  <c:v>0.67424974092533718</c:v>
                </c:pt>
                <c:pt idx="3986">
                  <c:v>0.53173400258017212</c:v>
                </c:pt>
                <c:pt idx="3987">
                  <c:v>0.60031300449062752</c:v>
                </c:pt>
                <c:pt idx="3988">
                  <c:v>0.4652980944794185</c:v>
                </c:pt>
                <c:pt idx="3989">
                  <c:v>0.42136467138053313</c:v>
                </c:pt>
                <c:pt idx="3990">
                  <c:v>0.45029643781150641</c:v>
                </c:pt>
                <c:pt idx="3991">
                  <c:v>0.38921826423500716</c:v>
                </c:pt>
                <c:pt idx="3992">
                  <c:v>0.40636301471262093</c:v>
                </c:pt>
                <c:pt idx="3993">
                  <c:v>0.38171743590105112</c:v>
                </c:pt>
                <c:pt idx="3994">
                  <c:v>0.29277904279842937</c:v>
                </c:pt>
                <c:pt idx="3995">
                  <c:v>0.29920832422753452</c:v>
                </c:pt>
                <c:pt idx="3996">
                  <c:v>0.26491882327230687</c:v>
                </c:pt>
                <c:pt idx="3997">
                  <c:v>0.33028318446820959</c:v>
                </c:pt>
                <c:pt idx="3998">
                  <c:v>0.3152815278002975</c:v>
                </c:pt>
                <c:pt idx="3999">
                  <c:v>0.31206688708574493</c:v>
                </c:pt>
                <c:pt idx="4000">
                  <c:v>0.28206357374992064</c:v>
                </c:pt>
                <c:pt idx="4001">
                  <c:v>0.28634976136932411</c:v>
                </c:pt>
                <c:pt idx="4002">
                  <c:v>0.36350113851858634</c:v>
                </c:pt>
                <c:pt idx="4003">
                  <c:v>0.17598043016968512</c:v>
                </c:pt>
                <c:pt idx="4004">
                  <c:v>0.13954783540475568</c:v>
                </c:pt>
                <c:pt idx="4005">
                  <c:v>0.33349782518276216</c:v>
                </c:pt>
                <c:pt idx="4006">
                  <c:v>0.28527821446447321</c:v>
                </c:pt>
                <c:pt idx="4007">
                  <c:v>0.26384727636745597</c:v>
                </c:pt>
                <c:pt idx="4008">
                  <c:v>0.25634644803349993</c:v>
                </c:pt>
                <c:pt idx="4009">
                  <c:v>0.25206026041409646</c:v>
                </c:pt>
                <c:pt idx="4010">
                  <c:v>0.23598705684133348</c:v>
                </c:pt>
                <c:pt idx="4011">
                  <c:v>0.23920169755588605</c:v>
                </c:pt>
                <c:pt idx="4012">
                  <c:v>0.23813015065103527</c:v>
                </c:pt>
                <c:pt idx="4013">
                  <c:v>0.21562766564916702</c:v>
                </c:pt>
                <c:pt idx="4014">
                  <c:v>0.2327724161267809</c:v>
                </c:pt>
                <c:pt idx="4015">
                  <c:v>0.25420335422379814</c:v>
                </c:pt>
                <c:pt idx="4016">
                  <c:v>0.20812683731521098</c:v>
                </c:pt>
                <c:pt idx="4017">
                  <c:v>0.30885224637119224</c:v>
                </c:pt>
                <c:pt idx="4018">
                  <c:v>0.22205694707827228</c:v>
                </c:pt>
                <c:pt idx="4019">
                  <c:v>0.19526827445700068</c:v>
                </c:pt>
                <c:pt idx="4020">
                  <c:v>0.18883899302789542</c:v>
                </c:pt>
                <c:pt idx="4021">
                  <c:v>0.20169755588610583</c:v>
                </c:pt>
                <c:pt idx="4022">
                  <c:v>0.20169755588610583</c:v>
                </c:pt>
                <c:pt idx="4023">
                  <c:v>0.20062600898125493</c:v>
                </c:pt>
                <c:pt idx="4024">
                  <c:v>0.24241633827043862</c:v>
                </c:pt>
                <c:pt idx="4025">
                  <c:v>0.23705860374618437</c:v>
                </c:pt>
                <c:pt idx="4026">
                  <c:v>0.19419672755214978</c:v>
                </c:pt>
                <c:pt idx="4027">
                  <c:v>0.19633982136185146</c:v>
                </c:pt>
                <c:pt idx="4028">
                  <c:v>0.19205363374244799</c:v>
                </c:pt>
                <c:pt idx="4029">
                  <c:v>0.17062269564543076</c:v>
                </c:pt>
                <c:pt idx="4030">
                  <c:v>0.18991053993274631</c:v>
                </c:pt>
                <c:pt idx="4031">
                  <c:v>0.18133816469393937</c:v>
                </c:pt>
                <c:pt idx="4032">
                  <c:v>0.21026993112491277</c:v>
                </c:pt>
                <c:pt idx="4033">
                  <c:v>0.21884230636371971</c:v>
                </c:pt>
                <c:pt idx="4034">
                  <c:v>0.16526496112117639</c:v>
                </c:pt>
                <c:pt idx="4035">
                  <c:v>0.16526496112117639</c:v>
                </c:pt>
                <c:pt idx="4036">
                  <c:v>0.24134479136558784</c:v>
                </c:pt>
                <c:pt idx="4037">
                  <c:v>0.14276247611930826</c:v>
                </c:pt>
                <c:pt idx="4038">
                  <c:v>0.17276578945513243</c:v>
                </c:pt>
                <c:pt idx="4039">
                  <c:v>0.17169424255028165</c:v>
                </c:pt>
                <c:pt idx="4040">
                  <c:v>0.14812021064356262</c:v>
                </c:pt>
                <c:pt idx="4041">
                  <c:v>0.14490556992900994</c:v>
                </c:pt>
                <c:pt idx="4042">
                  <c:v>0.16312186731147471</c:v>
                </c:pt>
                <c:pt idx="4043">
                  <c:v>0.13526164778535221</c:v>
                </c:pt>
                <c:pt idx="4044">
                  <c:v>0.14061938230960658</c:v>
                </c:pt>
                <c:pt idx="4045">
                  <c:v>0.14919175754841341</c:v>
                </c:pt>
                <c:pt idx="4046">
                  <c:v>0.17169424255028165</c:v>
                </c:pt>
                <c:pt idx="4047">
                  <c:v>0.14919175754841341</c:v>
                </c:pt>
                <c:pt idx="4048">
                  <c:v>0.14704866373871173</c:v>
                </c:pt>
                <c:pt idx="4049">
                  <c:v>0.15990722659692214</c:v>
                </c:pt>
                <c:pt idx="4050">
                  <c:v>0.16312186731147471</c:v>
                </c:pt>
                <c:pt idx="4051">
                  <c:v>0.15454949207266777</c:v>
                </c:pt>
                <c:pt idx="4052">
                  <c:v>0.15347794516781688</c:v>
                </c:pt>
                <c:pt idx="4053">
                  <c:v>0.1513348513581152</c:v>
                </c:pt>
                <c:pt idx="4054">
                  <c:v>0.15990722659692214</c:v>
                </c:pt>
                <c:pt idx="4055">
                  <c:v>0.13740474159505389</c:v>
                </c:pt>
                <c:pt idx="4056">
                  <c:v>0.15562103897751867</c:v>
                </c:pt>
                <c:pt idx="4057">
                  <c:v>0.15454949207266777</c:v>
                </c:pt>
                <c:pt idx="4058">
                  <c:v>0.1502633044532643</c:v>
                </c:pt>
                <c:pt idx="4059">
                  <c:v>0.15347794516781688</c:v>
                </c:pt>
                <c:pt idx="4060">
                  <c:v>0.14061938230960658</c:v>
                </c:pt>
                <c:pt idx="4061">
                  <c:v>0.16526496112117639</c:v>
                </c:pt>
                <c:pt idx="4062">
                  <c:v>0.16097877350177292</c:v>
                </c:pt>
                <c:pt idx="4063">
                  <c:v>0.15240639826296609</c:v>
                </c:pt>
                <c:pt idx="4064">
                  <c:v>0.16312186731147471</c:v>
                </c:pt>
                <c:pt idx="4065">
                  <c:v>0.15347794516781688</c:v>
                </c:pt>
                <c:pt idx="4066">
                  <c:v>0.15454949207266777</c:v>
                </c:pt>
                <c:pt idx="4067">
                  <c:v>0.13633319469020311</c:v>
                </c:pt>
                <c:pt idx="4068">
                  <c:v>0.15776413278722035</c:v>
                </c:pt>
                <c:pt idx="4069">
                  <c:v>0.14597711683386083</c:v>
                </c:pt>
                <c:pt idx="4070">
                  <c:v>0.13419010088050132</c:v>
                </c:pt>
                <c:pt idx="4071">
                  <c:v>0.12990391326109785</c:v>
                </c:pt>
                <c:pt idx="4072">
                  <c:v>0.12561772564169438</c:v>
                </c:pt>
                <c:pt idx="4073">
                  <c:v>0.14383402302415915</c:v>
                </c:pt>
                <c:pt idx="4074">
                  <c:v>0.11811689730773833</c:v>
                </c:pt>
                <c:pt idx="4075">
                  <c:v>0.14383402302415915</c:v>
                </c:pt>
                <c:pt idx="4076">
                  <c:v>0.12776081945139617</c:v>
                </c:pt>
                <c:pt idx="4077">
                  <c:v>0.12776081945139617</c:v>
                </c:pt>
                <c:pt idx="4078">
                  <c:v>0.13204700707079964</c:v>
                </c:pt>
                <c:pt idx="4079">
                  <c:v>0.11061606897378229</c:v>
                </c:pt>
                <c:pt idx="4080">
                  <c:v>0.10740142825922971</c:v>
                </c:pt>
                <c:pt idx="4081">
                  <c:v>0.13204700707079964</c:v>
                </c:pt>
                <c:pt idx="4082">
                  <c:v>0.16205032040662382</c:v>
                </c:pt>
                <c:pt idx="4083">
                  <c:v>0.13954783540475568</c:v>
                </c:pt>
                <c:pt idx="4084">
                  <c:v>0.10311524063982624</c:v>
                </c:pt>
                <c:pt idx="4085">
                  <c:v>0.12883236635624706</c:v>
                </c:pt>
                <c:pt idx="4086">
                  <c:v>0.1224030849271418</c:v>
                </c:pt>
                <c:pt idx="4087">
                  <c:v>0.1224030849271418</c:v>
                </c:pt>
                <c:pt idx="4088">
                  <c:v>0.11490225659318576</c:v>
                </c:pt>
                <c:pt idx="4089">
                  <c:v>0.10311524063982624</c:v>
                </c:pt>
                <c:pt idx="4090">
                  <c:v>9.775750611557199E-2</c:v>
                </c:pt>
                <c:pt idx="4091">
                  <c:v>0.1095445220689315</c:v>
                </c:pt>
                <c:pt idx="4092">
                  <c:v>0.11490225659318576</c:v>
                </c:pt>
                <c:pt idx="4093">
                  <c:v>0.11811689730773833</c:v>
                </c:pt>
                <c:pt idx="4094">
                  <c:v>8.8113583971914156E-2</c:v>
                </c:pt>
                <c:pt idx="4095">
                  <c:v>0.11275916278348408</c:v>
                </c:pt>
                <c:pt idx="4096">
                  <c:v>0.14704866373871173</c:v>
                </c:pt>
                <c:pt idx="4097">
                  <c:v>8.4898943257361581E-2</c:v>
                </c:pt>
                <c:pt idx="4098">
                  <c:v>9.8829053020422775E-2</c:v>
                </c:pt>
                <c:pt idx="4099">
                  <c:v>9.3471318496168521E-2</c:v>
                </c:pt>
                <c:pt idx="4100">
                  <c:v>9.56144123058702E-2</c:v>
                </c:pt>
                <c:pt idx="4101">
                  <c:v>8.9185130876765051E-2</c:v>
                </c:pt>
                <c:pt idx="4102">
                  <c:v>0.11597380349803665</c:v>
                </c:pt>
                <c:pt idx="4103">
                  <c:v>0.10632988135437882</c:v>
                </c:pt>
                <c:pt idx="4104">
                  <c:v>9.132822468646673E-2</c:v>
                </c:pt>
                <c:pt idx="4105">
                  <c:v>9.6685959210721095E-2</c:v>
                </c:pt>
                <c:pt idx="4106">
                  <c:v>9.775750611557199E-2</c:v>
                </c:pt>
                <c:pt idx="4107">
                  <c:v>9.132822468646673E-2</c:v>
                </c:pt>
                <c:pt idx="4108">
                  <c:v>9.990059992527367E-2</c:v>
                </c:pt>
                <c:pt idx="4109">
                  <c:v>7.7398114923405537E-2</c:v>
                </c:pt>
                <c:pt idx="4110">
                  <c:v>9.775750611557199E-2</c:v>
                </c:pt>
                <c:pt idx="4111">
                  <c:v>0.10525833444952803</c:v>
                </c:pt>
                <c:pt idx="4112">
                  <c:v>8.4898943257361581E-2</c:v>
                </c:pt>
                <c:pt idx="4113">
                  <c:v>9.4542865401019305E-2</c:v>
                </c:pt>
                <c:pt idx="4114">
                  <c:v>0.12668927254654527</c:v>
                </c:pt>
                <c:pt idx="4115">
                  <c:v>7.8469661828256432E-2</c:v>
                </c:pt>
                <c:pt idx="4116">
                  <c:v>9.775750611557199E-2</c:v>
                </c:pt>
                <c:pt idx="4117">
                  <c:v>8.4898943257361581E-2</c:v>
                </c:pt>
                <c:pt idx="4118">
                  <c:v>7.8469661828256432E-2</c:v>
                </c:pt>
                <c:pt idx="4119">
                  <c:v>8.8113583971914156E-2</c:v>
                </c:pt>
                <c:pt idx="4120">
                  <c:v>0.10525833444952803</c:v>
                </c:pt>
                <c:pt idx="4121">
                  <c:v>7.2040380399151172E-2</c:v>
                </c:pt>
                <c:pt idx="4122">
                  <c:v>9.132822468646673E-2</c:v>
                </c:pt>
                <c:pt idx="4123">
                  <c:v>8.1684302542809006E-2</c:v>
                </c:pt>
                <c:pt idx="4124">
                  <c:v>0.1234746318319927</c:v>
                </c:pt>
                <c:pt idx="4125">
                  <c:v>5.5967176826388187E-2</c:v>
                </c:pt>
                <c:pt idx="4126">
                  <c:v>9.132822468646673E-2</c:v>
                </c:pt>
                <c:pt idx="4127">
                  <c:v>7.8469661828256432E-2</c:v>
                </c:pt>
                <c:pt idx="4128">
                  <c:v>7.7398114923405537E-2</c:v>
                </c:pt>
                <c:pt idx="4129">
                  <c:v>9.8829053020422775E-2</c:v>
                </c:pt>
                <c:pt idx="4130">
                  <c:v>7.3111927304002067E-2</c:v>
                </c:pt>
                <c:pt idx="4131">
                  <c:v>8.8113583971914156E-2</c:v>
                </c:pt>
                <c:pt idx="4132">
                  <c:v>8.8113583971914156E-2</c:v>
                </c:pt>
                <c:pt idx="4133">
                  <c:v>9.132822468646673E-2</c:v>
                </c:pt>
                <c:pt idx="4134">
                  <c:v>7.3111927304002067E-2</c:v>
                </c:pt>
                <c:pt idx="4135">
                  <c:v>8.704203706706326E-2</c:v>
                </c:pt>
                <c:pt idx="4136">
                  <c:v>7.4183474208852962E-2</c:v>
                </c:pt>
                <c:pt idx="4137">
                  <c:v>6.2396458255493448E-2</c:v>
                </c:pt>
                <c:pt idx="4138">
                  <c:v>6.6682645874896918E-2</c:v>
                </c:pt>
                <c:pt idx="4139">
                  <c:v>0.11061606897378229</c:v>
                </c:pt>
                <c:pt idx="4140">
                  <c:v>8.704203706706326E-2</c:v>
                </c:pt>
                <c:pt idx="4141">
                  <c:v>7.8469661828256432E-2</c:v>
                </c:pt>
                <c:pt idx="4142">
                  <c:v>9.0256677781615946E-2</c:v>
                </c:pt>
                <c:pt idx="4143">
                  <c:v>8.704203706706326E-2</c:v>
                </c:pt>
                <c:pt idx="4144">
                  <c:v>8.704203706706326E-2</c:v>
                </c:pt>
                <c:pt idx="4145">
                  <c:v>8.8113583971914156E-2</c:v>
                </c:pt>
                <c:pt idx="4146">
                  <c:v>8.4898943257361581E-2</c:v>
                </c:pt>
                <c:pt idx="4147">
                  <c:v>8.4898943257361581E-2</c:v>
                </c:pt>
                <c:pt idx="4148">
                  <c:v>9.3471318496168521E-2</c:v>
                </c:pt>
                <c:pt idx="4149">
                  <c:v>9.3471318496168521E-2</c:v>
                </c:pt>
                <c:pt idx="4150">
                  <c:v>7.9541208733107216E-2</c:v>
                </c:pt>
                <c:pt idx="4151">
                  <c:v>8.5970490162212476E-2</c:v>
                </c:pt>
                <c:pt idx="4152">
                  <c:v>8.2755849447659791E-2</c:v>
                </c:pt>
                <c:pt idx="4153">
                  <c:v>8.1684302542809006E-2</c:v>
                </c:pt>
                <c:pt idx="4154">
                  <c:v>8.5970490162212476E-2</c:v>
                </c:pt>
                <c:pt idx="4155">
                  <c:v>9.2399771591317625E-2</c:v>
                </c:pt>
                <c:pt idx="4156">
                  <c:v>9.3471318496168521E-2</c:v>
                </c:pt>
                <c:pt idx="4157">
                  <c:v>6.7754192779747702E-2</c:v>
                </c:pt>
                <c:pt idx="4158">
                  <c:v>8.0612755637958111E-2</c:v>
                </c:pt>
                <c:pt idx="4159">
                  <c:v>7.0968833494300276E-2</c:v>
                </c:pt>
                <c:pt idx="4160">
                  <c:v>7.2040380399151172E-2</c:v>
                </c:pt>
                <c:pt idx="4161">
                  <c:v>9.990059992527367E-2</c:v>
                </c:pt>
                <c:pt idx="4162">
                  <c:v>8.8113583971914156E-2</c:v>
                </c:pt>
                <c:pt idx="4163">
                  <c:v>6.2396458255493448E-2</c:v>
                </c:pt>
                <c:pt idx="4164">
                  <c:v>6.9897286589449492E-2</c:v>
                </c:pt>
                <c:pt idx="4165">
                  <c:v>6.2396458255493448E-2</c:v>
                </c:pt>
                <c:pt idx="4166">
                  <c:v>8.1684302542809006E-2</c:v>
                </c:pt>
                <c:pt idx="4167">
                  <c:v>6.3468005160344232E-2</c:v>
                </c:pt>
                <c:pt idx="4168">
                  <c:v>8.4898943257361581E-2</c:v>
                </c:pt>
                <c:pt idx="4169">
                  <c:v>8.2755849447659791E-2</c:v>
                </c:pt>
                <c:pt idx="4170">
                  <c:v>8.4898943257361581E-2</c:v>
                </c:pt>
                <c:pt idx="4171">
                  <c:v>7.0968833494300276E-2</c:v>
                </c:pt>
                <c:pt idx="4172">
                  <c:v>7.6326568018554641E-2</c:v>
                </c:pt>
                <c:pt idx="4173">
                  <c:v>5.5967176826388187E-2</c:v>
                </c:pt>
                <c:pt idx="4174">
                  <c:v>7.9541208733107216E-2</c:v>
                </c:pt>
                <c:pt idx="4175">
                  <c:v>8.704203706706326E-2</c:v>
                </c:pt>
                <c:pt idx="4176">
                  <c:v>7.6326568018554641E-2</c:v>
                </c:pt>
                <c:pt idx="4177">
                  <c:v>9.132822468646673E-2</c:v>
                </c:pt>
                <c:pt idx="4178">
                  <c:v>6.8825739684598597E-2</c:v>
                </c:pt>
                <c:pt idx="4179">
                  <c:v>6.0253364445791657E-2</c:v>
                </c:pt>
                <c:pt idx="4180">
                  <c:v>9.0256677781615946E-2</c:v>
                </c:pt>
                <c:pt idx="4181">
                  <c:v>6.4539552065195127E-2</c:v>
                </c:pt>
                <c:pt idx="4182">
                  <c:v>7.2040380399151172E-2</c:v>
                </c:pt>
                <c:pt idx="4183">
                  <c:v>6.4539552065195127E-2</c:v>
                </c:pt>
                <c:pt idx="4184">
                  <c:v>5.8110270636089978E-2</c:v>
                </c:pt>
                <c:pt idx="4185">
                  <c:v>9.56144123058702E-2</c:v>
                </c:pt>
                <c:pt idx="4186">
                  <c:v>8.4898943257361581E-2</c:v>
                </c:pt>
                <c:pt idx="4187">
                  <c:v>8.5970490162212476E-2</c:v>
                </c:pt>
                <c:pt idx="4188">
                  <c:v>7.2040380399151172E-2</c:v>
                </c:pt>
                <c:pt idx="4189">
                  <c:v>7.9541208733107216E-2</c:v>
                </c:pt>
                <c:pt idx="4190">
                  <c:v>6.7754192779747702E-2</c:v>
                </c:pt>
                <c:pt idx="4191">
                  <c:v>9.2399771591317625E-2</c:v>
                </c:pt>
                <c:pt idx="4192">
                  <c:v>7.5255021113703746E-2</c:v>
                </c:pt>
                <c:pt idx="4193">
                  <c:v>5.0609442302133933E-2</c:v>
                </c:pt>
                <c:pt idx="4194">
                  <c:v>9.0256677781615946E-2</c:v>
                </c:pt>
                <c:pt idx="4195">
                  <c:v>5.7038723731239083E-2</c:v>
                </c:pt>
                <c:pt idx="4196">
                  <c:v>9.4542865401019305E-2</c:v>
                </c:pt>
                <c:pt idx="4197">
                  <c:v>6.7754192779747702E-2</c:v>
                </c:pt>
                <c:pt idx="4198">
                  <c:v>5.3824083016686508E-2</c:v>
                </c:pt>
                <c:pt idx="4199">
                  <c:v>7.2040380399151172E-2</c:v>
                </c:pt>
                <c:pt idx="4200">
                  <c:v>6.6682645874896918E-2</c:v>
                </c:pt>
                <c:pt idx="4201">
                  <c:v>7.5255021113703746E-2</c:v>
                </c:pt>
                <c:pt idx="4202">
                  <c:v>6.3468005160344232E-2</c:v>
                </c:pt>
                <c:pt idx="4203">
                  <c:v>8.0612755637958111E-2</c:v>
                </c:pt>
                <c:pt idx="4204">
                  <c:v>8.4898943257361581E-2</c:v>
                </c:pt>
                <c:pt idx="4205">
                  <c:v>6.8825739684598597E-2</c:v>
                </c:pt>
                <c:pt idx="4206">
                  <c:v>4.9537895397283038E-2</c:v>
                </c:pt>
                <c:pt idx="4207">
                  <c:v>7.6326568018554641E-2</c:v>
                </c:pt>
                <c:pt idx="4208">
                  <c:v>6.7754192779747702E-2</c:v>
                </c:pt>
                <c:pt idx="4209">
                  <c:v>9.8829053020422775E-2</c:v>
                </c:pt>
                <c:pt idx="4210">
                  <c:v>7.3111927304002067E-2</c:v>
                </c:pt>
                <c:pt idx="4211">
                  <c:v>6.1324911350642552E-2</c:v>
                </c:pt>
                <c:pt idx="4212">
                  <c:v>7.4183474208852962E-2</c:v>
                </c:pt>
                <c:pt idx="4213">
                  <c:v>0.1095445220689315</c:v>
                </c:pt>
                <c:pt idx="4214">
                  <c:v>8.5970490162212476E-2</c:v>
                </c:pt>
                <c:pt idx="4215">
                  <c:v>8.3827396352510686E-2</c:v>
                </c:pt>
                <c:pt idx="4216">
                  <c:v>7.7398114923405537E-2</c:v>
                </c:pt>
                <c:pt idx="4217">
                  <c:v>5.9181817540940762E-2</c:v>
                </c:pt>
                <c:pt idx="4218">
                  <c:v>6.8825739684598597E-2</c:v>
                </c:pt>
                <c:pt idx="4219">
                  <c:v>5.3824083016686508E-2</c:v>
                </c:pt>
                <c:pt idx="4220">
                  <c:v>3.5607785634221845E-2</c:v>
                </c:pt>
                <c:pt idx="4221">
                  <c:v>6.3468005160344232E-2</c:v>
                </c:pt>
                <c:pt idx="4222">
                  <c:v>4.2037067063326994E-2</c:v>
                </c:pt>
                <c:pt idx="4223">
                  <c:v>6.7754192779747702E-2</c:v>
                </c:pt>
                <c:pt idx="4224">
                  <c:v>3.6679332539072629E-2</c:v>
                </c:pt>
                <c:pt idx="4225">
                  <c:v>8.9185130876765051E-2</c:v>
                </c:pt>
                <c:pt idx="4226">
                  <c:v>6.6682645874896918E-2</c:v>
                </c:pt>
                <c:pt idx="4227">
                  <c:v>5.4895629921537403E-2</c:v>
                </c:pt>
                <c:pt idx="4228">
                  <c:v>5.5967176826388187E-2</c:v>
                </c:pt>
                <c:pt idx="4229">
                  <c:v>6.0253364445791657E-2</c:v>
                </c:pt>
                <c:pt idx="4230">
                  <c:v>7.7398114923405537E-2</c:v>
                </c:pt>
                <c:pt idx="4231">
                  <c:v>8.4898943257361581E-2</c:v>
                </c:pt>
                <c:pt idx="4232">
                  <c:v>8.0612755637958111E-2</c:v>
                </c:pt>
                <c:pt idx="4233">
                  <c:v>5.7038723731239083E-2</c:v>
                </c:pt>
                <c:pt idx="4234">
                  <c:v>9.4542865401019305E-2</c:v>
                </c:pt>
                <c:pt idx="4235">
                  <c:v>6.3468005160344232E-2</c:v>
                </c:pt>
                <c:pt idx="4236">
                  <c:v>4.3108613968177889E-2</c:v>
                </c:pt>
                <c:pt idx="4237">
                  <c:v>7.3111927304002067E-2</c:v>
                </c:pt>
                <c:pt idx="4238">
                  <c:v>7.0968833494300276E-2</c:v>
                </c:pt>
                <c:pt idx="4239">
                  <c:v>7.9541208733107216E-2</c:v>
                </c:pt>
                <c:pt idx="4240">
                  <c:v>5.5967176826388187E-2</c:v>
                </c:pt>
                <c:pt idx="4241">
                  <c:v>8.5970490162212476E-2</c:v>
                </c:pt>
                <c:pt idx="4242">
                  <c:v>6.9897286589449492E-2</c:v>
                </c:pt>
                <c:pt idx="4243">
                  <c:v>8.5970490162212476E-2</c:v>
                </c:pt>
                <c:pt idx="4244">
                  <c:v>8.8113583971914156E-2</c:v>
                </c:pt>
                <c:pt idx="4245">
                  <c:v>7.7398114923405537E-2</c:v>
                </c:pt>
                <c:pt idx="4246">
                  <c:v>7.0968833494300276E-2</c:v>
                </c:pt>
                <c:pt idx="4247">
                  <c:v>0.11918844421258923</c:v>
                </c:pt>
                <c:pt idx="4248">
                  <c:v>5.4895629921537403E-2</c:v>
                </c:pt>
                <c:pt idx="4249">
                  <c:v>7.7398114923405537E-2</c:v>
                </c:pt>
                <c:pt idx="4250">
                  <c:v>6.7754192779747702E-2</c:v>
                </c:pt>
                <c:pt idx="4251">
                  <c:v>5.0609442302133933E-2</c:v>
                </c:pt>
                <c:pt idx="4252">
                  <c:v>5.3824083016686508E-2</c:v>
                </c:pt>
                <c:pt idx="4253">
                  <c:v>8.1684302542809006E-2</c:v>
                </c:pt>
                <c:pt idx="4254">
                  <c:v>4.0965520158476099E-2</c:v>
                </c:pt>
                <c:pt idx="4255">
                  <c:v>4.0965520158476099E-2</c:v>
                </c:pt>
                <c:pt idx="4256">
                  <c:v>5.4895629921537403E-2</c:v>
                </c:pt>
                <c:pt idx="4257">
                  <c:v>5.1680989206984718E-2</c:v>
                </c:pt>
                <c:pt idx="4258">
                  <c:v>6.7754192779747702E-2</c:v>
                </c:pt>
                <c:pt idx="4259">
                  <c:v>4.3108613968177889E-2</c:v>
                </c:pt>
                <c:pt idx="4260">
                  <c:v>6.6682645874896918E-2</c:v>
                </c:pt>
                <c:pt idx="4261">
                  <c:v>4.4180160873028673E-2</c:v>
                </c:pt>
                <c:pt idx="4262">
                  <c:v>9.8829053020422775E-2</c:v>
                </c:pt>
                <c:pt idx="4263">
                  <c:v>5.3824083016686508E-2</c:v>
                </c:pt>
                <c:pt idx="4264">
                  <c:v>5.9181817540940762E-2</c:v>
                </c:pt>
                <c:pt idx="4265">
                  <c:v>4.2037067063326994E-2</c:v>
                </c:pt>
                <c:pt idx="4266">
                  <c:v>3.3464691824520054E-2</c:v>
                </c:pt>
                <c:pt idx="4267">
                  <c:v>8.9185130876765051E-2</c:v>
                </c:pt>
                <c:pt idx="4268">
                  <c:v>2.8106957300265689E-2</c:v>
                </c:pt>
                <c:pt idx="4269">
                  <c:v>5.7038723731239083E-2</c:v>
                </c:pt>
                <c:pt idx="4270">
                  <c:v>7.4183474208852962E-2</c:v>
                </c:pt>
                <c:pt idx="4271">
                  <c:v>3.1321598014818375E-2</c:v>
                </c:pt>
                <c:pt idx="4272">
                  <c:v>6.8825739684598597E-2</c:v>
                </c:pt>
                <c:pt idx="4273">
                  <c:v>1.9534582061458861E-2</c:v>
                </c:pt>
                <c:pt idx="4274">
                  <c:v>7.9541208733107216E-2</c:v>
                </c:pt>
                <c:pt idx="4275">
                  <c:v>8.4898943257361581E-2</c:v>
                </c:pt>
                <c:pt idx="4276">
                  <c:v>8.1684302542809006E-2</c:v>
                </c:pt>
                <c:pt idx="4277">
                  <c:v>0.16205032040662382</c:v>
                </c:pt>
                <c:pt idx="4278">
                  <c:v>0.61960084877794297</c:v>
                </c:pt>
                <c:pt idx="4279">
                  <c:v>0.98178370261753534</c:v>
                </c:pt>
                <c:pt idx="4280">
                  <c:v>0.99769617415457068</c:v>
                </c:pt>
                <c:pt idx="4281">
                  <c:v>0.99856412714749987</c:v>
                </c:pt>
                <c:pt idx="4282">
                  <c:v>0.99903667933253903</c:v>
                </c:pt>
                <c:pt idx="4283">
                  <c:v>0.99926599037017716</c:v>
                </c:pt>
                <c:pt idx="4284">
                  <c:v>0.9992906359489887</c:v>
                </c:pt>
                <c:pt idx="4285">
                  <c:v>0.99922741468160248</c:v>
                </c:pt>
                <c:pt idx="4286">
                  <c:v>0.99910311524063977</c:v>
                </c:pt>
                <c:pt idx="4287">
                  <c:v>0.99888559121895515</c:v>
                </c:pt>
                <c:pt idx="4288">
                  <c:v>0.9985855580855969</c:v>
                </c:pt>
                <c:pt idx="4289">
                  <c:v>0.99821051666889904</c:v>
                </c:pt>
                <c:pt idx="4290">
                  <c:v>0.99776046696886167</c:v>
                </c:pt>
                <c:pt idx="4291">
                  <c:v>0.99724612445453331</c:v>
                </c:pt>
                <c:pt idx="4292">
                  <c:v>0.99665677365686534</c:v>
                </c:pt>
                <c:pt idx="4293">
                  <c:v>0.99605670739014884</c:v>
                </c:pt>
                <c:pt idx="4294">
                  <c:v>0.99543521018533532</c:v>
                </c:pt>
                <c:pt idx="4295">
                  <c:v>0.99479228204242476</c:v>
                </c:pt>
                <c:pt idx="4296">
                  <c:v>0.99414935389951431</c:v>
                </c:pt>
                <c:pt idx="4297">
                  <c:v>0.99351714122565227</c:v>
                </c:pt>
                <c:pt idx="4298">
                  <c:v>0.99286349761369319</c:v>
                </c:pt>
                <c:pt idx="4299">
                  <c:v>0.99224200040887978</c:v>
                </c:pt>
                <c:pt idx="4300">
                  <c:v>0.99169551148740576</c:v>
                </c:pt>
                <c:pt idx="4301">
                  <c:v>0.99112759162783481</c:v>
                </c:pt>
                <c:pt idx="4302">
                  <c:v>0.99057038723731239</c:v>
                </c:pt>
                <c:pt idx="4303">
                  <c:v>0.99008819113012947</c:v>
                </c:pt>
                <c:pt idx="4304">
                  <c:v>0.98961671049199507</c:v>
                </c:pt>
                <c:pt idx="4305">
                  <c:v>0.98928453095149138</c:v>
                </c:pt>
                <c:pt idx="4306">
                  <c:v>0.98874875749906588</c:v>
                </c:pt>
                <c:pt idx="4307">
                  <c:v>0.98832013873712554</c:v>
                </c:pt>
                <c:pt idx="4308">
                  <c:v>0.98789151997518521</c:v>
                </c:pt>
                <c:pt idx="4309">
                  <c:v>0.98746290121324487</c:v>
                </c:pt>
                <c:pt idx="4310">
                  <c:v>0.98724859183227476</c:v>
                </c:pt>
                <c:pt idx="4311">
                  <c:v>0.98681997307033431</c:v>
                </c:pt>
                <c:pt idx="4312">
                  <c:v>0.98649850899887914</c:v>
                </c:pt>
                <c:pt idx="4313">
                  <c:v>0.98606989023693881</c:v>
                </c:pt>
                <c:pt idx="4314">
                  <c:v>0.98574842616548353</c:v>
                </c:pt>
                <c:pt idx="4315">
                  <c:v>0.98542696209402825</c:v>
                </c:pt>
                <c:pt idx="4316">
                  <c:v>0.98510549802257297</c:v>
                </c:pt>
                <c:pt idx="4317">
                  <c:v>0.98478403395111769</c:v>
                </c:pt>
                <c:pt idx="4318">
                  <c:v>0.98446256987966241</c:v>
                </c:pt>
                <c:pt idx="4319">
                  <c:v>0.98414110580820724</c:v>
                </c:pt>
                <c:pt idx="4320">
                  <c:v>0.98381964173675196</c:v>
                </c:pt>
                <c:pt idx="4321">
                  <c:v>0.98349817766529668</c:v>
                </c:pt>
                <c:pt idx="4322">
                  <c:v>0.98339102297481162</c:v>
                </c:pt>
                <c:pt idx="4323">
                  <c:v>0.98285524952238612</c:v>
                </c:pt>
                <c:pt idx="4324">
                  <c:v>0.98274809483190106</c:v>
                </c:pt>
                <c:pt idx="4325">
                  <c:v>0.98221232137947567</c:v>
                </c:pt>
                <c:pt idx="4326">
                  <c:v>0.98189085730802039</c:v>
                </c:pt>
                <c:pt idx="4327">
                  <c:v>0.98156939323656511</c:v>
                </c:pt>
                <c:pt idx="4328">
                  <c:v>0.98114077447462478</c:v>
                </c:pt>
                <c:pt idx="4329">
                  <c:v>0.98114077447462478</c:v>
                </c:pt>
                <c:pt idx="4330">
                  <c:v>0.98060500102219939</c:v>
                </c:pt>
                <c:pt idx="4331">
                  <c:v>0.98017638226025905</c:v>
                </c:pt>
                <c:pt idx="4332">
                  <c:v>0.97985491818880377</c:v>
                </c:pt>
                <c:pt idx="4333">
                  <c:v>0.97953345411734849</c:v>
                </c:pt>
                <c:pt idx="4334">
                  <c:v>0.97921199004589321</c:v>
                </c:pt>
                <c:pt idx="4335">
                  <c:v>0.97910483535540815</c:v>
                </c:pt>
                <c:pt idx="4336">
                  <c:v>0.97846190721249759</c:v>
                </c:pt>
                <c:pt idx="4337">
                  <c:v>0.97814044314104232</c:v>
                </c:pt>
                <c:pt idx="4338">
                  <c:v>0.97771182437910198</c:v>
                </c:pt>
                <c:pt idx="4339">
                  <c:v>0.97739036030764681</c:v>
                </c:pt>
                <c:pt idx="4340">
                  <c:v>0.97696174154570636</c:v>
                </c:pt>
                <c:pt idx="4341">
                  <c:v>0.97653312278376603</c:v>
                </c:pt>
                <c:pt idx="4342">
                  <c:v>0.97631881340279592</c:v>
                </c:pt>
                <c:pt idx="4343">
                  <c:v>0.97589019464085558</c:v>
                </c:pt>
                <c:pt idx="4344">
                  <c:v>0.97546157587891524</c:v>
                </c:pt>
                <c:pt idx="4345">
                  <c:v>0.97503295711697491</c:v>
                </c:pt>
                <c:pt idx="4346">
                  <c:v>0.97471149304551963</c:v>
                </c:pt>
                <c:pt idx="4347">
                  <c:v>0.97428287428357929</c:v>
                </c:pt>
                <c:pt idx="4348">
                  <c:v>0.97385425552163896</c:v>
                </c:pt>
                <c:pt idx="4349">
                  <c:v>0.97353279145018368</c:v>
                </c:pt>
                <c:pt idx="4350">
                  <c:v>0.97310417268824334</c:v>
                </c:pt>
                <c:pt idx="4351">
                  <c:v>0.97256839923581784</c:v>
                </c:pt>
                <c:pt idx="4352">
                  <c:v>0.97224693516436256</c:v>
                </c:pt>
                <c:pt idx="4353">
                  <c:v>0.97192547109290739</c:v>
                </c:pt>
                <c:pt idx="4354">
                  <c:v>0.97149685233096705</c:v>
                </c:pt>
                <c:pt idx="4355">
                  <c:v>0.97106823356902661</c:v>
                </c:pt>
                <c:pt idx="4356">
                  <c:v>0.97074676949757144</c:v>
                </c:pt>
                <c:pt idx="4357">
                  <c:v>0.9703181507356311</c:v>
                </c:pt>
                <c:pt idx="4358">
                  <c:v>0.9697823772832056</c:v>
                </c:pt>
                <c:pt idx="4359">
                  <c:v>0.96935375852126526</c:v>
                </c:pt>
                <c:pt idx="4360">
                  <c:v>0.96881798506883987</c:v>
                </c:pt>
                <c:pt idx="4361">
                  <c:v>0.96838936630689953</c:v>
                </c:pt>
                <c:pt idx="4362">
                  <c:v>0.96849652099738459</c:v>
                </c:pt>
                <c:pt idx="4363">
                  <c:v>0.96763928347350392</c:v>
                </c:pt>
                <c:pt idx="4364">
                  <c:v>0.96731781940204864</c:v>
                </c:pt>
                <c:pt idx="4365">
                  <c:v>0.9668892006401083</c:v>
                </c:pt>
                <c:pt idx="4366">
                  <c:v>0.96646058187816797</c:v>
                </c:pt>
                <c:pt idx="4367">
                  <c:v>0.96603196311622763</c:v>
                </c:pt>
                <c:pt idx="4368">
                  <c:v>0.96538903497331707</c:v>
                </c:pt>
                <c:pt idx="4369">
                  <c:v>0.96506757090186179</c:v>
                </c:pt>
                <c:pt idx="4370">
                  <c:v>0.96474610683040651</c:v>
                </c:pt>
                <c:pt idx="4371">
                  <c:v>0.96421033337798112</c:v>
                </c:pt>
                <c:pt idx="4372">
                  <c:v>0.96367455992555573</c:v>
                </c:pt>
                <c:pt idx="4373">
                  <c:v>0.96324594116361539</c:v>
                </c:pt>
                <c:pt idx="4374">
                  <c:v>0.96292447709216011</c:v>
                </c:pt>
                <c:pt idx="4375">
                  <c:v>0.96228154894924955</c:v>
                </c:pt>
                <c:pt idx="4376">
                  <c:v>0.96185293018730922</c:v>
                </c:pt>
                <c:pt idx="4377">
                  <c:v>0.96142431142536888</c:v>
                </c:pt>
                <c:pt idx="4378">
                  <c:v>0.96099569266342855</c:v>
                </c:pt>
                <c:pt idx="4379">
                  <c:v>0.96067422859197327</c:v>
                </c:pt>
                <c:pt idx="4380">
                  <c:v>0.96056707390148821</c:v>
                </c:pt>
                <c:pt idx="4381">
                  <c:v>0.9598169910680926</c:v>
                </c:pt>
                <c:pt idx="4382">
                  <c:v>0.95938837230615226</c:v>
                </c:pt>
                <c:pt idx="4383">
                  <c:v>0.9587454441632417</c:v>
                </c:pt>
                <c:pt idx="4384">
                  <c:v>0.95842398009178642</c:v>
                </c:pt>
                <c:pt idx="4385">
                  <c:v>0.95799536132984608</c:v>
                </c:pt>
                <c:pt idx="4386">
                  <c:v>0.95745958787742069</c:v>
                </c:pt>
                <c:pt idx="4387">
                  <c:v>0.95703096911548036</c:v>
                </c:pt>
                <c:pt idx="4388">
                  <c:v>0.95660235035354002</c:v>
                </c:pt>
                <c:pt idx="4389">
                  <c:v>0.95617373159159968</c:v>
                </c:pt>
                <c:pt idx="4390">
                  <c:v>0.95574511282965924</c:v>
                </c:pt>
                <c:pt idx="4391">
                  <c:v>0.9553164940677189</c:v>
                </c:pt>
                <c:pt idx="4392">
                  <c:v>0.95478072061529351</c:v>
                </c:pt>
                <c:pt idx="4393">
                  <c:v>0.95478072061529351</c:v>
                </c:pt>
                <c:pt idx="4394">
                  <c:v>0.95370917371044261</c:v>
                </c:pt>
                <c:pt idx="4395">
                  <c:v>0.95338770963898734</c:v>
                </c:pt>
                <c:pt idx="4396">
                  <c:v>0.95274478149607689</c:v>
                </c:pt>
                <c:pt idx="4397">
                  <c:v>0.95253047211510666</c:v>
                </c:pt>
                <c:pt idx="4398">
                  <c:v>0.95178038928171105</c:v>
                </c:pt>
                <c:pt idx="4399">
                  <c:v>0.95156607990074094</c:v>
                </c:pt>
                <c:pt idx="4400">
                  <c:v>0.95092315175783038</c:v>
                </c:pt>
                <c:pt idx="4401">
                  <c:v>0.9506016876863751</c:v>
                </c:pt>
                <c:pt idx="4402">
                  <c:v>0.94995875954346465</c:v>
                </c:pt>
                <c:pt idx="4403">
                  <c:v>0.95017306892443476</c:v>
                </c:pt>
                <c:pt idx="4404">
                  <c:v>0.94985160485297948</c:v>
                </c:pt>
                <c:pt idx="4405">
                  <c:v>0.94888721263861375</c:v>
                </c:pt>
                <c:pt idx="4406">
                  <c:v>0.94845859387667342</c:v>
                </c:pt>
                <c:pt idx="4407">
                  <c:v>0.9477085110432778</c:v>
                </c:pt>
                <c:pt idx="4408">
                  <c:v>0.94738704697182252</c:v>
                </c:pt>
                <c:pt idx="4409">
                  <c:v>0.94695842820988219</c:v>
                </c:pt>
                <c:pt idx="4410">
                  <c:v>0.94642265475745679</c:v>
                </c:pt>
                <c:pt idx="4411">
                  <c:v>0.94577972661454623</c:v>
                </c:pt>
                <c:pt idx="4412">
                  <c:v>0.94524395316212084</c:v>
                </c:pt>
                <c:pt idx="4413">
                  <c:v>0.94502964378115062</c:v>
                </c:pt>
                <c:pt idx="4414">
                  <c:v>0.94438671563824017</c:v>
                </c:pt>
                <c:pt idx="4415">
                  <c:v>0.94406525156678489</c:v>
                </c:pt>
                <c:pt idx="4416">
                  <c:v>0.94342232342387433</c:v>
                </c:pt>
                <c:pt idx="4417">
                  <c:v>0.94310085935241905</c:v>
                </c:pt>
                <c:pt idx="4418">
                  <c:v>0.94342232342387433</c:v>
                </c:pt>
                <c:pt idx="4419">
                  <c:v>0.94235077651902344</c:v>
                </c:pt>
                <c:pt idx="4420">
                  <c:v>0.9419221577570831</c:v>
                </c:pt>
                <c:pt idx="4421">
                  <c:v>0.94149353899514276</c:v>
                </c:pt>
                <c:pt idx="4422">
                  <c:v>0.94106492023320243</c:v>
                </c:pt>
                <c:pt idx="4423">
                  <c:v>0.94052914678077704</c:v>
                </c:pt>
                <c:pt idx="4424">
                  <c:v>0.94020768270932176</c:v>
                </c:pt>
                <c:pt idx="4425">
                  <c:v>0.93967190925689636</c:v>
                </c:pt>
                <c:pt idx="4426">
                  <c:v>0.93902898111398581</c:v>
                </c:pt>
                <c:pt idx="4427">
                  <c:v>0.93870751704253053</c:v>
                </c:pt>
                <c:pt idx="4428">
                  <c:v>0.93838605297107525</c:v>
                </c:pt>
                <c:pt idx="4429">
                  <c:v>0.93785027951864985</c:v>
                </c:pt>
                <c:pt idx="4430">
                  <c:v>0.93731450606622446</c:v>
                </c:pt>
                <c:pt idx="4431">
                  <c:v>0.93677873261379896</c:v>
                </c:pt>
                <c:pt idx="4432">
                  <c:v>0.93645726854234368</c:v>
                </c:pt>
                <c:pt idx="4433">
                  <c:v>0.93613580447088851</c:v>
                </c:pt>
                <c:pt idx="4434">
                  <c:v>0.93570718570894806</c:v>
                </c:pt>
                <c:pt idx="4435">
                  <c:v>0.93517141225652267</c:v>
                </c:pt>
                <c:pt idx="4436">
                  <c:v>0.93463563880409728</c:v>
                </c:pt>
                <c:pt idx="4437">
                  <c:v>0.934314174732642</c:v>
                </c:pt>
                <c:pt idx="4438">
                  <c:v>0.93388555597070166</c:v>
                </c:pt>
                <c:pt idx="4439">
                  <c:v>0.93356409189924638</c:v>
                </c:pt>
                <c:pt idx="4440">
                  <c:v>0.93292116375633583</c:v>
                </c:pt>
                <c:pt idx="4441">
                  <c:v>0.93249254499439549</c:v>
                </c:pt>
                <c:pt idx="4442">
                  <c:v>0.93184961685148504</c:v>
                </c:pt>
                <c:pt idx="4443">
                  <c:v>0.93131384339905954</c:v>
                </c:pt>
                <c:pt idx="4444">
                  <c:v>0.93099237932760426</c:v>
                </c:pt>
                <c:pt idx="4445">
                  <c:v>0.93056376056566392</c:v>
                </c:pt>
                <c:pt idx="4446">
                  <c:v>0.93002798711323853</c:v>
                </c:pt>
                <c:pt idx="4447">
                  <c:v>0.92949221366081314</c:v>
                </c:pt>
                <c:pt idx="4448">
                  <c:v>0.92927790427984291</c:v>
                </c:pt>
                <c:pt idx="4449">
                  <c:v>0.92884928551790258</c:v>
                </c:pt>
                <c:pt idx="4450">
                  <c:v>0.92809920268450696</c:v>
                </c:pt>
                <c:pt idx="4451">
                  <c:v>0.92756342923208157</c:v>
                </c:pt>
                <c:pt idx="4452">
                  <c:v>0.9274562745415964</c:v>
                </c:pt>
                <c:pt idx="4453">
                  <c:v>0.92777773861305168</c:v>
                </c:pt>
                <c:pt idx="4454">
                  <c:v>0.92659903701771573</c:v>
                </c:pt>
                <c:pt idx="4455">
                  <c:v>0.92692050108917101</c:v>
                </c:pt>
                <c:pt idx="4456">
                  <c:v>0.92574179949383506</c:v>
                </c:pt>
                <c:pt idx="4457">
                  <c:v>0.92520602604140967</c:v>
                </c:pt>
                <c:pt idx="4458">
                  <c:v>0.92445594320801405</c:v>
                </c:pt>
                <c:pt idx="4459">
                  <c:v>0.92424163382704383</c:v>
                </c:pt>
                <c:pt idx="4460">
                  <c:v>0.92467025258898417</c:v>
                </c:pt>
                <c:pt idx="4461">
                  <c:v>0.92317008692219304</c:v>
                </c:pt>
                <c:pt idx="4462">
                  <c:v>0.92263431346976754</c:v>
                </c:pt>
                <c:pt idx="4463">
                  <c:v>0.92242000408879743</c:v>
                </c:pt>
                <c:pt idx="4464">
                  <c:v>0.92209854001734215</c:v>
                </c:pt>
                <c:pt idx="4465">
                  <c:v>0.92156276656491665</c:v>
                </c:pt>
                <c:pt idx="4466">
                  <c:v>0.92124130249346148</c:v>
                </c:pt>
                <c:pt idx="4467">
                  <c:v>0.92081268373152114</c:v>
                </c:pt>
                <c:pt idx="4468">
                  <c:v>0.9203840649695807</c:v>
                </c:pt>
                <c:pt idx="4469">
                  <c:v>0.92059837435055092</c:v>
                </c:pt>
                <c:pt idx="4470">
                  <c:v>0.91952682744570002</c:v>
                </c:pt>
                <c:pt idx="4471">
                  <c:v>0.91920536337424474</c:v>
                </c:pt>
                <c:pt idx="4472">
                  <c:v>0.9185624352313343</c:v>
                </c:pt>
                <c:pt idx="4473">
                  <c:v>0.91813381646939396</c:v>
                </c:pt>
                <c:pt idx="4474">
                  <c:v>0.91738373363599834</c:v>
                </c:pt>
                <c:pt idx="4475">
                  <c:v>0.91684796018357284</c:v>
                </c:pt>
                <c:pt idx="4476">
                  <c:v>0.91674080549308778</c:v>
                </c:pt>
                <c:pt idx="4477">
                  <c:v>0.91631218673114745</c:v>
                </c:pt>
                <c:pt idx="4478">
                  <c:v>0.91588356796920711</c:v>
                </c:pt>
                <c:pt idx="4479">
                  <c:v>0.91534779451678172</c:v>
                </c:pt>
                <c:pt idx="4480">
                  <c:v>0.91491917575484139</c:v>
                </c:pt>
                <c:pt idx="4481">
                  <c:v>0.91406193823096071</c:v>
                </c:pt>
                <c:pt idx="4482">
                  <c:v>0.91406193823096071</c:v>
                </c:pt>
                <c:pt idx="4483">
                  <c:v>0.91352616477853521</c:v>
                </c:pt>
                <c:pt idx="4484">
                  <c:v>0.91288323663562476</c:v>
                </c:pt>
                <c:pt idx="4485">
                  <c:v>0.91266892725465454</c:v>
                </c:pt>
                <c:pt idx="4486">
                  <c:v>0.91213315380222904</c:v>
                </c:pt>
                <c:pt idx="4487">
                  <c:v>0.91181168973077387</c:v>
                </c:pt>
                <c:pt idx="4488">
                  <c:v>0.91127591627834836</c:v>
                </c:pt>
                <c:pt idx="4489">
                  <c:v>0.91031152406398264</c:v>
                </c:pt>
                <c:pt idx="4490">
                  <c:v>0.91031152406398264</c:v>
                </c:pt>
                <c:pt idx="4491">
                  <c:v>0.9098829053020423</c:v>
                </c:pt>
                <c:pt idx="4492">
                  <c:v>0.90913282246864668</c:v>
                </c:pt>
                <c:pt idx="4493">
                  <c:v>0.90891851308767646</c:v>
                </c:pt>
                <c:pt idx="4494">
                  <c:v>0.90859704901622118</c:v>
                </c:pt>
                <c:pt idx="4495">
                  <c:v>0.90827558494476601</c:v>
                </c:pt>
                <c:pt idx="4496">
                  <c:v>0.90763265680185545</c:v>
                </c:pt>
                <c:pt idx="4497">
                  <c:v>0.90688257396845984</c:v>
                </c:pt>
                <c:pt idx="4498">
                  <c:v>0.9064539552065195</c:v>
                </c:pt>
                <c:pt idx="4499">
                  <c:v>0.9064539552065195</c:v>
                </c:pt>
                <c:pt idx="4500">
                  <c:v>0.90559671768263883</c:v>
                </c:pt>
                <c:pt idx="4501">
                  <c:v>0.90570387237312389</c:v>
                </c:pt>
                <c:pt idx="4502">
                  <c:v>0.90516809892069849</c:v>
                </c:pt>
                <c:pt idx="4503">
                  <c:v>0.90452517077778793</c:v>
                </c:pt>
                <c:pt idx="4504">
                  <c:v>0.9046323254682731</c:v>
                </c:pt>
                <c:pt idx="4505">
                  <c:v>0.9040965520158476</c:v>
                </c:pt>
                <c:pt idx="4506">
                  <c:v>0.90377508794439232</c:v>
                </c:pt>
                <c:pt idx="4507">
                  <c:v>0.90334646918245198</c:v>
                </c:pt>
                <c:pt idx="4508">
                  <c:v>0.90291785042051165</c:v>
                </c:pt>
                <c:pt idx="4509">
                  <c:v>0.90248923165857131</c:v>
                </c:pt>
                <c:pt idx="4510">
                  <c:v>0.90206061289663098</c:v>
                </c:pt>
                <c:pt idx="4511">
                  <c:v>0.90152483944420558</c:v>
                </c:pt>
                <c:pt idx="4512">
                  <c:v>0.90216776758711603</c:v>
                </c:pt>
                <c:pt idx="4513">
                  <c:v>0.90088191130129502</c:v>
                </c:pt>
                <c:pt idx="4514">
                  <c:v>0.89981036439644413</c:v>
                </c:pt>
                <c:pt idx="4515">
                  <c:v>0.89948890032498885</c:v>
                </c:pt>
                <c:pt idx="4516">
                  <c:v>0.89948890032498885</c:v>
                </c:pt>
                <c:pt idx="4517">
                  <c:v>0.89906028156304851</c:v>
                </c:pt>
                <c:pt idx="4518">
                  <c:v>0.89863166280110818</c:v>
                </c:pt>
                <c:pt idx="4519">
                  <c:v>0.89809588934868279</c:v>
                </c:pt>
                <c:pt idx="4520">
                  <c:v>0.89777442527722751</c:v>
                </c:pt>
                <c:pt idx="4521">
                  <c:v>0.89745296120577223</c:v>
                </c:pt>
                <c:pt idx="4522">
                  <c:v>0.89691718775334683</c:v>
                </c:pt>
                <c:pt idx="4523">
                  <c:v>0.895952795538981</c:v>
                </c:pt>
                <c:pt idx="4524">
                  <c:v>0.895952795538981</c:v>
                </c:pt>
                <c:pt idx="4525">
                  <c:v>0.89563133146752583</c:v>
                </c:pt>
                <c:pt idx="4526">
                  <c:v>0.89509555801510032</c:v>
                </c:pt>
                <c:pt idx="4527">
                  <c:v>0.89402401111024954</c:v>
                </c:pt>
                <c:pt idx="4528">
                  <c:v>0.89359539234830909</c:v>
                </c:pt>
                <c:pt idx="4529">
                  <c:v>0.89359539234830909</c:v>
                </c:pt>
                <c:pt idx="4530">
                  <c:v>0.89338108296733898</c:v>
                </c:pt>
                <c:pt idx="4531">
                  <c:v>0.89402401111024954</c:v>
                </c:pt>
                <c:pt idx="4532">
                  <c:v>0.89284530951491359</c:v>
                </c:pt>
                <c:pt idx="4533">
                  <c:v>0.89177376261006269</c:v>
                </c:pt>
                <c:pt idx="4534">
                  <c:v>0.8907022157052118</c:v>
                </c:pt>
                <c:pt idx="4535">
                  <c:v>0.8907022157052118</c:v>
                </c:pt>
                <c:pt idx="4536">
                  <c:v>0.8907022157052118</c:v>
                </c:pt>
                <c:pt idx="4537">
                  <c:v>0.8907022157052118</c:v>
                </c:pt>
                <c:pt idx="4538">
                  <c:v>0.8896306688003609</c:v>
                </c:pt>
                <c:pt idx="4539">
                  <c:v>0.88855912189551012</c:v>
                </c:pt>
                <c:pt idx="4540">
                  <c:v>0.88855912189551012</c:v>
                </c:pt>
                <c:pt idx="4541">
                  <c:v>0.88748757499065922</c:v>
                </c:pt>
                <c:pt idx="4542">
                  <c:v>0.88748757499065922</c:v>
                </c:pt>
                <c:pt idx="4543">
                  <c:v>0.88748757499065922</c:v>
                </c:pt>
                <c:pt idx="4544">
                  <c:v>0.88641602808580833</c:v>
                </c:pt>
                <c:pt idx="4545">
                  <c:v>0.88641602808580833</c:v>
                </c:pt>
                <c:pt idx="4546">
                  <c:v>0.88534448118095743</c:v>
                </c:pt>
                <c:pt idx="4547">
                  <c:v>0.88534448118095743</c:v>
                </c:pt>
                <c:pt idx="4548">
                  <c:v>0.88534448118095743</c:v>
                </c:pt>
                <c:pt idx="4549">
                  <c:v>0.88534448118095743</c:v>
                </c:pt>
                <c:pt idx="4550">
                  <c:v>0.88534448118095743</c:v>
                </c:pt>
                <c:pt idx="4551">
                  <c:v>0.88427293427610665</c:v>
                </c:pt>
                <c:pt idx="4552">
                  <c:v>0.88427293427610665</c:v>
                </c:pt>
                <c:pt idx="4553">
                  <c:v>0.88320138737125575</c:v>
                </c:pt>
                <c:pt idx="4554">
                  <c:v>0.88320138737125575</c:v>
                </c:pt>
                <c:pt idx="4555">
                  <c:v>0.88212984046640486</c:v>
                </c:pt>
                <c:pt idx="4556">
                  <c:v>0.88212984046640486</c:v>
                </c:pt>
                <c:pt idx="4557">
                  <c:v>0.88320138737125575</c:v>
                </c:pt>
                <c:pt idx="4558">
                  <c:v>0.88105829356155407</c:v>
                </c:pt>
                <c:pt idx="4559">
                  <c:v>0.88105829356155407</c:v>
                </c:pt>
                <c:pt idx="4560">
                  <c:v>0.88105829356155407</c:v>
                </c:pt>
                <c:pt idx="4561">
                  <c:v>0.87998674665670318</c:v>
                </c:pt>
                <c:pt idx="4562">
                  <c:v>0.87998674665670318</c:v>
                </c:pt>
                <c:pt idx="4563">
                  <c:v>0.87891519975185228</c:v>
                </c:pt>
                <c:pt idx="4564">
                  <c:v>0.87891519975185228</c:v>
                </c:pt>
                <c:pt idx="4565">
                  <c:v>0.87998674665670318</c:v>
                </c:pt>
                <c:pt idx="4566">
                  <c:v>0.87891519975185228</c:v>
                </c:pt>
                <c:pt idx="4567">
                  <c:v>0.87784365284700139</c:v>
                </c:pt>
                <c:pt idx="4568">
                  <c:v>0.87570055903729971</c:v>
                </c:pt>
                <c:pt idx="4569">
                  <c:v>0.87570055903729971</c:v>
                </c:pt>
                <c:pt idx="4570">
                  <c:v>0.8767721059421506</c:v>
                </c:pt>
                <c:pt idx="4571">
                  <c:v>0.86605663689364198</c:v>
                </c:pt>
                <c:pt idx="4572">
                  <c:v>0.74497183664549427</c:v>
                </c:pt>
                <c:pt idx="4573">
                  <c:v>0.67746438163988976</c:v>
                </c:pt>
                <c:pt idx="4574">
                  <c:v>0.64853261520891636</c:v>
                </c:pt>
                <c:pt idx="4575">
                  <c:v>0.56923814424995234</c:v>
                </c:pt>
                <c:pt idx="4576">
                  <c:v>0.5478072061529351</c:v>
                </c:pt>
                <c:pt idx="4577">
                  <c:v>0.50494532995890051</c:v>
                </c:pt>
                <c:pt idx="4578">
                  <c:v>0.46101190686001503</c:v>
                </c:pt>
                <c:pt idx="4579">
                  <c:v>0.47494201662307634</c:v>
                </c:pt>
                <c:pt idx="4580">
                  <c:v>0.43636632804844522</c:v>
                </c:pt>
                <c:pt idx="4581">
                  <c:v>0.42243621828538391</c:v>
                </c:pt>
                <c:pt idx="4582">
                  <c:v>0.42029312447568223</c:v>
                </c:pt>
                <c:pt idx="4583">
                  <c:v>0.47065582900367287</c:v>
                </c:pt>
                <c:pt idx="4584">
                  <c:v>0.34957102875552515</c:v>
                </c:pt>
                <c:pt idx="4585">
                  <c:v>0.19848291517155325</c:v>
                </c:pt>
                <c:pt idx="4586">
                  <c:v>0.23062932231707911</c:v>
                </c:pt>
                <c:pt idx="4587">
                  <c:v>0.34742793494582336</c:v>
                </c:pt>
                <c:pt idx="4588">
                  <c:v>0.36350113851858634</c:v>
                </c:pt>
                <c:pt idx="4589">
                  <c:v>0.31956771541970097</c:v>
                </c:pt>
                <c:pt idx="4590">
                  <c:v>0.3281400906585078</c:v>
                </c:pt>
                <c:pt idx="4591">
                  <c:v>0.31849616851485008</c:v>
                </c:pt>
                <c:pt idx="4592">
                  <c:v>0.30992379327604314</c:v>
                </c:pt>
                <c:pt idx="4593">
                  <c:v>0.30992379327604314</c:v>
                </c:pt>
                <c:pt idx="4594">
                  <c:v>0.29063594898872758</c:v>
                </c:pt>
                <c:pt idx="4595">
                  <c:v>0.28206357374992064</c:v>
                </c:pt>
                <c:pt idx="4596">
                  <c:v>0.27563429232081549</c:v>
                </c:pt>
                <c:pt idx="4597">
                  <c:v>0.27670583922566638</c:v>
                </c:pt>
                <c:pt idx="4598">
                  <c:v>0.31956771541970097</c:v>
                </c:pt>
                <c:pt idx="4599">
                  <c:v>8.9185130876765051E-2</c:v>
                </c:pt>
                <c:pt idx="4600">
                  <c:v>0.25741799493835082</c:v>
                </c:pt>
                <c:pt idx="4601">
                  <c:v>0.35921495089918287</c:v>
                </c:pt>
                <c:pt idx="4602">
                  <c:v>0.29170749589357847</c:v>
                </c:pt>
                <c:pt idx="4603">
                  <c:v>0.26920501089171034</c:v>
                </c:pt>
                <c:pt idx="4604">
                  <c:v>0.2595610887480525</c:v>
                </c:pt>
                <c:pt idx="4605">
                  <c:v>0.29920832422753452</c:v>
                </c:pt>
                <c:pt idx="4606">
                  <c:v>0.25848954184320161</c:v>
                </c:pt>
                <c:pt idx="4607">
                  <c:v>0.24563097898499131</c:v>
                </c:pt>
                <c:pt idx="4608">
                  <c:v>0.24134479136558784</c:v>
                </c:pt>
                <c:pt idx="4609">
                  <c:v>0.25098871350924556</c:v>
                </c:pt>
                <c:pt idx="4610">
                  <c:v>0.25527490112864903</c:v>
                </c:pt>
                <c:pt idx="4611">
                  <c:v>0.24455943208014042</c:v>
                </c:pt>
                <c:pt idx="4612">
                  <c:v>0.23813015065103527</c:v>
                </c:pt>
                <c:pt idx="4613">
                  <c:v>0.24241633827043862</c:v>
                </c:pt>
                <c:pt idx="4614">
                  <c:v>0.22955777541222833</c:v>
                </c:pt>
                <c:pt idx="4615">
                  <c:v>0.23813015065103527</c:v>
                </c:pt>
                <c:pt idx="4616">
                  <c:v>0.22098540017342139</c:v>
                </c:pt>
                <c:pt idx="4617">
                  <c:v>0.26277572946260508</c:v>
                </c:pt>
                <c:pt idx="4618">
                  <c:v>0.22955777541222833</c:v>
                </c:pt>
                <c:pt idx="4619">
                  <c:v>0.21669921255401792</c:v>
                </c:pt>
                <c:pt idx="4620">
                  <c:v>0.21348457183946534</c:v>
                </c:pt>
                <c:pt idx="4621">
                  <c:v>0.22741468160252654</c:v>
                </c:pt>
                <c:pt idx="4622">
                  <c:v>0.25634644803349993</c:v>
                </c:pt>
                <c:pt idx="4623">
                  <c:v>0.20812683731521098</c:v>
                </c:pt>
                <c:pt idx="4624">
                  <c:v>0.22527158779282486</c:v>
                </c:pt>
                <c:pt idx="4625">
                  <c:v>0.21026993112491277</c:v>
                </c:pt>
                <c:pt idx="4626">
                  <c:v>0.21884230636371971</c:v>
                </c:pt>
                <c:pt idx="4627">
                  <c:v>0.21884230636371971</c:v>
                </c:pt>
                <c:pt idx="4628">
                  <c:v>0.20169755588610583</c:v>
                </c:pt>
                <c:pt idx="4629">
                  <c:v>0.21884230636371971</c:v>
                </c:pt>
                <c:pt idx="4630">
                  <c:v>0.20384064969580751</c:v>
                </c:pt>
                <c:pt idx="4631">
                  <c:v>0.19848291517155325</c:v>
                </c:pt>
                <c:pt idx="4632">
                  <c:v>0.21562766564916702</c:v>
                </c:pt>
                <c:pt idx="4633">
                  <c:v>0.19098208683759721</c:v>
                </c:pt>
                <c:pt idx="4634">
                  <c:v>0.20169755588610583</c:v>
                </c:pt>
                <c:pt idx="4635">
                  <c:v>0.20169755588610583</c:v>
                </c:pt>
                <c:pt idx="4636">
                  <c:v>0.18991053993274631</c:v>
                </c:pt>
                <c:pt idx="4637">
                  <c:v>0.20705529041036019</c:v>
                </c:pt>
                <c:pt idx="4638">
                  <c:v>0.20169755588610583</c:v>
                </c:pt>
                <c:pt idx="4639">
                  <c:v>0.21455611874431624</c:v>
                </c:pt>
                <c:pt idx="4640">
                  <c:v>0.18669589921819374</c:v>
                </c:pt>
                <c:pt idx="4641">
                  <c:v>0.20384064969580751</c:v>
                </c:pt>
                <c:pt idx="4642">
                  <c:v>0.18562435231334284</c:v>
                </c:pt>
                <c:pt idx="4643">
                  <c:v>0.19098208683759721</c:v>
                </c:pt>
                <c:pt idx="4644">
                  <c:v>0.20276910279095672</c:v>
                </c:pt>
                <c:pt idx="4645">
                  <c:v>0.18026661778908848</c:v>
                </c:pt>
                <c:pt idx="4646">
                  <c:v>0.19848291517155325</c:v>
                </c:pt>
                <c:pt idx="4647">
                  <c:v>0.18455280540849195</c:v>
                </c:pt>
                <c:pt idx="4648">
                  <c:v>0.18455280540849195</c:v>
                </c:pt>
                <c:pt idx="4649">
                  <c:v>0.18133816469393937</c:v>
                </c:pt>
                <c:pt idx="4650">
                  <c:v>0.18455280540849195</c:v>
                </c:pt>
                <c:pt idx="4651">
                  <c:v>0.18240971159879027</c:v>
                </c:pt>
                <c:pt idx="4652">
                  <c:v>0.18776744612304452</c:v>
                </c:pt>
                <c:pt idx="4653">
                  <c:v>0.1781235239793868</c:v>
                </c:pt>
                <c:pt idx="4654">
                  <c:v>0.16205032040662382</c:v>
                </c:pt>
                <c:pt idx="4655">
                  <c:v>0.17490888326483423</c:v>
                </c:pt>
                <c:pt idx="4656">
                  <c:v>0.18348125850364116</c:v>
                </c:pt>
                <c:pt idx="4657">
                  <c:v>0.16205032040662382</c:v>
                </c:pt>
                <c:pt idx="4658">
                  <c:v>0.19205363374244799</c:v>
                </c:pt>
                <c:pt idx="4659">
                  <c:v>0.17919507088423769</c:v>
                </c:pt>
                <c:pt idx="4660">
                  <c:v>0.16847960183572896</c:v>
                </c:pt>
                <c:pt idx="4661">
                  <c:v>0.1770519770745359</c:v>
                </c:pt>
                <c:pt idx="4662">
                  <c:v>0.1781235239793868</c:v>
                </c:pt>
                <c:pt idx="4663">
                  <c:v>0.17276578945513243</c:v>
                </c:pt>
                <c:pt idx="4664">
                  <c:v>0.17062269564543076</c:v>
                </c:pt>
                <c:pt idx="4665">
                  <c:v>0.1770519770745359</c:v>
                </c:pt>
                <c:pt idx="4666">
                  <c:v>0.19848291517155325</c:v>
                </c:pt>
                <c:pt idx="4667">
                  <c:v>0.15240639826296609</c:v>
                </c:pt>
                <c:pt idx="4668">
                  <c:v>0.1781235239793868</c:v>
                </c:pt>
                <c:pt idx="4669">
                  <c:v>0.15454949207266777</c:v>
                </c:pt>
                <c:pt idx="4670">
                  <c:v>0.15454949207266777</c:v>
                </c:pt>
                <c:pt idx="4671">
                  <c:v>0.1502633044532643</c:v>
                </c:pt>
                <c:pt idx="4672">
                  <c:v>0.14490556992900994</c:v>
                </c:pt>
                <c:pt idx="4673">
                  <c:v>0.17919507088423769</c:v>
                </c:pt>
                <c:pt idx="4674">
                  <c:v>0.14704866373871173</c:v>
                </c:pt>
                <c:pt idx="4675">
                  <c:v>0.17062269564543076</c:v>
                </c:pt>
                <c:pt idx="4676">
                  <c:v>0.15347794516781688</c:v>
                </c:pt>
                <c:pt idx="4677">
                  <c:v>0.15562103897751867</c:v>
                </c:pt>
                <c:pt idx="4678">
                  <c:v>0.14704866373871173</c:v>
                </c:pt>
                <c:pt idx="4679">
                  <c:v>0.16312186731147471</c:v>
                </c:pt>
                <c:pt idx="4680">
                  <c:v>0.15990722659692214</c:v>
                </c:pt>
                <c:pt idx="4681">
                  <c:v>0.15883567969207124</c:v>
                </c:pt>
                <c:pt idx="4682">
                  <c:v>0.16419341421632561</c:v>
                </c:pt>
                <c:pt idx="4683">
                  <c:v>0.15776413278722035</c:v>
                </c:pt>
                <c:pt idx="4684">
                  <c:v>0.14383402302415915</c:v>
                </c:pt>
                <c:pt idx="4685">
                  <c:v>0.1513348513581152</c:v>
                </c:pt>
                <c:pt idx="4686">
                  <c:v>0.15883567969207124</c:v>
                </c:pt>
                <c:pt idx="4687">
                  <c:v>0.14812021064356262</c:v>
                </c:pt>
                <c:pt idx="4688">
                  <c:v>0.18026661778908848</c:v>
                </c:pt>
                <c:pt idx="4689">
                  <c:v>0.14490556992900994</c:v>
                </c:pt>
                <c:pt idx="4690">
                  <c:v>0.15347794516781688</c:v>
                </c:pt>
                <c:pt idx="4691">
                  <c:v>0.13740474159505389</c:v>
                </c:pt>
                <c:pt idx="4692">
                  <c:v>0.1513348513581152</c:v>
                </c:pt>
                <c:pt idx="4693">
                  <c:v>0.13740474159505389</c:v>
                </c:pt>
                <c:pt idx="4694">
                  <c:v>0.13526164778535221</c:v>
                </c:pt>
                <c:pt idx="4695">
                  <c:v>0.14919175754841341</c:v>
                </c:pt>
                <c:pt idx="4696">
                  <c:v>0.13847628849990479</c:v>
                </c:pt>
                <c:pt idx="4697">
                  <c:v>0.15562103897751867</c:v>
                </c:pt>
                <c:pt idx="4698">
                  <c:v>0.13740474159505389</c:v>
                </c:pt>
                <c:pt idx="4699">
                  <c:v>0.13526164778535221</c:v>
                </c:pt>
                <c:pt idx="4700">
                  <c:v>0.14919175754841341</c:v>
                </c:pt>
                <c:pt idx="4701">
                  <c:v>0.13204700707079964</c:v>
                </c:pt>
                <c:pt idx="4702">
                  <c:v>0.14490556992900994</c:v>
                </c:pt>
                <c:pt idx="4703">
                  <c:v>0.15240639826296609</c:v>
                </c:pt>
                <c:pt idx="4704">
                  <c:v>0.14276247611930826</c:v>
                </c:pt>
                <c:pt idx="4705">
                  <c:v>0.13740474159505389</c:v>
                </c:pt>
                <c:pt idx="4706">
                  <c:v>0.12668927254654527</c:v>
                </c:pt>
                <c:pt idx="4707">
                  <c:v>0.13419010088050132</c:v>
                </c:pt>
                <c:pt idx="4708">
                  <c:v>0.12561772564169438</c:v>
                </c:pt>
                <c:pt idx="4709">
                  <c:v>0.12883236635624706</c:v>
                </c:pt>
                <c:pt idx="4710">
                  <c:v>0.1234746318319927</c:v>
                </c:pt>
                <c:pt idx="4711">
                  <c:v>0.13633319469020311</c:v>
                </c:pt>
                <c:pt idx="4712">
                  <c:v>0.13526164778535221</c:v>
                </c:pt>
                <c:pt idx="4713">
                  <c:v>0.12776081945139617</c:v>
                </c:pt>
                <c:pt idx="4714">
                  <c:v>0.14276247611930826</c:v>
                </c:pt>
                <c:pt idx="4715">
                  <c:v>0.11918844421258923</c:v>
                </c:pt>
                <c:pt idx="4716">
                  <c:v>0.13204700707079964</c:v>
                </c:pt>
                <c:pt idx="4717">
                  <c:v>0.13740474159505389</c:v>
                </c:pt>
                <c:pt idx="4718">
                  <c:v>0.12668927254654527</c:v>
                </c:pt>
                <c:pt idx="4719">
                  <c:v>0.13847628849990479</c:v>
                </c:pt>
                <c:pt idx="4720">
                  <c:v>0.13419010088050132</c:v>
                </c:pt>
                <c:pt idx="4721">
                  <c:v>0.13204700707079964</c:v>
                </c:pt>
                <c:pt idx="4722">
                  <c:v>0.13097546016594874</c:v>
                </c:pt>
                <c:pt idx="4723">
                  <c:v>0.13526164778535221</c:v>
                </c:pt>
                <c:pt idx="4724">
                  <c:v>0.12776081945139617</c:v>
                </c:pt>
                <c:pt idx="4725">
                  <c:v>0.13204700707079964</c:v>
                </c:pt>
                <c:pt idx="4726">
                  <c:v>0.12883236635624706</c:v>
                </c:pt>
                <c:pt idx="4727">
                  <c:v>0.13097546016594874</c:v>
                </c:pt>
                <c:pt idx="4728">
                  <c:v>0.13097546016594874</c:v>
                </c:pt>
                <c:pt idx="4729">
                  <c:v>0.12776081945139617</c:v>
                </c:pt>
                <c:pt idx="4730">
                  <c:v>0.13847628849990479</c:v>
                </c:pt>
                <c:pt idx="4731">
                  <c:v>0.15776413278722035</c:v>
                </c:pt>
                <c:pt idx="4732">
                  <c:v>0.12454617873684359</c:v>
                </c:pt>
                <c:pt idx="4733">
                  <c:v>0.14276247611930826</c:v>
                </c:pt>
                <c:pt idx="4734">
                  <c:v>0.12668927254654527</c:v>
                </c:pt>
                <c:pt idx="4735">
                  <c:v>0.14061938230960658</c:v>
                </c:pt>
                <c:pt idx="4736">
                  <c:v>0.13204700707079964</c:v>
                </c:pt>
                <c:pt idx="4737">
                  <c:v>0.12990391326109785</c:v>
                </c:pt>
                <c:pt idx="4738">
                  <c:v>0.14169092921445736</c:v>
                </c:pt>
                <c:pt idx="4739">
                  <c:v>0.11168761587863318</c:v>
                </c:pt>
                <c:pt idx="4740">
                  <c:v>0.13526164778535221</c:v>
                </c:pt>
                <c:pt idx="4741">
                  <c:v>0.11490225659318576</c:v>
                </c:pt>
                <c:pt idx="4742">
                  <c:v>0.10632988135437882</c:v>
                </c:pt>
                <c:pt idx="4743">
                  <c:v>0.12025999111744012</c:v>
                </c:pt>
                <c:pt idx="4744">
                  <c:v>0.10847297516408061</c:v>
                </c:pt>
                <c:pt idx="4745">
                  <c:v>0.11275916278348408</c:v>
                </c:pt>
                <c:pt idx="4746">
                  <c:v>0.14490556992900994</c:v>
                </c:pt>
                <c:pt idx="4747">
                  <c:v>0.11811689730773833</c:v>
                </c:pt>
                <c:pt idx="4748">
                  <c:v>0.11490225659318576</c:v>
                </c:pt>
                <c:pt idx="4749">
                  <c:v>0.11061606897378229</c:v>
                </c:pt>
                <c:pt idx="4750">
                  <c:v>0.10311524063982624</c:v>
                </c:pt>
                <c:pt idx="4751">
                  <c:v>0.11275916278348408</c:v>
                </c:pt>
                <c:pt idx="4752">
                  <c:v>0.11490225659318576</c:v>
                </c:pt>
                <c:pt idx="4753">
                  <c:v>0.10204369373497535</c:v>
                </c:pt>
                <c:pt idx="4754">
                  <c:v>0.11597380349803665</c:v>
                </c:pt>
                <c:pt idx="4755">
                  <c:v>0.11275916278348408</c:v>
                </c:pt>
                <c:pt idx="4756">
                  <c:v>9.4542865401019305E-2</c:v>
                </c:pt>
                <c:pt idx="4757">
                  <c:v>9.6685959210721095E-2</c:v>
                </c:pt>
                <c:pt idx="4758">
                  <c:v>0.10632988135437882</c:v>
                </c:pt>
                <c:pt idx="4759">
                  <c:v>9.6685959210721095E-2</c:v>
                </c:pt>
                <c:pt idx="4760">
                  <c:v>0.11383070968833486</c:v>
                </c:pt>
                <c:pt idx="4761">
                  <c:v>0.10311524063982624</c:v>
                </c:pt>
                <c:pt idx="4762">
                  <c:v>0.10097214683012457</c:v>
                </c:pt>
                <c:pt idx="4763">
                  <c:v>9.3471318496168521E-2</c:v>
                </c:pt>
                <c:pt idx="4764">
                  <c:v>9.6685959210721095E-2</c:v>
                </c:pt>
                <c:pt idx="4765">
                  <c:v>0.12883236635624706</c:v>
                </c:pt>
                <c:pt idx="4766">
                  <c:v>0.10418678754467714</c:v>
                </c:pt>
                <c:pt idx="4767">
                  <c:v>0.10525833444952803</c:v>
                </c:pt>
                <c:pt idx="4768">
                  <c:v>7.8469661828256432E-2</c:v>
                </c:pt>
                <c:pt idx="4769">
                  <c:v>0.10204369373497535</c:v>
                </c:pt>
                <c:pt idx="4770">
                  <c:v>9.0256677781615946E-2</c:v>
                </c:pt>
                <c:pt idx="4771">
                  <c:v>9.56144123058702E-2</c:v>
                </c:pt>
                <c:pt idx="4772">
                  <c:v>7.9541208733107216E-2</c:v>
                </c:pt>
                <c:pt idx="4773">
                  <c:v>9.2399771591317625E-2</c:v>
                </c:pt>
                <c:pt idx="4774">
                  <c:v>9.4542865401019305E-2</c:v>
                </c:pt>
                <c:pt idx="4775">
                  <c:v>7.4183474208852962E-2</c:v>
                </c:pt>
                <c:pt idx="4776">
                  <c:v>8.3827396352510686E-2</c:v>
                </c:pt>
                <c:pt idx="4777">
                  <c:v>7.3111927304002067E-2</c:v>
                </c:pt>
                <c:pt idx="4778">
                  <c:v>8.9185130876765051E-2</c:v>
                </c:pt>
                <c:pt idx="4779">
                  <c:v>9.2399771591317625E-2</c:v>
                </c:pt>
                <c:pt idx="4780">
                  <c:v>7.5255021113703746E-2</c:v>
                </c:pt>
                <c:pt idx="4781">
                  <c:v>7.3111927304002067E-2</c:v>
                </c:pt>
                <c:pt idx="4782">
                  <c:v>8.704203706706326E-2</c:v>
                </c:pt>
                <c:pt idx="4783">
                  <c:v>8.8113583971914156E-2</c:v>
                </c:pt>
                <c:pt idx="4784">
                  <c:v>7.4183474208852962E-2</c:v>
                </c:pt>
                <c:pt idx="4785">
                  <c:v>8.4898943257361581E-2</c:v>
                </c:pt>
                <c:pt idx="4786">
                  <c:v>9.990059992527367E-2</c:v>
                </c:pt>
                <c:pt idx="4787">
                  <c:v>8.9185130876765051E-2</c:v>
                </c:pt>
                <c:pt idx="4788">
                  <c:v>9.132822468646673E-2</c:v>
                </c:pt>
                <c:pt idx="4789">
                  <c:v>0.10311524063982624</c:v>
                </c:pt>
                <c:pt idx="4790">
                  <c:v>7.7398114923405537E-2</c:v>
                </c:pt>
                <c:pt idx="4791">
                  <c:v>9.990059992527367E-2</c:v>
                </c:pt>
                <c:pt idx="4792">
                  <c:v>7.9541208733107216E-2</c:v>
                </c:pt>
                <c:pt idx="4793">
                  <c:v>8.2755849447659791E-2</c:v>
                </c:pt>
                <c:pt idx="4794">
                  <c:v>9.0256677781615946E-2</c:v>
                </c:pt>
                <c:pt idx="4795">
                  <c:v>9.2399771591317625E-2</c:v>
                </c:pt>
                <c:pt idx="4796">
                  <c:v>0.10740142825922971</c:v>
                </c:pt>
                <c:pt idx="4797">
                  <c:v>7.5255021113703746E-2</c:v>
                </c:pt>
                <c:pt idx="4798">
                  <c:v>9.132822468646673E-2</c:v>
                </c:pt>
                <c:pt idx="4799">
                  <c:v>9.990059992527367E-2</c:v>
                </c:pt>
                <c:pt idx="4800">
                  <c:v>9.3471318496168521E-2</c:v>
                </c:pt>
                <c:pt idx="4801">
                  <c:v>9.775750611557199E-2</c:v>
                </c:pt>
                <c:pt idx="4802">
                  <c:v>7.9541208733107216E-2</c:v>
                </c:pt>
                <c:pt idx="4803">
                  <c:v>0.10311524063982624</c:v>
                </c:pt>
                <c:pt idx="4804">
                  <c:v>7.5255021113703746E-2</c:v>
                </c:pt>
                <c:pt idx="4805">
                  <c:v>9.56144123058702E-2</c:v>
                </c:pt>
                <c:pt idx="4806">
                  <c:v>8.8113583971914156E-2</c:v>
                </c:pt>
                <c:pt idx="4807">
                  <c:v>8.3827396352510686E-2</c:v>
                </c:pt>
                <c:pt idx="4808">
                  <c:v>9.990059992527367E-2</c:v>
                </c:pt>
                <c:pt idx="4809">
                  <c:v>8.4898943257361581E-2</c:v>
                </c:pt>
                <c:pt idx="4810">
                  <c:v>7.6326568018554641E-2</c:v>
                </c:pt>
                <c:pt idx="4811">
                  <c:v>6.9897286589449492E-2</c:v>
                </c:pt>
                <c:pt idx="4812">
                  <c:v>8.8113583971914156E-2</c:v>
                </c:pt>
                <c:pt idx="4813">
                  <c:v>8.9185130876765051E-2</c:v>
                </c:pt>
                <c:pt idx="4814">
                  <c:v>9.0256677781615946E-2</c:v>
                </c:pt>
                <c:pt idx="4815">
                  <c:v>9.6685959210721095E-2</c:v>
                </c:pt>
                <c:pt idx="4816">
                  <c:v>5.7038723731239083E-2</c:v>
                </c:pt>
                <c:pt idx="4817">
                  <c:v>8.1684302542809006E-2</c:v>
                </c:pt>
                <c:pt idx="4818">
                  <c:v>8.3827396352510686E-2</c:v>
                </c:pt>
                <c:pt idx="4819">
                  <c:v>6.9897286589449492E-2</c:v>
                </c:pt>
                <c:pt idx="4820">
                  <c:v>8.9185130876765051E-2</c:v>
                </c:pt>
                <c:pt idx="4821">
                  <c:v>6.9897286589449492E-2</c:v>
                </c:pt>
                <c:pt idx="4822">
                  <c:v>6.8825739684598597E-2</c:v>
                </c:pt>
                <c:pt idx="4823">
                  <c:v>8.3827396352510686E-2</c:v>
                </c:pt>
                <c:pt idx="4824">
                  <c:v>6.1324911350642552E-2</c:v>
                </c:pt>
                <c:pt idx="4825">
                  <c:v>8.9185130876765051E-2</c:v>
                </c:pt>
                <c:pt idx="4826">
                  <c:v>7.4183474208852962E-2</c:v>
                </c:pt>
                <c:pt idx="4827">
                  <c:v>9.132822468646673E-2</c:v>
                </c:pt>
                <c:pt idx="4828">
                  <c:v>6.5611098970046022E-2</c:v>
                </c:pt>
                <c:pt idx="4829">
                  <c:v>8.0612755637958111E-2</c:v>
                </c:pt>
                <c:pt idx="4830">
                  <c:v>8.0612755637958111E-2</c:v>
                </c:pt>
                <c:pt idx="4831">
                  <c:v>6.3468005160344232E-2</c:v>
                </c:pt>
                <c:pt idx="4832">
                  <c:v>0.10740142825922971</c:v>
                </c:pt>
                <c:pt idx="4833">
                  <c:v>6.7754192779747702E-2</c:v>
                </c:pt>
                <c:pt idx="4834">
                  <c:v>6.4539552065195127E-2</c:v>
                </c:pt>
                <c:pt idx="4835">
                  <c:v>8.1684302542809006E-2</c:v>
                </c:pt>
                <c:pt idx="4836">
                  <c:v>0.11490225659318576</c:v>
                </c:pt>
                <c:pt idx="4837">
                  <c:v>7.2040380399151172E-2</c:v>
                </c:pt>
                <c:pt idx="4838">
                  <c:v>7.6326568018554641E-2</c:v>
                </c:pt>
                <c:pt idx="4839">
                  <c:v>0.11918844421258923</c:v>
                </c:pt>
                <c:pt idx="4840">
                  <c:v>7.9541208733107216E-2</c:v>
                </c:pt>
                <c:pt idx="4841">
                  <c:v>9.56144123058702E-2</c:v>
                </c:pt>
                <c:pt idx="4842">
                  <c:v>8.8113583971914156E-2</c:v>
                </c:pt>
                <c:pt idx="4843">
                  <c:v>6.1324911350642552E-2</c:v>
                </c:pt>
                <c:pt idx="4844">
                  <c:v>9.8829053020422775E-2</c:v>
                </c:pt>
                <c:pt idx="4845">
                  <c:v>8.5970490162212476E-2</c:v>
                </c:pt>
                <c:pt idx="4846">
                  <c:v>7.6326568018554641E-2</c:v>
                </c:pt>
                <c:pt idx="4847">
                  <c:v>6.8825739684598597E-2</c:v>
                </c:pt>
                <c:pt idx="4848">
                  <c:v>8.3827396352510686E-2</c:v>
                </c:pt>
                <c:pt idx="4849">
                  <c:v>8.9185130876765051E-2</c:v>
                </c:pt>
                <c:pt idx="4850">
                  <c:v>7.0968833494300276E-2</c:v>
                </c:pt>
                <c:pt idx="4851">
                  <c:v>7.4183474208852962E-2</c:v>
                </c:pt>
                <c:pt idx="4852">
                  <c:v>7.9541208733107216E-2</c:v>
                </c:pt>
                <c:pt idx="4853">
                  <c:v>9.8829053020422775E-2</c:v>
                </c:pt>
                <c:pt idx="4854">
                  <c:v>6.0253364445791657E-2</c:v>
                </c:pt>
                <c:pt idx="4855">
                  <c:v>6.6682645874896918E-2</c:v>
                </c:pt>
                <c:pt idx="4856">
                  <c:v>7.2040380399151172E-2</c:v>
                </c:pt>
                <c:pt idx="4857">
                  <c:v>6.8825739684598597E-2</c:v>
                </c:pt>
                <c:pt idx="4858">
                  <c:v>7.3111927304002067E-2</c:v>
                </c:pt>
                <c:pt idx="4859">
                  <c:v>8.1684302542809006E-2</c:v>
                </c:pt>
                <c:pt idx="4860">
                  <c:v>4.0965520158476099E-2</c:v>
                </c:pt>
                <c:pt idx="4861">
                  <c:v>0.10204369373497535</c:v>
                </c:pt>
                <c:pt idx="4862">
                  <c:v>0.29277904279842937</c:v>
                </c:pt>
                <c:pt idx="4863">
                  <c:v>9.6685959210721095E-2</c:v>
                </c:pt>
                <c:pt idx="4864">
                  <c:v>8.0612755637958111E-2</c:v>
                </c:pt>
                <c:pt idx="4865">
                  <c:v>0.548878753057786</c:v>
                </c:pt>
                <c:pt idx="4866">
                  <c:v>0.97181831640242222</c:v>
                </c:pt>
                <c:pt idx="4867">
                  <c:v>0.99687108303783545</c:v>
                </c:pt>
                <c:pt idx="4868">
                  <c:v>0.99822123213794756</c:v>
                </c:pt>
                <c:pt idx="4869">
                  <c:v>0.99906668264587495</c:v>
                </c:pt>
                <c:pt idx="4870">
                  <c:v>0.9993624295916137</c:v>
                </c:pt>
                <c:pt idx="4871">
                  <c:v>0.99944065251566783</c:v>
                </c:pt>
                <c:pt idx="4872">
                  <c:v>0.99942993704661931</c:v>
                </c:pt>
                <c:pt idx="4873">
                  <c:v>0.99936135804470894</c:v>
                </c:pt>
                <c:pt idx="4874">
                  <c:v>0.99922205694707822</c:v>
                </c:pt>
                <c:pt idx="4875">
                  <c:v>0.99903560778563427</c:v>
                </c:pt>
                <c:pt idx="4876">
                  <c:v>0.99876772105942146</c:v>
                </c:pt>
                <c:pt idx="4877">
                  <c:v>0.9984569724570147</c:v>
                </c:pt>
                <c:pt idx="4878">
                  <c:v>0.99806050010221992</c:v>
                </c:pt>
                <c:pt idx="4879">
                  <c:v>0.99762116587123106</c:v>
                </c:pt>
                <c:pt idx="4880">
                  <c:v>0.99714968523309666</c:v>
                </c:pt>
                <c:pt idx="4881">
                  <c:v>0.99664605818781682</c:v>
                </c:pt>
                <c:pt idx="4882">
                  <c:v>0.9961638620806339</c:v>
                </c:pt>
                <c:pt idx="4883">
                  <c:v>0.99563880409725702</c:v>
                </c:pt>
                <c:pt idx="4884">
                  <c:v>0.99516732345912262</c:v>
                </c:pt>
                <c:pt idx="4885">
                  <c:v>0.99466369641384267</c:v>
                </c:pt>
                <c:pt idx="4886">
                  <c:v>0.99419221577570827</c:v>
                </c:pt>
                <c:pt idx="4887">
                  <c:v>0.9937421660756709</c:v>
                </c:pt>
                <c:pt idx="4888">
                  <c:v>0.99330283184468204</c:v>
                </c:pt>
                <c:pt idx="4889">
                  <c:v>0.99288492855179022</c:v>
                </c:pt>
                <c:pt idx="4890">
                  <c:v>0.99249917166604396</c:v>
                </c:pt>
                <c:pt idx="4891">
                  <c:v>0.99212413024934609</c:v>
                </c:pt>
                <c:pt idx="4892">
                  <c:v>0.99179195070884241</c:v>
                </c:pt>
                <c:pt idx="4893">
                  <c:v>0.99143834023024158</c:v>
                </c:pt>
                <c:pt idx="4894">
                  <c:v>0.9911168761587863</c:v>
                </c:pt>
                <c:pt idx="4895">
                  <c:v>0.99075255021113706</c:v>
                </c:pt>
                <c:pt idx="4896">
                  <c:v>0.9904418016087303</c:v>
                </c:pt>
                <c:pt idx="4897">
                  <c:v>0.99018463035156612</c:v>
                </c:pt>
                <c:pt idx="4898">
                  <c:v>0.98985245081106232</c:v>
                </c:pt>
                <c:pt idx="4899">
                  <c:v>0.98955241767770408</c:v>
                </c:pt>
                <c:pt idx="4900">
                  <c:v>0.98928453095149138</c:v>
                </c:pt>
                <c:pt idx="4901">
                  <c:v>0.9889630668800361</c:v>
                </c:pt>
                <c:pt idx="4902">
                  <c:v>0.98874875749906588</c:v>
                </c:pt>
                <c:pt idx="4903">
                  <c:v>0.98853444811809577</c:v>
                </c:pt>
                <c:pt idx="4904">
                  <c:v>0.98821298404664049</c:v>
                </c:pt>
                <c:pt idx="4905">
                  <c:v>0.98799867466567026</c:v>
                </c:pt>
                <c:pt idx="4906">
                  <c:v>0.98778436528470015</c:v>
                </c:pt>
                <c:pt idx="4907">
                  <c:v>0.98746290121324487</c:v>
                </c:pt>
                <c:pt idx="4908">
                  <c:v>0.98724859183227476</c:v>
                </c:pt>
                <c:pt idx="4909">
                  <c:v>0.98692712776081948</c:v>
                </c:pt>
                <c:pt idx="4910">
                  <c:v>0.98681997307033431</c:v>
                </c:pt>
                <c:pt idx="4911">
                  <c:v>0.98628419961790892</c:v>
                </c:pt>
                <c:pt idx="4912">
                  <c:v>0.98606989023693881</c:v>
                </c:pt>
                <c:pt idx="4913">
                  <c:v>0.98596273554645364</c:v>
                </c:pt>
                <c:pt idx="4914">
                  <c:v>0.9855341167845133</c:v>
                </c:pt>
                <c:pt idx="4915">
                  <c:v>0.98521265271305802</c:v>
                </c:pt>
                <c:pt idx="4916">
                  <c:v>0.98499834333208791</c:v>
                </c:pt>
                <c:pt idx="4917">
                  <c:v>0.98478403395111769</c:v>
                </c:pt>
                <c:pt idx="4918">
                  <c:v>0.98435541518917735</c:v>
                </c:pt>
                <c:pt idx="4919">
                  <c:v>0.98414110580820724</c:v>
                </c:pt>
                <c:pt idx="4920">
                  <c:v>0.98381964173675196</c:v>
                </c:pt>
                <c:pt idx="4921">
                  <c:v>0.98349817766529668</c:v>
                </c:pt>
                <c:pt idx="4922">
                  <c:v>0.9831767135938414</c:v>
                </c:pt>
                <c:pt idx="4923">
                  <c:v>0.98296240421287129</c:v>
                </c:pt>
                <c:pt idx="4924">
                  <c:v>0.98264094014141601</c:v>
                </c:pt>
                <c:pt idx="4925">
                  <c:v>0.98221232137947567</c:v>
                </c:pt>
                <c:pt idx="4926">
                  <c:v>0.98189085730802039</c:v>
                </c:pt>
                <c:pt idx="4927">
                  <c:v>0.98167654792705017</c:v>
                </c:pt>
                <c:pt idx="4928">
                  <c:v>0.981355083855595</c:v>
                </c:pt>
                <c:pt idx="4929">
                  <c:v>0.98103361978413972</c:v>
                </c:pt>
                <c:pt idx="4930">
                  <c:v>0.98060500102219939</c:v>
                </c:pt>
                <c:pt idx="4931">
                  <c:v>0.98028353695074411</c:v>
                </c:pt>
                <c:pt idx="4932">
                  <c:v>0.98006922756977388</c:v>
                </c:pt>
                <c:pt idx="4933">
                  <c:v>0.97974776349831871</c:v>
                </c:pt>
                <c:pt idx="4934">
                  <c:v>0.97942629942686343</c:v>
                </c:pt>
                <c:pt idx="4935">
                  <c:v>0.97910483535540815</c:v>
                </c:pt>
                <c:pt idx="4936">
                  <c:v>0.97878337128395287</c:v>
                </c:pt>
                <c:pt idx="4937">
                  <c:v>0.97835475252201254</c:v>
                </c:pt>
                <c:pt idx="4938">
                  <c:v>0.97803328845055726</c:v>
                </c:pt>
                <c:pt idx="4939">
                  <c:v>0.97771182437910198</c:v>
                </c:pt>
                <c:pt idx="4940">
                  <c:v>0.97760466968861692</c:v>
                </c:pt>
                <c:pt idx="4941">
                  <c:v>0.97717605092667659</c:v>
                </c:pt>
                <c:pt idx="4942">
                  <c:v>0.97674743216473625</c:v>
                </c:pt>
                <c:pt idx="4943">
                  <c:v>0.97642596809328097</c:v>
                </c:pt>
                <c:pt idx="4944">
                  <c:v>0.97599734933134064</c:v>
                </c:pt>
                <c:pt idx="4945">
                  <c:v>0.97567588525988536</c:v>
                </c:pt>
                <c:pt idx="4946">
                  <c:v>0.97524726649794502</c:v>
                </c:pt>
                <c:pt idx="4947">
                  <c:v>0.97503295711697491</c:v>
                </c:pt>
                <c:pt idx="4948">
                  <c:v>0.9744971836645494</c:v>
                </c:pt>
                <c:pt idx="4949">
                  <c:v>0.97428287428357929</c:v>
                </c:pt>
                <c:pt idx="4950">
                  <c:v>0.97385425552163896</c:v>
                </c:pt>
                <c:pt idx="4951">
                  <c:v>0.97342563675969851</c:v>
                </c:pt>
                <c:pt idx="4952">
                  <c:v>0.97310417268824334</c:v>
                </c:pt>
                <c:pt idx="4953">
                  <c:v>0.97278270861678806</c:v>
                </c:pt>
                <c:pt idx="4954">
                  <c:v>0.97278270861678806</c:v>
                </c:pt>
                <c:pt idx="4955">
                  <c:v>0.97203262578339245</c:v>
                </c:pt>
                <c:pt idx="4956">
                  <c:v>0.97171116171193717</c:v>
                </c:pt>
                <c:pt idx="4957">
                  <c:v>0.97138969764048189</c:v>
                </c:pt>
                <c:pt idx="4958">
                  <c:v>0.97096107887854155</c:v>
                </c:pt>
                <c:pt idx="4959">
                  <c:v>0.97063961480708627</c:v>
                </c:pt>
                <c:pt idx="4960">
                  <c:v>0.9703181507356311</c:v>
                </c:pt>
                <c:pt idx="4961">
                  <c:v>0.96999668666417582</c:v>
                </c:pt>
                <c:pt idx="4962">
                  <c:v>0.96946091321175032</c:v>
                </c:pt>
                <c:pt idx="4963">
                  <c:v>0.96913944914029515</c:v>
                </c:pt>
                <c:pt idx="4964">
                  <c:v>0.9687108303783547</c:v>
                </c:pt>
                <c:pt idx="4965">
                  <c:v>0.96838936630689953</c:v>
                </c:pt>
                <c:pt idx="4966">
                  <c:v>0.9679607475449592</c:v>
                </c:pt>
                <c:pt idx="4967">
                  <c:v>0.96753212878301875</c:v>
                </c:pt>
                <c:pt idx="4968">
                  <c:v>0.96721066471156358</c:v>
                </c:pt>
                <c:pt idx="4969">
                  <c:v>0.9668892006401083</c:v>
                </c:pt>
                <c:pt idx="4970">
                  <c:v>0.9663534271876828</c:v>
                </c:pt>
                <c:pt idx="4971">
                  <c:v>0.96613911780671269</c:v>
                </c:pt>
                <c:pt idx="4972">
                  <c:v>0.96581765373525741</c:v>
                </c:pt>
                <c:pt idx="4973">
                  <c:v>0.96528188028283202</c:v>
                </c:pt>
                <c:pt idx="4974">
                  <c:v>0.96517472559234685</c:v>
                </c:pt>
                <c:pt idx="4975">
                  <c:v>0.96442464275895134</c:v>
                </c:pt>
                <c:pt idx="4976">
                  <c:v>0.96410317868749607</c:v>
                </c:pt>
                <c:pt idx="4977">
                  <c:v>0.96410317868749607</c:v>
                </c:pt>
                <c:pt idx="4978">
                  <c:v>0.96346025054458551</c:v>
                </c:pt>
                <c:pt idx="4979">
                  <c:v>0.96313878647313023</c:v>
                </c:pt>
                <c:pt idx="4980">
                  <c:v>0.96271016771118989</c:v>
                </c:pt>
                <c:pt idx="4981">
                  <c:v>0.96238870363973461</c:v>
                </c:pt>
                <c:pt idx="4982">
                  <c:v>0.961638620806339</c:v>
                </c:pt>
                <c:pt idx="4983">
                  <c:v>0.96121000204439866</c:v>
                </c:pt>
                <c:pt idx="4984">
                  <c:v>0.96088853797294349</c:v>
                </c:pt>
                <c:pt idx="4985">
                  <c:v>0.96045991921100304</c:v>
                </c:pt>
                <c:pt idx="4986">
                  <c:v>0.96045991921100304</c:v>
                </c:pt>
                <c:pt idx="4987">
                  <c:v>0.95992414575857765</c:v>
                </c:pt>
                <c:pt idx="4988">
                  <c:v>0.95938837230615226</c:v>
                </c:pt>
                <c:pt idx="4989">
                  <c:v>0.95906690823469698</c:v>
                </c:pt>
                <c:pt idx="4990">
                  <c:v>0.95863828947275664</c:v>
                </c:pt>
                <c:pt idx="4991">
                  <c:v>0.95831682540130136</c:v>
                </c:pt>
                <c:pt idx="4992">
                  <c:v>0.95788820663936103</c:v>
                </c:pt>
                <c:pt idx="4993">
                  <c:v>0.95756674256790575</c:v>
                </c:pt>
                <c:pt idx="4994">
                  <c:v>0.95703096911548036</c:v>
                </c:pt>
                <c:pt idx="4995">
                  <c:v>0.95670950504402508</c:v>
                </c:pt>
                <c:pt idx="4996">
                  <c:v>0.9563880409725698</c:v>
                </c:pt>
                <c:pt idx="4997">
                  <c:v>0.95574511282965924</c:v>
                </c:pt>
                <c:pt idx="4998">
                  <c:v>0.95456641123432329</c:v>
                </c:pt>
                <c:pt idx="4999">
                  <c:v>0.95499502999626373</c:v>
                </c:pt>
                <c:pt idx="5000">
                  <c:v>0.95553080344868913</c:v>
                </c:pt>
                <c:pt idx="5001">
                  <c:v>0.95403063778189789</c:v>
                </c:pt>
                <c:pt idx="5002">
                  <c:v>0.95735243318693564</c:v>
                </c:pt>
                <c:pt idx="5003">
                  <c:v>0.95445925654383823</c:v>
                </c:pt>
                <c:pt idx="5004">
                  <c:v>0.95274478149607689</c:v>
                </c:pt>
                <c:pt idx="5005">
                  <c:v>0.95317340025801722</c:v>
                </c:pt>
                <c:pt idx="5006">
                  <c:v>0.95253047211510666</c:v>
                </c:pt>
                <c:pt idx="5007">
                  <c:v>0.95178038928171105</c:v>
                </c:pt>
                <c:pt idx="5008">
                  <c:v>0.95167323459122599</c:v>
                </c:pt>
                <c:pt idx="5009">
                  <c:v>0.9511374611388006</c:v>
                </c:pt>
                <c:pt idx="5010">
                  <c:v>0.95156607990074094</c:v>
                </c:pt>
                <c:pt idx="5011">
                  <c:v>0.95081599706734532</c:v>
                </c:pt>
                <c:pt idx="5012">
                  <c:v>0.95017306892443476</c:v>
                </c:pt>
                <c:pt idx="5013">
                  <c:v>0.9500659142339497</c:v>
                </c:pt>
                <c:pt idx="5014">
                  <c:v>0.94963729547200937</c:v>
                </c:pt>
                <c:pt idx="5015">
                  <c:v>0.94899436732909881</c:v>
                </c:pt>
                <c:pt idx="5016">
                  <c:v>0.94856574856715847</c:v>
                </c:pt>
                <c:pt idx="5017">
                  <c:v>0.94835143918618836</c:v>
                </c:pt>
                <c:pt idx="5018">
                  <c:v>0.94792282042424802</c:v>
                </c:pt>
                <c:pt idx="5019">
                  <c:v>0.94760135635279275</c:v>
                </c:pt>
                <c:pt idx="5020">
                  <c:v>0.94727989228133747</c:v>
                </c:pt>
                <c:pt idx="5021">
                  <c:v>0.94685127351939713</c:v>
                </c:pt>
                <c:pt idx="5022">
                  <c:v>0.94642265475745679</c:v>
                </c:pt>
                <c:pt idx="5023">
                  <c:v>0.94577972661454623</c:v>
                </c:pt>
                <c:pt idx="5024">
                  <c:v>0.94567257192406118</c:v>
                </c:pt>
                <c:pt idx="5025">
                  <c:v>0.94502964378115062</c:v>
                </c:pt>
                <c:pt idx="5026">
                  <c:v>0.94460102501921028</c:v>
                </c:pt>
                <c:pt idx="5027">
                  <c:v>0.94438671563824017</c:v>
                </c:pt>
                <c:pt idx="5028">
                  <c:v>0.94395809687629972</c:v>
                </c:pt>
                <c:pt idx="5029">
                  <c:v>0.94374378749532961</c:v>
                </c:pt>
                <c:pt idx="5030">
                  <c:v>0.94320801404290422</c:v>
                </c:pt>
                <c:pt idx="5031">
                  <c:v>0.94288654997144894</c:v>
                </c:pt>
                <c:pt idx="5032">
                  <c:v>0.94224362182853838</c:v>
                </c:pt>
                <c:pt idx="5033">
                  <c:v>0.94202931244756827</c:v>
                </c:pt>
                <c:pt idx="5034">
                  <c:v>0.94170784837611299</c:v>
                </c:pt>
                <c:pt idx="5035">
                  <c:v>0.94127922961417265</c:v>
                </c:pt>
                <c:pt idx="5036">
                  <c:v>0.94074345616174715</c:v>
                </c:pt>
                <c:pt idx="5037">
                  <c:v>0.94052914678077704</c:v>
                </c:pt>
                <c:pt idx="5038">
                  <c:v>0.94020768270932176</c:v>
                </c:pt>
                <c:pt idx="5039">
                  <c:v>0.9395647545664112</c:v>
                </c:pt>
                <c:pt idx="5040">
                  <c:v>0.93902898111398581</c:v>
                </c:pt>
                <c:pt idx="5041">
                  <c:v>0.9395647545664112</c:v>
                </c:pt>
                <c:pt idx="5042">
                  <c:v>0.93870751704253053</c:v>
                </c:pt>
                <c:pt idx="5043">
                  <c:v>0.93838605297107525</c:v>
                </c:pt>
                <c:pt idx="5044">
                  <c:v>0.93752881544719457</c:v>
                </c:pt>
                <c:pt idx="5045">
                  <c:v>0.93720735137573929</c:v>
                </c:pt>
                <c:pt idx="5046">
                  <c:v>0.93710019668525424</c:v>
                </c:pt>
                <c:pt idx="5047">
                  <c:v>0.93645726854234368</c:v>
                </c:pt>
                <c:pt idx="5048">
                  <c:v>0.93635011385185862</c:v>
                </c:pt>
                <c:pt idx="5049">
                  <c:v>0.93592149508991829</c:v>
                </c:pt>
                <c:pt idx="5050">
                  <c:v>0.93527856694700773</c:v>
                </c:pt>
                <c:pt idx="5051">
                  <c:v>0.93484994818506739</c:v>
                </c:pt>
                <c:pt idx="5052">
                  <c:v>0.93474279349458234</c:v>
                </c:pt>
                <c:pt idx="5053">
                  <c:v>0.93399271066118672</c:v>
                </c:pt>
                <c:pt idx="5054">
                  <c:v>0.93367124658973144</c:v>
                </c:pt>
                <c:pt idx="5055">
                  <c:v>0.93356409189924638</c:v>
                </c:pt>
                <c:pt idx="5056">
                  <c:v>0.9332426278277911</c:v>
                </c:pt>
                <c:pt idx="5057">
                  <c:v>0.93292116375633583</c:v>
                </c:pt>
                <c:pt idx="5058">
                  <c:v>0.93249254499439549</c:v>
                </c:pt>
                <c:pt idx="5059">
                  <c:v>0.93206392623245515</c:v>
                </c:pt>
                <c:pt idx="5060">
                  <c:v>0.93174246216099987</c:v>
                </c:pt>
                <c:pt idx="5061">
                  <c:v>0.93131384339905954</c:v>
                </c:pt>
                <c:pt idx="5062">
                  <c:v>0.9308852246371192</c:v>
                </c:pt>
                <c:pt idx="5063">
                  <c:v>0.93056376056566392</c:v>
                </c:pt>
                <c:pt idx="5064">
                  <c:v>0.93013514180372359</c:v>
                </c:pt>
                <c:pt idx="5065">
                  <c:v>0.92949221366081314</c:v>
                </c:pt>
                <c:pt idx="5066">
                  <c:v>0.9290635948988728</c:v>
                </c:pt>
                <c:pt idx="5067">
                  <c:v>0.92895644020838763</c:v>
                </c:pt>
                <c:pt idx="5068">
                  <c:v>0.92831351206547719</c:v>
                </c:pt>
                <c:pt idx="5069">
                  <c:v>0.92777773861305168</c:v>
                </c:pt>
                <c:pt idx="5070">
                  <c:v>0.92777773861305168</c:v>
                </c:pt>
                <c:pt idx="5071">
                  <c:v>0.92734911985111135</c:v>
                </c:pt>
                <c:pt idx="5072">
                  <c:v>0.92702765577965607</c:v>
                </c:pt>
                <c:pt idx="5073">
                  <c:v>0.9267061917082009</c:v>
                </c:pt>
                <c:pt idx="5074">
                  <c:v>0.92584895418432012</c:v>
                </c:pt>
                <c:pt idx="5075">
                  <c:v>0.92584895418432012</c:v>
                </c:pt>
                <c:pt idx="5076">
                  <c:v>0.92542033542237978</c:v>
                </c:pt>
                <c:pt idx="5077">
                  <c:v>0.92467025258898417</c:v>
                </c:pt>
                <c:pt idx="5078">
                  <c:v>0.92456309789849911</c:v>
                </c:pt>
                <c:pt idx="5079">
                  <c:v>0.924348788517529</c:v>
                </c:pt>
                <c:pt idx="5080">
                  <c:v>0.92477740727946933</c:v>
                </c:pt>
                <c:pt idx="5081">
                  <c:v>0.92445594320801405</c:v>
                </c:pt>
                <c:pt idx="5082">
                  <c:v>0.92338439630316316</c:v>
                </c:pt>
                <c:pt idx="5083">
                  <c:v>0.92252715877928249</c:v>
                </c:pt>
                <c:pt idx="5084">
                  <c:v>0.92231284939831237</c:v>
                </c:pt>
                <c:pt idx="5085">
                  <c:v>0.92199138532685709</c:v>
                </c:pt>
                <c:pt idx="5086">
                  <c:v>0.92156276656491665</c:v>
                </c:pt>
                <c:pt idx="5087">
                  <c:v>0.92124130249346148</c:v>
                </c:pt>
                <c:pt idx="5088">
                  <c:v>0.9203840649695807</c:v>
                </c:pt>
                <c:pt idx="5089">
                  <c:v>0.92027691027909564</c:v>
                </c:pt>
                <c:pt idx="5090">
                  <c:v>0.9198482915171553</c:v>
                </c:pt>
                <c:pt idx="5091">
                  <c:v>0.91952682744570002</c:v>
                </c:pt>
                <c:pt idx="5092">
                  <c:v>0.91888389930278958</c:v>
                </c:pt>
                <c:pt idx="5093">
                  <c:v>0.91866958992181935</c:v>
                </c:pt>
                <c:pt idx="5094">
                  <c:v>0.91845528054084924</c:v>
                </c:pt>
                <c:pt idx="5095">
                  <c:v>0.91759804301696857</c:v>
                </c:pt>
                <c:pt idx="5096">
                  <c:v>0.9174908883264834</c:v>
                </c:pt>
                <c:pt idx="5097">
                  <c:v>0.91727657894551329</c:v>
                </c:pt>
                <c:pt idx="5098">
                  <c:v>0.91641934142163262</c:v>
                </c:pt>
                <c:pt idx="5099">
                  <c:v>0.91641934142163262</c:v>
                </c:pt>
                <c:pt idx="5100">
                  <c:v>0.91599072265969217</c:v>
                </c:pt>
                <c:pt idx="5101">
                  <c:v>0.91524063982629666</c:v>
                </c:pt>
                <c:pt idx="5102">
                  <c:v>0.91534779451678172</c:v>
                </c:pt>
                <c:pt idx="5103">
                  <c:v>0.91491917575484139</c:v>
                </c:pt>
                <c:pt idx="5104">
                  <c:v>0.91459771168338611</c:v>
                </c:pt>
                <c:pt idx="5105">
                  <c:v>0.91374047415950543</c:v>
                </c:pt>
                <c:pt idx="5106">
                  <c:v>0.91374047415950543</c:v>
                </c:pt>
                <c:pt idx="5107">
                  <c:v>0.91331185539756499</c:v>
                </c:pt>
                <c:pt idx="5108">
                  <c:v>0.91288323663562476</c:v>
                </c:pt>
                <c:pt idx="5109">
                  <c:v>0.9122403084927142</c:v>
                </c:pt>
                <c:pt idx="5110">
                  <c:v>0.9122403084927142</c:v>
                </c:pt>
                <c:pt idx="5111">
                  <c:v>0.91191884442125892</c:v>
                </c:pt>
                <c:pt idx="5112">
                  <c:v>0.91095445220689308</c:v>
                </c:pt>
                <c:pt idx="5113">
                  <c:v>0.91074014282592297</c:v>
                </c:pt>
                <c:pt idx="5114">
                  <c:v>0.91170453504028881</c:v>
                </c:pt>
                <c:pt idx="5115">
                  <c:v>0.90999005999252736</c:v>
                </c:pt>
                <c:pt idx="5116">
                  <c:v>0.91009721468301241</c:v>
                </c:pt>
                <c:pt idx="5117">
                  <c:v>0.91063298813543792</c:v>
                </c:pt>
                <c:pt idx="5118">
                  <c:v>0.90934713184961691</c:v>
                </c:pt>
                <c:pt idx="5119">
                  <c:v>0.90891851308767646</c:v>
                </c:pt>
                <c:pt idx="5120">
                  <c:v>0.90859704901622118</c:v>
                </c:pt>
                <c:pt idx="5121">
                  <c:v>0.90784696618282568</c:v>
                </c:pt>
                <c:pt idx="5122">
                  <c:v>0.90720403803991512</c:v>
                </c:pt>
                <c:pt idx="5123">
                  <c:v>0.90848989432573612</c:v>
                </c:pt>
                <c:pt idx="5124">
                  <c:v>0.90709688334943006</c:v>
                </c:pt>
                <c:pt idx="5125">
                  <c:v>0.90666826458748973</c:v>
                </c:pt>
                <c:pt idx="5126">
                  <c:v>0.90634680051603445</c:v>
                </c:pt>
                <c:pt idx="5127">
                  <c:v>0.90591818175409411</c:v>
                </c:pt>
                <c:pt idx="5128">
                  <c:v>0.90559671768263883</c:v>
                </c:pt>
                <c:pt idx="5129">
                  <c:v>0.90506094423021344</c:v>
                </c:pt>
                <c:pt idx="5130">
                  <c:v>0.90484663484924321</c:v>
                </c:pt>
                <c:pt idx="5131">
                  <c:v>0.90441801608730288</c:v>
                </c:pt>
                <c:pt idx="5132">
                  <c:v>0.90356077856342221</c:v>
                </c:pt>
                <c:pt idx="5133">
                  <c:v>0.90366793325390726</c:v>
                </c:pt>
                <c:pt idx="5134">
                  <c:v>0.90281069573002659</c:v>
                </c:pt>
                <c:pt idx="5135">
                  <c:v>0.90291785042051165</c:v>
                </c:pt>
                <c:pt idx="5136">
                  <c:v>0.90206061289663098</c:v>
                </c:pt>
                <c:pt idx="5137">
                  <c:v>0.9017391488251757</c:v>
                </c:pt>
                <c:pt idx="5138">
                  <c:v>0.90141768475372042</c:v>
                </c:pt>
                <c:pt idx="5139">
                  <c:v>0.90131053006323536</c:v>
                </c:pt>
                <c:pt idx="5140">
                  <c:v>0.9022749222776012</c:v>
                </c:pt>
                <c:pt idx="5141">
                  <c:v>0.90195345820614592</c:v>
                </c:pt>
                <c:pt idx="5142">
                  <c:v>0.9006676019203248</c:v>
                </c:pt>
                <c:pt idx="5143">
                  <c:v>0.90023898315838446</c:v>
                </c:pt>
                <c:pt idx="5144">
                  <c:v>0.89927459094401874</c:v>
                </c:pt>
                <c:pt idx="5145">
                  <c:v>0.89948890032498885</c:v>
                </c:pt>
                <c:pt idx="5146">
                  <c:v>0.89895312687256346</c:v>
                </c:pt>
                <c:pt idx="5147">
                  <c:v>0.89873881749159334</c:v>
                </c:pt>
                <c:pt idx="5148">
                  <c:v>0.89938174563450379</c:v>
                </c:pt>
                <c:pt idx="5149">
                  <c:v>0.89820304403916784</c:v>
                </c:pt>
                <c:pt idx="5150">
                  <c:v>0.89777442527722751</c:v>
                </c:pt>
                <c:pt idx="5151">
                  <c:v>0.89713149713431695</c:v>
                </c:pt>
                <c:pt idx="5152">
                  <c:v>0.89702434244383189</c:v>
                </c:pt>
                <c:pt idx="5153">
                  <c:v>0.89584564084849594</c:v>
                </c:pt>
                <c:pt idx="5154">
                  <c:v>0.89552417677704066</c:v>
                </c:pt>
                <c:pt idx="5155">
                  <c:v>0.89530986739607055</c:v>
                </c:pt>
                <c:pt idx="5156">
                  <c:v>0.89552417677704066</c:v>
                </c:pt>
                <c:pt idx="5157">
                  <c:v>0.89498840332461527</c:v>
                </c:pt>
                <c:pt idx="5158">
                  <c:v>0.89455978456267493</c:v>
                </c:pt>
                <c:pt idx="5159">
                  <c:v>0.89434547518170471</c:v>
                </c:pt>
                <c:pt idx="5160">
                  <c:v>0.89359539234830909</c:v>
                </c:pt>
                <c:pt idx="5161">
                  <c:v>0.89455978456267493</c:v>
                </c:pt>
                <c:pt idx="5162">
                  <c:v>0.89177376261006269</c:v>
                </c:pt>
                <c:pt idx="5163">
                  <c:v>0.89284530951491359</c:v>
                </c:pt>
                <c:pt idx="5164">
                  <c:v>0.89177376261006269</c:v>
                </c:pt>
                <c:pt idx="5165">
                  <c:v>0.89177376261006269</c:v>
                </c:pt>
                <c:pt idx="5166">
                  <c:v>0.88855912189551012</c:v>
                </c:pt>
                <c:pt idx="5167">
                  <c:v>0.8907022157052118</c:v>
                </c:pt>
                <c:pt idx="5168">
                  <c:v>0.81355083855594956</c:v>
                </c:pt>
                <c:pt idx="5169">
                  <c:v>0.73532791450183643</c:v>
                </c:pt>
                <c:pt idx="5170">
                  <c:v>0.66889200640108282</c:v>
                </c:pt>
                <c:pt idx="5171">
                  <c:v>0.62281548949249566</c:v>
                </c:pt>
                <c:pt idx="5172">
                  <c:v>0.58209670710816286</c:v>
                </c:pt>
                <c:pt idx="5173">
                  <c:v>0.55852267520144383</c:v>
                </c:pt>
                <c:pt idx="5174">
                  <c:v>0.51137461138800577</c:v>
                </c:pt>
                <c:pt idx="5175">
                  <c:v>0.47708511043277801</c:v>
                </c:pt>
                <c:pt idx="5176">
                  <c:v>0.46422654757456772</c:v>
                </c:pt>
                <c:pt idx="5177">
                  <c:v>0.44279560947755037</c:v>
                </c:pt>
                <c:pt idx="5178">
                  <c:v>0.45672571924061156</c:v>
                </c:pt>
                <c:pt idx="5179">
                  <c:v>0.46315500066971682</c:v>
                </c:pt>
                <c:pt idx="5180">
                  <c:v>0.58959753544211879</c:v>
                </c:pt>
                <c:pt idx="5181">
                  <c:v>0.4663696413842694</c:v>
                </c:pt>
                <c:pt idx="5182">
                  <c:v>0.39564754566411231</c:v>
                </c:pt>
                <c:pt idx="5183">
                  <c:v>0.40850610852232272</c:v>
                </c:pt>
                <c:pt idx="5184">
                  <c:v>0.40850610852232272</c:v>
                </c:pt>
                <c:pt idx="5185">
                  <c:v>0.40850610852232272</c:v>
                </c:pt>
                <c:pt idx="5186">
                  <c:v>0.3420702004215691</c:v>
                </c:pt>
                <c:pt idx="5187">
                  <c:v>0.32706854375365702</c:v>
                </c:pt>
                <c:pt idx="5188">
                  <c:v>0.33778401280216563</c:v>
                </c:pt>
                <c:pt idx="5189">
                  <c:v>0.32385390303910444</c:v>
                </c:pt>
                <c:pt idx="5190">
                  <c:v>0.32171080922940265</c:v>
                </c:pt>
                <c:pt idx="5191">
                  <c:v>0.30456605875178888</c:v>
                </c:pt>
                <c:pt idx="5192">
                  <c:v>0.31099534018089403</c:v>
                </c:pt>
                <c:pt idx="5193">
                  <c:v>0.3013514180372362</c:v>
                </c:pt>
                <c:pt idx="5194">
                  <c:v>0.30349451184693799</c:v>
                </c:pt>
                <c:pt idx="5195">
                  <c:v>0.2884928551790259</c:v>
                </c:pt>
                <c:pt idx="5196">
                  <c:v>0.28099202684506985</c:v>
                </c:pt>
                <c:pt idx="5197">
                  <c:v>0.30242296494208709</c:v>
                </c:pt>
                <c:pt idx="5198">
                  <c:v>0.32706854375365702</c:v>
                </c:pt>
                <c:pt idx="5199">
                  <c:v>0.14490556992900994</c:v>
                </c:pt>
                <c:pt idx="5200">
                  <c:v>0.61210002044398704</c:v>
                </c:pt>
                <c:pt idx="5201">
                  <c:v>-0.26442534772402038</c:v>
                </c:pt>
                <c:pt idx="5202">
                  <c:v>0.3152815278002975</c:v>
                </c:pt>
                <c:pt idx="5203">
                  <c:v>0.30027987113238541</c:v>
                </c:pt>
                <c:pt idx="5204">
                  <c:v>0.27670583922566638</c:v>
                </c:pt>
                <c:pt idx="5205">
                  <c:v>0.28099202684506985</c:v>
                </c:pt>
                <c:pt idx="5206">
                  <c:v>0.26491882327230687</c:v>
                </c:pt>
                <c:pt idx="5207">
                  <c:v>0.26813346398685944</c:v>
                </c:pt>
                <c:pt idx="5208">
                  <c:v>0.22848622850737743</c:v>
                </c:pt>
                <c:pt idx="5209">
                  <c:v>0.25420335422379814</c:v>
                </c:pt>
                <c:pt idx="5210">
                  <c:v>0.25741799493835082</c:v>
                </c:pt>
                <c:pt idx="5211">
                  <c:v>0.24670252588984209</c:v>
                </c:pt>
                <c:pt idx="5212">
                  <c:v>0.25098871350924556</c:v>
                </c:pt>
                <c:pt idx="5213">
                  <c:v>0.27027655779656112</c:v>
                </c:pt>
                <c:pt idx="5214">
                  <c:v>0.23920169755588605</c:v>
                </c:pt>
                <c:pt idx="5215">
                  <c:v>0.23920169755588605</c:v>
                </c:pt>
                <c:pt idx="5216">
                  <c:v>0.24027324446073695</c:v>
                </c:pt>
                <c:pt idx="5217">
                  <c:v>0.2338439630316318</c:v>
                </c:pt>
                <c:pt idx="5218">
                  <c:v>0.22634313469767575</c:v>
                </c:pt>
                <c:pt idx="5219">
                  <c:v>0.23813015065103527</c:v>
                </c:pt>
                <c:pt idx="5220">
                  <c:v>0.23705860374618437</c:v>
                </c:pt>
                <c:pt idx="5221">
                  <c:v>0.22420004088797396</c:v>
                </c:pt>
                <c:pt idx="5222">
                  <c:v>0.22420004088797396</c:v>
                </c:pt>
                <c:pt idx="5223">
                  <c:v>0.22634313469767575</c:v>
                </c:pt>
                <c:pt idx="5224">
                  <c:v>0.23705860374618437</c:v>
                </c:pt>
                <c:pt idx="5225">
                  <c:v>0.22098540017342139</c:v>
                </c:pt>
                <c:pt idx="5226">
                  <c:v>0.21455611874431624</c:v>
                </c:pt>
                <c:pt idx="5227">
                  <c:v>0.21669921255401792</c:v>
                </c:pt>
                <c:pt idx="5228">
                  <c:v>0.21991385326857049</c:v>
                </c:pt>
                <c:pt idx="5229">
                  <c:v>0.22312849398312307</c:v>
                </c:pt>
                <c:pt idx="5230">
                  <c:v>0.21026993112491277</c:v>
                </c:pt>
                <c:pt idx="5231">
                  <c:v>0.20062600898125493</c:v>
                </c:pt>
                <c:pt idx="5232">
                  <c:v>0.20919838422006187</c:v>
                </c:pt>
                <c:pt idx="5233">
                  <c:v>0.21026993112491277</c:v>
                </c:pt>
                <c:pt idx="5234">
                  <c:v>0.21991385326857049</c:v>
                </c:pt>
                <c:pt idx="5235">
                  <c:v>0.20919838422006187</c:v>
                </c:pt>
                <c:pt idx="5236">
                  <c:v>0.2059837435055093</c:v>
                </c:pt>
                <c:pt idx="5237">
                  <c:v>0.21455611874431624</c:v>
                </c:pt>
                <c:pt idx="5238">
                  <c:v>0.21026993112491277</c:v>
                </c:pt>
                <c:pt idx="5239">
                  <c:v>0.21669921255401792</c:v>
                </c:pt>
                <c:pt idx="5240">
                  <c:v>0.2059837435055093</c:v>
                </c:pt>
                <c:pt idx="5241">
                  <c:v>0.20812683731521098</c:v>
                </c:pt>
                <c:pt idx="5242">
                  <c:v>0.19955446207640404</c:v>
                </c:pt>
                <c:pt idx="5243">
                  <c:v>0.21134147802976355</c:v>
                </c:pt>
                <c:pt idx="5244">
                  <c:v>0.20062600898125493</c:v>
                </c:pt>
                <c:pt idx="5245">
                  <c:v>0.20276910279095672</c:v>
                </c:pt>
                <c:pt idx="5246">
                  <c:v>0.19633982136185146</c:v>
                </c:pt>
                <c:pt idx="5247">
                  <c:v>0.19098208683759721</c:v>
                </c:pt>
                <c:pt idx="5248">
                  <c:v>0.19848291517155325</c:v>
                </c:pt>
                <c:pt idx="5249">
                  <c:v>0.20276910279095672</c:v>
                </c:pt>
                <c:pt idx="5250">
                  <c:v>0.19848291517155325</c:v>
                </c:pt>
                <c:pt idx="5251">
                  <c:v>0.18133816469393937</c:v>
                </c:pt>
                <c:pt idx="5252">
                  <c:v>0.1770519770745359</c:v>
                </c:pt>
                <c:pt idx="5253">
                  <c:v>0.18883899302789542</c:v>
                </c:pt>
                <c:pt idx="5254">
                  <c:v>0.19205363374244799</c:v>
                </c:pt>
                <c:pt idx="5255">
                  <c:v>0.21455611874431624</c:v>
                </c:pt>
                <c:pt idx="5256">
                  <c:v>0.19098208683759721</c:v>
                </c:pt>
                <c:pt idx="5257">
                  <c:v>0.18240971159879027</c:v>
                </c:pt>
                <c:pt idx="5258">
                  <c:v>0.18348125850364116</c:v>
                </c:pt>
                <c:pt idx="5259">
                  <c:v>0.18669589921819374</c:v>
                </c:pt>
                <c:pt idx="5260">
                  <c:v>0.17598043016968512</c:v>
                </c:pt>
                <c:pt idx="5261">
                  <c:v>0.17276578945513243</c:v>
                </c:pt>
                <c:pt idx="5262">
                  <c:v>0.16847960183572896</c:v>
                </c:pt>
                <c:pt idx="5263">
                  <c:v>0.17169424255028165</c:v>
                </c:pt>
                <c:pt idx="5264">
                  <c:v>0.16526496112117639</c:v>
                </c:pt>
                <c:pt idx="5265">
                  <c:v>0.17062269564543076</c:v>
                </c:pt>
                <c:pt idx="5266">
                  <c:v>0.17062269564543076</c:v>
                </c:pt>
                <c:pt idx="5267">
                  <c:v>0.17383733635998333</c:v>
                </c:pt>
                <c:pt idx="5268">
                  <c:v>0.17169424255028165</c:v>
                </c:pt>
                <c:pt idx="5269">
                  <c:v>0.13954783540475568</c:v>
                </c:pt>
                <c:pt idx="5270">
                  <c:v>0.15990722659692214</c:v>
                </c:pt>
                <c:pt idx="5271">
                  <c:v>0.15562103897751867</c:v>
                </c:pt>
                <c:pt idx="5272">
                  <c:v>0.16955114874057986</c:v>
                </c:pt>
                <c:pt idx="5273">
                  <c:v>0.15669258588236945</c:v>
                </c:pt>
                <c:pt idx="5274">
                  <c:v>0.16312186731147471</c:v>
                </c:pt>
                <c:pt idx="5275">
                  <c:v>0.15776413278722035</c:v>
                </c:pt>
                <c:pt idx="5276">
                  <c:v>0.15454949207266777</c:v>
                </c:pt>
                <c:pt idx="5277">
                  <c:v>0.16955114874057986</c:v>
                </c:pt>
                <c:pt idx="5278">
                  <c:v>0.15990722659692214</c:v>
                </c:pt>
                <c:pt idx="5279">
                  <c:v>0.14276247611930826</c:v>
                </c:pt>
                <c:pt idx="5280">
                  <c:v>0.16955114874057986</c:v>
                </c:pt>
                <c:pt idx="5281">
                  <c:v>0.15454949207266777</c:v>
                </c:pt>
                <c:pt idx="5282">
                  <c:v>0.14812021064356262</c:v>
                </c:pt>
                <c:pt idx="5283">
                  <c:v>0.15776413278722035</c:v>
                </c:pt>
                <c:pt idx="5284">
                  <c:v>0.15990722659692214</c:v>
                </c:pt>
                <c:pt idx="5285">
                  <c:v>0.16955114874057986</c:v>
                </c:pt>
                <c:pt idx="5286">
                  <c:v>0.15669258588236945</c:v>
                </c:pt>
                <c:pt idx="5287">
                  <c:v>0.15347794516781688</c:v>
                </c:pt>
                <c:pt idx="5288">
                  <c:v>0.16097877350177292</c:v>
                </c:pt>
                <c:pt idx="5289">
                  <c:v>0.18026661778908848</c:v>
                </c:pt>
                <c:pt idx="5290">
                  <c:v>0.17062269564543076</c:v>
                </c:pt>
                <c:pt idx="5291">
                  <c:v>0.16419341421632561</c:v>
                </c:pt>
                <c:pt idx="5292">
                  <c:v>0.14061938230960658</c:v>
                </c:pt>
                <c:pt idx="5293">
                  <c:v>0.14597711683386083</c:v>
                </c:pt>
                <c:pt idx="5294">
                  <c:v>0.16312186731147471</c:v>
                </c:pt>
                <c:pt idx="5295">
                  <c:v>0.16955114874057986</c:v>
                </c:pt>
                <c:pt idx="5296">
                  <c:v>0.14061938230960658</c:v>
                </c:pt>
                <c:pt idx="5297">
                  <c:v>0.16205032040662382</c:v>
                </c:pt>
                <c:pt idx="5298">
                  <c:v>0.14919175754841341</c:v>
                </c:pt>
                <c:pt idx="5299">
                  <c:v>0.14383402302415915</c:v>
                </c:pt>
                <c:pt idx="5300">
                  <c:v>0.14061938230960658</c:v>
                </c:pt>
                <c:pt idx="5301">
                  <c:v>0.15562103897751867</c:v>
                </c:pt>
                <c:pt idx="5302">
                  <c:v>0.16419341421632561</c:v>
                </c:pt>
                <c:pt idx="5303">
                  <c:v>8.5970490162212476E-2</c:v>
                </c:pt>
                <c:pt idx="5304">
                  <c:v>0.14704866373871173</c:v>
                </c:pt>
                <c:pt idx="5305">
                  <c:v>0.13740474159505389</c:v>
                </c:pt>
                <c:pt idx="5306">
                  <c:v>0.13847628849990479</c:v>
                </c:pt>
                <c:pt idx="5307">
                  <c:v>0.13954783540475568</c:v>
                </c:pt>
                <c:pt idx="5308">
                  <c:v>0.13633319469020311</c:v>
                </c:pt>
                <c:pt idx="5309">
                  <c:v>0.14490556992900994</c:v>
                </c:pt>
                <c:pt idx="5310">
                  <c:v>0.11918844421258923</c:v>
                </c:pt>
                <c:pt idx="5311">
                  <c:v>0.14169092921445736</c:v>
                </c:pt>
                <c:pt idx="5312">
                  <c:v>0.12025999111744012</c:v>
                </c:pt>
                <c:pt idx="5313">
                  <c:v>0.1224030849271418</c:v>
                </c:pt>
                <c:pt idx="5314">
                  <c:v>0.13954783540475568</c:v>
                </c:pt>
                <c:pt idx="5315">
                  <c:v>0.11597380349803665</c:v>
                </c:pt>
                <c:pt idx="5316">
                  <c:v>0.14383402302415915</c:v>
                </c:pt>
                <c:pt idx="5317">
                  <c:v>0.12990391326109785</c:v>
                </c:pt>
                <c:pt idx="5318">
                  <c:v>0.14597711683386083</c:v>
                </c:pt>
                <c:pt idx="5319">
                  <c:v>0.11383070968833486</c:v>
                </c:pt>
                <c:pt idx="5320">
                  <c:v>0.13097546016594874</c:v>
                </c:pt>
                <c:pt idx="5321">
                  <c:v>0.13419010088050132</c:v>
                </c:pt>
                <c:pt idx="5322">
                  <c:v>0.12454617873684359</c:v>
                </c:pt>
                <c:pt idx="5323">
                  <c:v>0.15347794516781688</c:v>
                </c:pt>
                <c:pt idx="5324">
                  <c:v>0.13419010088050132</c:v>
                </c:pt>
                <c:pt idx="5325">
                  <c:v>0.14276247611930826</c:v>
                </c:pt>
                <c:pt idx="5326">
                  <c:v>0.15240639826296609</c:v>
                </c:pt>
                <c:pt idx="5327">
                  <c:v>0.13954783540475568</c:v>
                </c:pt>
                <c:pt idx="5328">
                  <c:v>0.14490556992900994</c:v>
                </c:pt>
                <c:pt idx="5329">
                  <c:v>0.13204700707079964</c:v>
                </c:pt>
                <c:pt idx="5330">
                  <c:v>0.13311855397565053</c:v>
                </c:pt>
                <c:pt idx="5331">
                  <c:v>0.14812021064356262</c:v>
                </c:pt>
                <c:pt idx="5332">
                  <c:v>0.14812021064356262</c:v>
                </c:pt>
                <c:pt idx="5333">
                  <c:v>0.14919175754841341</c:v>
                </c:pt>
                <c:pt idx="5334">
                  <c:v>0.12990391326109785</c:v>
                </c:pt>
                <c:pt idx="5335">
                  <c:v>0.14383402302415915</c:v>
                </c:pt>
                <c:pt idx="5336">
                  <c:v>0.15669258588236945</c:v>
                </c:pt>
                <c:pt idx="5337">
                  <c:v>0.14061938230960658</c:v>
                </c:pt>
                <c:pt idx="5338">
                  <c:v>0.14597711683386083</c:v>
                </c:pt>
                <c:pt idx="5339">
                  <c:v>0.1234746318319927</c:v>
                </c:pt>
                <c:pt idx="5340">
                  <c:v>0.13204700707079964</c:v>
                </c:pt>
                <c:pt idx="5341">
                  <c:v>0.13526164778535221</c:v>
                </c:pt>
                <c:pt idx="5342">
                  <c:v>0.14597711683386083</c:v>
                </c:pt>
                <c:pt idx="5343">
                  <c:v>0.16419341421632561</c:v>
                </c:pt>
                <c:pt idx="5344">
                  <c:v>0.13097546016594874</c:v>
                </c:pt>
                <c:pt idx="5345">
                  <c:v>0.21348457183946534</c:v>
                </c:pt>
                <c:pt idx="5346">
                  <c:v>0.12776081945139617</c:v>
                </c:pt>
                <c:pt idx="5347">
                  <c:v>0.11918844421258923</c:v>
                </c:pt>
                <c:pt idx="5348">
                  <c:v>0.12025999111744012</c:v>
                </c:pt>
                <c:pt idx="5349">
                  <c:v>0.14812021064356262</c:v>
                </c:pt>
                <c:pt idx="5350">
                  <c:v>0.11811689730773833</c:v>
                </c:pt>
                <c:pt idx="5351">
                  <c:v>0.13204700707079964</c:v>
                </c:pt>
                <c:pt idx="5352">
                  <c:v>0.12561772564169438</c:v>
                </c:pt>
                <c:pt idx="5353">
                  <c:v>0.12883236635624706</c:v>
                </c:pt>
                <c:pt idx="5354">
                  <c:v>0.13526164778535221</c:v>
                </c:pt>
                <c:pt idx="5355">
                  <c:v>0.11704535040288755</c:v>
                </c:pt>
                <c:pt idx="5356">
                  <c:v>0.11061606897378229</c:v>
                </c:pt>
                <c:pt idx="5357">
                  <c:v>0.1234746318319927</c:v>
                </c:pt>
                <c:pt idx="5358">
                  <c:v>0.11490225659318576</c:v>
                </c:pt>
                <c:pt idx="5359">
                  <c:v>0.13311855397565053</c:v>
                </c:pt>
                <c:pt idx="5360">
                  <c:v>0.12454617873684359</c:v>
                </c:pt>
                <c:pt idx="5361">
                  <c:v>0.13097546016594874</c:v>
                </c:pt>
                <c:pt idx="5362">
                  <c:v>0.12990391326109785</c:v>
                </c:pt>
                <c:pt idx="5363">
                  <c:v>0.1234746318319927</c:v>
                </c:pt>
                <c:pt idx="5364">
                  <c:v>0.14276247611930826</c:v>
                </c:pt>
                <c:pt idx="5365">
                  <c:v>0.19633982136185146</c:v>
                </c:pt>
                <c:pt idx="5366">
                  <c:v>0.12990391326109785</c:v>
                </c:pt>
                <c:pt idx="5367">
                  <c:v>8.1684302542809006E-2</c:v>
                </c:pt>
                <c:pt idx="5368">
                  <c:v>0.14061938230960658</c:v>
                </c:pt>
                <c:pt idx="5369">
                  <c:v>0.11383070968833486</c:v>
                </c:pt>
                <c:pt idx="5370">
                  <c:v>7.0968833494300276E-2</c:v>
                </c:pt>
                <c:pt idx="5371">
                  <c:v>0.17062269564543076</c:v>
                </c:pt>
                <c:pt idx="5372">
                  <c:v>0.11704535040288755</c:v>
                </c:pt>
                <c:pt idx="5373">
                  <c:v>0.11811689730773833</c:v>
                </c:pt>
                <c:pt idx="5374">
                  <c:v>0.12025999111744012</c:v>
                </c:pt>
                <c:pt idx="5375">
                  <c:v>0.11597380349803665</c:v>
                </c:pt>
                <c:pt idx="5376">
                  <c:v>0.15776413278722035</c:v>
                </c:pt>
                <c:pt idx="5377">
                  <c:v>0.11811689730773833</c:v>
                </c:pt>
                <c:pt idx="5378">
                  <c:v>0.11168761587863318</c:v>
                </c:pt>
                <c:pt idx="5379">
                  <c:v>0.11811689730773833</c:v>
                </c:pt>
                <c:pt idx="5380">
                  <c:v>0.11275916278348408</c:v>
                </c:pt>
                <c:pt idx="5381">
                  <c:v>9.990059992527367E-2</c:v>
                </c:pt>
                <c:pt idx="5382">
                  <c:v>0.11168761587863318</c:v>
                </c:pt>
                <c:pt idx="5383">
                  <c:v>0.1234746318319927</c:v>
                </c:pt>
                <c:pt idx="5384">
                  <c:v>0.11168761587863318</c:v>
                </c:pt>
                <c:pt idx="5385">
                  <c:v>0.10204369373497535</c:v>
                </c:pt>
                <c:pt idx="5386">
                  <c:v>0.11168761587863318</c:v>
                </c:pt>
                <c:pt idx="5387">
                  <c:v>7.9541208733107216E-2</c:v>
                </c:pt>
                <c:pt idx="5388">
                  <c:v>0.11704535040288755</c:v>
                </c:pt>
                <c:pt idx="5389">
                  <c:v>1.2033753727502816E-2</c:v>
                </c:pt>
                <c:pt idx="5390">
                  <c:v>0.11383070968833486</c:v>
                </c:pt>
                <c:pt idx="5391">
                  <c:v>-0.68232864061585752</c:v>
                </c:pt>
                <c:pt idx="5392">
                  <c:v>0.12454617873684359</c:v>
                </c:pt>
                <c:pt idx="5393">
                  <c:v>0.11275916278348408</c:v>
                </c:pt>
                <c:pt idx="5394">
                  <c:v>9.6685959210721095E-2</c:v>
                </c:pt>
                <c:pt idx="5395">
                  <c:v>7.0968833494300276E-2</c:v>
                </c:pt>
                <c:pt idx="5396">
                  <c:v>0.14276247611930826</c:v>
                </c:pt>
                <c:pt idx="5397">
                  <c:v>0.53173400258017212</c:v>
                </c:pt>
                <c:pt idx="5398">
                  <c:v>0.11704535040288755</c:v>
                </c:pt>
                <c:pt idx="5399">
                  <c:v>9.56144123058702E-2</c:v>
                </c:pt>
                <c:pt idx="5400">
                  <c:v>0.1224030849271418</c:v>
                </c:pt>
                <c:pt idx="5401">
                  <c:v>0.13740474159505389</c:v>
                </c:pt>
                <c:pt idx="5402">
                  <c:v>6.4539552065195127E-2</c:v>
                </c:pt>
                <c:pt idx="5403">
                  <c:v>0.2595610887480525</c:v>
                </c:pt>
                <c:pt idx="5404">
                  <c:v>0.2595610887480525</c:v>
                </c:pt>
                <c:pt idx="5405">
                  <c:v>0.39028981113985795</c:v>
                </c:pt>
                <c:pt idx="5406">
                  <c:v>0.3281400906585078</c:v>
                </c:pt>
                <c:pt idx="5407">
                  <c:v>-6.4046076516908634E-2</c:v>
                </c:pt>
                <c:pt idx="5408">
                  <c:v>-6.4046076516908634E-2</c:v>
                </c:pt>
                <c:pt idx="5409">
                  <c:v>0.16740805493087818</c:v>
                </c:pt>
                <c:pt idx="5410">
                  <c:v>0.16740805493087818</c:v>
                </c:pt>
                <c:pt idx="5411">
                  <c:v>0.12133153802229102</c:v>
                </c:pt>
                <c:pt idx="5412">
                  <c:v>0.13419010088050132</c:v>
                </c:pt>
                <c:pt idx="5413">
                  <c:v>9.8829053020422775E-2</c:v>
                </c:pt>
                <c:pt idx="5414">
                  <c:v>0.31313843399059571</c:v>
                </c:pt>
                <c:pt idx="5415">
                  <c:v>0.31099534018089403</c:v>
                </c:pt>
                <c:pt idx="5416">
                  <c:v>0.31099534018089403</c:v>
                </c:pt>
                <c:pt idx="5417">
                  <c:v>0.14276247611930826</c:v>
                </c:pt>
                <c:pt idx="5418">
                  <c:v>0.14276247611930826</c:v>
                </c:pt>
                <c:pt idx="5419">
                  <c:v>7.0968833494300276E-2</c:v>
                </c:pt>
                <c:pt idx="5420">
                  <c:v>0.14276247611930826</c:v>
                </c:pt>
                <c:pt idx="5421">
                  <c:v>0.13097546016594874</c:v>
                </c:pt>
              </c:numCache>
            </c:numRef>
          </c:val>
          <c:smooth val="0"/>
          <c:extLst>
            <c:ext xmlns:c16="http://schemas.microsoft.com/office/drawing/2014/chart" uri="{C3380CC4-5D6E-409C-BE32-E72D297353CC}">
              <c16:uniqueId val="{00000001-9E25-4741-A345-B6C81BEDED96}"/>
            </c:ext>
          </c:extLst>
        </c:ser>
        <c:dLbls>
          <c:showLegendKey val="0"/>
          <c:showVal val="0"/>
          <c:showCatName val="0"/>
          <c:showSerName val="0"/>
          <c:showPercent val="0"/>
          <c:showBubbleSize val="0"/>
        </c:dLbls>
        <c:smooth val="0"/>
        <c:axId val="1323360224"/>
        <c:axId val="912223344"/>
      </c:lineChart>
      <c:catAx>
        <c:axId val="132336022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2223344"/>
        <c:crosses val="autoZero"/>
        <c:auto val="1"/>
        <c:lblAlgn val="ctr"/>
        <c:lblOffset val="100"/>
        <c:tickLblSkip val="250"/>
        <c:noMultiLvlLbl val="0"/>
      </c:catAx>
      <c:valAx>
        <c:axId val="912223344"/>
        <c:scaling>
          <c:orientation val="minMax"/>
          <c:max val="1"/>
          <c:min val="0"/>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233602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845290475358697E-2"/>
          <c:y val="4.8419184672226036E-2"/>
          <c:w val="0.92284370244076352"/>
          <c:h val="0.90316163065554789"/>
        </c:manualLayout>
      </c:layout>
      <c:scatterChart>
        <c:scatterStyle val="smoothMarker"/>
        <c:varyColors val="0"/>
        <c:ser>
          <c:idx val="1"/>
          <c:order val="0"/>
          <c:tx>
            <c:strRef>
              <c:f>'Benzene 16-MHA'!$D$1</c:f>
              <c:strCache>
                <c:ptCount val="1"/>
                <c:pt idx="0">
                  <c:v>response</c:v>
                </c:pt>
              </c:strCache>
            </c:strRef>
          </c:tx>
          <c:spPr>
            <a:ln w="63500" cap="rnd">
              <a:solidFill>
                <a:srgbClr val="CC6677"/>
              </a:solidFill>
              <a:round/>
            </a:ln>
            <a:effectLst/>
          </c:spPr>
          <c:marker>
            <c:symbol val="none"/>
          </c:marker>
          <c:yVal>
            <c:numRef>
              <c:f>'Benzene 16-MHA'!$D$2:$D$4300</c:f>
              <c:numCache>
                <c:formatCode>0.00E+00</c:formatCode>
                <c:ptCount val="4299"/>
                <c:pt idx="0">
                  <c:v>5.7265101887887027E-2</c:v>
                </c:pt>
                <c:pt idx="1">
                  <c:v>5.0980202567139643E-2</c:v>
                </c:pt>
                <c:pt idx="2">
                  <c:v>5.4122652227513335E-2</c:v>
                </c:pt>
                <c:pt idx="3">
                  <c:v>5.4122652227513335E-2</c:v>
                </c:pt>
                <c:pt idx="4">
                  <c:v>6.0407551548260829E-2</c:v>
                </c:pt>
                <c:pt idx="5">
                  <c:v>3.2125504604897381E-2</c:v>
                </c:pt>
                <c:pt idx="6">
                  <c:v>6.3550001208634521E-2</c:v>
                </c:pt>
                <c:pt idx="7">
                  <c:v>6.3550001208634521E-2</c:v>
                </c:pt>
                <c:pt idx="8">
                  <c:v>5.0980202567139643E-2</c:v>
                </c:pt>
                <c:pt idx="9">
                  <c:v>6.3550001208634521E-2</c:v>
                </c:pt>
                <c:pt idx="10">
                  <c:v>5.4122652227513335E-2</c:v>
                </c:pt>
                <c:pt idx="11">
                  <c:v>5.4122652227513335E-2</c:v>
                </c:pt>
                <c:pt idx="12">
                  <c:v>5.7265101887887027E-2</c:v>
                </c:pt>
                <c:pt idx="13">
                  <c:v>5.4122652227513335E-2</c:v>
                </c:pt>
                <c:pt idx="14">
                  <c:v>6.3550001208634521E-2</c:v>
                </c:pt>
                <c:pt idx="15">
                  <c:v>4.7837752906765951E-2</c:v>
                </c:pt>
                <c:pt idx="16">
                  <c:v>5.7265101887887027E-2</c:v>
                </c:pt>
                <c:pt idx="17">
                  <c:v>5.0980202567139643E-2</c:v>
                </c:pt>
                <c:pt idx="18">
                  <c:v>4.7837752906765951E-2</c:v>
                </c:pt>
                <c:pt idx="19">
                  <c:v>5.4122652227513335E-2</c:v>
                </c:pt>
                <c:pt idx="20">
                  <c:v>6.3550001208634521E-2</c:v>
                </c:pt>
                <c:pt idx="21">
                  <c:v>5.4122652227513335E-2</c:v>
                </c:pt>
                <c:pt idx="22">
                  <c:v>5.0980202567139643E-2</c:v>
                </c:pt>
                <c:pt idx="23">
                  <c:v>5.4122652227513335E-2</c:v>
                </c:pt>
                <c:pt idx="24">
                  <c:v>4.7837752906765951E-2</c:v>
                </c:pt>
                <c:pt idx="25">
                  <c:v>5.7265101887887027E-2</c:v>
                </c:pt>
                <c:pt idx="26">
                  <c:v>5.7265101887887027E-2</c:v>
                </c:pt>
                <c:pt idx="27">
                  <c:v>6.3550001208634521E-2</c:v>
                </c:pt>
                <c:pt idx="28">
                  <c:v>6.6692450869008213E-2</c:v>
                </c:pt>
                <c:pt idx="29">
                  <c:v>5.0980202567139643E-2</c:v>
                </c:pt>
                <c:pt idx="30">
                  <c:v>6.0407551548260829E-2</c:v>
                </c:pt>
                <c:pt idx="31">
                  <c:v>4.7837752906765951E-2</c:v>
                </c:pt>
                <c:pt idx="32">
                  <c:v>4.7837752906765951E-2</c:v>
                </c:pt>
                <c:pt idx="33">
                  <c:v>4.4695303246392259E-2</c:v>
                </c:pt>
                <c:pt idx="34">
                  <c:v>4.7837752906765951E-2</c:v>
                </c:pt>
                <c:pt idx="35">
                  <c:v>5.7265101887887027E-2</c:v>
                </c:pt>
                <c:pt idx="36">
                  <c:v>4.7837752906765951E-2</c:v>
                </c:pt>
                <c:pt idx="37">
                  <c:v>5.4122652227513335E-2</c:v>
                </c:pt>
                <c:pt idx="38">
                  <c:v>4.4695303246392259E-2</c:v>
                </c:pt>
                <c:pt idx="39">
                  <c:v>4.1552853586018568E-2</c:v>
                </c:pt>
                <c:pt idx="40">
                  <c:v>5.4122652227513335E-2</c:v>
                </c:pt>
                <c:pt idx="41">
                  <c:v>4.7837752906765951E-2</c:v>
                </c:pt>
                <c:pt idx="42">
                  <c:v>4.1552853586018568E-2</c:v>
                </c:pt>
                <c:pt idx="43">
                  <c:v>4.7837752906765951E-2</c:v>
                </c:pt>
                <c:pt idx="44">
                  <c:v>5.0980202567139643E-2</c:v>
                </c:pt>
                <c:pt idx="45">
                  <c:v>4.4695303246392259E-2</c:v>
                </c:pt>
                <c:pt idx="46">
                  <c:v>6.0407551548260829E-2</c:v>
                </c:pt>
                <c:pt idx="47">
                  <c:v>5.0980202567139643E-2</c:v>
                </c:pt>
                <c:pt idx="48">
                  <c:v>5.4122652227513335E-2</c:v>
                </c:pt>
                <c:pt idx="49">
                  <c:v>4.7837752906765951E-2</c:v>
                </c:pt>
                <c:pt idx="50">
                  <c:v>4.4695303246392259E-2</c:v>
                </c:pt>
                <c:pt idx="51">
                  <c:v>4.4695303246392259E-2</c:v>
                </c:pt>
                <c:pt idx="52">
                  <c:v>5.0980202567139643E-2</c:v>
                </c:pt>
                <c:pt idx="53">
                  <c:v>5.0980202567139643E-2</c:v>
                </c:pt>
                <c:pt idx="54">
                  <c:v>4.7837752906765951E-2</c:v>
                </c:pt>
                <c:pt idx="55">
                  <c:v>4.4695303246392259E-2</c:v>
                </c:pt>
                <c:pt idx="56">
                  <c:v>4.4695303246392259E-2</c:v>
                </c:pt>
                <c:pt idx="57">
                  <c:v>4.7837752906765951E-2</c:v>
                </c:pt>
                <c:pt idx="58">
                  <c:v>4.7837752906765951E-2</c:v>
                </c:pt>
                <c:pt idx="59">
                  <c:v>5.4122652227513335E-2</c:v>
                </c:pt>
                <c:pt idx="60">
                  <c:v>5.0980202567139643E-2</c:v>
                </c:pt>
                <c:pt idx="61">
                  <c:v>5.7265101887887027E-2</c:v>
                </c:pt>
                <c:pt idx="62">
                  <c:v>3.8410403925644765E-2</c:v>
                </c:pt>
                <c:pt idx="63">
                  <c:v>5.7265101887887027E-2</c:v>
                </c:pt>
                <c:pt idx="64">
                  <c:v>5.4122652227513335E-2</c:v>
                </c:pt>
                <c:pt idx="65">
                  <c:v>4.4695303246392259E-2</c:v>
                </c:pt>
                <c:pt idx="66">
                  <c:v>4.7837752906765951E-2</c:v>
                </c:pt>
                <c:pt idx="67">
                  <c:v>4.7837752906765951E-2</c:v>
                </c:pt>
                <c:pt idx="68">
                  <c:v>4.7837752906765951E-2</c:v>
                </c:pt>
                <c:pt idx="69">
                  <c:v>5.0980202567139643E-2</c:v>
                </c:pt>
                <c:pt idx="70">
                  <c:v>4.1552853586018568E-2</c:v>
                </c:pt>
                <c:pt idx="71">
                  <c:v>4.1552853586018568E-2</c:v>
                </c:pt>
                <c:pt idx="72">
                  <c:v>4.4695303246392259E-2</c:v>
                </c:pt>
                <c:pt idx="73">
                  <c:v>5.0980202567139643E-2</c:v>
                </c:pt>
                <c:pt idx="74">
                  <c:v>5.0980202567139643E-2</c:v>
                </c:pt>
                <c:pt idx="75">
                  <c:v>5.0980202567139643E-2</c:v>
                </c:pt>
                <c:pt idx="76">
                  <c:v>6.3550001208634521E-2</c:v>
                </c:pt>
                <c:pt idx="77">
                  <c:v>4.7837752906765951E-2</c:v>
                </c:pt>
                <c:pt idx="78">
                  <c:v>4.4695303246392259E-2</c:v>
                </c:pt>
                <c:pt idx="79">
                  <c:v>4.4695303246392259E-2</c:v>
                </c:pt>
                <c:pt idx="80">
                  <c:v>4.7837752906765951E-2</c:v>
                </c:pt>
                <c:pt idx="81">
                  <c:v>4.4695303246392259E-2</c:v>
                </c:pt>
                <c:pt idx="82">
                  <c:v>3.5267954265271073E-2</c:v>
                </c:pt>
                <c:pt idx="83">
                  <c:v>3.8410403925644765E-2</c:v>
                </c:pt>
                <c:pt idx="84">
                  <c:v>4.7837752906765951E-2</c:v>
                </c:pt>
                <c:pt idx="85">
                  <c:v>5.4122652227513335E-2</c:v>
                </c:pt>
                <c:pt idx="86">
                  <c:v>5.7265101887887027E-2</c:v>
                </c:pt>
                <c:pt idx="87">
                  <c:v>4.7837752906765951E-2</c:v>
                </c:pt>
                <c:pt idx="88">
                  <c:v>4.1552853586018568E-2</c:v>
                </c:pt>
                <c:pt idx="89">
                  <c:v>4.4695303246392259E-2</c:v>
                </c:pt>
                <c:pt idx="90">
                  <c:v>4.7837752906765951E-2</c:v>
                </c:pt>
                <c:pt idx="91">
                  <c:v>4.4695303246392259E-2</c:v>
                </c:pt>
                <c:pt idx="92">
                  <c:v>4.4695303246392259E-2</c:v>
                </c:pt>
                <c:pt idx="93">
                  <c:v>5.4122652227513335E-2</c:v>
                </c:pt>
                <c:pt idx="94">
                  <c:v>4.7837752906765951E-2</c:v>
                </c:pt>
                <c:pt idx="95">
                  <c:v>4.7837752906765951E-2</c:v>
                </c:pt>
                <c:pt idx="96">
                  <c:v>5.0980202567139643E-2</c:v>
                </c:pt>
                <c:pt idx="97">
                  <c:v>4.1552853586018568E-2</c:v>
                </c:pt>
                <c:pt idx="98">
                  <c:v>5.0980202567139643E-2</c:v>
                </c:pt>
                <c:pt idx="99">
                  <c:v>4.4695303246392259E-2</c:v>
                </c:pt>
                <c:pt idx="100">
                  <c:v>5.4122652227513335E-2</c:v>
                </c:pt>
                <c:pt idx="101">
                  <c:v>4.1552853586018568E-2</c:v>
                </c:pt>
                <c:pt idx="102">
                  <c:v>5.4122652227513335E-2</c:v>
                </c:pt>
                <c:pt idx="103">
                  <c:v>5.0980202567139643E-2</c:v>
                </c:pt>
                <c:pt idx="104">
                  <c:v>5.4122652227513335E-2</c:v>
                </c:pt>
                <c:pt idx="105">
                  <c:v>4.7837752906765951E-2</c:v>
                </c:pt>
                <c:pt idx="106">
                  <c:v>5.0980202567139643E-2</c:v>
                </c:pt>
                <c:pt idx="107">
                  <c:v>5.0980202567139643E-2</c:v>
                </c:pt>
                <c:pt idx="108">
                  <c:v>5.0980202567139643E-2</c:v>
                </c:pt>
                <c:pt idx="109">
                  <c:v>4.7837752906765951E-2</c:v>
                </c:pt>
                <c:pt idx="110">
                  <c:v>4.4695303246392259E-2</c:v>
                </c:pt>
                <c:pt idx="111">
                  <c:v>4.4695303246392259E-2</c:v>
                </c:pt>
                <c:pt idx="112">
                  <c:v>4.1552853586018568E-2</c:v>
                </c:pt>
                <c:pt idx="113">
                  <c:v>3.8410403925644765E-2</c:v>
                </c:pt>
                <c:pt idx="114">
                  <c:v>4.7837752906765951E-2</c:v>
                </c:pt>
                <c:pt idx="115">
                  <c:v>4.1552853586018568E-2</c:v>
                </c:pt>
                <c:pt idx="116">
                  <c:v>3.5267954265271073E-2</c:v>
                </c:pt>
                <c:pt idx="117">
                  <c:v>5.0980202567139643E-2</c:v>
                </c:pt>
                <c:pt idx="118">
                  <c:v>4.4695303246392259E-2</c:v>
                </c:pt>
                <c:pt idx="119">
                  <c:v>3.8410403925644765E-2</c:v>
                </c:pt>
                <c:pt idx="120">
                  <c:v>4.7837752906765951E-2</c:v>
                </c:pt>
                <c:pt idx="121">
                  <c:v>4.7837752906765951E-2</c:v>
                </c:pt>
                <c:pt idx="122">
                  <c:v>4.4695303246392259E-2</c:v>
                </c:pt>
                <c:pt idx="123">
                  <c:v>3.8410403925644765E-2</c:v>
                </c:pt>
                <c:pt idx="124">
                  <c:v>4.7837752906765951E-2</c:v>
                </c:pt>
                <c:pt idx="125">
                  <c:v>4.4695303246392259E-2</c:v>
                </c:pt>
                <c:pt idx="126">
                  <c:v>4.1552853586018568E-2</c:v>
                </c:pt>
                <c:pt idx="127">
                  <c:v>4.4695303246392259E-2</c:v>
                </c:pt>
                <c:pt idx="128">
                  <c:v>4.1552853586018568E-2</c:v>
                </c:pt>
                <c:pt idx="129">
                  <c:v>6.0407551548260829E-2</c:v>
                </c:pt>
                <c:pt idx="130">
                  <c:v>4.7837752906765951E-2</c:v>
                </c:pt>
                <c:pt idx="131">
                  <c:v>5.4122652227513335E-2</c:v>
                </c:pt>
                <c:pt idx="132">
                  <c:v>4.7837752906765951E-2</c:v>
                </c:pt>
                <c:pt idx="133">
                  <c:v>5.4122652227513335E-2</c:v>
                </c:pt>
                <c:pt idx="134">
                  <c:v>6.3550001208634521E-2</c:v>
                </c:pt>
                <c:pt idx="135">
                  <c:v>5.4122652227513335E-2</c:v>
                </c:pt>
                <c:pt idx="136">
                  <c:v>4.7837752906765951E-2</c:v>
                </c:pt>
                <c:pt idx="137">
                  <c:v>5.4122652227513335E-2</c:v>
                </c:pt>
                <c:pt idx="138">
                  <c:v>5.7265101887887027E-2</c:v>
                </c:pt>
                <c:pt idx="139">
                  <c:v>5.0980202567139643E-2</c:v>
                </c:pt>
                <c:pt idx="140">
                  <c:v>4.1552853586018568E-2</c:v>
                </c:pt>
                <c:pt idx="141">
                  <c:v>4.7837752906765951E-2</c:v>
                </c:pt>
                <c:pt idx="142">
                  <c:v>4.4695303246392259E-2</c:v>
                </c:pt>
                <c:pt idx="143">
                  <c:v>6.0407551548260829E-2</c:v>
                </c:pt>
                <c:pt idx="144">
                  <c:v>5.0980202567139643E-2</c:v>
                </c:pt>
                <c:pt idx="145">
                  <c:v>4.7837752906765951E-2</c:v>
                </c:pt>
                <c:pt idx="146">
                  <c:v>4.1552853586018568E-2</c:v>
                </c:pt>
                <c:pt idx="147">
                  <c:v>4.1552853586018568E-2</c:v>
                </c:pt>
                <c:pt idx="148">
                  <c:v>4.4695303246392259E-2</c:v>
                </c:pt>
                <c:pt idx="149">
                  <c:v>4.4695303246392259E-2</c:v>
                </c:pt>
                <c:pt idx="150">
                  <c:v>5.7265101887887027E-2</c:v>
                </c:pt>
                <c:pt idx="151">
                  <c:v>5.0980202567139643E-2</c:v>
                </c:pt>
                <c:pt idx="152">
                  <c:v>4.1552853586018568E-2</c:v>
                </c:pt>
                <c:pt idx="153">
                  <c:v>5.7265101887887027E-2</c:v>
                </c:pt>
                <c:pt idx="154">
                  <c:v>4.7837752906765951E-2</c:v>
                </c:pt>
                <c:pt idx="155">
                  <c:v>5.7265101887887027E-2</c:v>
                </c:pt>
                <c:pt idx="156">
                  <c:v>5.4122652227513335E-2</c:v>
                </c:pt>
                <c:pt idx="157">
                  <c:v>5.7265101887887027E-2</c:v>
                </c:pt>
                <c:pt idx="158">
                  <c:v>5.7265101887887027E-2</c:v>
                </c:pt>
                <c:pt idx="159">
                  <c:v>5.0980202567139643E-2</c:v>
                </c:pt>
                <c:pt idx="160">
                  <c:v>6.6692450869008213E-2</c:v>
                </c:pt>
                <c:pt idx="161">
                  <c:v>5.7265101887887027E-2</c:v>
                </c:pt>
                <c:pt idx="162">
                  <c:v>5.0980202567139643E-2</c:v>
                </c:pt>
                <c:pt idx="163">
                  <c:v>5.4122652227513335E-2</c:v>
                </c:pt>
                <c:pt idx="164">
                  <c:v>5.7265101887887027E-2</c:v>
                </c:pt>
                <c:pt idx="165">
                  <c:v>5.0980202567139643E-2</c:v>
                </c:pt>
                <c:pt idx="166">
                  <c:v>5.4122652227513335E-2</c:v>
                </c:pt>
                <c:pt idx="167">
                  <c:v>4.7837752906765951E-2</c:v>
                </c:pt>
                <c:pt idx="168">
                  <c:v>5.7265101887887027E-2</c:v>
                </c:pt>
                <c:pt idx="169">
                  <c:v>5.7265101887887027E-2</c:v>
                </c:pt>
                <c:pt idx="170">
                  <c:v>4.7837752906765951E-2</c:v>
                </c:pt>
                <c:pt idx="171">
                  <c:v>4.4695303246392259E-2</c:v>
                </c:pt>
                <c:pt idx="172">
                  <c:v>5.7265101887887027E-2</c:v>
                </c:pt>
                <c:pt idx="173">
                  <c:v>4.7837752906765951E-2</c:v>
                </c:pt>
                <c:pt idx="174">
                  <c:v>6.0407551548260829E-2</c:v>
                </c:pt>
                <c:pt idx="175">
                  <c:v>5.4122652227513335E-2</c:v>
                </c:pt>
                <c:pt idx="176">
                  <c:v>5.7265101887887027E-2</c:v>
                </c:pt>
                <c:pt idx="177">
                  <c:v>3.8410403925644765E-2</c:v>
                </c:pt>
                <c:pt idx="178">
                  <c:v>5.4122652227513335E-2</c:v>
                </c:pt>
                <c:pt idx="179">
                  <c:v>5.4122652227513335E-2</c:v>
                </c:pt>
                <c:pt idx="180">
                  <c:v>4.7837752906765951E-2</c:v>
                </c:pt>
                <c:pt idx="181">
                  <c:v>5.7265101887887027E-2</c:v>
                </c:pt>
                <c:pt idx="182">
                  <c:v>5.4122652227513335E-2</c:v>
                </c:pt>
                <c:pt idx="183">
                  <c:v>5.4122652227513335E-2</c:v>
                </c:pt>
                <c:pt idx="184">
                  <c:v>6.3550001208634521E-2</c:v>
                </c:pt>
                <c:pt idx="185">
                  <c:v>5.0980202567139643E-2</c:v>
                </c:pt>
                <c:pt idx="186">
                  <c:v>6.0407551548260829E-2</c:v>
                </c:pt>
                <c:pt idx="187">
                  <c:v>5.4122652227513335E-2</c:v>
                </c:pt>
                <c:pt idx="188">
                  <c:v>5.0980202567139643E-2</c:v>
                </c:pt>
                <c:pt idx="189">
                  <c:v>5.0980202567139643E-2</c:v>
                </c:pt>
                <c:pt idx="190">
                  <c:v>6.6692450869008213E-2</c:v>
                </c:pt>
                <c:pt idx="191">
                  <c:v>8.8689598491624166E-2</c:v>
                </c:pt>
                <c:pt idx="192">
                  <c:v>6.3550001208634521E-2</c:v>
                </c:pt>
                <c:pt idx="193">
                  <c:v>7.2977350189755597E-2</c:v>
                </c:pt>
                <c:pt idx="194">
                  <c:v>6.3550001208634521E-2</c:v>
                </c:pt>
                <c:pt idx="195">
                  <c:v>6.0407551548260829E-2</c:v>
                </c:pt>
                <c:pt idx="196">
                  <c:v>5.0980202567139643E-2</c:v>
                </c:pt>
                <c:pt idx="197">
                  <c:v>4.7837752906765951E-2</c:v>
                </c:pt>
                <c:pt idx="198">
                  <c:v>4.7837752906765951E-2</c:v>
                </c:pt>
                <c:pt idx="199">
                  <c:v>4.7837752906765951E-2</c:v>
                </c:pt>
                <c:pt idx="200">
                  <c:v>4.1552853586018568E-2</c:v>
                </c:pt>
                <c:pt idx="201">
                  <c:v>4.7837752906765951E-2</c:v>
                </c:pt>
                <c:pt idx="202">
                  <c:v>6.6692450869008213E-2</c:v>
                </c:pt>
                <c:pt idx="203">
                  <c:v>4.4695303246392259E-2</c:v>
                </c:pt>
                <c:pt idx="204">
                  <c:v>5.0980202567139643E-2</c:v>
                </c:pt>
                <c:pt idx="205">
                  <c:v>5.4122652227513335E-2</c:v>
                </c:pt>
                <c:pt idx="206">
                  <c:v>5.7265101887887027E-2</c:v>
                </c:pt>
                <c:pt idx="207">
                  <c:v>4.1552853586018568E-2</c:v>
                </c:pt>
                <c:pt idx="208">
                  <c:v>5.4122652227513335E-2</c:v>
                </c:pt>
                <c:pt idx="209">
                  <c:v>4.7837752906765951E-2</c:v>
                </c:pt>
                <c:pt idx="210">
                  <c:v>6.9834900529381905E-2</c:v>
                </c:pt>
                <c:pt idx="211">
                  <c:v>6.3550001208634521E-2</c:v>
                </c:pt>
                <c:pt idx="212">
                  <c:v>6.0407551548260829E-2</c:v>
                </c:pt>
                <c:pt idx="213">
                  <c:v>5.4122652227513335E-2</c:v>
                </c:pt>
                <c:pt idx="214">
                  <c:v>3.8410403925644765E-2</c:v>
                </c:pt>
                <c:pt idx="215">
                  <c:v>5.4122652227513335E-2</c:v>
                </c:pt>
                <c:pt idx="216">
                  <c:v>6.9834900529381905E-2</c:v>
                </c:pt>
                <c:pt idx="217">
                  <c:v>4.7837752906765951E-2</c:v>
                </c:pt>
                <c:pt idx="218">
                  <c:v>6.3550001208634521E-2</c:v>
                </c:pt>
                <c:pt idx="219">
                  <c:v>5.0980202567139643E-2</c:v>
                </c:pt>
                <c:pt idx="220">
                  <c:v>5.4122652227513335E-2</c:v>
                </c:pt>
                <c:pt idx="221">
                  <c:v>5.4122652227513335E-2</c:v>
                </c:pt>
                <c:pt idx="222">
                  <c:v>5.4122652227513335E-2</c:v>
                </c:pt>
                <c:pt idx="223">
                  <c:v>6.6692450869008213E-2</c:v>
                </c:pt>
                <c:pt idx="224">
                  <c:v>5.4122652227513335E-2</c:v>
                </c:pt>
                <c:pt idx="225">
                  <c:v>6.0407551548260829E-2</c:v>
                </c:pt>
                <c:pt idx="226">
                  <c:v>6.6692450869008213E-2</c:v>
                </c:pt>
                <c:pt idx="227">
                  <c:v>5.4122652227513335E-2</c:v>
                </c:pt>
                <c:pt idx="228">
                  <c:v>6.9834900529381905E-2</c:v>
                </c:pt>
                <c:pt idx="229">
                  <c:v>5.4122652227513335E-2</c:v>
                </c:pt>
                <c:pt idx="230">
                  <c:v>5.4122652227513335E-2</c:v>
                </c:pt>
                <c:pt idx="231">
                  <c:v>4.7837752906765951E-2</c:v>
                </c:pt>
                <c:pt idx="232">
                  <c:v>6.0407551548260829E-2</c:v>
                </c:pt>
                <c:pt idx="233">
                  <c:v>6.0407551548260829E-2</c:v>
                </c:pt>
                <c:pt idx="234">
                  <c:v>5.0980202567139643E-2</c:v>
                </c:pt>
                <c:pt idx="235">
                  <c:v>5.7265101887887027E-2</c:v>
                </c:pt>
                <c:pt idx="236">
                  <c:v>5.0980202567139643E-2</c:v>
                </c:pt>
                <c:pt idx="237">
                  <c:v>4.7837752906765951E-2</c:v>
                </c:pt>
                <c:pt idx="238">
                  <c:v>7.6119799850129288E-2</c:v>
                </c:pt>
                <c:pt idx="239">
                  <c:v>5.0980202567139643E-2</c:v>
                </c:pt>
                <c:pt idx="240">
                  <c:v>6.3550001208634521E-2</c:v>
                </c:pt>
                <c:pt idx="241">
                  <c:v>4.4695303246392259E-2</c:v>
                </c:pt>
                <c:pt idx="242">
                  <c:v>5.4122652227513335E-2</c:v>
                </c:pt>
                <c:pt idx="243">
                  <c:v>6.6692450869008213E-2</c:v>
                </c:pt>
                <c:pt idx="244">
                  <c:v>4.7837752906765951E-2</c:v>
                </c:pt>
                <c:pt idx="245">
                  <c:v>6.3550001208634521E-2</c:v>
                </c:pt>
                <c:pt idx="246">
                  <c:v>4.1552853586018568E-2</c:v>
                </c:pt>
                <c:pt idx="247">
                  <c:v>6.6692450869008213E-2</c:v>
                </c:pt>
                <c:pt idx="248">
                  <c:v>5.0980202567139643E-2</c:v>
                </c:pt>
                <c:pt idx="249">
                  <c:v>4.4695303246392259E-2</c:v>
                </c:pt>
                <c:pt idx="250">
                  <c:v>6.6692450869008213E-2</c:v>
                </c:pt>
                <c:pt idx="251">
                  <c:v>5.4122652227513335E-2</c:v>
                </c:pt>
                <c:pt idx="252">
                  <c:v>4.7837752906765951E-2</c:v>
                </c:pt>
                <c:pt idx="253">
                  <c:v>5.4122652227513335E-2</c:v>
                </c:pt>
                <c:pt idx="254">
                  <c:v>5.4122652227513335E-2</c:v>
                </c:pt>
                <c:pt idx="255">
                  <c:v>4.4695303246392259E-2</c:v>
                </c:pt>
                <c:pt idx="256">
                  <c:v>4.7837752906765951E-2</c:v>
                </c:pt>
                <c:pt idx="257">
                  <c:v>4.7837752906765951E-2</c:v>
                </c:pt>
                <c:pt idx="258">
                  <c:v>5.4122652227513335E-2</c:v>
                </c:pt>
                <c:pt idx="259">
                  <c:v>5.4122652227513335E-2</c:v>
                </c:pt>
                <c:pt idx="260">
                  <c:v>5.4122652227513335E-2</c:v>
                </c:pt>
                <c:pt idx="261">
                  <c:v>4.1552853586018568E-2</c:v>
                </c:pt>
                <c:pt idx="262">
                  <c:v>6.3550001208634521E-2</c:v>
                </c:pt>
                <c:pt idx="263">
                  <c:v>4.1552853586018568E-2</c:v>
                </c:pt>
                <c:pt idx="264">
                  <c:v>4.4695303246392259E-2</c:v>
                </c:pt>
                <c:pt idx="265">
                  <c:v>4.4695303246392259E-2</c:v>
                </c:pt>
                <c:pt idx="266">
                  <c:v>4.1552853586018568E-2</c:v>
                </c:pt>
                <c:pt idx="267">
                  <c:v>5.0980202567139643E-2</c:v>
                </c:pt>
                <c:pt idx="268">
                  <c:v>4.7837752906765951E-2</c:v>
                </c:pt>
                <c:pt idx="269">
                  <c:v>6.6692450869008213E-2</c:v>
                </c:pt>
                <c:pt idx="270">
                  <c:v>4.7837752906765951E-2</c:v>
                </c:pt>
                <c:pt idx="271">
                  <c:v>4.7837752906765951E-2</c:v>
                </c:pt>
                <c:pt idx="272">
                  <c:v>4.7837752906765951E-2</c:v>
                </c:pt>
                <c:pt idx="273">
                  <c:v>4.4695303246392259E-2</c:v>
                </c:pt>
                <c:pt idx="274">
                  <c:v>5.7265101887887027E-2</c:v>
                </c:pt>
                <c:pt idx="275">
                  <c:v>5.0980202567139643E-2</c:v>
                </c:pt>
                <c:pt idx="276">
                  <c:v>5.4122652227513335E-2</c:v>
                </c:pt>
                <c:pt idx="277">
                  <c:v>5.7265101887887027E-2</c:v>
                </c:pt>
                <c:pt idx="278">
                  <c:v>5.0980202567139643E-2</c:v>
                </c:pt>
                <c:pt idx="279">
                  <c:v>5.0980202567139643E-2</c:v>
                </c:pt>
                <c:pt idx="280">
                  <c:v>4.1552853586018568E-2</c:v>
                </c:pt>
                <c:pt idx="281">
                  <c:v>5.4122652227513335E-2</c:v>
                </c:pt>
                <c:pt idx="282">
                  <c:v>4.4695303246392259E-2</c:v>
                </c:pt>
                <c:pt idx="283">
                  <c:v>4.1552853586018568E-2</c:v>
                </c:pt>
                <c:pt idx="284">
                  <c:v>5.4122652227513335E-2</c:v>
                </c:pt>
                <c:pt idx="285">
                  <c:v>5.0980202567139643E-2</c:v>
                </c:pt>
                <c:pt idx="286">
                  <c:v>4.7837752906765951E-2</c:v>
                </c:pt>
                <c:pt idx="287">
                  <c:v>5.4122652227513335E-2</c:v>
                </c:pt>
                <c:pt idx="288">
                  <c:v>6.3550001208634521E-2</c:v>
                </c:pt>
                <c:pt idx="289">
                  <c:v>4.4695303246392259E-2</c:v>
                </c:pt>
                <c:pt idx="290">
                  <c:v>4.4695303246392259E-2</c:v>
                </c:pt>
                <c:pt idx="291">
                  <c:v>4.7837752906765951E-2</c:v>
                </c:pt>
                <c:pt idx="292">
                  <c:v>5.4122652227513335E-2</c:v>
                </c:pt>
                <c:pt idx="293">
                  <c:v>4.7837752906765951E-2</c:v>
                </c:pt>
                <c:pt idx="294">
                  <c:v>5.4122652227513335E-2</c:v>
                </c:pt>
                <c:pt idx="295">
                  <c:v>1.9555705963402614E-2</c:v>
                </c:pt>
                <c:pt idx="296">
                  <c:v>3.8434576615340443E-3</c:v>
                </c:pt>
                <c:pt idx="297">
                  <c:v>7.0100800116035256E-4</c:v>
                </c:pt>
                <c:pt idx="298">
                  <c:v>3.8434576615340443E-3</c:v>
                </c:pt>
                <c:pt idx="299">
                  <c:v>-1.5011240300708328E-2</c:v>
                </c:pt>
                <c:pt idx="300">
                  <c:v>-2.1296139621455712E-2</c:v>
                </c:pt>
                <c:pt idx="301">
                  <c:v>-1.5011240300708328E-2</c:v>
                </c:pt>
                <c:pt idx="302">
                  <c:v>-2.1296139621455712E-2</c:v>
                </c:pt>
                <c:pt idx="303">
                  <c:v>-2.1296139621455712E-2</c:v>
                </c:pt>
                <c:pt idx="304">
                  <c:v>-5.583891319587142E-3</c:v>
                </c:pt>
                <c:pt idx="305">
                  <c:v>-2.4438589281829293E-2</c:v>
                </c:pt>
                <c:pt idx="306">
                  <c:v>-1.5011240300708328E-2</c:v>
                </c:pt>
                <c:pt idx="307">
                  <c:v>-1.1868790640334526E-2</c:v>
                </c:pt>
                <c:pt idx="308">
                  <c:v>-1.1868790640334526E-2</c:v>
                </c:pt>
                <c:pt idx="309">
                  <c:v>-2.1296139621455712E-2</c:v>
                </c:pt>
                <c:pt idx="310">
                  <c:v>-5.583891319587142E-3</c:v>
                </c:pt>
                <c:pt idx="311">
                  <c:v>-1.5011240300708328E-2</c:v>
                </c:pt>
                <c:pt idx="312">
                  <c:v>-1.1868790640334526E-2</c:v>
                </c:pt>
                <c:pt idx="313">
                  <c:v>-2.1296139621455712E-2</c:v>
                </c:pt>
                <c:pt idx="314">
                  <c:v>-1.1868790640334526E-2</c:v>
                </c:pt>
                <c:pt idx="315">
                  <c:v>-1.5011240300708328E-2</c:v>
                </c:pt>
                <c:pt idx="316">
                  <c:v>-8.7263409799607228E-3</c:v>
                </c:pt>
                <c:pt idx="317">
                  <c:v>-1.5011240300708328E-2</c:v>
                </c:pt>
                <c:pt idx="318">
                  <c:v>-2.4414416592133392E-3</c:v>
                </c:pt>
                <c:pt idx="319">
                  <c:v>-5.583891319587142E-3</c:v>
                </c:pt>
                <c:pt idx="320">
                  <c:v>-1.1868790640334526E-2</c:v>
                </c:pt>
                <c:pt idx="321">
                  <c:v>-1.8153689961081909E-2</c:v>
                </c:pt>
                <c:pt idx="322">
                  <c:v>-2.4438589281829293E-2</c:v>
                </c:pt>
                <c:pt idx="323">
                  <c:v>-2.4414416592133392E-3</c:v>
                </c:pt>
                <c:pt idx="324">
                  <c:v>-2.4438589281829293E-2</c:v>
                </c:pt>
                <c:pt idx="325">
                  <c:v>-2.1296139621455712E-2</c:v>
                </c:pt>
                <c:pt idx="326">
                  <c:v>-2.7581038942203095E-2</c:v>
                </c:pt>
                <c:pt idx="327">
                  <c:v>-1.1868790640334526E-2</c:v>
                </c:pt>
                <c:pt idx="328">
                  <c:v>-2.4438589281829293E-2</c:v>
                </c:pt>
                <c:pt idx="329">
                  <c:v>-2.1296139621455712E-2</c:v>
                </c:pt>
                <c:pt idx="330">
                  <c:v>-5.583891319587142E-3</c:v>
                </c:pt>
                <c:pt idx="331">
                  <c:v>-2.4438589281829293E-2</c:v>
                </c:pt>
                <c:pt idx="332">
                  <c:v>-1.5011240300708328E-2</c:v>
                </c:pt>
                <c:pt idx="333">
                  <c:v>-1.5011240300708328E-2</c:v>
                </c:pt>
                <c:pt idx="334">
                  <c:v>-5.583891319587142E-3</c:v>
                </c:pt>
                <c:pt idx="335">
                  <c:v>3.8434576615340443E-3</c:v>
                </c:pt>
                <c:pt idx="336">
                  <c:v>-1.8153689961081909E-2</c:v>
                </c:pt>
                <c:pt idx="337">
                  <c:v>-1.5011240300708328E-2</c:v>
                </c:pt>
                <c:pt idx="338">
                  <c:v>-1.1868790640334526E-2</c:v>
                </c:pt>
                <c:pt idx="339">
                  <c:v>-2.1296139621455712E-2</c:v>
                </c:pt>
                <c:pt idx="340">
                  <c:v>-2.4438589281829293E-2</c:v>
                </c:pt>
                <c:pt idx="341">
                  <c:v>-2.4438589281829293E-2</c:v>
                </c:pt>
                <c:pt idx="342">
                  <c:v>-5.583891319587142E-3</c:v>
                </c:pt>
                <c:pt idx="343">
                  <c:v>-1.8153689961081909E-2</c:v>
                </c:pt>
                <c:pt idx="344">
                  <c:v>-1.8153689961081909E-2</c:v>
                </c:pt>
                <c:pt idx="345">
                  <c:v>-3.3865938262950479E-2</c:v>
                </c:pt>
                <c:pt idx="346">
                  <c:v>-2.7581038942203095E-2</c:v>
                </c:pt>
                <c:pt idx="347">
                  <c:v>-1.5011240300708328E-2</c:v>
                </c:pt>
                <c:pt idx="348">
                  <c:v>-3.3865938262950479E-2</c:v>
                </c:pt>
                <c:pt idx="349">
                  <c:v>-5.583891319587142E-3</c:v>
                </c:pt>
                <c:pt idx="350">
                  <c:v>-1.8153689961081909E-2</c:v>
                </c:pt>
                <c:pt idx="351">
                  <c:v>-1.8153689961081909E-2</c:v>
                </c:pt>
                <c:pt idx="352">
                  <c:v>-5.583891319587142E-3</c:v>
                </c:pt>
                <c:pt idx="353">
                  <c:v>-2.4438589281829293E-2</c:v>
                </c:pt>
                <c:pt idx="354">
                  <c:v>-2.4438589281829293E-2</c:v>
                </c:pt>
                <c:pt idx="355">
                  <c:v>-1.8153689961081909E-2</c:v>
                </c:pt>
                <c:pt idx="356">
                  <c:v>-1.8153689961081909E-2</c:v>
                </c:pt>
                <c:pt idx="357">
                  <c:v>-1.5011240300708328E-2</c:v>
                </c:pt>
                <c:pt idx="358">
                  <c:v>-2.4438589281829293E-2</c:v>
                </c:pt>
                <c:pt idx="359">
                  <c:v>-2.7581038942203095E-2</c:v>
                </c:pt>
                <c:pt idx="360">
                  <c:v>-1.1868790640334526E-2</c:v>
                </c:pt>
                <c:pt idx="361">
                  <c:v>-2.1296139621455712E-2</c:v>
                </c:pt>
                <c:pt idx="362">
                  <c:v>-3.0723488602576898E-2</c:v>
                </c:pt>
                <c:pt idx="363">
                  <c:v>-2.7581038942203095E-2</c:v>
                </c:pt>
                <c:pt idx="364">
                  <c:v>-2.7581038942203095E-2</c:v>
                </c:pt>
                <c:pt idx="365">
                  <c:v>-1.8153689961081909E-2</c:v>
                </c:pt>
                <c:pt idx="366">
                  <c:v>-3.0723488602576898E-2</c:v>
                </c:pt>
                <c:pt idx="367">
                  <c:v>-2.7581038942203095E-2</c:v>
                </c:pt>
                <c:pt idx="368">
                  <c:v>-2.7581038942203095E-2</c:v>
                </c:pt>
                <c:pt idx="369">
                  <c:v>-2.4438589281829293E-2</c:v>
                </c:pt>
                <c:pt idx="370">
                  <c:v>-2.4438589281829293E-2</c:v>
                </c:pt>
                <c:pt idx="371">
                  <c:v>-3.0723488602576898E-2</c:v>
                </c:pt>
                <c:pt idx="372">
                  <c:v>-3.3865938262950479E-2</c:v>
                </c:pt>
                <c:pt idx="373">
                  <c:v>-2.7581038942203095E-2</c:v>
                </c:pt>
                <c:pt idx="374">
                  <c:v>-2.4438589281829293E-2</c:v>
                </c:pt>
                <c:pt idx="375">
                  <c:v>-2.7581038942203095E-2</c:v>
                </c:pt>
                <c:pt idx="376">
                  <c:v>-2.4438589281829293E-2</c:v>
                </c:pt>
                <c:pt idx="377">
                  <c:v>-1.8153689961081909E-2</c:v>
                </c:pt>
                <c:pt idx="378">
                  <c:v>-8.7263409799607228E-3</c:v>
                </c:pt>
                <c:pt idx="379">
                  <c:v>-2.7581038942203095E-2</c:v>
                </c:pt>
                <c:pt idx="380">
                  <c:v>-2.4438589281829293E-2</c:v>
                </c:pt>
                <c:pt idx="381">
                  <c:v>-3.3865938262950479E-2</c:v>
                </c:pt>
                <c:pt idx="382">
                  <c:v>-1.1868790640334526E-2</c:v>
                </c:pt>
                <c:pt idx="383">
                  <c:v>-2.7581038942203095E-2</c:v>
                </c:pt>
                <c:pt idx="384">
                  <c:v>-3.0723488602576898E-2</c:v>
                </c:pt>
                <c:pt idx="385">
                  <c:v>-2.7581038942203095E-2</c:v>
                </c:pt>
                <c:pt idx="386">
                  <c:v>-3.3865938262950479E-2</c:v>
                </c:pt>
                <c:pt idx="387">
                  <c:v>-1.8153689961081909E-2</c:v>
                </c:pt>
                <c:pt idx="388">
                  <c:v>-3.7008387923324282E-2</c:v>
                </c:pt>
                <c:pt idx="389">
                  <c:v>-2.7581038942203095E-2</c:v>
                </c:pt>
                <c:pt idx="390">
                  <c:v>-3.3865938262950479E-2</c:v>
                </c:pt>
                <c:pt idx="391">
                  <c:v>-2.7581038942203095E-2</c:v>
                </c:pt>
                <c:pt idx="392">
                  <c:v>-2.7581038942203095E-2</c:v>
                </c:pt>
                <c:pt idx="393">
                  <c:v>-2.7581038942203095E-2</c:v>
                </c:pt>
                <c:pt idx="394">
                  <c:v>-3.3865938262950479E-2</c:v>
                </c:pt>
                <c:pt idx="395">
                  <c:v>-2.4438589281829293E-2</c:v>
                </c:pt>
                <c:pt idx="396">
                  <c:v>-3.3865938262950479E-2</c:v>
                </c:pt>
                <c:pt idx="397">
                  <c:v>-3.0723488602576898E-2</c:v>
                </c:pt>
                <c:pt idx="398">
                  <c:v>-3.3865938262950479E-2</c:v>
                </c:pt>
                <c:pt idx="399">
                  <c:v>-2.4438589281829293E-2</c:v>
                </c:pt>
                <c:pt idx="400">
                  <c:v>-2.4438589281829293E-2</c:v>
                </c:pt>
                <c:pt idx="401">
                  <c:v>-2.4438589281829293E-2</c:v>
                </c:pt>
                <c:pt idx="402">
                  <c:v>-3.3865938262950479E-2</c:v>
                </c:pt>
                <c:pt idx="403">
                  <c:v>-3.3865938262950479E-2</c:v>
                </c:pt>
                <c:pt idx="404">
                  <c:v>-3.0723488602576898E-2</c:v>
                </c:pt>
                <c:pt idx="405">
                  <c:v>-3.0723488602576898E-2</c:v>
                </c:pt>
                <c:pt idx="406">
                  <c:v>-2.7581038942203095E-2</c:v>
                </c:pt>
                <c:pt idx="407">
                  <c:v>-2.7581038942203095E-2</c:v>
                </c:pt>
                <c:pt idx="408">
                  <c:v>-1.8153689961081909E-2</c:v>
                </c:pt>
                <c:pt idx="409">
                  <c:v>-3.0723488602576898E-2</c:v>
                </c:pt>
                <c:pt idx="410">
                  <c:v>-2.7581038942203095E-2</c:v>
                </c:pt>
                <c:pt idx="411">
                  <c:v>-3.7008387923324282E-2</c:v>
                </c:pt>
                <c:pt idx="412">
                  <c:v>-1.8153689961081909E-2</c:v>
                </c:pt>
                <c:pt idx="413">
                  <c:v>-3.0723488602576898E-2</c:v>
                </c:pt>
                <c:pt idx="414">
                  <c:v>-2.7581038942203095E-2</c:v>
                </c:pt>
                <c:pt idx="415">
                  <c:v>-2.4438589281829293E-2</c:v>
                </c:pt>
                <c:pt idx="416">
                  <c:v>-2.1296139621455712E-2</c:v>
                </c:pt>
                <c:pt idx="417">
                  <c:v>-3.0723488602576898E-2</c:v>
                </c:pt>
                <c:pt idx="418">
                  <c:v>-2.7581038942203095E-2</c:v>
                </c:pt>
                <c:pt idx="419">
                  <c:v>-3.0723488602576898E-2</c:v>
                </c:pt>
                <c:pt idx="420">
                  <c:v>-1.5011240300708328E-2</c:v>
                </c:pt>
                <c:pt idx="421">
                  <c:v>-3.3865938262950479E-2</c:v>
                </c:pt>
                <c:pt idx="422">
                  <c:v>-3.0723488602576898E-2</c:v>
                </c:pt>
                <c:pt idx="423">
                  <c:v>-2.1296139621455712E-2</c:v>
                </c:pt>
                <c:pt idx="424">
                  <c:v>-2.4438589281829293E-2</c:v>
                </c:pt>
                <c:pt idx="425">
                  <c:v>-2.4438589281829293E-2</c:v>
                </c:pt>
                <c:pt idx="426">
                  <c:v>-3.0723488602576898E-2</c:v>
                </c:pt>
                <c:pt idx="427">
                  <c:v>-2.4438589281829293E-2</c:v>
                </c:pt>
                <c:pt idx="428">
                  <c:v>-3.0723488602576898E-2</c:v>
                </c:pt>
                <c:pt idx="429">
                  <c:v>-2.4438589281829293E-2</c:v>
                </c:pt>
                <c:pt idx="430">
                  <c:v>-2.4414416592133392E-3</c:v>
                </c:pt>
                <c:pt idx="431">
                  <c:v>-2.1296139621455712E-2</c:v>
                </c:pt>
                <c:pt idx="432">
                  <c:v>-1.1868790640334526E-2</c:v>
                </c:pt>
                <c:pt idx="433">
                  <c:v>-3.3865938262950479E-2</c:v>
                </c:pt>
                <c:pt idx="434">
                  <c:v>-3.7008387923324282E-2</c:v>
                </c:pt>
                <c:pt idx="435">
                  <c:v>-2.4438589281829293E-2</c:v>
                </c:pt>
                <c:pt idx="436">
                  <c:v>-3.7008387923324282E-2</c:v>
                </c:pt>
                <c:pt idx="437">
                  <c:v>-3.0723488602576898E-2</c:v>
                </c:pt>
                <c:pt idx="438">
                  <c:v>-2.1296139621455712E-2</c:v>
                </c:pt>
                <c:pt idx="439">
                  <c:v>-2.7581038942203095E-2</c:v>
                </c:pt>
                <c:pt idx="440">
                  <c:v>-2.1296139621455712E-2</c:v>
                </c:pt>
                <c:pt idx="441">
                  <c:v>-3.0723488602576898E-2</c:v>
                </c:pt>
                <c:pt idx="442">
                  <c:v>-3.3865938262950479E-2</c:v>
                </c:pt>
                <c:pt idx="443">
                  <c:v>-3.3865938262950479E-2</c:v>
                </c:pt>
                <c:pt idx="444">
                  <c:v>-3.0723488602576898E-2</c:v>
                </c:pt>
                <c:pt idx="445">
                  <c:v>-2.7581038942203095E-2</c:v>
                </c:pt>
                <c:pt idx="446">
                  <c:v>-2.7581038942203095E-2</c:v>
                </c:pt>
                <c:pt idx="447">
                  <c:v>-2.4438589281829293E-2</c:v>
                </c:pt>
                <c:pt idx="448">
                  <c:v>-3.3865938262950479E-2</c:v>
                </c:pt>
                <c:pt idx="449">
                  <c:v>-2.7581038942203095E-2</c:v>
                </c:pt>
                <c:pt idx="450">
                  <c:v>-2.7581038942203095E-2</c:v>
                </c:pt>
                <c:pt idx="451">
                  <c:v>-3.0723488602576898E-2</c:v>
                </c:pt>
                <c:pt idx="452">
                  <c:v>-3.0723488602576898E-2</c:v>
                </c:pt>
                <c:pt idx="453">
                  <c:v>-2.4438589281829293E-2</c:v>
                </c:pt>
                <c:pt idx="454">
                  <c:v>-2.4438589281829293E-2</c:v>
                </c:pt>
                <c:pt idx="455">
                  <c:v>-2.1296139621455712E-2</c:v>
                </c:pt>
                <c:pt idx="456">
                  <c:v>-3.0723488602576898E-2</c:v>
                </c:pt>
                <c:pt idx="457">
                  <c:v>-3.3865938262950479E-2</c:v>
                </c:pt>
                <c:pt idx="458">
                  <c:v>-3.0723488602576898E-2</c:v>
                </c:pt>
                <c:pt idx="459">
                  <c:v>-3.3865938262950479E-2</c:v>
                </c:pt>
                <c:pt idx="460">
                  <c:v>-1.5011240300708328E-2</c:v>
                </c:pt>
                <c:pt idx="461">
                  <c:v>-2.7581038942203095E-2</c:v>
                </c:pt>
                <c:pt idx="462">
                  <c:v>-2.1296139621455712E-2</c:v>
                </c:pt>
                <c:pt idx="463">
                  <c:v>-3.3865938262950479E-2</c:v>
                </c:pt>
                <c:pt idx="464">
                  <c:v>-2.7581038942203095E-2</c:v>
                </c:pt>
                <c:pt idx="465">
                  <c:v>-3.0723488602576898E-2</c:v>
                </c:pt>
                <c:pt idx="466">
                  <c:v>-2.4438589281829293E-2</c:v>
                </c:pt>
                <c:pt idx="467">
                  <c:v>-2.7581038942203095E-2</c:v>
                </c:pt>
                <c:pt idx="468">
                  <c:v>-2.7581038942203095E-2</c:v>
                </c:pt>
                <c:pt idx="469">
                  <c:v>-3.0723488602576898E-2</c:v>
                </c:pt>
                <c:pt idx="470">
                  <c:v>-2.1296139621455712E-2</c:v>
                </c:pt>
                <c:pt idx="471">
                  <c:v>-2.4438589281829293E-2</c:v>
                </c:pt>
                <c:pt idx="472">
                  <c:v>-1.8153689961081909E-2</c:v>
                </c:pt>
                <c:pt idx="473">
                  <c:v>-3.0723488602576898E-2</c:v>
                </c:pt>
                <c:pt idx="474">
                  <c:v>-2.7581038942203095E-2</c:v>
                </c:pt>
                <c:pt idx="475">
                  <c:v>-2.1296139621455712E-2</c:v>
                </c:pt>
                <c:pt idx="476">
                  <c:v>-2.1296139621455712E-2</c:v>
                </c:pt>
                <c:pt idx="477">
                  <c:v>-2.4438589281829293E-2</c:v>
                </c:pt>
                <c:pt idx="478">
                  <c:v>-2.1296139621455712E-2</c:v>
                </c:pt>
                <c:pt idx="479">
                  <c:v>-1.8153689961081909E-2</c:v>
                </c:pt>
                <c:pt idx="480">
                  <c:v>-3.0723488602576898E-2</c:v>
                </c:pt>
                <c:pt idx="481">
                  <c:v>-2.1296139621455712E-2</c:v>
                </c:pt>
                <c:pt idx="482">
                  <c:v>-3.0723488602576898E-2</c:v>
                </c:pt>
                <c:pt idx="483">
                  <c:v>-3.3865938262950479E-2</c:v>
                </c:pt>
                <c:pt idx="484">
                  <c:v>-2.7581038942203095E-2</c:v>
                </c:pt>
                <c:pt idx="485">
                  <c:v>-3.3865938262950479E-2</c:v>
                </c:pt>
                <c:pt idx="486">
                  <c:v>-3.0723488602576898E-2</c:v>
                </c:pt>
                <c:pt idx="487">
                  <c:v>-3.3865938262950479E-2</c:v>
                </c:pt>
                <c:pt idx="488">
                  <c:v>-3.7008387923324282E-2</c:v>
                </c:pt>
                <c:pt idx="489">
                  <c:v>-3.3865938262950479E-2</c:v>
                </c:pt>
                <c:pt idx="490">
                  <c:v>-3.0723488602576898E-2</c:v>
                </c:pt>
                <c:pt idx="491">
                  <c:v>-3.0723488602576898E-2</c:v>
                </c:pt>
                <c:pt idx="492">
                  <c:v>-2.7581038942203095E-2</c:v>
                </c:pt>
                <c:pt idx="493">
                  <c:v>-3.3865938262950479E-2</c:v>
                </c:pt>
                <c:pt idx="494">
                  <c:v>-3.3865938262950479E-2</c:v>
                </c:pt>
                <c:pt idx="495">
                  <c:v>-2.4438589281829293E-2</c:v>
                </c:pt>
                <c:pt idx="496">
                  <c:v>-2.7581038942203095E-2</c:v>
                </c:pt>
                <c:pt idx="497">
                  <c:v>-2.7581038942203095E-2</c:v>
                </c:pt>
                <c:pt idx="498">
                  <c:v>-4.0150837583697863E-2</c:v>
                </c:pt>
                <c:pt idx="499">
                  <c:v>-2.1296139621455712E-2</c:v>
                </c:pt>
                <c:pt idx="500">
                  <c:v>-2.1296139621455712E-2</c:v>
                </c:pt>
                <c:pt idx="501">
                  <c:v>-2.7581038942203095E-2</c:v>
                </c:pt>
                <c:pt idx="502">
                  <c:v>-2.7581038942203095E-2</c:v>
                </c:pt>
                <c:pt idx="503">
                  <c:v>-2.7581038942203095E-2</c:v>
                </c:pt>
                <c:pt idx="504">
                  <c:v>-3.0723488602576898E-2</c:v>
                </c:pt>
                <c:pt idx="505">
                  <c:v>-3.3865938262950479E-2</c:v>
                </c:pt>
                <c:pt idx="506">
                  <c:v>-2.7581038942203095E-2</c:v>
                </c:pt>
                <c:pt idx="507">
                  <c:v>-2.4438589281829293E-2</c:v>
                </c:pt>
                <c:pt idx="508">
                  <c:v>-3.3865938262950479E-2</c:v>
                </c:pt>
                <c:pt idx="509">
                  <c:v>-1.5011240300708328E-2</c:v>
                </c:pt>
                <c:pt idx="510">
                  <c:v>-3.7008387923324282E-2</c:v>
                </c:pt>
                <c:pt idx="511">
                  <c:v>-3.0723488602576898E-2</c:v>
                </c:pt>
                <c:pt idx="512">
                  <c:v>-3.3865938262950479E-2</c:v>
                </c:pt>
                <c:pt idx="513">
                  <c:v>-3.3865938262950479E-2</c:v>
                </c:pt>
                <c:pt idx="514">
                  <c:v>-3.3865938262950479E-2</c:v>
                </c:pt>
                <c:pt idx="515">
                  <c:v>-3.7008387923324282E-2</c:v>
                </c:pt>
                <c:pt idx="516">
                  <c:v>-2.1296139621455712E-2</c:v>
                </c:pt>
                <c:pt idx="517">
                  <c:v>-3.0723488602576898E-2</c:v>
                </c:pt>
                <c:pt idx="518">
                  <c:v>-2.1296139621455712E-2</c:v>
                </c:pt>
                <c:pt idx="519">
                  <c:v>-3.3865938262950479E-2</c:v>
                </c:pt>
                <c:pt idx="520">
                  <c:v>-1.5011240300708328E-2</c:v>
                </c:pt>
                <c:pt idx="521">
                  <c:v>-2.4438589281829293E-2</c:v>
                </c:pt>
                <c:pt idx="522">
                  <c:v>-2.7581038942203095E-2</c:v>
                </c:pt>
                <c:pt idx="523">
                  <c:v>-2.4438589281829293E-2</c:v>
                </c:pt>
                <c:pt idx="524">
                  <c:v>-1.8153689961081909E-2</c:v>
                </c:pt>
                <c:pt idx="525">
                  <c:v>-2.4438589281829293E-2</c:v>
                </c:pt>
                <c:pt idx="526">
                  <c:v>-3.0723488602576898E-2</c:v>
                </c:pt>
                <c:pt idx="527">
                  <c:v>-3.0723488602576898E-2</c:v>
                </c:pt>
                <c:pt idx="528">
                  <c:v>-3.0723488602576898E-2</c:v>
                </c:pt>
                <c:pt idx="529">
                  <c:v>-3.0723488602576898E-2</c:v>
                </c:pt>
                <c:pt idx="530">
                  <c:v>-2.4438589281829293E-2</c:v>
                </c:pt>
                <c:pt idx="531">
                  <c:v>-3.0723488602576898E-2</c:v>
                </c:pt>
                <c:pt idx="532">
                  <c:v>-2.7581038942203095E-2</c:v>
                </c:pt>
                <c:pt idx="533">
                  <c:v>-2.4438589281829293E-2</c:v>
                </c:pt>
                <c:pt idx="534">
                  <c:v>-2.1296139621455712E-2</c:v>
                </c:pt>
                <c:pt idx="535">
                  <c:v>-2.1296139621455712E-2</c:v>
                </c:pt>
                <c:pt idx="536">
                  <c:v>-2.4438589281829293E-2</c:v>
                </c:pt>
                <c:pt idx="537">
                  <c:v>-3.3865938262950479E-2</c:v>
                </c:pt>
                <c:pt idx="538">
                  <c:v>-2.7581038942203095E-2</c:v>
                </c:pt>
                <c:pt idx="539">
                  <c:v>-3.3865938262950479E-2</c:v>
                </c:pt>
                <c:pt idx="540">
                  <c:v>-3.0723488602576898E-2</c:v>
                </c:pt>
                <c:pt idx="541">
                  <c:v>-3.3865938262950479E-2</c:v>
                </c:pt>
                <c:pt idx="542">
                  <c:v>-2.7581038942203095E-2</c:v>
                </c:pt>
                <c:pt idx="543">
                  <c:v>-2.7581038942203095E-2</c:v>
                </c:pt>
                <c:pt idx="544">
                  <c:v>-3.3865938262950479E-2</c:v>
                </c:pt>
                <c:pt idx="545">
                  <c:v>-2.7581038942203095E-2</c:v>
                </c:pt>
                <c:pt idx="546">
                  <c:v>-3.3865938262950479E-2</c:v>
                </c:pt>
                <c:pt idx="547">
                  <c:v>-2.4438589281829293E-2</c:v>
                </c:pt>
                <c:pt idx="548">
                  <c:v>-2.4438589281829293E-2</c:v>
                </c:pt>
                <c:pt idx="549">
                  <c:v>-1.8153689961081909E-2</c:v>
                </c:pt>
                <c:pt idx="550">
                  <c:v>-3.3865938262950479E-2</c:v>
                </c:pt>
                <c:pt idx="551">
                  <c:v>-2.7581038942203095E-2</c:v>
                </c:pt>
                <c:pt idx="552">
                  <c:v>-2.7581038942203095E-2</c:v>
                </c:pt>
                <c:pt idx="553">
                  <c:v>-3.0723488602576898E-2</c:v>
                </c:pt>
                <c:pt idx="554">
                  <c:v>-3.0723488602576898E-2</c:v>
                </c:pt>
                <c:pt idx="555">
                  <c:v>-3.3865938262950479E-2</c:v>
                </c:pt>
                <c:pt idx="556">
                  <c:v>-3.7008387923324282E-2</c:v>
                </c:pt>
                <c:pt idx="557">
                  <c:v>-3.3865938262950479E-2</c:v>
                </c:pt>
                <c:pt idx="558">
                  <c:v>-3.7008387923324282E-2</c:v>
                </c:pt>
                <c:pt idx="559">
                  <c:v>-3.3865938262950479E-2</c:v>
                </c:pt>
                <c:pt idx="560">
                  <c:v>-2.4438589281829293E-2</c:v>
                </c:pt>
                <c:pt idx="561">
                  <c:v>-3.3865938262950479E-2</c:v>
                </c:pt>
                <c:pt idx="562">
                  <c:v>-3.7008387923324282E-2</c:v>
                </c:pt>
                <c:pt idx="563">
                  <c:v>-3.7008387923324282E-2</c:v>
                </c:pt>
                <c:pt idx="564">
                  <c:v>-2.7581038942203095E-2</c:v>
                </c:pt>
                <c:pt idx="565">
                  <c:v>-3.7008387923324282E-2</c:v>
                </c:pt>
                <c:pt idx="566">
                  <c:v>-3.3865938262950479E-2</c:v>
                </c:pt>
                <c:pt idx="567">
                  <c:v>-3.0723488602576898E-2</c:v>
                </c:pt>
                <c:pt idx="568">
                  <c:v>-3.0723488602576898E-2</c:v>
                </c:pt>
                <c:pt idx="569">
                  <c:v>-3.3865938262950479E-2</c:v>
                </c:pt>
                <c:pt idx="570">
                  <c:v>-3.0723488602576898E-2</c:v>
                </c:pt>
                <c:pt idx="571">
                  <c:v>-3.3865938262950479E-2</c:v>
                </c:pt>
                <c:pt idx="572">
                  <c:v>-3.7008387923324282E-2</c:v>
                </c:pt>
                <c:pt idx="573">
                  <c:v>-3.3865938262950479E-2</c:v>
                </c:pt>
                <c:pt idx="574">
                  <c:v>-3.7008387923324282E-2</c:v>
                </c:pt>
                <c:pt idx="575">
                  <c:v>-3.3865938262950479E-2</c:v>
                </c:pt>
                <c:pt idx="576">
                  <c:v>-3.3865938262950479E-2</c:v>
                </c:pt>
                <c:pt idx="577">
                  <c:v>-2.7581038942203095E-2</c:v>
                </c:pt>
                <c:pt idx="578">
                  <c:v>-3.3865938262950479E-2</c:v>
                </c:pt>
                <c:pt idx="579">
                  <c:v>-3.3865938262950479E-2</c:v>
                </c:pt>
                <c:pt idx="580">
                  <c:v>-2.7581038942203095E-2</c:v>
                </c:pt>
                <c:pt idx="581">
                  <c:v>-2.7581038942203095E-2</c:v>
                </c:pt>
                <c:pt idx="582">
                  <c:v>-3.7008387923324282E-2</c:v>
                </c:pt>
                <c:pt idx="583">
                  <c:v>-3.3865938262950479E-2</c:v>
                </c:pt>
                <c:pt idx="584">
                  <c:v>-3.7008387923324282E-2</c:v>
                </c:pt>
                <c:pt idx="585">
                  <c:v>-3.7008387923324282E-2</c:v>
                </c:pt>
                <c:pt idx="586">
                  <c:v>-3.3865938262950479E-2</c:v>
                </c:pt>
                <c:pt idx="587">
                  <c:v>-3.0723488602576898E-2</c:v>
                </c:pt>
                <c:pt idx="588">
                  <c:v>-3.3865938262950479E-2</c:v>
                </c:pt>
                <c:pt idx="589">
                  <c:v>-2.1296139621455712E-2</c:v>
                </c:pt>
                <c:pt idx="590">
                  <c:v>-3.0723488602576898E-2</c:v>
                </c:pt>
                <c:pt idx="591">
                  <c:v>-2.7581038942203095E-2</c:v>
                </c:pt>
                <c:pt idx="592">
                  <c:v>-1.8153689961081909E-2</c:v>
                </c:pt>
                <c:pt idx="593">
                  <c:v>-3.0723488602576898E-2</c:v>
                </c:pt>
                <c:pt idx="594">
                  <c:v>-2.7581038942203095E-2</c:v>
                </c:pt>
                <c:pt idx="595">
                  <c:v>-2.7581038942203095E-2</c:v>
                </c:pt>
                <c:pt idx="596">
                  <c:v>-1.1868790640334526E-2</c:v>
                </c:pt>
                <c:pt idx="597">
                  <c:v>-1.8153689961081909E-2</c:v>
                </c:pt>
                <c:pt idx="598">
                  <c:v>-1.8153689961081909E-2</c:v>
                </c:pt>
                <c:pt idx="599">
                  <c:v>-1.8153689961081909E-2</c:v>
                </c:pt>
                <c:pt idx="600">
                  <c:v>-1.1868790640334526E-2</c:v>
                </c:pt>
                <c:pt idx="601">
                  <c:v>-1.1868790640334526E-2</c:v>
                </c:pt>
                <c:pt idx="602">
                  <c:v>-1.1868790640334526E-2</c:v>
                </c:pt>
                <c:pt idx="603">
                  <c:v>-1.5011240300708328E-2</c:v>
                </c:pt>
                <c:pt idx="604">
                  <c:v>-8.7263409799607228E-3</c:v>
                </c:pt>
                <c:pt idx="605">
                  <c:v>7.0100800116035256E-4</c:v>
                </c:pt>
                <c:pt idx="606">
                  <c:v>-4.9578186564819049E-2</c:v>
                </c:pt>
                <c:pt idx="607">
                  <c:v>-2.7581038942203095E-2</c:v>
                </c:pt>
                <c:pt idx="608">
                  <c:v>-1.5011240300708328E-2</c:v>
                </c:pt>
                <c:pt idx="609">
                  <c:v>-5.583891319587142E-3</c:v>
                </c:pt>
                <c:pt idx="610">
                  <c:v>-1.1868790640334526E-2</c:v>
                </c:pt>
                <c:pt idx="611">
                  <c:v>-8.7263409799607228E-3</c:v>
                </c:pt>
                <c:pt idx="612">
                  <c:v>-5.583891319587142E-3</c:v>
                </c:pt>
                <c:pt idx="613">
                  <c:v>-5.583891319587142E-3</c:v>
                </c:pt>
                <c:pt idx="614">
                  <c:v>4.1552853586018568E-2</c:v>
                </c:pt>
                <c:pt idx="615">
                  <c:v>-4.0150837583697863E-2</c:v>
                </c:pt>
                <c:pt idx="616">
                  <c:v>7.0100800116035256E-4</c:v>
                </c:pt>
                <c:pt idx="617">
                  <c:v>1.327080664265512E-2</c:v>
                </c:pt>
                <c:pt idx="618">
                  <c:v>1.9555705963402614E-2</c:v>
                </c:pt>
                <c:pt idx="619">
                  <c:v>1.0128356982281428E-2</c:v>
                </c:pt>
                <c:pt idx="620">
                  <c:v>6.9859073219077361E-3</c:v>
                </c:pt>
                <c:pt idx="621">
                  <c:v>1.6413256303028811E-2</c:v>
                </c:pt>
                <c:pt idx="622">
                  <c:v>1.6413256303028811E-2</c:v>
                </c:pt>
                <c:pt idx="623">
                  <c:v>1.327080664265512E-2</c:v>
                </c:pt>
                <c:pt idx="624">
                  <c:v>1.327080664265512E-2</c:v>
                </c:pt>
                <c:pt idx="625">
                  <c:v>2.2698155623776306E-2</c:v>
                </c:pt>
                <c:pt idx="626">
                  <c:v>6.9859073219077361E-3</c:v>
                </c:pt>
                <c:pt idx="627">
                  <c:v>6.9859073219077361E-3</c:v>
                </c:pt>
                <c:pt idx="628">
                  <c:v>1.0128356982281428E-2</c:v>
                </c:pt>
                <c:pt idx="629">
                  <c:v>6.9859073219077361E-3</c:v>
                </c:pt>
                <c:pt idx="630">
                  <c:v>1.0128356982281428E-2</c:v>
                </c:pt>
                <c:pt idx="631">
                  <c:v>1.0128356982281428E-2</c:v>
                </c:pt>
                <c:pt idx="632">
                  <c:v>1.0128356982281428E-2</c:v>
                </c:pt>
                <c:pt idx="633">
                  <c:v>1.6413256303028811E-2</c:v>
                </c:pt>
                <c:pt idx="634">
                  <c:v>1.0128356982281428E-2</c:v>
                </c:pt>
                <c:pt idx="635">
                  <c:v>1.0128356982281428E-2</c:v>
                </c:pt>
                <c:pt idx="636">
                  <c:v>1.0128356982281428E-2</c:v>
                </c:pt>
                <c:pt idx="637">
                  <c:v>1.0128356982281428E-2</c:v>
                </c:pt>
                <c:pt idx="638">
                  <c:v>1.327080664265512E-2</c:v>
                </c:pt>
                <c:pt idx="639">
                  <c:v>1.0128356982281428E-2</c:v>
                </c:pt>
                <c:pt idx="640">
                  <c:v>1.327080664265512E-2</c:v>
                </c:pt>
                <c:pt idx="641">
                  <c:v>1.0128356982281428E-2</c:v>
                </c:pt>
                <c:pt idx="642">
                  <c:v>6.9859073219077361E-3</c:v>
                </c:pt>
                <c:pt idx="643">
                  <c:v>1.327080664265512E-2</c:v>
                </c:pt>
                <c:pt idx="644">
                  <c:v>1.0128356982281428E-2</c:v>
                </c:pt>
                <c:pt idx="645">
                  <c:v>6.9859073219077361E-3</c:v>
                </c:pt>
                <c:pt idx="646">
                  <c:v>6.9859073219077361E-3</c:v>
                </c:pt>
                <c:pt idx="647">
                  <c:v>1.9555705963402614E-2</c:v>
                </c:pt>
                <c:pt idx="648">
                  <c:v>1.327080664265512E-2</c:v>
                </c:pt>
                <c:pt idx="649">
                  <c:v>3.8434576615340443E-3</c:v>
                </c:pt>
                <c:pt idx="650">
                  <c:v>6.9859073219077361E-3</c:v>
                </c:pt>
                <c:pt idx="651">
                  <c:v>1.327080664265512E-2</c:v>
                </c:pt>
                <c:pt idx="652">
                  <c:v>6.9859073219077361E-3</c:v>
                </c:pt>
                <c:pt idx="653">
                  <c:v>2.2698155623776306E-2</c:v>
                </c:pt>
                <c:pt idx="654">
                  <c:v>1.327080664265512E-2</c:v>
                </c:pt>
                <c:pt idx="655">
                  <c:v>1.0128356982281428E-2</c:v>
                </c:pt>
                <c:pt idx="656">
                  <c:v>1.0128356982281428E-2</c:v>
                </c:pt>
                <c:pt idx="657">
                  <c:v>1.0128356982281428E-2</c:v>
                </c:pt>
                <c:pt idx="658">
                  <c:v>1.327080664265512E-2</c:v>
                </c:pt>
                <c:pt idx="659">
                  <c:v>1.6413256303028811E-2</c:v>
                </c:pt>
                <c:pt idx="660">
                  <c:v>1.0128356982281428E-2</c:v>
                </c:pt>
                <c:pt idx="661">
                  <c:v>1.0128356982281428E-2</c:v>
                </c:pt>
                <c:pt idx="662">
                  <c:v>6.9859073219077361E-3</c:v>
                </c:pt>
                <c:pt idx="663">
                  <c:v>1.0128356982281428E-2</c:v>
                </c:pt>
                <c:pt idx="664">
                  <c:v>1.0128356982281428E-2</c:v>
                </c:pt>
                <c:pt idx="665">
                  <c:v>1.327080664265512E-2</c:v>
                </c:pt>
                <c:pt idx="666">
                  <c:v>3.8434576615340443E-3</c:v>
                </c:pt>
                <c:pt idx="667">
                  <c:v>1.0128356982281428E-2</c:v>
                </c:pt>
                <c:pt idx="668">
                  <c:v>1.6413256303028811E-2</c:v>
                </c:pt>
                <c:pt idx="669">
                  <c:v>6.9859073219077361E-3</c:v>
                </c:pt>
                <c:pt idx="670">
                  <c:v>1.9555705963402614E-2</c:v>
                </c:pt>
                <c:pt idx="671">
                  <c:v>1.327080664265512E-2</c:v>
                </c:pt>
                <c:pt idx="672">
                  <c:v>1.0128356982281428E-2</c:v>
                </c:pt>
                <c:pt idx="673">
                  <c:v>3.8434576615340443E-3</c:v>
                </c:pt>
                <c:pt idx="674">
                  <c:v>1.0128356982281428E-2</c:v>
                </c:pt>
                <c:pt idx="675">
                  <c:v>1.327080664265512E-2</c:v>
                </c:pt>
                <c:pt idx="676">
                  <c:v>1.0128356982281428E-2</c:v>
                </c:pt>
                <c:pt idx="677">
                  <c:v>1.0128356982281428E-2</c:v>
                </c:pt>
                <c:pt idx="678">
                  <c:v>3.8434576615340443E-3</c:v>
                </c:pt>
                <c:pt idx="679">
                  <c:v>1.327080664265512E-2</c:v>
                </c:pt>
                <c:pt idx="680">
                  <c:v>1.327080664265512E-2</c:v>
                </c:pt>
                <c:pt idx="681">
                  <c:v>1.327080664265512E-2</c:v>
                </c:pt>
                <c:pt idx="682">
                  <c:v>6.9859073219077361E-3</c:v>
                </c:pt>
                <c:pt idx="683">
                  <c:v>3.8434576615340443E-3</c:v>
                </c:pt>
                <c:pt idx="684">
                  <c:v>1.0128356982281428E-2</c:v>
                </c:pt>
                <c:pt idx="685">
                  <c:v>6.9859073219077361E-3</c:v>
                </c:pt>
                <c:pt idx="686">
                  <c:v>3.8434576615340443E-3</c:v>
                </c:pt>
                <c:pt idx="687">
                  <c:v>1.6413256303028811E-2</c:v>
                </c:pt>
                <c:pt idx="688">
                  <c:v>1.0128356982281428E-2</c:v>
                </c:pt>
                <c:pt idx="689">
                  <c:v>2.5840605284149998E-2</c:v>
                </c:pt>
                <c:pt idx="690">
                  <c:v>6.9859073219077361E-3</c:v>
                </c:pt>
                <c:pt idx="691">
                  <c:v>1.327080664265512E-2</c:v>
                </c:pt>
                <c:pt idx="692">
                  <c:v>1.0128356982281428E-2</c:v>
                </c:pt>
                <c:pt idx="693">
                  <c:v>1.327080664265512E-2</c:v>
                </c:pt>
                <c:pt idx="694">
                  <c:v>2.2698155623776306E-2</c:v>
                </c:pt>
                <c:pt idx="695">
                  <c:v>6.9859073219077361E-3</c:v>
                </c:pt>
                <c:pt idx="696">
                  <c:v>1.327080664265512E-2</c:v>
                </c:pt>
                <c:pt idx="697">
                  <c:v>3.8434576615340443E-3</c:v>
                </c:pt>
                <c:pt idx="698">
                  <c:v>1.9555705963402614E-2</c:v>
                </c:pt>
                <c:pt idx="699">
                  <c:v>1.0128356982281428E-2</c:v>
                </c:pt>
                <c:pt idx="700">
                  <c:v>1.0128356982281428E-2</c:v>
                </c:pt>
                <c:pt idx="701">
                  <c:v>1.0128356982281428E-2</c:v>
                </c:pt>
                <c:pt idx="702">
                  <c:v>6.9859073219077361E-3</c:v>
                </c:pt>
                <c:pt idx="703">
                  <c:v>1.0128356982281428E-2</c:v>
                </c:pt>
                <c:pt idx="704">
                  <c:v>1.327080664265512E-2</c:v>
                </c:pt>
                <c:pt idx="705">
                  <c:v>1.0128356982281428E-2</c:v>
                </c:pt>
                <c:pt idx="706">
                  <c:v>2.2698155623776306E-2</c:v>
                </c:pt>
                <c:pt idx="707">
                  <c:v>1.0128356982281428E-2</c:v>
                </c:pt>
                <c:pt idx="708">
                  <c:v>1.0128356982281428E-2</c:v>
                </c:pt>
                <c:pt idx="709">
                  <c:v>1.0128356982281428E-2</c:v>
                </c:pt>
                <c:pt idx="710">
                  <c:v>1.0128356982281428E-2</c:v>
                </c:pt>
                <c:pt idx="711">
                  <c:v>1.9555705963402614E-2</c:v>
                </c:pt>
                <c:pt idx="712">
                  <c:v>1.6413256303028811E-2</c:v>
                </c:pt>
                <c:pt idx="713">
                  <c:v>6.9859073219077361E-3</c:v>
                </c:pt>
                <c:pt idx="714">
                  <c:v>1.0128356982281428E-2</c:v>
                </c:pt>
                <c:pt idx="715">
                  <c:v>1.0128356982281428E-2</c:v>
                </c:pt>
                <c:pt idx="716">
                  <c:v>6.9859073219077361E-3</c:v>
                </c:pt>
                <c:pt idx="717">
                  <c:v>6.9859073219077361E-3</c:v>
                </c:pt>
                <c:pt idx="718">
                  <c:v>1.6413256303028811E-2</c:v>
                </c:pt>
                <c:pt idx="719">
                  <c:v>1.0128356982281428E-2</c:v>
                </c:pt>
                <c:pt idx="720">
                  <c:v>1.327080664265512E-2</c:v>
                </c:pt>
                <c:pt idx="721">
                  <c:v>1.9555705963402614E-2</c:v>
                </c:pt>
                <c:pt idx="722">
                  <c:v>2.898305494452369E-2</c:v>
                </c:pt>
                <c:pt idx="723">
                  <c:v>1.6413256303028811E-2</c:v>
                </c:pt>
                <c:pt idx="724">
                  <c:v>1.9555705963402614E-2</c:v>
                </c:pt>
                <c:pt idx="725">
                  <c:v>1.6413256303028811E-2</c:v>
                </c:pt>
                <c:pt idx="726">
                  <c:v>1.9555705963402614E-2</c:v>
                </c:pt>
                <c:pt idx="727">
                  <c:v>2.5840605284149998E-2</c:v>
                </c:pt>
                <c:pt idx="728">
                  <c:v>3.8434576615340443E-3</c:v>
                </c:pt>
                <c:pt idx="729">
                  <c:v>1.327080664265512E-2</c:v>
                </c:pt>
                <c:pt idx="730">
                  <c:v>3.8434576615340443E-3</c:v>
                </c:pt>
                <c:pt idx="731">
                  <c:v>1.0128356982281428E-2</c:v>
                </c:pt>
                <c:pt idx="732">
                  <c:v>1.0128356982281428E-2</c:v>
                </c:pt>
                <c:pt idx="733">
                  <c:v>3.8434576615340443E-3</c:v>
                </c:pt>
                <c:pt idx="734">
                  <c:v>3.8434576615340443E-3</c:v>
                </c:pt>
                <c:pt idx="735">
                  <c:v>1.6413256303028811E-2</c:v>
                </c:pt>
                <c:pt idx="736">
                  <c:v>6.9859073219077361E-3</c:v>
                </c:pt>
                <c:pt idx="737">
                  <c:v>1.0128356982281428E-2</c:v>
                </c:pt>
                <c:pt idx="738">
                  <c:v>1.6413256303028811E-2</c:v>
                </c:pt>
                <c:pt idx="739">
                  <c:v>1.0128356982281428E-2</c:v>
                </c:pt>
                <c:pt idx="740">
                  <c:v>1.0128356982281428E-2</c:v>
                </c:pt>
                <c:pt idx="741">
                  <c:v>1.6413256303028811E-2</c:v>
                </c:pt>
                <c:pt idx="742">
                  <c:v>1.6413256303028811E-2</c:v>
                </c:pt>
                <c:pt idx="743">
                  <c:v>1.327080664265512E-2</c:v>
                </c:pt>
                <c:pt idx="744">
                  <c:v>1.0128356982281428E-2</c:v>
                </c:pt>
                <c:pt idx="745">
                  <c:v>1.0128356982281428E-2</c:v>
                </c:pt>
                <c:pt idx="746">
                  <c:v>1.0128356982281428E-2</c:v>
                </c:pt>
                <c:pt idx="747">
                  <c:v>1.0128356982281428E-2</c:v>
                </c:pt>
                <c:pt idx="748">
                  <c:v>1.9555705963402614E-2</c:v>
                </c:pt>
                <c:pt idx="749">
                  <c:v>1.9555705963402614E-2</c:v>
                </c:pt>
                <c:pt idx="750">
                  <c:v>1.6413256303028811E-2</c:v>
                </c:pt>
                <c:pt idx="751">
                  <c:v>1.0128356982281428E-2</c:v>
                </c:pt>
                <c:pt idx="752">
                  <c:v>1.0128356982281428E-2</c:v>
                </c:pt>
                <c:pt idx="753">
                  <c:v>1.6413256303028811E-2</c:v>
                </c:pt>
                <c:pt idx="754">
                  <c:v>2.2698155623776306E-2</c:v>
                </c:pt>
                <c:pt idx="755">
                  <c:v>1.327080664265512E-2</c:v>
                </c:pt>
                <c:pt idx="756">
                  <c:v>1.9555705963402614E-2</c:v>
                </c:pt>
                <c:pt idx="757">
                  <c:v>3.8434576615340443E-3</c:v>
                </c:pt>
                <c:pt idx="758">
                  <c:v>1.6413256303028811E-2</c:v>
                </c:pt>
                <c:pt idx="759">
                  <c:v>6.9859073219077361E-3</c:v>
                </c:pt>
                <c:pt idx="760">
                  <c:v>1.0128356982281428E-2</c:v>
                </c:pt>
                <c:pt idx="761">
                  <c:v>1.0128356982281428E-2</c:v>
                </c:pt>
                <c:pt idx="762">
                  <c:v>1.0128356982281428E-2</c:v>
                </c:pt>
                <c:pt idx="763">
                  <c:v>2.5840605284149998E-2</c:v>
                </c:pt>
                <c:pt idx="764">
                  <c:v>1.6413256303028811E-2</c:v>
                </c:pt>
                <c:pt idx="765">
                  <c:v>1.327080664265512E-2</c:v>
                </c:pt>
                <c:pt idx="766">
                  <c:v>1.327080664265512E-2</c:v>
                </c:pt>
                <c:pt idx="767">
                  <c:v>1.327080664265512E-2</c:v>
                </c:pt>
                <c:pt idx="768">
                  <c:v>1.6413256303028811E-2</c:v>
                </c:pt>
                <c:pt idx="769">
                  <c:v>1.327080664265512E-2</c:v>
                </c:pt>
                <c:pt idx="770">
                  <c:v>1.327080664265512E-2</c:v>
                </c:pt>
                <c:pt idx="771">
                  <c:v>1.327080664265512E-2</c:v>
                </c:pt>
                <c:pt idx="772">
                  <c:v>1.6413256303028811E-2</c:v>
                </c:pt>
                <c:pt idx="773">
                  <c:v>1.6413256303028811E-2</c:v>
                </c:pt>
                <c:pt idx="774">
                  <c:v>1.0128356982281428E-2</c:v>
                </c:pt>
                <c:pt idx="775">
                  <c:v>1.0128356982281428E-2</c:v>
                </c:pt>
                <c:pt idx="776">
                  <c:v>6.9859073219077361E-3</c:v>
                </c:pt>
                <c:pt idx="777">
                  <c:v>1.327080664265512E-2</c:v>
                </c:pt>
                <c:pt idx="778">
                  <c:v>3.8434576615340443E-3</c:v>
                </c:pt>
                <c:pt idx="779">
                  <c:v>3.8434576615340443E-3</c:v>
                </c:pt>
                <c:pt idx="780">
                  <c:v>1.327080664265512E-2</c:v>
                </c:pt>
                <c:pt idx="781">
                  <c:v>3.8434576615340443E-3</c:v>
                </c:pt>
                <c:pt idx="782">
                  <c:v>1.6413256303028811E-2</c:v>
                </c:pt>
                <c:pt idx="783">
                  <c:v>1.9555705963402614E-2</c:v>
                </c:pt>
                <c:pt idx="784">
                  <c:v>1.327080664265512E-2</c:v>
                </c:pt>
                <c:pt idx="785">
                  <c:v>6.9859073219077361E-3</c:v>
                </c:pt>
                <c:pt idx="786">
                  <c:v>1.327080664265512E-2</c:v>
                </c:pt>
                <c:pt idx="787">
                  <c:v>3.8434576615340443E-3</c:v>
                </c:pt>
                <c:pt idx="788">
                  <c:v>1.0128356982281428E-2</c:v>
                </c:pt>
                <c:pt idx="789">
                  <c:v>1.327080664265512E-2</c:v>
                </c:pt>
                <c:pt idx="790">
                  <c:v>2.2698155623776306E-2</c:v>
                </c:pt>
                <c:pt idx="791">
                  <c:v>6.9859073219077361E-3</c:v>
                </c:pt>
                <c:pt idx="792">
                  <c:v>2.2698155623776306E-2</c:v>
                </c:pt>
                <c:pt idx="793">
                  <c:v>1.0128356982281428E-2</c:v>
                </c:pt>
                <c:pt idx="794">
                  <c:v>1.0128356982281428E-2</c:v>
                </c:pt>
                <c:pt idx="795">
                  <c:v>7.0100800116035256E-4</c:v>
                </c:pt>
                <c:pt idx="796">
                  <c:v>7.0100800116035256E-4</c:v>
                </c:pt>
                <c:pt idx="797">
                  <c:v>3.8434576615340443E-3</c:v>
                </c:pt>
                <c:pt idx="798">
                  <c:v>3.8434576615340443E-3</c:v>
                </c:pt>
                <c:pt idx="799">
                  <c:v>1.9555705963402614E-2</c:v>
                </c:pt>
                <c:pt idx="800">
                  <c:v>6.9859073219077361E-3</c:v>
                </c:pt>
                <c:pt idx="801">
                  <c:v>3.8434576615340443E-3</c:v>
                </c:pt>
                <c:pt idx="802">
                  <c:v>3.8434576615340443E-3</c:v>
                </c:pt>
                <c:pt idx="803">
                  <c:v>6.9859073219077361E-3</c:v>
                </c:pt>
                <c:pt idx="804">
                  <c:v>1.6413256303028811E-2</c:v>
                </c:pt>
                <c:pt idx="805">
                  <c:v>1.6413256303028811E-2</c:v>
                </c:pt>
                <c:pt idx="806">
                  <c:v>2.898305494452369E-2</c:v>
                </c:pt>
                <c:pt idx="807">
                  <c:v>1.327080664265512E-2</c:v>
                </c:pt>
                <c:pt idx="808">
                  <c:v>2.2698155623776306E-2</c:v>
                </c:pt>
                <c:pt idx="809">
                  <c:v>6.9859073219077361E-3</c:v>
                </c:pt>
                <c:pt idx="810">
                  <c:v>1.0128356982281428E-2</c:v>
                </c:pt>
                <c:pt idx="811">
                  <c:v>1.0128356982281428E-2</c:v>
                </c:pt>
                <c:pt idx="812">
                  <c:v>1.0128356982281428E-2</c:v>
                </c:pt>
                <c:pt idx="813">
                  <c:v>3.8434576615340443E-3</c:v>
                </c:pt>
                <c:pt idx="814">
                  <c:v>3.8434576615340443E-3</c:v>
                </c:pt>
                <c:pt idx="815">
                  <c:v>1.327080664265512E-2</c:v>
                </c:pt>
                <c:pt idx="816">
                  <c:v>6.9859073219077361E-3</c:v>
                </c:pt>
                <c:pt idx="817">
                  <c:v>7.0100800116035256E-4</c:v>
                </c:pt>
                <c:pt idx="818">
                  <c:v>7.0100800116035256E-4</c:v>
                </c:pt>
                <c:pt idx="819">
                  <c:v>3.8434576615340443E-3</c:v>
                </c:pt>
                <c:pt idx="820">
                  <c:v>3.8434576615340443E-3</c:v>
                </c:pt>
                <c:pt idx="821">
                  <c:v>3.8434576615340443E-3</c:v>
                </c:pt>
                <c:pt idx="822">
                  <c:v>3.8434576615340443E-3</c:v>
                </c:pt>
                <c:pt idx="823">
                  <c:v>6.9859073219077361E-3</c:v>
                </c:pt>
                <c:pt idx="824">
                  <c:v>7.0100800116035256E-4</c:v>
                </c:pt>
                <c:pt idx="825">
                  <c:v>3.8434576615340443E-3</c:v>
                </c:pt>
                <c:pt idx="826">
                  <c:v>7.0100800116035256E-4</c:v>
                </c:pt>
                <c:pt idx="827">
                  <c:v>6.9859073219077361E-3</c:v>
                </c:pt>
                <c:pt idx="828">
                  <c:v>1.0128356982281428E-2</c:v>
                </c:pt>
                <c:pt idx="829">
                  <c:v>3.8434576615340443E-3</c:v>
                </c:pt>
                <c:pt idx="830">
                  <c:v>7.0100800116035256E-4</c:v>
                </c:pt>
                <c:pt idx="831">
                  <c:v>7.0100800116035256E-4</c:v>
                </c:pt>
                <c:pt idx="832">
                  <c:v>3.8434576615340443E-3</c:v>
                </c:pt>
                <c:pt idx="833">
                  <c:v>7.0100800116035256E-4</c:v>
                </c:pt>
                <c:pt idx="834">
                  <c:v>6.9859073219077361E-3</c:v>
                </c:pt>
                <c:pt idx="835">
                  <c:v>3.8434576615340443E-3</c:v>
                </c:pt>
                <c:pt idx="836">
                  <c:v>1.327080664265512E-2</c:v>
                </c:pt>
                <c:pt idx="837">
                  <c:v>1.6413256303028811E-2</c:v>
                </c:pt>
                <c:pt idx="838">
                  <c:v>3.8434576615340443E-3</c:v>
                </c:pt>
                <c:pt idx="839">
                  <c:v>1.0128356982281428E-2</c:v>
                </c:pt>
                <c:pt idx="840">
                  <c:v>6.9859073219077361E-3</c:v>
                </c:pt>
                <c:pt idx="841">
                  <c:v>6.9859073219077361E-3</c:v>
                </c:pt>
                <c:pt idx="842">
                  <c:v>6.9859073219077361E-3</c:v>
                </c:pt>
                <c:pt idx="843">
                  <c:v>6.9859073219077361E-3</c:v>
                </c:pt>
                <c:pt idx="844">
                  <c:v>6.9859073219077361E-3</c:v>
                </c:pt>
                <c:pt idx="845">
                  <c:v>3.8434576615340443E-3</c:v>
                </c:pt>
                <c:pt idx="846">
                  <c:v>3.8434576615340443E-3</c:v>
                </c:pt>
                <c:pt idx="847">
                  <c:v>1.0128356982281428E-2</c:v>
                </c:pt>
                <c:pt idx="848">
                  <c:v>3.8434576615340443E-3</c:v>
                </c:pt>
                <c:pt idx="849">
                  <c:v>3.8434576615340443E-3</c:v>
                </c:pt>
                <c:pt idx="850">
                  <c:v>1.0128356982281428E-2</c:v>
                </c:pt>
                <c:pt idx="851">
                  <c:v>6.9859073219077361E-3</c:v>
                </c:pt>
                <c:pt idx="852">
                  <c:v>6.9859073219077361E-3</c:v>
                </c:pt>
                <c:pt idx="853">
                  <c:v>6.9859073219077361E-3</c:v>
                </c:pt>
                <c:pt idx="854">
                  <c:v>3.8434576615340443E-3</c:v>
                </c:pt>
                <c:pt idx="855">
                  <c:v>1.0128356982281428E-2</c:v>
                </c:pt>
                <c:pt idx="856">
                  <c:v>7.0100800116035256E-4</c:v>
                </c:pt>
                <c:pt idx="857">
                  <c:v>1.0128356982281428E-2</c:v>
                </c:pt>
                <c:pt idx="858">
                  <c:v>3.8434576615340443E-3</c:v>
                </c:pt>
                <c:pt idx="859">
                  <c:v>1.327080664265512E-2</c:v>
                </c:pt>
                <c:pt idx="860">
                  <c:v>6.9859073219077361E-3</c:v>
                </c:pt>
                <c:pt idx="861">
                  <c:v>6.9859073219077361E-3</c:v>
                </c:pt>
                <c:pt idx="862">
                  <c:v>6.9859073219077361E-3</c:v>
                </c:pt>
                <c:pt idx="863">
                  <c:v>1.0128356982281428E-2</c:v>
                </c:pt>
                <c:pt idx="864">
                  <c:v>1.0128356982281428E-2</c:v>
                </c:pt>
                <c:pt idx="865">
                  <c:v>6.9859073219077361E-3</c:v>
                </c:pt>
                <c:pt idx="866">
                  <c:v>6.9859073219077361E-3</c:v>
                </c:pt>
                <c:pt idx="867">
                  <c:v>1.327080664265512E-2</c:v>
                </c:pt>
                <c:pt idx="868">
                  <c:v>1.0128356982281428E-2</c:v>
                </c:pt>
                <c:pt idx="869">
                  <c:v>1.0128356982281428E-2</c:v>
                </c:pt>
                <c:pt idx="870">
                  <c:v>1.0128356982281428E-2</c:v>
                </c:pt>
                <c:pt idx="871">
                  <c:v>6.9859073219077361E-3</c:v>
                </c:pt>
                <c:pt idx="872">
                  <c:v>3.8434576615340443E-3</c:v>
                </c:pt>
                <c:pt idx="873">
                  <c:v>3.8434576615340443E-3</c:v>
                </c:pt>
                <c:pt idx="874">
                  <c:v>3.8434576615340443E-3</c:v>
                </c:pt>
                <c:pt idx="875">
                  <c:v>3.8434576615340443E-3</c:v>
                </c:pt>
                <c:pt idx="876">
                  <c:v>6.9859073219077361E-3</c:v>
                </c:pt>
                <c:pt idx="877">
                  <c:v>6.9859073219077361E-3</c:v>
                </c:pt>
                <c:pt idx="878">
                  <c:v>1.0128356982281428E-2</c:v>
                </c:pt>
                <c:pt idx="879">
                  <c:v>1.0128356982281428E-2</c:v>
                </c:pt>
                <c:pt idx="880">
                  <c:v>6.9859073219077361E-3</c:v>
                </c:pt>
                <c:pt idx="881">
                  <c:v>1.0128356982281428E-2</c:v>
                </c:pt>
                <c:pt idx="882">
                  <c:v>1.327080664265512E-2</c:v>
                </c:pt>
                <c:pt idx="883">
                  <c:v>6.9859073219077361E-3</c:v>
                </c:pt>
                <c:pt idx="884">
                  <c:v>1.327080664265512E-2</c:v>
                </c:pt>
                <c:pt idx="885">
                  <c:v>6.9859073219077361E-3</c:v>
                </c:pt>
                <c:pt idx="886">
                  <c:v>2.2698155623776306E-2</c:v>
                </c:pt>
                <c:pt idx="887">
                  <c:v>2.2698155623776306E-2</c:v>
                </c:pt>
                <c:pt idx="888">
                  <c:v>1.0128356982281428E-2</c:v>
                </c:pt>
                <c:pt idx="889">
                  <c:v>3.8434576615340443E-3</c:v>
                </c:pt>
                <c:pt idx="890">
                  <c:v>1.0128356982281428E-2</c:v>
                </c:pt>
                <c:pt idx="891">
                  <c:v>1.327080664265512E-2</c:v>
                </c:pt>
                <c:pt idx="892">
                  <c:v>1.0128356982281428E-2</c:v>
                </c:pt>
                <c:pt idx="893">
                  <c:v>6.9859073219077361E-3</c:v>
                </c:pt>
                <c:pt idx="894">
                  <c:v>6.9859073219077361E-3</c:v>
                </c:pt>
                <c:pt idx="895">
                  <c:v>3.8434576615340443E-3</c:v>
                </c:pt>
                <c:pt idx="896">
                  <c:v>1.0128356982281428E-2</c:v>
                </c:pt>
                <c:pt idx="897">
                  <c:v>3.2125504604897381E-2</c:v>
                </c:pt>
                <c:pt idx="898">
                  <c:v>0.37465251758563178</c:v>
                </c:pt>
                <c:pt idx="899">
                  <c:v>0.49092315501945905</c:v>
                </c:pt>
                <c:pt idx="900">
                  <c:v>0.51920520196282238</c:v>
                </c:pt>
                <c:pt idx="901">
                  <c:v>0.51606275230244869</c:v>
                </c:pt>
                <c:pt idx="902">
                  <c:v>0.52863255094394357</c:v>
                </c:pt>
                <c:pt idx="903">
                  <c:v>0.52549010128356977</c:v>
                </c:pt>
                <c:pt idx="904">
                  <c:v>0.51606275230244869</c:v>
                </c:pt>
                <c:pt idx="905">
                  <c:v>0.50663540332132762</c:v>
                </c:pt>
                <c:pt idx="906">
                  <c:v>0.47835335637796417</c:v>
                </c:pt>
                <c:pt idx="907">
                  <c:v>0.47206845705721678</c:v>
                </c:pt>
                <c:pt idx="908">
                  <c:v>0.45949865841572191</c:v>
                </c:pt>
                <c:pt idx="909">
                  <c:v>0.45321375909497452</c:v>
                </c:pt>
                <c:pt idx="910">
                  <c:v>0.43435906113273226</c:v>
                </c:pt>
                <c:pt idx="911">
                  <c:v>0.41864681283086369</c:v>
                </c:pt>
                <c:pt idx="912">
                  <c:v>0.41236191351011631</c:v>
                </c:pt>
                <c:pt idx="913">
                  <c:v>0.40293456452899512</c:v>
                </c:pt>
                <c:pt idx="914">
                  <c:v>0.39979211486862143</c:v>
                </c:pt>
                <c:pt idx="915">
                  <c:v>0.39664966520824774</c:v>
                </c:pt>
                <c:pt idx="916">
                  <c:v>0.39036476588750035</c:v>
                </c:pt>
                <c:pt idx="917">
                  <c:v>0.39350721554787405</c:v>
                </c:pt>
                <c:pt idx="918">
                  <c:v>0.39036476588750035</c:v>
                </c:pt>
                <c:pt idx="919">
                  <c:v>0.38407986656675286</c:v>
                </c:pt>
                <c:pt idx="920">
                  <c:v>0.38093741690637917</c:v>
                </c:pt>
                <c:pt idx="921">
                  <c:v>0.38722231622712655</c:v>
                </c:pt>
                <c:pt idx="922">
                  <c:v>0.37465251758563178</c:v>
                </c:pt>
                <c:pt idx="923">
                  <c:v>0.37151006792525809</c:v>
                </c:pt>
                <c:pt idx="924">
                  <c:v>0.3652251686045106</c:v>
                </c:pt>
                <c:pt idx="925">
                  <c:v>0.3652251686045106</c:v>
                </c:pt>
                <c:pt idx="926">
                  <c:v>0.38093741690637917</c:v>
                </c:pt>
                <c:pt idx="927">
                  <c:v>0.36208271894413691</c:v>
                </c:pt>
                <c:pt idx="928">
                  <c:v>0.36208271894413691</c:v>
                </c:pt>
                <c:pt idx="929">
                  <c:v>0.35894026928376321</c:v>
                </c:pt>
                <c:pt idx="930">
                  <c:v>0.35579781962338952</c:v>
                </c:pt>
                <c:pt idx="931">
                  <c:v>0.35265536996301583</c:v>
                </c:pt>
                <c:pt idx="932">
                  <c:v>0.35579781962338952</c:v>
                </c:pt>
                <c:pt idx="933">
                  <c:v>0.36208271894413691</c:v>
                </c:pt>
                <c:pt idx="934">
                  <c:v>0.38093741690637917</c:v>
                </c:pt>
                <c:pt idx="935">
                  <c:v>0.3652251686045106</c:v>
                </c:pt>
                <c:pt idx="936">
                  <c:v>0.35265536996301583</c:v>
                </c:pt>
                <c:pt idx="937">
                  <c:v>0.34951292030264214</c:v>
                </c:pt>
                <c:pt idx="938">
                  <c:v>0.34637047064226834</c:v>
                </c:pt>
                <c:pt idx="939">
                  <c:v>0.34637047064226834</c:v>
                </c:pt>
                <c:pt idx="940">
                  <c:v>0.34008557132152095</c:v>
                </c:pt>
                <c:pt idx="941">
                  <c:v>0.33065822234039988</c:v>
                </c:pt>
                <c:pt idx="942">
                  <c:v>0.33065822234039988</c:v>
                </c:pt>
                <c:pt idx="943">
                  <c:v>0.33694312166114726</c:v>
                </c:pt>
                <c:pt idx="944">
                  <c:v>0.32437332301965238</c:v>
                </c:pt>
                <c:pt idx="945">
                  <c:v>0.32437332301965238</c:v>
                </c:pt>
                <c:pt idx="946">
                  <c:v>0.32437332301965238</c:v>
                </c:pt>
                <c:pt idx="947">
                  <c:v>0.32437332301965238</c:v>
                </c:pt>
                <c:pt idx="948">
                  <c:v>0.32437332301965238</c:v>
                </c:pt>
                <c:pt idx="949">
                  <c:v>0.32437332301965238</c:v>
                </c:pt>
                <c:pt idx="950">
                  <c:v>0.32437332301965238</c:v>
                </c:pt>
                <c:pt idx="951">
                  <c:v>0.318088423698905</c:v>
                </c:pt>
                <c:pt idx="952">
                  <c:v>0.32751577268002607</c:v>
                </c:pt>
                <c:pt idx="953">
                  <c:v>0.32123087335927869</c:v>
                </c:pt>
                <c:pt idx="954">
                  <c:v>0.32123087335927869</c:v>
                </c:pt>
                <c:pt idx="955">
                  <c:v>0.31180352437815761</c:v>
                </c:pt>
                <c:pt idx="956">
                  <c:v>0.31494597403853131</c:v>
                </c:pt>
                <c:pt idx="957">
                  <c:v>0.30866107471778381</c:v>
                </c:pt>
                <c:pt idx="958">
                  <c:v>0.30866107471778381</c:v>
                </c:pt>
                <c:pt idx="959">
                  <c:v>0.31180352437815761</c:v>
                </c:pt>
                <c:pt idx="960">
                  <c:v>0.30866107471778381</c:v>
                </c:pt>
                <c:pt idx="961">
                  <c:v>0.29609127607628904</c:v>
                </c:pt>
                <c:pt idx="962">
                  <c:v>0.29923372573666274</c:v>
                </c:pt>
                <c:pt idx="963">
                  <c:v>0.30551862505741012</c:v>
                </c:pt>
                <c:pt idx="964">
                  <c:v>0.29923372573666274</c:v>
                </c:pt>
                <c:pt idx="965">
                  <c:v>0.30237617539703643</c:v>
                </c:pt>
                <c:pt idx="966">
                  <c:v>0.28352147743479417</c:v>
                </c:pt>
                <c:pt idx="967">
                  <c:v>0.29923372573666274</c:v>
                </c:pt>
                <c:pt idx="968">
                  <c:v>0.28666392709516786</c:v>
                </c:pt>
                <c:pt idx="969">
                  <c:v>0.28666392709516786</c:v>
                </c:pt>
                <c:pt idx="970">
                  <c:v>0.28352147743479417</c:v>
                </c:pt>
                <c:pt idx="971">
                  <c:v>0.28980637675554155</c:v>
                </c:pt>
                <c:pt idx="972">
                  <c:v>0.27723657811404678</c:v>
                </c:pt>
                <c:pt idx="973">
                  <c:v>0.28666392709516786</c:v>
                </c:pt>
                <c:pt idx="974">
                  <c:v>0.28980637675554155</c:v>
                </c:pt>
                <c:pt idx="975">
                  <c:v>0.28037902777442048</c:v>
                </c:pt>
                <c:pt idx="976">
                  <c:v>0.28980637675554155</c:v>
                </c:pt>
                <c:pt idx="977">
                  <c:v>0.28037902777442048</c:v>
                </c:pt>
                <c:pt idx="978">
                  <c:v>0.28352147743479417</c:v>
                </c:pt>
                <c:pt idx="979">
                  <c:v>0.27723657811404678</c:v>
                </c:pt>
                <c:pt idx="980">
                  <c:v>0.27095167879329929</c:v>
                </c:pt>
                <c:pt idx="981">
                  <c:v>0.28352147743479417</c:v>
                </c:pt>
                <c:pt idx="982">
                  <c:v>0.28037902777442048</c:v>
                </c:pt>
                <c:pt idx="983">
                  <c:v>0.28037902777442048</c:v>
                </c:pt>
                <c:pt idx="984">
                  <c:v>0.27095167879329929</c:v>
                </c:pt>
                <c:pt idx="985">
                  <c:v>0.27409412845367309</c:v>
                </c:pt>
                <c:pt idx="986">
                  <c:v>0.27409412845367309</c:v>
                </c:pt>
                <c:pt idx="987">
                  <c:v>0.27409412845367309</c:v>
                </c:pt>
                <c:pt idx="988">
                  <c:v>0.27723657811404678</c:v>
                </c:pt>
                <c:pt idx="989">
                  <c:v>0.2678092291329256</c:v>
                </c:pt>
                <c:pt idx="990">
                  <c:v>0.27095167879329929</c:v>
                </c:pt>
                <c:pt idx="991">
                  <c:v>0.27095167879329929</c:v>
                </c:pt>
                <c:pt idx="992">
                  <c:v>0.2678092291329256</c:v>
                </c:pt>
                <c:pt idx="993">
                  <c:v>0.2678092291329256</c:v>
                </c:pt>
                <c:pt idx="994">
                  <c:v>0.25523943049143083</c:v>
                </c:pt>
                <c:pt idx="995">
                  <c:v>0.26466677947255191</c:v>
                </c:pt>
                <c:pt idx="996">
                  <c:v>0.26152432981217821</c:v>
                </c:pt>
                <c:pt idx="997">
                  <c:v>0.25838188015180452</c:v>
                </c:pt>
                <c:pt idx="998">
                  <c:v>0.25209698083105703</c:v>
                </c:pt>
                <c:pt idx="999">
                  <c:v>0.25209698083105703</c:v>
                </c:pt>
                <c:pt idx="1000">
                  <c:v>0.25838188015180452</c:v>
                </c:pt>
                <c:pt idx="1001">
                  <c:v>0.25838188015180452</c:v>
                </c:pt>
                <c:pt idx="1002">
                  <c:v>0.25523943049143083</c:v>
                </c:pt>
                <c:pt idx="1003">
                  <c:v>0.25209698083105703</c:v>
                </c:pt>
                <c:pt idx="1004">
                  <c:v>0.24581208151030964</c:v>
                </c:pt>
                <c:pt idx="1005">
                  <c:v>0.25209698083105703</c:v>
                </c:pt>
                <c:pt idx="1006">
                  <c:v>0.24581208151030964</c:v>
                </c:pt>
                <c:pt idx="1007">
                  <c:v>0.25209698083105703</c:v>
                </c:pt>
                <c:pt idx="1008">
                  <c:v>0.24581208151030964</c:v>
                </c:pt>
                <c:pt idx="1009">
                  <c:v>0.24581208151030964</c:v>
                </c:pt>
                <c:pt idx="1010">
                  <c:v>0.24266963184993595</c:v>
                </c:pt>
                <c:pt idx="1011">
                  <c:v>0.23638473252918857</c:v>
                </c:pt>
                <c:pt idx="1012">
                  <c:v>0.24266963184993595</c:v>
                </c:pt>
                <c:pt idx="1013">
                  <c:v>0.23952718218956226</c:v>
                </c:pt>
                <c:pt idx="1014">
                  <c:v>0.23952718218956226</c:v>
                </c:pt>
                <c:pt idx="1015">
                  <c:v>0.24266963184993595</c:v>
                </c:pt>
                <c:pt idx="1016">
                  <c:v>0.23324228286881488</c:v>
                </c:pt>
                <c:pt idx="1017">
                  <c:v>0.23324228286881488</c:v>
                </c:pt>
                <c:pt idx="1018">
                  <c:v>0.23009983320844107</c:v>
                </c:pt>
                <c:pt idx="1019">
                  <c:v>0.22695738354806738</c:v>
                </c:pt>
                <c:pt idx="1020">
                  <c:v>0.22067248422732</c:v>
                </c:pt>
                <c:pt idx="1021">
                  <c:v>0.22695738354806738</c:v>
                </c:pt>
                <c:pt idx="1022">
                  <c:v>0.22695738354806738</c:v>
                </c:pt>
                <c:pt idx="1023">
                  <c:v>0.22695738354806738</c:v>
                </c:pt>
                <c:pt idx="1024">
                  <c:v>0.22067248422732</c:v>
                </c:pt>
                <c:pt idx="1025">
                  <c:v>0.23009983320844107</c:v>
                </c:pt>
                <c:pt idx="1026">
                  <c:v>0.21753003456694631</c:v>
                </c:pt>
                <c:pt idx="1027">
                  <c:v>0.22381493388769369</c:v>
                </c:pt>
                <c:pt idx="1028">
                  <c:v>0.21753003456694631</c:v>
                </c:pt>
                <c:pt idx="1029">
                  <c:v>0.21753003456694631</c:v>
                </c:pt>
                <c:pt idx="1030">
                  <c:v>0.21753003456694631</c:v>
                </c:pt>
                <c:pt idx="1031">
                  <c:v>0.22067248422732</c:v>
                </c:pt>
                <c:pt idx="1032">
                  <c:v>0.21438758490657261</c:v>
                </c:pt>
                <c:pt idx="1033">
                  <c:v>0.20496023592545143</c:v>
                </c:pt>
                <c:pt idx="1034">
                  <c:v>0.20810268558582512</c:v>
                </c:pt>
                <c:pt idx="1035">
                  <c:v>0.21438758490657261</c:v>
                </c:pt>
                <c:pt idx="1036">
                  <c:v>0.20810268558582512</c:v>
                </c:pt>
                <c:pt idx="1037">
                  <c:v>0.21753003456694631</c:v>
                </c:pt>
                <c:pt idx="1038">
                  <c:v>0.20810268558582512</c:v>
                </c:pt>
                <c:pt idx="1039">
                  <c:v>0.21438758490657261</c:v>
                </c:pt>
                <c:pt idx="1040">
                  <c:v>0.21124513524619881</c:v>
                </c:pt>
                <c:pt idx="1041">
                  <c:v>0.21124513524619881</c:v>
                </c:pt>
                <c:pt idx="1042">
                  <c:v>0.20181778626507774</c:v>
                </c:pt>
                <c:pt idx="1043">
                  <c:v>0.20810268558582512</c:v>
                </c:pt>
                <c:pt idx="1044">
                  <c:v>0.20810268558582512</c:v>
                </c:pt>
                <c:pt idx="1045">
                  <c:v>0.20181778626507774</c:v>
                </c:pt>
                <c:pt idx="1046">
                  <c:v>0.20496023592545143</c:v>
                </c:pt>
                <c:pt idx="1047">
                  <c:v>0.20181778626507774</c:v>
                </c:pt>
                <c:pt idx="1048">
                  <c:v>0.19867533660470404</c:v>
                </c:pt>
                <c:pt idx="1049">
                  <c:v>0.20496023592545143</c:v>
                </c:pt>
                <c:pt idx="1050">
                  <c:v>0.19553288694433035</c:v>
                </c:pt>
                <c:pt idx="1051">
                  <c:v>0.19867533660470404</c:v>
                </c:pt>
                <c:pt idx="1052">
                  <c:v>0.19239043728395655</c:v>
                </c:pt>
                <c:pt idx="1053">
                  <c:v>0.18610553796320917</c:v>
                </c:pt>
                <c:pt idx="1054">
                  <c:v>0.20496023592545143</c:v>
                </c:pt>
                <c:pt idx="1055">
                  <c:v>0.19239043728395655</c:v>
                </c:pt>
                <c:pt idx="1056">
                  <c:v>0.19239043728395655</c:v>
                </c:pt>
                <c:pt idx="1057">
                  <c:v>0.19239043728395655</c:v>
                </c:pt>
                <c:pt idx="1058">
                  <c:v>0.18924798762358286</c:v>
                </c:pt>
                <c:pt idx="1059">
                  <c:v>0.19553288694433035</c:v>
                </c:pt>
                <c:pt idx="1060">
                  <c:v>0.19239043728395655</c:v>
                </c:pt>
                <c:pt idx="1061">
                  <c:v>0.19553288694433035</c:v>
                </c:pt>
                <c:pt idx="1062">
                  <c:v>0.19553288694433035</c:v>
                </c:pt>
                <c:pt idx="1063">
                  <c:v>0.18296308830283547</c:v>
                </c:pt>
                <c:pt idx="1064">
                  <c:v>0.19867533660470404</c:v>
                </c:pt>
                <c:pt idx="1065">
                  <c:v>0.18610553796320917</c:v>
                </c:pt>
                <c:pt idx="1066">
                  <c:v>0.18610553796320917</c:v>
                </c:pt>
                <c:pt idx="1067">
                  <c:v>0.18924798762358286</c:v>
                </c:pt>
                <c:pt idx="1068">
                  <c:v>0.18610553796320917</c:v>
                </c:pt>
                <c:pt idx="1069">
                  <c:v>0.18610553796320917</c:v>
                </c:pt>
                <c:pt idx="1070">
                  <c:v>0.18924798762358286</c:v>
                </c:pt>
                <c:pt idx="1071">
                  <c:v>0.19239043728395655</c:v>
                </c:pt>
                <c:pt idx="1072">
                  <c:v>0.18610553796320917</c:v>
                </c:pt>
                <c:pt idx="1073">
                  <c:v>0.19239043728395655</c:v>
                </c:pt>
                <c:pt idx="1074">
                  <c:v>0.17982063864246178</c:v>
                </c:pt>
                <c:pt idx="1075">
                  <c:v>0.18296308830283547</c:v>
                </c:pt>
                <c:pt idx="1076">
                  <c:v>0.18296308830283547</c:v>
                </c:pt>
                <c:pt idx="1077">
                  <c:v>0.18296308830283547</c:v>
                </c:pt>
                <c:pt idx="1078">
                  <c:v>0.17667818898208809</c:v>
                </c:pt>
                <c:pt idx="1079">
                  <c:v>0.18610553796320917</c:v>
                </c:pt>
                <c:pt idx="1080">
                  <c:v>0.17982063864246178</c:v>
                </c:pt>
                <c:pt idx="1081">
                  <c:v>0.17982063864246178</c:v>
                </c:pt>
                <c:pt idx="1082">
                  <c:v>0.18296308830283547</c:v>
                </c:pt>
                <c:pt idx="1083">
                  <c:v>0.18296308830283547</c:v>
                </c:pt>
                <c:pt idx="1084">
                  <c:v>0.17667818898208809</c:v>
                </c:pt>
                <c:pt idx="1085">
                  <c:v>0.18296308830283547</c:v>
                </c:pt>
                <c:pt idx="1086">
                  <c:v>0.18296308830283547</c:v>
                </c:pt>
                <c:pt idx="1087">
                  <c:v>0.1703932896613406</c:v>
                </c:pt>
                <c:pt idx="1088">
                  <c:v>0.17982063864246178</c:v>
                </c:pt>
                <c:pt idx="1089">
                  <c:v>0.17353573932171429</c:v>
                </c:pt>
                <c:pt idx="1090">
                  <c:v>0.17667818898208809</c:v>
                </c:pt>
                <c:pt idx="1091">
                  <c:v>0.1703932896613406</c:v>
                </c:pt>
                <c:pt idx="1092">
                  <c:v>0.17353573932171429</c:v>
                </c:pt>
                <c:pt idx="1093">
                  <c:v>0.17353573932171429</c:v>
                </c:pt>
                <c:pt idx="1094">
                  <c:v>0.17982063864246178</c:v>
                </c:pt>
                <c:pt idx="1095">
                  <c:v>0.17667818898208809</c:v>
                </c:pt>
                <c:pt idx="1096">
                  <c:v>0.1672508400009669</c:v>
                </c:pt>
                <c:pt idx="1097">
                  <c:v>0.1672508400009669</c:v>
                </c:pt>
                <c:pt idx="1098">
                  <c:v>0.17353573932171429</c:v>
                </c:pt>
                <c:pt idx="1099">
                  <c:v>0.16096594068021952</c:v>
                </c:pt>
                <c:pt idx="1100">
                  <c:v>0.15782349101984583</c:v>
                </c:pt>
                <c:pt idx="1101">
                  <c:v>0.17353573932171429</c:v>
                </c:pt>
                <c:pt idx="1102">
                  <c:v>0.16410839034059321</c:v>
                </c:pt>
                <c:pt idx="1103">
                  <c:v>0.16410839034059321</c:v>
                </c:pt>
                <c:pt idx="1104">
                  <c:v>0.1672508400009669</c:v>
                </c:pt>
                <c:pt idx="1105">
                  <c:v>0.15782349101984583</c:v>
                </c:pt>
                <c:pt idx="1106">
                  <c:v>0.15782349101984583</c:v>
                </c:pt>
                <c:pt idx="1107">
                  <c:v>0.15468104135947203</c:v>
                </c:pt>
                <c:pt idx="1108">
                  <c:v>0.15468104135947203</c:v>
                </c:pt>
                <c:pt idx="1109">
                  <c:v>0.15153859169909834</c:v>
                </c:pt>
                <c:pt idx="1110">
                  <c:v>0.16096594068021952</c:v>
                </c:pt>
                <c:pt idx="1111">
                  <c:v>0.14839614203872464</c:v>
                </c:pt>
                <c:pt idx="1112">
                  <c:v>0.16096594068021952</c:v>
                </c:pt>
                <c:pt idx="1113">
                  <c:v>0.15468104135947203</c:v>
                </c:pt>
                <c:pt idx="1114">
                  <c:v>0.16096594068021952</c:v>
                </c:pt>
                <c:pt idx="1115">
                  <c:v>0.15468104135947203</c:v>
                </c:pt>
                <c:pt idx="1116">
                  <c:v>0.15468104135947203</c:v>
                </c:pt>
                <c:pt idx="1117">
                  <c:v>0.15782349101984583</c:v>
                </c:pt>
                <c:pt idx="1118">
                  <c:v>0.14525369237835095</c:v>
                </c:pt>
                <c:pt idx="1119">
                  <c:v>0.15468104135947203</c:v>
                </c:pt>
                <c:pt idx="1120">
                  <c:v>0.15153859169909834</c:v>
                </c:pt>
                <c:pt idx="1121">
                  <c:v>0.15153859169909834</c:v>
                </c:pt>
                <c:pt idx="1122">
                  <c:v>0.14839614203872464</c:v>
                </c:pt>
                <c:pt idx="1123">
                  <c:v>0.15153859169909834</c:v>
                </c:pt>
                <c:pt idx="1124">
                  <c:v>0.14525369237835095</c:v>
                </c:pt>
                <c:pt idx="1125">
                  <c:v>0.14839614203872464</c:v>
                </c:pt>
                <c:pt idx="1126">
                  <c:v>0.14839614203872464</c:v>
                </c:pt>
                <c:pt idx="1127">
                  <c:v>0.14525369237835095</c:v>
                </c:pt>
                <c:pt idx="1128">
                  <c:v>0.14839614203872464</c:v>
                </c:pt>
                <c:pt idx="1129">
                  <c:v>0.15153859169909834</c:v>
                </c:pt>
                <c:pt idx="1130">
                  <c:v>0.14839614203872464</c:v>
                </c:pt>
                <c:pt idx="1131">
                  <c:v>0.14839614203872464</c:v>
                </c:pt>
                <c:pt idx="1132">
                  <c:v>0.15153859169909834</c:v>
                </c:pt>
                <c:pt idx="1133">
                  <c:v>0.14211124271797726</c:v>
                </c:pt>
                <c:pt idx="1134">
                  <c:v>0.15468104135947203</c:v>
                </c:pt>
                <c:pt idx="1135">
                  <c:v>0.13582634339722988</c:v>
                </c:pt>
                <c:pt idx="1136">
                  <c:v>0.14525369237835095</c:v>
                </c:pt>
                <c:pt idx="1137">
                  <c:v>0.14839614203872464</c:v>
                </c:pt>
                <c:pt idx="1138">
                  <c:v>0.14525369237835095</c:v>
                </c:pt>
                <c:pt idx="1139">
                  <c:v>0.15153859169909834</c:v>
                </c:pt>
                <c:pt idx="1140">
                  <c:v>0.13582634339722988</c:v>
                </c:pt>
                <c:pt idx="1141">
                  <c:v>0.13896879305760357</c:v>
                </c:pt>
                <c:pt idx="1142">
                  <c:v>0.14211124271797726</c:v>
                </c:pt>
                <c:pt idx="1143">
                  <c:v>0.13582634339722988</c:v>
                </c:pt>
                <c:pt idx="1144">
                  <c:v>0.14525369237835095</c:v>
                </c:pt>
                <c:pt idx="1145">
                  <c:v>0.13268389373685607</c:v>
                </c:pt>
                <c:pt idx="1146">
                  <c:v>0.13582634339722988</c:v>
                </c:pt>
                <c:pt idx="1147">
                  <c:v>0.14211124271797726</c:v>
                </c:pt>
                <c:pt idx="1148">
                  <c:v>0.13582634339722988</c:v>
                </c:pt>
                <c:pt idx="1149">
                  <c:v>0.13896879305760357</c:v>
                </c:pt>
                <c:pt idx="1150">
                  <c:v>0.13268389373685607</c:v>
                </c:pt>
                <c:pt idx="1151">
                  <c:v>0.12954144407648238</c:v>
                </c:pt>
                <c:pt idx="1152">
                  <c:v>0.12954144407648238</c:v>
                </c:pt>
                <c:pt idx="1153">
                  <c:v>0.13582634339722988</c:v>
                </c:pt>
                <c:pt idx="1154">
                  <c:v>0.12954144407648238</c:v>
                </c:pt>
                <c:pt idx="1155">
                  <c:v>0.13896879305760357</c:v>
                </c:pt>
                <c:pt idx="1156">
                  <c:v>0.12954144407648238</c:v>
                </c:pt>
                <c:pt idx="1157">
                  <c:v>0.13896879305760357</c:v>
                </c:pt>
                <c:pt idx="1158">
                  <c:v>0.13268389373685607</c:v>
                </c:pt>
                <c:pt idx="1159">
                  <c:v>0.13582634339722988</c:v>
                </c:pt>
                <c:pt idx="1160">
                  <c:v>0.123256544755735</c:v>
                </c:pt>
                <c:pt idx="1161">
                  <c:v>9.8116947472745353E-2</c:v>
                </c:pt>
                <c:pt idx="1162">
                  <c:v>0.12011409509536131</c:v>
                </c:pt>
                <c:pt idx="1163">
                  <c:v>0.11697164543498761</c:v>
                </c:pt>
                <c:pt idx="1164">
                  <c:v>0.13268389373685607</c:v>
                </c:pt>
                <c:pt idx="1165">
                  <c:v>0.12639899441610869</c:v>
                </c:pt>
                <c:pt idx="1166">
                  <c:v>0.12639899441610869</c:v>
                </c:pt>
                <c:pt idx="1167">
                  <c:v>0.12011409509536131</c:v>
                </c:pt>
                <c:pt idx="1168">
                  <c:v>0.12011409509536131</c:v>
                </c:pt>
                <c:pt idx="1169">
                  <c:v>0.12954144407648238</c:v>
                </c:pt>
                <c:pt idx="1170">
                  <c:v>0.11068674611424012</c:v>
                </c:pt>
                <c:pt idx="1171">
                  <c:v>0.123256544755735</c:v>
                </c:pt>
                <c:pt idx="1172">
                  <c:v>0.12011409509536131</c:v>
                </c:pt>
                <c:pt idx="1173">
                  <c:v>0.12011409509536131</c:v>
                </c:pt>
                <c:pt idx="1174">
                  <c:v>0.11068674611424012</c:v>
                </c:pt>
                <c:pt idx="1175">
                  <c:v>0.123256544755735</c:v>
                </c:pt>
                <c:pt idx="1176">
                  <c:v>0.123256544755735</c:v>
                </c:pt>
                <c:pt idx="1177">
                  <c:v>0.12639899441610869</c:v>
                </c:pt>
                <c:pt idx="1178">
                  <c:v>0.11382919577461381</c:v>
                </c:pt>
                <c:pt idx="1179">
                  <c:v>0.10754429645386643</c:v>
                </c:pt>
                <c:pt idx="1180">
                  <c:v>0.11697164543498761</c:v>
                </c:pt>
                <c:pt idx="1181">
                  <c:v>0.10754429645386643</c:v>
                </c:pt>
                <c:pt idx="1182">
                  <c:v>0.11068674611424012</c:v>
                </c:pt>
                <c:pt idx="1183">
                  <c:v>0.11382919577461381</c:v>
                </c:pt>
                <c:pt idx="1184">
                  <c:v>0.10754429645386643</c:v>
                </c:pt>
                <c:pt idx="1185">
                  <c:v>0.11697164543498761</c:v>
                </c:pt>
                <c:pt idx="1186">
                  <c:v>0.10754429645386643</c:v>
                </c:pt>
                <c:pt idx="1187">
                  <c:v>0.11068674611424012</c:v>
                </c:pt>
                <c:pt idx="1188">
                  <c:v>0.11697164543498761</c:v>
                </c:pt>
                <c:pt idx="1189">
                  <c:v>0.11382919577461381</c:v>
                </c:pt>
                <c:pt idx="1190">
                  <c:v>0.11068674611424012</c:v>
                </c:pt>
                <c:pt idx="1191">
                  <c:v>0.10754429645386643</c:v>
                </c:pt>
                <c:pt idx="1192">
                  <c:v>0.11068674611424012</c:v>
                </c:pt>
                <c:pt idx="1193">
                  <c:v>0.11382919577461381</c:v>
                </c:pt>
                <c:pt idx="1194">
                  <c:v>0.11068674611424012</c:v>
                </c:pt>
                <c:pt idx="1195">
                  <c:v>0.10125939713311904</c:v>
                </c:pt>
                <c:pt idx="1196">
                  <c:v>-8.7263409799607228E-3</c:v>
                </c:pt>
                <c:pt idx="1197">
                  <c:v>-4.9578186564819049E-2</c:v>
                </c:pt>
                <c:pt idx="1198">
                  <c:v>-4.6435736904445246E-2</c:v>
                </c:pt>
                <c:pt idx="1199">
                  <c:v>-4.9578186564819049E-2</c:v>
                </c:pt>
                <c:pt idx="1200">
                  <c:v>-6.5290434866687619E-2</c:v>
                </c:pt>
                <c:pt idx="1201">
                  <c:v>-5.5863085885566433E-2</c:v>
                </c:pt>
                <c:pt idx="1202">
                  <c:v>-4.3293287244071665E-2</c:v>
                </c:pt>
                <c:pt idx="1203">
                  <c:v>-4.3293287244071665E-2</c:v>
                </c:pt>
                <c:pt idx="1204">
                  <c:v>-4.3293287244071665E-2</c:v>
                </c:pt>
                <c:pt idx="1205">
                  <c:v>-2.4438589281829293E-2</c:v>
                </c:pt>
                <c:pt idx="1206">
                  <c:v>-3.3865938262950479E-2</c:v>
                </c:pt>
                <c:pt idx="1207">
                  <c:v>-2.7581038942203095E-2</c:v>
                </c:pt>
                <c:pt idx="1208">
                  <c:v>-3.3865938262950479E-2</c:v>
                </c:pt>
                <c:pt idx="1209">
                  <c:v>-3.3865938262950479E-2</c:v>
                </c:pt>
                <c:pt idx="1210">
                  <c:v>-1.8153689961081909E-2</c:v>
                </c:pt>
                <c:pt idx="1211">
                  <c:v>-2.1296139621455712E-2</c:v>
                </c:pt>
                <c:pt idx="1212">
                  <c:v>-1.8153689961081909E-2</c:v>
                </c:pt>
                <c:pt idx="1213">
                  <c:v>-2.4438589281829293E-2</c:v>
                </c:pt>
                <c:pt idx="1214">
                  <c:v>-2.1296139621455712E-2</c:v>
                </c:pt>
                <c:pt idx="1215">
                  <c:v>-2.1296139621455712E-2</c:v>
                </c:pt>
                <c:pt idx="1216">
                  <c:v>-2.1296139621455712E-2</c:v>
                </c:pt>
                <c:pt idx="1217">
                  <c:v>-1.5011240300708328E-2</c:v>
                </c:pt>
                <c:pt idx="1218">
                  <c:v>-8.7263409799607228E-3</c:v>
                </c:pt>
                <c:pt idx="1219">
                  <c:v>-1.1868790640334526E-2</c:v>
                </c:pt>
                <c:pt idx="1220">
                  <c:v>-1.1868790640334526E-2</c:v>
                </c:pt>
                <c:pt idx="1221">
                  <c:v>-1.8153689961081909E-2</c:v>
                </c:pt>
                <c:pt idx="1222">
                  <c:v>-1.5011240300708328E-2</c:v>
                </c:pt>
                <c:pt idx="1223">
                  <c:v>-1.8153689961081909E-2</c:v>
                </c:pt>
                <c:pt idx="1224">
                  <c:v>-5.583891319587142E-3</c:v>
                </c:pt>
                <c:pt idx="1225">
                  <c:v>-1.5011240300708328E-2</c:v>
                </c:pt>
                <c:pt idx="1226">
                  <c:v>-1.1868790640334526E-2</c:v>
                </c:pt>
                <c:pt idx="1227">
                  <c:v>-1.5011240300708328E-2</c:v>
                </c:pt>
                <c:pt idx="1228">
                  <c:v>-8.7263409799607228E-3</c:v>
                </c:pt>
                <c:pt idx="1229">
                  <c:v>-8.7263409799607228E-3</c:v>
                </c:pt>
                <c:pt idx="1230">
                  <c:v>-1.1868790640334526E-2</c:v>
                </c:pt>
                <c:pt idx="1231">
                  <c:v>-5.583891319587142E-3</c:v>
                </c:pt>
                <c:pt idx="1232">
                  <c:v>-2.4414416592133392E-3</c:v>
                </c:pt>
                <c:pt idx="1233">
                  <c:v>3.8434576615340443E-3</c:v>
                </c:pt>
                <c:pt idx="1234">
                  <c:v>-8.7263409799607228E-3</c:v>
                </c:pt>
                <c:pt idx="1235">
                  <c:v>-5.583891319587142E-3</c:v>
                </c:pt>
                <c:pt idx="1236">
                  <c:v>-8.7263409799607228E-3</c:v>
                </c:pt>
                <c:pt idx="1237">
                  <c:v>-2.4414416592133392E-3</c:v>
                </c:pt>
                <c:pt idx="1238">
                  <c:v>-5.583891319587142E-3</c:v>
                </c:pt>
                <c:pt idx="1239">
                  <c:v>-5.583891319587142E-3</c:v>
                </c:pt>
                <c:pt idx="1240">
                  <c:v>-8.7263409799607228E-3</c:v>
                </c:pt>
                <c:pt idx="1241">
                  <c:v>-1.1868790640334526E-2</c:v>
                </c:pt>
                <c:pt idx="1242">
                  <c:v>-1.1868790640334526E-2</c:v>
                </c:pt>
                <c:pt idx="1243">
                  <c:v>-1.1868790640334526E-2</c:v>
                </c:pt>
                <c:pt idx="1244">
                  <c:v>-1.5011240300708328E-2</c:v>
                </c:pt>
                <c:pt idx="1245">
                  <c:v>-1.5011240300708328E-2</c:v>
                </c:pt>
                <c:pt idx="1246">
                  <c:v>-1.5011240300708328E-2</c:v>
                </c:pt>
                <c:pt idx="1247">
                  <c:v>-1.5011240300708328E-2</c:v>
                </c:pt>
                <c:pt idx="1248">
                  <c:v>-1.5011240300708328E-2</c:v>
                </c:pt>
                <c:pt idx="1249">
                  <c:v>-1.1868790640334526E-2</c:v>
                </c:pt>
                <c:pt idx="1250">
                  <c:v>-1.5011240300708328E-2</c:v>
                </c:pt>
                <c:pt idx="1251">
                  <c:v>-1.5011240300708328E-2</c:v>
                </c:pt>
                <c:pt idx="1252">
                  <c:v>-1.8153689961081909E-2</c:v>
                </c:pt>
                <c:pt idx="1253">
                  <c:v>-1.1868790640334526E-2</c:v>
                </c:pt>
                <c:pt idx="1254">
                  <c:v>-2.4414416592133392E-3</c:v>
                </c:pt>
                <c:pt idx="1255">
                  <c:v>-8.7263409799607228E-3</c:v>
                </c:pt>
                <c:pt idx="1256">
                  <c:v>-1.1868790640334526E-2</c:v>
                </c:pt>
                <c:pt idx="1257">
                  <c:v>-1.1868790640334526E-2</c:v>
                </c:pt>
                <c:pt idx="1258">
                  <c:v>-1.5011240300708328E-2</c:v>
                </c:pt>
                <c:pt idx="1259">
                  <c:v>-8.7263409799607228E-3</c:v>
                </c:pt>
                <c:pt idx="1260">
                  <c:v>-8.7263409799607228E-3</c:v>
                </c:pt>
                <c:pt idx="1261">
                  <c:v>-1.1868790640334526E-2</c:v>
                </c:pt>
                <c:pt idx="1262">
                  <c:v>-1.5011240300708328E-2</c:v>
                </c:pt>
                <c:pt idx="1263">
                  <c:v>-8.7263409799607228E-3</c:v>
                </c:pt>
                <c:pt idx="1264">
                  <c:v>-1.1868790640334526E-2</c:v>
                </c:pt>
                <c:pt idx="1265">
                  <c:v>-8.7263409799607228E-3</c:v>
                </c:pt>
                <c:pt idx="1266">
                  <c:v>-1.1868790640334526E-2</c:v>
                </c:pt>
                <c:pt idx="1267">
                  <c:v>-8.7263409799607228E-3</c:v>
                </c:pt>
                <c:pt idx="1268">
                  <c:v>-8.7263409799607228E-3</c:v>
                </c:pt>
                <c:pt idx="1269">
                  <c:v>-5.583891319587142E-3</c:v>
                </c:pt>
                <c:pt idx="1270">
                  <c:v>-8.7263409799607228E-3</c:v>
                </c:pt>
                <c:pt idx="1271">
                  <c:v>-1.1868790640334526E-2</c:v>
                </c:pt>
                <c:pt idx="1272">
                  <c:v>-1.1868790640334526E-2</c:v>
                </c:pt>
                <c:pt idx="1273">
                  <c:v>-1.1868790640334526E-2</c:v>
                </c:pt>
                <c:pt idx="1274">
                  <c:v>-5.583891319587142E-3</c:v>
                </c:pt>
                <c:pt idx="1275">
                  <c:v>-5.583891319587142E-3</c:v>
                </c:pt>
                <c:pt idx="1276">
                  <c:v>-5.583891319587142E-3</c:v>
                </c:pt>
                <c:pt idx="1277">
                  <c:v>1.0128356982281428E-2</c:v>
                </c:pt>
                <c:pt idx="1278">
                  <c:v>3.8434576615340443E-3</c:v>
                </c:pt>
                <c:pt idx="1279">
                  <c:v>7.0100800116035256E-4</c:v>
                </c:pt>
                <c:pt idx="1280">
                  <c:v>7.0100800116035256E-4</c:v>
                </c:pt>
                <c:pt idx="1281">
                  <c:v>3.8434576615340443E-3</c:v>
                </c:pt>
                <c:pt idx="1282">
                  <c:v>-2.4414416592133392E-3</c:v>
                </c:pt>
                <c:pt idx="1283">
                  <c:v>7.0100800116035256E-4</c:v>
                </c:pt>
                <c:pt idx="1284">
                  <c:v>-2.4414416592133392E-3</c:v>
                </c:pt>
                <c:pt idx="1285">
                  <c:v>3.8434576615340443E-3</c:v>
                </c:pt>
                <c:pt idx="1286">
                  <c:v>1.0128356982281428E-2</c:v>
                </c:pt>
                <c:pt idx="1287">
                  <c:v>6.9859073219077361E-3</c:v>
                </c:pt>
                <c:pt idx="1288">
                  <c:v>7.0100800116035256E-4</c:v>
                </c:pt>
                <c:pt idx="1289">
                  <c:v>6.9859073219077361E-3</c:v>
                </c:pt>
                <c:pt idx="1290">
                  <c:v>-2.4414416592133392E-3</c:v>
                </c:pt>
                <c:pt idx="1291">
                  <c:v>7.0100800116035256E-4</c:v>
                </c:pt>
                <c:pt idx="1292">
                  <c:v>7.0100800116035256E-4</c:v>
                </c:pt>
                <c:pt idx="1293">
                  <c:v>3.8434576615340443E-3</c:v>
                </c:pt>
                <c:pt idx="1294">
                  <c:v>7.0100800116035256E-4</c:v>
                </c:pt>
                <c:pt idx="1295">
                  <c:v>3.8434576615340443E-3</c:v>
                </c:pt>
                <c:pt idx="1296">
                  <c:v>6.9859073219077361E-3</c:v>
                </c:pt>
                <c:pt idx="1297">
                  <c:v>3.8434576615340443E-3</c:v>
                </c:pt>
                <c:pt idx="1298">
                  <c:v>6.9859073219077361E-3</c:v>
                </c:pt>
                <c:pt idx="1299">
                  <c:v>6.9859073219077361E-3</c:v>
                </c:pt>
                <c:pt idx="1300">
                  <c:v>3.8434576615340443E-3</c:v>
                </c:pt>
                <c:pt idx="1301">
                  <c:v>-2.4414416592133392E-3</c:v>
                </c:pt>
                <c:pt idx="1302">
                  <c:v>3.8434576615340443E-3</c:v>
                </c:pt>
                <c:pt idx="1303">
                  <c:v>3.8434576615340443E-3</c:v>
                </c:pt>
                <c:pt idx="1304">
                  <c:v>1.0128356982281428E-2</c:v>
                </c:pt>
                <c:pt idx="1305">
                  <c:v>6.9859073219077361E-3</c:v>
                </c:pt>
                <c:pt idx="1306">
                  <c:v>3.8434576615340443E-3</c:v>
                </c:pt>
                <c:pt idx="1307">
                  <c:v>7.0100800116035256E-4</c:v>
                </c:pt>
                <c:pt idx="1308">
                  <c:v>7.0100800116035256E-4</c:v>
                </c:pt>
                <c:pt idx="1309">
                  <c:v>6.9859073219077361E-3</c:v>
                </c:pt>
                <c:pt idx="1310">
                  <c:v>6.9859073219077361E-3</c:v>
                </c:pt>
                <c:pt idx="1311">
                  <c:v>6.9859073219077361E-3</c:v>
                </c:pt>
                <c:pt idx="1312">
                  <c:v>3.8434576615340443E-3</c:v>
                </c:pt>
                <c:pt idx="1313">
                  <c:v>3.8434576615340443E-3</c:v>
                </c:pt>
                <c:pt idx="1314">
                  <c:v>6.9859073219077361E-3</c:v>
                </c:pt>
                <c:pt idx="1315">
                  <c:v>3.8434576615340443E-3</c:v>
                </c:pt>
                <c:pt idx="1316">
                  <c:v>7.0100800116035256E-4</c:v>
                </c:pt>
                <c:pt idx="1317">
                  <c:v>3.8434576615340443E-3</c:v>
                </c:pt>
                <c:pt idx="1318">
                  <c:v>3.8434576615340443E-3</c:v>
                </c:pt>
                <c:pt idx="1319">
                  <c:v>1.0128356982281428E-2</c:v>
                </c:pt>
                <c:pt idx="1320">
                  <c:v>3.8434576615340443E-3</c:v>
                </c:pt>
                <c:pt idx="1321">
                  <c:v>6.9859073219077361E-3</c:v>
                </c:pt>
                <c:pt idx="1322">
                  <c:v>6.9859073219077361E-3</c:v>
                </c:pt>
                <c:pt idx="1323">
                  <c:v>3.8434576615340443E-3</c:v>
                </c:pt>
                <c:pt idx="1324">
                  <c:v>6.9859073219077361E-3</c:v>
                </c:pt>
                <c:pt idx="1325">
                  <c:v>1.0128356982281428E-2</c:v>
                </c:pt>
                <c:pt idx="1326">
                  <c:v>3.8434576615340443E-3</c:v>
                </c:pt>
                <c:pt idx="1327">
                  <c:v>6.9859073219077361E-3</c:v>
                </c:pt>
                <c:pt idx="1328">
                  <c:v>3.8434576615340443E-3</c:v>
                </c:pt>
                <c:pt idx="1329">
                  <c:v>3.8434576615340443E-3</c:v>
                </c:pt>
                <c:pt idx="1330">
                  <c:v>3.8434576615340443E-3</c:v>
                </c:pt>
                <c:pt idx="1331">
                  <c:v>1.0128356982281428E-2</c:v>
                </c:pt>
                <c:pt idx="1332">
                  <c:v>1.0128356982281428E-2</c:v>
                </c:pt>
                <c:pt idx="1333">
                  <c:v>3.8434576615340443E-3</c:v>
                </c:pt>
                <c:pt idx="1334">
                  <c:v>1.0128356982281428E-2</c:v>
                </c:pt>
                <c:pt idx="1335">
                  <c:v>6.9859073219077361E-3</c:v>
                </c:pt>
                <c:pt idx="1336">
                  <c:v>7.0100800116035256E-4</c:v>
                </c:pt>
                <c:pt idx="1337">
                  <c:v>1.0128356982281428E-2</c:v>
                </c:pt>
                <c:pt idx="1338">
                  <c:v>6.9859073219077361E-3</c:v>
                </c:pt>
                <c:pt idx="1339">
                  <c:v>1.0128356982281428E-2</c:v>
                </c:pt>
                <c:pt idx="1340">
                  <c:v>7.0100800116035256E-4</c:v>
                </c:pt>
                <c:pt idx="1341">
                  <c:v>6.9859073219077361E-3</c:v>
                </c:pt>
                <c:pt idx="1342">
                  <c:v>-5.583891319587142E-3</c:v>
                </c:pt>
                <c:pt idx="1343">
                  <c:v>7.0100800116035256E-4</c:v>
                </c:pt>
                <c:pt idx="1344">
                  <c:v>-5.583891319587142E-3</c:v>
                </c:pt>
                <c:pt idx="1345">
                  <c:v>-2.4414416592133392E-3</c:v>
                </c:pt>
                <c:pt idx="1346">
                  <c:v>-5.583891319587142E-3</c:v>
                </c:pt>
                <c:pt idx="1347">
                  <c:v>-5.583891319587142E-3</c:v>
                </c:pt>
                <c:pt idx="1348">
                  <c:v>-2.4414416592133392E-3</c:v>
                </c:pt>
                <c:pt idx="1349">
                  <c:v>7.0100800116035256E-4</c:v>
                </c:pt>
                <c:pt idx="1350">
                  <c:v>-2.4414416592133392E-3</c:v>
                </c:pt>
                <c:pt idx="1351">
                  <c:v>-5.583891319587142E-3</c:v>
                </c:pt>
                <c:pt idx="1352">
                  <c:v>-8.7263409799607228E-3</c:v>
                </c:pt>
                <c:pt idx="1353">
                  <c:v>-5.583891319587142E-3</c:v>
                </c:pt>
                <c:pt idx="1354">
                  <c:v>7.0100800116035256E-4</c:v>
                </c:pt>
                <c:pt idx="1355">
                  <c:v>-2.4414416592133392E-3</c:v>
                </c:pt>
                <c:pt idx="1356">
                  <c:v>7.0100800116035256E-4</c:v>
                </c:pt>
                <c:pt idx="1357">
                  <c:v>-5.583891319587142E-3</c:v>
                </c:pt>
                <c:pt idx="1358">
                  <c:v>7.0100800116035256E-4</c:v>
                </c:pt>
                <c:pt idx="1359">
                  <c:v>-5.583891319587142E-3</c:v>
                </c:pt>
                <c:pt idx="1360">
                  <c:v>7.0100800116035256E-4</c:v>
                </c:pt>
                <c:pt idx="1361">
                  <c:v>3.8434576615340443E-3</c:v>
                </c:pt>
                <c:pt idx="1362">
                  <c:v>7.0100800116035256E-4</c:v>
                </c:pt>
                <c:pt idx="1363">
                  <c:v>3.8434576615340443E-3</c:v>
                </c:pt>
                <c:pt idx="1364">
                  <c:v>-5.583891319587142E-3</c:v>
                </c:pt>
                <c:pt idx="1365">
                  <c:v>-5.583891319587142E-3</c:v>
                </c:pt>
                <c:pt idx="1366">
                  <c:v>-5.583891319587142E-3</c:v>
                </c:pt>
                <c:pt idx="1367">
                  <c:v>-2.4414416592133392E-3</c:v>
                </c:pt>
                <c:pt idx="1368">
                  <c:v>7.0100800116035256E-4</c:v>
                </c:pt>
                <c:pt idx="1369">
                  <c:v>-8.7263409799607228E-3</c:v>
                </c:pt>
                <c:pt idx="1370">
                  <c:v>-8.7263409799607228E-3</c:v>
                </c:pt>
                <c:pt idx="1371">
                  <c:v>-5.583891319587142E-3</c:v>
                </c:pt>
                <c:pt idx="1372">
                  <c:v>-2.4414416592133392E-3</c:v>
                </c:pt>
                <c:pt idx="1373">
                  <c:v>-2.4414416592133392E-3</c:v>
                </c:pt>
                <c:pt idx="1374">
                  <c:v>7.0100800116035256E-4</c:v>
                </c:pt>
                <c:pt idx="1375">
                  <c:v>-8.7263409799607228E-3</c:v>
                </c:pt>
                <c:pt idx="1376">
                  <c:v>-2.4414416592133392E-3</c:v>
                </c:pt>
                <c:pt idx="1377">
                  <c:v>-2.4414416592133392E-3</c:v>
                </c:pt>
                <c:pt idx="1378">
                  <c:v>-2.4414416592133392E-3</c:v>
                </c:pt>
                <c:pt idx="1379">
                  <c:v>7.0100800116035256E-4</c:v>
                </c:pt>
                <c:pt idx="1380">
                  <c:v>6.9859073219077361E-3</c:v>
                </c:pt>
                <c:pt idx="1381">
                  <c:v>-2.4414416592133392E-3</c:v>
                </c:pt>
                <c:pt idx="1382">
                  <c:v>3.8434576615340443E-3</c:v>
                </c:pt>
                <c:pt idx="1383">
                  <c:v>7.0100800116035256E-4</c:v>
                </c:pt>
                <c:pt idx="1384">
                  <c:v>7.0100800116035256E-4</c:v>
                </c:pt>
                <c:pt idx="1385">
                  <c:v>1.327080664265512E-2</c:v>
                </c:pt>
                <c:pt idx="1386">
                  <c:v>7.0100800116035256E-4</c:v>
                </c:pt>
                <c:pt idx="1387">
                  <c:v>3.8434576615340443E-3</c:v>
                </c:pt>
                <c:pt idx="1388">
                  <c:v>3.8434576615340443E-3</c:v>
                </c:pt>
                <c:pt idx="1389">
                  <c:v>7.0100800116035256E-4</c:v>
                </c:pt>
                <c:pt idx="1390">
                  <c:v>7.0100800116035256E-4</c:v>
                </c:pt>
                <c:pt idx="1391">
                  <c:v>6.9859073219077361E-3</c:v>
                </c:pt>
                <c:pt idx="1392">
                  <c:v>3.8434576615340443E-3</c:v>
                </c:pt>
                <c:pt idx="1393">
                  <c:v>3.8434576615340443E-3</c:v>
                </c:pt>
                <c:pt idx="1394">
                  <c:v>6.9859073219077361E-3</c:v>
                </c:pt>
                <c:pt idx="1395">
                  <c:v>3.8434576615340443E-3</c:v>
                </c:pt>
                <c:pt idx="1396">
                  <c:v>-2.4414416592133392E-3</c:v>
                </c:pt>
                <c:pt idx="1397">
                  <c:v>3.8434576615340443E-3</c:v>
                </c:pt>
                <c:pt idx="1398">
                  <c:v>7.0100800116035256E-4</c:v>
                </c:pt>
                <c:pt idx="1399">
                  <c:v>3.8434576615340443E-3</c:v>
                </c:pt>
                <c:pt idx="1400">
                  <c:v>7.0100800116035256E-4</c:v>
                </c:pt>
                <c:pt idx="1401">
                  <c:v>-2.4414416592133392E-3</c:v>
                </c:pt>
                <c:pt idx="1402">
                  <c:v>7.0100800116035256E-4</c:v>
                </c:pt>
                <c:pt idx="1403">
                  <c:v>-2.4414416592133392E-3</c:v>
                </c:pt>
                <c:pt idx="1404">
                  <c:v>7.0100800116035256E-4</c:v>
                </c:pt>
                <c:pt idx="1405">
                  <c:v>7.0100800116035256E-4</c:v>
                </c:pt>
                <c:pt idx="1406">
                  <c:v>6.9859073219077361E-3</c:v>
                </c:pt>
                <c:pt idx="1407">
                  <c:v>7.0100800116035256E-4</c:v>
                </c:pt>
                <c:pt idx="1408">
                  <c:v>6.9859073219077361E-3</c:v>
                </c:pt>
                <c:pt idx="1409">
                  <c:v>3.8434576615340443E-3</c:v>
                </c:pt>
                <c:pt idx="1410">
                  <c:v>7.0100800116035256E-4</c:v>
                </c:pt>
                <c:pt idx="1411">
                  <c:v>-2.4414416592133392E-3</c:v>
                </c:pt>
                <c:pt idx="1412">
                  <c:v>7.0100800116035256E-4</c:v>
                </c:pt>
                <c:pt idx="1413">
                  <c:v>3.8434576615340443E-3</c:v>
                </c:pt>
                <c:pt idx="1414">
                  <c:v>-2.4414416592133392E-3</c:v>
                </c:pt>
                <c:pt idx="1415">
                  <c:v>7.0100800116035256E-4</c:v>
                </c:pt>
                <c:pt idx="1416">
                  <c:v>-2.4414416592133392E-3</c:v>
                </c:pt>
                <c:pt idx="1417">
                  <c:v>3.8434576615340443E-3</c:v>
                </c:pt>
                <c:pt idx="1418">
                  <c:v>3.8434576615340443E-3</c:v>
                </c:pt>
                <c:pt idx="1419">
                  <c:v>7.0100800116035256E-4</c:v>
                </c:pt>
                <c:pt idx="1420">
                  <c:v>7.0100800116035256E-4</c:v>
                </c:pt>
                <c:pt idx="1421">
                  <c:v>7.0100800116035256E-4</c:v>
                </c:pt>
                <c:pt idx="1422">
                  <c:v>-2.4414416592133392E-3</c:v>
                </c:pt>
                <c:pt idx="1423">
                  <c:v>-2.4414416592133392E-3</c:v>
                </c:pt>
                <c:pt idx="1424">
                  <c:v>-2.4414416592133392E-3</c:v>
                </c:pt>
                <c:pt idx="1425">
                  <c:v>-2.4414416592133392E-3</c:v>
                </c:pt>
                <c:pt idx="1426">
                  <c:v>7.0100800116035256E-4</c:v>
                </c:pt>
                <c:pt idx="1427">
                  <c:v>7.0100800116035256E-4</c:v>
                </c:pt>
                <c:pt idx="1428">
                  <c:v>-5.583891319587142E-3</c:v>
                </c:pt>
                <c:pt idx="1429">
                  <c:v>-5.583891319587142E-3</c:v>
                </c:pt>
                <c:pt idx="1430">
                  <c:v>-5.583891319587142E-3</c:v>
                </c:pt>
                <c:pt idx="1431">
                  <c:v>-2.4414416592133392E-3</c:v>
                </c:pt>
                <c:pt idx="1432">
                  <c:v>-8.7263409799607228E-3</c:v>
                </c:pt>
                <c:pt idx="1433">
                  <c:v>-5.583891319587142E-3</c:v>
                </c:pt>
                <c:pt idx="1434">
                  <c:v>7.0100800116035256E-4</c:v>
                </c:pt>
                <c:pt idx="1435">
                  <c:v>3.8434576615340443E-3</c:v>
                </c:pt>
                <c:pt idx="1436">
                  <c:v>-2.4414416592133392E-3</c:v>
                </c:pt>
                <c:pt idx="1437">
                  <c:v>-2.4414416592133392E-3</c:v>
                </c:pt>
                <c:pt idx="1438">
                  <c:v>-2.4414416592133392E-3</c:v>
                </c:pt>
                <c:pt idx="1439">
                  <c:v>3.8434576615340443E-3</c:v>
                </c:pt>
                <c:pt idx="1440">
                  <c:v>6.9859073219077361E-3</c:v>
                </c:pt>
                <c:pt idx="1441">
                  <c:v>7.0100800116035256E-4</c:v>
                </c:pt>
                <c:pt idx="1442">
                  <c:v>7.0100800116035256E-4</c:v>
                </c:pt>
                <c:pt idx="1443">
                  <c:v>0.12639899441610869</c:v>
                </c:pt>
                <c:pt idx="1444">
                  <c:v>-1.1868790640334526E-2</c:v>
                </c:pt>
                <c:pt idx="1445">
                  <c:v>-2.4414416592133392E-3</c:v>
                </c:pt>
                <c:pt idx="1446">
                  <c:v>3.8434576615340443E-3</c:v>
                </c:pt>
                <c:pt idx="1447">
                  <c:v>7.0100800116035256E-4</c:v>
                </c:pt>
                <c:pt idx="1448">
                  <c:v>-2.4414416592133392E-3</c:v>
                </c:pt>
                <c:pt idx="1449">
                  <c:v>-2.4414416592133392E-3</c:v>
                </c:pt>
                <c:pt idx="1450">
                  <c:v>7.0100800116035256E-4</c:v>
                </c:pt>
                <c:pt idx="1451">
                  <c:v>3.8434576615340443E-3</c:v>
                </c:pt>
                <c:pt idx="1452">
                  <c:v>7.0100800116035256E-4</c:v>
                </c:pt>
                <c:pt idx="1453">
                  <c:v>-2.4414416592133392E-3</c:v>
                </c:pt>
                <c:pt idx="1454">
                  <c:v>-5.583891319587142E-3</c:v>
                </c:pt>
                <c:pt idx="1455">
                  <c:v>7.0100800116035256E-4</c:v>
                </c:pt>
                <c:pt idx="1456">
                  <c:v>1.0128356982281428E-2</c:v>
                </c:pt>
                <c:pt idx="1457">
                  <c:v>7.0100800116035256E-4</c:v>
                </c:pt>
                <c:pt idx="1458">
                  <c:v>7.0100800116035256E-4</c:v>
                </c:pt>
                <c:pt idx="1459">
                  <c:v>7.0100800116035256E-4</c:v>
                </c:pt>
                <c:pt idx="1460">
                  <c:v>7.0100800116035256E-4</c:v>
                </c:pt>
                <c:pt idx="1461">
                  <c:v>-2.4414416592133392E-3</c:v>
                </c:pt>
                <c:pt idx="1462">
                  <c:v>3.8434576615340443E-3</c:v>
                </c:pt>
                <c:pt idx="1463">
                  <c:v>7.0100800116035256E-4</c:v>
                </c:pt>
                <c:pt idx="1464">
                  <c:v>7.0100800116035256E-4</c:v>
                </c:pt>
                <c:pt idx="1465">
                  <c:v>6.9859073219077361E-3</c:v>
                </c:pt>
                <c:pt idx="1466">
                  <c:v>3.8434576615340443E-3</c:v>
                </c:pt>
                <c:pt idx="1467">
                  <c:v>3.8434576615340443E-3</c:v>
                </c:pt>
                <c:pt idx="1468">
                  <c:v>3.8434576615340443E-3</c:v>
                </c:pt>
                <c:pt idx="1469">
                  <c:v>6.9859073219077361E-3</c:v>
                </c:pt>
                <c:pt idx="1470">
                  <c:v>7.0100800116035256E-4</c:v>
                </c:pt>
                <c:pt idx="1471">
                  <c:v>1.0128356982281428E-2</c:v>
                </c:pt>
                <c:pt idx="1472">
                  <c:v>-2.4414416592133392E-3</c:v>
                </c:pt>
                <c:pt idx="1473">
                  <c:v>6.9859073219077361E-3</c:v>
                </c:pt>
                <c:pt idx="1474">
                  <c:v>7.0100800116035256E-4</c:v>
                </c:pt>
                <c:pt idx="1475">
                  <c:v>7.0100800116035256E-4</c:v>
                </c:pt>
                <c:pt idx="1476">
                  <c:v>3.8434576615340443E-3</c:v>
                </c:pt>
                <c:pt idx="1477">
                  <c:v>3.8434576615340443E-3</c:v>
                </c:pt>
                <c:pt idx="1478">
                  <c:v>7.0100800116035256E-4</c:v>
                </c:pt>
                <c:pt idx="1479">
                  <c:v>7.0100800116035256E-4</c:v>
                </c:pt>
                <c:pt idx="1480">
                  <c:v>3.8434576615340443E-3</c:v>
                </c:pt>
                <c:pt idx="1481">
                  <c:v>7.0100800116035256E-4</c:v>
                </c:pt>
                <c:pt idx="1482">
                  <c:v>7.0100800116035256E-4</c:v>
                </c:pt>
                <c:pt idx="1483">
                  <c:v>7.0100800116035256E-4</c:v>
                </c:pt>
                <c:pt idx="1484">
                  <c:v>6.9859073219077361E-3</c:v>
                </c:pt>
                <c:pt idx="1485">
                  <c:v>7.0100800116035256E-4</c:v>
                </c:pt>
                <c:pt idx="1486">
                  <c:v>3.8434576615340443E-3</c:v>
                </c:pt>
                <c:pt idx="1487">
                  <c:v>3.8434576615340443E-3</c:v>
                </c:pt>
                <c:pt idx="1488">
                  <c:v>3.8434576615340443E-3</c:v>
                </c:pt>
                <c:pt idx="1489">
                  <c:v>-2.4414416592133392E-3</c:v>
                </c:pt>
                <c:pt idx="1490">
                  <c:v>3.8434576615340443E-3</c:v>
                </c:pt>
                <c:pt idx="1491">
                  <c:v>7.0100800116035256E-4</c:v>
                </c:pt>
                <c:pt idx="1492">
                  <c:v>6.9859073219077361E-3</c:v>
                </c:pt>
                <c:pt idx="1493">
                  <c:v>3.8434576615340443E-3</c:v>
                </c:pt>
                <c:pt idx="1494">
                  <c:v>-2.4414416592133392E-3</c:v>
                </c:pt>
                <c:pt idx="1495">
                  <c:v>-2.4414416592133392E-3</c:v>
                </c:pt>
                <c:pt idx="1496">
                  <c:v>-5.583891319587142E-3</c:v>
                </c:pt>
                <c:pt idx="1497">
                  <c:v>-5.583891319587142E-3</c:v>
                </c:pt>
                <c:pt idx="1498">
                  <c:v>-2.4414416592133392E-3</c:v>
                </c:pt>
                <c:pt idx="1499">
                  <c:v>-2.4414416592133392E-3</c:v>
                </c:pt>
                <c:pt idx="1500">
                  <c:v>-5.583891319587142E-3</c:v>
                </c:pt>
                <c:pt idx="1501">
                  <c:v>0.39979211486862143</c:v>
                </c:pt>
                <c:pt idx="1502">
                  <c:v>0.48463825569871155</c:v>
                </c:pt>
                <c:pt idx="1503">
                  <c:v>0.50977785298170131</c:v>
                </c:pt>
                <c:pt idx="1504">
                  <c:v>0.52863255094394357</c:v>
                </c:pt>
                <c:pt idx="1505">
                  <c:v>0.52549010128356977</c:v>
                </c:pt>
                <c:pt idx="1506">
                  <c:v>0.52549010128356977</c:v>
                </c:pt>
                <c:pt idx="1507">
                  <c:v>0.52234765162319619</c:v>
                </c:pt>
                <c:pt idx="1508">
                  <c:v>0.49720805434020643</c:v>
                </c:pt>
                <c:pt idx="1509">
                  <c:v>0.49406560467983274</c:v>
                </c:pt>
                <c:pt idx="1510">
                  <c:v>0.48149580603833786</c:v>
                </c:pt>
                <c:pt idx="1511">
                  <c:v>0.46578355773646929</c:v>
                </c:pt>
                <c:pt idx="1512">
                  <c:v>0.4626411080760956</c:v>
                </c:pt>
                <c:pt idx="1513">
                  <c:v>0.44692885977422714</c:v>
                </c:pt>
                <c:pt idx="1514">
                  <c:v>0.44064396045347964</c:v>
                </c:pt>
                <c:pt idx="1515">
                  <c:v>0.43435906113273226</c:v>
                </c:pt>
                <c:pt idx="1516">
                  <c:v>0.42493171215161107</c:v>
                </c:pt>
                <c:pt idx="1517">
                  <c:v>0.42493171215161107</c:v>
                </c:pt>
                <c:pt idx="1518">
                  <c:v>0.41864681283086369</c:v>
                </c:pt>
                <c:pt idx="1519">
                  <c:v>0.42178926249123738</c:v>
                </c:pt>
                <c:pt idx="1520">
                  <c:v>0.41236191351011631</c:v>
                </c:pt>
                <c:pt idx="1521">
                  <c:v>0.41864681283086369</c:v>
                </c:pt>
                <c:pt idx="1522">
                  <c:v>0.40607701418936881</c:v>
                </c:pt>
                <c:pt idx="1523">
                  <c:v>0.40293456452899512</c:v>
                </c:pt>
                <c:pt idx="1524">
                  <c:v>0.40293456452899512</c:v>
                </c:pt>
                <c:pt idx="1525">
                  <c:v>0.39664966520824774</c:v>
                </c:pt>
                <c:pt idx="1526">
                  <c:v>0.39979211486862143</c:v>
                </c:pt>
                <c:pt idx="1527">
                  <c:v>0.39664966520824774</c:v>
                </c:pt>
                <c:pt idx="1528">
                  <c:v>0.39350721554787405</c:v>
                </c:pt>
                <c:pt idx="1529">
                  <c:v>0.39036476588750035</c:v>
                </c:pt>
                <c:pt idx="1530">
                  <c:v>0.39036476588750035</c:v>
                </c:pt>
                <c:pt idx="1531">
                  <c:v>0.39036476588750035</c:v>
                </c:pt>
                <c:pt idx="1532">
                  <c:v>0.39036476588750035</c:v>
                </c:pt>
                <c:pt idx="1533">
                  <c:v>0.39036476588750035</c:v>
                </c:pt>
                <c:pt idx="1534">
                  <c:v>0.39036476588750035</c:v>
                </c:pt>
                <c:pt idx="1535">
                  <c:v>0.38093741690637917</c:v>
                </c:pt>
                <c:pt idx="1536">
                  <c:v>0.38722231622712655</c:v>
                </c:pt>
                <c:pt idx="1537">
                  <c:v>0.38722231622712655</c:v>
                </c:pt>
                <c:pt idx="1538">
                  <c:v>0.37779496724600548</c:v>
                </c:pt>
                <c:pt idx="1539">
                  <c:v>0.38407986656675286</c:v>
                </c:pt>
                <c:pt idx="1540">
                  <c:v>0.37779496724600548</c:v>
                </c:pt>
                <c:pt idx="1541">
                  <c:v>0.37465251758563178</c:v>
                </c:pt>
                <c:pt idx="1542">
                  <c:v>0.37151006792525809</c:v>
                </c:pt>
                <c:pt idx="1543">
                  <c:v>0.37465251758563178</c:v>
                </c:pt>
                <c:pt idx="1544">
                  <c:v>0.37151006792525809</c:v>
                </c:pt>
                <c:pt idx="1545">
                  <c:v>0.37151006792525809</c:v>
                </c:pt>
                <c:pt idx="1546">
                  <c:v>0.37465251758563178</c:v>
                </c:pt>
                <c:pt idx="1547">
                  <c:v>0.36208271894413691</c:v>
                </c:pt>
                <c:pt idx="1548">
                  <c:v>0.3652251686045106</c:v>
                </c:pt>
                <c:pt idx="1549">
                  <c:v>0.36208271894413691</c:v>
                </c:pt>
                <c:pt idx="1550">
                  <c:v>0.36208271894413691</c:v>
                </c:pt>
                <c:pt idx="1551">
                  <c:v>0.36836761826488429</c:v>
                </c:pt>
                <c:pt idx="1552">
                  <c:v>0.36208271894413691</c:v>
                </c:pt>
                <c:pt idx="1553">
                  <c:v>0.35894026928376321</c:v>
                </c:pt>
                <c:pt idx="1554">
                  <c:v>0.35579781962338952</c:v>
                </c:pt>
                <c:pt idx="1555">
                  <c:v>0.35579781962338952</c:v>
                </c:pt>
                <c:pt idx="1556">
                  <c:v>0.35265536996301583</c:v>
                </c:pt>
                <c:pt idx="1557">
                  <c:v>0.35894026928376321</c:v>
                </c:pt>
                <c:pt idx="1558">
                  <c:v>0.35265536996301583</c:v>
                </c:pt>
                <c:pt idx="1559">
                  <c:v>0.36208271894413691</c:v>
                </c:pt>
                <c:pt idx="1560">
                  <c:v>0.35265536996301583</c:v>
                </c:pt>
                <c:pt idx="1561">
                  <c:v>0.35265536996301583</c:v>
                </c:pt>
                <c:pt idx="1562">
                  <c:v>0.34951292030264214</c:v>
                </c:pt>
                <c:pt idx="1563">
                  <c:v>0.35265536996301583</c:v>
                </c:pt>
                <c:pt idx="1564">
                  <c:v>0.34951292030264214</c:v>
                </c:pt>
                <c:pt idx="1565">
                  <c:v>0.35894026928376321</c:v>
                </c:pt>
                <c:pt idx="1566">
                  <c:v>0.34008557132152095</c:v>
                </c:pt>
                <c:pt idx="1567">
                  <c:v>0.34008557132152095</c:v>
                </c:pt>
                <c:pt idx="1568">
                  <c:v>0.34322802098189464</c:v>
                </c:pt>
                <c:pt idx="1569">
                  <c:v>0.33694312166114726</c:v>
                </c:pt>
                <c:pt idx="1570">
                  <c:v>0.33694312166114726</c:v>
                </c:pt>
                <c:pt idx="1571">
                  <c:v>0.33065822234039988</c:v>
                </c:pt>
                <c:pt idx="1572">
                  <c:v>0.32751577268002607</c:v>
                </c:pt>
                <c:pt idx="1573">
                  <c:v>0.33380067200077357</c:v>
                </c:pt>
                <c:pt idx="1574">
                  <c:v>0.33065822234039988</c:v>
                </c:pt>
                <c:pt idx="1575">
                  <c:v>0.32751577268002607</c:v>
                </c:pt>
                <c:pt idx="1576">
                  <c:v>0.32437332301965238</c:v>
                </c:pt>
                <c:pt idx="1577">
                  <c:v>0.32751577268002607</c:v>
                </c:pt>
                <c:pt idx="1578">
                  <c:v>0.32123087335927869</c:v>
                </c:pt>
                <c:pt idx="1579">
                  <c:v>0.32437332301965238</c:v>
                </c:pt>
                <c:pt idx="1580">
                  <c:v>0.32123087335927869</c:v>
                </c:pt>
                <c:pt idx="1581">
                  <c:v>0.31180352437815761</c:v>
                </c:pt>
                <c:pt idx="1582">
                  <c:v>0.31494597403853131</c:v>
                </c:pt>
                <c:pt idx="1583">
                  <c:v>0.30866107471778381</c:v>
                </c:pt>
                <c:pt idx="1584">
                  <c:v>0.30866107471778381</c:v>
                </c:pt>
                <c:pt idx="1585">
                  <c:v>0.32123087335927869</c:v>
                </c:pt>
                <c:pt idx="1586">
                  <c:v>0.31180352437815761</c:v>
                </c:pt>
                <c:pt idx="1587">
                  <c:v>0.31180352437815761</c:v>
                </c:pt>
                <c:pt idx="1588">
                  <c:v>0.30551862505741012</c:v>
                </c:pt>
                <c:pt idx="1589">
                  <c:v>0.30866107471778381</c:v>
                </c:pt>
                <c:pt idx="1590">
                  <c:v>0.31494597403853131</c:v>
                </c:pt>
                <c:pt idx="1591">
                  <c:v>0.30551862505741012</c:v>
                </c:pt>
                <c:pt idx="1592">
                  <c:v>0.30237617539703643</c:v>
                </c:pt>
                <c:pt idx="1593">
                  <c:v>0.30551862505741012</c:v>
                </c:pt>
                <c:pt idx="1594">
                  <c:v>0.29923372573666274</c:v>
                </c:pt>
                <c:pt idx="1595">
                  <c:v>0.29609127607628904</c:v>
                </c:pt>
                <c:pt idx="1596">
                  <c:v>0.30237617539703643</c:v>
                </c:pt>
                <c:pt idx="1597">
                  <c:v>0.30237617539703643</c:v>
                </c:pt>
                <c:pt idx="1598">
                  <c:v>0.29294882641591535</c:v>
                </c:pt>
                <c:pt idx="1599">
                  <c:v>0.29609127607628904</c:v>
                </c:pt>
                <c:pt idx="1600">
                  <c:v>0.29923372573666274</c:v>
                </c:pt>
                <c:pt idx="1601">
                  <c:v>0.29923372573666274</c:v>
                </c:pt>
                <c:pt idx="1602">
                  <c:v>0.29923372573666274</c:v>
                </c:pt>
                <c:pt idx="1603">
                  <c:v>0.29923372573666274</c:v>
                </c:pt>
                <c:pt idx="1604">
                  <c:v>0.30237617539703643</c:v>
                </c:pt>
                <c:pt idx="1605">
                  <c:v>0.30237617539703643</c:v>
                </c:pt>
                <c:pt idx="1606">
                  <c:v>0.29609127607628904</c:v>
                </c:pt>
                <c:pt idx="1607">
                  <c:v>0.29923372573666274</c:v>
                </c:pt>
                <c:pt idx="1608">
                  <c:v>0.30237617539703643</c:v>
                </c:pt>
                <c:pt idx="1609">
                  <c:v>0.29294882641591535</c:v>
                </c:pt>
                <c:pt idx="1610">
                  <c:v>0.29609127607628904</c:v>
                </c:pt>
                <c:pt idx="1611">
                  <c:v>0.28980637675554155</c:v>
                </c:pt>
                <c:pt idx="1612">
                  <c:v>0.29609127607628904</c:v>
                </c:pt>
                <c:pt idx="1613">
                  <c:v>0.28980637675554155</c:v>
                </c:pt>
                <c:pt idx="1614">
                  <c:v>0.29294882641591535</c:v>
                </c:pt>
                <c:pt idx="1615">
                  <c:v>0.28666392709516786</c:v>
                </c:pt>
                <c:pt idx="1616">
                  <c:v>0.28666392709516786</c:v>
                </c:pt>
                <c:pt idx="1617">
                  <c:v>0.27723657811404678</c:v>
                </c:pt>
                <c:pt idx="1618">
                  <c:v>0.28666392709516786</c:v>
                </c:pt>
                <c:pt idx="1619">
                  <c:v>0.27095167879329929</c:v>
                </c:pt>
                <c:pt idx="1620">
                  <c:v>0.28666392709516786</c:v>
                </c:pt>
                <c:pt idx="1621">
                  <c:v>0.27095167879329929</c:v>
                </c:pt>
                <c:pt idx="1622">
                  <c:v>0.27723657811404678</c:v>
                </c:pt>
                <c:pt idx="1623">
                  <c:v>0.28352147743479417</c:v>
                </c:pt>
                <c:pt idx="1624">
                  <c:v>0.28037902777442048</c:v>
                </c:pt>
                <c:pt idx="1625">
                  <c:v>0.27723657811404678</c:v>
                </c:pt>
                <c:pt idx="1626">
                  <c:v>0.27095167879329929</c:v>
                </c:pt>
                <c:pt idx="1627">
                  <c:v>0.27095167879329929</c:v>
                </c:pt>
                <c:pt idx="1628">
                  <c:v>0.27409412845367309</c:v>
                </c:pt>
                <c:pt idx="1629">
                  <c:v>0.2678092291329256</c:v>
                </c:pt>
                <c:pt idx="1630">
                  <c:v>0.27409412845367309</c:v>
                </c:pt>
                <c:pt idx="1631">
                  <c:v>0.27095167879329929</c:v>
                </c:pt>
                <c:pt idx="1632">
                  <c:v>0.2678092291329256</c:v>
                </c:pt>
                <c:pt idx="1633">
                  <c:v>0.26466677947255191</c:v>
                </c:pt>
                <c:pt idx="1634">
                  <c:v>0.27095167879329929</c:v>
                </c:pt>
                <c:pt idx="1635">
                  <c:v>0.25838188015180452</c:v>
                </c:pt>
                <c:pt idx="1636">
                  <c:v>0.25523943049143083</c:v>
                </c:pt>
                <c:pt idx="1637">
                  <c:v>0.26466677947255191</c:v>
                </c:pt>
                <c:pt idx="1638">
                  <c:v>0.25838188015180452</c:v>
                </c:pt>
                <c:pt idx="1639">
                  <c:v>0.25838188015180452</c:v>
                </c:pt>
                <c:pt idx="1640">
                  <c:v>0.26152432981217821</c:v>
                </c:pt>
                <c:pt idx="1641">
                  <c:v>0.26152432981217821</c:v>
                </c:pt>
                <c:pt idx="1642">
                  <c:v>0.25523943049143083</c:v>
                </c:pt>
                <c:pt idx="1643">
                  <c:v>0.26152432981217821</c:v>
                </c:pt>
                <c:pt idx="1644">
                  <c:v>0.25523943049143083</c:v>
                </c:pt>
                <c:pt idx="1645">
                  <c:v>0.25523943049143083</c:v>
                </c:pt>
                <c:pt idx="1646">
                  <c:v>0.26152432981217821</c:v>
                </c:pt>
                <c:pt idx="1647">
                  <c:v>0.25209698083105703</c:v>
                </c:pt>
                <c:pt idx="1648">
                  <c:v>0.25523943049143083</c:v>
                </c:pt>
                <c:pt idx="1649">
                  <c:v>0.25838188015180452</c:v>
                </c:pt>
                <c:pt idx="1650">
                  <c:v>0.25209698083105703</c:v>
                </c:pt>
                <c:pt idx="1651">
                  <c:v>0.25523943049143083</c:v>
                </c:pt>
                <c:pt idx="1652">
                  <c:v>0.23952718218956226</c:v>
                </c:pt>
                <c:pt idx="1653">
                  <c:v>0.25209698083105703</c:v>
                </c:pt>
                <c:pt idx="1654">
                  <c:v>0.25209698083105703</c:v>
                </c:pt>
                <c:pt idx="1655">
                  <c:v>0.25209698083105703</c:v>
                </c:pt>
                <c:pt idx="1656">
                  <c:v>0.24266963184993595</c:v>
                </c:pt>
                <c:pt idx="1657">
                  <c:v>0.24581208151030964</c:v>
                </c:pt>
                <c:pt idx="1658">
                  <c:v>0.24266963184993595</c:v>
                </c:pt>
                <c:pt idx="1659">
                  <c:v>0.24895453117068334</c:v>
                </c:pt>
                <c:pt idx="1660">
                  <c:v>0.23638473252918857</c:v>
                </c:pt>
                <c:pt idx="1661">
                  <c:v>0.24895453117068334</c:v>
                </c:pt>
                <c:pt idx="1662">
                  <c:v>0.23009983320844107</c:v>
                </c:pt>
                <c:pt idx="1663">
                  <c:v>0.23009983320844107</c:v>
                </c:pt>
                <c:pt idx="1664">
                  <c:v>0.23324228286881488</c:v>
                </c:pt>
                <c:pt idx="1665">
                  <c:v>0.23009983320844107</c:v>
                </c:pt>
                <c:pt idx="1666">
                  <c:v>0.23638473252918857</c:v>
                </c:pt>
                <c:pt idx="1667">
                  <c:v>0.23324228286881488</c:v>
                </c:pt>
                <c:pt idx="1668">
                  <c:v>0.23009983320844107</c:v>
                </c:pt>
                <c:pt idx="1669">
                  <c:v>0.22381493388769369</c:v>
                </c:pt>
                <c:pt idx="1670">
                  <c:v>0.23009983320844107</c:v>
                </c:pt>
                <c:pt idx="1671">
                  <c:v>0.22067248422732</c:v>
                </c:pt>
                <c:pt idx="1672">
                  <c:v>0.22067248422732</c:v>
                </c:pt>
                <c:pt idx="1673">
                  <c:v>0.22695738354806738</c:v>
                </c:pt>
                <c:pt idx="1674">
                  <c:v>0.22695738354806738</c:v>
                </c:pt>
                <c:pt idx="1675">
                  <c:v>0.21753003456694631</c:v>
                </c:pt>
                <c:pt idx="1676">
                  <c:v>0.23009983320844107</c:v>
                </c:pt>
                <c:pt idx="1677">
                  <c:v>0.22067248422732</c:v>
                </c:pt>
                <c:pt idx="1678">
                  <c:v>0.22381493388769369</c:v>
                </c:pt>
                <c:pt idx="1679">
                  <c:v>0.22067248422732</c:v>
                </c:pt>
                <c:pt idx="1680">
                  <c:v>0.22067248422732</c:v>
                </c:pt>
                <c:pt idx="1681">
                  <c:v>0.22067248422732</c:v>
                </c:pt>
                <c:pt idx="1682">
                  <c:v>0.21753003456694631</c:v>
                </c:pt>
                <c:pt idx="1683">
                  <c:v>0.22067248422732</c:v>
                </c:pt>
                <c:pt idx="1684">
                  <c:v>0.22067248422732</c:v>
                </c:pt>
                <c:pt idx="1685">
                  <c:v>0.22381493388769369</c:v>
                </c:pt>
                <c:pt idx="1686">
                  <c:v>0.22067248422732</c:v>
                </c:pt>
                <c:pt idx="1687">
                  <c:v>0.21753003456694631</c:v>
                </c:pt>
                <c:pt idx="1688">
                  <c:v>0.20496023592545143</c:v>
                </c:pt>
                <c:pt idx="1689">
                  <c:v>0.21753003456694631</c:v>
                </c:pt>
                <c:pt idx="1690">
                  <c:v>0.20810268558582512</c:v>
                </c:pt>
                <c:pt idx="1691">
                  <c:v>0.21438758490657261</c:v>
                </c:pt>
                <c:pt idx="1692">
                  <c:v>0.21124513524619881</c:v>
                </c:pt>
                <c:pt idx="1693">
                  <c:v>0.21124513524619881</c:v>
                </c:pt>
                <c:pt idx="1694">
                  <c:v>0.21124513524619881</c:v>
                </c:pt>
                <c:pt idx="1695">
                  <c:v>0.22381493388769369</c:v>
                </c:pt>
                <c:pt idx="1696">
                  <c:v>0.20810268558582512</c:v>
                </c:pt>
                <c:pt idx="1697">
                  <c:v>0.21124513524619881</c:v>
                </c:pt>
                <c:pt idx="1698">
                  <c:v>0.21753003456694631</c:v>
                </c:pt>
                <c:pt idx="1699">
                  <c:v>0.21124513524619881</c:v>
                </c:pt>
                <c:pt idx="1700">
                  <c:v>0.20496023592545143</c:v>
                </c:pt>
                <c:pt idx="1701">
                  <c:v>0.20181778626507774</c:v>
                </c:pt>
                <c:pt idx="1702">
                  <c:v>0.21124513524619881</c:v>
                </c:pt>
                <c:pt idx="1703">
                  <c:v>0.20496023592545143</c:v>
                </c:pt>
                <c:pt idx="1704">
                  <c:v>0.21124513524619881</c:v>
                </c:pt>
                <c:pt idx="1705">
                  <c:v>0.20181778626507774</c:v>
                </c:pt>
                <c:pt idx="1706">
                  <c:v>0.20496023592545143</c:v>
                </c:pt>
                <c:pt idx="1707">
                  <c:v>0.20810268558582512</c:v>
                </c:pt>
                <c:pt idx="1708">
                  <c:v>0.19867533660470404</c:v>
                </c:pt>
                <c:pt idx="1709">
                  <c:v>0.19553288694433035</c:v>
                </c:pt>
                <c:pt idx="1710">
                  <c:v>0.19239043728395655</c:v>
                </c:pt>
                <c:pt idx="1711">
                  <c:v>0.20181778626507774</c:v>
                </c:pt>
                <c:pt idx="1712">
                  <c:v>0.19553288694433035</c:v>
                </c:pt>
                <c:pt idx="1713">
                  <c:v>0.19553288694433035</c:v>
                </c:pt>
                <c:pt idx="1714">
                  <c:v>0.19867533660470404</c:v>
                </c:pt>
                <c:pt idx="1715">
                  <c:v>0.19867533660470404</c:v>
                </c:pt>
                <c:pt idx="1716">
                  <c:v>0.19553288694433035</c:v>
                </c:pt>
                <c:pt idx="1717">
                  <c:v>0.18924798762358286</c:v>
                </c:pt>
                <c:pt idx="1718">
                  <c:v>0.19553288694433035</c:v>
                </c:pt>
                <c:pt idx="1719">
                  <c:v>0.18610553796320917</c:v>
                </c:pt>
                <c:pt idx="1720">
                  <c:v>0.19239043728395655</c:v>
                </c:pt>
                <c:pt idx="1721">
                  <c:v>0.18924798762358286</c:v>
                </c:pt>
                <c:pt idx="1722">
                  <c:v>0.18296308830283547</c:v>
                </c:pt>
                <c:pt idx="1723">
                  <c:v>0.18610553796320917</c:v>
                </c:pt>
                <c:pt idx="1724">
                  <c:v>0.19239043728395655</c:v>
                </c:pt>
                <c:pt idx="1725">
                  <c:v>0.19239043728395655</c:v>
                </c:pt>
                <c:pt idx="1726">
                  <c:v>0.18924798762358286</c:v>
                </c:pt>
                <c:pt idx="1727">
                  <c:v>0.18924798762358286</c:v>
                </c:pt>
                <c:pt idx="1728">
                  <c:v>0.18924798762358286</c:v>
                </c:pt>
                <c:pt idx="1729">
                  <c:v>0.19239043728395655</c:v>
                </c:pt>
                <c:pt idx="1730">
                  <c:v>0.19239043728395655</c:v>
                </c:pt>
                <c:pt idx="1731">
                  <c:v>0.17982063864246178</c:v>
                </c:pt>
                <c:pt idx="1732">
                  <c:v>0.17982063864246178</c:v>
                </c:pt>
                <c:pt idx="1733">
                  <c:v>0.18610553796320917</c:v>
                </c:pt>
                <c:pt idx="1734">
                  <c:v>0.17667818898208809</c:v>
                </c:pt>
                <c:pt idx="1735">
                  <c:v>0.17982063864246178</c:v>
                </c:pt>
                <c:pt idx="1736">
                  <c:v>0.18610553796320917</c:v>
                </c:pt>
                <c:pt idx="1737">
                  <c:v>0.17982063864246178</c:v>
                </c:pt>
                <c:pt idx="1738">
                  <c:v>0.17353573932171429</c:v>
                </c:pt>
                <c:pt idx="1739">
                  <c:v>0.18610553796320917</c:v>
                </c:pt>
                <c:pt idx="1740">
                  <c:v>0.18296308830283547</c:v>
                </c:pt>
                <c:pt idx="1741">
                  <c:v>0.18610553796320917</c:v>
                </c:pt>
                <c:pt idx="1742">
                  <c:v>0.18296308830283547</c:v>
                </c:pt>
                <c:pt idx="1743">
                  <c:v>0.18296308830283547</c:v>
                </c:pt>
                <c:pt idx="1744">
                  <c:v>0.18924798762358286</c:v>
                </c:pt>
                <c:pt idx="1745">
                  <c:v>0.17982063864246178</c:v>
                </c:pt>
                <c:pt idx="1746">
                  <c:v>0.17353573932171429</c:v>
                </c:pt>
                <c:pt idx="1747">
                  <c:v>0.17982063864246178</c:v>
                </c:pt>
                <c:pt idx="1748">
                  <c:v>0.17353573932171429</c:v>
                </c:pt>
                <c:pt idx="1749">
                  <c:v>0.17982063864246178</c:v>
                </c:pt>
                <c:pt idx="1750">
                  <c:v>0.18610553796320917</c:v>
                </c:pt>
                <c:pt idx="1751">
                  <c:v>0.18924798762358286</c:v>
                </c:pt>
                <c:pt idx="1752">
                  <c:v>0.18610553796320917</c:v>
                </c:pt>
                <c:pt idx="1753">
                  <c:v>0.18610553796320917</c:v>
                </c:pt>
                <c:pt idx="1754">
                  <c:v>0.17353573932171429</c:v>
                </c:pt>
                <c:pt idx="1755">
                  <c:v>0.17982063864246178</c:v>
                </c:pt>
                <c:pt idx="1756">
                  <c:v>0.17353573932171429</c:v>
                </c:pt>
                <c:pt idx="1757">
                  <c:v>0.17667818898208809</c:v>
                </c:pt>
                <c:pt idx="1758">
                  <c:v>0.19553288694433035</c:v>
                </c:pt>
                <c:pt idx="1759">
                  <c:v>0.17353573932171429</c:v>
                </c:pt>
                <c:pt idx="1760">
                  <c:v>0.1703932896613406</c:v>
                </c:pt>
                <c:pt idx="1761">
                  <c:v>0.1703932896613406</c:v>
                </c:pt>
                <c:pt idx="1762">
                  <c:v>0.17353573932171429</c:v>
                </c:pt>
                <c:pt idx="1763">
                  <c:v>0.1672508400009669</c:v>
                </c:pt>
                <c:pt idx="1764">
                  <c:v>0.1672508400009669</c:v>
                </c:pt>
                <c:pt idx="1765">
                  <c:v>0.16410839034059321</c:v>
                </c:pt>
                <c:pt idx="1766">
                  <c:v>0.17353573932171429</c:v>
                </c:pt>
                <c:pt idx="1767">
                  <c:v>0.1672508400009669</c:v>
                </c:pt>
                <c:pt idx="1768">
                  <c:v>0.17353573932171429</c:v>
                </c:pt>
                <c:pt idx="1769">
                  <c:v>0.1703932896613406</c:v>
                </c:pt>
                <c:pt idx="1770">
                  <c:v>0.16096594068021952</c:v>
                </c:pt>
                <c:pt idx="1771">
                  <c:v>0.16410839034059321</c:v>
                </c:pt>
                <c:pt idx="1772">
                  <c:v>0.16410839034059321</c:v>
                </c:pt>
                <c:pt idx="1773">
                  <c:v>0.16096594068021952</c:v>
                </c:pt>
                <c:pt idx="1774">
                  <c:v>0.16410839034059321</c:v>
                </c:pt>
                <c:pt idx="1775">
                  <c:v>0.15468104135947203</c:v>
                </c:pt>
                <c:pt idx="1776">
                  <c:v>0.15468104135947203</c:v>
                </c:pt>
                <c:pt idx="1777">
                  <c:v>0.15782349101984583</c:v>
                </c:pt>
                <c:pt idx="1778">
                  <c:v>0.15782349101984583</c:v>
                </c:pt>
                <c:pt idx="1779">
                  <c:v>0.15468104135947203</c:v>
                </c:pt>
                <c:pt idx="1780">
                  <c:v>0.15468104135947203</c:v>
                </c:pt>
                <c:pt idx="1781">
                  <c:v>0.15153859169909834</c:v>
                </c:pt>
                <c:pt idx="1782">
                  <c:v>0.15782349101984583</c:v>
                </c:pt>
                <c:pt idx="1783">
                  <c:v>0.15782349101984583</c:v>
                </c:pt>
                <c:pt idx="1784">
                  <c:v>0.1672508400009669</c:v>
                </c:pt>
                <c:pt idx="1785">
                  <c:v>0.15468104135947203</c:v>
                </c:pt>
                <c:pt idx="1786">
                  <c:v>0.14839614203872464</c:v>
                </c:pt>
                <c:pt idx="1787">
                  <c:v>0.16096594068021952</c:v>
                </c:pt>
                <c:pt idx="1788">
                  <c:v>0.16096594068021952</c:v>
                </c:pt>
                <c:pt idx="1789">
                  <c:v>0.14839614203872464</c:v>
                </c:pt>
                <c:pt idx="1790">
                  <c:v>0.14839614203872464</c:v>
                </c:pt>
                <c:pt idx="1791">
                  <c:v>0.15468104135947203</c:v>
                </c:pt>
                <c:pt idx="1792">
                  <c:v>0.15468104135947203</c:v>
                </c:pt>
                <c:pt idx="1793">
                  <c:v>0.15153859169909834</c:v>
                </c:pt>
                <c:pt idx="1794">
                  <c:v>0.15153859169909834</c:v>
                </c:pt>
                <c:pt idx="1795">
                  <c:v>0.14525369237835095</c:v>
                </c:pt>
                <c:pt idx="1796">
                  <c:v>0.15153859169909834</c:v>
                </c:pt>
                <c:pt idx="1797">
                  <c:v>0.14839614203872464</c:v>
                </c:pt>
                <c:pt idx="1798">
                  <c:v>0.13896879305760357</c:v>
                </c:pt>
                <c:pt idx="1799">
                  <c:v>0.15468104135947203</c:v>
                </c:pt>
                <c:pt idx="1800">
                  <c:v>1.9555705963402614E-2</c:v>
                </c:pt>
                <c:pt idx="1801">
                  <c:v>-2.4438589281829293E-2</c:v>
                </c:pt>
                <c:pt idx="1802">
                  <c:v>-4.6435736904445246E-2</c:v>
                </c:pt>
                <c:pt idx="1803">
                  <c:v>-4.6435736904445246E-2</c:v>
                </c:pt>
                <c:pt idx="1804">
                  <c:v>-5.5863085885566433E-2</c:v>
                </c:pt>
                <c:pt idx="1805">
                  <c:v>-4.9578186564819049E-2</c:v>
                </c:pt>
                <c:pt idx="1806">
                  <c:v>-4.9578186564819049E-2</c:v>
                </c:pt>
                <c:pt idx="1807">
                  <c:v>-4.9578186564819049E-2</c:v>
                </c:pt>
                <c:pt idx="1808">
                  <c:v>-4.3293287244071665E-2</c:v>
                </c:pt>
                <c:pt idx="1809">
                  <c:v>-4.3293287244071665E-2</c:v>
                </c:pt>
                <c:pt idx="1810">
                  <c:v>-4.3293287244071665E-2</c:v>
                </c:pt>
                <c:pt idx="1811">
                  <c:v>-4.9578186564819049E-2</c:v>
                </c:pt>
                <c:pt idx="1812">
                  <c:v>-3.7008387923324282E-2</c:v>
                </c:pt>
                <c:pt idx="1813">
                  <c:v>6.9859073219077361E-3</c:v>
                </c:pt>
                <c:pt idx="1814">
                  <c:v>-3.0723488602576898E-2</c:v>
                </c:pt>
                <c:pt idx="1815">
                  <c:v>-2.7581038942203095E-2</c:v>
                </c:pt>
                <c:pt idx="1816">
                  <c:v>6.9859073219077361E-3</c:v>
                </c:pt>
                <c:pt idx="1817">
                  <c:v>-2.4438589281829293E-2</c:v>
                </c:pt>
                <c:pt idx="1818">
                  <c:v>-1.5011240300708328E-2</c:v>
                </c:pt>
                <c:pt idx="1819">
                  <c:v>-2.4438589281829293E-2</c:v>
                </c:pt>
                <c:pt idx="1820">
                  <c:v>-2.1296139621455712E-2</c:v>
                </c:pt>
                <c:pt idx="1821">
                  <c:v>-2.4438589281829293E-2</c:v>
                </c:pt>
                <c:pt idx="1822">
                  <c:v>-1.1868790640334526E-2</c:v>
                </c:pt>
                <c:pt idx="1823">
                  <c:v>-2.1296139621455712E-2</c:v>
                </c:pt>
                <c:pt idx="1824">
                  <c:v>-2.1296139621455712E-2</c:v>
                </c:pt>
                <c:pt idx="1825">
                  <c:v>-1.8153689961081909E-2</c:v>
                </c:pt>
                <c:pt idx="1826">
                  <c:v>-1.1868790640334526E-2</c:v>
                </c:pt>
                <c:pt idx="1827">
                  <c:v>-8.7263409799607228E-3</c:v>
                </c:pt>
                <c:pt idx="1828">
                  <c:v>-1.8153689961081909E-2</c:v>
                </c:pt>
                <c:pt idx="1829">
                  <c:v>-8.7263409799607228E-3</c:v>
                </c:pt>
                <c:pt idx="1830">
                  <c:v>-1.8153689961081909E-2</c:v>
                </c:pt>
                <c:pt idx="1831">
                  <c:v>-1.8153689961081909E-2</c:v>
                </c:pt>
                <c:pt idx="1832">
                  <c:v>-5.583891319587142E-3</c:v>
                </c:pt>
                <c:pt idx="1833">
                  <c:v>-1.8153689961081909E-2</c:v>
                </c:pt>
                <c:pt idx="1834">
                  <c:v>-1.5011240300708328E-2</c:v>
                </c:pt>
                <c:pt idx="1835">
                  <c:v>-1.1868790640334526E-2</c:v>
                </c:pt>
                <c:pt idx="1836">
                  <c:v>-1.1868790640334526E-2</c:v>
                </c:pt>
                <c:pt idx="1837">
                  <c:v>-8.7263409799607228E-3</c:v>
                </c:pt>
                <c:pt idx="1838">
                  <c:v>-5.583891319587142E-3</c:v>
                </c:pt>
                <c:pt idx="1839">
                  <c:v>-8.7263409799607228E-3</c:v>
                </c:pt>
                <c:pt idx="1840">
                  <c:v>-1.5011240300708328E-2</c:v>
                </c:pt>
                <c:pt idx="1841">
                  <c:v>-1.5011240300708328E-2</c:v>
                </c:pt>
                <c:pt idx="1842">
                  <c:v>-1.8153689961081909E-2</c:v>
                </c:pt>
                <c:pt idx="1843">
                  <c:v>-1.5011240300708328E-2</c:v>
                </c:pt>
                <c:pt idx="1844">
                  <c:v>-1.1868790640334526E-2</c:v>
                </c:pt>
                <c:pt idx="1845">
                  <c:v>-1.8153689961081909E-2</c:v>
                </c:pt>
                <c:pt idx="1846">
                  <c:v>-1.8153689961081909E-2</c:v>
                </c:pt>
                <c:pt idx="1847">
                  <c:v>-1.8153689961081909E-2</c:v>
                </c:pt>
                <c:pt idx="1848">
                  <c:v>-1.8153689961081909E-2</c:v>
                </c:pt>
                <c:pt idx="1849">
                  <c:v>-1.5011240300708328E-2</c:v>
                </c:pt>
                <c:pt idx="1850">
                  <c:v>-1.5011240300708328E-2</c:v>
                </c:pt>
                <c:pt idx="1851">
                  <c:v>-1.5011240300708328E-2</c:v>
                </c:pt>
                <c:pt idx="1852">
                  <c:v>-1.8153689961081909E-2</c:v>
                </c:pt>
                <c:pt idx="1853">
                  <c:v>-2.4414416592133392E-3</c:v>
                </c:pt>
                <c:pt idx="1854">
                  <c:v>-2.4414416592133392E-3</c:v>
                </c:pt>
                <c:pt idx="1855">
                  <c:v>7.0100800116035256E-4</c:v>
                </c:pt>
                <c:pt idx="1856">
                  <c:v>-1.1868790640334526E-2</c:v>
                </c:pt>
                <c:pt idx="1857">
                  <c:v>-1.1868790640334526E-2</c:v>
                </c:pt>
                <c:pt idx="1858">
                  <c:v>-5.583891319587142E-3</c:v>
                </c:pt>
                <c:pt idx="1859">
                  <c:v>-1.1868790640334526E-2</c:v>
                </c:pt>
                <c:pt idx="1860">
                  <c:v>-1.1868790640334526E-2</c:v>
                </c:pt>
                <c:pt idx="1861">
                  <c:v>-5.583891319587142E-3</c:v>
                </c:pt>
                <c:pt idx="1862">
                  <c:v>-2.4414416592133392E-3</c:v>
                </c:pt>
                <c:pt idx="1863">
                  <c:v>3.8434576615340443E-3</c:v>
                </c:pt>
                <c:pt idx="1864">
                  <c:v>-5.583891319587142E-3</c:v>
                </c:pt>
                <c:pt idx="1865">
                  <c:v>-2.4414416592133392E-3</c:v>
                </c:pt>
                <c:pt idx="1866">
                  <c:v>3.8434576615340443E-3</c:v>
                </c:pt>
                <c:pt idx="1867">
                  <c:v>3.8434576615340443E-3</c:v>
                </c:pt>
                <c:pt idx="1868">
                  <c:v>-2.4414416592133392E-3</c:v>
                </c:pt>
                <c:pt idx="1869">
                  <c:v>-2.4414416592133392E-3</c:v>
                </c:pt>
                <c:pt idx="1870">
                  <c:v>3.8434576615340443E-3</c:v>
                </c:pt>
                <c:pt idx="1871">
                  <c:v>3.8434576615340443E-3</c:v>
                </c:pt>
                <c:pt idx="1872">
                  <c:v>-8.7263409799607228E-3</c:v>
                </c:pt>
                <c:pt idx="1873">
                  <c:v>-5.583891319587142E-3</c:v>
                </c:pt>
                <c:pt idx="1874">
                  <c:v>-5.583891319587142E-3</c:v>
                </c:pt>
                <c:pt idx="1875">
                  <c:v>-8.7263409799607228E-3</c:v>
                </c:pt>
                <c:pt idx="1876">
                  <c:v>-5.583891319587142E-3</c:v>
                </c:pt>
                <c:pt idx="1877">
                  <c:v>-1.1868790640334526E-2</c:v>
                </c:pt>
                <c:pt idx="1878">
                  <c:v>-1.1868790640334526E-2</c:v>
                </c:pt>
                <c:pt idx="1879">
                  <c:v>-8.7263409799607228E-3</c:v>
                </c:pt>
                <c:pt idx="1880">
                  <c:v>-1.1868790640334526E-2</c:v>
                </c:pt>
                <c:pt idx="1881">
                  <c:v>-8.7263409799607228E-3</c:v>
                </c:pt>
                <c:pt idx="1882">
                  <c:v>-8.7263409799607228E-3</c:v>
                </c:pt>
                <c:pt idx="1883">
                  <c:v>-2.4414416592133392E-3</c:v>
                </c:pt>
                <c:pt idx="1884">
                  <c:v>7.0100800116035256E-4</c:v>
                </c:pt>
                <c:pt idx="1885">
                  <c:v>7.0100800116035256E-4</c:v>
                </c:pt>
                <c:pt idx="1886">
                  <c:v>3.8434576615340443E-3</c:v>
                </c:pt>
                <c:pt idx="1887">
                  <c:v>7.0100800116035256E-4</c:v>
                </c:pt>
                <c:pt idx="1888">
                  <c:v>7.0100800116035256E-4</c:v>
                </c:pt>
                <c:pt idx="1889">
                  <c:v>7.0100800116035256E-4</c:v>
                </c:pt>
                <c:pt idx="1890">
                  <c:v>-5.583891319587142E-3</c:v>
                </c:pt>
                <c:pt idx="1891">
                  <c:v>3.8434576615340443E-3</c:v>
                </c:pt>
                <c:pt idx="1892">
                  <c:v>-2.4414416592133392E-3</c:v>
                </c:pt>
                <c:pt idx="1893">
                  <c:v>1.0128356982281428E-2</c:v>
                </c:pt>
                <c:pt idx="1894">
                  <c:v>-2.4414416592133392E-3</c:v>
                </c:pt>
                <c:pt idx="1895">
                  <c:v>-5.583891319587142E-3</c:v>
                </c:pt>
                <c:pt idx="1896">
                  <c:v>6.9859073219077361E-3</c:v>
                </c:pt>
                <c:pt idx="1897">
                  <c:v>-5.583891319587142E-3</c:v>
                </c:pt>
                <c:pt idx="1898">
                  <c:v>-5.583891319587142E-3</c:v>
                </c:pt>
                <c:pt idx="1899">
                  <c:v>-2.4414416592133392E-3</c:v>
                </c:pt>
                <c:pt idx="1900">
                  <c:v>6.9859073219077361E-3</c:v>
                </c:pt>
                <c:pt idx="1901">
                  <c:v>7.0100800116035256E-4</c:v>
                </c:pt>
                <c:pt idx="1902">
                  <c:v>3.8434576615340443E-3</c:v>
                </c:pt>
                <c:pt idx="1903">
                  <c:v>-5.583891319587142E-3</c:v>
                </c:pt>
                <c:pt idx="1904">
                  <c:v>6.9859073219077361E-3</c:v>
                </c:pt>
                <c:pt idx="1905">
                  <c:v>6.9859073219077361E-3</c:v>
                </c:pt>
                <c:pt idx="1906">
                  <c:v>-5.583891319587142E-3</c:v>
                </c:pt>
                <c:pt idx="1907">
                  <c:v>3.8434576615340443E-3</c:v>
                </c:pt>
                <c:pt idx="1908">
                  <c:v>-2.4414416592133392E-3</c:v>
                </c:pt>
                <c:pt idx="1909">
                  <c:v>-2.4414416592133392E-3</c:v>
                </c:pt>
                <c:pt idx="1910">
                  <c:v>1.6413256303028811E-2</c:v>
                </c:pt>
                <c:pt idx="1911">
                  <c:v>6.9859073219077361E-3</c:v>
                </c:pt>
                <c:pt idx="1912">
                  <c:v>3.8434576615340443E-3</c:v>
                </c:pt>
                <c:pt idx="1913">
                  <c:v>7.0100800116035256E-4</c:v>
                </c:pt>
                <c:pt idx="1914">
                  <c:v>6.9859073219077361E-3</c:v>
                </c:pt>
                <c:pt idx="1915">
                  <c:v>6.9859073219077361E-3</c:v>
                </c:pt>
                <c:pt idx="1916">
                  <c:v>1.0128356982281428E-2</c:v>
                </c:pt>
                <c:pt idx="1917">
                  <c:v>6.9859073219077361E-3</c:v>
                </c:pt>
                <c:pt idx="1918">
                  <c:v>1.9555705963402614E-2</c:v>
                </c:pt>
                <c:pt idx="1919">
                  <c:v>2.2698155623776306E-2</c:v>
                </c:pt>
                <c:pt idx="1920">
                  <c:v>6.9859073219077361E-3</c:v>
                </c:pt>
                <c:pt idx="1921">
                  <c:v>3.8434576615340443E-3</c:v>
                </c:pt>
                <c:pt idx="1922">
                  <c:v>-2.4414416592133392E-3</c:v>
                </c:pt>
                <c:pt idx="1923">
                  <c:v>1.0128356982281428E-2</c:v>
                </c:pt>
                <c:pt idx="1924">
                  <c:v>1.327080664265512E-2</c:v>
                </c:pt>
                <c:pt idx="1925">
                  <c:v>1.0128356982281428E-2</c:v>
                </c:pt>
                <c:pt idx="1926">
                  <c:v>1.9555705963402614E-2</c:v>
                </c:pt>
                <c:pt idx="1927">
                  <c:v>1.327080664265512E-2</c:v>
                </c:pt>
                <c:pt idx="1928">
                  <c:v>1.0128356982281428E-2</c:v>
                </c:pt>
                <c:pt idx="1929">
                  <c:v>1.0128356982281428E-2</c:v>
                </c:pt>
                <c:pt idx="1930">
                  <c:v>1.9555705963402614E-2</c:v>
                </c:pt>
                <c:pt idx="1931">
                  <c:v>1.327080664265512E-2</c:v>
                </c:pt>
                <c:pt idx="1932">
                  <c:v>1.9555705963402614E-2</c:v>
                </c:pt>
                <c:pt idx="1933">
                  <c:v>2.2698155623776306E-2</c:v>
                </c:pt>
                <c:pt idx="1934">
                  <c:v>1.6413256303028811E-2</c:v>
                </c:pt>
                <c:pt idx="1935">
                  <c:v>1.327080664265512E-2</c:v>
                </c:pt>
                <c:pt idx="1936">
                  <c:v>2.5840605284149998E-2</c:v>
                </c:pt>
                <c:pt idx="1937">
                  <c:v>2.2698155623776306E-2</c:v>
                </c:pt>
                <c:pt idx="1938">
                  <c:v>2.5840605284149998E-2</c:v>
                </c:pt>
                <c:pt idx="1939">
                  <c:v>1.9555705963402614E-2</c:v>
                </c:pt>
                <c:pt idx="1940">
                  <c:v>2.2698155623776306E-2</c:v>
                </c:pt>
                <c:pt idx="1941">
                  <c:v>1.9555705963402614E-2</c:v>
                </c:pt>
                <c:pt idx="1942">
                  <c:v>1.9555705963402614E-2</c:v>
                </c:pt>
                <c:pt idx="1943">
                  <c:v>2.898305494452369E-2</c:v>
                </c:pt>
                <c:pt idx="1944">
                  <c:v>1.6413256303028811E-2</c:v>
                </c:pt>
                <c:pt idx="1945">
                  <c:v>1.6413256303028811E-2</c:v>
                </c:pt>
                <c:pt idx="1946">
                  <c:v>1.327080664265512E-2</c:v>
                </c:pt>
                <c:pt idx="1947">
                  <c:v>2.5840605284149998E-2</c:v>
                </c:pt>
                <c:pt idx="1948">
                  <c:v>1.327080664265512E-2</c:v>
                </c:pt>
                <c:pt idx="1949">
                  <c:v>2.2698155623776306E-2</c:v>
                </c:pt>
                <c:pt idx="1950">
                  <c:v>1.6413256303028811E-2</c:v>
                </c:pt>
                <c:pt idx="1951">
                  <c:v>2.2698155623776306E-2</c:v>
                </c:pt>
                <c:pt idx="1952">
                  <c:v>2.2698155623776306E-2</c:v>
                </c:pt>
                <c:pt idx="1953">
                  <c:v>1.327080664265512E-2</c:v>
                </c:pt>
                <c:pt idx="1954">
                  <c:v>1.0128356982281428E-2</c:v>
                </c:pt>
                <c:pt idx="1955">
                  <c:v>1.6413256303028811E-2</c:v>
                </c:pt>
                <c:pt idx="1956">
                  <c:v>1.9555705963402614E-2</c:v>
                </c:pt>
                <c:pt idx="1957">
                  <c:v>1.6413256303028811E-2</c:v>
                </c:pt>
                <c:pt idx="1958">
                  <c:v>2.2698155623776306E-2</c:v>
                </c:pt>
                <c:pt idx="1959">
                  <c:v>1.0128356982281428E-2</c:v>
                </c:pt>
                <c:pt idx="1960">
                  <c:v>1.0128356982281428E-2</c:v>
                </c:pt>
                <c:pt idx="1961">
                  <c:v>7.0100800116035256E-4</c:v>
                </c:pt>
                <c:pt idx="1962">
                  <c:v>1.0128356982281428E-2</c:v>
                </c:pt>
                <c:pt idx="1963">
                  <c:v>6.9859073219077361E-3</c:v>
                </c:pt>
                <c:pt idx="1964">
                  <c:v>3.8434576615340443E-3</c:v>
                </c:pt>
                <c:pt idx="1965">
                  <c:v>6.9859073219077361E-3</c:v>
                </c:pt>
                <c:pt idx="1966">
                  <c:v>6.9859073219077361E-3</c:v>
                </c:pt>
                <c:pt idx="1967">
                  <c:v>1.0128356982281428E-2</c:v>
                </c:pt>
                <c:pt idx="1968">
                  <c:v>1.327080664265512E-2</c:v>
                </c:pt>
                <c:pt idx="1969">
                  <c:v>1.9555705963402614E-2</c:v>
                </c:pt>
                <c:pt idx="1970">
                  <c:v>2.2698155623776306E-2</c:v>
                </c:pt>
                <c:pt idx="1971">
                  <c:v>1.6413256303028811E-2</c:v>
                </c:pt>
                <c:pt idx="1972">
                  <c:v>1.327080664265512E-2</c:v>
                </c:pt>
                <c:pt idx="1973">
                  <c:v>1.9555705963402614E-2</c:v>
                </c:pt>
                <c:pt idx="1974">
                  <c:v>1.327080664265512E-2</c:v>
                </c:pt>
                <c:pt idx="1975">
                  <c:v>6.9859073219077361E-3</c:v>
                </c:pt>
                <c:pt idx="1976">
                  <c:v>7.0100800116035256E-4</c:v>
                </c:pt>
                <c:pt idx="1977">
                  <c:v>6.9859073219077361E-3</c:v>
                </c:pt>
                <c:pt idx="1978">
                  <c:v>6.9859073219077361E-3</c:v>
                </c:pt>
                <c:pt idx="1979">
                  <c:v>7.0100800116035256E-4</c:v>
                </c:pt>
                <c:pt idx="1980">
                  <c:v>1.327080664265512E-2</c:v>
                </c:pt>
                <c:pt idx="1981">
                  <c:v>1.0128356982281428E-2</c:v>
                </c:pt>
                <c:pt idx="1982">
                  <c:v>1.6413256303028811E-2</c:v>
                </c:pt>
                <c:pt idx="1983">
                  <c:v>1.327080664265512E-2</c:v>
                </c:pt>
                <c:pt idx="1984">
                  <c:v>1.0128356982281428E-2</c:v>
                </c:pt>
                <c:pt idx="1985">
                  <c:v>1.6413256303028811E-2</c:v>
                </c:pt>
                <c:pt idx="1986">
                  <c:v>3.8434576615340443E-3</c:v>
                </c:pt>
                <c:pt idx="1987">
                  <c:v>6.9859073219077361E-3</c:v>
                </c:pt>
                <c:pt idx="1988">
                  <c:v>3.8434576615340443E-3</c:v>
                </c:pt>
                <c:pt idx="1989">
                  <c:v>3.8434576615340443E-3</c:v>
                </c:pt>
                <c:pt idx="1990">
                  <c:v>1.327080664265512E-2</c:v>
                </c:pt>
                <c:pt idx="1991">
                  <c:v>1.0128356982281428E-2</c:v>
                </c:pt>
                <c:pt idx="1992">
                  <c:v>-5.583891319587142E-3</c:v>
                </c:pt>
                <c:pt idx="1993">
                  <c:v>6.9859073219077361E-3</c:v>
                </c:pt>
                <c:pt idx="1994">
                  <c:v>7.0100800116035256E-4</c:v>
                </c:pt>
                <c:pt idx="1995">
                  <c:v>3.8434576615340443E-3</c:v>
                </c:pt>
                <c:pt idx="1996">
                  <c:v>3.8434576615340443E-3</c:v>
                </c:pt>
                <c:pt idx="1997">
                  <c:v>7.0100800116035256E-4</c:v>
                </c:pt>
                <c:pt idx="1998">
                  <c:v>7.0100800116035256E-4</c:v>
                </c:pt>
                <c:pt idx="1999">
                  <c:v>3.8434576615340443E-3</c:v>
                </c:pt>
                <c:pt idx="2000">
                  <c:v>7.0100800116035256E-4</c:v>
                </c:pt>
                <c:pt idx="2001">
                  <c:v>-2.4414416592133392E-3</c:v>
                </c:pt>
                <c:pt idx="2002">
                  <c:v>-2.4414416592133392E-3</c:v>
                </c:pt>
                <c:pt idx="2003">
                  <c:v>-2.4414416592133392E-3</c:v>
                </c:pt>
                <c:pt idx="2004">
                  <c:v>-2.4414416592133392E-3</c:v>
                </c:pt>
                <c:pt idx="2005">
                  <c:v>-2.4414416592133392E-3</c:v>
                </c:pt>
                <c:pt idx="2006">
                  <c:v>7.0100800116035256E-4</c:v>
                </c:pt>
                <c:pt idx="2007">
                  <c:v>3.8434576615340443E-3</c:v>
                </c:pt>
                <c:pt idx="2008">
                  <c:v>1.0128356982281428E-2</c:v>
                </c:pt>
                <c:pt idx="2009">
                  <c:v>7.0100800116035256E-4</c:v>
                </c:pt>
                <c:pt idx="2010">
                  <c:v>-5.583891319587142E-3</c:v>
                </c:pt>
                <c:pt idx="2011">
                  <c:v>3.8434576615340443E-3</c:v>
                </c:pt>
                <c:pt idx="2012">
                  <c:v>3.8434576615340443E-3</c:v>
                </c:pt>
                <c:pt idx="2013">
                  <c:v>-2.4414416592133392E-3</c:v>
                </c:pt>
                <c:pt idx="2014">
                  <c:v>7.0100800116035256E-4</c:v>
                </c:pt>
                <c:pt idx="2015">
                  <c:v>7.0100800116035256E-4</c:v>
                </c:pt>
                <c:pt idx="2016">
                  <c:v>7.0100800116035256E-4</c:v>
                </c:pt>
                <c:pt idx="2017">
                  <c:v>7.0100800116035256E-4</c:v>
                </c:pt>
                <c:pt idx="2018">
                  <c:v>3.8434576615340443E-3</c:v>
                </c:pt>
                <c:pt idx="2019">
                  <c:v>7.0100800116035256E-4</c:v>
                </c:pt>
                <c:pt idx="2020">
                  <c:v>6.9859073219077361E-3</c:v>
                </c:pt>
                <c:pt idx="2021">
                  <c:v>6.9859073219077361E-3</c:v>
                </c:pt>
                <c:pt idx="2022">
                  <c:v>1.0128356982281428E-2</c:v>
                </c:pt>
                <c:pt idx="2023">
                  <c:v>3.8434576615340443E-3</c:v>
                </c:pt>
                <c:pt idx="2024">
                  <c:v>6.9859073219077361E-3</c:v>
                </c:pt>
                <c:pt idx="2025">
                  <c:v>1.0128356982281428E-2</c:v>
                </c:pt>
                <c:pt idx="2026">
                  <c:v>3.8434576615340443E-3</c:v>
                </c:pt>
                <c:pt idx="2027">
                  <c:v>7.0100800116035256E-4</c:v>
                </c:pt>
                <c:pt idx="2028">
                  <c:v>6.9859073219077361E-3</c:v>
                </c:pt>
                <c:pt idx="2029">
                  <c:v>7.0100800116035256E-4</c:v>
                </c:pt>
                <c:pt idx="2030">
                  <c:v>3.8434576615340443E-3</c:v>
                </c:pt>
                <c:pt idx="2031">
                  <c:v>3.8434576615340443E-3</c:v>
                </c:pt>
                <c:pt idx="2032">
                  <c:v>3.8434576615340443E-3</c:v>
                </c:pt>
                <c:pt idx="2033">
                  <c:v>3.8434576615340443E-3</c:v>
                </c:pt>
                <c:pt idx="2034">
                  <c:v>3.8434576615340443E-3</c:v>
                </c:pt>
                <c:pt idx="2035">
                  <c:v>-5.583891319587142E-3</c:v>
                </c:pt>
                <c:pt idx="2036">
                  <c:v>3.8434576615340443E-3</c:v>
                </c:pt>
                <c:pt idx="2037">
                  <c:v>6.9859073219077361E-3</c:v>
                </c:pt>
                <c:pt idx="2038">
                  <c:v>3.8434576615340443E-3</c:v>
                </c:pt>
                <c:pt idx="2039">
                  <c:v>3.8434576615340443E-3</c:v>
                </c:pt>
                <c:pt idx="2040">
                  <c:v>3.8434576615340443E-3</c:v>
                </c:pt>
                <c:pt idx="2041">
                  <c:v>6.9859073219077361E-3</c:v>
                </c:pt>
                <c:pt idx="2042">
                  <c:v>7.0100800116035256E-4</c:v>
                </c:pt>
                <c:pt idx="2043">
                  <c:v>7.0100800116035256E-4</c:v>
                </c:pt>
                <c:pt idx="2044">
                  <c:v>1.0128356982281428E-2</c:v>
                </c:pt>
                <c:pt idx="2045">
                  <c:v>7.0100800116035256E-4</c:v>
                </c:pt>
                <c:pt idx="2046">
                  <c:v>-2.4414416592133392E-3</c:v>
                </c:pt>
                <c:pt idx="2047">
                  <c:v>-2.4414416592133392E-3</c:v>
                </c:pt>
                <c:pt idx="2048">
                  <c:v>1.0128356982281428E-2</c:v>
                </c:pt>
                <c:pt idx="2049">
                  <c:v>7.0100800116035256E-4</c:v>
                </c:pt>
                <c:pt idx="2050">
                  <c:v>7.0100800116035256E-4</c:v>
                </c:pt>
                <c:pt idx="2051">
                  <c:v>3.8434576615340443E-3</c:v>
                </c:pt>
                <c:pt idx="2052">
                  <c:v>7.0100800116035256E-4</c:v>
                </c:pt>
                <c:pt idx="2053">
                  <c:v>7.0100800116035256E-4</c:v>
                </c:pt>
                <c:pt idx="2054">
                  <c:v>7.0100800116035256E-4</c:v>
                </c:pt>
                <c:pt idx="2055">
                  <c:v>7.0100800116035256E-4</c:v>
                </c:pt>
                <c:pt idx="2056">
                  <c:v>-2.4414416592133392E-3</c:v>
                </c:pt>
                <c:pt idx="2057">
                  <c:v>7.0100800116035256E-4</c:v>
                </c:pt>
                <c:pt idx="2058">
                  <c:v>-2.4414416592133392E-3</c:v>
                </c:pt>
                <c:pt idx="2059">
                  <c:v>-2.4414416592133392E-3</c:v>
                </c:pt>
                <c:pt idx="2060">
                  <c:v>-5.583891319587142E-3</c:v>
                </c:pt>
                <c:pt idx="2061">
                  <c:v>-5.583891319587142E-3</c:v>
                </c:pt>
                <c:pt idx="2062">
                  <c:v>7.0100800116035256E-4</c:v>
                </c:pt>
                <c:pt idx="2063">
                  <c:v>-2.4414416592133392E-3</c:v>
                </c:pt>
                <c:pt idx="2064">
                  <c:v>3.8434576615340443E-3</c:v>
                </c:pt>
                <c:pt idx="2065">
                  <c:v>3.8434576615340443E-3</c:v>
                </c:pt>
                <c:pt idx="2066">
                  <c:v>3.8434576615340443E-3</c:v>
                </c:pt>
                <c:pt idx="2067">
                  <c:v>3.8434576615340443E-3</c:v>
                </c:pt>
                <c:pt idx="2068">
                  <c:v>7.0100800116035256E-4</c:v>
                </c:pt>
                <c:pt idx="2069">
                  <c:v>-2.4414416592133392E-3</c:v>
                </c:pt>
                <c:pt idx="2070">
                  <c:v>3.8434576615340443E-3</c:v>
                </c:pt>
                <c:pt idx="2071">
                  <c:v>7.0100800116035256E-4</c:v>
                </c:pt>
                <c:pt idx="2072">
                  <c:v>7.0100800116035256E-4</c:v>
                </c:pt>
                <c:pt idx="2073">
                  <c:v>1.0128356982281428E-2</c:v>
                </c:pt>
                <c:pt idx="2074">
                  <c:v>7.0100800116035256E-4</c:v>
                </c:pt>
                <c:pt idx="2075">
                  <c:v>1.0128356982281428E-2</c:v>
                </c:pt>
                <c:pt idx="2076">
                  <c:v>1.0128356982281428E-2</c:v>
                </c:pt>
                <c:pt idx="2077">
                  <c:v>6.9859073219077361E-3</c:v>
                </c:pt>
                <c:pt idx="2078">
                  <c:v>3.8434576615340443E-3</c:v>
                </c:pt>
                <c:pt idx="2079">
                  <c:v>-2.4414416592133392E-3</c:v>
                </c:pt>
                <c:pt idx="2080">
                  <c:v>3.8434576615340443E-3</c:v>
                </c:pt>
                <c:pt idx="2081">
                  <c:v>6.9859073219077361E-3</c:v>
                </c:pt>
                <c:pt idx="2082">
                  <c:v>7.0100800116035256E-4</c:v>
                </c:pt>
                <c:pt idx="2083">
                  <c:v>-2.4414416592133392E-3</c:v>
                </c:pt>
                <c:pt idx="2084">
                  <c:v>-2.4414416592133392E-3</c:v>
                </c:pt>
                <c:pt idx="2085">
                  <c:v>-5.583891319587142E-3</c:v>
                </c:pt>
                <c:pt idx="2086">
                  <c:v>6.9859073219077361E-3</c:v>
                </c:pt>
                <c:pt idx="2087">
                  <c:v>-2.4414416592133392E-3</c:v>
                </c:pt>
                <c:pt idx="2088">
                  <c:v>7.0100800116035256E-4</c:v>
                </c:pt>
                <c:pt idx="2089">
                  <c:v>-2.4414416592133392E-3</c:v>
                </c:pt>
                <c:pt idx="2090">
                  <c:v>7.0100800116035256E-4</c:v>
                </c:pt>
                <c:pt idx="2091">
                  <c:v>-2.4414416592133392E-3</c:v>
                </c:pt>
                <c:pt idx="2092">
                  <c:v>6.9859073219077361E-3</c:v>
                </c:pt>
                <c:pt idx="2093">
                  <c:v>3.8434576615340443E-3</c:v>
                </c:pt>
                <c:pt idx="2094">
                  <c:v>7.0100800116035256E-4</c:v>
                </c:pt>
                <c:pt idx="2095">
                  <c:v>-8.7263409799607228E-3</c:v>
                </c:pt>
                <c:pt idx="2096">
                  <c:v>3.8434576615340443E-3</c:v>
                </c:pt>
                <c:pt idx="2097">
                  <c:v>7.0100800116035256E-4</c:v>
                </c:pt>
                <c:pt idx="2098">
                  <c:v>-2.4414416592133392E-3</c:v>
                </c:pt>
                <c:pt idx="2099">
                  <c:v>3.8434576615340443E-3</c:v>
                </c:pt>
                <c:pt idx="2100">
                  <c:v>0.37465251758563178</c:v>
                </c:pt>
                <c:pt idx="2101">
                  <c:v>0.51606275230244869</c:v>
                </c:pt>
                <c:pt idx="2102">
                  <c:v>0.54434479924581214</c:v>
                </c:pt>
                <c:pt idx="2103">
                  <c:v>0.55062969856655952</c:v>
                </c:pt>
                <c:pt idx="2104">
                  <c:v>0.55062969856655952</c:v>
                </c:pt>
                <c:pt idx="2105">
                  <c:v>0.55377214822693321</c:v>
                </c:pt>
                <c:pt idx="2106">
                  <c:v>0.53491745026469095</c:v>
                </c:pt>
                <c:pt idx="2107">
                  <c:v>0.53491745026469095</c:v>
                </c:pt>
                <c:pt idx="2108">
                  <c:v>0.51920520196282238</c:v>
                </c:pt>
                <c:pt idx="2109">
                  <c:v>0.49092315501945905</c:v>
                </c:pt>
                <c:pt idx="2110">
                  <c:v>0.48778070535908535</c:v>
                </c:pt>
                <c:pt idx="2111">
                  <c:v>0.48463825569871155</c:v>
                </c:pt>
                <c:pt idx="2112">
                  <c:v>0.46892600739684309</c:v>
                </c:pt>
                <c:pt idx="2113">
                  <c:v>0.4626411080760956</c:v>
                </c:pt>
                <c:pt idx="2114">
                  <c:v>0.45949865841572191</c:v>
                </c:pt>
                <c:pt idx="2115">
                  <c:v>0.44692885977422714</c:v>
                </c:pt>
                <c:pt idx="2116">
                  <c:v>0.44064396045347964</c:v>
                </c:pt>
                <c:pt idx="2117">
                  <c:v>0.44378641011385334</c:v>
                </c:pt>
                <c:pt idx="2118">
                  <c:v>0.43121661147235857</c:v>
                </c:pt>
                <c:pt idx="2119">
                  <c:v>0.43435906113273226</c:v>
                </c:pt>
                <c:pt idx="2120">
                  <c:v>0.43121661147235857</c:v>
                </c:pt>
                <c:pt idx="2121">
                  <c:v>0.41864681283086369</c:v>
                </c:pt>
                <c:pt idx="2122">
                  <c:v>0.42493171215161107</c:v>
                </c:pt>
                <c:pt idx="2123">
                  <c:v>0.42807416181198488</c:v>
                </c:pt>
                <c:pt idx="2124">
                  <c:v>0.42493171215161107</c:v>
                </c:pt>
                <c:pt idx="2125">
                  <c:v>0.42493171215161107</c:v>
                </c:pt>
                <c:pt idx="2126">
                  <c:v>0.43121661147235857</c:v>
                </c:pt>
                <c:pt idx="2127">
                  <c:v>0.42178926249123738</c:v>
                </c:pt>
                <c:pt idx="2128">
                  <c:v>0.42493171215161107</c:v>
                </c:pt>
                <c:pt idx="2129">
                  <c:v>0.42493171215161107</c:v>
                </c:pt>
                <c:pt idx="2130">
                  <c:v>0.41864681283086369</c:v>
                </c:pt>
                <c:pt idx="2131">
                  <c:v>0.41864681283086369</c:v>
                </c:pt>
                <c:pt idx="2132">
                  <c:v>0.41236191351011631</c:v>
                </c:pt>
                <c:pt idx="2133">
                  <c:v>0.41550436317049</c:v>
                </c:pt>
                <c:pt idx="2134">
                  <c:v>0.42178926249123738</c:v>
                </c:pt>
                <c:pt idx="2135">
                  <c:v>0.41550436317049</c:v>
                </c:pt>
                <c:pt idx="2136">
                  <c:v>0.41236191351011631</c:v>
                </c:pt>
                <c:pt idx="2137">
                  <c:v>0.42493171215161107</c:v>
                </c:pt>
                <c:pt idx="2138">
                  <c:v>0.41864681283086369</c:v>
                </c:pt>
                <c:pt idx="2139">
                  <c:v>0.41236191351011631</c:v>
                </c:pt>
                <c:pt idx="2140">
                  <c:v>0.40607701418936881</c:v>
                </c:pt>
                <c:pt idx="2141">
                  <c:v>0.39979211486862143</c:v>
                </c:pt>
                <c:pt idx="2142">
                  <c:v>0.40607701418936881</c:v>
                </c:pt>
                <c:pt idx="2143">
                  <c:v>0.40921946384974262</c:v>
                </c:pt>
                <c:pt idx="2144">
                  <c:v>0.40293456452899512</c:v>
                </c:pt>
                <c:pt idx="2145">
                  <c:v>0.40921946384974262</c:v>
                </c:pt>
                <c:pt idx="2146">
                  <c:v>0.39664966520824774</c:v>
                </c:pt>
                <c:pt idx="2147">
                  <c:v>0.39664966520824774</c:v>
                </c:pt>
                <c:pt idx="2148">
                  <c:v>0.40293456452899512</c:v>
                </c:pt>
                <c:pt idx="2149">
                  <c:v>0.39979211486862143</c:v>
                </c:pt>
                <c:pt idx="2150">
                  <c:v>0.39664966520824774</c:v>
                </c:pt>
                <c:pt idx="2151">
                  <c:v>0.39350721554787405</c:v>
                </c:pt>
                <c:pt idx="2152">
                  <c:v>0.39036476588750035</c:v>
                </c:pt>
                <c:pt idx="2153">
                  <c:v>0.39664966520824774</c:v>
                </c:pt>
                <c:pt idx="2154">
                  <c:v>0.39979211486862143</c:v>
                </c:pt>
                <c:pt idx="2155">
                  <c:v>0.39664966520824774</c:v>
                </c:pt>
                <c:pt idx="2156">
                  <c:v>0.38722231622712655</c:v>
                </c:pt>
                <c:pt idx="2157">
                  <c:v>0.39350721554787405</c:v>
                </c:pt>
                <c:pt idx="2158">
                  <c:v>0.38093741690637917</c:v>
                </c:pt>
                <c:pt idx="2159">
                  <c:v>0.38093741690637917</c:v>
                </c:pt>
                <c:pt idx="2160">
                  <c:v>0.37779496724600548</c:v>
                </c:pt>
                <c:pt idx="2161">
                  <c:v>0.37465251758563178</c:v>
                </c:pt>
                <c:pt idx="2162">
                  <c:v>0.37779496724600548</c:v>
                </c:pt>
                <c:pt idx="2163">
                  <c:v>0.37151006792525809</c:v>
                </c:pt>
                <c:pt idx="2164">
                  <c:v>0.38093741690637917</c:v>
                </c:pt>
                <c:pt idx="2165">
                  <c:v>0.37465251758563178</c:v>
                </c:pt>
                <c:pt idx="2166">
                  <c:v>0.37779496724600548</c:v>
                </c:pt>
                <c:pt idx="2167">
                  <c:v>0.37779496724600548</c:v>
                </c:pt>
                <c:pt idx="2168">
                  <c:v>0.37465251758563178</c:v>
                </c:pt>
                <c:pt idx="2169">
                  <c:v>0.37779496724600548</c:v>
                </c:pt>
                <c:pt idx="2170">
                  <c:v>0.37465251758563178</c:v>
                </c:pt>
                <c:pt idx="2171">
                  <c:v>0.3652251686045106</c:v>
                </c:pt>
                <c:pt idx="2172">
                  <c:v>0.37151006792525809</c:v>
                </c:pt>
                <c:pt idx="2173">
                  <c:v>0.36836761826488429</c:v>
                </c:pt>
                <c:pt idx="2174">
                  <c:v>0.35894026928376321</c:v>
                </c:pt>
                <c:pt idx="2175">
                  <c:v>0.35579781962338952</c:v>
                </c:pt>
                <c:pt idx="2176">
                  <c:v>0.35894026928376321</c:v>
                </c:pt>
                <c:pt idx="2177">
                  <c:v>0.35265536996301583</c:v>
                </c:pt>
                <c:pt idx="2178">
                  <c:v>0.34951292030264214</c:v>
                </c:pt>
                <c:pt idx="2179">
                  <c:v>0.34951292030264214</c:v>
                </c:pt>
                <c:pt idx="2180">
                  <c:v>0.35579781962338952</c:v>
                </c:pt>
                <c:pt idx="2181">
                  <c:v>0.34951292030264214</c:v>
                </c:pt>
                <c:pt idx="2182">
                  <c:v>0.34951292030264214</c:v>
                </c:pt>
                <c:pt idx="2183">
                  <c:v>0.34951292030264214</c:v>
                </c:pt>
                <c:pt idx="2184">
                  <c:v>0.35265536996301583</c:v>
                </c:pt>
                <c:pt idx="2185">
                  <c:v>0.34637047064226834</c:v>
                </c:pt>
                <c:pt idx="2186">
                  <c:v>0.35579781962338952</c:v>
                </c:pt>
                <c:pt idx="2187">
                  <c:v>0.34637047064226834</c:v>
                </c:pt>
                <c:pt idx="2188">
                  <c:v>0.34637047064226834</c:v>
                </c:pt>
                <c:pt idx="2189">
                  <c:v>0.34322802098189464</c:v>
                </c:pt>
                <c:pt idx="2190">
                  <c:v>0.34008557132152095</c:v>
                </c:pt>
                <c:pt idx="2191">
                  <c:v>0.33694312166114726</c:v>
                </c:pt>
                <c:pt idx="2192">
                  <c:v>0.34322802098189464</c:v>
                </c:pt>
                <c:pt idx="2193">
                  <c:v>0.33694312166114726</c:v>
                </c:pt>
                <c:pt idx="2194">
                  <c:v>0.34008557132152095</c:v>
                </c:pt>
                <c:pt idx="2195">
                  <c:v>0.33065822234039988</c:v>
                </c:pt>
                <c:pt idx="2196">
                  <c:v>0.34008557132152095</c:v>
                </c:pt>
                <c:pt idx="2197">
                  <c:v>0.34008557132152095</c:v>
                </c:pt>
                <c:pt idx="2198">
                  <c:v>0.33380067200077357</c:v>
                </c:pt>
                <c:pt idx="2199">
                  <c:v>0.33065822234039988</c:v>
                </c:pt>
                <c:pt idx="2200">
                  <c:v>0.32751577268002607</c:v>
                </c:pt>
                <c:pt idx="2201">
                  <c:v>0.33065822234039988</c:v>
                </c:pt>
                <c:pt idx="2202">
                  <c:v>0.33694312166114726</c:v>
                </c:pt>
                <c:pt idx="2203">
                  <c:v>0.33065822234039988</c:v>
                </c:pt>
                <c:pt idx="2204">
                  <c:v>0.33065822234039988</c:v>
                </c:pt>
                <c:pt idx="2205">
                  <c:v>0.32751577268002607</c:v>
                </c:pt>
                <c:pt idx="2206">
                  <c:v>0.32751577268002607</c:v>
                </c:pt>
                <c:pt idx="2207">
                  <c:v>0.32751577268002607</c:v>
                </c:pt>
                <c:pt idx="2208">
                  <c:v>0.32437332301965238</c:v>
                </c:pt>
                <c:pt idx="2209">
                  <c:v>0.32123087335927869</c:v>
                </c:pt>
                <c:pt idx="2210">
                  <c:v>0.31180352437815761</c:v>
                </c:pt>
                <c:pt idx="2211">
                  <c:v>0.32751577268002607</c:v>
                </c:pt>
                <c:pt idx="2212">
                  <c:v>0.318088423698905</c:v>
                </c:pt>
                <c:pt idx="2213">
                  <c:v>0.31180352437815761</c:v>
                </c:pt>
                <c:pt idx="2214">
                  <c:v>0.31180352437815761</c:v>
                </c:pt>
                <c:pt idx="2215">
                  <c:v>0.30866107471778381</c:v>
                </c:pt>
                <c:pt idx="2216">
                  <c:v>0.30866107471778381</c:v>
                </c:pt>
                <c:pt idx="2217">
                  <c:v>0.30866107471778381</c:v>
                </c:pt>
                <c:pt idx="2218">
                  <c:v>0.30551862505741012</c:v>
                </c:pt>
                <c:pt idx="2219">
                  <c:v>0.30551862505741012</c:v>
                </c:pt>
                <c:pt idx="2220">
                  <c:v>0.31180352437815761</c:v>
                </c:pt>
                <c:pt idx="2221">
                  <c:v>0.31494597403853131</c:v>
                </c:pt>
                <c:pt idx="2222">
                  <c:v>0.30551862505741012</c:v>
                </c:pt>
                <c:pt idx="2223">
                  <c:v>0.30866107471778381</c:v>
                </c:pt>
                <c:pt idx="2224">
                  <c:v>0.30551862505741012</c:v>
                </c:pt>
                <c:pt idx="2225">
                  <c:v>0.30237617539703643</c:v>
                </c:pt>
                <c:pt idx="2226">
                  <c:v>0.30551862505741012</c:v>
                </c:pt>
                <c:pt idx="2227">
                  <c:v>0.29923372573666274</c:v>
                </c:pt>
                <c:pt idx="2228">
                  <c:v>0.29294882641591535</c:v>
                </c:pt>
                <c:pt idx="2229">
                  <c:v>0.29294882641591535</c:v>
                </c:pt>
                <c:pt idx="2230">
                  <c:v>0.31180352437815761</c:v>
                </c:pt>
                <c:pt idx="2231">
                  <c:v>0.28980637675554155</c:v>
                </c:pt>
                <c:pt idx="2232">
                  <c:v>0.28980637675554155</c:v>
                </c:pt>
                <c:pt idx="2233">
                  <c:v>0.29294882641591535</c:v>
                </c:pt>
                <c:pt idx="2234">
                  <c:v>0.28666392709516786</c:v>
                </c:pt>
                <c:pt idx="2235">
                  <c:v>0.28666392709516786</c:v>
                </c:pt>
                <c:pt idx="2236">
                  <c:v>0.28980637675554155</c:v>
                </c:pt>
                <c:pt idx="2237">
                  <c:v>0.28666392709516786</c:v>
                </c:pt>
                <c:pt idx="2238">
                  <c:v>0.28666392709516786</c:v>
                </c:pt>
                <c:pt idx="2239">
                  <c:v>0.28666392709516786</c:v>
                </c:pt>
                <c:pt idx="2240">
                  <c:v>0.28980637675554155</c:v>
                </c:pt>
                <c:pt idx="2241">
                  <c:v>0.28666392709516786</c:v>
                </c:pt>
                <c:pt idx="2242">
                  <c:v>0.28666392709516786</c:v>
                </c:pt>
                <c:pt idx="2243">
                  <c:v>0.28666392709516786</c:v>
                </c:pt>
                <c:pt idx="2244">
                  <c:v>0.28037902777442048</c:v>
                </c:pt>
                <c:pt idx="2245">
                  <c:v>0.28352147743479417</c:v>
                </c:pt>
                <c:pt idx="2246">
                  <c:v>0.28352147743479417</c:v>
                </c:pt>
                <c:pt idx="2247">
                  <c:v>0.28352147743479417</c:v>
                </c:pt>
                <c:pt idx="2248">
                  <c:v>0.28352147743479417</c:v>
                </c:pt>
                <c:pt idx="2249">
                  <c:v>0.28037902777442048</c:v>
                </c:pt>
                <c:pt idx="2250">
                  <c:v>0.27723657811404678</c:v>
                </c:pt>
                <c:pt idx="2251">
                  <c:v>0.27723657811404678</c:v>
                </c:pt>
                <c:pt idx="2252">
                  <c:v>0.28037902777442048</c:v>
                </c:pt>
                <c:pt idx="2253">
                  <c:v>0.28037902777442048</c:v>
                </c:pt>
                <c:pt idx="2254">
                  <c:v>0.28037902777442048</c:v>
                </c:pt>
                <c:pt idx="2255">
                  <c:v>0.27723657811404678</c:v>
                </c:pt>
                <c:pt idx="2256">
                  <c:v>0.27723657811404678</c:v>
                </c:pt>
                <c:pt idx="2257">
                  <c:v>0.27723657811404678</c:v>
                </c:pt>
                <c:pt idx="2258">
                  <c:v>0.27723657811404678</c:v>
                </c:pt>
                <c:pt idx="2259">
                  <c:v>0.27409412845367309</c:v>
                </c:pt>
                <c:pt idx="2260">
                  <c:v>0.27409412845367309</c:v>
                </c:pt>
                <c:pt idx="2261">
                  <c:v>0.27095167879329929</c:v>
                </c:pt>
                <c:pt idx="2262">
                  <c:v>0.27095167879329929</c:v>
                </c:pt>
                <c:pt idx="2263">
                  <c:v>0.27095167879329929</c:v>
                </c:pt>
                <c:pt idx="2264">
                  <c:v>0.27095167879329929</c:v>
                </c:pt>
                <c:pt idx="2265">
                  <c:v>0.27409412845367309</c:v>
                </c:pt>
                <c:pt idx="2266">
                  <c:v>0.27095167879329929</c:v>
                </c:pt>
                <c:pt idx="2267">
                  <c:v>0.2678092291329256</c:v>
                </c:pt>
                <c:pt idx="2268">
                  <c:v>0.27095167879329929</c:v>
                </c:pt>
                <c:pt idx="2269">
                  <c:v>0.26466677947255191</c:v>
                </c:pt>
                <c:pt idx="2270">
                  <c:v>0.26466677947255191</c:v>
                </c:pt>
                <c:pt idx="2271">
                  <c:v>0.26466677947255191</c:v>
                </c:pt>
                <c:pt idx="2272">
                  <c:v>0.26466677947255191</c:v>
                </c:pt>
                <c:pt idx="2273">
                  <c:v>0.26152432981217821</c:v>
                </c:pt>
                <c:pt idx="2274">
                  <c:v>0.2678092291329256</c:v>
                </c:pt>
                <c:pt idx="2275">
                  <c:v>0.2678092291329256</c:v>
                </c:pt>
                <c:pt idx="2276">
                  <c:v>0.25838188015180452</c:v>
                </c:pt>
                <c:pt idx="2277">
                  <c:v>0.26152432981217821</c:v>
                </c:pt>
                <c:pt idx="2278">
                  <c:v>0.25838188015180452</c:v>
                </c:pt>
                <c:pt idx="2279">
                  <c:v>0.25523943049143083</c:v>
                </c:pt>
                <c:pt idx="2280">
                  <c:v>0.25523943049143083</c:v>
                </c:pt>
                <c:pt idx="2281">
                  <c:v>0.25838188015180452</c:v>
                </c:pt>
                <c:pt idx="2282">
                  <c:v>0.25838188015180452</c:v>
                </c:pt>
                <c:pt idx="2283">
                  <c:v>0.25838188015180452</c:v>
                </c:pt>
                <c:pt idx="2284">
                  <c:v>0.25523943049143083</c:v>
                </c:pt>
                <c:pt idx="2285">
                  <c:v>0.25838188015180452</c:v>
                </c:pt>
                <c:pt idx="2286">
                  <c:v>0.26466677947255191</c:v>
                </c:pt>
                <c:pt idx="2287">
                  <c:v>0.25209698083105703</c:v>
                </c:pt>
                <c:pt idx="2288">
                  <c:v>0.25209698083105703</c:v>
                </c:pt>
                <c:pt idx="2289">
                  <c:v>0.25838188015180452</c:v>
                </c:pt>
                <c:pt idx="2290">
                  <c:v>0.25209698083105703</c:v>
                </c:pt>
                <c:pt idx="2291">
                  <c:v>0.24895453117068334</c:v>
                </c:pt>
                <c:pt idx="2292">
                  <c:v>0.24581208151030964</c:v>
                </c:pt>
                <c:pt idx="2293">
                  <c:v>0.24895453117068334</c:v>
                </c:pt>
                <c:pt idx="2294">
                  <c:v>0.24895453117068334</c:v>
                </c:pt>
                <c:pt idx="2295">
                  <c:v>0.25209698083105703</c:v>
                </c:pt>
                <c:pt idx="2296">
                  <c:v>0.25209698083105703</c:v>
                </c:pt>
                <c:pt idx="2297">
                  <c:v>0.25523943049143083</c:v>
                </c:pt>
                <c:pt idx="2298">
                  <c:v>0.25209698083105703</c:v>
                </c:pt>
                <c:pt idx="2299">
                  <c:v>0.25209698083105703</c:v>
                </c:pt>
                <c:pt idx="2300">
                  <c:v>0.25209698083105703</c:v>
                </c:pt>
                <c:pt idx="2301">
                  <c:v>0.25209698083105703</c:v>
                </c:pt>
                <c:pt idx="2302">
                  <c:v>0.24895453117068334</c:v>
                </c:pt>
                <c:pt idx="2303">
                  <c:v>0.24266963184993595</c:v>
                </c:pt>
                <c:pt idx="2304">
                  <c:v>0.24266963184993595</c:v>
                </c:pt>
                <c:pt idx="2305">
                  <c:v>0.24266963184993595</c:v>
                </c:pt>
                <c:pt idx="2306">
                  <c:v>0.23952718218956226</c:v>
                </c:pt>
                <c:pt idx="2307">
                  <c:v>0.24266963184993595</c:v>
                </c:pt>
                <c:pt idx="2308">
                  <c:v>0.23952718218956226</c:v>
                </c:pt>
                <c:pt idx="2309">
                  <c:v>0.24266963184993595</c:v>
                </c:pt>
                <c:pt idx="2310">
                  <c:v>0.24581208151030964</c:v>
                </c:pt>
                <c:pt idx="2311">
                  <c:v>0.23952718218956226</c:v>
                </c:pt>
                <c:pt idx="2312">
                  <c:v>0.24266963184993595</c:v>
                </c:pt>
                <c:pt idx="2313">
                  <c:v>0.23952718218956226</c:v>
                </c:pt>
                <c:pt idx="2314">
                  <c:v>0.23638473252918857</c:v>
                </c:pt>
                <c:pt idx="2315">
                  <c:v>0.23638473252918857</c:v>
                </c:pt>
                <c:pt idx="2316">
                  <c:v>0.24581208151030964</c:v>
                </c:pt>
                <c:pt idx="2317">
                  <c:v>0.23952718218956226</c:v>
                </c:pt>
                <c:pt idx="2318">
                  <c:v>0.23638473252918857</c:v>
                </c:pt>
                <c:pt idx="2319">
                  <c:v>0.24266963184993595</c:v>
                </c:pt>
                <c:pt idx="2320">
                  <c:v>0.23638473252918857</c:v>
                </c:pt>
                <c:pt idx="2321">
                  <c:v>0.24266963184993595</c:v>
                </c:pt>
                <c:pt idx="2322">
                  <c:v>0.23638473252918857</c:v>
                </c:pt>
                <c:pt idx="2323">
                  <c:v>0.22695738354806738</c:v>
                </c:pt>
                <c:pt idx="2324">
                  <c:v>0.23009983320844107</c:v>
                </c:pt>
                <c:pt idx="2325">
                  <c:v>0.23009983320844107</c:v>
                </c:pt>
                <c:pt idx="2326">
                  <c:v>0.23638473252918857</c:v>
                </c:pt>
                <c:pt idx="2327">
                  <c:v>0.23324228286881488</c:v>
                </c:pt>
                <c:pt idx="2328">
                  <c:v>0.23324228286881488</c:v>
                </c:pt>
                <c:pt idx="2329">
                  <c:v>0.23952718218956226</c:v>
                </c:pt>
                <c:pt idx="2330">
                  <c:v>0.23009983320844107</c:v>
                </c:pt>
                <c:pt idx="2331">
                  <c:v>0.23324228286881488</c:v>
                </c:pt>
                <c:pt idx="2332">
                  <c:v>0.23009983320844107</c:v>
                </c:pt>
                <c:pt idx="2333">
                  <c:v>0.23009983320844107</c:v>
                </c:pt>
                <c:pt idx="2334">
                  <c:v>0.23009983320844107</c:v>
                </c:pt>
                <c:pt idx="2335">
                  <c:v>0.22381493388769369</c:v>
                </c:pt>
                <c:pt idx="2336">
                  <c:v>0.22695738354806738</c:v>
                </c:pt>
                <c:pt idx="2337">
                  <c:v>0.22695738354806738</c:v>
                </c:pt>
                <c:pt idx="2338">
                  <c:v>0.22695738354806738</c:v>
                </c:pt>
                <c:pt idx="2339">
                  <c:v>0.22381493388769369</c:v>
                </c:pt>
                <c:pt idx="2340">
                  <c:v>0.22067248422732</c:v>
                </c:pt>
                <c:pt idx="2341">
                  <c:v>0.22067248422732</c:v>
                </c:pt>
                <c:pt idx="2342">
                  <c:v>0.22067248422732</c:v>
                </c:pt>
                <c:pt idx="2343">
                  <c:v>0.22067248422732</c:v>
                </c:pt>
                <c:pt idx="2344">
                  <c:v>0.22381493388769369</c:v>
                </c:pt>
                <c:pt idx="2345">
                  <c:v>0.22067248422732</c:v>
                </c:pt>
                <c:pt idx="2346">
                  <c:v>0.22067248422732</c:v>
                </c:pt>
                <c:pt idx="2347">
                  <c:v>0.22067248422732</c:v>
                </c:pt>
                <c:pt idx="2348">
                  <c:v>0.22067248422732</c:v>
                </c:pt>
                <c:pt idx="2349">
                  <c:v>0.22067248422732</c:v>
                </c:pt>
                <c:pt idx="2350">
                  <c:v>0.22695738354806738</c:v>
                </c:pt>
                <c:pt idx="2351">
                  <c:v>0.21753003456694631</c:v>
                </c:pt>
                <c:pt idx="2352">
                  <c:v>0.21753003456694631</c:v>
                </c:pt>
                <c:pt idx="2353">
                  <c:v>0.21438758490657261</c:v>
                </c:pt>
                <c:pt idx="2354">
                  <c:v>0.21753003456694631</c:v>
                </c:pt>
                <c:pt idx="2355">
                  <c:v>0.21438758490657261</c:v>
                </c:pt>
                <c:pt idx="2356">
                  <c:v>0.21753003456694631</c:v>
                </c:pt>
                <c:pt idx="2357">
                  <c:v>0.21438758490657261</c:v>
                </c:pt>
                <c:pt idx="2358">
                  <c:v>0.22067248422732</c:v>
                </c:pt>
                <c:pt idx="2359">
                  <c:v>0.21124513524619881</c:v>
                </c:pt>
                <c:pt idx="2360">
                  <c:v>0.21438758490657261</c:v>
                </c:pt>
                <c:pt idx="2361">
                  <c:v>0.21124513524619881</c:v>
                </c:pt>
                <c:pt idx="2362">
                  <c:v>0.20810268558582512</c:v>
                </c:pt>
                <c:pt idx="2363">
                  <c:v>0.21124513524619881</c:v>
                </c:pt>
                <c:pt idx="2364">
                  <c:v>0.21124513524619881</c:v>
                </c:pt>
                <c:pt idx="2365">
                  <c:v>0.20810268558582512</c:v>
                </c:pt>
                <c:pt idx="2366">
                  <c:v>0.21124513524619881</c:v>
                </c:pt>
                <c:pt idx="2367">
                  <c:v>0.21124513524619881</c:v>
                </c:pt>
                <c:pt idx="2368">
                  <c:v>0.21438758490657261</c:v>
                </c:pt>
                <c:pt idx="2369">
                  <c:v>0.21438758490657261</c:v>
                </c:pt>
                <c:pt idx="2370">
                  <c:v>0.21124513524619881</c:v>
                </c:pt>
                <c:pt idx="2371">
                  <c:v>0.21124513524619881</c:v>
                </c:pt>
                <c:pt idx="2372">
                  <c:v>0.21438758490657261</c:v>
                </c:pt>
                <c:pt idx="2373">
                  <c:v>0.21438758490657261</c:v>
                </c:pt>
                <c:pt idx="2374">
                  <c:v>0.21124513524619881</c:v>
                </c:pt>
                <c:pt idx="2375">
                  <c:v>0.21124513524619881</c:v>
                </c:pt>
                <c:pt idx="2376">
                  <c:v>0.21124513524619881</c:v>
                </c:pt>
                <c:pt idx="2377">
                  <c:v>0.21124513524619881</c:v>
                </c:pt>
                <c:pt idx="2378">
                  <c:v>0.21124513524619881</c:v>
                </c:pt>
                <c:pt idx="2379">
                  <c:v>0.20810268558582512</c:v>
                </c:pt>
                <c:pt idx="2380">
                  <c:v>0.20496023592545143</c:v>
                </c:pt>
                <c:pt idx="2381">
                  <c:v>0.20496023592545143</c:v>
                </c:pt>
                <c:pt idx="2382">
                  <c:v>0.20810268558582512</c:v>
                </c:pt>
                <c:pt idx="2383">
                  <c:v>0.20810268558582512</c:v>
                </c:pt>
                <c:pt idx="2384">
                  <c:v>0.20496023592545143</c:v>
                </c:pt>
                <c:pt idx="2385">
                  <c:v>0.20496023592545143</c:v>
                </c:pt>
                <c:pt idx="2386">
                  <c:v>0.19867533660470404</c:v>
                </c:pt>
                <c:pt idx="2387">
                  <c:v>0.20496023592545143</c:v>
                </c:pt>
                <c:pt idx="2388">
                  <c:v>0.20181778626507774</c:v>
                </c:pt>
                <c:pt idx="2389">
                  <c:v>0.20181778626507774</c:v>
                </c:pt>
                <c:pt idx="2390">
                  <c:v>0.20496023592545143</c:v>
                </c:pt>
                <c:pt idx="2391">
                  <c:v>0.20181778626507774</c:v>
                </c:pt>
                <c:pt idx="2392">
                  <c:v>0.19867533660470404</c:v>
                </c:pt>
                <c:pt idx="2393">
                  <c:v>0.19867533660470404</c:v>
                </c:pt>
                <c:pt idx="2394">
                  <c:v>0.19867533660470404</c:v>
                </c:pt>
                <c:pt idx="2395">
                  <c:v>0.19553288694433035</c:v>
                </c:pt>
                <c:pt idx="2396">
                  <c:v>0.20181778626507774</c:v>
                </c:pt>
                <c:pt idx="2397">
                  <c:v>0.17667818898208809</c:v>
                </c:pt>
                <c:pt idx="2398">
                  <c:v>0.12011409509536131</c:v>
                </c:pt>
                <c:pt idx="2399">
                  <c:v>3.2125504604897381E-2</c:v>
                </c:pt>
                <c:pt idx="2400">
                  <c:v>6.9859073219077361E-3</c:v>
                </c:pt>
                <c:pt idx="2401">
                  <c:v>-8.7263409799607228E-3</c:v>
                </c:pt>
                <c:pt idx="2402">
                  <c:v>-1.5011240300708328E-2</c:v>
                </c:pt>
                <c:pt idx="2403">
                  <c:v>-1.5011240300708328E-2</c:v>
                </c:pt>
                <c:pt idx="2404">
                  <c:v>-1.1868790640334526E-2</c:v>
                </c:pt>
                <c:pt idx="2405">
                  <c:v>-1.5011240300708328E-2</c:v>
                </c:pt>
                <c:pt idx="2406">
                  <c:v>-1.1868790640334526E-2</c:v>
                </c:pt>
                <c:pt idx="2407">
                  <c:v>-1.5011240300708328E-2</c:v>
                </c:pt>
                <c:pt idx="2408">
                  <c:v>-2.4414416592133392E-3</c:v>
                </c:pt>
                <c:pt idx="2409">
                  <c:v>-8.7263409799607228E-3</c:v>
                </c:pt>
                <c:pt idx="2410">
                  <c:v>2.898305494452369E-2</c:v>
                </c:pt>
                <c:pt idx="2411">
                  <c:v>-2.4414416592133392E-3</c:v>
                </c:pt>
                <c:pt idx="2412">
                  <c:v>-2.4414416592133392E-3</c:v>
                </c:pt>
                <c:pt idx="2413">
                  <c:v>-5.583891319587142E-3</c:v>
                </c:pt>
                <c:pt idx="2414">
                  <c:v>7.0100800116035256E-4</c:v>
                </c:pt>
                <c:pt idx="2415">
                  <c:v>-2.4414416592133392E-3</c:v>
                </c:pt>
                <c:pt idx="2416">
                  <c:v>7.0100800116035256E-4</c:v>
                </c:pt>
                <c:pt idx="2417">
                  <c:v>-5.583891319587142E-3</c:v>
                </c:pt>
                <c:pt idx="2418">
                  <c:v>7.0100800116035256E-4</c:v>
                </c:pt>
                <c:pt idx="2419">
                  <c:v>7.0100800116035256E-4</c:v>
                </c:pt>
                <c:pt idx="2420">
                  <c:v>7.0100800116035256E-4</c:v>
                </c:pt>
                <c:pt idx="2421">
                  <c:v>7.0100800116035256E-4</c:v>
                </c:pt>
                <c:pt idx="2422">
                  <c:v>7.0100800116035256E-4</c:v>
                </c:pt>
                <c:pt idx="2423">
                  <c:v>3.8434576615340443E-3</c:v>
                </c:pt>
                <c:pt idx="2424">
                  <c:v>7.0100800116035256E-4</c:v>
                </c:pt>
                <c:pt idx="2425">
                  <c:v>3.8434576615340443E-3</c:v>
                </c:pt>
                <c:pt idx="2426">
                  <c:v>3.8434576615340443E-3</c:v>
                </c:pt>
                <c:pt idx="2427">
                  <c:v>6.9859073219077361E-3</c:v>
                </c:pt>
                <c:pt idx="2428">
                  <c:v>6.9859073219077361E-3</c:v>
                </c:pt>
                <c:pt idx="2429">
                  <c:v>1.327080664265512E-2</c:v>
                </c:pt>
                <c:pt idx="2430">
                  <c:v>6.9859073219077361E-3</c:v>
                </c:pt>
                <c:pt idx="2431">
                  <c:v>1.0128356982281428E-2</c:v>
                </c:pt>
                <c:pt idx="2432">
                  <c:v>6.9859073219077361E-3</c:v>
                </c:pt>
                <c:pt idx="2433">
                  <c:v>1.0128356982281428E-2</c:v>
                </c:pt>
                <c:pt idx="2434">
                  <c:v>1.0128356982281428E-2</c:v>
                </c:pt>
                <c:pt idx="2435">
                  <c:v>1.327080664265512E-2</c:v>
                </c:pt>
                <c:pt idx="2436">
                  <c:v>1.327080664265512E-2</c:v>
                </c:pt>
                <c:pt idx="2437">
                  <c:v>1.0128356982281428E-2</c:v>
                </c:pt>
                <c:pt idx="2438">
                  <c:v>1.0128356982281428E-2</c:v>
                </c:pt>
                <c:pt idx="2439">
                  <c:v>1.0128356982281428E-2</c:v>
                </c:pt>
                <c:pt idx="2440">
                  <c:v>1.0128356982281428E-2</c:v>
                </c:pt>
                <c:pt idx="2441">
                  <c:v>1.0128356982281428E-2</c:v>
                </c:pt>
                <c:pt idx="2442">
                  <c:v>1.0128356982281428E-2</c:v>
                </c:pt>
                <c:pt idx="2443">
                  <c:v>1.327080664265512E-2</c:v>
                </c:pt>
                <c:pt idx="2444">
                  <c:v>1.327080664265512E-2</c:v>
                </c:pt>
                <c:pt idx="2445">
                  <c:v>1.327080664265512E-2</c:v>
                </c:pt>
                <c:pt idx="2446">
                  <c:v>1.327080664265512E-2</c:v>
                </c:pt>
                <c:pt idx="2447">
                  <c:v>1.6413256303028811E-2</c:v>
                </c:pt>
                <c:pt idx="2448">
                  <c:v>1.9555705963402614E-2</c:v>
                </c:pt>
                <c:pt idx="2449">
                  <c:v>2.2698155623776306E-2</c:v>
                </c:pt>
                <c:pt idx="2450">
                  <c:v>2.2698155623776306E-2</c:v>
                </c:pt>
                <c:pt idx="2451">
                  <c:v>1.9555705963402614E-2</c:v>
                </c:pt>
                <c:pt idx="2452">
                  <c:v>1.6413256303028811E-2</c:v>
                </c:pt>
                <c:pt idx="2453">
                  <c:v>1.9555705963402614E-2</c:v>
                </c:pt>
                <c:pt idx="2454">
                  <c:v>1.6413256303028811E-2</c:v>
                </c:pt>
                <c:pt idx="2455">
                  <c:v>1.327080664265512E-2</c:v>
                </c:pt>
                <c:pt idx="2456">
                  <c:v>1.6413256303028811E-2</c:v>
                </c:pt>
                <c:pt idx="2457">
                  <c:v>1.6413256303028811E-2</c:v>
                </c:pt>
                <c:pt idx="2458">
                  <c:v>1.6413256303028811E-2</c:v>
                </c:pt>
                <c:pt idx="2459">
                  <c:v>2.5840605284149998E-2</c:v>
                </c:pt>
                <c:pt idx="2460">
                  <c:v>1.6413256303028811E-2</c:v>
                </c:pt>
                <c:pt idx="2461">
                  <c:v>1.6413256303028811E-2</c:v>
                </c:pt>
                <c:pt idx="2462">
                  <c:v>1.9555705963402614E-2</c:v>
                </c:pt>
                <c:pt idx="2463">
                  <c:v>1.9555705963402614E-2</c:v>
                </c:pt>
                <c:pt idx="2464">
                  <c:v>1.6413256303028811E-2</c:v>
                </c:pt>
                <c:pt idx="2465">
                  <c:v>1.9555705963402614E-2</c:v>
                </c:pt>
                <c:pt idx="2466">
                  <c:v>1.6413256303028811E-2</c:v>
                </c:pt>
                <c:pt idx="2467">
                  <c:v>1.9555705963402614E-2</c:v>
                </c:pt>
                <c:pt idx="2468">
                  <c:v>1.9555705963402614E-2</c:v>
                </c:pt>
                <c:pt idx="2469">
                  <c:v>2.2698155623776306E-2</c:v>
                </c:pt>
                <c:pt idx="2470">
                  <c:v>1.327080664265512E-2</c:v>
                </c:pt>
                <c:pt idx="2471">
                  <c:v>1.6413256303028811E-2</c:v>
                </c:pt>
                <c:pt idx="2472">
                  <c:v>1.6413256303028811E-2</c:v>
                </c:pt>
                <c:pt idx="2473">
                  <c:v>1.6413256303028811E-2</c:v>
                </c:pt>
                <c:pt idx="2474">
                  <c:v>1.6413256303028811E-2</c:v>
                </c:pt>
                <c:pt idx="2475">
                  <c:v>1.9555705963402614E-2</c:v>
                </c:pt>
                <c:pt idx="2476">
                  <c:v>1.9555705963402614E-2</c:v>
                </c:pt>
                <c:pt idx="2477">
                  <c:v>1.9555705963402614E-2</c:v>
                </c:pt>
                <c:pt idx="2478">
                  <c:v>1.9555705963402614E-2</c:v>
                </c:pt>
                <c:pt idx="2479">
                  <c:v>1.6413256303028811E-2</c:v>
                </c:pt>
                <c:pt idx="2480">
                  <c:v>1.9555705963402614E-2</c:v>
                </c:pt>
                <c:pt idx="2481">
                  <c:v>2.2698155623776306E-2</c:v>
                </c:pt>
                <c:pt idx="2482">
                  <c:v>1.9555705963402614E-2</c:v>
                </c:pt>
                <c:pt idx="2483">
                  <c:v>1.9555705963402614E-2</c:v>
                </c:pt>
                <c:pt idx="2484">
                  <c:v>1.9555705963402614E-2</c:v>
                </c:pt>
                <c:pt idx="2485">
                  <c:v>2.2698155623776306E-2</c:v>
                </c:pt>
                <c:pt idx="2486">
                  <c:v>1.9555705963402614E-2</c:v>
                </c:pt>
                <c:pt idx="2487">
                  <c:v>2.2698155623776306E-2</c:v>
                </c:pt>
                <c:pt idx="2488">
                  <c:v>1.6413256303028811E-2</c:v>
                </c:pt>
                <c:pt idx="2489">
                  <c:v>1.9555705963402614E-2</c:v>
                </c:pt>
                <c:pt idx="2490">
                  <c:v>1.9555705963402614E-2</c:v>
                </c:pt>
                <c:pt idx="2491">
                  <c:v>1.9555705963402614E-2</c:v>
                </c:pt>
                <c:pt idx="2492">
                  <c:v>2.2698155623776306E-2</c:v>
                </c:pt>
                <c:pt idx="2493">
                  <c:v>2.2698155623776306E-2</c:v>
                </c:pt>
                <c:pt idx="2494">
                  <c:v>2.2698155623776306E-2</c:v>
                </c:pt>
                <c:pt idx="2495">
                  <c:v>1.9555705963402614E-2</c:v>
                </c:pt>
                <c:pt idx="2496">
                  <c:v>1.9555705963402614E-2</c:v>
                </c:pt>
                <c:pt idx="2497">
                  <c:v>1.9555705963402614E-2</c:v>
                </c:pt>
                <c:pt idx="2498">
                  <c:v>1.9555705963402614E-2</c:v>
                </c:pt>
                <c:pt idx="2499">
                  <c:v>1.6413256303028811E-2</c:v>
                </c:pt>
                <c:pt idx="2500">
                  <c:v>1.9555705963402614E-2</c:v>
                </c:pt>
                <c:pt idx="2501">
                  <c:v>2.2698155623776306E-2</c:v>
                </c:pt>
                <c:pt idx="2502">
                  <c:v>2.5840605284149998E-2</c:v>
                </c:pt>
                <c:pt idx="2503">
                  <c:v>1.9555705963402614E-2</c:v>
                </c:pt>
                <c:pt idx="2504">
                  <c:v>2.2698155623776306E-2</c:v>
                </c:pt>
                <c:pt idx="2505">
                  <c:v>2.2698155623776306E-2</c:v>
                </c:pt>
                <c:pt idx="2506">
                  <c:v>1.9555705963402614E-2</c:v>
                </c:pt>
                <c:pt idx="2507">
                  <c:v>1.9555705963402614E-2</c:v>
                </c:pt>
                <c:pt idx="2508">
                  <c:v>1.9555705963402614E-2</c:v>
                </c:pt>
                <c:pt idx="2509">
                  <c:v>1.6413256303028811E-2</c:v>
                </c:pt>
                <c:pt idx="2510">
                  <c:v>1.9555705963402614E-2</c:v>
                </c:pt>
                <c:pt idx="2511">
                  <c:v>1.9555705963402614E-2</c:v>
                </c:pt>
                <c:pt idx="2512">
                  <c:v>1.9555705963402614E-2</c:v>
                </c:pt>
                <c:pt idx="2513">
                  <c:v>2.2698155623776306E-2</c:v>
                </c:pt>
                <c:pt idx="2514">
                  <c:v>2.2698155623776306E-2</c:v>
                </c:pt>
                <c:pt idx="2515">
                  <c:v>2.2698155623776306E-2</c:v>
                </c:pt>
                <c:pt idx="2516">
                  <c:v>1.9555705963402614E-2</c:v>
                </c:pt>
                <c:pt idx="2517">
                  <c:v>1.9555705963402614E-2</c:v>
                </c:pt>
                <c:pt idx="2518">
                  <c:v>1.9555705963402614E-2</c:v>
                </c:pt>
                <c:pt idx="2519">
                  <c:v>1.9555705963402614E-2</c:v>
                </c:pt>
                <c:pt idx="2520">
                  <c:v>2.2698155623776306E-2</c:v>
                </c:pt>
                <c:pt idx="2521">
                  <c:v>2.2698155623776306E-2</c:v>
                </c:pt>
                <c:pt idx="2522">
                  <c:v>2.2698155623776306E-2</c:v>
                </c:pt>
                <c:pt idx="2523">
                  <c:v>1.9555705963402614E-2</c:v>
                </c:pt>
                <c:pt idx="2524">
                  <c:v>1.9555705963402614E-2</c:v>
                </c:pt>
                <c:pt idx="2525">
                  <c:v>2.5840605284149998E-2</c:v>
                </c:pt>
                <c:pt idx="2526">
                  <c:v>1.6413256303028811E-2</c:v>
                </c:pt>
                <c:pt idx="2527">
                  <c:v>2.2698155623776306E-2</c:v>
                </c:pt>
                <c:pt idx="2528">
                  <c:v>2.2698155623776306E-2</c:v>
                </c:pt>
                <c:pt idx="2529">
                  <c:v>1.9555705963402614E-2</c:v>
                </c:pt>
                <c:pt idx="2530">
                  <c:v>2.5840605284149998E-2</c:v>
                </c:pt>
                <c:pt idx="2531">
                  <c:v>2.2698155623776306E-2</c:v>
                </c:pt>
                <c:pt idx="2532">
                  <c:v>2.2698155623776306E-2</c:v>
                </c:pt>
                <c:pt idx="2533">
                  <c:v>2.5840605284149998E-2</c:v>
                </c:pt>
                <c:pt idx="2534">
                  <c:v>2.5840605284149998E-2</c:v>
                </c:pt>
                <c:pt idx="2535">
                  <c:v>2.5840605284149998E-2</c:v>
                </c:pt>
                <c:pt idx="2536">
                  <c:v>2.5840605284149998E-2</c:v>
                </c:pt>
                <c:pt idx="2537">
                  <c:v>2.5840605284149998E-2</c:v>
                </c:pt>
                <c:pt idx="2538">
                  <c:v>2.5840605284149998E-2</c:v>
                </c:pt>
                <c:pt idx="2539">
                  <c:v>2.2698155623776306E-2</c:v>
                </c:pt>
                <c:pt idx="2540">
                  <c:v>1.9555705963402614E-2</c:v>
                </c:pt>
                <c:pt idx="2541">
                  <c:v>2.2698155623776306E-2</c:v>
                </c:pt>
                <c:pt idx="2542">
                  <c:v>2.2698155623776306E-2</c:v>
                </c:pt>
                <c:pt idx="2543">
                  <c:v>2.2698155623776306E-2</c:v>
                </c:pt>
                <c:pt idx="2544">
                  <c:v>2.2698155623776306E-2</c:v>
                </c:pt>
                <c:pt idx="2545">
                  <c:v>2.5840605284149998E-2</c:v>
                </c:pt>
                <c:pt idx="2546">
                  <c:v>2.2698155623776306E-2</c:v>
                </c:pt>
                <c:pt idx="2547">
                  <c:v>2.5840605284149998E-2</c:v>
                </c:pt>
                <c:pt idx="2548">
                  <c:v>2.2698155623776306E-2</c:v>
                </c:pt>
                <c:pt idx="2549">
                  <c:v>2.5840605284149998E-2</c:v>
                </c:pt>
                <c:pt idx="2550">
                  <c:v>2.2698155623776306E-2</c:v>
                </c:pt>
                <c:pt idx="2551">
                  <c:v>2.2698155623776306E-2</c:v>
                </c:pt>
                <c:pt idx="2552">
                  <c:v>2.2698155623776306E-2</c:v>
                </c:pt>
                <c:pt idx="2553">
                  <c:v>2.5840605284149998E-2</c:v>
                </c:pt>
                <c:pt idx="2554">
                  <c:v>2.2698155623776306E-2</c:v>
                </c:pt>
                <c:pt idx="2555">
                  <c:v>2.2698155623776306E-2</c:v>
                </c:pt>
                <c:pt idx="2556">
                  <c:v>2.5840605284149998E-2</c:v>
                </c:pt>
                <c:pt idx="2557">
                  <c:v>2.5840605284149998E-2</c:v>
                </c:pt>
                <c:pt idx="2558">
                  <c:v>2.2698155623776306E-2</c:v>
                </c:pt>
                <c:pt idx="2559">
                  <c:v>2.5840605284149998E-2</c:v>
                </c:pt>
                <c:pt idx="2560">
                  <c:v>2.5840605284149998E-2</c:v>
                </c:pt>
                <c:pt idx="2561">
                  <c:v>2.5840605284149998E-2</c:v>
                </c:pt>
                <c:pt idx="2562">
                  <c:v>2.5840605284149998E-2</c:v>
                </c:pt>
                <c:pt idx="2563">
                  <c:v>3.2125504604897381E-2</c:v>
                </c:pt>
                <c:pt idx="2564">
                  <c:v>1.9555705963402614E-2</c:v>
                </c:pt>
                <c:pt idx="2565">
                  <c:v>2.2698155623776306E-2</c:v>
                </c:pt>
                <c:pt idx="2566">
                  <c:v>3.2125504604897381E-2</c:v>
                </c:pt>
                <c:pt idx="2567">
                  <c:v>2.5840605284149998E-2</c:v>
                </c:pt>
                <c:pt idx="2568">
                  <c:v>2.5840605284149998E-2</c:v>
                </c:pt>
                <c:pt idx="2569">
                  <c:v>2.2698155623776306E-2</c:v>
                </c:pt>
                <c:pt idx="2570">
                  <c:v>2.5840605284149998E-2</c:v>
                </c:pt>
                <c:pt idx="2571">
                  <c:v>2.5840605284149998E-2</c:v>
                </c:pt>
                <c:pt idx="2572">
                  <c:v>2.5840605284149998E-2</c:v>
                </c:pt>
                <c:pt idx="2573">
                  <c:v>2.5840605284149998E-2</c:v>
                </c:pt>
                <c:pt idx="2574">
                  <c:v>2.5840605284149998E-2</c:v>
                </c:pt>
                <c:pt idx="2575">
                  <c:v>2.2698155623776306E-2</c:v>
                </c:pt>
                <c:pt idx="2576">
                  <c:v>2.2698155623776306E-2</c:v>
                </c:pt>
                <c:pt idx="2577">
                  <c:v>2.5840605284149998E-2</c:v>
                </c:pt>
                <c:pt idx="2578">
                  <c:v>2.2698155623776306E-2</c:v>
                </c:pt>
                <c:pt idx="2579">
                  <c:v>2.5840605284149998E-2</c:v>
                </c:pt>
                <c:pt idx="2580">
                  <c:v>2.5840605284149998E-2</c:v>
                </c:pt>
                <c:pt idx="2581">
                  <c:v>2.5840605284149998E-2</c:v>
                </c:pt>
                <c:pt idx="2582">
                  <c:v>2.5840605284149998E-2</c:v>
                </c:pt>
                <c:pt idx="2583">
                  <c:v>2.5840605284149998E-2</c:v>
                </c:pt>
                <c:pt idx="2584">
                  <c:v>2.2698155623776306E-2</c:v>
                </c:pt>
                <c:pt idx="2585">
                  <c:v>2.5840605284149998E-2</c:v>
                </c:pt>
                <c:pt idx="2586">
                  <c:v>2.5840605284149998E-2</c:v>
                </c:pt>
                <c:pt idx="2587">
                  <c:v>2.898305494452369E-2</c:v>
                </c:pt>
                <c:pt idx="2588">
                  <c:v>2.5840605284149998E-2</c:v>
                </c:pt>
                <c:pt idx="2589">
                  <c:v>2.5840605284149998E-2</c:v>
                </c:pt>
                <c:pt idx="2590">
                  <c:v>2.5840605284149998E-2</c:v>
                </c:pt>
                <c:pt idx="2591">
                  <c:v>2.5840605284149998E-2</c:v>
                </c:pt>
                <c:pt idx="2592">
                  <c:v>2.5840605284149998E-2</c:v>
                </c:pt>
                <c:pt idx="2593">
                  <c:v>2.5840605284149998E-2</c:v>
                </c:pt>
                <c:pt idx="2594">
                  <c:v>2.5840605284149998E-2</c:v>
                </c:pt>
                <c:pt idx="2595">
                  <c:v>2.5840605284149998E-2</c:v>
                </c:pt>
                <c:pt idx="2596">
                  <c:v>2.5840605284149998E-2</c:v>
                </c:pt>
                <c:pt idx="2597">
                  <c:v>2.2698155623776306E-2</c:v>
                </c:pt>
                <c:pt idx="2598">
                  <c:v>2.5840605284149998E-2</c:v>
                </c:pt>
                <c:pt idx="2599">
                  <c:v>2.5840605284149998E-2</c:v>
                </c:pt>
                <c:pt idx="2600">
                  <c:v>2.898305494452369E-2</c:v>
                </c:pt>
                <c:pt idx="2601">
                  <c:v>2.898305494452369E-2</c:v>
                </c:pt>
                <c:pt idx="2602">
                  <c:v>3.2125504604897381E-2</c:v>
                </c:pt>
                <c:pt idx="2603">
                  <c:v>2.898305494452369E-2</c:v>
                </c:pt>
                <c:pt idx="2604">
                  <c:v>3.2125504604897381E-2</c:v>
                </c:pt>
                <c:pt idx="2605">
                  <c:v>2.898305494452369E-2</c:v>
                </c:pt>
                <c:pt idx="2606">
                  <c:v>3.2125504604897381E-2</c:v>
                </c:pt>
                <c:pt idx="2607">
                  <c:v>3.2125504604897381E-2</c:v>
                </c:pt>
                <c:pt idx="2608">
                  <c:v>2.5840605284149998E-2</c:v>
                </c:pt>
                <c:pt idx="2609">
                  <c:v>2.898305494452369E-2</c:v>
                </c:pt>
                <c:pt idx="2610">
                  <c:v>2.898305494452369E-2</c:v>
                </c:pt>
                <c:pt idx="2611">
                  <c:v>2.898305494452369E-2</c:v>
                </c:pt>
                <c:pt idx="2612">
                  <c:v>2.898305494452369E-2</c:v>
                </c:pt>
                <c:pt idx="2613">
                  <c:v>2.898305494452369E-2</c:v>
                </c:pt>
                <c:pt idx="2614">
                  <c:v>2.898305494452369E-2</c:v>
                </c:pt>
                <c:pt idx="2615">
                  <c:v>2.5840605284149998E-2</c:v>
                </c:pt>
                <c:pt idx="2616">
                  <c:v>2.898305494452369E-2</c:v>
                </c:pt>
                <c:pt idx="2617">
                  <c:v>2.898305494452369E-2</c:v>
                </c:pt>
                <c:pt idx="2618">
                  <c:v>2.898305494452369E-2</c:v>
                </c:pt>
                <c:pt idx="2619">
                  <c:v>3.2125504604897381E-2</c:v>
                </c:pt>
                <c:pt idx="2620">
                  <c:v>2.898305494452369E-2</c:v>
                </c:pt>
                <c:pt idx="2621">
                  <c:v>3.5267954265271073E-2</c:v>
                </c:pt>
                <c:pt idx="2622">
                  <c:v>2.898305494452369E-2</c:v>
                </c:pt>
                <c:pt idx="2623">
                  <c:v>3.5267954265271073E-2</c:v>
                </c:pt>
                <c:pt idx="2624">
                  <c:v>3.2125504604897381E-2</c:v>
                </c:pt>
                <c:pt idx="2625">
                  <c:v>3.5267954265271073E-2</c:v>
                </c:pt>
                <c:pt idx="2626">
                  <c:v>3.2125504604897381E-2</c:v>
                </c:pt>
                <c:pt idx="2627">
                  <c:v>2.898305494452369E-2</c:v>
                </c:pt>
                <c:pt idx="2628">
                  <c:v>3.5267954265271073E-2</c:v>
                </c:pt>
                <c:pt idx="2629">
                  <c:v>2.898305494452369E-2</c:v>
                </c:pt>
                <c:pt idx="2630">
                  <c:v>3.2125504604897381E-2</c:v>
                </c:pt>
                <c:pt idx="2631">
                  <c:v>2.898305494452369E-2</c:v>
                </c:pt>
                <c:pt idx="2632">
                  <c:v>3.2125504604897381E-2</c:v>
                </c:pt>
                <c:pt idx="2633">
                  <c:v>3.2125504604897381E-2</c:v>
                </c:pt>
                <c:pt idx="2634">
                  <c:v>2.5840605284149998E-2</c:v>
                </c:pt>
                <c:pt idx="2635">
                  <c:v>2.898305494452369E-2</c:v>
                </c:pt>
                <c:pt idx="2636">
                  <c:v>3.2125504604897381E-2</c:v>
                </c:pt>
                <c:pt idx="2637">
                  <c:v>3.2125504604897381E-2</c:v>
                </c:pt>
                <c:pt idx="2638">
                  <c:v>3.5267954265271073E-2</c:v>
                </c:pt>
                <c:pt idx="2639">
                  <c:v>3.2125504604897381E-2</c:v>
                </c:pt>
                <c:pt idx="2640">
                  <c:v>3.2125504604897381E-2</c:v>
                </c:pt>
                <c:pt idx="2641">
                  <c:v>3.2125504604897381E-2</c:v>
                </c:pt>
                <c:pt idx="2642">
                  <c:v>3.2125504604897381E-2</c:v>
                </c:pt>
                <c:pt idx="2643">
                  <c:v>2.898305494452369E-2</c:v>
                </c:pt>
                <c:pt idx="2644">
                  <c:v>3.2125504604897381E-2</c:v>
                </c:pt>
                <c:pt idx="2645">
                  <c:v>3.2125504604897381E-2</c:v>
                </c:pt>
                <c:pt idx="2646">
                  <c:v>3.2125504604897381E-2</c:v>
                </c:pt>
                <c:pt idx="2647">
                  <c:v>3.5267954265271073E-2</c:v>
                </c:pt>
                <c:pt idx="2648">
                  <c:v>3.2125504604897381E-2</c:v>
                </c:pt>
                <c:pt idx="2649">
                  <c:v>3.2125504604897381E-2</c:v>
                </c:pt>
                <c:pt idx="2650">
                  <c:v>3.2125504604897381E-2</c:v>
                </c:pt>
                <c:pt idx="2651">
                  <c:v>3.2125504604897381E-2</c:v>
                </c:pt>
                <c:pt idx="2652">
                  <c:v>2.898305494452369E-2</c:v>
                </c:pt>
                <c:pt idx="2653">
                  <c:v>3.8410403925644765E-2</c:v>
                </c:pt>
                <c:pt idx="2654">
                  <c:v>3.2125504604897381E-2</c:v>
                </c:pt>
                <c:pt idx="2655">
                  <c:v>2.898305494452369E-2</c:v>
                </c:pt>
                <c:pt idx="2656">
                  <c:v>3.2125504604897381E-2</c:v>
                </c:pt>
                <c:pt idx="2657">
                  <c:v>3.2125504604897381E-2</c:v>
                </c:pt>
                <c:pt idx="2658">
                  <c:v>2.898305494452369E-2</c:v>
                </c:pt>
                <c:pt idx="2659">
                  <c:v>2.5840605284149998E-2</c:v>
                </c:pt>
                <c:pt idx="2660">
                  <c:v>2.898305494452369E-2</c:v>
                </c:pt>
                <c:pt idx="2661">
                  <c:v>2.898305494452369E-2</c:v>
                </c:pt>
                <c:pt idx="2662">
                  <c:v>3.2125504604897381E-2</c:v>
                </c:pt>
                <c:pt idx="2663">
                  <c:v>3.2125504604897381E-2</c:v>
                </c:pt>
                <c:pt idx="2664">
                  <c:v>3.2125504604897381E-2</c:v>
                </c:pt>
                <c:pt idx="2665">
                  <c:v>3.2125504604897381E-2</c:v>
                </c:pt>
                <c:pt idx="2666">
                  <c:v>3.2125504604897381E-2</c:v>
                </c:pt>
                <c:pt idx="2667">
                  <c:v>3.5267954265271073E-2</c:v>
                </c:pt>
                <c:pt idx="2668">
                  <c:v>3.2125504604897381E-2</c:v>
                </c:pt>
                <c:pt idx="2669">
                  <c:v>3.2125504604897381E-2</c:v>
                </c:pt>
                <c:pt idx="2670">
                  <c:v>3.5267954265271073E-2</c:v>
                </c:pt>
                <c:pt idx="2671">
                  <c:v>2.898305494452369E-2</c:v>
                </c:pt>
                <c:pt idx="2672">
                  <c:v>3.8410403925644765E-2</c:v>
                </c:pt>
                <c:pt idx="2673">
                  <c:v>3.5267954265271073E-2</c:v>
                </c:pt>
                <c:pt idx="2674">
                  <c:v>3.5267954265271073E-2</c:v>
                </c:pt>
                <c:pt idx="2675">
                  <c:v>3.5267954265271073E-2</c:v>
                </c:pt>
                <c:pt idx="2676">
                  <c:v>3.2125504604897381E-2</c:v>
                </c:pt>
                <c:pt idx="2677">
                  <c:v>3.2125504604897381E-2</c:v>
                </c:pt>
                <c:pt idx="2678">
                  <c:v>3.5267954265271073E-2</c:v>
                </c:pt>
                <c:pt idx="2679">
                  <c:v>3.5267954265271073E-2</c:v>
                </c:pt>
                <c:pt idx="2680">
                  <c:v>3.2125504604897381E-2</c:v>
                </c:pt>
                <c:pt idx="2681">
                  <c:v>3.5267954265271073E-2</c:v>
                </c:pt>
                <c:pt idx="2682">
                  <c:v>3.5267954265271073E-2</c:v>
                </c:pt>
                <c:pt idx="2683">
                  <c:v>3.5267954265271073E-2</c:v>
                </c:pt>
                <c:pt idx="2684">
                  <c:v>3.5267954265271073E-2</c:v>
                </c:pt>
                <c:pt idx="2685">
                  <c:v>3.2125504604897381E-2</c:v>
                </c:pt>
                <c:pt idx="2686">
                  <c:v>3.5267954265271073E-2</c:v>
                </c:pt>
                <c:pt idx="2687">
                  <c:v>3.2125504604897381E-2</c:v>
                </c:pt>
                <c:pt idx="2688">
                  <c:v>3.2125504604897381E-2</c:v>
                </c:pt>
                <c:pt idx="2689">
                  <c:v>2.898305494452369E-2</c:v>
                </c:pt>
                <c:pt idx="2690">
                  <c:v>3.2125504604897381E-2</c:v>
                </c:pt>
                <c:pt idx="2691">
                  <c:v>3.5267954265271073E-2</c:v>
                </c:pt>
                <c:pt idx="2692">
                  <c:v>3.5267954265271073E-2</c:v>
                </c:pt>
                <c:pt idx="2693">
                  <c:v>3.5267954265271073E-2</c:v>
                </c:pt>
                <c:pt idx="2694">
                  <c:v>2.898305494452369E-2</c:v>
                </c:pt>
                <c:pt idx="2695">
                  <c:v>3.2125504604897381E-2</c:v>
                </c:pt>
                <c:pt idx="2696">
                  <c:v>3.5267954265271073E-2</c:v>
                </c:pt>
                <c:pt idx="2697">
                  <c:v>3.2125504604897381E-2</c:v>
                </c:pt>
                <c:pt idx="2698">
                  <c:v>0.53805989992506464</c:v>
                </c:pt>
                <c:pt idx="2699">
                  <c:v>0.55062969856655952</c:v>
                </c:pt>
                <c:pt idx="2700">
                  <c:v>0.55377214822693321</c:v>
                </c:pt>
                <c:pt idx="2701">
                  <c:v>0.57576929584954917</c:v>
                </c:pt>
                <c:pt idx="2702">
                  <c:v>0.58205419517029666</c:v>
                </c:pt>
                <c:pt idx="2703">
                  <c:v>0.57576929584954917</c:v>
                </c:pt>
                <c:pt idx="2704">
                  <c:v>0.56948439652880178</c:v>
                </c:pt>
                <c:pt idx="2705">
                  <c:v>0.55691459788730691</c:v>
                </c:pt>
                <c:pt idx="2706">
                  <c:v>0.54434479924581214</c:v>
                </c:pt>
                <c:pt idx="2707">
                  <c:v>0.53491745026469095</c:v>
                </c:pt>
                <c:pt idx="2708">
                  <c:v>0.52863255094394357</c:v>
                </c:pt>
                <c:pt idx="2709">
                  <c:v>0.51606275230244869</c:v>
                </c:pt>
                <c:pt idx="2710">
                  <c:v>0.50663540332132762</c:v>
                </c:pt>
                <c:pt idx="2711">
                  <c:v>0.50349295366095381</c:v>
                </c:pt>
                <c:pt idx="2712">
                  <c:v>0.49406560467983274</c:v>
                </c:pt>
                <c:pt idx="2713">
                  <c:v>0.49406560467983274</c:v>
                </c:pt>
                <c:pt idx="2714">
                  <c:v>0.49406560467983274</c:v>
                </c:pt>
                <c:pt idx="2715">
                  <c:v>0.48778070535908535</c:v>
                </c:pt>
                <c:pt idx="2716">
                  <c:v>0.48149580603833786</c:v>
                </c:pt>
                <c:pt idx="2717">
                  <c:v>0.48463825569871155</c:v>
                </c:pt>
                <c:pt idx="2718">
                  <c:v>0.47206845705721678</c:v>
                </c:pt>
                <c:pt idx="2719">
                  <c:v>0.47206845705721678</c:v>
                </c:pt>
                <c:pt idx="2720">
                  <c:v>0.46578355773646929</c:v>
                </c:pt>
                <c:pt idx="2721">
                  <c:v>0.46892600739684309</c:v>
                </c:pt>
                <c:pt idx="2722">
                  <c:v>0.47206845705721678</c:v>
                </c:pt>
                <c:pt idx="2723">
                  <c:v>0.46892600739684309</c:v>
                </c:pt>
                <c:pt idx="2724">
                  <c:v>0.46892600739684309</c:v>
                </c:pt>
                <c:pt idx="2725">
                  <c:v>0.47206845705721678</c:v>
                </c:pt>
                <c:pt idx="2726">
                  <c:v>0.47206845705721678</c:v>
                </c:pt>
                <c:pt idx="2727">
                  <c:v>0.46892600739684309</c:v>
                </c:pt>
                <c:pt idx="2728">
                  <c:v>0.46892600739684309</c:v>
                </c:pt>
                <c:pt idx="2729">
                  <c:v>0.4626411080760956</c:v>
                </c:pt>
                <c:pt idx="2730">
                  <c:v>0.4626411080760956</c:v>
                </c:pt>
                <c:pt idx="2731">
                  <c:v>0.4626411080760956</c:v>
                </c:pt>
                <c:pt idx="2732">
                  <c:v>0.4626411080760956</c:v>
                </c:pt>
                <c:pt idx="2733">
                  <c:v>0.45949865841572191</c:v>
                </c:pt>
                <c:pt idx="2734">
                  <c:v>0.46578355773646929</c:v>
                </c:pt>
                <c:pt idx="2735">
                  <c:v>0.4626411080760956</c:v>
                </c:pt>
                <c:pt idx="2736">
                  <c:v>0.45949865841572191</c:v>
                </c:pt>
                <c:pt idx="2737">
                  <c:v>0.45949865841572191</c:v>
                </c:pt>
                <c:pt idx="2738">
                  <c:v>0.45949865841572191</c:v>
                </c:pt>
                <c:pt idx="2739">
                  <c:v>0.45635620875534821</c:v>
                </c:pt>
                <c:pt idx="2740">
                  <c:v>0.45321375909497452</c:v>
                </c:pt>
                <c:pt idx="2741">
                  <c:v>0.45007130943460083</c:v>
                </c:pt>
                <c:pt idx="2742">
                  <c:v>0.45635620875534821</c:v>
                </c:pt>
                <c:pt idx="2743">
                  <c:v>0.4626411080760956</c:v>
                </c:pt>
                <c:pt idx="2744">
                  <c:v>0.45949865841572191</c:v>
                </c:pt>
                <c:pt idx="2745">
                  <c:v>0.45635620875534821</c:v>
                </c:pt>
                <c:pt idx="2746">
                  <c:v>0.45635620875534821</c:v>
                </c:pt>
                <c:pt idx="2747">
                  <c:v>0.45635620875534821</c:v>
                </c:pt>
                <c:pt idx="2748">
                  <c:v>0.45321375909497452</c:v>
                </c:pt>
                <c:pt idx="2749">
                  <c:v>0.45321375909497452</c:v>
                </c:pt>
                <c:pt idx="2750">
                  <c:v>0.44692885977422714</c:v>
                </c:pt>
                <c:pt idx="2751">
                  <c:v>0.45007130943460083</c:v>
                </c:pt>
                <c:pt idx="2752">
                  <c:v>0.44692885977422714</c:v>
                </c:pt>
                <c:pt idx="2753">
                  <c:v>0.45007130943460083</c:v>
                </c:pt>
                <c:pt idx="2754">
                  <c:v>0.45007130943460083</c:v>
                </c:pt>
                <c:pt idx="2755">
                  <c:v>0.44378641011385334</c:v>
                </c:pt>
                <c:pt idx="2756">
                  <c:v>0.45321375909497452</c:v>
                </c:pt>
                <c:pt idx="2757">
                  <c:v>0.44378641011385334</c:v>
                </c:pt>
                <c:pt idx="2758">
                  <c:v>0.44692885977422714</c:v>
                </c:pt>
                <c:pt idx="2759">
                  <c:v>0.44064396045347964</c:v>
                </c:pt>
                <c:pt idx="2760">
                  <c:v>0.44692885977422714</c:v>
                </c:pt>
                <c:pt idx="2761">
                  <c:v>0.44064396045347964</c:v>
                </c:pt>
                <c:pt idx="2762">
                  <c:v>0.43435906113273226</c:v>
                </c:pt>
                <c:pt idx="2763">
                  <c:v>0.43750151079310595</c:v>
                </c:pt>
                <c:pt idx="2764">
                  <c:v>0.43750151079310595</c:v>
                </c:pt>
                <c:pt idx="2765">
                  <c:v>0.43121661147235857</c:v>
                </c:pt>
                <c:pt idx="2766">
                  <c:v>0.43435906113273226</c:v>
                </c:pt>
                <c:pt idx="2767">
                  <c:v>0.44064396045347964</c:v>
                </c:pt>
                <c:pt idx="2768">
                  <c:v>0.43750151079310595</c:v>
                </c:pt>
                <c:pt idx="2769">
                  <c:v>0.42807416181198488</c:v>
                </c:pt>
                <c:pt idx="2770">
                  <c:v>0.42807416181198488</c:v>
                </c:pt>
                <c:pt idx="2771">
                  <c:v>0.42493171215161107</c:v>
                </c:pt>
                <c:pt idx="2772">
                  <c:v>0.42807416181198488</c:v>
                </c:pt>
                <c:pt idx="2773">
                  <c:v>0.43435906113273226</c:v>
                </c:pt>
                <c:pt idx="2774">
                  <c:v>0.43121661147235857</c:v>
                </c:pt>
                <c:pt idx="2775">
                  <c:v>0.42807416181198488</c:v>
                </c:pt>
                <c:pt idx="2776">
                  <c:v>0.41864681283086369</c:v>
                </c:pt>
                <c:pt idx="2777">
                  <c:v>0.42493171215161107</c:v>
                </c:pt>
                <c:pt idx="2778">
                  <c:v>0.42178926249123738</c:v>
                </c:pt>
                <c:pt idx="2779">
                  <c:v>0.42807416181198488</c:v>
                </c:pt>
                <c:pt idx="2780">
                  <c:v>0.42178926249123738</c:v>
                </c:pt>
                <c:pt idx="2781">
                  <c:v>0.42493171215161107</c:v>
                </c:pt>
                <c:pt idx="2782">
                  <c:v>0.41550436317049</c:v>
                </c:pt>
                <c:pt idx="2783">
                  <c:v>0.42493171215161107</c:v>
                </c:pt>
                <c:pt idx="2784">
                  <c:v>0.41864681283086369</c:v>
                </c:pt>
                <c:pt idx="2785">
                  <c:v>0.40921946384974262</c:v>
                </c:pt>
                <c:pt idx="2786">
                  <c:v>0.41236191351011631</c:v>
                </c:pt>
                <c:pt idx="2787">
                  <c:v>0.40921946384974262</c:v>
                </c:pt>
                <c:pt idx="2788">
                  <c:v>0.41236191351011631</c:v>
                </c:pt>
                <c:pt idx="2789">
                  <c:v>0.41550436317049</c:v>
                </c:pt>
                <c:pt idx="2790">
                  <c:v>0.40921946384974262</c:v>
                </c:pt>
                <c:pt idx="2791">
                  <c:v>0.41236191351011631</c:v>
                </c:pt>
                <c:pt idx="2792">
                  <c:v>0.41550436317049</c:v>
                </c:pt>
                <c:pt idx="2793">
                  <c:v>0.40607701418936881</c:v>
                </c:pt>
                <c:pt idx="2794">
                  <c:v>0.41236191351011631</c:v>
                </c:pt>
                <c:pt idx="2795">
                  <c:v>0.41236191351011631</c:v>
                </c:pt>
                <c:pt idx="2796">
                  <c:v>0.40921946384974262</c:v>
                </c:pt>
                <c:pt idx="2797">
                  <c:v>0.40607701418936881</c:v>
                </c:pt>
                <c:pt idx="2798">
                  <c:v>0.40607701418936881</c:v>
                </c:pt>
                <c:pt idx="2799">
                  <c:v>0.39979211486862143</c:v>
                </c:pt>
                <c:pt idx="2800">
                  <c:v>0.39979211486862143</c:v>
                </c:pt>
                <c:pt idx="2801">
                  <c:v>0.40293456452899512</c:v>
                </c:pt>
                <c:pt idx="2802">
                  <c:v>0.39664966520824774</c:v>
                </c:pt>
                <c:pt idx="2803">
                  <c:v>0.39664966520824774</c:v>
                </c:pt>
                <c:pt idx="2804">
                  <c:v>0.39979211486862143</c:v>
                </c:pt>
                <c:pt idx="2805">
                  <c:v>0.39036476588750035</c:v>
                </c:pt>
                <c:pt idx="2806">
                  <c:v>0.38722231622712655</c:v>
                </c:pt>
                <c:pt idx="2807">
                  <c:v>0.39350721554787405</c:v>
                </c:pt>
                <c:pt idx="2808">
                  <c:v>0.39036476588750035</c:v>
                </c:pt>
                <c:pt idx="2809">
                  <c:v>0.39350721554787405</c:v>
                </c:pt>
                <c:pt idx="2810">
                  <c:v>0.38722231622712655</c:v>
                </c:pt>
                <c:pt idx="2811">
                  <c:v>0.38722231622712655</c:v>
                </c:pt>
                <c:pt idx="2812">
                  <c:v>0.39036476588750035</c:v>
                </c:pt>
                <c:pt idx="2813">
                  <c:v>0.39036476588750035</c:v>
                </c:pt>
                <c:pt idx="2814">
                  <c:v>0.38407986656675286</c:v>
                </c:pt>
                <c:pt idx="2815">
                  <c:v>0.38722231622712655</c:v>
                </c:pt>
                <c:pt idx="2816">
                  <c:v>0.39036476588750035</c:v>
                </c:pt>
                <c:pt idx="2817">
                  <c:v>0.38407986656675286</c:v>
                </c:pt>
                <c:pt idx="2818">
                  <c:v>0.38407986656675286</c:v>
                </c:pt>
                <c:pt idx="2819">
                  <c:v>0.38722231622712655</c:v>
                </c:pt>
                <c:pt idx="2820">
                  <c:v>0.38093741690637917</c:v>
                </c:pt>
                <c:pt idx="2821">
                  <c:v>0.38722231622712655</c:v>
                </c:pt>
                <c:pt idx="2822">
                  <c:v>0.38093741690637917</c:v>
                </c:pt>
                <c:pt idx="2823">
                  <c:v>0.37779496724600548</c:v>
                </c:pt>
                <c:pt idx="2824">
                  <c:v>0.37465251758563178</c:v>
                </c:pt>
                <c:pt idx="2825">
                  <c:v>0.37779496724600548</c:v>
                </c:pt>
                <c:pt idx="2826">
                  <c:v>0.37779496724600548</c:v>
                </c:pt>
                <c:pt idx="2827">
                  <c:v>0.38093741690637917</c:v>
                </c:pt>
                <c:pt idx="2828">
                  <c:v>0.37465251758563178</c:v>
                </c:pt>
                <c:pt idx="2829">
                  <c:v>0.38093741690637917</c:v>
                </c:pt>
                <c:pt idx="2830">
                  <c:v>0.37465251758563178</c:v>
                </c:pt>
                <c:pt idx="2831">
                  <c:v>0.37151006792525809</c:v>
                </c:pt>
                <c:pt idx="2832">
                  <c:v>0.36836761826488429</c:v>
                </c:pt>
                <c:pt idx="2833">
                  <c:v>0.36836761826488429</c:v>
                </c:pt>
                <c:pt idx="2834">
                  <c:v>0.36836761826488429</c:v>
                </c:pt>
                <c:pt idx="2835">
                  <c:v>0.36836761826488429</c:v>
                </c:pt>
                <c:pt idx="2836">
                  <c:v>0.36836761826488429</c:v>
                </c:pt>
                <c:pt idx="2837">
                  <c:v>0.36836761826488429</c:v>
                </c:pt>
                <c:pt idx="2838">
                  <c:v>0.36208271894413691</c:v>
                </c:pt>
                <c:pt idx="2839">
                  <c:v>0.36208271894413691</c:v>
                </c:pt>
                <c:pt idx="2840">
                  <c:v>0.36208271894413691</c:v>
                </c:pt>
                <c:pt idx="2841">
                  <c:v>0.3652251686045106</c:v>
                </c:pt>
                <c:pt idx="2842">
                  <c:v>0.36208271894413691</c:v>
                </c:pt>
                <c:pt idx="2843">
                  <c:v>0.36208271894413691</c:v>
                </c:pt>
                <c:pt idx="2844">
                  <c:v>0.35579781962338952</c:v>
                </c:pt>
                <c:pt idx="2845">
                  <c:v>0.35894026928376321</c:v>
                </c:pt>
                <c:pt idx="2846">
                  <c:v>0.36208271894413691</c:v>
                </c:pt>
                <c:pt idx="2847">
                  <c:v>0.35894026928376321</c:v>
                </c:pt>
                <c:pt idx="2848">
                  <c:v>0.35894026928376321</c:v>
                </c:pt>
                <c:pt idx="2849">
                  <c:v>0.35894026928376321</c:v>
                </c:pt>
                <c:pt idx="2850">
                  <c:v>0.35894026928376321</c:v>
                </c:pt>
                <c:pt idx="2851">
                  <c:v>0.34951292030264214</c:v>
                </c:pt>
                <c:pt idx="2852">
                  <c:v>0.34951292030264214</c:v>
                </c:pt>
                <c:pt idx="2853">
                  <c:v>0.34951292030264214</c:v>
                </c:pt>
                <c:pt idx="2854">
                  <c:v>0.35265536996301583</c:v>
                </c:pt>
                <c:pt idx="2855">
                  <c:v>0.35265536996301583</c:v>
                </c:pt>
                <c:pt idx="2856">
                  <c:v>0.35265536996301583</c:v>
                </c:pt>
                <c:pt idx="2857">
                  <c:v>0.35265536996301583</c:v>
                </c:pt>
                <c:pt idx="2858">
                  <c:v>0.34951292030264214</c:v>
                </c:pt>
                <c:pt idx="2859">
                  <c:v>0.35579781962338952</c:v>
                </c:pt>
                <c:pt idx="2860">
                  <c:v>0.34951292030264214</c:v>
                </c:pt>
                <c:pt idx="2861">
                  <c:v>0.34951292030264214</c:v>
                </c:pt>
                <c:pt idx="2862">
                  <c:v>0.35265536996301583</c:v>
                </c:pt>
                <c:pt idx="2863">
                  <c:v>0.34637047064226834</c:v>
                </c:pt>
                <c:pt idx="2864">
                  <c:v>0.34637047064226834</c:v>
                </c:pt>
                <c:pt idx="2865">
                  <c:v>0.34637047064226834</c:v>
                </c:pt>
                <c:pt idx="2866">
                  <c:v>0.34322802098189464</c:v>
                </c:pt>
                <c:pt idx="2867">
                  <c:v>0.35265536996301583</c:v>
                </c:pt>
                <c:pt idx="2868">
                  <c:v>0.34637047064226834</c:v>
                </c:pt>
                <c:pt idx="2869">
                  <c:v>0.34322802098189464</c:v>
                </c:pt>
                <c:pt idx="2870">
                  <c:v>0.34637047064226834</c:v>
                </c:pt>
                <c:pt idx="2871">
                  <c:v>0.34951292030264214</c:v>
                </c:pt>
                <c:pt idx="2872">
                  <c:v>0.34637047064226834</c:v>
                </c:pt>
                <c:pt idx="2873">
                  <c:v>0.34008557132152095</c:v>
                </c:pt>
                <c:pt idx="2874">
                  <c:v>0.34008557132152095</c:v>
                </c:pt>
                <c:pt idx="2875">
                  <c:v>0.34637047064226834</c:v>
                </c:pt>
                <c:pt idx="2876">
                  <c:v>0.33694312166114726</c:v>
                </c:pt>
                <c:pt idx="2877">
                  <c:v>0.33694312166114726</c:v>
                </c:pt>
                <c:pt idx="2878">
                  <c:v>0.34322802098189464</c:v>
                </c:pt>
                <c:pt idx="2879">
                  <c:v>0.33694312166114726</c:v>
                </c:pt>
                <c:pt idx="2880">
                  <c:v>0.33694312166114726</c:v>
                </c:pt>
                <c:pt idx="2881">
                  <c:v>0.33694312166114726</c:v>
                </c:pt>
                <c:pt idx="2882">
                  <c:v>0.33380067200077357</c:v>
                </c:pt>
                <c:pt idx="2883">
                  <c:v>0.33694312166114726</c:v>
                </c:pt>
                <c:pt idx="2884">
                  <c:v>0.33065822234039988</c:v>
                </c:pt>
                <c:pt idx="2885">
                  <c:v>0.33380067200077357</c:v>
                </c:pt>
                <c:pt idx="2886">
                  <c:v>0.33065822234039988</c:v>
                </c:pt>
                <c:pt idx="2887">
                  <c:v>0.32123087335927869</c:v>
                </c:pt>
                <c:pt idx="2888">
                  <c:v>0.32751577268002607</c:v>
                </c:pt>
                <c:pt idx="2889">
                  <c:v>0.33065822234039988</c:v>
                </c:pt>
                <c:pt idx="2890">
                  <c:v>0.32437332301965238</c:v>
                </c:pt>
                <c:pt idx="2891">
                  <c:v>0.32437332301965238</c:v>
                </c:pt>
                <c:pt idx="2892">
                  <c:v>0.32437332301965238</c:v>
                </c:pt>
                <c:pt idx="2893">
                  <c:v>0.318088423698905</c:v>
                </c:pt>
                <c:pt idx="2894">
                  <c:v>0.32437332301965238</c:v>
                </c:pt>
                <c:pt idx="2895">
                  <c:v>0.32437332301965238</c:v>
                </c:pt>
                <c:pt idx="2896">
                  <c:v>0.32437332301965238</c:v>
                </c:pt>
                <c:pt idx="2897">
                  <c:v>0.32437332301965238</c:v>
                </c:pt>
                <c:pt idx="2898">
                  <c:v>0.318088423698905</c:v>
                </c:pt>
                <c:pt idx="2899">
                  <c:v>0.32123087335927869</c:v>
                </c:pt>
                <c:pt idx="2900">
                  <c:v>0.318088423698905</c:v>
                </c:pt>
                <c:pt idx="2901">
                  <c:v>0.32123087335927869</c:v>
                </c:pt>
                <c:pt idx="2902">
                  <c:v>0.31494597403853131</c:v>
                </c:pt>
                <c:pt idx="2903">
                  <c:v>0.31494597403853131</c:v>
                </c:pt>
                <c:pt idx="2904">
                  <c:v>0.31180352437815761</c:v>
                </c:pt>
                <c:pt idx="2905">
                  <c:v>0.318088423698905</c:v>
                </c:pt>
                <c:pt idx="2906">
                  <c:v>0.318088423698905</c:v>
                </c:pt>
                <c:pt idx="2907">
                  <c:v>0.31494597403853131</c:v>
                </c:pt>
                <c:pt idx="2908">
                  <c:v>0.31494597403853131</c:v>
                </c:pt>
                <c:pt idx="2909">
                  <c:v>0.32123087335927869</c:v>
                </c:pt>
                <c:pt idx="2910">
                  <c:v>0.31494597403853131</c:v>
                </c:pt>
                <c:pt idx="2911">
                  <c:v>0.31494597403853131</c:v>
                </c:pt>
                <c:pt idx="2912">
                  <c:v>0.31494597403853131</c:v>
                </c:pt>
                <c:pt idx="2913">
                  <c:v>0.31494597403853131</c:v>
                </c:pt>
                <c:pt idx="2914">
                  <c:v>0.30866107471778381</c:v>
                </c:pt>
                <c:pt idx="2915">
                  <c:v>0.30866107471778381</c:v>
                </c:pt>
                <c:pt idx="2916">
                  <c:v>0.31180352437815761</c:v>
                </c:pt>
                <c:pt idx="2917">
                  <c:v>0.30866107471778381</c:v>
                </c:pt>
                <c:pt idx="2918">
                  <c:v>0.30866107471778381</c:v>
                </c:pt>
                <c:pt idx="2919">
                  <c:v>0.30551862505741012</c:v>
                </c:pt>
                <c:pt idx="2920">
                  <c:v>0.30866107471778381</c:v>
                </c:pt>
                <c:pt idx="2921">
                  <c:v>0.30237617539703643</c:v>
                </c:pt>
                <c:pt idx="2922">
                  <c:v>0.30551862505741012</c:v>
                </c:pt>
                <c:pt idx="2923">
                  <c:v>0.30866107471778381</c:v>
                </c:pt>
                <c:pt idx="2924">
                  <c:v>0.30237617539703643</c:v>
                </c:pt>
                <c:pt idx="2925">
                  <c:v>0.30237617539703643</c:v>
                </c:pt>
                <c:pt idx="2926">
                  <c:v>0.30866107471778381</c:v>
                </c:pt>
                <c:pt idx="2927">
                  <c:v>0.30237617539703643</c:v>
                </c:pt>
                <c:pt idx="2928">
                  <c:v>0.29923372573666274</c:v>
                </c:pt>
                <c:pt idx="2929">
                  <c:v>0.29923372573666274</c:v>
                </c:pt>
                <c:pt idx="2930">
                  <c:v>0.29923372573666274</c:v>
                </c:pt>
                <c:pt idx="2931">
                  <c:v>0.30237617539703643</c:v>
                </c:pt>
                <c:pt idx="2932">
                  <c:v>0.29923372573666274</c:v>
                </c:pt>
                <c:pt idx="2933">
                  <c:v>0.29923372573666274</c:v>
                </c:pt>
                <c:pt idx="2934">
                  <c:v>0.29923372573666274</c:v>
                </c:pt>
                <c:pt idx="2935">
                  <c:v>0.29609127607628904</c:v>
                </c:pt>
                <c:pt idx="2936">
                  <c:v>0.29294882641591535</c:v>
                </c:pt>
                <c:pt idx="2937">
                  <c:v>0.29923372573666274</c:v>
                </c:pt>
                <c:pt idx="2938">
                  <c:v>0.29923372573666274</c:v>
                </c:pt>
                <c:pt idx="2939">
                  <c:v>0.29923372573666274</c:v>
                </c:pt>
                <c:pt idx="2940">
                  <c:v>0.29294882641591535</c:v>
                </c:pt>
                <c:pt idx="2941">
                  <c:v>0.29294882641591535</c:v>
                </c:pt>
                <c:pt idx="2942">
                  <c:v>0.29294882641591535</c:v>
                </c:pt>
                <c:pt idx="2943">
                  <c:v>0.28980637675554155</c:v>
                </c:pt>
                <c:pt idx="2944">
                  <c:v>0.28980637675554155</c:v>
                </c:pt>
                <c:pt idx="2945">
                  <c:v>0.28352147743479417</c:v>
                </c:pt>
                <c:pt idx="2946">
                  <c:v>0.28980637675554155</c:v>
                </c:pt>
                <c:pt idx="2947">
                  <c:v>0.28666392709516786</c:v>
                </c:pt>
                <c:pt idx="2948">
                  <c:v>0.29294882641591535</c:v>
                </c:pt>
                <c:pt idx="2949">
                  <c:v>0.28980637675554155</c:v>
                </c:pt>
                <c:pt idx="2950">
                  <c:v>0.28980637675554155</c:v>
                </c:pt>
                <c:pt idx="2951">
                  <c:v>0.28352147743479417</c:v>
                </c:pt>
                <c:pt idx="2952">
                  <c:v>0.28980637675554155</c:v>
                </c:pt>
                <c:pt idx="2953">
                  <c:v>0.28352147743479417</c:v>
                </c:pt>
                <c:pt idx="2954">
                  <c:v>0.28666392709516786</c:v>
                </c:pt>
                <c:pt idx="2955">
                  <c:v>0.28666392709516786</c:v>
                </c:pt>
                <c:pt idx="2956">
                  <c:v>0.28352147743479417</c:v>
                </c:pt>
                <c:pt idx="2957">
                  <c:v>0.28980637675554155</c:v>
                </c:pt>
                <c:pt idx="2958">
                  <c:v>0.28037902777442048</c:v>
                </c:pt>
                <c:pt idx="2959">
                  <c:v>0.28037902777442048</c:v>
                </c:pt>
                <c:pt idx="2960">
                  <c:v>0.28037902777442048</c:v>
                </c:pt>
                <c:pt idx="2961">
                  <c:v>0.28352147743479417</c:v>
                </c:pt>
                <c:pt idx="2962">
                  <c:v>0.28352147743479417</c:v>
                </c:pt>
                <c:pt idx="2963">
                  <c:v>0.28352147743479417</c:v>
                </c:pt>
                <c:pt idx="2964">
                  <c:v>0.28037902777442048</c:v>
                </c:pt>
                <c:pt idx="2965">
                  <c:v>0.27723657811404678</c:v>
                </c:pt>
                <c:pt idx="2966">
                  <c:v>0.27723657811404678</c:v>
                </c:pt>
                <c:pt idx="2967">
                  <c:v>0.27723657811404678</c:v>
                </c:pt>
                <c:pt idx="2968">
                  <c:v>0.27723657811404678</c:v>
                </c:pt>
                <c:pt idx="2969">
                  <c:v>0.28037902777442048</c:v>
                </c:pt>
                <c:pt idx="2970">
                  <c:v>0.27723657811404678</c:v>
                </c:pt>
                <c:pt idx="2971">
                  <c:v>0.27409412845367309</c:v>
                </c:pt>
                <c:pt idx="2972">
                  <c:v>0.27095167879329929</c:v>
                </c:pt>
                <c:pt idx="2973">
                  <c:v>0.27409412845367309</c:v>
                </c:pt>
                <c:pt idx="2974">
                  <c:v>0.28352147743479417</c:v>
                </c:pt>
                <c:pt idx="2975">
                  <c:v>0.27409412845367309</c:v>
                </c:pt>
                <c:pt idx="2976">
                  <c:v>0.27409412845367309</c:v>
                </c:pt>
                <c:pt idx="2977">
                  <c:v>0.27409412845367309</c:v>
                </c:pt>
                <c:pt idx="2978">
                  <c:v>0.2678092291329256</c:v>
                </c:pt>
                <c:pt idx="2979">
                  <c:v>0.27095167879329929</c:v>
                </c:pt>
                <c:pt idx="2980">
                  <c:v>0.27095167879329929</c:v>
                </c:pt>
                <c:pt idx="2981">
                  <c:v>0.27095167879329929</c:v>
                </c:pt>
                <c:pt idx="2982">
                  <c:v>0.27095167879329929</c:v>
                </c:pt>
                <c:pt idx="2983">
                  <c:v>0.2678092291329256</c:v>
                </c:pt>
                <c:pt idx="2984">
                  <c:v>0.2678092291329256</c:v>
                </c:pt>
                <c:pt idx="2985">
                  <c:v>0.2678092291329256</c:v>
                </c:pt>
                <c:pt idx="2986">
                  <c:v>0.26152432981217821</c:v>
                </c:pt>
                <c:pt idx="2987">
                  <c:v>0.26466677947255191</c:v>
                </c:pt>
                <c:pt idx="2988">
                  <c:v>0.26152432981217821</c:v>
                </c:pt>
                <c:pt idx="2989">
                  <c:v>0.26466677947255191</c:v>
                </c:pt>
                <c:pt idx="2990">
                  <c:v>0.26466677947255191</c:v>
                </c:pt>
                <c:pt idx="2991">
                  <c:v>0.26152432981217821</c:v>
                </c:pt>
                <c:pt idx="2992">
                  <c:v>0.2678092291329256</c:v>
                </c:pt>
                <c:pt idx="2993">
                  <c:v>0.26152432981217821</c:v>
                </c:pt>
                <c:pt idx="2994">
                  <c:v>0.26152432981217821</c:v>
                </c:pt>
                <c:pt idx="2995">
                  <c:v>0.26152432981217821</c:v>
                </c:pt>
                <c:pt idx="2996">
                  <c:v>0.2678092291329256</c:v>
                </c:pt>
                <c:pt idx="2997">
                  <c:v>0.20496023592545143</c:v>
                </c:pt>
                <c:pt idx="2998">
                  <c:v>8.2404699170876783E-2</c:v>
                </c:pt>
                <c:pt idx="2999">
                  <c:v>4.1552853586018568E-2</c:v>
                </c:pt>
                <c:pt idx="3000">
                  <c:v>3.2125504604897381E-2</c:v>
                </c:pt>
                <c:pt idx="3001">
                  <c:v>1.9555705963402614E-2</c:v>
                </c:pt>
                <c:pt idx="3002">
                  <c:v>3.8434576615340443E-3</c:v>
                </c:pt>
                <c:pt idx="3003">
                  <c:v>6.9859073219077361E-3</c:v>
                </c:pt>
                <c:pt idx="3004">
                  <c:v>1.327080664265512E-2</c:v>
                </c:pt>
                <c:pt idx="3005">
                  <c:v>6.9859073219077361E-3</c:v>
                </c:pt>
                <c:pt idx="3006">
                  <c:v>3.8434576615340443E-3</c:v>
                </c:pt>
                <c:pt idx="3007">
                  <c:v>1.0128356982281428E-2</c:v>
                </c:pt>
                <c:pt idx="3008">
                  <c:v>1.327080664265512E-2</c:v>
                </c:pt>
                <c:pt idx="3009">
                  <c:v>3.8434576615340443E-3</c:v>
                </c:pt>
                <c:pt idx="3010">
                  <c:v>6.9859073219077361E-3</c:v>
                </c:pt>
                <c:pt idx="3011">
                  <c:v>-5.583891319587142E-3</c:v>
                </c:pt>
                <c:pt idx="3012">
                  <c:v>1.327080664265512E-2</c:v>
                </c:pt>
                <c:pt idx="3013">
                  <c:v>1.327080664265512E-2</c:v>
                </c:pt>
                <c:pt idx="3014">
                  <c:v>1.0128356982281428E-2</c:v>
                </c:pt>
                <c:pt idx="3015">
                  <c:v>6.9859073219077361E-3</c:v>
                </c:pt>
                <c:pt idx="3016">
                  <c:v>6.9859073219077361E-3</c:v>
                </c:pt>
                <c:pt idx="3017">
                  <c:v>1.6413256303028811E-2</c:v>
                </c:pt>
                <c:pt idx="3018">
                  <c:v>1.327080664265512E-2</c:v>
                </c:pt>
                <c:pt idx="3019">
                  <c:v>1.6413256303028811E-2</c:v>
                </c:pt>
                <c:pt idx="3020">
                  <c:v>1.6413256303028811E-2</c:v>
                </c:pt>
                <c:pt idx="3021">
                  <c:v>1.9555705963402614E-2</c:v>
                </c:pt>
                <c:pt idx="3022">
                  <c:v>1.9555705963402614E-2</c:v>
                </c:pt>
                <c:pt idx="3023">
                  <c:v>1.6413256303028811E-2</c:v>
                </c:pt>
                <c:pt idx="3024">
                  <c:v>1.9555705963402614E-2</c:v>
                </c:pt>
                <c:pt idx="3025">
                  <c:v>2.2698155623776306E-2</c:v>
                </c:pt>
                <c:pt idx="3026">
                  <c:v>2.2698155623776306E-2</c:v>
                </c:pt>
                <c:pt idx="3027">
                  <c:v>2.5840605284149998E-2</c:v>
                </c:pt>
                <c:pt idx="3028">
                  <c:v>2.5840605284149998E-2</c:v>
                </c:pt>
                <c:pt idx="3029">
                  <c:v>1.6413256303028811E-2</c:v>
                </c:pt>
                <c:pt idx="3030">
                  <c:v>2.5840605284149998E-2</c:v>
                </c:pt>
                <c:pt idx="3031">
                  <c:v>2.5840605284149998E-2</c:v>
                </c:pt>
                <c:pt idx="3032">
                  <c:v>2.5840605284149998E-2</c:v>
                </c:pt>
                <c:pt idx="3033">
                  <c:v>2.5840605284149998E-2</c:v>
                </c:pt>
                <c:pt idx="3034">
                  <c:v>1.9555705963402614E-2</c:v>
                </c:pt>
                <c:pt idx="3035">
                  <c:v>2.2698155623776306E-2</c:v>
                </c:pt>
                <c:pt idx="3036">
                  <c:v>2.5840605284149998E-2</c:v>
                </c:pt>
                <c:pt idx="3037">
                  <c:v>1.9555705963402614E-2</c:v>
                </c:pt>
                <c:pt idx="3038">
                  <c:v>1.9555705963402614E-2</c:v>
                </c:pt>
                <c:pt idx="3039">
                  <c:v>2.2698155623776306E-2</c:v>
                </c:pt>
                <c:pt idx="3040">
                  <c:v>2.2698155623776306E-2</c:v>
                </c:pt>
                <c:pt idx="3041">
                  <c:v>2.2698155623776306E-2</c:v>
                </c:pt>
                <c:pt idx="3042">
                  <c:v>1.9555705963402614E-2</c:v>
                </c:pt>
                <c:pt idx="3043">
                  <c:v>2.2698155623776306E-2</c:v>
                </c:pt>
                <c:pt idx="3044">
                  <c:v>2.2698155623776306E-2</c:v>
                </c:pt>
                <c:pt idx="3045">
                  <c:v>2.2698155623776306E-2</c:v>
                </c:pt>
                <c:pt idx="3046">
                  <c:v>2.2698155623776306E-2</c:v>
                </c:pt>
                <c:pt idx="3047">
                  <c:v>2.2698155623776306E-2</c:v>
                </c:pt>
                <c:pt idx="3048">
                  <c:v>2.5840605284149998E-2</c:v>
                </c:pt>
                <c:pt idx="3049">
                  <c:v>2.5840605284149998E-2</c:v>
                </c:pt>
                <c:pt idx="3050">
                  <c:v>2.2698155623776306E-2</c:v>
                </c:pt>
                <c:pt idx="3051">
                  <c:v>2.5840605284149998E-2</c:v>
                </c:pt>
                <c:pt idx="3052">
                  <c:v>2.5840605284149998E-2</c:v>
                </c:pt>
                <c:pt idx="3053">
                  <c:v>3.2125504604897381E-2</c:v>
                </c:pt>
                <c:pt idx="3054">
                  <c:v>2.5840605284149998E-2</c:v>
                </c:pt>
                <c:pt idx="3055">
                  <c:v>2.5840605284149998E-2</c:v>
                </c:pt>
                <c:pt idx="3056">
                  <c:v>2.898305494452369E-2</c:v>
                </c:pt>
                <c:pt idx="3057">
                  <c:v>2.5840605284149998E-2</c:v>
                </c:pt>
                <c:pt idx="3058">
                  <c:v>2.898305494452369E-2</c:v>
                </c:pt>
                <c:pt idx="3059">
                  <c:v>2.898305494452369E-2</c:v>
                </c:pt>
                <c:pt idx="3060">
                  <c:v>3.2125504604897381E-2</c:v>
                </c:pt>
                <c:pt idx="3061">
                  <c:v>2.898305494452369E-2</c:v>
                </c:pt>
                <c:pt idx="3062">
                  <c:v>3.2125504604897381E-2</c:v>
                </c:pt>
                <c:pt idx="3063">
                  <c:v>3.2125504604897381E-2</c:v>
                </c:pt>
                <c:pt idx="3064">
                  <c:v>2.898305494452369E-2</c:v>
                </c:pt>
                <c:pt idx="3065">
                  <c:v>2.5840605284149998E-2</c:v>
                </c:pt>
                <c:pt idx="3066">
                  <c:v>2.898305494452369E-2</c:v>
                </c:pt>
                <c:pt idx="3067">
                  <c:v>2.898305494452369E-2</c:v>
                </c:pt>
                <c:pt idx="3068">
                  <c:v>2.5840605284149998E-2</c:v>
                </c:pt>
                <c:pt idx="3069">
                  <c:v>2.5840605284149998E-2</c:v>
                </c:pt>
                <c:pt idx="3070">
                  <c:v>2.5840605284149998E-2</c:v>
                </c:pt>
                <c:pt idx="3071">
                  <c:v>2.2698155623776306E-2</c:v>
                </c:pt>
                <c:pt idx="3072">
                  <c:v>2.5840605284149998E-2</c:v>
                </c:pt>
                <c:pt idx="3073">
                  <c:v>2.5840605284149998E-2</c:v>
                </c:pt>
                <c:pt idx="3074">
                  <c:v>2.5840605284149998E-2</c:v>
                </c:pt>
                <c:pt idx="3075">
                  <c:v>2.5840605284149998E-2</c:v>
                </c:pt>
                <c:pt idx="3076">
                  <c:v>2.5840605284149998E-2</c:v>
                </c:pt>
                <c:pt idx="3077">
                  <c:v>2.5840605284149998E-2</c:v>
                </c:pt>
                <c:pt idx="3078">
                  <c:v>2.5840605284149998E-2</c:v>
                </c:pt>
                <c:pt idx="3079">
                  <c:v>2.898305494452369E-2</c:v>
                </c:pt>
                <c:pt idx="3080">
                  <c:v>2.2698155623776306E-2</c:v>
                </c:pt>
                <c:pt idx="3081">
                  <c:v>2.2698155623776306E-2</c:v>
                </c:pt>
                <c:pt idx="3082">
                  <c:v>2.2698155623776306E-2</c:v>
                </c:pt>
                <c:pt idx="3083">
                  <c:v>2.5840605284149998E-2</c:v>
                </c:pt>
                <c:pt idx="3084">
                  <c:v>2.2698155623776306E-2</c:v>
                </c:pt>
                <c:pt idx="3085">
                  <c:v>2.898305494452369E-2</c:v>
                </c:pt>
                <c:pt idx="3086">
                  <c:v>2.5840605284149998E-2</c:v>
                </c:pt>
                <c:pt idx="3087">
                  <c:v>2.5840605284149998E-2</c:v>
                </c:pt>
                <c:pt idx="3088">
                  <c:v>2.5840605284149998E-2</c:v>
                </c:pt>
                <c:pt idx="3089">
                  <c:v>2.5840605284149998E-2</c:v>
                </c:pt>
                <c:pt idx="3090">
                  <c:v>2.5840605284149998E-2</c:v>
                </c:pt>
                <c:pt idx="3091">
                  <c:v>2.5840605284149998E-2</c:v>
                </c:pt>
                <c:pt idx="3092">
                  <c:v>2.898305494452369E-2</c:v>
                </c:pt>
                <c:pt idx="3093">
                  <c:v>2.898305494452369E-2</c:v>
                </c:pt>
                <c:pt idx="3094">
                  <c:v>2.898305494452369E-2</c:v>
                </c:pt>
                <c:pt idx="3095">
                  <c:v>2.898305494452369E-2</c:v>
                </c:pt>
                <c:pt idx="3096">
                  <c:v>2.5840605284149998E-2</c:v>
                </c:pt>
                <c:pt idx="3097">
                  <c:v>2.898305494452369E-2</c:v>
                </c:pt>
                <c:pt idx="3098">
                  <c:v>2.898305494452369E-2</c:v>
                </c:pt>
                <c:pt idx="3099">
                  <c:v>2.898305494452369E-2</c:v>
                </c:pt>
                <c:pt idx="3100">
                  <c:v>2.5840605284149998E-2</c:v>
                </c:pt>
                <c:pt idx="3101">
                  <c:v>2.5840605284149998E-2</c:v>
                </c:pt>
                <c:pt idx="3102">
                  <c:v>2.898305494452369E-2</c:v>
                </c:pt>
                <c:pt idx="3103">
                  <c:v>2.898305494452369E-2</c:v>
                </c:pt>
                <c:pt idx="3104">
                  <c:v>2.5840605284149998E-2</c:v>
                </c:pt>
                <c:pt idx="3105">
                  <c:v>2.5840605284149998E-2</c:v>
                </c:pt>
                <c:pt idx="3106">
                  <c:v>2.898305494452369E-2</c:v>
                </c:pt>
                <c:pt idx="3107">
                  <c:v>2.2698155623776306E-2</c:v>
                </c:pt>
                <c:pt idx="3108">
                  <c:v>2.2698155623776306E-2</c:v>
                </c:pt>
                <c:pt idx="3109">
                  <c:v>2.5840605284149998E-2</c:v>
                </c:pt>
                <c:pt idx="3110">
                  <c:v>2.898305494452369E-2</c:v>
                </c:pt>
                <c:pt idx="3111">
                  <c:v>2.898305494452369E-2</c:v>
                </c:pt>
                <c:pt idx="3112">
                  <c:v>2.898305494452369E-2</c:v>
                </c:pt>
                <c:pt idx="3113">
                  <c:v>3.2125504604897381E-2</c:v>
                </c:pt>
                <c:pt idx="3114">
                  <c:v>3.5267954265271073E-2</c:v>
                </c:pt>
                <c:pt idx="3115">
                  <c:v>3.8410403925644765E-2</c:v>
                </c:pt>
                <c:pt idx="3116">
                  <c:v>3.5267954265271073E-2</c:v>
                </c:pt>
                <c:pt idx="3117">
                  <c:v>3.8410403925644765E-2</c:v>
                </c:pt>
                <c:pt idx="3118">
                  <c:v>3.5267954265271073E-2</c:v>
                </c:pt>
                <c:pt idx="3119">
                  <c:v>3.5267954265271073E-2</c:v>
                </c:pt>
                <c:pt idx="3120">
                  <c:v>3.2125504604897381E-2</c:v>
                </c:pt>
                <c:pt idx="3121">
                  <c:v>3.2125504604897381E-2</c:v>
                </c:pt>
                <c:pt idx="3122">
                  <c:v>2.898305494452369E-2</c:v>
                </c:pt>
                <c:pt idx="3123">
                  <c:v>2.898305494452369E-2</c:v>
                </c:pt>
                <c:pt idx="3124">
                  <c:v>2.5840605284149998E-2</c:v>
                </c:pt>
                <c:pt idx="3125">
                  <c:v>2.5840605284149998E-2</c:v>
                </c:pt>
                <c:pt idx="3126">
                  <c:v>2.898305494452369E-2</c:v>
                </c:pt>
                <c:pt idx="3127">
                  <c:v>2.5840605284149998E-2</c:v>
                </c:pt>
                <c:pt idx="3128">
                  <c:v>2.5840605284149998E-2</c:v>
                </c:pt>
                <c:pt idx="3129">
                  <c:v>2.898305494452369E-2</c:v>
                </c:pt>
                <c:pt idx="3130">
                  <c:v>2.898305494452369E-2</c:v>
                </c:pt>
                <c:pt idx="3131">
                  <c:v>2.898305494452369E-2</c:v>
                </c:pt>
                <c:pt idx="3132">
                  <c:v>2.898305494452369E-2</c:v>
                </c:pt>
                <c:pt idx="3133">
                  <c:v>2.898305494452369E-2</c:v>
                </c:pt>
                <c:pt idx="3134">
                  <c:v>2.898305494452369E-2</c:v>
                </c:pt>
                <c:pt idx="3135">
                  <c:v>2.898305494452369E-2</c:v>
                </c:pt>
                <c:pt idx="3136">
                  <c:v>3.2125504604897381E-2</c:v>
                </c:pt>
                <c:pt idx="3137">
                  <c:v>3.2125504604897381E-2</c:v>
                </c:pt>
                <c:pt idx="3138">
                  <c:v>2.898305494452369E-2</c:v>
                </c:pt>
                <c:pt idx="3139">
                  <c:v>2.898305494452369E-2</c:v>
                </c:pt>
                <c:pt idx="3140">
                  <c:v>2.898305494452369E-2</c:v>
                </c:pt>
                <c:pt idx="3141">
                  <c:v>2.898305494452369E-2</c:v>
                </c:pt>
                <c:pt idx="3142">
                  <c:v>2.898305494452369E-2</c:v>
                </c:pt>
                <c:pt idx="3143">
                  <c:v>3.2125504604897381E-2</c:v>
                </c:pt>
                <c:pt idx="3144">
                  <c:v>2.898305494452369E-2</c:v>
                </c:pt>
                <c:pt idx="3145">
                  <c:v>2.898305494452369E-2</c:v>
                </c:pt>
                <c:pt idx="3146">
                  <c:v>2.898305494452369E-2</c:v>
                </c:pt>
                <c:pt idx="3147">
                  <c:v>2.898305494452369E-2</c:v>
                </c:pt>
                <c:pt idx="3148">
                  <c:v>2.898305494452369E-2</c:v>
                </c:pt>
                <c:pt idx="3149">
                  <c:v>3.2125504604897381E-2</c:v>
                </c:pt>
                <c:pt idx="3150">
                  <c:v>3.2125504604897381E-2</c:v>
                </c:pt>
                <c:pt idx="3151">
                  <c:v>2.898305494452369E-2</c:v>
                </c:pt>
                <c:pt idx="3152">
                  <c:v>2.898305494452369E-2</c:v>
                </c:pt>
                <c:pt idx="3153">
                  <c:v>2.898305494452369E-2</c:v>
                </c:pt>
                <c:pt idx="3154">
                  <c:v>3.2125504604897381E-2</c:v>
                </c:pt>
                <c:pt idx="3155">
                  <c:v>3.2125504604897381E-2</c:v>
                </c:pt>
                <c:pt idx="3156">
                  <c:v>2.898305494452369E-2</c:v>
                </c:pt>
                <c:pt idx="3157">
                  <c:v>2.898305494452369E-2</c:v>
                </c:pt>
                <c:pt idx="3158">
                  <c:v>3.2125504604897381E-2</c:v>
                </c:pt>
                <c:pt idx="3159">
                  <c:v>2.5840605284149998E-2</c:v>
                </c:pt>
                <c:pt idx="3160">
                  <c:v>2.898305494452369E-2</c:v>
                </c:pt>
                <c:pt idx="3161">
                  <c:v>2.898305494452369E-2</c:v>
                </c:pt>
                <c:pt idx="3162">
                  <c:v>2.898305494452369E-2</c:v>
                </c:pt>
                <c:pt idx="3163">
                  <c:v>2.5840605284149998E-2</c:v>
                </c:pt>
                <c:pt idx="3164">
                  <c:v>2.5840605284149998E-2</c:v>
                </c:pt>
                <c:pt idx="3165">
                  <c:v>2.5840605284149998E-2</c:v>
                </c:pt>
                <c:pt idx="3166">
                  <c:v>2.5840605284149998E-2</c:v>
                </c:pt>
                <c:pt idx="3167">
                  <c:v>2.898305494452369E-2</c:v>
                </c:pt>
                <c:pt idx="3168">
                  <c:v>2.898305494452369E-2</c:v>
                </c:pt>
                <c:pt idx="3169">
                  <c:v>2.898305494452369E-2</c:v>
                </c:pt>
                <c:pt idx="3170">
                  <c:v>2.898305494452369E-2</c:v>
                </c:pt>
                <c:pt idx="3171">
                  <c:v>2.898305494452369E-2</c:v>
                </c:pt>
                <c:pt idx="3172">
                  <c:v>2.898305494452369E-2</c:v>
                </c:pt>
                <c:pt idx="3173">
                  <c:v>3.5267954265271073E-2</c:v>
                </c:pt>
                <c:pt idx="3174">
                  <c:v>2.898305494452369E-2</c:v>
                </c:pt>
                <c:pt idx="3175">
                  <c:v>2.5840605284149998E-2</c:v>
                </c:pt>
                <c:pt idx="3176">
                  <c:v>2.898305494452369E-2</c:v>
                </c:pt>
                <c:pt idx="3177">
                  <c:v>2.898305494452369E-2</c:v>
                </c:pt>
                <c:pt idx="3178">
                  <c:v>2.898305494452369E-2</c:v>
                </c:pt>
                <c:pt idx="3179">
                  <c:v>2.898305494452369E-2</c:v>
                </c:pt>
                <c:pt idx="3180">
                  <c:v>2.898305494452369E-2</c:v>
                </c:pt>
                <c:pt idx="3181">
                  <c:v>3.2125504604897381E-2</c:v>
                </c:pt>
                <c:pt idx="3182">
                  <c:v>3.5267954265271073E-2</c:v>
                </c:pt>
                <c:pt idx="3183">
                  <c:v>3.2125504604897381E-2</c:v>
                </c:pt>
                <c:pt idx="3184">
                  <c:v>3.2125504604897381E-2</c:v>
                </c:pt>
                <c:pt idx="3185">
                  <c:v>2.898305494452369E-2</c:v>
                </c:pt>
                <c:pt idx="3186">
                  <c:v>2.5840605284149998E-2</c:v>
                </c:pt>
                <c:pt idx="3187">
                  <c:v>2.898305494452369E-2</c:v>
                </c:pt>
                <c:pt idx="3188">
                  <c:v>2.898305494452369E-2</c:v>
                </c:pt>
                <c:pt idx="3189">
                  <c:v>3.2125504604897381E-2</c:v>
                </c:pt>
                <c:pt idx="3190">
                  <c:v>2.898305494452369E-2</c:v>
                </c:pt>
                <c:pt idx="3191">
                  <c:v>3.2125504604897381E-2</c:v>
                </c:pt>
                <c:pt idx="3192">
                  <c:v>3.2125504604897381E-2</c:v>
                </c:pt>
                <c:pt idx="3193">
                  <c:v>2.5840605284149998E-2</c:v>
                </c:pt>
                <c:pt idx="3194">
                  <c:v>2.5840605284149998E-2</c:v>
                </c:pt>
                <c:pt idx="3195">
                  <c:v>2.2698155623776306E-2</c:v>
                </c:pt>
                <c:pt idx="3196">
                  <c:v>2.5840605284149998E-2</c:v>
                </c:pt>
                <c:pt idx="3197">
                  <c:v>2.898305494452369E-2</c:v>
                </c:pt>
                <c:pt idx="3198">
                  <c:v>2.5840605284149998E-2</c:v>
                </c:pt>
                <c:pt idx="3199">
                  <c:v>2.5840605284149998E-2</c:v>
                </c:pt>
                <c:pt idx="3200">
                  <c:v>2.5840605284149998E-2</c:v>
                </c:pt>
                <c:pt idx="3201">
                  <c:v>2.5840605284149998E-2</c:v>
                </c:pt>
                <c:pt idx="3202">
                  <c:v>2.2698155623776306E-2</c:v>
                </c:pt>
                <c:pt idx="3203">
                  <c:v>2.5840605284149998E-2</c:v>
                </c:pt>
                <c:pt idx="3204">
                  <c:v>2.5840605284149998E-2</c:v>
                </c:pt>
                <c:pt idx="3205">
                  <c:v>2.5840605284149998E-2</c:v>
                </c:pt>
                <c:pt idx="3206">
                  <c:v>2.2698155623776306E-2</c:v>
                </c:pt>
                <c:pt idx="3207">
                  <c:v>2.5840605284149998E-2</c:v>
                </c:pt>
                <c:pt idx="3208">
                  <c:v>2.898305494452369E-2</c:v>
                </c:pt>
                <c:pt idx="3209">
                  <c:v>2.5840605284149998E-2</c:v>
                </c:pt>
                <c:pt idx="3210">
                  <c:v>2.5840605284149998E-2</c:v>
                </c:pt>
                <c:pt idx="3211">
                  <c:v>2.5840605284149998E-2</c:v>
                </c:pt>
                <c:pt idx="3212">
                  <c:v>2.5840605284149998E-2</c:v>
                </c:pt>
                <c:pt idx="3213">
                  <c:v>2.898305494452369E-2</c:v>
                </c:pt>
                <c:pt idx="3214">
                  <c:v>2.5840605284149998E-2</c:v>
                </c:pt>
                <c:pt idx="3215">
                  <c:v>2.898305494452369E-2</c:v>
                </c:pt>
                <c:pt idx="3216">
                  <c:v>2.5840605284149998E-2</c:v>
                </c:pt>
                <c:pt idx="3217">
                  <c:v>2.5840605284149998E-2</c:v>
                </c:pt>
                <c:pt idx="3218">
                  <c:v>2.5840605284149998E-2</c:v>
                </c:pt>
                <c:pt idx="3219">
                  <c:v>2.5840605284149998E-2</c:v>
                </c:pt>
                <c:pt idx="3220">
                  <c:v>2.2698155623776306E-2</c:v>
                </c:pt>
                <c:pt idx="3221">
                  <c:v>2.5840605284149998E-2</c:v>
                </c:pt>
                <c:pt idx="3222">
                  <c:v>2.2698155623776306E-2</c:v>
                </c:pt>
                <c:pt idx="3223">
                  <c:v>2.2698155623776306E-2</c:v>
                </c:pt>
                <c:pt idx="3224">
                  <c:v>2.5840605284149998E-2</c:v>
                </c:pt>
                <c:pt idx="3225">
                  <c:v>2.2698155623776306E-2</c:v>
                </c:pt>
                <c:pt idx="3226">
                  <c:v>2.5840605284149998E-2</c:v>
                </c:pt>
                <c:pt idx="3227">
                  <c:v>2.5840605284149998E-2</c:v>
                </c:pt>
                <c:pt idx="3228">
                  <c:v>2.898305494452369E-2</c:v>
                </c:pt>
                <c:pt idx="3229">
                  <c:v>2.2698155623776306E-2</c:v>
                </c:pt>
                <c:pt idx="3230">
                  <c:v>2.5840605284149998E-2</c:v>
                </c:pt>
                <c:pt idx="3231">
                  <c:v>2.2698155623776306E-2</c:v>
                </c:pt>
                <c:pt idx="3232">
                  <c:v>2.5840605284149998E-2</c:v>
                </c:pt>
                <c:pt idx="3233">
                  <c:v>2.5840605284149998E-2</c:v>
                </c:pt>
                <c:pt idx="3234">
                  <c:v>2.5840605284149998E-2</c:v>
                </c:pt>
                <c:pt idx="3235">
                  <c:v>2.5840605284149998E-2</c:v>
                </c:pt>
                <c:pt idx="3236">
                  <c:v>2.898305494452369E-2</c:v>
                </c:pt>
                <c:pt idx="3237">
                  <c:v>2.5840605284149998E-2</c:v>
                </c:pt>
                <c:pt idx="3238">
                  <c:v>2.898305494452369E-2</c:v>
                </c:pt>
                <c:pt idx="3239">
                  <c:v>2.898305494452369E-2</c:v>
                </c:pt>
                <c:pt idx="3240">
                  <c:v>2.898305494452369E-2</c:v>
                </c:pt>
                <c:pt idx="3241">
                  <c:v>2.898305494452369E-2</c:v>
                </c:pt>
                <c:pt idx="3242">
                  <c:v>2.898305494452369E-2</c:v>
                </c:pt>
                <c:pt idx="3243">
                  <c:v>2.898305494452369E-2</c:v>
                </c:pt>
                <c:pt idx="3244">
                  <c:v>3.2125504604897381E-2</c:v>
                </c:pt>
                <c:pt idx="3245">
                  <c:v>2.898305494452369E-2</c:v>
                </c:pt>
                <c:pt idx="3246">
                  <c:v>3.2125504604897381E-2</c:v>
                </c:pt>
                <c:pt idx="3247">
                  <c:v>2.898305494452369E-2</c:v>
                </c:pt>
                <c:pt idx="3248">
                  <c:v>3.5267954265271073E-2</c:v>
                </c:pt>
                <c:pt idx="3249">
                  <c:v>3.2125504604897381E-2</c:v>
                </c:pt>
                <c:pt idx="3250">
                  <c:v>2.898305494452369E-2</c:v>
                </c:pt>
                <c:pt idx="3251">
                  <c:v>3.2125504604897381E-2</c:v>
                </c:pt>
                <c:pt idx="3252">
                  <c:v>3.2125504604897381E-2</c:v>
                </c:pt>
                <c:pt idx="3253">
                  <c:v>3.2125504604897381E-2</c:v>
                </c:pt>
                <c:pt idx="3254">
                  <c:v>3.2125504604897381E-2</c:v>
                </c:pt>
                <c:pt idx="3255">
                  <c:v>3.2125504604897381E-2</c:v>
                </c:pt>
                <c:pt idx="3256">
                  <c:v>2.898305494452369E-2</c:v>
                </c:pt>
                <c:pt idx="3257">
                  <c:v>3.2125504604897381E-2</c:v>
                </c:pt>
                <c:pt idx="3258">
                  <c:v>3.2125504604897381E-2</c:v>
                </c:pt>
                <c:pt idx="3259">
                  <c:v>3.2125504604897381E-2</c:v>
                </c:pt>
                <c:pt idx="3260">
                  <c:v>3.2125504604897381E-2</c:v>
                </c:pt>
                <c:pt idx="3261">
                  <c:v>3.5267954265271073E-2</c:v>
                </c:pt>
                <c:pt idx="3262">
                  <c:v>2.898305494452369E-2</c:v>
                </c:pt>
                <c:pt idx="3263">
                  <c:v>2.898305494452369E-2</c:v>
                </c:pt>
                <c:pt idx="3264">
                  <c:v>2.898305494452369E-2</c:v>
                </c:pt>
                <c:pt idx="3265">
                  <c:v>2.898305494452369E-2</c:v>
                </c:pt>
                <c:pt idx="3266">
                  <c:v>3.2125504604897381E-2</c:v>
                </c:pt>
                <c:pt idx="3267">
                  <c:v>3.2125504604897381E-2</c:v>
                </c:pt>
                <c:pt idx="3268">
                  <c:v>3.2125504604897381E-2</c:v>
                </c:pt>
                <c:pt idx="3269">
                  <c:v>3.8410403925644765E-2</c:v>
                </c:pt>
                <c:pt idx="3270">
                  <c:v>3.2125504604897381E-2</c:v>
                </c:pt>
                <c:pt idx="3271">
                  <c:v>3.2125504604897381E-2</c:v>
                </c:pt>
                <c:pt idx="3272">
                  <c:v>3.2125504604897381E-2</c:v>
                </c:pt>
                <c:pt idx="3273">
                  <c:v>3.8410403925644765E-2</c:v>
                </c:pt>
                <c:pt idx="3274">
                  <c:v>3.5267954265271073E-2</c:v>
                </c:pt>
                <c:pt idx="3275">
                  <c:v>3.2125504604897381E-2</c:v>
                </c:pt>
                <c:pt idx="3276">
                  <c:v>3.2125504604897381E-2</c:v>
                </c:pt>
                <c:pt idx="3277">
                  <c:v>3.5267954265271073E-2</c:v>
                </c:pt>
                <c:pt idx="3278">
                  <c:v>2.898305494452369E-2</c:v>
                </c:pt>
                <c:pt idx="3279">
                  <c:v>3.2125504604897381E-2</c:v>
                </c:pt>
                <c:pt idx="3280">
                  <c:v>2.898305494452369E-2</c:v>
                </c:pt>
                <c:pt idx="3281">
                  <c:v>2.2698155623776306E-2</c:v>
                </c:pt>
                <c:pt idx="3282">
                  <c:v>2.5840605284149998E-2</c:v>
                </c:pt>
                <c:pt idx="3283">
                  <c:v>2.5840605284149998E-2</c:v>
                </c:pt>
                <c:pt idx="3284">
                  <c:v>2.5840605284149998E-2</c:v>
                </c:pt>
                <c:pt idx="3285">
                  <c:v>3.2125504604897381E-2</c:v>
                </c:pt>
                <c:pt idx="3286">
                  <c:v>3.2125504604897381E-2</c:v>
                </c:pt>
                <c:pt idx="3287">
                  <c:v>2.898305494452369E-2</c:v>
                </c:pt>
                <c:pt idx="3288">
                  <c:v>2.5840605284149998E-2</c:v>
                </c:pt>
                <c:pt idx="3289">
                  <c:v>3.2125504604897381E-2</c:v>
                </c:pt>
                <c:pt idx="3290">
                  <c:v>3.5267954265271073E-2</c:v>
                </c:pt>
                <c:pt idx="3291">
                  <c:v>3.2125504604897381E-2</c:v>
                </c:pt>
                <c:pt idx="3292">
                  <c:v>2.898305494452369E-2</c:v>
                </c:pt>
                <c:pt idx="3293">
                  <c:v>3.5267954265271073E-2</c:v>
                </c:pt>
                <c:pt idx="3294">
                  <c:v>3.8410403925644765E-2</c:v>
                </c:pt>
                <c:pt idx="3295">
                  <c:v>3.8410403925644765E-2</c:v>
                </c:pt>
                <c:pt idx="3296">
                  <c:v>3.2125504604897381E-2</c:v>
                </c:pt>
                <c:pt idx="3297">
                  <c:v>0.56319949720805429</c:v>
                </c:pt>
                <c:pt idx="3298">
                  <c:v>0.59148154415141774</c:v>
                </c:pt>
                <c:pt idx="3299">
                  <c:v>0.59462399381179143</c:v>
                </c:pt>
                <c:pt idx="3300">
                  <c:v>0.62604849041552857</c:v>
                </c:pt>
                <c:pt idx="3301">
                  <c:v>0.63233338973627595</c:v>
                </c:pt>
                <c:pt idx="3302">
                  <c:v>0.62290604075515477</c:v>
                </c:pt>
                <c:pt idx="3303">
                  <c:v>0.62290604075515477</c:v>
                </c:pt>
                <c:pt idx="3304">
                  <c:v>0.60405134279291262</c:v>
                </c:pt>
                <c:pt idx="3305">
                  <c:v>0.59462399381179143</c:v>
                </c:pt>
                <c:pt idx="3306">
                  <c:v>0.58833909449104405</c:v>
                </c:pt>
                <c:pt idx="3307">
                  <c:v>0.57262684618917548</c:v>
                </c:pt>
                <c:pt idx="3308">
                  <c:v>0.56948439652880178</c:v>
                </c:pt>
                <c:pt idx="3309">
                  <c:v>0.56319949720805429</c:v>
                </c:pt>
                <c:pt idx="3310">
                  <c:v>0.56005704754768071</c:v>
                </c:pt>
                <c:pt idx="3311">
                  <c:v>0.55062969856655952</c:v>
                </c:pt>
                <c:pt idx="3312">
                  <c:v>0.54748724890618572</c:v>
                </c:pt>
                <c:pt idx="3313">
                  <c:v>0.54434479924581214</c:v>
                </c:pt>
                <c:pt idx="3314">
                  <c:v>0.54748724890618572</c:v>
                </c:pt>
                <c:pt idx="3315">
                  <c:v>0.54120234958543834</c:v>
                </c:pt>
                <c:pt idx="3316">
                  <c:v>0.53805989992506464</c:v>
                </c:pt>
                <c:pt idx="3317">
                  <c:v>0.53491745026469095</c:v>
                </c:pt>
                <c:pt idx="3318">
                  <c:v>0.53805989992506464</c:v>
                </c:pt>
                <c:pt idx="3319">
                  <c:v>0.53491745026469095</c:v>
                </c:pt>
                <c:pt idx="3320">
                  <c:v>0.53491745026469095</c:v>
                </c:pt>
                <c:pt idx="3321">
                  <c:v>0.54120234958543834</c:v>
                </c:pt>
                <c:pt idx="3322">
                  <c:v>0.53177500060431726</c:v>
                </c:pt>
                <c:pt idx="3323">
                  <c:v>0.53177500060431726</c:v>
                </c:pt>
                <c:pt idx="3324">
                  <c:v>0.52863255094394357</c:v>
                </c:pt>
                <c:pt idx="3325">
                  <c:v>0.52549010128356977</c:v>
                </c:pt>
                <c:pt idx="3326">
                  <c:v>0.53177500060431726</c:v>
                </c:pt>
                <c:pt idx="3327">
                  <c:v>0.53491745026469095</c:v>
                </c:pt>
                <c:pt idx="3328">
                  <c:v>0.52549010128356977</c:v>
                </c:pt>
                <c:pt idx="3329">
                  <c:v>0.52549010128356977</c:v>
                </c:pt>
                <c:pt idx="3330">
                  <c:v>0.52234765162319619</c:v>
                </c:pt>
                <c:pt idx="3331">
                  <c:v>0.52549010128356977</c:v>
                </c:pt>
                <c:pt idx="3332">
                  <c:v>0.52549010128356977</c:v>
                </c:pt>
                <c:pt idx="3333">
                  <c:v>0.52234765162319619</c:v>
                </c:pt>
                <c:pt idx="3334">
                  <c:v>0.52863255094394357</c:v>
                </c:pt>
                <c:pt idx="3335">
                  <c:v>0.52234765162319619</c:v>
                </c:pt>
                <c:pt idx="3336">
                  <c:v>0.52234765162319619</c:v>
                </c:pt>
                <c:pt idx="3337">
                  <c:v>0.51606275230244869</c:v>
                </c:pt>
                <c:pt idx="3338">
                  <c:v>0.51606275230244869</c:v>
                </c:pt>
                <c:pt idx="3339">
                  <c:v>0.51606275230244869</c:v>
                </c:pt>
                <c:pt idx="3340">
                  <c:v>0.512920302642075</c:v>
                </c:pt>
                <c:pt idx="3341">
                  <c:v>0.512920302642075</c:v>
                </c:pt>
                <c:pt idx="3342">
                  <c:v>0.512920302642075</c:v>
                </c:pt>
                <c:pt idx="3343">
                  <c:v>0.50663540332132762</c:v>
                </c:pt>
                <c:pt idx="3344">
                  <c:v>0.50349295366095381</c:v>
                </c:pt>
                <c:pt idx="3345">
                  <c:v>0.50349295366095381</c:v>
                </c:pt>
                <c:pt idx="3346">
                  <c:v>0.50663540332132762</c:v>
                </c:pt>
                <c:pt idx="3347">
                  <c:v>0.50349295366095381</c:v>
                </c:pt>
                <c:pt idx="3348">
                  <c:v>0.49720805434020643</c:v>
                </c:pt>
                <c:pt idx="3349">
                  <c:v>0.50349295366095381</c:v>
                </c:pt>
                <c:pt idx="3350">
                  <c:v>0.50035050400058023</c:v>
                </c:pt>
                <c:pt idx="3351">
                  <c:v>0.50349295366095381</c:v>
                </c:pt>
                <c:pt idx="3352">
                  <c:v>0.50035050400058023</c:v>
                </c:pt>
                <c:pt idx="3353">
                  <c:v>0.49092315501945905</c:v>
                </c:pt>
                <c:pt idx="3354">
                  <c:v>0.49092315501945905</c:v>
                </c:pt>
                <c:pt idx="3355">
                  <c:v>0.49406560467983274</c:v>
                </c:pt>
                <c:pt idx="3356">
                  <c:v>0.49092315501945905</c:v>
                </c:pt>
                <c:pt idx="3357">
                  <c:v>0.49092315501945905</c:v>
                </c:pt>
                <c:pt idx="3358">
                  <c:v>0.49092315501945905</c:v>
                </c:pt>
                <c:pt idx="3359">
                  <c:v>0.48778070535908535</c:v>
                </c:pt>
                <c:pt idx="3360">
                  <c:v>0.48778070535908535</c:v>
                </c:pt>
                <c:pt idx="3361">
                  <c:v>0.48463825569871155</c:v>
                </c:pt>
                <c:pt idx="3362">
                  <c:v>0.48778070535908535</c:v>
                </c:pt>
                <c:pt idx="3363">
                  <c:v>0.48463825569871155</c:v>
                </c:pt>
                <c:pt idx="3364">
                  <c:v>0.49092315501945905</c:v>
                </c:pt>
                <c:pt idx="3365">
                  <c:v>0.48778070535908535</c:v>
                </c:pt>
                <c:pt idx="3366">
                  <c:v>0.48463825569871155</c:v>
                </c:pt>
                <c:pt idx="3367">
                  <c:v>0.48463825569871155</c:v>
                </c:pt>
                <c:pt idx="3368">
                  <c:v>0.47835335637796417</c:v>
                </c:pt>
                <c:pt idx="3369">
                  <c:v>0.48463825569871155</c:v>
                </c:pt>
                <c:pt idx="3370">
                  <c:v>0.47835335637796417</c:v>
                </c:pt>
                <c:pt idx="3371">
                  <c:v>0.48149580603833786</c:v>
                </c:pt>
                <c:pt idx="3372">
                  <c:v>0.47835335637796417</c:v>
                </c:pt>
                <c:pt idx="3373">
                  <c:v>0.47835335637796417</c:v>
                </c:pt>
                <c:pt idx="3374">
                  <c:v>0.47835335637796417</c:v>
                </c:pt>
                <c:pt idx="3375">
                  <c:v>0.47206845705721678</c:v>
                </c:pt>
                <c:pt idx="3376">
                  <c:v>0.47521090671759048</c:v>
                </c:pt>
                <c:pt idx="3377">
                  <c:v>0.47521090671759048</c:v>
                </c:pt>
                <c:pt idx="3378">
                  <c:v>0.46892600739684309</c:v>
                </c:pt>
                <c:pt idx="3379">
                  <c:v>0.47206845705721678</c:v>
                </c:pt>
                <c:pt idx="3380">
                  <c:v>0.46892600739684309</c:v>
                </c:pt>
                <c:pt idx="3381">
                  <c:v>0.47206845705721678</c:v>
                </c:pt>
                <c:pt idx="3382">
                  <c:v>0.46892600739684309</c:v>
                </c:pt>
                <c:pt idx="3383">
                  <c:v>0.4626411080760956</c:v>
                </c:pt>
                <c:pt idx="3384">
                  <c:v>0.4626411080760956</c:v>
                </c:pt>
                <c:pt idx="3385">
                  <c:v>0.46578355773646929</c:v>
                </c:pt>
                <c:pt idx="3386">
                  <c:v>0.46578355773646929</c:v>
                </c:pt>
                <c:pt idx="3387">
                  <c:v>0.4626411080760956</c:v>
                </c:pt>
                <c:pt idx="3388">
                  <c:v>0.45949865841572191</c:v>
                </c:pt>
                <c:pt idx="3389">
                  <c:v>0.46578355773646929</c:v>
                </c:pt>
                <c:pt idx="3390">
                  <c:v>0.46578355773646929</c:v>
                </c:pt>
                <c:pt idx="3391">
                  <c:v>0.45635620875534821</c:v>
                </c:pt>
                <c:pt idx="3392">
                  <c:v>0.45321375909497452</c:v>
                </c:pt>
                <c:pt idx="3393">
                  <c:v>0.45321375909497452</c:v>
                </c:pt>
                <c:pt idx="3394">
                  <c:v>0.45007130943460083</c:v>
                </c:pt>
                <c:pt idx="3395">
                  <c:v>0.45007130943460083</c:v>
                </c:pt>
                <c:pt idx="3396">
                  <c:v>0.45321375909497452</c:v>
                </c:pt>
                <c:pt idx="3397">
                  <c:v>0.44378641011385334</c:v>
                </c:pt>
                <c:pt idx="3398">
                  <c:v>0.44692885977422714</c:v>
                </c:pt>
                <c:pt idx="3399">
                  <c:v>0.45321375909497452</c:v>
                </c:pt>
                <c:pt idx="3400">
                  <c:v>0.43750151079310595</c:v>
                </c:pt>
                <c:pt idx="3401">
                  <c:v>0.44064396045347964</c:v>
                </c:pt>
                <c:pt idx="3402">
                  <c:v>0.44378641011385334</c:v>
                </c:pt>
                <c:pt idx="3403">
                  <c:v>0.44064396045347964</c:v>
                </c:pt>
                <c:pt idx="3404">
                  <c:v>0.44378641011385334</c:v>
                </c:pt>
                <c:pt idx="3405">
                  <c:v>0.44378641011385334</c:v>
                </c:pt>
                <c:pt idx="3406">
                  <c:v>0.45007130943460083</c:v>
                </c:pt>
                <c:pt idx="3407">
                  <c:v>0.44064396045347964</c:v>
                </c:pt>
                <c:pt idx="3408">
                  <c:v>0.44064396045347964</c:v>
                </c:pt>
                <c:pt idx="3409">
                  <c:v>0.44378641011385334</c:v>
                </c:pt>
                <c:pt idx="3410">
                  <c:v>0.43750151079310595</c:v>
                </c:pt>
                <c:pt idx="3411">
                  <c:v>0.43435906113273226</c:v>
                </c:pt>
                <c:pt idx="3412">
                  <c:v>0.43435906113273226</c:v>
                </c:pt>
                <c:pt idx="3413">
                  <c:v>0.43435906113273226</c:v>
                </c:pt>
                <c:pt idx="3414">
                  <c:v>0.42493171215161107</c:v>
                </c:pt>
                <c:pt idx="3415">
                  <c:v>0.43121661147235857</c:v>
                </c:pt>
                <c:pt idx="3416">
                  <c:v>0.42178926249123738</c:v>
                </c:pt>
                <c:pt idx="3417">
                  <c:v>0.43121661147235857</c:v>
                </c:pt>
                <c:pt idx="3418">
                  <c:v>0.43121661147235857</c:v>
                </c:pt>
                <c:pt idx="3419">
                  <c:v>0.42493171215161107</c:v>
                </c:pt>
                <c:pt idx="3420">
                  <c:v>0.42807416181198488</c:v>
                </c:pt>
                <c:pt idx="3421">
                  <c:v>0.42807416181198488</c:v>
                </c:pt>
                <c:pt idx="3422">
                  <c:v>0.42178926249123738</c:v>
                </c:pt>
                <c:pt idx="3423">
                  <c:v>0.42178926249123738</c:v>
                </c:pt>
                <c:pt idx="3424">
                  <c:v>0.42178926249123738</c:v>
                </c:pt>
                <c:pt idx="3425">
                  <c:v>0.42178926249123738</c:v>
                </c:pt>
                <c:pt idx="3426">
                  <c:v>0.42178926249123738</c:v>
                </c:pt>
                <c:pt idx="3427">
                  <c:v>0.41864681283086369</c:v>
                </c:pt>
                <c:pt idx="3428">
                  <c:v>0.43121661147235857</c:v>
                </c:pt>
                <c:pt idx="3429">
                  <c:v>0.42493171215161107</c:v>
                </c:pt>
                <c:pt idx="3430">
                  <c:v>0.42178926249123738</c:v>
                </c:pt>
                <c:pt idx="3431">
                  <c:v>0.41864681283086369</c:v>
                </c:pt>
                <c:pt idx="3432">
                  <c:v>0.42178926249123738</c:v>
                </c:pt>
                <c:pt idx="3433">
                  <c:v>0.41550436317049</c:v>
                </c:pt>
                <c:pt idx="3434">
                  <c:v>0.41550436317049</c:v>
                </c:pt>
                <c:pt idx="3435">
                  <c:v>0.41550436317049</c:v>
                </c:pt>
                <c:pt idx="3436">
                  <c:v>0.41550436317049</c:v>
                </c:pt>
                <c:pt idx="3437">
                  <c:v>0.41550436317049</c:v>
                </c:pt>
                <c:pt idx="3438">
                  <c:v>0.41236191351011631</c:v>
                </c:pt>
                <c:pt idx="3439">
                  <c:v>0.41236191351011631</c:v>
                </c:pt>
                <c:pt idx="3440">
                  <c:v>0.41550436317049</c:v>
                </c:pt>
                <c:pt idx="3441">
                  <c:v>0.40921946384974262</c:v>
                </c:pt>
                <c:pt idx="3442">
                  <c:v>0.41236191351011631</c:v>
                </c:pt>
                <c:pt idx="3443">
                  <c:v>0.41550436317049</c:v>
                </c:pt>
                <c:pt idx="3444">
                  <c:v>0.40921946384974262</c:v>
                </c:pt>
                <c:pt idx="3445">
                  <c:v>0.41550436317049</c:v>
                </c:pt>
                <c:pt idx="3446">
                  <c:v>0.40293456452899512</c:v>
                </c:pt>
                <c:pt idx="3447">
                  <c:v>0.40607701418936881</c:v>
                </c:pt>
                <c:pt idx="3448">
                  <c:v>0.39979211486862143</c:v>
                </c:pt>
                <c:pt idx="3449">
                  <c:v>0.39979211486862143</c:v>
                </c:pt>
                <c:pt idx="3450">
                  <c:v>0.40607701418936881</c:v>
                </c:pt>
                <c:pt idx="3451">
                  <c:v>0.39979211486862143</c:v>
                </c:pt>
                <c:pt idx="3452">
                  <c:v>0.39979211486862143</c:v>
                </c:pt>
                <c:pt idx="3453">
                  <c:v>0.39979211486862143</c:v>
                </c:pt>
                <c:pt idx="3454">
                  <c:v>0.39979211486862143</c:v>
                </c:pt>
                <c:pt idx="3455">
                  <c:v>0.39350721554787405</c:v>
                </c:pt>
                <c:pt idx="3456">
                  <c:v>0.39664966520824774</c:v>
                </c:pt>
                <c:pt idx="3457">
                  <c:v>0.39664966520824774</c:v>
                </c:pt>
                <c:pt idx="3458">
                  <c:v>0.39036476588750035</c:v>
                </c:pt>
                <c:pt idx="3459">
                  <c:v>0.39350721554787405</c:v>
                </c:pt>
                <c:pt idx="3460">
                  <c:v>0.39350721554787405</c:v>
                </c:pt>
                <c:pt idx="3461">
                  <c:v>0.39350721554787405</c:v>
                </c:pt>
                <c:pt idx="3462">
                  <c:v>0.39036476588750035</c:v>
                </c:pt>
                <c:pt idx="3463">
                  <c:v>0.39350721554787405</c:v>
                </c:pt>
                <c:pt idx="3464">
                  <c:v>0.39350721554787405</c:v>
                </c:pt>
                <c:pt idx="3465">
                  <c:v>0.39036476588750035</c:v>
                </c:pt>
                <c:pt idx="3466">
                  <c:v>0.39036476588750035</c:v>
                </c:pt>
                <c:pt idx="3467">
                  <c:v>0.39036476588750035</c:v>
                </c:pt>
                <c:pt idx="3468">
                  <c:v>0.39036476588750035</c:v>
                </c:pt>
                <c:pt idx="3469">
                  <c:v>0.38407986656675286</c:v>
                </c:pt>
                <c:pt idx="3470">
                  <c:v>0.38722231622712655</c:v>
                </c:pt>
                <c:pt idx="3471">
                  <c:v>0.38407986656675286</c:v>
                </c:pt>
                <c:pt idx="3472">
                  <c:v>0.38722231622712655</c:v>
                </c:pt>
                <c:pt idx="3473">
                  <c:v>0.38407986656675286</c:v>
                </c:pt>
                <c:pt idx="3474">
                  <c:v>0.38407986656675286</c:v>
                </c:pt>
                <c:pt idx="3475">
                  <c:v>0.38093741690637917</c:v>
                </c:pt>
                <c:pt idx="3476">
                  <c:v>0.38093741690637917</c:v>
                </c:pt>
                <c:pt idx="3477">
                  <c:v>0.37779496724600548</c:v>
                </c:pt>
                <c:pt idx="3478">
                  <c:v>0.37779496724600548</c:v>
                </c:pt>
                <c:pt idx="3479">
                  <c:v>0.37465251758563178</c:v>
                </c:pt>
                <c:pt idx="3480">
                  <c:v>0.37465251758563178</c:v>
                </c:pt>
                <c:pt idx="3481">
                  <c:v>0.37779496724600548</c:v>
                </c:pt>
                <c:pt idx="3482">
                  <c:v>0.37465251758563178</c:v>
                </c:pt>
                <c:pt idx="3483">
                  <c:v>0.37151006792525809</c:v>
                </c:pt>
                <c:pt idx="3484">
                  <c:v>0.37465251758563178</c:v>
                </c:pt>
                <c:pt idx="3485">
                  <c:v>0.37465251758563178</c:v>
                </c:pt>
                <c:pt idx="3486">
                  <c:v>0.37465251758563178</c:v>
                </c:pt>
                <c:pt idx="3487">
                  <c:v>0.37151006792525809</c:v>
                </c:pt>
                <c:pt idx="3488">
                  <c:v>0.37465251758563178</c:v>
                </c:pt>
                <c:pt idx="3489">
                  <c:v>0.37151006792525809</c:v>
                </c:pt>
                <c:pt idx="3490">
                  <c:v>0.37151006792525809</c:v>
                </c:pt>
                <c:pt idx="3491">
                  <c:v>0.37779496724600548</c:v>
                </c:pt>
                <c:pt idx="3492">
                  <c:v>0.37151006792525809</c:v>
                </c:pt>
                <c:pt idx="3493">
                  <c:v>0.3652251686045106</c:v>
                </c:pt>
                <c:pt idx="3494">
                  <c:v>0.36836761826488429</c:v>
                </c:pt>
                <c:pt idx="3495">
                  <c:v>0.36836761826488429</c:v>
                </c:pt>
                <c:pt idx="3496">
                  <c:v>0.36836761826488429</c:v>
                </c:pt>
                <c:pt idx="3497">
                  <c:v>0.36836761826488429</c:v>
                </c:pt>
                <c:pt idx="3498">
                  <c:v>0.3652251686045106</c:v>
                </c:pt>
                <c:pt idx="3499">
                  <c:v>0.3652251686045106</c:v>
                </c:pt>
                <c:pt idx="3500">
                  <c:v>0.36208271894413691</c:v>
                </c:pt>
                <c:pt idx="3501">
                  <c:v>0.3652251686045106</c:v>
                </c:pt>
                <c:pt idx="3502">
                  <c:v>0.3652251686045106</c:v>
                </c:pt>
                <c:pt idx="3503">
                  <c:v>0.36208271894413691</c:v>
                </c:pt>
                <c:pt idx="3504">
                  <c:v>0.36208271894413691</c:v>
                </c:pt>
                <c:pt idx="3505">
                  <c:v>0.36208271894413691</c:v>
                </c:pt>
                <c:pt idx="3506">
                  <c:v>0.35894026928376321</c:v>
                </c:pt>
                <c:pt idx="3507">
                  <c:v>0.36208271894413691</c:v>
                </c:pt>
                <c:pt idx="3508">
                  <c:v>0.35579781962338952</c:v>
                </c:pt>
                <c:pt idx="3509">
                  <c:v>0.35579781962338952</c:v>
                </c:pt>
                <c:pt idx="3510">
                  <c:v>0.35579781962338952</c:v>
                </c:pt>
                <c:pt idx="3511">
                  <c:v>0.35894026928376321</c:v>
                </c:pt>
                <c:pt idx="3512">
                  <c:v>0.35894026928376321</c:v>
                </c:pt>
                <c:pt idx="3513">
                  <c:v>0.35894026928376321</c:v>
                </c:pt>
                <c:pt idx="3514">
                  <c:v>0.35894026928376321</c:v>
                </c:pt>
                <c:pt idx="3515">
                  <c:v>0.35894026928376321</c:v>
                </c:pt>
                <c:pt idx="3516">
                  <c:v>0.35579781962338952</c:v>
                </c:pt>
                <c:pt idx="3517">
                  <c:v>0.35579781962338952</c:v>
                </c:pt>
                <c:pt idx="3518">
                  <c:v>0.35265536996301583</c:v>
                </c:pt>
                <c:pt idx="3519">
                  <c:v>0.34951292030264214</c:v>
                </c:pt>
                <c:pt idx="3520">
                  <c:v>0.35265536996301583</c:v>
                </c:pt>
                <c:pt idx="3521">
                  <c:v>0.35265536996301583</c:v>
                </c:pt>
                <c:pt idx="3522">
                  <c:v>0.34951292030264214</c:v>
                </c:pt>
                <c:pt idx="3523">
                  <c:v>0.34951292030264214</c:v>
                </c:pt>
                <c:pt idx="3524">
                  <c:v>0.34951292030264214</c:v>
                </c:pt>
                <c:pt idx="3525">
                  <c:v>0.35265536996301583</c:v>
                </c:pt>
                <c:pt idx="3526">
                  <c:v>0.34637047064226834</c:v>
                </c:pt>
                <c:pt idx="3527">
                  <c:v>0.34951292030264214</c:v>
                </c:pt>
                <c:pt idx="3528">
                  <c:v>0.34637047064226834</c:v>
                </c:pt>
                <c:pt idx="3529">
                  <c:v>0.34322802098189464</c:v>
                </c:pt>
                <c:pt idx="3530">
                  <c:v>0.34637047064226834</c:v>
                </c:pt>
                <c:pt idx="3531">
                  <c:v>0.34322802098189464</c:v>
                </c:pt>
                <c:pt idx="3532">
                  <c:v>0.34322802098189464</c:v>
                </c:pt>
                <c:pt idx="3533">
                  <c:v>0.34322802098189464</c:v>
                </c:pt>
                <c:pt idx="3534">
                  <c:v>0.34008557132152095</c:v>
                </c:pt>
                <c:pt idx="3535">
                  <c:v>0.34322802098189464</c:v>
                </c:pt>
                <c:pt idx="3536">
                  <c:v>0.34008557132152095</c:v>
                </c:pt>
                <c:pt idx="3537">
                  <c:v>0.34008557132152095</c:v>
                </c:pt>
                <c:pt idx="3538">
                  <c:v>0.33694312166114726</c:v>
                </c:pt>
                <c:pt idx="3539">
                  <c:v>0.33694312166114726</c:v>
                </c:pt>
                <c:pt idx="3540">
                  <c:v>0.33694312166114726</c:v>
                </c:pt>
                <c:pt idx="3541">
                  <c:v>0.34008557132152095</c:v>
                </c:pt>
                <c:pt idx="3542">
                  <c:v>0.34008557132152095</c:v>
                </c:pt>
                <c:pt idx="3543">
                  <c:v>0.33694312166114726</c:v>
                </c:pt>
                <c:pt idx="3544">
                  <c:v>0.33380067200077357</c:v>
                </c:pt>
                <c:pt idx="3545">
                  <c:v>0.33380067200077357</c:v>
                </c:pt>
                <c:pt idx="3546">
                  <c:v>0.33380067200077357</c:v>
                </c:pt>
                <c:pt idx="3547">
                  <c:v>0.33694312166114726</c:v>
                </c:pt>
                <c:pt idx="3548">
                  <c:v>0.33380067200077357</c:v>
                </c:pt>
                <c:pt idx="3549">
                  <c:v>0.33694312166114726</c:v>
                </c:pt>
                <c:pt idx="3550">
                  <c:v>0.33380067200077357</c:v>
                </c:pt>
                <c:pt idx="3551">
                  <c:v>0.33380067200077357</c:v>
                </c:pt>
                <c:pt idx="3552">
                  <c:v>0.33065822234039988</c:v>
                </c:pt>
                <c:pt idx="3553">
                  <c:v>0.33065822234039988</c:v>
                </c:pt>
                <c:pt idx="3554">
                  <c:v>0.33065822234039988</c:v>
                </c:pt>
                <c:pt idx="3555">
                  <c:v>0.33065822234039988</c:v>
                </c:pt>
                <c:pt idx="3556">
                  <c:v>0.33065822234039988</c:v>
                </c:pt>
                <c:pt idx="3557">
                  <c:v>0.33065822234039988</c:v>
                </c:pt>
                <c:pt idx="3558">
                  <c:v>0.33065822234039988</c:v>
                </c:pt>
                <c:pt idx="3559">
                  <c:v>0.33065822234039988</c:v>
                </c:pt>
                <c:pt idx="3560">
                  <c:v>0.33065822234039988</c:v>
                </c:pt>
                <c:pt idx="3561">
                  <c:v>0.32751577268002607</c:v>
                </c:pt>
                <c:pt idx="3562">
                  <c:v>0.32437332301965238</c:v>
                </c:pt>
                <c:pt idx="3563">
                  <c:v>0.32751577268002607</c:v>
                </c:pt>
                <c:pt idx="3564">
                  <c:v>0.32751577268002607</c:v>
                </c:pt>
                <c:pt idx="3565">
                  <c:v>0.32437332301965238</c:v>
                </c:pt>
                <c:pt idx="3566">
                  <c:v>0.32437332301965238</c:v>
                </c:pt>
                <c:pt idx="3567">
                  <c:v>0.32123087335927869</c:v>
                </c:pt>
                <c:pt idx="3568">
                  <c:v>0.32437332301965238</c:v>
                </c:pt>
                <c:pt idx="3569">
                  <c:v>0.32123087335927869</c:v>
                </c:pt>
                <c:pt idx="3570">
                  <c:v>0.32123087335927869</c:v>
                </c:pt>
                <c:pt idx="3571">
                  <c:v>0.318088423698905</c:v>
                </c:pt>
                <c:pt idx="3572">
                  <c:v>0.318088423698905</c:v>
                </c:pt>
                <c:pt idx="3573">
                  <c:v>0.32123087335927869</c:v>
                </c:pt>
                <c:pt idx="3574">
                  <c:v>0.32123087335927869</c:v>
                </c:pt>
                <c:pt idx="3575">
                  <c:v>0.32437332301965238</c:v>
                </c:pt>
                <c:pt idx="3576">
                  <c:v>0.32437332301965238</c:v>
                </c:pt>
                <c:pt idx="3577">
                  <c:v>0.32437332301965238</c:v>
                </c:pt>
                <c:pt idx="3578">
                  <c:v>0.32751577268002607</c:v>
                </c:pt>
                <c:pt idx="3579">
                  <c:v>0.32751577268002607</c:v>
                </c:pt>
                <c:pt idx="3580">
                  <c:v>0.32437332301965238</c:v>
                </c:pt>
                <c:pt idx="3581">
                  <c:v>0.32437332301965238</c:v>
                </c:pt>
                <c:pt idx="3582">
                  <c:v>0.32437332301965238</c:v>
                </c:pt>
                <c:pt idx="3583">
                  <c:v>0.32123087335927869</c:v>
                </c:pt>
                <c:pt idx="3584">
                  <c:v>0.318088423698905</c:v>
                </c:pt>
                <c:pt idx="3585">
                  <c:v>0.32123087335927869</c:v>
                </c:pt>
                <c:pt idx="3586">
                  <c:v>0.31180352437815761</c:v>
                </c:pt>
                <c:pt idx="3587">
                  <c:v>0.31494597403853131</c:v>
                </c:pt>
                <c:pt idx="3588">
                  <c:v>0.31180352437815761</c:v>
                </c:pt>
                <c:pt idx="3589">
                  <c:v>0.31180352437815761</c:v>
                </c:pt>
                <c:pt idx="3590">
                  <c:v>0.31180352437815761</c:v>
                </c:pt>
                <c:pt idx="3591">
                  <c:v>0.30866107471778381</c:v>
                </c:pt>
                <c:pt idx="3592">
                  <c:v>0.30551862505741012</c:v>
                </c:pt>
                <c:pt idx="3593">
                  <c:v>0.31180352437815761</c:v>
                </c:pt>
                <c:pt idx="3594">
                  <c:v>0.30551862505741012</c:v>
                </c:pt>
                <c:pt idx="3595">
                  <c:v>0.30866107471778381</c:v>
                </c:pt>
                <c:pt idx="3596">
                  <c:v>0.1672508400009669</c:v>
                </c:pt>
                <c:pt idx="3597">
                  <c:v>6.9834900529381905E-2</c:v>
                </c:pt>
                <c:pt idx="3598">
                  <c:v>3.2125504604897381E-2</c:v>
                </c:pt>
                <c:pt idx="3599">
                  <c:v>1.0128356982281428E-2</c:v>
                </c:pt>
                <c:pt idx="3600">
                  <c:v>-2.4414416592133392E-3</c:v>
                </c:pt>
                <c:pt idx="3601">
                  <c:v>3.8434576615340443E-3</c:v>
                </c:pt>
                <c:pt idx="3602">
                  <c:v>-8.7263409799607228E-3</c:v>
                </c:pt>
                <c:pt idx="3603">
                  <c:v>-2.4414416592133392E-3</c:v>
                </c:pt>
                <c:pt idx="3604">
                  <c:v>-8.7263409799607228E-3</c:v>
                </c:pt>
                <c:pt idx="3605">
                  <c:v>-2.4414416592133392E-3</c:v>
                </c:pt>
                <c:pt idx="3606">
                  <c:v>-5.583891319587142E-3</c:v>
                </c:pt>
                <c:pt idx="3607">
                  <c:v>-2.4414416592133392E-3</c:v>
                </c:pt>
                <c:pt idx="3608">
                  <c:v>7.0100800116035256E-4</c:v>
                </c:pt>
                <c:pt idx="3609">
                  <c:v>7.0100800116035256E-4</c:v>
                </c:pt>
                <c:pt idx="3610">
                  <c:v>7.0100800116035256E-4</c:v>
                </c:pt>
                <c:pt idx="3611">
                  <c:v>7.0100800116035256E-4</c:v>
                </c:pt>
                <c:pt idx="3612">
                  <c:v>7.0100800116035256E-4</c:v>
                </c:pt>
                <c:pt idx="3613">
                  <c:v>7.0100800116035256E-4</c:v>
                </c:pt>
                <c:pt idx="3614">
                  <c:v>7.0100800116035256E-4</c:v>
                </c:pt>
                <c:pt idx="3615">
                  <c:v>6.9859073219077361E-3</c:v>
                </c:pt>
                <c:pt idx="3616">
                  <c:v>1.0128356982281428E-2</c:v>
                </c:pt>
                <c:pt idx="3617">
                  <c:v>1.327080664265512E-2</c:v>
                </c:pt>
                <c:pt idx="3618">
                  <c:v>1.327080664265512E-2</c:v>
                </c:pt>
                <c:pt idx="3619">
                  <c:v>1.327080664265512E-2</c:v>
                </c:pt>
                <c:pt idx="3620">
                  <c:v>1.327080664265512E-2</c:v>
                </c:pt>
                <c:pt idx="3621">
                  <c:v>1.327080664265512E-2</c:v>
                </c:pt>
                <c:pt idx="3622">
                  <c:v>1.0128356982281428E-2</c:v>
                </c:pt>
                <c:pt idx="3623">
                  <c:v>1.6413256303028811E-2</c:v>
                </c:pt>
                <c:pt idx="3624">
                  <c:v>1.9555705963402614E-2</c:v>
                </c:pt>
                <c:pt idx="3625">
                  <c:v>1.6413256303028811E-2</c:v>
                </c:pt>
                <c:pt idx="3626">
                  <c:v>1.9555705963402614E-2</c:v>
                </c:pt>
                <c:pt idx="3627">
                  <c:v>2.2698155623776306E-2</c:v>
                </c:pt>
                <c:pt idx="3628">
                  <c:v>1.9555705963402614E-2</c:v>
                </c:pt>
                <c:pt idx="3629">
                  <c:v>1.6413256303028811E-2</c:v>
                </c:pt>
                <c:pt idx="3630">
                  <c:v>1.6413256303028811E-2</c:v>
                </c:pt>
                <c:pt idx="3631">
                  <c:v>1.6413256303028811E-2</c:v>
                </c:pt>
                <c:pt idx="3632">
                  <c:v>1.6413256303028811E-2</c:v>
                </c:pt>
                <c:pt idx="3633">
                  <c:v>1.6413256303028811E-2</c:v>
                </c:pt>
                <c:pt idx="3634">
                  <c:v>1.6413256303028811E-2</c:v>
                </c:pt>
                <c:pt idx="3635">
                  <c:v>1.327080664265512E-2</c:v>
                </c:pt>
                <c:pt idx="3636">
                  <c:v>1.327080664265512E-2</c:v>
                </c:pt>
                <c:pt idx="3637">
                  <c:v>1.6413256303028811E-2</c:v>
                </c:pt>
                <c:pt idx="3638">
                  <c:v>1.327080664265512E-2</c:v>
                </c:pt>
                <c:pt idx="3639">
                  <c:v>1.6413256303028811E-2</c:v>
                </c:pt>
                <c:pt idx="3640">
                  <c:v>1.6413256303028811E-2</c:v>
                </c:pt>
                <c:pt idx="3641">
                  <c:v>1.9555705963402614E-2</c:v>
                </c:pt>
                <c:pt idx="3642">
                  <c:v>1.6413256303028811E-2</c:v>
                </c:pt>
                <c:pt idx="3643">
                  <c:v>1.6413256303028811E-2</c:v>
                </c:pt>
                <c:pt idx="3644">
                  <c:v>1.6413256303028811E-2</c:v>
                </c:pt>
                <c:pt idx="3645">
                  <c:v>1.6413256303028811E-2</c:v>
                </c:pt>
                <c:pt idx="3646">
                  <c:v>1.9555705963402614E-2</c:v>
                </c:pt>
                <c:pt idx="3647">
                  <c:v>1.9555705963402614E-2</c:v>
                </c:pt>
                <c:pt idx="3648">
                  <c:v>1.9555705963402614E-2</c:v>
                </c:pt>
                <c:pt idx="3649">
                  <c:v>1.9555705963402614E-2</c:v>
                </c:pt>
                <c:pt idx="3650">
                  <c:v>1.6413256303028811E-2</c:v>
                </c:pt>
                <c:pt idx="3651">
                  <c:v>1.6413256303028811E-2</c:v>
                </c:pt>
                <c:pt idx="3652">
                  <c:v>1.9555705963402614E-2</c:v>
                </c:pt>
                <c:pt idx="3653">
                  <c:v>1.9555705963402614E-2</c:v>
                </c:pt>
                <c:pt idx="3654">
                  <c:v>1.9555705963402614E-2</c:v>
                </c:pt>
                <c:pt idx="3655">
                  <c:v>1.9555705963402614E-2</c:v>
                </c:pt>
                <c:pt idx="3656">
                  <c:v>2.2698155623776306E-2</c:v>
                </c:pt>
                <c:pt idx="3657">
                  <c:v>1.9555705963402614E-2</c:v>
                </c:pt>
                <c:pt idx="3658">
                  <c:v>1.9555705963402614E-2</c:v>
                </c:pt>
                <c:pt idx="3659">
                  <c:v>1.9555705963402614E-2</c:v>
                </c:pt>
                <c:pt idx="3660">
                  <c:v>1.327080664265512E-2</c:v>
                </c:pt>
                <c:pt idx="3661">
                  <c:v>1.6413256303028811E-2</c:v>
                </c:pt>
                <c:pt idx="3662">
                  <c:v>1.6413256303028811E-2</c:v>
                </c:pt>
                <c:pt idx="3663">
                  <c:v>1.6413256303028811E-2</c:v>
                </c:pt>
                <c:pt idx="3664">
                  <c:v>1.6413256303028811E-2</c:v>
                </c:pt>
                <c:pt idx="3665">
                  <c:v>1.6413256303028811E-2</c:v>
                </c:pt>
                <c:pt idx="3666">
                  <c:v>1.6413256303028811E-2</c:v>
                </c:pt>
                <c:pt idx="3667">
                  <c:v>1.327080664265512E-2</c:v>
                </c:pt>
                <c:pt idx="3668">
                  <c:v>1.9555705963402614E-2</c:v>
                </c:pt>
                <c:pt idx="3669">
                  <c:v>1.6413256303028811E-2</c:v>
                </c:pt>
                <c:pt idx="3670">
                  <c:v>1.9555705963402614E-2</c:v>
                </c:pt>
                <c:pt idx="3671">
                  <c:v>1.9555705963402614E-2</c:v>
                </c:pt>
                <c:pt idx="3672">
                  <c:v>1.6413256303028811E-2</c:v>
                </c:pt>
                <c:pt idx="3673">
                  <c:v>1.9555705963402614E-2</c:v>
                </c:pt>
                <c:pt idx="3674">
                  <c:v>1.9555705963402614E-2</c:v>
                </c:pt>
                <c:pt idx="3675">
                  <c:v>1.9555705963402614E-2</c:v>
                </c:pt>
                <c:pt idx="3676">
                  <c:v>1.6413256303028811E-2</c:v>
                </c:pt>
                <c:pt idx="3677">
                  <c:v>1.0128356982281428E-2</c:v>
                </c:pt>
                <c:pt idx="3678">
                  <c:v>1.9555705963402614E-2</c:v>
                </c:pt>
                <c:pt idx="3679">
                  <c:v>1.9555705963402614E-2</c:v>
                </c:pt>
                <c:pt idx="3680">
                  <c:v>1.6413256303028811E-2</c:v>
                </c:pt>
                <c:pt idx="3681">
                  <c:v>1.9555705963402614E-2</c:v>
                </c:pt>
                <c:pt idx="3682">
                  <c:v>1.6413256303028811E-2</c:v>
                </c:pt>
                <c:pt idx="3683">
                  <c:v>2.2698155623776306E-2</c:v>
                </c:pt>
                <c:pt idx="3684">
                  <c:v>1.6413256303028811E-2</c:v>
                </c:pt>
                <c:pt idx="3685">
                  <c:v>1.9555705963402614E-2</c:v>
                </c:pt>
                <c:pt idx="3686">
                  <c:v>2.898305494452369E-2</c:v>
                </c:pt>
                <c:pt idx="3687">
                  <c:v>2.5840605284149998E-2</c:v>
                </c:pt>
                <c:pt idx="3688">
                  <c:v>2.2698155623776306E-2</c:v>
                </c:pt>
                <c:pt idx="3689">
                  <c:v>2.5840605284149998E-2</c:v>
                </c:pt>
                <c:pt idx="3690">
                  <c:v>2.5840605284149998E-2</c:v>
                </c:pt>
                <c:pt idx="3691">
                  <c:v>2.5840605284149998E-2</c:v>
                </c:pt>
                <c:pt idx="3692">
                  <c:v>2.5840605284149998E-2</c:v>
                </c:pt>
                <c:pt idx="3693">
                  <c:v>2.5840605284149998E-2</c:v>
                </c:pt>
                <c:pt idx="3694">
                  <c:v>2.5840605284149998E-2</c:v>
                </c:pt>
                <c:pt idx="3695">
                  <c:v>2.5840605284149998E-2</c:v>
                </c:pt>
                <c:pt idx="3696">
                  <c:v>2.5840605284149998E-2</c:v>
                </c:pt>
                <c:pt idx="3697">
                  <c:v>2.898305494452369E-2</c:v>
                </c:pt>
                <c:pt idx="3698">
                  <c:v>2.898305494452369E-2</c:v>
                </c:pt>
                <c:pt idx="3699">
                  <c:v>2.898305494452369E-2</c:v>
                </c:pt>
                <c:pt idx="3700">
                  <c:v>2.5840605284149998E-2</c:v>
                </c:pt>
                <c:pt idx="3701">
                  <c:v>3.2125504604897381E-2</c:v>
                </c:pt>
                <c:pt idx="3702">
                  <c:v>2.5840605284149998E-2</c:v>
                </c:pt>
                <c:pt idx="3703">
                  <c:v>2.5840605284149998E-2</c:v>
                </c:pt>
                <c:pt idx="3704">
                  <c:v>3.2125504604897381E-2</c:v>
                </c:pt>
                <c:pt idx="3705">
                  <c:v>3.5267954265271073E-2</c:v>
                </c:pt>
                <c:pt idx="3706">
                  <c:v>3.5267954265271073E-2</c:v>
                </c:pt>
                <c:pt idx="3707">
                  <c:v>3.2125504604897381E-2</c:v>
                </c:pt>
                <c:pt idx="3708">
                  <c:v>3.5267954265271073E-2</c:v>
                </c:pt>
                <c:pt idx="3709">
                  <c:v>3.2125504604897381E-2</c:v>
                </c:pt>
                <c:pt idx="3710">
                  <c:v>3.5267954265271073E-2</c:v>
                </c:pt>
                <c:pt idx="3711">
                  <c:v>3.2125504604897381E-2</c:v>
                </c:pt>
                <c:pt idx="3712">
                  <c:v>3.2125504604897381E-2</c:v>
                </c:pt>
                <c:pt idx="3713">
                  <c:v>2.898305494452369E-2</c:v>
                </c:pt>
                <c:pt idx="3714">
                  <c:v>2.898305494452369E-2</c:v>
                </c:pt>
                <c:pt idx="3715">
                  <c:v>2.898305494452369E-2</c:v>
                </c:pt>
                <c:pt idx="3716">
                  <c:v>2.898305494452369E-2</c:v>
                </c:pt>
                <c:pt idx="3717">
                  <c:v>2.5840605284149998E-2</c:v>
                </c:pt>
                <c:pt idx="3718">
                  <c:v>2.5840605284149998E-2</c:v>
                </c:pt>
                <c:pt idx="3719">
                  <c:v>3.2125504604897381E-2</c:v>
                </c:pt>
                <c:pt idx="3720">
                  <c:v>2.5840605284149998E-2</c:v>
                </c:pt>
                <c:pt idx="3721">
                  <c:v>2.5840605284149998E-2</c:v>
                </c:pt>
                <c:pt idx="3722">
                  <c:v>2.898305494452369E-2</c:v>
                </c:pt>
                <c:pt idx="3723">
                  <c:v>3.2125504604897381E-2</c:v>
                </c:pt>
                <c:pt idx="3724">
                  <c:v>3.2125504604897381E-2</c:v>
                </c:pt>
                <c:pt idx="3725">
                  <c:v>3.2125504604897381E-2</c:v>
                </c:pt>
                <c:pt idx="3726">
                  <c:v>3.2125504604897381E-2</c:v>
                </c:pt>
                <c:pt idx="3727">
                  <c:v>3.2125504604897381E-2</c:v>
                </c:pt>
                <c:pt idx="3728">
                  <c:v>3.2125504604897381E-2</c:v>
                </c:pt>
                <c:pt idx="3729">
                  <c:v>3.2125504604897381E-2</c:v>
                </c:pt>
                <c:pt idx="3730">
                  <c:v>2.898305494452369E-2</c:v>
                </c:pt>
                <c:pt idx="3731">
                  <c:v>2.898305494452369E-2</c:v>
                </c:pt>
                <c:pt idx="3732">
                  <c:v>2.5840605284149998E-2</c:v>
                </c:pt>
                <c:pt idx="3733">
                  <c:v>2.898305494452369E-2</c:v>
                </c:pt>
                <c:pt idx="3734">
                  <c:v>2.898305494452369E-2</c:v>
                </c:pt>
                <c:pt idx="3735">
                  <c:v>2.5840605284149998E-2</c:v>
                </c:pt>
                <c:pt idx="3736">
                  <c:v>2.5840605284149998E-2</c:v>
                </c:pt>
                <c:pt idx="3737">
                  <c:v>2.5840605284149998E-2</c:v>
                </c:pt>
                <c:pt idx="3738">
                  <c:v>2.898305494452369E-2</c:v>
                </c:pt>
                <c:pt idx="3739">
                  <c:v>2.898305494452369E-2</c:v>
                </c:pt>
                <c:pt idx="3740">
                  <c:v>2.898305494452369E-2</c:v>
                </c:pt>
                <c:pt idx="3741">
                  <c:v>2.898305494452369E-2</c:v>
                </c:pt>
                <c:pt idx="3742">
                  <c:v>2.898305494452369E-2</c:v>
                </c:pt>
                <c:pt idx="3743">
                  <c:v>2.898305494452369E-2</c:v>
                </c:pt>
                <c:pt idx="3744">
                  <c:v>3.2125504604897381E-2</c:v>
                </c:pt>
                <c:pt idx="3745">
                  <c:v>2.898305494452369E-2</c:v>
                </c:pt>
                <c:pt idx="3746">
                  <c:v>2.5840605284149998E-2</c:v>
                </c:pt>
                <c:pt idx="3747">
                  <c:v>2.898305494452369E-2</c:v>
                </c:pt>
                <c:pt idx="3748">
                  <c:v>2.898305494452369E-2</c:v>
                </c:pt>
                <c:pt idx="3749">
                  <c:v>2.5840605284149998E-2</c:v>
                </c:pt>
                <c:pt idx="3750">
                  <c:v>3.2125504604897381E-2</c:v>
                </c:pt>
                <c:pt idx="3751">
                  <c:v>2.898305494452369E-2</c:v>
                </c:pt>
                <c:pt idx="3752">
                  <c:v>2.898305494452369E-2</c:v>
                </c:pt>
                <c:pt idx="3753">
                  <c:v>2.5840605284149998E-2</c:v>
                </c:pt>
                <c:pt idx="3754">
                  <c:v>2.5840605284149998E-2</c:v>
                </c:pt>
                <c:pt idx="3755">
                  <c:v>2.5840605284149998E-2</c:v>
                </c:pt>
                <c:pt idx="3756">
                  <c:v>2.5840605284149998E-2</c:v>
                </c:pt>
                <c:pt idx="3757">
                  <c:v>2.898305494452369E-2</c:v>
                </c:pt>
                <c:pt idx="3758">
                  <c:v>2.898305494452369E-2</c:v>
                </c:pt>
                <c:pt idx="3759">
                  <c:v>2.898305494452369E-2</c:v>
                </c:pt>
                <c:pt idx="3760">
                  <c:v>2.898305494452369E-2</c:v>
                </c:pt>
                <c:pt idx="3761">
                  <c:v>2.5840605284149998E-2</c:v>
                </c:pt>
                <c:pt idx="3762">
                  <c:v>2.898305494452369E-2</c:v>
                </c:pt>
                <c:pt idx="3763">
                  <c:v>3.2125504604897381E-2</c:v>
                </c:pt>
                <c:pt idx="3764">
                  <c:v>3.2125504604897381E-2</c:v>
                </c:pt>
                <c:pt idx="3765">
                  <c:v>3.2125504604897381E-2</c:v>
                </c:pt>
                <c:pt idx="3766">
                  <c:v>3.2125504604897381E-2</c:v>
                </c:pt>
                <c:pt idx="3767">
                  <c:v>2.898305494452369E-2</c:v>
                </c:pt>
                <c:pt idx="3768">
                  <c:v>2.898305494452369E-2</c:v>
                </c:pt>
                <c:pt idx="3769">
                  <c:v>2.898305494452369E-2</c:v>
                </c:pt>
                <c:pt idx="3770">
                  <c:v>2.898305494452369E-2</c:v>
                </c:pt>
                <c:pt idx="3771">
                  <c:v>3.2125504604897381E-2</c:v>
                </c:pt>
                <c:pt idx="3772">
                  <c:v>2.898305494452369E-2</c:v>
                </c:pt>
                <c:pt idx="3773">
                  <c:v>2.898305494452369E-2</c:v>
                </c:pt>
                <c:pt idx="3774">
                  <c:v>3.2125504604897381E-2</c:v>
                </c:pt>
                <c:pt idx="3775">
                  <c:v>3.2125504604897381E-2</c:v>
                </c:pt>
                <c:pt idx="3776">
                  <c:v>3.2125504604897381E-2</c:v>
                </c:pt>
                <c:pt idx="3777">
                  <c:v>2.898305494452369E-2</c:v>
                </c:pt>
                <c:pt idx="3778">
                  <c:v>2.898305494452369E-2</c:v>
                </c:pt>
                <c:pt idx="3779">
                  <c:v>3.5267954265271073E-2</c:v>
                </c:pt>
                <c:pt idx="3780">
                  <c:v>3.2125504604897381E-2</c:v>
                </c:pt>
                <c:pt idx="3781">
                  <c:v>3.2125504604897381E-2</c:v>
                </c:pt>
                <c:pt idx="3782">
                  <c:v>3.5267954265271073E-2</c:v>
                </c:pt>
                <c:pt idx="3783">
                  <c:v>3.8410403925644765E-2</c:v>
                </c:pt>
                <c:pt idx="3784">
                  <c:v>3.8410403925644765E-2</c:v>
                </c:pt>
                <c:pt idx="3785">
                  <c:v>4.1552853586018568E-2</c:v>
                </c:pt>
                <c:pt idx="3786">
                  <c:v>4.1552853586018568E-2</c:v>
                </c:pt>
                <c:pt idx="3787">
                  <c:v>4.7837752906765951E-2</c:v>
                </c:pt>
                <c:pt idx="3788">
                  <c:v>4.4695303246392259E-2</c:v>
                </c:pt>
                <c:pt idx="3789">
                  <c:v>4.7837752906765951E-2</c:v>
                </c:pt>
                <c:pt idx="3790">
                  <c:v>4.7837752906765951E-2</c:v>
                </c:pt>
                <c:pt idx="3791">
                  <c:v>4.7837752906765951E-2</c:v>
                </c:pt>
                <c:pt idx="3792">
                  <c:v>4.7837752906765951E-2</c:v>
                </c:pt>
                <c:pt idx="3793">
                  <c:v>4.7837752906765951E-2</c:v>
                </c:pt>
                <c:pt idx="3794">
                  <c:v>4.7837752906765951E-2</c:v>
                </c:pt>
                <c:pt idx="3795">
                  <c:v>3.5267954265271073E-2</c:v>
                </c:pt>
                <c:pt idx="3796">
                  <c:v>4.1552853586018568E-2</c:v>
                </c:pt>
                <c:pt idx="3797">
                  <c:v>3.5267954265271073E-2</c:v>
                </c:pt>
                <c:pt idx="3798">
                  <c:v>3.2125504604897381E-2</c:v>
                </c:pt>
                <c:pt idx="3799">
                  <c:v>3.8410403925644765E-2</c:v>
                </c:pt>
                <c:pt idx="3800">
                  <c:v>3.8410403925644765E-2</c:v>
                </c:pt>
                <c:pt idx="3801">
                  <c:v>3.8410403925644765E-2</c:v>
                </c:pt>
                <c:pt idx="3802">
                  <c:v>3.8410403925644765E-2</c:v>
                </c:pt>
                <c:pt idx="3803">
                  <c:v>3.5267954265271073E-2</c:v>
                </c:pt>
                <c:pt idx="3804">
                  <c:v>4.4695303246392259E-2</c:v>
                </c:pt>
                <c:pt idx="3805">
                  <c:v>4.4695303246392259E-2</c:v>
                </c:pt>
                <c:pt idx="3806">
                  <c:v>4.1552853586018568E-2</c:v>
                </c:pt>
                <c:pt idx="3807">
                  <c:v>4.1552853586018568E-2</c:v>
                </c:pt>
                <c:pt idx="3808">
                  <c:v>4.1552853586018568E-2</c:v>
                </c:pt>
                <c:pt idx="3809">
                  <c:v>4.1552853586018568E-2</c:v>
                </c:pt>
                <c:pt idx="3810">
                  <c:v>4.1552853586018568E-2</c:v>
                </c:pt>
                <c:pt idx="3811">
                  <c:v>4.4695303246392259E-2</c:v>
                </c:pt>
                <c:pt idx="3812">
                  <c:v>4.4695303246392259E-2</c:v>
                </c:pt>
                <c:pt idx="3813">
                  <c:v>4.1552853586018568E-2</c:v>
                </c:pt>
                <c:pt idx="3814">
                  <c:v>3.8410403925644765E-2</c:v>
                </c:pt>
                <c:pt idx="3815">
                  <c:v>4.4695303246392259E-2</c:v>
                </c:pt>
                <c:pt idx="3816">
                  <c:v>3.5267954265271073E-2</c:v>
                </c:pt>
                <c:pt idx="3817">
                  <c:v>3.5267954265271073E-2</c:v>
                </c:pt>
                <c:pt idx="3818">
                  <c:v>3.2125504604897381E-2</c:v>
                </c:pt>
                <c:pt idx="3819">
                  <c:v>3.2125504604897381E-2</c:v>
                </c:pt>
                <c:pt idx="3820">
                  <c:v>3.2125504604897381E-2</c:v>
                </c:pt>
                <c:pt idx="3821">
                  <c:v>3.2125504604897381E-2</c:v>
                </c:pt>
                <c:pt idx="3822">
                  <c:v>2.898305494452369E-2</c:v>
                </c:pt>
                <c:pt idx="3823">
                  <c:v>2.898305494452369E-2</c:v>
                </c:pt>
                <c:pt idx="3824">
                  <c:v>3.2125504604897381E-2</c:v>
                </c:pt>
                <c:pt idx="3825">
                  <c:v>3.2125504604897381E-2</c:v>
                </c:pt>
                <c:pt idx="3826">
                  <c:v>2.898305494452369E-2</c:v>
                </c:pt>
                <c:pt idx="3827">
                  <c:v>2.5840605284149998E-2</c:v>
                </c:pt>
                <c:pt idx="3828">
                  <c:v>3.5267954265271073E-2</c:v>
                </c:pt>
                <c:pt idx="3829">
                  <c:v>2.898305494452369E-2</c:v>
                </c:pt>
                <c:pt idx="3830">
                  <c:v>3.2125504604897381E-2</c:v>
                </c:pt>
                <c:pt idx="3831">
                  <c:v>2.898305494452369E-2</c:v>
                </c:pt>
                <c:pt idx="3832">
                  <c:v>2.5840605284149998E-2</c:v>
                </c:pt>
                <c:pt idx="3833">
                  <c:v>2.898305494452369E-2</c:v>
                </c:pt>
                <c:pt idx="3834">
                  <c:v>2.898305494452369E-2</c:v>
                </c:pt>
                <c:pt idx="3835">
                  <c:v>2.2698155623776306E-2</c:v>
                </c:pt>
                <c:pt idx="3836">
                  <c:v>2.898305494452369E-2</c:v>
                </c:pt>
                <c:pt idx="3837">
                  <c:v>2.5840605284149998E-2</c:v>
                </c:pt>
                <c:pt idx="3838">
                  <c:v>2.5840605284149998E-2</c:v>
                </c:pt>
                <c:pt idx="3839">
                  <c:v>2.5840605284149998E-2</c:v>
                </c:pt>
                <c:pt idx="3840">
                  <c:v>2.5840605284149998E-2</c:v>
                </c:pt>
                <c:pt idx="3841">
                  <c:v>2.5840605284149998E-2</c:v>
                </c:pt>
                <c:pt idx="3842">
                  <c:v>2.898305494452369E-2</c:v>
                </c:pt>
                <c:pt idx="3843">
                  <c:v>2.5840605284149998E-2</c:v>
                </c:pt>
                <c:pt idx="3844">
                  <c:v>2.5840605284149998E-2</c:v>
                </c:pt>
                <c:pt idx="3845">
                  <c:v>2.2698155623776306E-2</c:v>
                </c:pt>
                <c:pt idx="3846">
                  <c:v>2.5840605284149998E-2</c:v>
                </c:pt>
                <c:pt idx="3847">
                  <c:v>2.898305494452369E-2</c:v>
                </c:pt>
                <c:pt idx="3848">
                  <c:v>2.2698155623776306E-2</c:v>
                </c:pt>
                <c:pt idx="3849">
                  <c:v>3.2125504604897381E-2</c:v>
                </c:pt>
                <c:pt idx="3850">
                  <c:v>2.898305494452369E-2</c:v>
                </c:pt>
                <c:pt idx="3851">
                  <c:v>3.2125504604897381E-2</c:v>
                </c:pt>
                <c:pt idx="3852">
                  <c:v>3.2125504604897381E-2</c:v>
                </c:pt>
                <c:pt idx="3853">
                  <c:v>3.2125504604897381E-2</c:v>
                </c:pt>
                <c:pt idx="3854">
                  <c:v>2.898305494452369E-2</c:v>
                </c:pt>
                <c:pt idx="3855">
                  <c:v>3.2125504604897381E-2</c:v>
                </c:pt>
                <c:pt idx="3856">
                  <c:v>2.898305494452369E-2</c:v>
                </c:pt>
                <c:pt idx="3857">
                  <c:v>3.5267954265271073E-2</c:v>
                </c:pt>
                <c:pt idx="3858">
                  <c:v>2.5840605284149998E-2</c:v>
                </c:pt>
                <c:pt idx="3859">
                  <c:v>2.898305494452369E-2</c:v>
                </c:pt>
                <c:pt idx="3860">
                  <c:v>2.898305494452369E-2</c:v>
                </c:pt>
                <c:pt idx="3861">
                  <c:v>2.5840605284149998E-2</c:v>
                </c:pt>
                <c:pt idx="3862">
                  <c:v>2.5840605284149998E-2</c:v>
                </c:pt>
                <c:pt idx="3863">
                  <c:v>3.5267954265271073E-2</c:v>
                </c:pt>
                <c:pt idx="3864">
                  <c:v>2.898305494452369E-2</c:v>
                </c:pt>
                <c:pt idx="3865">
                  <c:v>3.8410403925644765E-2</c:v>
                </c:pt>
                <c:pt idx="3866">
                  <c:v>3.2125504604897381E-2</c:v>
                </c:pt>
                <c:pt idx="3867">
                  <c:v>3.2125504604897381E-2</c:v>
                </c:pt>
                <c:pt idx="3868">
                  <c:v>3.2125504604897381E-2</c:v>
                </c:pt>
                <c:pt idx="3869">
                  <c:v>2.898305494452369E-2</c:v>
                </c:pt>
                <c:pt idx="3870">
                  <c:v>2.898305494452369E-2</c:v>
                </c:pt>
                <c:pt idx="3871">
                  <c:v>2.898305494452369E-2</c:v>
                </c:pt>
                <c:pt idx="3872">
                  <c:v>2.898305494452369E-2</c:v>
                </c:pt>
                <c:pt idx="3873">
                  <c:v>2.898305494452369E-2</c:v>
                </c:pt>
                <c:pt idx="3874">
                  <c:v>2.898305494452369E-2</c:v>
                </c:pt>
                <c:pt idx="3875">
                  <c:v>2.898305494452369E-2</c:v>
                </c:pt>
                <c:pt idx="3876">
                  <c:v>3.2125504604897381E-2</c:v>
                </c:pt>
                <c:pt idx="3877">
                  <c:v>3.2125504604897381E-2</c:v>
                </c:pt>
                <c:pt idx="3878">
                  <c:v>2.898305494452369E-2</c:v>
                </c:pt>
                <c:pt idx="3879">
                  <c:v>3.5267954265271073E-2</c:v>
                </c:pt>
                <c:pt idx="3880">
                  <c:v>2.898305494452369E-2</c:v>
                </c:pt>
                <c:pt idx="3881">
                  <c:v>2.898305494452369E-2</c:v>
                </c:pt>
                <c:pt idx="3882">
                  <c:v>2.5840605284149998E-2</c:v>
                </c:pt>
                <c:pt idx="3883">
                  <c:v>3.2125504604897381E-2</c:v>
                </c:pt>
                <c:pt idx="3884">
                  <c:v>2.898305494452369E-2</c:v>
                </c:pt>
                <c:pt idx="3885">
                  <c:v>3.2125504604897381E-2</c:v>
                </c:pt>
                <c:pt idx="3886">
                  <c:v>3.2125504604897381E-2</c:v>
                </c:pt>
                <c:pt idx="3887">
                  <c:v>3.2125504604897381E-2</c:v>
                </c:pt>
                <c:pt idx="3888">
                  <c:v>3.2125504604897381E-2</c:v>
                </c:pt>
                <c:pt idx="3889">
                  <c:v>2.898305494452369E-2</c:v>
                </c:pt>
                <c:pt idx="3890">
                  <c:v>3.2125504604897381E-2</c:v>
                </c:pt>
                <c:pt idx="3891">
                  <c:v>2.5840605284149998E-2</c:v>
                </c:pt>
                <c:pt idx="3892">
                  <c:v>3.5267954265271073E-2</c:v>
                </c:pt>
                <c:pt idx="3893">
                  <c:v>3.2125504604897381E-2</c:v>
                </c:pt>
                <c:pt idx="3894">
                  <c:v>3.5267954265271073E-2</c:v>
                </c:pt>
                <c:pt idx="3895">
                  <c:v>0.4626411080760956</c:v>
                </c:pt>
                <c:pt idx="3896">
                  <c:v>0.64804563803814452</c:v>
                </c:pt>
                <c:pt idx="3897">
                  <c:v>0.64176073871739714</c:v>
                </c:pt>
                <c:pt idx="3898">
                  <c:v>0.63861828905702334</c:v>
                </c:pt>
                <c:pt idx="3899">
                  <c:v>0.67004278566076048</c:v>
                </c:pt>
                <c:pt idx="3900">
                  <c:v>0.67318523532113417</c:v>
                </c:pt>
                <c:pt idx="3901">
                  <c:v>0.67004278566076048</c:v>
                </c:pt>
                <c:pt idx="3902">
                  <c:v>0.65747298701926571</c:v>
                </c:pt>
                <c:pt idx="3903">
                  <c:v>0.64804563803814452</c:v>
                </c:pt>
                <c:pt idx="3904">
                  <c:v>0.64176073871739714</c:v>
                </c:pt>
                <c:pt idx="3905">
                  <c:v>0.62604849041552857</c:v>
                </c:pt>
                <c:pt idx="3906">
                  <c:v>0.61976359109478119</c:v>
                </c:pt>
                <c:pt idx="3907">
                  <c:v>0.61033624211366</c:v>
                </c:pt>
                <c:pt idx="3908">
                  <c:v>0.60405134279291262</c:v>
                </c:pt>
                <c:pt idx="3909">
                  <c:v>0.59776644347216523</c:v>
                </c:pt>
                <c:pt idx="3910">
                  <c:v>0.59462399381179143</c:v>
                </c:pt>
                <c:pt idx="3911">
                  <c:v>0.59148154415141774</c:v>
                </c:pt>
                <c:pt idx="3912">
                  <c:v>0.59148154415141774</c:v>
                </c:pt>
                <c:pt idx="3913">
                  <c:v>0.58205419517029666</c:v>
                </c:pt>
                <c:pt idx="3914">
                  <c:v>0.58519664483067024</c:v>
                </c:pt>
                <c:pt idx="3915">
                  <c:v>0.58519664483067024</c:v>
                </c:pt>
                <c:pt idx="3916">
                  <c:v>0.58205419517029666</c:v>
                </c:pt>
                <c:pt idx="3917">
                  <c:v>0.57891174550992286</c:v>
                </c:pt>
                <c:pt idx="3918">
                  <c:v>0.58205419517029666</c:v>
                </c:pt>
                <c:pt idx="3919">
                  <c:v>0.58205419517029666</c:v>
                </c:pt>
                <c:pt idx="3920">
                  <c:v>0.57891174550992286</c:v>
                </c:pt>
                <c:pt idx="3921">
                  <c:v>0.57891174550992286</c:v>
                </c:pt>
                <c:pt idx="3922">
                  <c:v>0.57891174550992286</c:v>
                </c:pt>
                <c:pt idx="3923">
                  <c:v>0.57891174550992286</c:v>
                </c:pt>
                <c:pt idx="3924">
                  <c:v>0.57891174550992286</c:v>
                </c:pt>
                <c:pt idx="3925">
                  <c:v>0.57891174550992286</c:v>
                </c:pt>
                <c:pt idx="3926">
                  <c:v>0.57576929584954917</c:v>
                </c:pt>
                <c:pt idx="3927">
                  <c:v>0.58205419517029666</c:v>
                </c:pt>
                <c:pt idx="3928">
                  <c:v>0.57891174550992286</c:v>
                </c:pt>
                <c:pt idx="3929">
                  <c:v>0.57891174550992286</c:v>
                </c:pt>
                <c:pt idx="3930">
                  <c:v>0.57891174550992286</c:v>
                </c:pt>
                <c:pt idx="3931">
                  <c:v>0.57262684618917548</c:v>
                </c:pt>
                <c:pt idx="3932">
                  <c:v>0.57576929584954917</c:v>
                </c:pt>
                <c:pt idx="3933">
                  <c:v>0.57262684618917548</c:v>
                </c:pt>
                <c:pt idx="3934">
                  <c:v>0.57262684618917548</c:v>
                </c:pt>
                <c:pt idx="3935">
                  <c:v>0.56948439652880178</c:v>
                </c:pt>
                <c:pt idx="3936">
                  <c:v>0.56948439652880178</c:v>
                </c:pt>
                <c:pt idx="3937">
                  <c:v>0.56319949720805429</c:v>
                </c:pt>
                <c:pt idx="3938">
                  <c:v>0.56634194686842809</c:v>
                </c:pt>
                <c:pt idx="3939">
                  <c:v>0.56634194686842809</c:v>
                </c:pt>
                <c:pt idx="3940">
                  <c:v>0.56634194686842809</c:v>
                </c:pt>
                <c:pt idx="3941">
                  <c:v>0.56319949720805429</c:v>
                </c:pt>
                <c:pt idx="3942">
                  <c:v>0.56319949720805429</c:v>
                </c:pt>
                <c:pt idx="3943">
                  <c:v>0.56005704754768071</c:v>
                </c:pt>
                <c:pt idx="3944">
                  <c:v>0.56948439652880178</c:v>
                </c:pt>
                <c:pt idx="3945">
                  <c:v>0.55691459788730691</c:v>
                </c:pt>
                <c:pt idx="3946">
                  <c:v>0.56005704754768071</c:v>
                </c:pt>
                <c:pt idx="3947">
                  <c:v>0.55691459788730691</c:v>
                </c:pt>
                <c:pt idx="3948">
                  <c:v>0.55377214822693321</c:v>
                </c:pt>
                <c:pt idx="3949">
                  <c:v>0.55062969856655952</c:v>
                </c:pt>
                <c:pt idx="3950">
                  <c:v>0.55062969856655952</c:v>
                </c:pt>
                <c:pt idx="3951">
                  <c:v>0.55062969856655952</c:v>
                </c:pt>
                <c:pt idx="3952">
                  <c:v>0.55377214822693321</c:v>
                </c:pt>
                <c:pt idx="3953">
                  <c:v>0.55062969856655952</c:v>
                </c:pt>
                <c:pt idx="3954">
                  <c:v>0.54748724890618572</c:v>
                </c:pt>
                <c:pt idx="3955">
                  <c:v>0.55062969856655952</c:v>
                </c:pt>
                <c:pt idx="3956">
                  <c:v>0.54748724890618572</c:v>
                </c:pt>
                <c:pt idx="3957">
                  <c:v>0.54748724890618572</c:v>
                </c:pt>
                <c:pt idx="3958">
                  <c:v>0.54434479924581214</c:v>
                </c:pt>
                <c:pt idx="3959">
                  <c:v>0.54434479924581214</c:v>
                </c:pt>
                <c:pt idx="3960">
                  <c:v>0.54120234958543834</c:v>
                </c:pt>
                <c:pt idx="3961">
                  <c:v>0.54434479924581214</c:v>
                </c:pt>
                <c:pt idx="3962">
                  <c:v>0.54120234958543834</c:v>
                </c:pt>
                <c:pt idx="3963">
                  <c:v>0.53491745026469095</c:v>
                </c:pt>
                <c:pt idx="3964">
                  <c:v>0.54120234958543834</c:v>
                </c:pt>
                <c:pt idx="3965">
                  <c:v>0.53805989992506464</c:v>
                </c:pt>
                <c:pt idx="3966">
                  <c:v>0.54120234958543834</c:v>
                </c:pt>
                <c:pt idx="3967">
                  <c:v>0.53177500060431726</c:v>
                </c:pt>
                <c:pt idx="3968">
                  <c:v>0.53491745026469095</c:v>
                </c:pt>
                <c:pt idx="3969">
                  <c:v>0.53177500060431726</c:v>
                </c:pt>
                <c:pt idx="3970">
                  <c:v>0.53491745026469095</c:v>
                </c:pt>
                <c:pt idx="3971">
                  <c:v>0.52863255094394357</c:v>
                </c:pt>
                <c:pt idx="3972">
                  <c:v>0.52863255094394357</c:v>
                </c:pt>
                <c:pt idx="3973">
                  <c:v>0.52549010128356977</c:v>
                </c:pt>
                <c:pt idx="3974">
                  <c:v>0.52549010128356977</c:v>
                </c:pt>
                <c:pt idx="3975">
                  <c:v>0.52549010128356977</c:v>
                </c:pt>
                <c:pt idx="3976">
                  <c:v>0.52549010128356977</c:v>
                </c:pt>
                <c:pt idx="3977">
                  <c:v>0.52234765162319619</c:v>
                </c:pt>
                <c:pt idx="3978">
                  <c:v>0.52234765162319619</c:v>
                </c:pt>
                <c:pt idx="3979">
                  <c:v>0.52863255094394357</c:v>
                </c:pt>
                <c:pt idx="3980">
                  <c:v>0.52863255094394357</c:v>
                </c:pt>
                <c:pt idx="3981">
                  <c:v>0.52234765162319619</c:v>
                </c:pt>
                <c:pt idx="3982">
                  <c:v>0.51606275230244869</c:v>
                </c:pt>
                <c:pt idx="3983">
                  <c:v>0.51920520196282238</c:v>
                </c:pt>
                <c:pt idx="3984">
                  <c:v>0.51606275230244869</c:v>
                </c:pt>
                <c:pt idx="3985">
                  <c:v>0.51606275230244869</c:v>
                </c:pt>
                <c:pt idx="3986">
                  <c:v>0.51606275230244869</c:v>
                </c:pt>
                <c:pt idx="3987">
                  <c:v>0.51920520196282238</c:v>
                </c:pt>
                <c:pt idx="3988">
                  <c:v>0.512920302642075</c:v>
                </c:pt>
                <c:pt idx="3989">
                  <c:v>0.512920302642075</c:v>
                </c:pt>
                <c:pt idx="3990">
                  <c:v>0.50977785298170131</c:v>
                </c:pt>
                <c:pt idx="3991">
                  <c:v>0.51920520196282238</c:v>
                </c:pt>
                <c:pt idx="3992">
                  <c:v>0.50977785298170131</c:v>
                </c:pt>
                <c:pt idx="3993">
                  <c:v>0.50977785298170131</c:v>
                </c:pt>
                <c:pt idx="3994">
                  <c:v>0.50349295366095381</c:v>
                </c:pt>
                <c:pt idx="3995">
                  <c:v>0.50977785298170131</c:v>
                </c:pt>
                <c:pt idx="3996">
                  <c:v>0.50663540332132762</c:v>
                </c:pt>
                <c:pt idx="3997">
                  <c:v>0.50663540332132762</c:v>
                </c:pt>
                <c:pt idx="3998">
                  <c:v>0.50349295366095381</c:v>
                </c:pt>
                <c:pt idx="3999">
                  <c:v>0.50663540332132762</c:v>
                </c:pt>
                <c:pt idx="4000">
                  <c:v>0.50663540332132762</c:v>
                </c:pt>
                <c:pt idx="4001">
                  <c:v>0.50349295366095381</c:v>
                </c:pt>
                <c:pt idx="4002">
                  <c:v>0.50349295366095381</c:v>
                </c:pt>
                <c:pt idx="4003">
                  <c:v>0.50035050400058023</c:v>
                </c:pt>
                <c:pt idx="4004">
                  <c:v>0.50663540332132762</c:v>
                </c:pt>
                <c:pt idx="4005">
                  <c:v>0.50035050400058023</c:v>
                </c:pt>
                <c:pt idx="4006">
                  <c:v>0.50035050400058023</c:v>
                </c:pt>
                <c:pt idx="4007">
                  <c:v>0.50349295366095381</c:v>
                </c:pt>
                <c:pt idx="4008">
                  <c:v>0.50035050400058023</c:v>
                </c:pt>
                <c:pt idx="4009">
                  <c:v>0.49092315501945905</c:v>
                </c:pt>
                <c:pt idx="4010">
                  <c:v>0.50035050400058023</c:v>
                </c:pt>
                <c:pt idx="4011">
                  <c:v>0.49406560467983274</c:v>
                </c:pt>
                <c:pt idx="4012">
                  <c:v>0.49092315501945905</c:v>
                </c:pt>
                <c:pt idx="4013">
                  <c:v>0.49406560467983274</c:v>
                </c:pt>
                <c:pt idx="4014">
                  <c:v>0.49092315501945905</c:v>
                </c:pt>
                <c:pt idx="4015">
                  <c:v>0.49406560467983274</c:v>
                </c:pt>
                <c:pt idx="4016">
                  <c:v>0.49406560467983274</c:v>
                </c:pt>
                <c:pt idx="4017">
                  <c:v>0.48463825569871155</c:v>
                </c:pt>
                <c:pt idx="4018">
                  <c:v>0.48463825569871155</c:v>
                </c:pt>
                <c:pt idx="4019">
                  <c:v>0.49092315501945905</c:v>
                </c:pt>
                <c:pt idx="4020">
                  <c:v>0.48778070535908535</c:v>
                </c:pt>
                <c:pt idx="4021">
                  <c:v>0.49406560467983274</c:v>
                </c:pt>
                <c:pt idx="4022">
                  <c:v>0.48778070535908535</c:v>
                </c:pt>
                <c:pt idx="4023">
                  <c:v>0.48463825569871155</c:v>
                </c:pt>
                <c:pt idx="4024">
                  <c:v>0.49092315501945905</c:v>
                </c:pt>
                <c:pt idx="4025">
                  <c:v>0.48149580603833786</c:v>
                </c:pt>
                <c:pt idx="4026">
                  <c:v>0.48463825569871155</c:v>
                </c:pt>
                <c:pt idx="4027">
                  <c:v>0.47835335637796417</c:v>
                </c:pt>
                <c:pt idx="4028">
                  <c:v>0.47835335637796417</c:v>
                </c:pt>
                <c:pt idx="4029">
                  <c:v>0.47835335637796417</c:v>
                </c:pt>
                <c:pt idx="4030">
                  <c:v>0.48149580603833786</c:v>
                </c:pt>
                <c:pt idx="4031">
                  <c:v>0.47521090671759048</c:v>
                </c:pt>
                <c:pt idx="4032">
                  <c:v>0.46892600739684309</c:v>
                </c:pt>
                <c:pt idx="4033">
                  <c:v>0.47835335637796417</c:v>
                </c:pt>
                <c:pt idx="4034">
                  <c:v>0.47521090671759048</c:v>
                </c:pt>
                <c:pt idx="4035">
                  <c:v>0.46578355773646929</c:v>
                </c:pt>
                <c:pt idx="4036">
                  <c:v>0.47206845705721678</c:v>
                </c:pt>
                <c:pt idx="4037">
                  <c:v>0.46892600739684309</c:v>
                </c:pt>
                <c:pt idx="4038">
                  <c:v>0.46892600739684309</c:v>
                </c:pt>
                <c:pt idx="4039">
                  <c:v>0.46892600739684309</c:v>
                </c:pt>
                <c:pt idx="4040">
                  <c:v>0.46892600739684309</c:v>
                </c:pt>
                <c:pt idx="4041">
                  <c:v>0.46892600739684309</c:v>
                </c:pt>
                <c:pt idx="4042">
                  <c:v>0.46892600739684309</c:v>
                </c:pt>
                <c:pt idx="4043">
                  <c:v>0.47206845705721678</c:v>
                </c:pt>
                <c:pt idx="4044">
                  <c:v>0.46578355773646929</c:v>
                </c:pt>
                <c:pt idx="4045">
                  <c:v>0.46892600739684309</c:v>
                </c:pt>
                <c:pt idx="4046">
                  <c:v>0.46578355773646929</c:v>
                </c:pt>
                <c:pt idx="4047">
                  <c:v>0.47206845705721678</c:v>
                </c:pt>
                <c:pt idx="4048">
                  <c:v>0.46892600739684309</c:v>
                </c:pt>
                <c:pt idx="4049">
                  <c:v>0.46892600739684309</c:v>
                </c:pt>
                <c:pt idx="4050">
                  <c:v>0.45949865841572191</c:v>
                </c:pt>
                <c:pt idx="4051">
                  <c:v>0.4626411080760956</c:v>
                </c:pt>
                <c:pt idx="4052">
                  <c:v>0.4626411080760956</c:v>
                </c:pt>
                <c:pt idx="4053">
                  <c:v>0.45635620875534821</c:v>
                </c:pt>
                <c:pt idx="4054">
                  <c:v>0.45949865841572191</c:v>
                </c:pt>
                <c:pt idx="4055">
                  <c:v>0.45635620875534821</c:v>
                </c:pt>
                <c:pt idx="4056">
                  <c:v>0.45635620875534821</c:v>
                </c:pt>
                <c:pt idx="4057">
                  <c:v>0.45321375909497452</c:v>
                </c:pt>
                <c:pt idx="4058">
                  <c:v>0.45321375909497452</c:v>
                </c:pt>
                <c:pt idx="4059">
                  <c:v>0.45321375909497452</c:v>
                </c:pt>
                <c:pt idx="4060">
                  <c:v>0.45321375909497452</c:v>
                </c:pt>
                <c:pt idx="4061">
                  <c:v>0.45007130943460083</c:v>
                </c:pt>
                <c:pt idx="4062">
                  <c:v>0.45007130943460083</c:v>
                </c:pt>
                <c:pt idx="4063">
                  <c:v>0.45007130943460083</c:v>
                </c:pt>
                <c:pt idx="4064">
                  <c:v>0.45635620875534821</c:v>
                </c:pt>
                <c:pt idx="4065">
                  <c:v>0.45007130943460083</c:v>
                </c:pt>
                <c:pt idx="4066">
                  <c:v>0.45007130943460083</c:v>
                </c:pt>
                <c:pt idx="4067">
                  <c:v>0.44378641011385334</c:v>
                </c:pt>
                <c:pt idx="4068">
                  <c:v>0.44378641011385334</c:v>
                </c:pt>
                <c:pt idx="4069">
                  <c:v>0.44692885977422714</c:v>
                </c:pt>
                <c:pt idx="4070">
                  <c:v>0.44692885977422714</c:v>
                </c:pt>
                <c:pt idx="4071">
                  <c:v>0.44378641011385334</c:v>
                </c:pt>
                <c:pt idx="4072">
                  <c:v>0.44692885977422714</c:v>
                </c:pt>
                <c:pt idx="4073">
                  <c:v>0.44378641011385334</c:v>
                </c:pt>
                <c:pt idx="4074">
                  <c:v>0.44692885977422714</c:v>
                </c:pt>
                <c:pt idx="4075">
                  <c:v>0.44378641011385334</c:v>
                </c:pt>
                <c:pt idx="4076">
                  <c:v>0.44378641011385334</c:v>
                </c:pt>
                <c:pt idx="4077">
                  <c:v>0.44692885977422714</c:v>
                </c:pt>
                <c:pt idx="4078">
                  <c:v>0.44692885977422714</c:v>
                </c:pt>
                <c:pt idx="4079">
                  <c:v>0.44064396045347964</c:v>
                </c:pt>
                <c:pt idx="4080">
                  <c:v>0.43435906113273226</c:v>
                </c:pt>
                <c:pt idx="4081">
                  <c:v>0.44064396045347964</c:v>
                </c:pt>
                <c:pt idx="4082">
                  <c:v>0.43435906113273226</c:v>
                </c:pt>
                <c:pt idx="4083">
                  <c:v>0.44064396045347964</c:v>
                </c:pt>
                <c:pt idx="4084">
                  <c:v>0.44064396045347964</c:v>
                </c:pt>
                <c:pt idx="4085">
                  <c:v>0.43435906113273226</c:v>
                </c:pt>
                <c:pt idx="4086">
                  <c:v>0.44064396045347964</c:v>
                </c:pt>
                <c:pt idx="4087">
                  <c:v>0.43121661147235857</c:v>
                </c:pt>
                <c:pt idx="4088">
                  <c:v>0.43435906113273226</c:v>
                </c:pt>
                <c:pt idx="4089">
                  <c:v>0.43121661147235857</c:v>
                </c:pt>
                <c:pt idx="4090">
                  <c:v>0.43121661147235857</c:v>
                </c:pt>
                <c:pt idx="4091">
                  <c:v>0.43435906113273226</c:v>
                </c:pt>
                <c:pt idx="4092">
                  <c:v>0.42807416181198488</c:v>
                </c:pt>
                <c:pt idx="4093">
                  <c:v>0.42807416181198488</c:v>
                </c:pt>
                <c:pt idx="4094">
                  <c:v>0.42493171215161107</c:v>
                </c:pt>
                <c:pt idx="4095">
                  <c:v>0.42807416181198488</c:v>
                </c:pt>
                <c:pt idx="4096">
                  <c:v>0.42178926249123738</c:v>
                </c:pt>
                <c:pt idx="4097">
                  <c:v>0.42807416181198488</c:v>
                </c:pt>
                <c:pt idx="4098">
                  <c:v>0.42493171215161107</c:v>
                </c:pt>
                <c:pt idx="4099">
                  <c:v>0.42178926249123738</c:v>
                </c:pt>
                <c:pt idx="4100">
                  <c:v>0.42178926249123738</c:v>
                </c:pt>
                <c:pt idx="4101">
                  <c:v>0.41864681283086369</c:v>
                </c:pt>
                <c:pt idx="4102">
                  <c:v>0.42493171215161107</c:v>
                </c:pt>
                <c:pt idx="4103">
                  <c:v>0.41864681283086369</c:v>
                </c:pt>
                <c:pt idx="4104">
                  <c:v>0.41550436317049</c:v>
                </c:pt>
                <c:pt idx="4105">
                  <c:v>0.42178926249123738</c:v>
                </c:pt>
                <c:pt idx="4106">
                  <c:v>0.41864681283086369</c:v>
                </c:pt>
                <c:pt idx="4107">
                  <c:v>0.42178926249123738</c:v>
                </c:pt>
                <c:pt idx="4108">
                  <c:v>0.41550436317049</c:v>
                </c:pt>
                <c:pt idx="4109">
                  <c:v>0.41864681283086369</c:v>
                </c:pt>
                <c:pt idx="4110">
                  <c:v>0.41236191351011631</c:v>
                </c:pt>
                <c:pt idx="4111">
                  <c:v>0.41550436317049</c:v>
                </c:pt>
                <c:pt idx="4112">
                  <c:v>0.41236191351011631</c:v>
                </c:pt>
                <c:pt idx="4113">
                  <c:v>0.41864681283086369</c:v>
                </c:pt>
                <c:pt idx="4114">
                  <c:v>0.41550436317049</c:v>
                </c:pt>
                <c:pt idx="4115">
                  <c:v>0.41550436317049</c:v>
                </c:pt>
                <c:pt idx="4116">
                  <c:v>0.41236191351011631</c:v>
                </c:pt>
                <c:pt idx="4117">
                  <c:v>0.41550436317049</c:v>
                </c:pt>
                <c:pt idx="4118">
                  <c:v>0.41550436317049</c:v>
                </c:pt>
                <c:pt idx="4119">
                  <c:v>0.41864681283086369</c:v>
                </c:pt>
                <c:pt idx="4120">
                  <c:v>0.41236191351011631</c:v>
                </c:pt>
                <c:pt idx="4121">
                  <c:v>0.41236191351011631</c:v>
                </c:pt>
                <c:pt idx="4122">
                  <c:v>0.40921946384974262</c:v>
                </c:pt>
                <c:pt idx="4123">
                  <c:v>0.40921946384974262</c:v>
                </c:pt>
                <c:pt idx="4124">
                  <c:v>0.40921946384974262</c:v>
                </c:pt>
                <c:pt idx="4125">
                  <c:v>0.40921946384974262</c:v>
                </c:pt>
                <c:pt idx="4126">
                  <c:v>0.40921946384974262</c:v>
                </c:pt>
                <c:pt idx="4127">
                  <c:v>0.40293456452899512</c:v>
                </c:pt>
                <c:pt idx="4128">
                  <c:v>0.39979211486862143</c:v>
                </c:pt>
                <c:pt idx="4129">
                  <c:v>0.40607701418936881</c:v>
                </c:pt>
                <c:pt idx="4130">
                  <c:v>0.40293456452899512</c:v>
                </c:pt>
                <c:pt idx="4131">
                  <c:v>0.39979211486862143</c:v>
                </c:pt>
                <c:pt idx="4132">
                  <c:v>0.40293456452899512</c:v>
                </c:pt>
                <c:pt idx="4133">
                  <c:v>0.40293456452899512</c:v>
                </c:pt>
                <c:pt idx="4134">
                  <c:v>0.40607701418936881</c:v>
                </c:pt>
                <c:pt idx="4135">
                  <c:v>0.40607701418936881</c:v>
                </c:pt>
                <c:pt idx="4136">
                  <c:v>0.40607701418936881</c:v>
                </c:pt>
                <c:pt idx="4137">
                  <c:v>0.40607701418936881</c:v>
                </c:pt>
                <c:pt idx="4138">
                  <c:v>0.40293456452899512</c:v>
                </c:pt>
                <c:pt idx="4139">
                  <c:v>0.39979211486862143</c:v>
                </c:pt>
                <c:pt idx="4140">
                  <c:v>0.39979211486862143</c:v>
                </c:pt>
                <c:pt idx="4141">
                  <c:v>0.39979211486862143</c:v>
                </c:pt>
                <c:pt idx="4142">
                  <c:v>0.40293456452899512</c:v>
                </c:pt>
                <c:pt idx="4143">
                  <c:v>0.39979211486862143</c:v>
                </c:pt>
                <c:pt idx="4144">
                  <c:v>0.39350721554787405</c:v>
                </c:pt>
                <c:pt idx="4145">
                  <c:v>0.39664966520824774</c:v>
                </c:pt>
                <c:pt idx="4146">
                  <c:v>0.39664966520824774</c:v>
                </c:pt>
                <c:pt idx="4147">
                  <c:v>0.39350721554787405</c:v>
                </c:pt>
                <c:pt idx="4148">
                  <c:v>0.39664966520824774</c:v>
                </c:pt>
                <c:pt idx="4149">
                  <c:v>0.39979211486862143</c:v>
                </c:pt>
                <c:pt idx="4150">
                  <c:v>0.39350721554787405</c:v>
                </c:pt>
                <c:pt idx="4151">
                  <c:v>0.39664966520824774</c:v>
                </c:pt>
                <c:pt idx="4152">
                  <c:v>0.38722231622712655</c:v>
                </c:pt>
                <c:pt idx="4153">
                  <c:v>0.38722231622712655</c:v>
                </c:pt>
                <c:pt idx="4154">
                  <c:v>0.39350721554787405</c:v>
                </c:pt>
                <c:pt idx="4155">
                  <c:v>0.39036476588750035</c:v>
                </c:pt>
                <c:pt idx="4156">
                  <c:v>0.38722231622712655</c:v>
                </c:pt>
                <c:pt idx="4157">
                  <c:v>0.39036476588750035</c:v>
                </c:pt>
                <c:pt idx="4158">
                  <c:v>0.38722231622712655</c:v>
                </c:pt>
                <c:pt idx="4159">
                  <c:v>0.39036476588750035</c:v>
                </c:pt>
                <c:pt idx="4160">
                  <c:v>0.38407986656675286</c:v>
                </c:pt>
                <c:pt idx="4161">
                  <c:v>0.38407986656675286</c:v>
                </c:pt>
                <c:pt idx="4162">
                  <c:v>0.38722231622712655</c:v>
                </c:pt>
                <c:pt idx="4163">
                  <c:v>0.38407986656675286</c:v>
                </c:pt>
                <c:pt idx="4164">
                  <c:v>0.38407986656675286</c:v>
                </c:pt>
                <c:pt idx="4165">
                  <c:v>0.38093741690637917</c:v>
                </c:pt>
                <c:pt idx="4166">
                  <c:v>0.38722231622712655</c:v>
                </c:pt>
                <c:pt idx="4167">
                  <c:v>0.38407986656675286</c:v>
                </c:pt>
                <c:pt idx="4168">
                  <c:v>0.38093741690637917</c:v>
                </c:pt>
                <c:pt idx="4169">
                  <c:v>0.37779496724600548</c:v>
                </c:pt>
                <c:pt idx="4170">
                  <c:v>0.37779496724600548</c:v>
                </c:pt>
                <c:pt idx="4171">
                  <c:v>0.37779496724600548</c:v>
                </c:pt>
                <c:pt idx="4172">
                  <c:v>0.37779496724600548</c:v>
                </c:pt>
                <c:pt idx="4173">
                  <c:v>0.37465251758563178</c:v>
                </c:pt>
                <c:pt idx="4174">
                  <c:v>0.37151006792525809</c:v>
                </c:pt>
                <c:pt idx="4175">
                  <c:v>0.36836761826488429</c:v>
                </c:pt>
                <c:pt idx="4176">
                  <c:v>0.37151006792525809</c:v>
                </c:pt>
                <c:pt idx="4177">
                  <c:v>0.37151006792525809</c:v>
                </c:pt>
                <c:pt idx="4178">
                  <c:v>0.37151006792525809</c:v>
                </c:pt>
                <c:pt idx="4179">
                  <c:v>0.37151006792525809</c:v>
                </c:pt>
                <c:pt idx="4180">
                  <c:v>0.36836761826488429</c:v>
                </c:pt>
                <c:pt idx="4181">
                  <c:v>0.37465251758563178</c:v>
                </c:pt>
                <c:pt idx="4182">
                  <c:v>0.36836761826488429</c:v>
                </c:pt>
                <c:pt idx="4183">
                  <c:v>0.37151006792525809</c:v>
                </c:pt>
                <c:pt idx="4184">
                  <c:v>0.36836761826488429</c:v>
                </c:pt>
                <c:pt idx="4185">
                  <c:v>0.3652251686045106</c:v>
                </c:pt>
                <c:pt idx="4186">
                  <c:v>0.36836761826488429</c:v>
                </c:pt>
                <c:pt idx="4187">
                  <c:v>0.3652251686045106</c:v>
                </c:pt>
                <c:pt idx="4188">
                  <c:v>0.35894026928376321</c:v>
                </c:pt>
                <c:pt idx="4189">
                  <c:v>0.36836761826488429</c:v>
                </c:pt>
                <c:pt idx="4190">
                  <c:v>0.36208271894413691</c:v>
                </c:pt>
                <c:pt idx="4191">
                  <c:v>0.36208271894413691</c:v>
                </c:pt>
                <c:pt idx="4192">
                  <c:v>0.36208271894413691</c:v>
                </c:pt>
                <c:pt idx="4193">
                  <c:v>0.35579781962338952</c:v>
                </c:pt>
                <c:pt idx="4194">
                  <c:v>0.16096594068021952</c:v>
                </c:pt>
                <c:pt idx="4195">
                  <c:v>9.497449781237155E-2</c:v>
                </c:pt>
                <c:pt idx="4196">
                  <c:v>3.5267954265271073E-2</c:v>
                </c:pt>
                <c:pt idx="4197">
                  <c:v>3.8434576615340443E-3</c:v>
                </c:pt>
                <c:pt idx="4198">
                  <c:v>-8.7263409799607228E-3</c:v>
                </c:pt>
                <c:pt idx="4199">
                  <c:v>-1.8153689961081909E-2</c:v>
                </c:pt>
                <c:pt idx="4200">
                  <c:v>-1.8153689961081909E-2</c:v>
                </c:pt>
                <c:pt idx="4201">
                  <c:v>-1.8153689961081909E-2</c:v>
                </c:pt>
                <c:pt idx="4202">
                  <c:v>-1.5011240300708328E-2</c:v>
                </c:pt>
                <c:pt idx="4203">
                  <c:v>-1.5011240300708328E-2</c:v>
                </c:pt>
                <c:pt idx="4204">
                  <c:v>-1.8153689961081909E-2</c:v>
                </c:pt>
                <c:pt idx="4205">
                  <c:v>-1.5011240300708328E-2</c:v>
                </c:pt>
                <c:pt idx="4206">
                  <c:v>-8.7263409799607228E-3</c:v>
                </c:pt>
                <c:pt idx="4207">
                  <c:v>-5.583891319587142E-3</c:v>
                </c:pt>
                <c:pt idx="4208">
                  <c:v>7.0100800116035256E-4</c:v>
                </c:pt>
                <c:pt idx="4209">
                  <c:v>-2.4414416592133392E-3</c:v>
                </c:pt>
                <c:pt idx="4210">
                  <c:v>6.9859073219077361E-3</c:v>
                </c:pt>
                <c:pt idx="4211">
                  <c:v>1.327080664265512E-2</c:v>
                </c:pt>
                <c:pt idx="4212">
                  <c:v>1.0128356982281428E-2</c:v>
                </c:pt>
                <c:pt idx="4213">
                  <c:v>2.2698155623776306E-2</c:v>
                </c:pt>
                <c:pt idx="4214">
                  <c:v>1.9555705963402614E-2</c:v>
                </c:pt>
                <c:pt idx="4215">
                  <c:v>2.5840605284149998E-2</c:v>
                </c:pt>
                <c:pt idx="4216">
                  <c:v>2.2698155623776306E-2</c:v>
                </c:pt>
                <c:pt idx="4217">
                  <c:v>2.898305494452369E-2</c:v>
                </c:pt>
                <c:pt idx="4218">
                  <c:v>2.5840605284149998E-2</c:v>
                </c:pt>
                <c:pt idx="4219">
                  <c:v>2.5840605284149998E-2</c:v>
                </c:pt>
                <c:pt idx="4220">
                  <c:v>2.5840605284149998E-2</c:v>
                </c:pt>
                <c:pt idx="4221">
                  <c:v>2.5840605284149998E-2</c:v>
                </c:pt>
                <c:pt idx="4222">
                  <c:v>2.5840605284149998E-2</c:v>
                </c:pt>
                <c:pt idx="4223">
                  <c:v>2.2698155623776306E-2</c:v>
                </c:pt>
                <c:pt idx="4224">
                  <c:v>2.2698155623776306E-2</c:v>
                </c:pt>
                <c:pt idx="4225">
                  <c:v>1.9555705963402614E-2</c:v>
                </c:pt>
                <c:pt idx="4226">
                  <c:v>1.9555705963402614E-2</c:v>
                </c:pt>
                <c:pt idx="4227">
                  <c:v>1.6413256303028811E-2</c:v>
                </c:pt>
                <c:pt idx="4228">
                  <c:v>1.9555705963402614E-2</c:v>
                </c:pt>
                <c:pt idx="4229">
                  <c:v>1.6413256303028811E-2</c:v>
                </c:pt>
                <c:pt idx="4230">
                  <c:v>1.9555705963402614E-2</c:v>
                </c:pt>
                <c:pt idx="4231">
                  <c:v>1.6413256303028811E-2</c:v>
                </c:pt>
                <c:pt idx="4232">
                  <c:v>1.327080664265512E-2</c:v>
                </c:pt>
                <c:pt idx="4233">
                  <c:v>1.327080664265512E-2</c:v>
                </c:pt>
                <c:pt idx="4234">
                  <c:v>1.327080664265512E-2</c:v>
                </c:pt>
                <c:pt idx="4235">
                  <c:v>1.327080664265512E-2</c:v>
                </c:pt>
                <c:pt idx="4236">
                  <c:v>1.327080664265512E-2</c:v>
                </c:pt>
                <c:pt idx="4237">
                  <c:v>1.0128356982281428E-2</c:v>
                </c:pt>
                <c:pt idx="4238">
                  <c:v>6.9859073219077361E-3</c:v>
                </c:pt>
                <c:pt idx="4239">
                  <c:v>1.0128356982281428E-2</c:v>
                </c:pt>
                <c:pt idx="4240">
                  <c:v>1.327080664265512E-2</c:v>
                </c:pt>
                <c:pt idx="4241">
                  <c:v>1.6413256303028811E-2</c:v>
                </c:pt>
                <c:pt idx="4242">
                  <c:v>1.327080664265512E-2</c:v>
                </c:pt>
                <c:pt idx="4243">
                  <c:v>1.6413256303028811E-2</c:v>
                </c:pt>
                <c:pt idx="4244">
                  <c:v>1.6413256303028811E-2</c:v>
                </c:pt>
                <c:pt idx="4245">
                  <c:v>1.327080664265512E-2</c:v>
                </c:pt>
                <c:pt idx="4246">
                  <c:v>1.327080664265512E-2</c:v>
                </c:pt>
                <c:pt idx="4247">
                  <c:v>1.0128356982281428E-2</c:v>
                </c:pt>
                <c:pt idx="4248">
                  <c:v>1.327080664265512E-2</c:v>
                </c:pt>
                <c:pt idx="4249">
                  <c:v>1.6413256303028811E-2</c:v>
                </c:pt>
                <c:pt idx="4250">
                  <c:v>1.6413256303028811E-2</c:v>
                </c:pt>
                <c:pt idx="4251">
                  <c:v>1.9555705963402614E-2</c:v>
                </c:pt>
                <c:pt idx="4252">
                  <c:v>2.2698155623776306E-2</c:v>
                </c:pt>
                <c:pt idx="4253">
                  <c:v>2.5840605284149998E-2</c:v>
                </c:pt>
                <c:pt idx="4254">
                  <c:v>2.2698155623776306E-2</c:v>
                </c:pt>
                <c:pt idx="4255">
                  <c:v>2.2698155623776306E-2</c:v>
                </c:pt>
                <c:pt idx="4256">
                  <c:v>2.5840605284149998E-2</c:v>
                </c:pt>
                <c:pt idx="4257">
                  <c:v>2.2698155623776306E-2</c:v>
                </c:pt>
                <c:pt idx="4258">
                  <c:v>2.2698155623776306E-2</c:v>
                </c:pt>
                <c:pt idx="4259">
                  <c:v>2.2698155623776306E-2</c:v>
                </c:pt>
                <c:pt idx="4260">
                  <c:v>1.6413256303028811E-2</c:v>
                </c:pt>
                <c:pt idx="4261">
                  <c:v>1.9555705963402614E-2</c:v>
                </c:pt>
                <c:pt idx="4262">
                  <c:v>1.9555705963402614E-2</c:v>
                </c:pt>
                <c:pt idx="4263">
                  <c:v>2.2698155623776306E-2</c:v>
                </c:pt>
                <c:pt idx="4264">
                  <c:v>1.9555705963402614E-2</c:v>
                </c:pt>
                <c:pt idx="4265">
                  <c:v>1.9555705963402614E-2</c:v>
                </c:pt>
                <c:pt idx="4266">
                  <c:v>1.6413256303028811E-2</c:v>
                </c:pt>
                <c:pt idx="4267">
                  <c:v>1.6413256303028811E-2</c:v>
                </c:pt>
                <c:pt idx="4268">
                  <c:v>1.6413256303028811E-2</c:v>
                </c:pt>
                <c:pt idx="4269">
                  <c:v>1.9555705963402614E-2</c:v>
                </c:pt>
                <c:pt idx="4270">
                  <c:v>1.6413256303028811E-2</c:v>
                </c:pt>
                <c:pt idx="4271">
                  <c:v>1.327080664265512E-2</c:v>
                </c:pt>
                <c:pt idx="4272">
                  <c:v>1.6413256303028811E-2</c:v>
                </c:pt>
                <c:pt idx="4273">
                  <c:v>1.327080664265512E-2</c:v>
                </c:pt>
                <c:pt idx="4274">
                  <c:v>1.327080664265512E-2</c:v>
                </c:pt>
                <c:pt idx="4275">
                  <c:v>1.6413256303028811E-2</c:v>
                </c:pt>
                <c:pt idx="4276">
                  <c:v>1.327080664265512E-2</c:v>
                </c:pt>
                <c:pt idx="4277">
                  <c:v>6.9859073219077361E-3</c:v>
                </c:pt>
                <c:pt idx="4278">
                  <c:v>1.0128356982281428E-2</c:v>
                </c:pt>
                <c:pt idx="4279">
                  <c:v>1.327080664265512E-2</c:v>
                </c:pt>
                <c:pt idx="4280">
                  <c:v>1.327080664265512E-2</c:v>
                </c:pt>
                <c:pt idx="4281">
                  <c:v>1.327080664265512E-2</c:v>
                </c:pt>
                <c:pt idx="4282">
                  <c:v>1.327080664265512E-2</c:v>
                </c:pt>
                <c:pt idx="4283">
                  <c:v>1.0128356982281428E-2</c:v>
                </c:pt>
                <c:pt idx="4284">
                  <c:v>1.327080664265512E-2</c:v>
                </c:pt>
                <c:pt idx="4285">
                  <c:v>1.0128356982281428E-2</c:v>
                </c:pt>
                <c:pt idx="4286">
                  <c:v>1.327080664265512E-2</c:v>
                </c:pt>
                <c:pt idx="4287">
                  <c:v>1.6413256303028811E-2</c:v>
                </c:pt>
                <c:pt idx="4288">
                  <c:v>1.327080664265512E-2</c:v>
                </c:pt>
                <c:pt idx="4289">
                  <c:v>1.6413256303028811E-2</c:v>
                </c:pt>
                <c:pt idx="4290">
                  <c:v>1.327080664265512E-2</c:v>
                </c:pt>
                <c:pt idx="4291">
                  <c:v>1.327080664265512E-2</c:v>
                </c:pt>
                <c:pt idx="4292">
                  <c:v>1.6413256303028811E-2</c:v>
                </c:pt>
                <c:pt idx="4293">
                  <c:v>1.6413256303028811E-2</c:v>
                </c:pt>
                <c:pt idx="4294">
                  <c:v>1.0128356982281428E-2</c:v>
                </c:pt>
                <c:pt idx="4295">
                  <c:v>1.327080664265512E-2</c:v>
                </c:pt>
                <c:pt idx="4296">
                  <c:v>1.6413256303028811E-2</c:v>
                </c:pt>
                <c:pt idx="4297">
                  <c:v>1.9555705963402614E-2</c:v>
                </c:pt>
                <c:pt idx="4298">
                  <c:v>1.9555705963402614E-2</c:v>
                </c:pt>
              </c:numCache>
            </c:numRef>
          </c:yVal>
          <c:smooth val="1"/>
          <c:extLst>
            <c:ext xmlns:c16="http://schemas.microsoft.com/office/drawing/2014/chart" uri="{C3380CC4-5D6E-409C-BE32-E72D297353CC}">
              <c16:uniqueId val="{00000000-42B5-8242-AF6C-8ACB8FD1781A}"/>
            </c:ext>
          </c:extLst>
        </c:ser>
        <c:dLbls>
          <c:showLegendKey val="0"/>
          <c:showVal val="0"/>
          <c:showCatName val="0"/>
          <c:showSerName val="0"/>
          <c:showPercent val="0"/>
          <c:showBubbleSize val="0"/>
        </c:dLbls>
        <c:axId val="465384943"/>
        <c:axId val="465494511"/>
      </c:scatterChart>
      <c:valAx>
        <c:axId val="465384943"/>
        <c:scaling>
          <c:orientation val="minMax"/>
          <c:max val="4500"/>
        </c:scaling>
        <c:delete val="1"/>
        <c:axPos val="b"/>
        <c:majorTickMark val="none"/>
        <c:minorTickMark val="none"/>
        <c:tickLblPos val="nextTo"/>
        <c:crossAx val="465494511"/>
        <c:crosses val="autoZero"/>
        <c:crossBetween val="midCat"/>
      </c:valAx>
      <c:valAx>
        <c:axId val="465494511"/>
        <c:scaling>
          <c:orientation val="minMax"/>
          <c:max val="1"/>
        </c:scaling>
        <c:delete val="0"/>
        <c:axPos val="l"/>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384943"/>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63500" cap="rnd">
              <a:solidFill>
                <a:srgbClr val="332288"/>
              </a:solidFill>
              <a:round/>
            </a:ln>
            <a:effectLst/>
          </c:spPr>
          <c:marker>
            <c:symbol val="none"/>
          </c:marker>
          <c:val>
            <c:numRef>
              <c:f>'Acetone 16-MHA'!$D$2:$D$4566</c:f>
              <c:numCache>
                <c:formatCode>0.00E+00</c:formatCode>
                <c:ptCount val="4565"/>
                <c:pt idx="0">
                  <c:v>0.25116099071207432</c:v>
                </c:pt>
                <c:pt idx="1">
                  <c:v>0.25116099071207432</c:v>
                </c:pt>
                <c:pt idx="2">
                  <c:v>0.24678181521916243</c:v>
                </c:pt>
                <c:pt idx="3">
                  <c:v>0.24240263972625065</c:v>
                </c:pt>
                <c:pt idx="4">
                  <c:v>0.24678181521916243</c:v>
                </c:pt>
                <c:pt idx="5">
                  <c:v>0.24240263972625065</c:v>
                </c:pt>
                <c:pt idx="6">
                  <c:v>0.24240263972625065</c:v>
                </c:pt>
                <c:pt idx="7">
                  <c:v>0.24240263972625065</c:v>
                </c:pt>
                <c:pt idx="8">
                  <c:v>0.24678181521916243</c:v>
                </c:pt>
                <c:pt idx="9">
                  <c:v>0.24240263972625065</c:v>
                </c:pt>
                <c:pt idx="10">
                  <c:v>0.24678181521916243</c:v>
                </c:pt>
                <c:pt idx="11">
                  <c:v>0.24240263972625065</c:v>
                </c:pt>
                <c:pt idx="12">
                  <c:v>0.24240263972625065</c:v>
                </c:pt>
                <c:pt idx="13">
                  <c:v>0.25116099071207432</c:v>
                </c:pt>
                <c:pt idx="14">
                  <c:v>0.24678181521916243</c:v>
                </c:pt>
                <c:pt idx="15">
                  <c:v>0.24240263972625065</c:v>
                </c:pt>
                <c:pt idx="16">
                  <c:v>0.24240263972625065</c:v>
                </c:pt>
                <c:pt idx="17">
                  <c:v>0.24240263972625065</c:v>
                </c:pt>
                <c:pt idx="18">
                  <c:v>0.24240263972625065</c:v>
                </c:pt>
                <c:pt idx="19">
                  <c:v>0.24678181521916243</c:v>
                </c:pt>
                <c:pt idx="20">
                  <c:v>0.24240263972625065</c:v>
                </c:pt>
                <c:pt idx="21">
                  <c:v>0.23802346423333876</c:v>
                </c:pt>
                <c:pt idx="22">
                  <c:v>0.24240263972625065</c:v>
                </c:pt>
                <c:pt idx="23">
                  <c:v>0.23802346423333876</c:v>
                </c:pt>
                <c:pt idx="24">
                  <c:v>0.24240263972625065</c:v>
                </c:pt>
                <c:pt idx="25">
                  <c:v>0.23802346423333876</c:v>
                </c:pt>
                <c:pt idx="26">
                  <c:v>0.24240263972625065</c:v>
                </c:pt>
                <c:pt idx="27">
                  <c:v>0.23802346423333876</c:v>
                </c:pt>
                <c:pt idx="28">
                  <c:v>0.25116099071207432</c:v>
                </c:pt>
                <c:pt idx="29">
                  <c:v>0.23802346423333876</c:v>
                </c:pt>
                <c:pt idx="30">
                  <c:v>0.24678181521916243</c:v>
                </c:pt>
                <c:pt idx="31">
                  <c:v>0.24240263972625065</c:v>
                </c:pt>
                <c:pt idx="32">
                  <c:v>0.24240263972625065</c:v>
                </c:pt>
                <c:pt idx="33">
                  <c:v>0.24678181521916243</c:v>
                </c:pt>
                <c:pt idx="34">
                  <c:v>0.24678181521916243</c:v>
                </c:pt>
                <c:pt idx="35">
                  <c:v>0.24678181521916243</c:v>
                </c:pt>
                <c:pt idx="36">
                  <c:v>0.24678181521916243</c:v>
                </c:pt>
                <c:pt idx="37">
                  <c:v>0.24678181521916243</c:v>
                </c:pt>
                <c:pt idx="38">
                  <c:v>0.24240263972625065</c:v>
                </c:pt>
                <c:pt idx="39">
                  <c:v>0.25116099071207432</c:v>
                </c:pt>
                <c:pt idx="40">
                  <c:v>0.24678181521916243</c:v>
                </c:pt>
                <c:pt idx="41">
                  <c:v>0.25116099071207432</c:v>
                </c:pt>
                <c:pt idx="42">
                  <c:v>0.2555401662049861</c:v>
                </c:pt>
                <c:pt idx="43">
                  <c:v>0.24240263972625065</c:v>
                </c:pt>
                <c:pt idx="44">
                  <c:v>0.24240263972625065</c:v>
                </c:pt>
                <c:pt idx="45">
                  <c:v>0.24240263972625065</c:v>
                </c:pt>
                <c:pt idx="46">
                  <c:v>0.24240263972625065</c:v>
                </c:pt>
                <c:pt idx="47">
                  <c:v>0.24678181521916243</c:v>
                </c:pt>
                <c:pt idx="48">
                  <c:v>0.24678181521916243</c:v>
                </c:pt>
                <c:pt idx="49">
                  <c:v>0.24678181521916243</c:v>
                </c:pt>
                <c:pt idx="50">
                  <c:v>0.24240263972625065</c:v>
                </c:pt>
                <c:pt idx="51">
                  <c:v>0.24240263972625065</c:v>
                </c:pt>
                <c:pt idx="52">
                  <c:v>0.24240263972625065</c:v>
                </c:pt>
                <c:pt idx="53">
                  <c:v>0.24240263972625065</c:v>
                </c:pt>
                <c:pt idx="54">
                  <c:v>0.24240263972625065</c:v>
                </c:pt>
                <c:pt idx="55">
                  <c:v>0.24240263972625065</c:v>
                </c:pt>
                <c:pt idx="56">
                  <c:v>0.23802346423333876</c:v>
                </c:pt>
                <c:pt idx="57">
                  <c:v>0.23802346423333876</c:v>
                </c:pt>
                <c:pt idx="58">
                  <c:v>0.24240263972625065</c:v>
                </c:pt>
                <c:pt idx="59">
                  <c:v>0.21174841127586763</c:v>
                </c:pt>
                <c:pt idx="60">
                  <c:v>0.24240263972625065</c:v>
                </c:pt>
                <c:pt idx="61">
                  <c:v>0.24240263972625065</c:v>
                </c:pt>
                <c:pt idx="62">
                  <c:v>0.23802346423333876</c:v>
                </c:pt>
                <c:pt idx="63">
                  <c:v>0.23802346423333876</c:v>
                </c:pt>
                <c:pt idx="64">
                  <c:v>0.24240263972625065</c:v>
                </c:pt>
                <c:pt idx="65">
                  <c:v>0.23802346423333876</c:v>
                </c:pt>
                <c:pt idx="66">
                  <c:v>0.23802346423333876</c:v>
                </c:pt>
                <c:pt idx="67">
                  <c:v>0.24240263972625065</c:v>
                </c:pt>
                <c:pt idx="68">
                  <c:v>0.24240263972625065</c:v>
                </c:pt>
                <c:pt idx="69">
                  <c:v>0.24240263972625065</c:v>
                </c:pt>
                <c:pt idx="70">
                  <c:v>0.23802346423333876</c:v>
                </c:pt>
                <c:pt idx="71">
                  <c:v>0.23802346423333876</c:v>
                </c:pt>
                <c:pt idx="72">
                  <c:v>0.24240263972625065</c:v>
                </c:pt>
                <c:pt idx="73">
                  <c:v>0.23802346423333876</c:v>
                </c:pt>
                <c:pt idx="74">
                  <c:v>0.23802346423333876</c:v>
                </c:pt>
                <c:pt idx="75">
                  <c:v>0.23802346423333876</c:v>
                </c:pt>
                <c:pt idx="76">
                  <c:v>0.23802346423333876</c:v>
                </c:pt>
                <c:pt idx="77">
                  <c:v>0.23802346423333876</c:v>
                </c:pt>
                <c:pt idx="78">
                  <c:v>0.23364428874042686</c:v>
                </c:pt>
                <c:pt idx="79">
                  <c:v>0.23802346423333876</c:v>
                </c:pt>
                <c:pt idx="80">
                  <c:v>0.24240263972625065</c:v>
                </c:pt>
                <c:pt idx="81">
                  <c:v>0.23802346423333876</c:v>
                </c:pt>
                <c:pt idx="82">
                  <c:v>0.23802346423333876</c:v>
                </c:pt>
                <c:pt idx="83">
                  <c:v>0.23802346423333876</c:v>
                </c:pt>
                <c:pt idx="84">
                  <c:v>0.23802346423333876</c:v>
                </c:pt>
                <c:pt idx="85">
                  <c:v>0.23802346423333876</c:v>
                </c:pt>
                <c:pt idx="86">
                  <c:v>0.24240263972625065</c:v>
                </c:pt>
                <c:pt idx="87">
                  <c:v>0.23364428874042686</c:v>
                </c:pt>
                <c:pt idx="88">
                  <c:v>0.22926511324751508</c:v>
                </c:pt>
                <c:pt idx="89">
                  <c:v>0.23364428874042686</c:v>
                </c:pt>
                <c:pt idx="90">
                  <c:v>0.23802346423333876</c:v>
                </c:pt>
                <c:pt idx="91">
                  <c:v>0.24240263972625065</c:v>
                </c:pt>
                <c:pt idx="92">
                  <c:v>0.23802346423333876</c:v>
                </c:pt>
                <c:pt idx="93">
                  <c:v>0.23364428874042686</c:v>
                </c:pt>
                <c:pt idx="94">
                  <c:v>0.22926511324751508</c:v>
                </c:pt>
                <c:pt idx="95">
                  <c:v>0.23802346423333876</c:v>
                </c:pt>
                <c:pt idx="96">
                  <c:v>0.23364428874042686</c:v>
                </c:pt>
                <c:pt idx="97">
                  <c:v>0.23364428874042686</c:v>
                </c:pt>
                <c:pt idx="98">
                  <c:v>0.23802346423333876</c:v>
                </c:pt>
                <c:pt idx="99">
                  <c:v>0.23364428874042686</c:v>
                </c:pt>
                <c:pt idx="100">
                  <c:v>0.23802346423333876</c:v>
                </c:pt>
                <c:pt idx="101">
                  <c:v>0.23364428874042686</c:v>
                </c:pt>
                <c:pt idx="102">
                  <c:v>0.23364428874042686</c:v>
                </c:pt>
                <c:pt idx="103">
                  <c:v>0.23802346423333876</c:v>
                </c:pt>
                <c:pt idx="104">
                  <c:v>0.23802346423333876</c:v>
                </c:pt>
                <c:pt idx="105">
                  <c:v>0.23364428874042686</c:v>
                </c:pt>
                <c:pt idx="106">
                  <c:v>0.23364428874042686</c:v>
                </c:pt>
                <c:pt idx="107">
                  <c:v>0.23364428874042686</c:v>
                </c:pt>
                <c:pt idx="108">
                  <c:v>0.23802346423333876</c:v>
                </c:pt>
                <c:pt idx="109">
                  <c:v>0.23364428874042686</c:v>
                </c:pt>
                <c:pt idx="110">
                  <c:v>0.23802346423333876</c:v>
                </c:pt>
                <c:pt idx="111">
                  <c:v>0.22926511324751508</c:v>
                </c:pt>
                <c:pt idx="112">
                  <c:v>0.23364428874042686</c:v>
                </c:pt>
                <c:pt idx="113">
                  <c:v>0.23802346423333876</c:v>
                </c:pt>
                <c:pt idx="114">
                  <c:v>0.23364428874042686</c:v>
                </c:pt>
                <c:pt idx="115">
                  <c:v>0.23802346423333876</c:v>
                </c:pt>
                <c:pt idx="116">
                  <c:v>0.22926511324751508</c:v>
                </c:pt>
                <c:pt idx="117">
                  <c:v>0.23364428874042686</c:v>
                </c:pt>
                <c:pt idx="118">
                  <c:v>0.23364428874042686</c:v>
                </c:pt>
                <c:pt idx="119">
                  <c:v>0.22926511324751508</c:v>
                </c:pt>
                <c:pt idx="120">
                  <c:v>0.22926511324751508</c:v>
                </c:pt>
                <c:pt idx="121">
                  <c:v>0.22926511324751508</c:v>
                </c:pt>
                <c:pt idx="122">
                  <c:v>0.23364428874042686</c:v>
                </c:pt>
                <c:pt idx="123">
                  <c:v>0.22926511324751508</c:v>
                </c:pt>
                <c:pt idx="124">
                  <c:v>0.22488593775460319</c:v>
                </c:pt>
                <c:pt idx="125">
                  <c:v>0.23802346423333876</c:v>
                </c:pt>
                <c:pt idx="126">
                  <c:v>0.23364428874042686</c:v>
                </c:pt>
                <c:pt idx="127">
                  <c:v>0.23802346423333876</c:v>
                </c:pt>
                <c:pt idx="128">
                  <c:v>0.23364428874042686</c:v>
                </c:pt>
                <c:pt idx="129">
                  <c:v>0.23364428874042686</c:v>
                </c:pt>
                <c:pt idx="130">
                  <c:v>0.22926511324751508</c:v>
                </c:pt>
                <c:pt idx="131">
                  <c:v>0.23802346423333876</c:v>
                </c:pt>
                <c:pt idx="132">
                  <c:v>0.22926511324751508</c:v>
                </c:pt>
                <c:pt idx="133">
                  <c:v>0.23802346423333876</c:v>
                </c:pt>
                <c:pt idx="134">
                  <c:v>0.23364428874042686</c:v>
                </c:pt>
                <c:pt idx="135">
                  <c:v>0.23802346423333876</c:v>
                </c:pt>
                <c:pt idx="136">
                  <c:v>0.23364428874042686</c:v>
                </c:pt>
                <c:pt idx="137">
                  <c:v>0.23364428874042686</c:v>
                </c:pt>
                <c:pt idx="138">
                  <c:v>0.23364428874042686</c:v>
                </c:pt>
                <c:pt idx="139">
                  <c:v>0.23364428874042686</c:v>
                </c:pt>
                <c:pt idx="140">
                  <c:v>0.22926511324751508</c:v>
                </c:pt>
                <c:pt idx="141">
                  <c:v>0.22926511324751508</c:v>
                </c:pt>
                <c:pt idx="142">
                  <c:v>0.23364428874042686</c:v>
                </c:pt>
                <c:pt idx="143">
                  <c:v>0.23802346423333876</c:v>
                </c:pt>
                <c:pt idx="144">
                  <c:v>0.23364428874042686</c:v>
                </c:pt>
                <c:pt idx="145">
                  <c:v>0.24240263972625065</c:v>
                </c:pt>
                <c:pt idx="146">
                  <c:v>0.23364428874042686</c:v>
                </c:pt>
                <c:pt idx="147">
                  <c:v>0.23364428874042686</c:v>
                </c:pt>
                <c:pt idx="148">
                  <c:v>0.23802346423333876</c:v>
                </c:pt>
                <c:pt idx="149">
                  <c:v>0.23364428874042686</c:v>
                </c:pt>
                <c:pt idx="150">
                  <c:v>0.22926511324751508</c:v>
                </c:pt>
                <c:pt idx="151">
                  <c:v>0.23802346423333876</c:v>
                </c:pt>
                <c:pt idx="152">
                  <c:v>0.22926511324751508</c:v>
                </c:pt>
                <c:pt idx="153">
                  <c:v>0.23364428874042686</c:v>
                </c:pt>
                <c:pt idx="154">
                  <c:v>0.23364428874042686</c:v>
                </c:pt>
                <c:pt idx="155">
                  <c:v>0.22926511324751508</c:v>
                </c:pt>
                <c:pt idx="156">
                  <c:v>0.23364428874042686</c:v>
                </c:pt>
                <c:pt idx="157">
                  <c:v>0.23802346423333876</c:v>
                </c:pt>
                <c:pt idx="158">
                  <c:v>0.23364428874042686</c:v>
                </c:pt>
                <c:pt idx="159">
                  <c:v>0.23364428874042686</c:v>
                </c:pt>
                <c:pt idx="160">
                  <c:v>0.22926511324751508</c:v>
                </c:pt>
                <c:pt idx="161">
                  <c:v>0.22926511324751508</c:v>
                </c:pt>
                <c:pt idx="162">
                  <c:v>0.23364428874042686</c:v>
                </c:pt>
                <c:pt idx="163">
                  <c:v>0.22926511324751508</c:v>
                </c:pt>
                <c:pt idx="164">
                  <c:v>0.22926511324751508</c:v>
                </c:pt>
                <c:pt idx="165">
                  <c:v>0.23364428874042686</c:v>
                </c:pt>
                <c:pt idx="166">
                  <c:v>0.22926511324751508</c:v>
                </c:pt>
                <c:pt idx="167">
                  <c:v>0.22926511324751508</c:v>
                </c:pt>
                <c:pt idx="168">
                  <c:v>0.23364428874042686</c:v>
                </c:pt>
                <c:pt idx="169">
                  <c:v>0.23364428874042686</c:v>
                </c:pt>
                <c:pt idx="170">
                  <c:v>0.23802346423333876</c:v>
                </c:pt>
                <c:pt idx="171">
                  <c:v>0.22488593775460319</c:v>
                </c:pt>
                <c:pt idx="172">
                  <c:v>0.22926511324751508</c:v>
                </c:pt>
                <c:pt idx="173">
                  <c:v>0.23364428874042686</c:v>
                </c:pt>
                <c:pt idx="174">
                  <c:v>0.23364428874042686</c:v>
                </c:pt>
                <c:pt idx="175">
                  <c:v>0.22926511324751508</c:v>
                </c:pt>
                <c:pt idx="176">
                  <c:v>0.23802346423333876</c:v>
                </c:pt>
                <c:pt idx="177">
                  <c:v>0.23364428874042686</c:v>
                </c:pt>
                <c:pt idx="178">
                  <c:v>0.23364428874042686</c:v>
                </c:pt>
                <c:pt idx="179">
                  <c:v>0.22926511324751508</c:v>
                </c:pt>
                <c:pt idx="180">
                  <c:v>0.23364428874042686</c:v>
                </c:pt>
                <c:pt idx="181">
                  <c:v>0.22926511324751508</c:v>
                </c:pt>
                <c:pt idx="182">
                  <c:v>0.23364428874042686</c:v>
                </c:pt>
                <c:pt idx="183">
                  <c:v>0.23364428874042686</c:v>
                </c:pt>
                <c:pt idx="184">
                  <c:v>0.23364428874042686</c:v>
                </c:pt>
                <c:pt idx="185">
                  <c:v>0.23364428874042686</c:v>
                </c:pt>
                <c:pt idx="186">
                  <c:v>0.23802346423333876</c:v>
                </c:pt>
                <c:pt idx="187">
                  <c:v>0.24240263972625065</c:v>
                </c:pt>
                <c:pt idx="188">
                  <c:v>0.23364428874042686</c:v>
                </c:pt>
                <c:pt idx="189">
                  <c:v>0.23364428874042686</c:v>
                </c:pt>
                <c:pt idx="190">
                  <c:v>0.23364428874042686</c:v>
                </c:pt>
                <c:pt idx="191">
                  <c:v>0.22926511324751508</c:v>
                </c:pt>
                <c:pt idx="192">
                  <c:v>0.22926511324751508</c:v>
                </c:pt>
                <c:pt idx="193">
                  <c:v>0.23364428874042686</c:v>
                </c:pt>
                <c:pt idx="194">
                  <c:v>0.22926511324751508</c:v>
                </c:pt>
                <c:pt idx="195">
                  <c:v>0.22926511324751508</c:v>
                </c:pt>
                <c:pt idx="196">
                  <c:v>0.23364428874042686</c:v>
                </c:pt>
                <c:pt idx="197">
                  <c:v>0.23802346423333876</c:v>
                </c:pt>
                <c:pt idx="198">
                  <c:v>0.22926511324751508</c:v>
                </c:pt>
                <c:pt idx="199">
                  <c:v>0.23364428874042686</c:v>
                </c:pt>
                <c:pt idx="200">
                  <c:v>0.22926511324751508</c:v>
                </c:pt>
                <c:pt idx="201">
                  <c:v>0.22488593775460319</c:v>
                </c:pt>
                <c:pt idx="202">
                  <c:v>0.22926511324751508</c:v>
                </c:pt>
                <c:pt idx="203">
                  <c:v>0.22926511324751508</c:v>
                </c:pt>
                <c:pt idx="204">
                  <c:v>0.22926511324751508</c:v>
                </c:pt>
                <c:pt idx="205">
                  <c:v>0.23802346423333876</c:v>
                </c:pt>
                <c:pt idx="206">
                  <c:v>0.23364428874042686</c:v>
                </c:pt>
                <c:pt idx="207">
                  <c:v>0.23364428874042686</c:v>
                </c:pt>
                <c:pt idx="208">
                  <c:v>0.23364428874042686</c:v>
                </c:pt>
                <c:pt idx="209">
                  <c:v>0.23364428874042686</c:v>
                </c:pt>
                <c:pt idx="210">
                  <c:v>0.22926511324751508</c:v>
                </c:pt>
                <c:pt idx="211">
                  <c:v>0.23802346423333876</c:v>
                </c:pt>
                <c:pt idx="212">
                  <c:v>0.23364428874042686</c:v>
                </c:pt>
                <c:pt idx="213">
                  <c:v>0.23364428874042686</c:v>
                </c:pt>
                <c:pt idx="214">
                  <c:v>0.22926511324751508</c:v>
                </c:pt>
                <c:pt idx="215">
                  <c:v>0.22926511324751508</c:v>
                </c:pt>
                <c:pt idx="216">
                  <c:v>0.22926511324751508</c:v>
                </c:pt>
                <c:pt idx="217">
                  <c:v>0.22926511324751508</c:v>
                </c:pt>
                <c:pt idx="218">
                  <c:v>0.23364428874042686</c:v>
                </c:pt>
                <c:pt idx="219">
                  <c:v>0.23802346423333876</c:v>
                </c:pt>
                <c:pt idx="220">
                  <c:v>0.22488593775460319</c:v>
                </c:pt>
                <c:pt idx="221">
                  <c:v>0.22926511324751508</c:v>
                </c:pt>
                <c:pt idx="222">
                  <c:v>0.22926511324751508</c:v>
                </c:pt>
                <c:pt idx="223">
                  <c:v>0.22926511324751508</c:v>
                </c:pt>
                <c:pt idx="224">
                  <c:v>0.22488593775460319</c:v>
                </c:pt>
                <c:pt idx="225">
                  <c:v>0.23364428874042686</c:v>
                </c:pt>
                <c:pt idx="226">
                  <c:v>0.22926511324751508</c:v>
                </c:pt>
                <c:pt idx="227">
                  <c:v>0.22926511324751508</c:v>
                </c:pt>
                <c:pt idx="228">
                  <c:v>0.22488593775460319</c:v>
                </c:pt>
                <c:pt idx="229">
                  <c:v>0.22926511324751508</c:v>
                </c:pt>
                <c:pt idx="230">
                  <c:v>0.22488593775460319</c:v>
                </c:pt>
                <c:pt idx="231">
                  <c:v>0.22926511324751508</c:v>
                </c:pt>
                <c:pt idx="232">
                  <c:v>0.22926511324751508</c:v>
                </c:pt>
                <c:pt idx="233">
                  <c:v>0.22926511324751508</c:v>
                </c:pt>
                <c:pt idx="234">
                  <c:v>0.22926511324751508</c:v>
                </c:pt>
                <c:pt idx="235">
                  <c:v>0.23802346423333876</c:v>
                </c:pt>
                <c:pt idx="236">
                  <c:v>0.22926511324751508</c:v>
                </c:pt>
                <c:pt idx="237">
                  <c:v>0.23802346423333876</c:v>
                </c:pt>
                <c:pt idx="238">
                  <c:v>0.22926511324751508</c:v>
                </c:pt>
                <c:pt idx="239">
                  <c:v>0.22926511324751508</c:v>
                </c:pt>
                <c:pt idx="240">
                  <c:v>0.22488593775460319</c:v>
                </c:pt>
                <c:pt idx="241">
                  <c:v>0.22926511324751508</c:v>
                </c:pt>
                <c:pt idx="242">
                  <c:v>0.22488593775460319</c:v>
                </c:pt>
                <c:pt idx="243">
                  <c:v>0.22488593775460319</c:v>
                </c:pt>
                <c:pt idx="244">
                  <c:v>0.22488593775460319</c:v>
                </c:pt>
                <c:pt idx="245">
                  <c:v>0.22488593775460319</c:v>
                </c:pt>
                <c:pt idx="246">
                  <c:v>0.22488593775460319</c:v>
                </c:pt>
                <c:pt idx="247">
                  <c:v>0.22926511324751508</c:v>
                </c:pt>
                <c:pt idx="248">
                  <c:v>0.22926511324751508</c:v>
                </c:pt>
                <c:pt idx="249">
                  <c:v>0.22488593775460319</c:v>
                </c:pt>
                <c:pt idx="250">
                  <c:v>0.22926511324751508</c:v>
                </c:pt>
                <c:pt idx="251">
                  <c:v>0.22488593775460319</c:v>
                </c:pt>
                <c:pt idx="252">
                  <c:v>0.22488593775460319</c:v>
                </c:pt>
                <c:pt idx="253">
                  <c:v>0.22488593775460319</c:v>
                </c:pt>
                <c:pt idx="254">
                  <c:v>0.22488593775460319</c:v>
                </c:pt>
                <c:pt idx="255">
                  <c:v>0.22488593775460319</c:v>
                </c:pt>
                <c:pt idx="256">
                  <c:v>0.22050676226169141</c:v>
                </c:pt>
                <c:pt idx="257">
                  <c:v>0.22926511324751508</c:v>
                </c:pt>
                <c:pt idx="258">
                  <c:v>0.22926511324751508</c:v>
                </c:pt>
                <c:pt idx="259">
                  <c:v>0.23364428874042686</c:v>
                </c:pt>
                <c:pt idx="260">
                  <c:v>0.22488593775460319</c:v>
                </c:pt>
                <c:pt idx="261">
                  <c:v>0.23364428874042686</c:v>
                </c:pt>
                <c:pt idx="262">
                  <c:v>0.22926511324751508</c:v>
                </c:pt>
                <c:pt idx="263">
                  <c:v>0.22926511324751508</c:v>
                </c:pt>
                <c:pt idx="264">
                  <c:v>0.22050676226169141</c:v>
                </c:pt>
                <c:pt idx="265">
                  <c:v>0.22488593775460319</c:v>
                </c:pt>
                <c:pt idx="266">
                  <c:v>0.22488593775460319</c:v>
                </c:pt>
                <c:pt idx="267">
                  <c:v>0.22926511324751508</c:v>
                </c:pt>
                <c:pt idx="268">
                  <c:v>0.22050676226169141</c:v>
                </c:pt>
                <c:pt idx="269">
                  <c:v>0.23364428874042686</c:v>
                </c:pt>
                <c:pt idx="270">
                  <c:v>0.22050676226169141</c:v>
                </c:pt>
                <c:pt idx="271">
                  <c:v>0.22488593775460319</c:v>
                </c:pt>
                <c:pt idx="272">
                  <c:v>0.22926511324751508</c:v>
                </c:pt>
                <c:pt idx="273">
                  <c:v>0.23364428874042686</c:v>
                </c:pt>
                <c:pt idx="274">
                  <c:v>0.22488593775460319</c:v>
                </c:pt>
                <c:pt idx="275">
                  <c:v>0.22050676226169141</c:v>
                </c:pt>
                <c:pt idx="276">
                  <c:v>0.22050676226169141</c:v>
                </c:pt>
                <c:pt idx="277">
                  <c:v>0.22050676226169141</c:v>
                </c:pt>
                <c:pt idx="278">
                  <c:v>0.22488593775460319</c:v>
                </c:pt>
                <c:pt idx="279">
                  <c:v>0.22050676226169141</c:v>
                </c:pt>
                <c:pt idx="280">
                  <c:v>0.22050676226169141</c:v>
                </c:pt>
                <c:pt idx="281">
                  <c:v>0.22050676226169141</c:v>
                </c:pt>
                <c:pt idx="282">
                  <c:v>0.21612758676877952</c:v>
                </c:pt>
                <c:pt idx="283">
                  <c:v>0.22050676226169141</c:v>
                </c:pt>
                <c:pt idx="284">
                  <c:v>0.21612758676877952</c:v>
                </c:pt>
                <c:pt idx="285">
                  <c:v>0.22926511324751508</c:v>
                </c:pt>
                <c:pt idx="286">
                  <c:v>0.22050676226169141</c:v>
                </c:pt>
                <c:pt idx="287">
                  <c:v>0.22488593775460319</c:v>
                </c:pt>
                <c:pt idx="288">
                  <c:v>0.21612758676877952</c:v>
                </c:pt>
                <c:pt idx="289">
                  <c:v>0.22050676226169141</c:v>
                </c:pt>
                <c:pt idx="290">
                  <c:v>0.21612758676877952</c:v>
                </c:pt>
                <c:pt idx="291">
                  <c:v>0.22488593775460319</c:v>
                </c:pt>
                <c:pt idx="292">
                  <c:v>0.22050676226169141</c:v>
                </c:pt>
                <c:pt idx="293">
                  <c:v>0.21612758676877952</c:v>
                </c:pt>
                <c:pt idx="294">
                  <c:v>0.22050676226169141</c:v>
                </c:pt>
                <c:pt idx="295">
                  <c:v>0.22488593775460319</c:v>
                </c:pt>
                <c:pt idx="296">
                  <c:v>0.21174841127586763</c:v>
                </c:pt>
                <c:pt idx="297">
                  <c:v>0.1898525338113084</c:v>
                </c:pt>
                <c:pt idx="298">
                  <c:v>0.1898525338113084</c:v>
                </c:pt>
                <c:pt idx="299">
                  <c:v>0.18547335831839662</c:v>
                </c:pt>
                <c:pt idx="300">
                  <c:v>0.18109418282548473</c:v>
                </c:pt>
                <c:pt idx="301">
                  <c:v>0.18109418282548473</c:v>
                </c:pt>
                <c:pt idx="302">
                  <c:v>0.1898525338113084</c:v>
                </c:pt>
                <c:pt idx="303">
                  <c:v>0.17671500733257295</c:v>
                </c:pt>
                <c:pt idx="304">
                  <c:v>0.18109418282548473</c:v>
                </c:pt>
                <c:pt idx="305">
                  <c:v>0.1898525338113084</c:v>
                </c:pt>
                <c:pt idx="306">
                  <c:v>0.18109418282548473</c:v>
                </c:pt>
                <c:pt idx="307">
                  <c:v>0.18109418282548473</c:v>
                </c:pt>
                <c:pt idx="308">
                  <c:v>0.18109418282548473</c:v>
                </c:pt>
                <c:pt idx="309">
                  <c:v>0.1898525338113084</c:v>
                </c:pt>
                <c:pt idx="310">
                  <c:v>0.13730242789636626</c:v>
                </c:pt>
                <c:pt idx="311">
                  <c:v>0.18547335831839662</c:v>
                </c:pt>
                <c:pt idx="312">
                  <c:v>0.18109418282548473</c:v>
                </c:pt>
                <c:pt idx="313">
                  <c:v>0.17671500733257295</c:v>
                </c:pt>
                <c:pt idx="314">
                  <c:v>0.18109418282548473</c:v>
                </c:pt>
                <c:pt idx="315">
                  <c:v>0.18109418282548473</c:v>
                </c:pt>
                <c:pt idx="316">
                  <c:v>0.17671500733257295</c:v>
                </c:pt>
                <c:pt idx="317">
                  <c:v>0.17671500733257295</c:v>
                </c:pt>
                <c:pt idx="318">
                  <c:v>0.17671500733257295</c:v>
                </c:pt>
                <c:pt idx="319">
                  <c:v>0.18109418282548473</c:v>
                </c:pt>
                <c:pt idx="320">
                  <c:v>0.17671500733257295</c:v>
                </c:pt>
                <c:pt idx="321">
                  <c:v>0.18109418282548473</c:v>
                </c:pt>
                <c:pt idx="322">
                  <c:v>0.18547335831839662</c:v>
                </c:pt>
                <c:pt idx="323">
                  <c:v>0.18109418282548473</c:v>
                </c:pt>
                <c:pt idx="324">
                  <c:v>0.17671500733257295</c:v>
                </c:pt>
                <c:pt idx="325">
                  <c:v>0.18109418282548473</c:v>
                </c:pt>
                <c:pt idx="326">
                  <c:v>0.17233583183966106</c:v>
                </c:pt>
                <c:pt idx="327">
                  <c:v>0.17671500733257295</c:v>
                </c:pt>
                <c:pt idx="328">
                  <c:v>0.17671500733257295</c:v>
                </c:pt>
                <c:pt idx="329">
                  <c:v>0.18109418282548473</c:v>
                </c:pt>
                <c:pt idx="330">
                  <c:v>0.17671500733257295</c:v>
                </c:pt>
                <c:pt idx="331">
                  <c:v>0.18109418282548473</c:v>
                </c:pt>
                <c:pt idx="332">
                  <c:v>0.18109418282548473</c:v>
                </c:pt>
                <c:pt idx="333">
                  <c:v>0.18109418282548473</c:v>
                </c:pt>
                <c:pt idx="334">
                  <c:v>0.17671500733257295</c:v>
                </c:pt>
                <c:pt idx="335">
                  <c:v>0.16795665634674917</c:v>
                </c:pt>
                <c:pt idx="336">
                  <c:v>0.17671500733257295</c:v>
                </c:pt>
                <c:pt idx="337">
                  <c:v>0.18109418282548473</c:v>
                </c:pt>
                <c:pt idx="338">
                  <c:v>0.17671500733257295</c:v>
                </c:pt>
                <c:pt idx="339">
                  <c:v>0.17671500733257295</c:v>
                </c:pt>
                <c:pt idx="340">
                  <c:v>0.17671500733257295</c:v>
                </c:pt>
                <c:pt idx="341">
                  <c:v>0.18109418282548473</c:v>
                </c:pt>
                <c:pt idx="342">
                  <c:v>0.17233583183966106</c:v>
                </c:pt>
                <c:pt idx="343">
                  <c:v>0.17233583183966106</c:v>
                </c:pt>
                <c:pt idx="344">
                  <c:v>0.17233583183966106</c:v>
                </c:pt>
                <c:pt idx="345">
                  <c:v>0.17671500733257295</c:v>
                </c:pt>
                <c:pt idx="346">
                  <c:v>0.18109418282548473</c:v>
                </c:pt>
                <c:pt idx="347">
                  <c:v>0.17233583183966106</c:v>
                </c:pt>
                <c:pt idx="348">
                  <c:v>0.17671500733257295</c:v>
                </c:pt>
                <c:pt idx="349">
                  <c:v>0.17671500733257295</c:v>
                </c:pt>
                <c:pt idx="350">
                  <c:v>0.17671500733257295</c:v>
                </c:pt>
                <c:pt idx="351">
                  <c:v>0.17233583183966106</c:v>
                </c:pt>
                <c:pt idx="352">
                  <c:v>0.17233583183966106</c:v>
                </c:pt>
                <c:pt idx="353">
                  <c:v>0.17233583183966106</c:v>
                </c:pt>
                <c:pt idx="354">
                  <c:v>0.18109418282548473</c:v>
                </c:pt>
                <c:pt idx="355">
                  <c:v>0.18109418282548473</c:v>
                </c:pt>
                <c:pt idx="356">
                  <c:v>0.17671500733257295</c:v>
                </c:pt>
                <c:pt idx="357">
                  <c:v>0.16795665634674917</c:v>
                </c:pt>
                <c:pt idx="358">
                  <c:v>0.17233583183966106</c:v>
                </c:pt>
                <c:pt idx="359">
                  <c:v>0.17671500733257295</c:v>
                </c:pt>
                <c:pt idx="360">
                  <c:v>0.17233583183966106</c:v>
                </c:pt>
                <c:pt idx="361">
                  <c:v>0.16795665634674917</c:v>
                </c:pt>
                <c:pt idx="362">
                  <c:v>0.16795665634674917</c:v>
                </c:pt>
                <c:pt idx="363">
                  <c:v>0.17233583183966106</c:v>
                </c:pt>
                <c:pt idx="364">
                  <c:v>0.17671500733257295</c:v>
                </c:pt>
                <c:pt idx="365">
                  <c:v>0.16795665634674917</c:v>
                </c:pt>
                <c:pt idx="366">
                  <c:v>0.18109418282548473</c:v>
                </c:pt>
                <c:pt idx="367">
                  <c:v>0.17671500733257295</c:v>
                </c:pt>
                <c:pt idx="368">
                  <c:v>0.17233583183966106</c:v>
                </c:pt>
                <c:pt idx="369">
                  <c:v>0.17233583183966106</c:v>
                </c:pt>
                <c:pt idx="370">
                  <c:v>0.17233583183966106</c:v>
                </c:pt>
                <c:pt idx="371">
                  <c:v>0.16795665634674917</c:v>
                </c:pt>
                <c:pt idx="372">
                  <c:v>0.17233583183966106</c:v>
                </c:pt>
                <c:pt idx="373">
                  <c:v>0.17671500733257295</c:v>
                </c:pt>
                <c:pt idx="374">
                  <c:v>0.16795665634674917</c:v>
                </c:pt>
                <c:pt idx="375">
                  <c:v>0.16795665634674917</c:v>
                </c:pt>
                <c:pt idx="376">
                  <c:v>0.16357748085383739</c:v>
                </c:pt>
                <c:pt idx="377">
                  <c:v>0.16795665634674917</c:v>
                </c:pt>
                <c:pt idx="378">
                  <c:v>0.16795665634674917</c:v>
                </c:pt>
                <c:pt idx="379">
                  <c:v>0.16795665634674917</c:v>
                </c:pt>
                <c:pt idx="380">
                  <c:v>0.17233583183966106</c:v>
                </c:pt>
                <c:pt idx="381">
                  <c:v>0.16357748085383739</c:v>
                </c:pt>
                <c:pt idx="382">
                  <c:v>0.16795665634674917</c:v>
                </c:pt>
                <c:pt idx="383">
                  <c:v>0.17233583183966106</c:v>
                </c:pt>
                <c:pt idx="384">
                  <c:v>0.16795665634674917</c:v>
                </c:pt>
                <c:pt idx="385">
                  <c:v>0.17671500733257295</c:v>
                </c:pt>
                <c:pt idx="386">
                  <c:v>0.17233583183966106</c:v>
                </c:pt>
                <c:pt idx="387">
                  <c:v>0.16795665634674917</c:v>
                </c:pt>
                <c:pt idx="388">
                  <c:v>0.17233583183966106</c:v>
                </c:pt>
                <c:pt idx="389">
                  <c:v>0.17233583183966106</c:v>
                </c:pt>
                <c:pt idx="390">
                  <c:v>0.16357748085383739</c:v>
                </c:pt>
                <c:pt idx="391">
                  <c:v>0.17233583183966106</c:v>
                </c:pt>
                <c:pt idx="392">
                  <c:v>0.16795665634674917</c:v>
                </c:pt>
                <c:pt idx="393">
                  <c:v>0.16795665634674917</c:v>
                </c:pt>
                <c:pt idx="394">
                  <c:v>0.16795665634674917</c:v>
                </c:pt>
                <c:pt idx="395">
                  <c:v>0.16357748085383739</c:v>
                </c:pt>
                <c:pt idx="396">
                  <c:v>0.1591983053609255</c:v>
                </c:pt>
                <c:pt idx="397">
                  <c:v>0.16357748085383739</c:v>
                </c:pt>
                <c:pt idx="398">
                  <c:v>0.16357748085383739</c:v>
                </c:pt>
                <c:pt idx="399">
                  <c:v>0.16795665634674917</c:v>
                </c:pt>
                <c:pt idx="400">
                  <c:v>0.16795665634674917</c:v>
                </c:pt>
                <c:pt idx="401">
                  <c:v>0.16795665634674917</c:v>
                </c:pt>
                <c:pt idx="402">
                  <c:v>0.16795665634674917</c:v>
                </c:pt>
                <c:pt idx="403">
                  <c:v>0.16357748085383739</c:v>
                </c:pt>
                <c:pt idx="404">
                  <c:v>0.16795665634674917</c:v>
                </c:pt>
                <c:pt idx="405">
                  <c:v>0.16357748085383739</c:v>
                </c:pt>
                <c:pt idx="406">
                  <c:v>0.16357748085383739</c:v>
                </c:pt>
                <c:pt idx="407">
                  <c:v>0.16795665634674917</c:v>
                </c:pt>
                <c:pt idx="408">
                  <c:v>0.16795665634674917</c:v>
                </c:pt>
                <c:pt idx="409">
                  <c:v>0.1591983053609255</c:v>
                </c:pt>
                <c:pt idx="410">
                  <c:v>0.16357748085383739</c:v>
                </c:pt>
                <c:pt idx="411">
                  <c:v>0.1591983053609255</c:v>
                </c:pt>
                <c:pt idx="412">
                  <c:v>0.16357748085383739</c:v>
                </c:pt>
                <c:pt idx="413">
                  <c:v>0.16357748085383739</c:v>
                </c:pt>
                <c:pt idx="414">
                  <c:v>0.16357748085383739</c:v>
                </c:pt>
                <c:pt idx="415">
                  <c:v>0.1591983053609255</c:v>
                </c:pt>
                <c:pt idx="416">
                  <c:v>0.16795665634674917</c:v>
                </c:pt>
                <c:pt idx="417">
                  <c:v>0.16357748085383739</c:v>
                </c:pt>
                <c:pt idx="418">
                  <c:v>0.16357748085383739</c:v>
                </c:pt>
                <c:pt idx="419">
                  <c:v>0.16357748085383739</c:v>
                </c:pt>
                <c:pt idx="420">
                  <c:v>0.16357748085383739</c:v>
                </c:pt>
                <c:pt idx="421">
                  <c:v>0.1591983053609255</c:v>
                </c:pt>
                <c:pt idx="422">
                  <c:v>0.16357748085383739</c:v>
                </c:pt>
                <c:pt idx="423">
                  <c:v>0.16357748085383739</c:v>
                </c:pt>
                <c:pt idx="424">
                  <c:v>0.16357748085383739</c:v>
                </c:pt>
                <c:pt idx="425">
                  <c:v>0.16795665634674917</c:v>
                </c:pt>
                <c:pt idx="426">
                  <c:v>0.16795665634674917</c:v>
                </c:pt>
                <c:pt idx="427">
                  <c:v>0.16357748085383739</c:v>
                </c:pt>
                <c:pt idx="428">
                  <c:v>0.16357748085383739</c:v>
                </c:pt>
                <c:pt idx="429">
                  <c:v>0.1591983053609255</c:v>
                </c:pt>
                <c:pt idx="430">
                  <c:v>0.16357748085383739</c:v>
                </c:pt>
                <c:pt idx="431">
                  <c:v>0.16357748085383739</c:v>
                </c:pt>
                <c:pt idx="432">
                  <c:v>0.16357748085383739</c:v>
                </c:pt>
                <c:pt idx="433">
                  <c:v>0.16357748085383739</c:v>
                </c:pt>
                <c:pt idx="434">
                  <c:v>0.16357748085383739</c:v>
                </c:pt>
                <c:pt idx="435">
                  <c:v>0.16357748085383739</c:v>
                </c:pt>
                <c:pt idx="436">
                  <c:v>0.17671500733257295</c:v>
                </c:pt>
                <c:pt idx="437">
                  <c:v>0.1591983053609255</c:v>
                </c:pt>
                <c:pt idx="438">
                  <c:v>0.16357748085383739</c:v>
                </c:pt>
                <c:pt idx="439">
                  <c:v>0.16795665634674917</c:v>
                </c:pt>
                <c:pt idx="440">
                  <c:v>0.16357748085383739</c:v>
                </c:pt>
                <c:pt idx="441">
                  <c:v>0.1591983053609255</c:v>
                </c:pt>
                <c:pt idx="442">
                  <c:v>0.16795665634674917</c:v>
                </c:pt>
                <c:pt idx="443">
                  <c:v>0.16357748085383739</c:v>
                </c:pt>
                <c:pt idx="444">
                  <c:v>0.16795665634674917</c:v>
                </c:pt>
                <c:pt idx="445">
                  <c:v>0.16357748085383739</c:v>
                </c:pt>
                <c:pt idx="446">
                  <c:v>0.16357748085383739</c:v>
                </c:pt>
                <c:pt idx="447">
                  <c:v>0.16357748085383739</c:v>
                </c:pt>
                <c:pt idx="448">
                  <c:v>0.17233583183966106</c:v>
                </c:pt>
                <c:pt idx="449">
                  <c:v>0.16357748085383739</c:v>
                </c:pt>
                <c:pt idx="450">
                  <c:v>0.16357748085383739</c:v>
                </c:pt>
                <c:pt idx="451">
                  <c:v>0.16357748085383739</c:v>
                </c:pt>
                <c:pt idx="452">
                  <c:v>0.16357748085383739</c:v>
                </c:pt>
                <c:pt idx="453">
                  <c:v>0.17233583183966106</c:v>
                </c:pt>
                <c:pt idx="454">
                  <c:v>0.16357748085383739</c:v>
                </c:pt>
                <c:pt idx="455">
                  <c:v>0.16795665634674917</c:v>
                </c:pt>
                <c:pt idx="456">
                  <c:v>0.16795665634674917</c:v>
                </c:pt>
                <c:pt idx="457">
                  <c:v>0.1591983053609255</c:v>
                </c:pt>
                <c:pt idx="458">
                  <c:v>0.16357748085383739</c:v>
                </c:pt>
                <c:pt idx="459">
                  <c:v>0.1591983053609255</c:v>
                </c:pt>
                <c:pt idx="460">
                  <c:v>0.1591983053609255</c:v>
                </c:pt>
                <c:pt idx="461">
                  <c:v>0.1591983053609255</c:v>
                </c:pt>
                <c:pt idx="462">
                  <c:v>0.1591983053609255</c:v>
                </c:pt>
                <c:pt idx="463">
                  <c:v>0.1591983053609255</c:v>
                </c:pt>
                <c:pt idx="464">
                  <c:v>0.16357748085383739</c:v>
                </c:pt>
                <c:pt idx="465">
                  <c:v>0.16357748085383739</c:v>
                </c:pt>
                <c:pt idx="466">
                  <c:v>0.1591983053609255</c:v>
                </c:pt>
                <c:pt idx="467">
                  <c:v>0.1591983053609255</c:v>
                </c:pt>
                <c:pt idx="468">
                  <c:v>0.16357748085383739</c:v>
                </c:pt>
                <c:pt idx="469">
                  <c:v>0.1591983053609255</c:v>
                </c:pt>
                <c:pt idx="470">
                  <c:v>0.16357748085383739</c:v>
                </c:pt>
                <c:pt idx="471">
                  <c:v>0.15481912986801372</c:v>
                </c:pt>
                <c:pt idx="472">
                  <c:v>0.16795665634674917</c:v>
                </c:pt>
                <c:pt idx="473">
                  <c:v>0.1591983053609255</c:v>
                </c:pt>
                <c:pt idx="474">
                  <c:v>0.15481912986801372</c:v>
                </c:pt>
                <c:pt idx="475">
                  <c:v>0.1591983053609255</c:v>
                </c:pt>
                <c:pt idx="476">
                  <c:v>0.15481912986801372</c:v>
                </c:pt>
                <c:pt idx="477">
                  <c:v>0.1591983053609255</c:v>
                </c:pt>
                <c:pt idx="478">
                  <c:v>0.15481912986801372</c:v>
                </c:pt>
                <c:pt idx="479">
                  <c:v>0.15043995437510183</c:v>
                </c:pt>
                <c:pt idx="480">
                  <c:v>0.1591983053609255</c:v>
                </c:pt>
                <c:pt idx="481">
                  <c:v>0.16357748085383739</c:v>
                </c:pt>
                <c:pt idx="482">
                  <c:v>0.1591983053609255</c:v>
                </c:pt>
                <c:pt idx="483">
                  <c:v>0.1591983053609255</c:v>
                </c:pt>
                <c:pt idx="484">
                  <c:v>0.1591983053609255</c:v>
                </c:pt>
                <c:pt idx="485">
                  <c:v>0.1591983053609255</c:v>
                </c:pt>
                <c:pt idx="486">
                  <c:v>0.1591983053609255</c:v>
                </c:pt>
                <c:pt idx="487">
                  <c:v>0.1591983053609255</c:v>
                </c:pt>
                <c:pt idx="488">
                  <c:v>0.16357748085383739</c:v>
                </c:pt>
                <c:pt idx="489">
                  <c:v>0.16357748085383739</c:v>
                </c:pt>
                <c:pt idx="490">
                  <c:v>0.1591983053609255</c:v>
                </c:pt>
                <c:pt idx="491">
                  <c:v>0.15481912986801372</c:v>
                </c:pt>
                <c:pt idx="492">
                  <c:v>0.1591983053609255</c:v>
                </c:pt>
                <c:pt idx="493">
                  <c:v>0.16357748085383739</c:v>
                </c:pt>
                <c:pt idx="494">
                  <c:v>0.15481912986801372</c:v>
                </c:pt>
                <c:pt idx="495">
                  <c:v>0.1591983053609255</c:v>
                </c:pt>
                <c:pt idx="496">
                  <c:v>0.1591983053609255</c:v>
                </c:pt>
                <c:pt idx="497">
                  <c:v>0.15481912986801372</c:v>
                </c:pt>
                <c:pt idx="498">
                  <c:v>0.15481912986801372</c:v>
                </c:pt>
                <c:pt idx="499">
                  <c:v>0.15481912986801372</c:v>
                </c:pt>
                <c:pt idx="500">
                  <c:v>0.15481912986801372</c:v>
                </c:pt>
                <c:pt idx="501">
                  <c:v>0.15481912986801372</c:v>
                </c:pt>
                <c:pt idx="502">
                  <c:v>0.15481912986801372</c:v>
                </c:pt>
                <c:pt idx="503">
                  <c:v>0.15043995437510183</c:v>
                </c:pt>
                <c:pt idx="504">
                  <c:v>0.15481912986801372</c:v>
                </c:pt>
                <c:pt idx="505">
                  <c:v>0.15481912986801372</c:v>
                </c:pt>
                <c:pt idx="506">
                  <c:v>0.15481912986801372</c:v>
                </c:pt>
                <c:pt idx="507">
                  <c:v>0.15481912986801372</c:v>
                </c:pt>
                <c:pt idx="508">
                  <c:v>0.1591983053609255</c:v>
                </c:pt>
                <c:pt idx="509">
                  <c:v>0.15481912986801372</c:v>
                </c:pt>
                <c:pt idx="510">
                  <c:v>0.1591983053609255</c:v>
                </c:pt>
                <c:pt idx="511">
                  <c:v>0.15481912986801372</c:v>
                </c:pt>
                <c:pt idx="512">
                  <c:v>0.15043995437510183</c:v>
                </c:pt>
                <c:pt idx="513">
                  <c:v>0.15481912986801372</c:v>
                </c:pt>
                <c:pt idx="514">
                  <c:v>0.15481912986801372</c:v>
                </c:pt>
                <c:pt idx="515">
                  <c:v>0.15481912986801372</c:v>
                </c:pt>
                <c:pt idx="516">
                  <c:v>0.15481912986801372</c:v>
                </c:pt>
                <c:pt idx="517">
                  <c:v>0.15043995437510183</c:v>
                </c:pt>
                <c:pt idx="518">
                  <c:v>0.1591983053609255</c:v>
                </c:pt>
                <c:pt idx="519">
                  <c:v>0.15481912986801372</c:v>
                </c:pt>
                <c:pt idx="520">
                  <c:v>0.15481912986801372</c:v>
                </c:pt>
                <c:pt idx="521">
                  <c:v>0.15481912986801372</c:v>
                </c:pt>
                <c:pt idx="522">
                  <c:v>0.1591983053609255</c:v>
                </c:pt>
                <c:pt idx="523">
                  <c:v>0.1591983053609255</c:v>
                </c:pt>
                <c:pt idx="524">
                  <c:v>0.15043995437510183</c:v>
                </c:pt>
                <c:pt idx="525">
                  <c:v>0.15043995437510183</c:v>
                </c:pt>
                <c:pt idx="526">
                  <c:v>0.15481912986801372</c:v>
                </c:pt>
                <c:pt idx="527">
                  <c:v>0.15481912986801372</c:v>
                </c:pt>
                <c:pt idx="528">
                  <c:v>0.15043995437510183</c:v>
                </c:pt>
                <c:pt idx="529">
                  <c:v>0.15043995437510183</c:v>
                </c:pt>
                <c:pt idx="530">
                  <c:v>0.15481912986801372</c:v>
                </c:pt>
                <c:pt idx="531">
                  <c:v>0.15481912986801372</c:v>
                </c:pt>
                <c:pt idx="532">
                  <c:v>0.15043995437510183</c:v>
                </c:pt>
                <c:pt idx="533">
                  <c:v>0.15043995437510183</c:v>
                </c:pt>
                <c:pt idx="534">
                  <c:v>0.15043995437510183</c:v>
                </c:pt>
                <c:pt idx="535">
                  <c:v>0.15043995437510183</c:v>
                </c:pt>
                <c:pt idx="536">
                  <c:v>0.15043995437510183</c:v>
                </c:pt>
                <c:pt idx="537">
                  <c:v>0.15043995437510183</c:v>
                </c:pt>
                <c:pt idx="538">
                  <c:v>0.15043995437510183</c:v>
                </c:pt>
                <c:pt idx="539">
                  <c:v>0.15043995437510183</c:v>
                </c:pt>
                <c:pt idx="540">
                  <c:v>0.15043995437510183</c:v>
                </c:pt>
                <c:pt idx="541">
                  <c:v>0.15043995437510183</c:v>
                </c:pt>
                <c:pt idx="542">
                  <c:v>0.14606077888218993</c:v>
                </c:pt>
                <c:pt idx="543">
                  <c:v>0.15043995437510183</c:v>
                </c:pt>
                <c:pt idx="544">
                  <c:v>0.14606077888218993</c:v>
                </c:pt>
                <c:pt idx="545">
                  <c:v>0.14606077888218993</c:v>
                </c:pt>
                <c:pt idx="546">
                  <c:v>0.15043995437510183</c:v>
                </c:pt>
                <c:pt idx="547">
                  <c:v>0.14606077888218993</c:v>
                </c:pt>
                <c:pt idx="548">
                  <c:v>0.15481912986801372</c:v>
                </c:pt>
                <c:pt idx="549">
                  <c:v>0.14606077888218993</c:v>
                </c:pt>
                <c:pt idx="550">
                  <c:v>0.15481912986801372</c:v>
                </c:pt>
                <c:pt idx="551">
                  <c:v>0.15043995437510183</c:v>
                </c:pt>
                <c:pt idx="552">
                  <c:v>0.15043995437510183</c:v>
                </c:pt>
                <c:pt idx="553">
                  <c:v>0.15481912986801372</c:v>
                </c:pt>
                <c:pt idx="554">
                  <c:v>0.15481912986801372</c:v>
                </c:pt>
                <c:pt idx="555">
                  <c:v>0.1591983053609255</c:v>
                </c:pt>
                <c:pt idx="556">
                  <c:v>0.15481912986801372</c:v>
                </c:pt>
                <c:pt idx="557">
                  <c:v>0.15043995437510183</c:v>
                </c:pt>
                <c:pt idx="558">
                  <c:v>0.15043995437510183</c:v>
                </c:pt>
                <c:pt idx="559">
                  <c:v>0.15043995437510183</c:v>
                </c:pt>
                <c:pt idx="560">
                  <c:v>0.15043995437510183</c:v>
                </c:pt>
                <c:pt idx="561">
                  <c:v>0.15481912986801372</c:v>
                </c:pt>
                <c:pt idx="562">
                  <c:v>0.15481912986801372</c:v>
                </c:pt>
                <c:pt idx="563">
                  <c:v>0.15481912986801372</c:v>
                </c:pt>
                <c:pt idx="564">
                  <c:v>0.15481912986801372</c:v>
                </c:pt>
                <c:pt idx="565">
                  <c:v>0.16357748085383739</c:v>
                </c:pt>
                <c:pt idx="566">
                  <c:v>0.15481912986801372</c:v>
                </c:pt>
                <c:pt idx="567">
                  <c:v>0.15481912986801372</c:v>
                </c:pt>
                <c:pt idx="568">
                  <c:v>0.15043995437510183</c:v>
                </c:pt>
                <c:pt idx="569">
                  <c:v>0.15043995437510183</c:v>
                </c:pt>
                <c:pt idx="570">
                  <c:v>0.15043995437510183</c:v>
                </c:pt>
                <c:pt idx="571">
                  <c:v>0.15481912986801372</c:v>
                </c:pt>
                <c:pt idx="572">
                  <c:v>0.15481912986801372</c:v>
                </c:pt>
                <c:pt idx="573">
                  <c:v>0.15043995437510183</c:v>
                </c:pt>
                <c:pt idx="574">
                  <c:v>0.15043995437510183</c:v>
                </c:pt>
                <c:pt idx="575">
                  <c:v>0.15043995437510183</c:v>
                </c:pt>
                <c:pt idx="576">
                  <c:v>0.15481912986801372</c:v>
                </c:pt>
                <c:pt idx="577">
                  <c:v>0.15043995437510183</c:v>
                </c:pt>
                <c:pt idx="578">
                  <c:v>0.15043995437510183</c:v>
                </c:pt>
                <c:pt idx="579">
                  <c:v>0.15043995437510183</c:v>
                </c:pt>
                <c:pt idx="580">
                  <c:v>0.15043995437510183</c:v>
                </c:pt>
                <c:pt idx="581">
                  <c:v>0.15043995437510183</c:v>
                </c:pt>
                <c:pt idx="582">
                  <c:v>0.14606077888218993</c:v>
                </c:pt>
                <c:pt idx="583">
                  <c:v>0.14168160338927815</c:v>
                </c:pt>
                <c:pt idx="584">
                  <c:v>0.14168160338927815</c:v>
                </c:pt>
                <c:pt idx="585">
                  <c:v>0.14606077888218993</c:v>
                </c:pt>
                <c:pt idx="586">
                  <c:v>0.15043995437510183</c:v>
                </c:pt>
                <c:pt idx="587">
                  <c:v>0.14606077888218993</c:v>
                </c:pt>
                <c:pt idx="588">
                  <c:v>0.14606077888218993</c:v>
                </c:pt>
                <c:pt idx="589">
                  <c:v>0.15043995437510183</c:v>
                </c:pt>
                <c:pt idx="590">
                  <c:v>0.15043995437510183</c:v>
                </c:pt>
                <c:pt idx="591">
                  <c:v>0.15481912986801372</c:v>
                </c:pt>
                <c:pt idx="592">
                  <c:v>0.14168160338927815</c:v>
                </c:pt>
                <c:pt idx="593">
                  <c:v>0.14606077888218993</c:v>
                </c:pt>
                <c:pt idx="594">
                  <c:v>0.15043995437510183</c:v>
                </c:pt>
                <c:pt idx="595">
                  <c:v>0.15481912986801372</c:v>
                </c:pt>
                <c:pt idx="596">
                  <c:v>0.15043995437510183</c:v>
                </c:pt>
                <c:pt idx="597">
                  <c:v>0.1591983053609255</c:v>
                </c:pt>
                <c:pt idx="598">
                  <c:v>0.1591983053609255</c:v>
                </c:pt>
                <c:pt idx="599">
                  <c:v>0.1591983053609255</c:v>
                </c:pt>
                <c:pt idx="600">
                  <c:v>0.16357748085383739</c:v>
                </c:pt>
                <c:pt idx="601">
                  <c:v>0.1591983053609255</c:v>
                </c:pt>
                <c:pt idx="602">
                  <c:v>0.18109418282548473</c:v>
                </c:pt>
                <c:pt idx="603">
                  <c:v>0.16795665634674917</c:v>
                </c:pt>
                <c:pt idx="604">
                  <c:v>0.16795665634674917</c:v>
                </c:pt>
                <c:pt idx="605">
                  <c:v>0.16795665634674917</c:v>
                </c:pt>
                <c:pt idx="606">
                  <c:v>0.17233583183966106</c:v>
                </c:pt>
                <c:pt idx="607">
                  <c:v>0.17671500733257295</c:v>
                </c:pt>
                <c:pt idx="608">
                  <c:v>0.17233583183966106</c:v>
                </c:pt>
                <c:pt idx="609">
                  <c:v>0.18109418282548473</c:v>
                </c:pt>
                <c:pt idx="610">
                  <c:v>0.18109418282548473</c:v>
                </c:pt>
                <c:pt idx="611">
                  <c:v>0.18109418282548473</c:v>
                </c:pt>
                <c:pt idx="612">
                  <c:v>0.20299006029004396</c:v>
                </c:pt>
                <c:pt idx="613">
                  <c:v>0.20299006029004396</c:v>
                </c:pt>
                <c:pt idx="614">
                  <c:v>0.18109418282548473</c:v>
                </c:pt>
                <c:pt idx="615">
                  <c:v>0.18109418282548473</c:v>
                </c:pt>
                <c:pt idx="616">
                  <c:v>0.1898525338113084</c:v>
                </c:pt>
                <c:pt idx="617">
                  <c:v>0.18547335831839662</c:v>
                </c:pt>
                <c:pt idx="618">
                  <c:v>0.1898525338113084</c:v>
                </c:pt>
                <c:pt idx="619">
                  <c:v>0.18547335831839662</c:v>
                </c:pt>
                <c:pt idx="620">
                  <c:v>0.18547335831839662</c:v>
                </c:pt>
                <c:pt idx="621">
                  <c:v>0.18547335831839662</c:v>
                </c:pt>
                <c:pt idx="622">
                  <c:v>0.18547335831839662</c:v>
                </c:pt>
                <c:pt idx="623">
                  <c:v>0.18547335831839662</c:v>
                </c:pt>
                <c:pt idx="624">
                  <c:v>0.1898525338113084</c:v>
                </c:pt>
                <c:pt idx="625">
                  <c:v>0.18109418282548473</c:v>
                </c:pt>
                <c:pt idx="626">
                  <c:v>0.18547335831839662</c:v>
                </c:pt>
                <c:pt idx="627">
                  <c:v>0.18547335831839662</c:v>
                </c:pt>
                <c:pt idx="628">
                  <c:v>0.1898525338113084</c:v>
                </c:pt>
                <c:pt idx="629">
                  <c:v>0.18547335831839662</c:v>
                </c:pt>
                <c:pt idx="630">
                  <c:v>0.18547335831839662</c:v>
                </c:pt>
                <c:pt idx="631">
                  <c:v>0.1898525338113084</c:v>
                </c:pt>
                <c:pt idx="632">
                  <c:v>0.18547335831839662</c:v>
                </c:pt>
                <c:pt idx="633">
                  <c:v>0.1898525338113084</c:v>
                </c:pt>
                <c:pt idx="634">
                  <c:v>0.1898525338113084</c:v>
                </c:pt>
                <c:pt idx="635">
                  <c:v>0.18547335831839662</c:v>
                </c:pt>
                <c:pt idx="636">
                  <c:v>0.19423170930422029</c:v>
                </c:pt>
                <c:pt idx="637">
                  <c:v>0.18109418282548473</c:v>
                </c:pt>
                <c:pt idx="638">
                  <c:v>0.1898525338113084</c:v>
                </c:pt>
                <c:pt idx="639">
                  <c:v>0.18109418282548473</c:v>
                </c:pt>
                <c:pt idx="640">
                  <c:v>0.18547335831839662</c:v>
                </c:pt>
                <c:pt idx="641">
                  <c:v>0.18547335831839662</c:v>
                </c:pt>
                <c:pt idx="642">
                  <c:v>0.18547335831839662</c:v>
                </c:pt>
                <c:pt idx="643">
                  <c:v>0.18547335831839662</c:v>
                </c:pt>
                <c:pt idx="644">
                  <c:v>0.18547335831839662</c:v>
                </c:pt>
                <c:pt idx="645">
                  <c:v>0.18547335831839662</c:v>
                </c:pt>
                <c:pt idx="646">
                  <c:v>0.17671500733257295</c:v>
                </c:pt>
                <c:pt idx="647">
                  <c:v>0.18109418282548473</c:v>
                </c:pt>
                <c:pt idx="648">
                  <c:v>0.18109418282548473</c:v>
                </c:pt>
                <c:pt idx="649">
                  <c:v>0.18109418282548473</c:v>
                </c:pt>
                <c:pt idx="650">
                  <c:v>0.18547335831839662</c:v>
                </c:pt>
                <c:pt idx="651">
                  <c:v>0.18547335831839662</c:v>
                </c:pt>
                <c:pt idx="652">
                  <c:v>0.1898525338113084</c:v>
                </c:pt>
                <c:pt idx="653">
                  <c:v>0.1898525338113084</c:v>
                </c:pt>
                <c:pt idx="654">
                  <c:v>0.19423170930422029</c:v>
                </c:pt>
                <c:pt idx="655">
                  <c:v>0.1898525338113084</c:v>
                </c:pt>
                <c:pt idx="656">
                  <c:v>0.1898525338113084</c:v>
                </c:pt>
                <c:pt idx="657">
                  <c:v>0.18547335831839662</c:v>
                </c:pt>
                <c:pt idx="658">
                  <c:v>0.19423170930422029</c:v>
                </c:pt>
                <c:pt idx="659">
                  <c:v>0.18547335831839662</c:v>
                </c:pt>
                <c:pt idx="660">
                  <c:v>0.1898525338113084</c:v>
                </c:pt>
                <c:pt idx="661">
                  <c:v>0.1898525338113084</c:v>
                </c:pt>
                <c:pt idx="662">
                  <c:v>0.18547335831839662</c:v>
                </c:pt>
                <c:pt idx="663">
                  <c:v>0.1898525338113084</c:v>
                </c:pt>
                <c:pt idx="664">
                  <c:v>0.1898525338113084</c:v>
                </c:pt>
                <c:pt idx="665">
                  <c:v>0.18547335831839662</c:v>
                </c:pt>
                <c:pt idx="666">
                  <c:v>0.18547335831839662</c:v>
                </c:pt>
                <c:pt idx="667">
                  <c:v>0.19423170930422029</c:v>
                </c:pt>
                <c:pt idx="668">
                  <c:v>0.1898525338113084</c:v>
                </c:pt>
                <c:pt idx="669">
                  <c:v>0.1898525338113084</c:v>
                </c:pt>
                <c:pt idx="670">
                  <c:v>0.18547335831839662</c:v>
                </c:pt>
                <c:pt idx="671">
                  <c:v>0.1898525338113084</c:v>
                </c:pt>
                <c:pt idx="672">
                  <c:v>0.1898525338113084</c:v>
                </c:pt>
                <c:pt idx="673">
                  <c:v>0.18547335831839662</c:v>
                </c:pt>
                <c:pt idx="674">
                  <c:v>0.18109418282548473</c:v>
                </c:pt>
                <c:pt idx="675">
                  <c:v>0.18547335831839662</c:v>
                </c:pt>
                <c:pt idx="676">
                  <c:v>0.18547335831839662</c:v>
                </c:pt>
                <c:pt idx="677">
                  <c:v>0.18109418282548473</c:v>
                </c:pt>
                <c:pt idx="678">
                  <c:v>0.1898525338113084</c:v>
                </c:pt>
                <c:pt idx="679">
                  <c:v>0.18547335831839662</c:v>
                </c:pt>
                <c:pt idx="680">
                  <c:v>0.1898525338113084</c:v>
                </c:pt>
                <c:pt idx="681">
                  <c:v>0.1898525338113084</c:v>
                </c:pt>
                <c:pt idx="682">
                  <c:v>0.19423170930422029</c:v>
                </c:pt>
                <c:pt idx="683">
                  <c:v>0.18547335831839662</c:v>
                </c:pt>
                <c:pt idx="684">
                  <c:v>0.1898525338113084</c:v>
                </c:pt>
                <c:pt idx="685">
                  <c:v>0.1898525338113084</c:v>
                </c:pt>
                <c:pt idx="686">
                  <c:v>0.19423170930422029</c:v>
                </c:pt>
                <c:pt idx="687">
                  <c:v>0.18547335831839662</c:v>
                </c:pt>
                <c:pt idx="688">
                  <c:v>0.19423170930422029</c:v>
                </c:pt>
                <c:pt idx="689">
                  <c:v>0.19423170930422029</c:v>
                </c:pt>
                <c:pt idx="690">
                  <c:v>0.1898525338113084</c:v>
                </c:pt>
                <c:pt idx="691">
                  <c:v>0.1898525338113084</c:v>
                </c:pt>
                <c:pt idx="692">
                  <c:v>0.18547335831839662</c:v>
                </c:pt>
                <c:pt idx="693">
                  <c:v>0.18109418282548473</c:v>
                </c:pt>
                <c:pt idx="694">
                  <c:v>0.19423170930422029</c:v>
                </c:pt>
                <c:pt idx="695">
                  <c:v>0.18109418282548473</c:v>
                </c:pt>
                <c:pt idx="696">
                  <c:v>0.19423170930422029</c:v>
                </c:pt>
                <c:pt idx="697">
                  <c:v>0.19423170930422029</c:v>
                </c:pt>
                <c:pt idx="698">
                  <c:v>0.18547335831839662</c:v>
                </c:pt>
                <c:pt idx="699">
                  <c:v>0.18547335831839662</c:v>
                </c:pt>
                <c:pt idx="700">
                  <c:v>0.18547335831839662</c:v>
                </c:pt>
                <c:pt idx="701">
                  <c:v>0.18547335831839662</c:v>
                </c:pt>
                <c:pt idx="702">
                  <c:v>0.18547335831839662</c:v>
                </c:pt>
                <c:pt idx="703">
                  <c:v>0.18109418282548473</c:v>
                </c:pt>
                <c:pt idx="704">
                  <c:v>0.1898525338113084</c:v>
                </c:pt>
                <c:pt idx="705">
                  <c:v>0.18109418282548473</c:v>
                </c:pt>
                <c:pt idx="706">
                  <c:v>0.1898525338113084</c:v>
                </c:pt>
                <c:pt idx="707">
                  <c:v>0.18547335831839662</c:v>
                </c:pt>
                <c:pt idx="708">
                  <c:v>0.18547335831839662</c:v>
                </c:pt>
                <c:pt idx="709">
                  <c:v>0.18547335831839662</c:v>
                </c:pt>
                <c:pt idx="710">
                  <c:v>0.17671500733257295</c:v>
                </c:pt>
                <c:pt idx="711">
                  <c:v>0.18547335831839662</c:v>
                </c:pt>
                <c:pt idx="712">
                  <c:v>0.18547335831839662</c:v>
                </c:pt>
                <c:pt idx="713">
                  <c:v>0.18109418282548473</c:v>
                </c:pt>
                <c:pt idx="714">
                  <c:v>0.18109418282548473</c:v>
                </c:pt>
                <c:pt idx="715">
                  <c:v>0.18547335831839662</c:v>
                </c:pt>
                <c:pt idx="716">
                  <c:v>0.18547335831839662</c:v>
                </c:pt>
                <c:pt idx="717">
                  <c:v>0.18547335831839662</c:v>
                </c:pt>
                <c:pt idx="718">
                  <c:v>0.18109418282548473</c:v>
                </c:pt>
                <c:pt idx="719">
                  <c:v>0.1898525338113084</c:v>
                </c:pt>
                <c:pt idx="720">
                  <c:v>0.18547335831839662</c:v>
                </c:pt>
                <c:pt idx="721">
                  <c:v>0.1898525338113084</c:v>
                </c:pt>
                <c:pt idx="722">
                  <c:v>0.18109418282548473</c:v>
                </c:pt>
                <c:pt idx="723">
                  <c:v>0.18109418282548473</c:v>
                </c:pt>
                <c:pt idx="724">
                  <c:v>0.1898525338113084</c:v>
                </c:pt>
                <c:pt idx="725">
                  <c:v>0.19423170930422029</c:v>
                </c:pt>
                <c:pt idx="726">
                  <c:v>0.18109418282548473</c:v>
                </c:pt>
                <c:pt idx="727">
                  <c:v>0.1898525338113084</c:v>
                </c:pt>
                <c:pt idx="728">
                  <c:v>0.18547335831839662</c:v>
                </c:pt>
                <c:pt idx="729">
                  <c:v>0.18109418282548473</c:v>
                </c:pt>
                <c:pt idx="730">
                  <c:v>0.18547335831839662</c:v>
                </c:pt>
                <c:pt idx="731">
                  <c:v>0.18547335831839662</c:v>
                </c:pt>
                <c:pt idx="732">
                  <c:v>0.19423170930422029</c:v>
                </c:pt>
                <c:pt idx="733">
                  <c:v>0.1898525338113084</c:v>
                </c:pt>
                <c:pt idx="734">
                  <c:v>0.1898525338113084</c:v>
                </c:pt>
                <c:pt idx="735">
                  <c:v>0.1898525338113084</c:v>
                </c:pt>
                <c:pt idx="736">
                  <c:v>0.19423170930422029</c:v>
                </c:pt>
                <c:pt idx="737">
                  <c:v>0.18547335831839662</c:v>
                </c:pt>
                <c:pt idx="738">
                  <c:v>0.19423170930422029</c:v>
                </c:pt>
                <c:pt idx="739">
                  <c:v>0.1898525338113084</c:v>
                </c:pt>
                <c:pt idx="740">
                  <c:v>0.19423170930422029</c:v>
                </c:pt>
                <c:pt idx="741">
                  <c:v>0.18547335831839662</c:v>
                </c:pt>
                <c:pt idx="742">
                  <c:v>0.18547335831839662</c:v>
                </c:pt>
                <c:pt idx="743">
                  <c:v>0.18547335831839662</c:v>
                </c:pt>
                <c:pt idx="744">
                  <c:v>0.18547335831839662</c:v>
                </c:pt>
                <c:pt idx="745">
                  <c:v>0.18547335831839662</c:v>
                </c:pt>
                <c:pt idx="746">
                  <c:v>0.18109418282548473</c:v>
                </c:pt>
                <c:pt idx="747">
                  <c:v>0.1898525338113084</c:v>
                </c:pt>
                <c:pt idx="748">
                  <c:v>0.18109418282548473</c:v>
                </c:pt>
                <c:pt idx="749">
                  <c:v>0.18547335831839662</c:v>
                </c:pt>
                <c:pt idx="750">
                  <c:v>0.18109418282548473</c:v>
                </c:pt>
                <c:pt idx="751">
                  <c:v>0.18547335831839662</c:v>
                </c:pt>
                <c:pt idx="752">
                  <c:v>0.18547335831839662</c:v>
                </c:pt>
                <c:pt idx="753">
                  <c:v>0.18109418282548473</c:v>
                </c:pt>
                <c:pt idx="754">
                  <c:v>0.18109418282548473</c:v>
                </c:pt>
                <c:pt idx="755">
                  <c:v>0.18109418282548473</c:v>
                </c:pt>
                <c:pt idx="756">
                  <c:v>0.18547335831839662</c:v>
                </c:pt>
                <c:pt idx="757">
                  <c:v>0.18109418282548473</c:v>
                </c:pt>
                <c:pt idx="758">
                  <c:v>0.18109418282548473</c:v>
                </c:pt>
                <c:pt idx="759">
                  <c:v>0.18109418282548473</c:v>
                </c:pt>
                <c:pt idx="760">
                  <c:v>0.17671500733257295</c:v>
                </c:pt>
                <c:pt idx="761">
                  <c:v>0.18109418282548473</c:v>
                </c:pt>
                <c:pt idx="762">
                  <c:v>0.18109418282548473</c:v>
                </c:pt>
                <c:pt idx="763">
                  <c:v>0.18109418282548473</c:v>
                </c:pt>
                <c:pt idx="764">
                  <c:v>0.18547335831839662</c:v>
                </c:pt>
                <c:pt idx="765">
                  <c:v>0.18109418282548473</c:v>
                </c:pt>
                <c:pt idx="766">
                  <c:v>0.18547335831839662</c:v>
                </c:pt>
                <c:pt idx="767">
                  <c:v>0.18547335831839662</c:v>
                </c:pt>
                <c:pt idx="768">
                  <c:v>0.17671500733257295</c:v>
                </c:pt>
                <c:pt idx="769">
                  <c:v>0.18109418282548473</c:v>
                </c:pt>
                <c:pt idx="770">
                  <c:v>0.17233583183966106</c:v>
                </c:pt>
                <c:pt idx="771">
                  <c:v>0.18547335831839662</c:v>
                </c:pt>
                <c:pt idx="772">
                  <c:v>0.17671500733257295</c:v>
                </c:pt>
                <c:pt idx="773">
                  <c:v>0.18547335831839662</c:v>
                </c:pt>
                <c:pt idx="774">
                  <c:v>0.17671500733257295</c:v>
                </c:pt>
                <c:pt idx="775">
                  <c:v>0.18109418282548473</c:v>
                </c:pt>
                <c:pt idx="776">
                  <c:v>0.18109418282548473</c:v>
                </c:pt>
                <c:pt idx="777">
                  <c:v>0.1898525338113084</c:v>
                </c:pt>
                <c:pt idx="778">
                  <c:v>0.1898525338113084</c:v>
                </c:pt>
                <c:pt idx="779">
                  <c:v>0.18109418282548473</c:v>
                </c:pt>
                <c:pt idx="780">
                  <c:v>0.1898525338113084</c:v>
                </c:pt>
                <c:pt idx="781">
                  <c:v>0.18547335831839662</c:v>
                </c:pt>
                <c:pt idx="782">
                  <c:v>0.18109418282548473</c:v>
                </c:pt>
                <c:pt idx="783">
                  <c:v>0.17233583183966106</c:v>
                </c:pt>
                <c:pt idx="784">
                  <c:v>0.18109418282548473</c:v>
                </c:pt>
                <c:pt idx="785">
                  <c:v>0.17671500733257295</c:v>
                </c:pt>
                <c:pt idx="786">
                  <c:v>0.18109418282548473</c:v>
                </c:pt>
                <c:pt idx="787">
                  <c:v>0.18109418282548473</c:v>
                </c:pt>
                <c:pt idx="788">
                  <c:v>0.18547335831839662</c:v>
                </c:pt>
                <c:pt idx="789">
                  <c:v>0.17671500733257295</c:v>
                </c:pt>
                <c:pt idx="790">
                  <c:v>0.18109418282548473</c:v>
                </c:pt>
                <c:pt idx="791">
                  <c:v>0.18109418282548473</c:v>
                </c:pt>
                <c:pt idx="792">
                  <c:v>0.18109418282548473</c:v>
                </c:pt>
                <c:pt idx="793">
                  <c:v>0.18547335831839662</c:v>
                </c:pt>
                <c:pt idx="794">
                  <c:v>0.17671500733257295</c:v>
                </c:pt>
                <c:pt idx="795">
                  <c:v>0.17671500733257295</c:v>
                </c:pt>
                <c:pt idx="796">
                  <c:v>0.18547335831839662</c:v>
                </c:pt>
                <c:pt idx="797">
                  <c:v>0.18109418282548473</c:v>
                </c:pt>
                <c:pt idx="798">
                  <c:v>0.18109418282548473</c:v>
                </c:pt>
                <c:pt idx="799">
                  <c:v>0.17671500733257295</c:v>
                </c:pt>
                <c:pt idx="800">
                  <c:v>0.18547335831839662</c:v>
                </c:pt>
                <c:pt idx="801">
                  <c:v>0.18109418282548473</c:v>
                </c:pt>
                <c:pt idx="802">
                  <c:v>0.1898525338113084</c:v>
                </c:pt>
                <c:pt idx="803">
                  <c:v>0.18109418282548473</c:v>
                </c:pt>
                <c:pt idx="804">
                  <c:v>0.18109418282548473</c:v>
                </c:pt>
                <c:pt idx="805">
                  <c:v>0.18547335831839662</c:v>
                </c:pt>
                <c:pt idx="806">
                  <c:v>0.1898525338113084</c:v>
                </c:pt>
                <c:pt idx="807">
                  <c:v>0.18109418282548473</c:v>
                </c:pt>
                <c:pt idx="808">
                  <c:v>0.18547335831839662</c:v>
                </c:pt>
                <c:pt idx="809">
                  <c:v>0.18109418282548473</c:v>
                </c:pt>
                <c:pt idx="810">
                  <c:v>0.18109418282548473</c:v>
                </c:pt>
                <c:pt idx="811">
                  <c:v>0.1898525338113084</c:v>
                </c:pt>
                <c:pt idx="812">
                  <c:v>0.18547335831839662</c:v>
                </c:pt>
                <c:pt idx="813">
                  <c:v>0.18109418282548473</c:v>
                </c:pt>
                <c:pt idx="814">
                  <c:v>0.18109418282548473</c:v>
                </c:pt>
                <c:pt idx="815">
                  <c:v>0.19861088479713218</c:v>
                </c:pt>
                <c:pt idx="816">
                  <c:v>0.18547335831839662</c:v>
                </c:pt>
                <c:pt idx="817">
                  <c:v>0.18109418282548473</c:v>
                </c:pt>
                <c:pt idx="818">
                  <c:v>0.1898525338113084</c:v>
                </c:pt>
                <c:pt idx="819">
                  <c:v>0.18547335831839662</c:v>
                </c:pt>
                <c:pt idx="820">
                  <c:v>0.18109418282548473</c:v>
                </c:pt>
                <c:pt idx="821">
                  <c:v>0.18109418282548473</c:v>
                </c:pt>
                <c:pt idx="822">
                  <c:v>0.18109418282548473</c:v>
                </c:pt>
                <c:pt idx="823">
                  <c:v>0.18547335831839662</c:v>
                </c:pt>
                <c:pt idx="824">
                  <c:v>0.18547335831839662</c:v>
                </c:pt>
                <c:pt idx="825">
                  <c:v>0.17671500733257295</c:v>
                </c:pt>
                <c:pt idx="826">
                  <c:v>0.17671500733257295</c:v>
                </c:pt>
                <c:pt idx="827">
                  <c:v>0.1898525338113084</c:v>
                </c:pt>
                <c:pt idx="828">
                  <c:v>0.18109418282548473</c:v>
                </c:pt>
                <c:pt idx="829">
                  <c:v>0.18547335831839662</c:v>
                </c:pt>
                <c:pt idx="830">
                  <c:v>0.18547335831839662</c:v>
                </c:pt>
                <c:pt idx="831">
                  <c:v>0.18547335831839662</c:v>
                </c:pt>
                <c:pt idx="832">
                  <c:v>0.18547335831839662</c:v>
                </c:pt>
                <c:pt idx="833">
                  <c:v>0.18547335831839662</c:v>
                </c:pt>
                <c:pt idx="834">
                  <c:v>0.18547335831839662</c:v>
                </c:pt>
                <c:pt idx="835">
                  <c:v>0.18547335831839662</c:v>
                </c:pt>
                <c:pt idx="836">
                  <c:v>0.18109418282548473</c:v>
                </c:pt>
                <c:pt idx="837">
                  <c:v>0.18109418282548473</c:v>
                </c:pt>
                <c:pt idx="838">
                  <c:v>0.18547335831839662</c:v>
                </c:pt>
                <c:pt idx="839">
                  <c:v>0.18547335831839662</c:v>
                </c:pt>
                <c:pt idx="840">
                  <c:v>0.18547335831839662</c:v>
                </c:pt>
                <c:pt idx="841">
                  <c:v>0.18547335831839662</c:v>
                </c:pt>
                <c:pt idx="842">
                  <c:v>0.17671500733257295</c:v>
                </c:pt>
                <c:pt idx="843">
                  <c:v>0.18547335831839662</c:v>
                </c:pt>
                <c:pt idx="844">
                  <c:v>0.18109418282548473</c:v>
                </c:pt>
                <c:pt idx="845">
                  <c:v>0.18109418282548473</c:v>
                </c:pt>
                <c:pt idx="846">
                  <c:v>0.18547335831839662</c:v>
                </c:pt>
                <c:pt idx="847">
                  <c:v>0.17671500733257295</c:v>
                </c:pt>
                <c:pt idx="848">
                  <c:v>0.18547335831839662</c:v>
                </c:pt>
                <c:pt idx="849">
                  <c:v>0.18109418282548473</c:v>
                </c:pt>
                <c:pt idx="850">
                  <c:v>0.18109418282548473</c:v>
                </c:pt>
                <c:pt idx="851">
                  <c:v>0.18109418282548473</c:v>
                </c:pt>
                <c:pt idx="852">
                  <c:v>0.1898525338113084</c:v>
                </c:pt>
                <c:pt idx="853">
                  <c:v>0.18547335831839662</c:v>
                </c:pt>
                <c:pt idx="854">
                  <c:v>0.17671500733257295</c:v>
                </c:pt>
                <c:pt idx="855">
                  <c:v>0.18109418282548473</c:v>
                </c:pt>
                <c:pt idx="856">
                  <c:v>0.18109418282548473</c:v>
                </c:pt>
                <c:pt idx="857">
                  <c:v>0.1898525338113084</c:v>
                </c:pt>
                <c:pt idx="858">
                  <c:v>0.18109418282548473</c:v>
                </c:pt>
                <c:pt idx="859">
                  <c:v>0.18109418282548473</c:v>
                </c:pt>
                <c:pt idx="860">
                  <c:v>0.18547335831839662</c:v>
                </c:pt>
                <c:pt idx="861">
                  <c:v>0.18109418282548473</c:v>
                </c:pt>
                <c:pt idx="862">
                  <c:v>0.18109418282548473</c:v>
                </c:pt>
                <c:pt idx="863">
                  <c:v>0.18109418282548473</c:v>
                </c:pt>
                <c:pt idx="864">
                  <c:v>0.18547335831839662</c:v>
                </c:pt>
                <c:pt idx="865">
                  <c:v>0.18547335831839662</c:v>
                </c:pt>
                <c:pt idx="866">
                  <c:v>0.18109418282548473</c:v>
                </c:pt>
                <c:pt idx="867">
                  <c:v>0.1898525338113084</c:v>
                </c:pt>
                <c:pt idx="868">
                  <c:v>0.18547335831839662</c:v>
                </c:pt>
                <c:pt idx="869">
                  <c:v>0.18547335831839662</c:v>
                </c:pt>
                <c:pt idx="870">
                  <c:v>0.18547335831839662</c:v>
                </c:pt>
                <c:pt idx="871">
                  <c:v>0.18109418282548473</c:v>
                </c:pt>
                <c:pt idx="872">
                  <c:v>0.18547335831839662</c:v>
                </c:pt>
                <c:pt idx="873">
                  <c:v>0.18109418282548473</c:v>
                </c:pt>
                <c:pt idx="874">
                  <c:v>0.18109418282548473</c:v>
                </c:pt>
                <c:pt idx="875">
                  <c:v>0.18547335831839662</c:v>
                </c:pt>
                <c:pt idx="876">
                  <c:v>0.18109418282548473</c:v>
                </c:pt>
                <c:pt idx="877">
                  <c:v>0.1898525338113084</c:v>
                </c:pt>
                <c:pt idx="878">
                  <c:v>0.18547335831839662</c:v>
                </c:pt>
                <c:pt idx="879">
                  <c:v>0.18547335831839662</c:v>
                </c:pt>
                <c:pt idx="880">
                  <c:v>0.18109418282548473</c:v>
                </c:pt>
                <c:pt idx="881">
                  <c:v>0.18547335831839662</c:v>
                </c:pt>
                <c:pt idx="882">
                  <c:v>0.18547335831839662</c:v>
                </c:pt>
                <c:pt idx="883">
                  <c:v>0.18109418282548473</c:v>
                </c:pt>
                <c:pt idx="884">
                  <c:v>0.17233583183966106</c:v>
                </c:pt>
                <c:pt idx="885">
                  <c:v>0.18547335831839662</c:v>
                </c:pt>
                <c:pt idx="886">
                  <c:v>0.18547335831839662</c:v>
                </c:pt>
                <c:pt idx="887">
                  <c:v>0.18547335831839662</c:v>
                </c:pt>
                <c:pt idx="888">
                  <c:v>0.18109418282548473</c:v>
                </c:pt>
                <c:pt idx="889">
                  <c:v>0.19423170930422029</c:v>
                </c:pt>
                <c:pt idx="890">
                  <c:v>0.18109418282548473</c:v>
                </c:pt>
                <c:pt idx="891">
                  <c:v>0.18547335831839662</c:v>
                </c:pt>
                <c:pt idx="892">
                  <c:v>0.18547335831839662</c:v>
                </c:pt>
                <c:pt idx="893">
                  <c:v>0.18547335831839662</c:v>
                </c:pt>
                <c:pt idx="894">
                  <c:v>0.1898525338113084</c:v>
                </c:pt>
                <c:pt idx="895">
                  <c:v>0.1898525338113084</c:v>
                </c:pt>
                <c:pt idx="896">
                  <c:v>0.18547335831839662</c:v>
                </c:pt>
                <c:pt idx="897">
                  <c:v>0.17671500733257295</c:v>
                </c:pt>
                <c:pt idx="898">
                  <c:v>0.1898525338113084</c:v>
                </c:pt>
                <c:pt idx="899">
                  <c:v>0.18109418282548473</c:v>
                </c:pt>
                <c:pt idx="900">
                  <c:v>0.1898525338113084</c:v>
                </c:pt>
                <c:pt idx="901">
                  <c:v>0.18109418282548473</c:v>
                </c:pt>
                <c:pt idx="902">
                  <c:v>0.18109418282548473</c:v>
                </c:pt>
                <c:pt idx="903">
                  <c:v>0.17671500733257295</c:v>
                </c:pt>
                <c:pt idx="904">
                  <c:v>0.17671500733257295</c:v>
                </c:pt>
                <c:pt idx="905">
                  <c:v>0.17671500733257295</c:v>
                </c:pt>
                <c:pt idx="906">
                  <c:v>0.18109418282548473</c:v>
                </c:pt>
                <c:pt idx="907">
                  <c:v>0.18109418282548473</c:v>
                </c:pt>
                <c:pt idx="908">
                  <c:v>0.18109418282548473</c:v>
                </c:pt>
                <c:pt idx="909">
                  <c:v>0.17671500733257295</c:v>
                </c:pt>
                <c:pt idx="910">
                  <c:v>0.18109418282548473</c:v>
                </c:pt>
                <c:pt idx="911">
                  <c:v>0.18547335831839662</c:v>
                </c:pt>
                <c:pt idx="912">
                  <c:v>0.16357748085383739</c:v>
                </c:pt>
                <c:pt idx="913">
                  <c:v>0.7385632230731628</c:v>
                </c:pt>
                <c:pt idx="914">
                  <c:v>0.75826951279126609</c:v>
                </c:pt>
                <c:pt idx="915">
                  <c:v>0.75914534788984844</c:v>
                </c:pt>
                <c:pt idx="916">
                  <c:v>0.75826951279126609</c:v>
                </c:pt>
                <c:pt idx="917">
                  <c:v>0.76440035848134269</c:v>
                </c:pt>
                <c:pt idx="918">
                  <c:v>0.76133493563630439</c:v>
                </c:pt>
                <c:pt idx="919">
                  <c:v>0.75607992504481014</c:v>
                </c:pt>
                <c:pt idx="920">
                  <c:v>0.74600782141111299</c:v>
                </c:pt>
                <c:pt idx="921">
                  <c:v>0.74556990386182176</c:v>
                </c:pt>
                <c:pt idx="922">
                  <c:v>0.73943905817174516</c:v>
                </c:pt>
                <c:pt idx="923">
                  <c:v>0.73155654228450384</c:v>
                </c:pt>
                <c:pt idx="924">
                  <c:v>0.72892903698875666</c:v>
                </c:pt>
                <c:pt idx="925">
                  <c:v>0.72630153169300959</c:v>
                </c:pt>
                <c:pt idx="926">
                  <c:v>0.71973276845364187</c:v>
                </c:pt>
                <c:pt idx="927">
                  <c:v>0.71798109825647716</c:v>
                </c:pt>
                <c:pt idx="928">
                  <c:v>0.71491567541143874</c:v>
                </c:pt>
                <c:pt idx="929">
                  <c:v>0.71228817011569168</c:v>
                </c:pt>
                <c:pt idx="930">
                  <c:v>0.71053649991852696</c:v>
                </c:pt>
                <c:pt idx="931">
                  <c:v>0.70571940687632395</c:v>
                </c:pt>
                <c:pt idx="932">
                  <c:v>0.70265398403128565</c:v>
                </c:pt>
                <c:pt idx="933">
                  <c:v>0.70659524197490631</c:v>
                </c:pt>
                <c:pt idx="934">
                  <c:v>0.69915064363695612</c:v>
                </c:pt>
                <c:pt idx="935">
                  <c:v>0.70221606648199453</c:v>
                </c:pt>
                <c:pt idx="936">
                  <c:v>0.70002647873553858</c:v>
                </c:pt>
                <c:pt idx="937">
                  <c:v>0.70396773667915924</c:v>
                </c:pt>
                <c:pt idx="938">
                  <c:v>0.70265398403128565</c:v>
                </c:pt>
                <c:pt idx="939">
                  <c:v>0.69696105589050017</c:v>
                </c:pt>
                <c:pt idx="940">
                  <c:v>0.69652313834120905</c:v>
                </c:pt>
                <c:pt idx="941">
                  <c:v>0.6973989734397914</c:v>
                </c:pt>
                <c:pt idx="942">
                  <c:v>0.69301979794687951</c:v>
                </c:pt>
                <c:pt idx="943">
                  <c:v>0.69214396284829727</c:v>
                </c:pt>
                <c:pt idx="944">
                  <c:v>0.69652313834120905</c:v>
                </c:pt>
                <c:pt idx="945">
                  <c:v>0.69345771549617075</c:v>
                </c:pt>
                <c:pt idx="946">
                  <c:v>0.69258188039758839</c:v>
                </c:pt>
                <c:pt idx="947">
                  <c:v>0.68688895225680302</c:v>
                </c:pt>
                <c:pt idx="948">
                  <c:v>0.68820270490467661</c:v>
                </c:pt>
                <c:pt idx="949">
                  <c:v>0.68995437510184132</c:v>
                </c:pt>
                <c:pt idx="950">
                  <c:v>0.68820270490467661</c:v>
                </c:pt>
                <c:pt idx="951">
                  <c:v>0.68776478735538538</c:v>
                </c:pt>
                <c:pt idx="952">
                  <c:v>0.68776478735538538</c:v>
                </c:pt>
                <c:pt idx="953">
                  <c:v>0.68995437510184132</c:v>
                </c:pt>
                <c:pt idx="954">
                  <c:v>0.68864062245396773</c:v>
                </c:pt>
                <c:pt idx="955">
                  <c:v>0.68688895225680302</c:v>
                </c:pt>
                <c:pt idx="956">
                  <c:v>0.68688895225680302</c:v>
                </c:pt>
                <c:pt idx="957">
                  <c:v>0.68601311715822066</c:v>
                </c:pt>
                <c:pt idx="958">
                  <c:v>0.68995437510184132</c:v>
                </c:pt>
                <c:pt idx="959">
                  <c:v>0.68951645755255009</c:v>
                </c:pt>
                <c:pt idx="960">
                  <c:v>0.68645103470751179</c:v>
                </c:pt>
                <c:pt idx="961">
                  <c:v>0.68469936451034707</c:v>
                </c:pt>
                <c:pt idx="962">
                  <c:v>0.6851372820596382</c:v>
                </c:pt>
                <c:pt idx="963">
                  <c:v>0.68163394166530877</c:v>
                </c:pt>
                <c:pt idx="964">
                  <c:v>0.6803201890174353</c:v>
                </c:pt>
                <c:pt idx="965">
                  <c:v>0.67813060127097935</c:v>
                </c:pt>
                <c:pt idx="966">
                  <c:v>0.6803201890174353</c:v>
                </c:pt>
                <c:pt idx="967">
                  <c:v>0.67725476617239688</c:v>
                </c:pt>
                <c:pt idx="968">
                  <c:v>0.67681684862310576</c:v>
                </c:pt>
                <c:pt idx="969">
                  <c:v>0.67681684862310576</c:v>
                </c:pt>
                <c:pt idx="970">
                  <c:v>0.6759410135245234</c:v>
                </c:pt>
                <c:pt idx="971">
                  <c:v>0.67506517842594094</c:v>
                </c:pt>
                <c:pt idx="972">
                  <c:v>0.6728755906794851</c:v>
                </c:pt>
                <c:pt idx="973">
                  <c:v>0.67813060127097935</c:v>
                </c:pt>
                <c:pt idx="974">
                  <c:v>0.67856851882027047</c:v>
                </c:pt>
                <c:pt idx="975">
                  <c:v>0.67199975558090275</c:v>
                </c:pt>
                <c:pt idx="976">
                  <c:v>0.67506517842594094</c:v>
                </c:pt>
                <c:pt idx="977">
                  <c:v>0.67243767313019398</c:v>
                </c:pt>
                <c:pt idx="978">
                  <c:v>0.67243767313019398</c:v>
                </c:pt>
                <c:pt idx="979">
                  <c:v>0.67199975558090275</c:v>
                </c:pt>
                <c:pt idx="980">
                  <c:v>0.6728755906794851</c:v>
                </c:pt>
                <c:pt idx="981">
                  <c:v>0.66849641518657332</c:v>
                </c:pt>
                <c:pt idx="982">
                  <c:v>0.67331350822877623</c:v>
                </c:pt>
                <c:pt idx="983">
                  <c:v>0.67199975558090275</c:v>
                </c:pt>
                <c:pt idx="984">
                  <c:v>0.6698101678344468</c:v>
                </c:pt>
                <c:pt idx="985">
                  <c:v>0.6698101678344468</c:v>
                </c:pt>
                <c:pt idx="986">
                  <c:v>0.67156183803161151</c:v>
                </c:pt>
                <c:pt idx="987">
                  <c:v>0.6667447449894085</c:v>
                </c:pt>
                <c:pt idx="988">
                  <c:v>0.66937225028515557</c:v>
                </c:pt>
                <c:pt idx="989">
                  <c:v>0.66718266253869962</c:v>
                </c:pt>
                <c:pt idx="990">
                  <c:v>0.66718266253869962</c:v>
                </c:pt>
                <c:pt idx="991">
                  <c:v>0.66236556949649672</c:v>
                </c:pt>
                <c:pt idx="992">
                  <c:v>0.6636793221443702</c:v>
                </c:pt>
                <c:pt idx="993">
                  <c:v>0.66148973439791425</c:v>
                </c:pt>
                <c:pt idx="994">
                  <c:v>0.66411723969366143</c:v>
                </c:pt>
                <c:pt idx="995">
                  <c:v>0.6606138992993319</c:v>
                </c:pt>
                <c:pt idx="996">
                  <c:v>0.66543099234153491</c:v>
                </c:pt>
                <c:pt idx="997">
                  <c:v>0.65667264135571124</c:v>
                </c:pt>
                <c:pt idx="998">
                  <c:v>0.6531693009613817</c:v>
                </c:pt>
                <c:pt idx="999">
                  <c:v>0.65798639400358483</c:v>
                </c:pt>
                <c:pt idx="1000">
                  <c:v>0.65711055890500236</c:v>
                </c:pt>
                <c:pt idx="1001">
                  <c:v>0.65711055890500236</c:v>
                </c:pt>
                <c:pt idx="1002">
                  <c:v>0.65404513605996417</c:v>
                </c:pt>
                <c:pt idx="1003">
                  <c:v>0.65141763076421699</c:v>
                </c:pt>
                <c:pt idx="1004">
                  <c:v>0.65141763076421699</c:v>
                </c:pt>
                <c:pt idx="1005">
                  <c:v>0.65273138341209058</c:v>
                </c:pt>
                <c:pt idx="1006">
                  <c:v>0.6575484764542936</c:v>
                </c:pt>
                <c:pt idx="1007">
                  <c:v>0.65535888870783765</c:v>
                </c:pt>
                <c:pt idx="1008">
                  <c:v>0.65141763076421699</c:v>
                </c:pt>
                <c:pt idx="1009">
                  <c:v>0.64703845527130521</c:v>
                </c:pt>
                <c:pt idx="1010">
                  <c:v>0.64660053772201409</c:v>
                </c:pt>
                <c:pt idx="1011">
                  <c:v>0.64922804301776105</c:v>
                </c:pt>
                <c:pt idx="1012">
                  <c:v>0.64572470262343162</c:v>
                </c:pt>
                <c:pt idx="1013">
                  <c:v>0.64616262017272286</c:v>
                </c:pt>
                <c:pt idx="1014">
                  <c:v>0.64397303242626691</c:v>
                </c:pt>
                <c:pt idx="1015">
                  <c:v>0.64528678507414039</c:v>
                </c:pt>
                <c:pt idx="1016">
                  <c:v>0.64353511487697568</c:v>
                </c:pt>
                <c:pt idx="1017">
                  <c:v>0.64134552713051973</c:v>
                </c:pt>
                <c:pt idx="1018">
                  <c:v>0.64046969203193749</c:v>
                </c:pt>
                <c:pt idx="1019">
                  <c:v>0.64046969203193749</c:v>
                </c:pt>
                <c:pt idx="1020">
                  <c:v>0.63171134104611371</c:v>
                </c:pt>
                <c:pt idx="1021">
                  <c:v>0.63214925859540494</c:v>
                </c:pt>
                <c:pt idx="1022">
                  <c:v>0.63214925859540494</c:v>
                </c:pt>
                <c:pt idx="1023">
                  <c:v>0.6391559393840639</c:v>
                </c:pt>
                <c:pt idx="1024">
                  <c:v>0.63740426918689908</c:v>
                </c:pt>
                <c:pt idx="1025">
                  <c:v>0.63171134104611371</c:v>
                </c:pt>
                <c:pt idx="1026">
                  <c:v>0.63083550594753135</c:v>
                </c:pt>
                <c:pt idx="1027">
                  <c:v>0.63346301124327842</c:v>
                </c:pt>
                <c:pt idx="1028">
                  <c:v>0.62820800065178428</c:v>
                </c:pt>
                <c:pt idx="1029">
                  <c:v>0.63521468144044313</c:v>
                </c:pt>
                <c:pt idx="1030">
                  <c:v>0.62995967084894899</c:v>
                </c:pt>
                <c:pt idx="1031">
                  <c:v>0.62995967084894899</c:v>
                </c:pt>
                <c:pt idx="1032">
                  <c:v>0.63127342349682247</c:v>
                </c:pt>
                <c:pt idx="1033">
                  <c:v>0.63346301124327842</c:v>
                </c:pt>
                <c:pt idx="1034">
                  <c:v>0.6360905165390256</c:v>
                </c:pt>
                <c:pt idx="1035">
                  <c:v>0.63083550594753135</c:v>
                </c:pt>
                <c:pt idx="1036">
                  <c:v>0.62908383575036664</c:v>
                </c:pt>
                <c:pt idx="1037">
                  <c:v>0.63171134104611371</c:v>
                </c:pt>
                <c:pt idx="1038">
                  <c:v>0.62645633045461957</c:v>
                </c:pt>
                <c:pt idx="1039">
                  <c:v>0.63039758839824023</c:v>
                </c:pt>
                <c:pt idx="1040">
                  <c:v>0.62820800065178428</c:v>
                </c:pt>
                <c:pt idx="1041">
                  <c:v>0.62295299006029003</c:v>
                </c:pt>
                <c:pt idx="1042">
                  <c:v>0.62382882515887239</c:v>
                </c:pt>
                <c:pt idx="1043">
                  <c:v>0.62251507251099891</c:v>
                </c:pt>
                <c:pt idx="1044">
                  <c:v>0.62382882515887239</c:v>
                </c:pt>
                <c:pt idx="1045">
                  <c:v>0.62382882515887239</c:v>
                </c:pt>
                <c:pt idx="1046">
                  <c:v>0.62514257780674598</c:v>
                </c:pt>
                <c:pt idx="1047">
                  <c:v>0.62251507251099891</c:v>
                </c:pt>
                <c:pt idx="1048">
                  <c:v>0.62777008310249305</c:v>
                </c:pt>
                <c:pt idx="1049">
                  <c:v>0.61813589701808702</c:v>
                </c:pt>
                <c:pt idx="1050">
                  <c:v>0.62120131986312532</c:v>
                </c:pt>
                <c:pt idx="1051">
                  <c:v>0.62251507251099891</c:v>
                </c:pt>
                <c:pt idx="1052">
                  <c:v>0.62339090760958116</c:v>
                </c:pt>
                <c:pt idx="1053">
                  <c:v>0.62251507251099891</c:v>
                </c:pt>
                <c:pt idx="1054">
                  <c:v>0.6207634023138342</c:v>
                </c:pt>
                <c:pt idx="1055">
                  <c:v>0.61857381456737826</c:v>
                </c:pt>
                <c:pt idx="1056">
                  <c:v>0.6146325566237576</c:v>
                </c:pt>
                <c:pt idx="1057">
                  <c:v>0.61288088642659277</c:v>
                </c:pt>
                <c:pt idx="1058">
                  <c:v>0.61200505132801042</c:v>
                </c:pt>
                <c:pt idx="1059">
                  <c:v>0.60675004073651628</c:v>
                </c:pt>
                <c:pt idx="1060">
                  <c:v>0.60762587583509853</c:v>
                </c:pt>
                <c:pt idx="1061">
                  <c:v>0.61200505132801042</c:v>
                </c:pt>
                <c:pt idx="1062">
                  <c:v>0.6146325566237576</c:v>
                </c:pt>
                <c:pt idx="1063">
                  <c:v>0.61200505132801042</c:v>
                </c:pt>
                <c:pt idx="1064">
                  <c:v>0.60937754603226324</c:v>
                </c:pt>
                <c:pt idx="1065">
                  <c:v>0.60631212318722505</c:v>
                </c:pt>
                <c:pt idx="1066">
                  <c:v>0.61112921622942806</c:v>
                </c:pt>
                <c:pt idx="1067">
                  <c:v>0.61069129868013694</c:v>
                </c:pt>
                <c:pt idx="1068">
                  <c:v>0.60499837053935146</c:v>
                </c:pt>
                <c:pt idx="1069">
                  <c:v>0.60499837053935146</c:v>
                </c:pt>
                <c:pt idx="1070">
                  <c:v>0.6010571125957308</c:v>
                </c:pt>
                <c:pt idx="1071">
                  <c:v>0.60018127749714845</c:v>
                </c:pt>
                <c:pt idx="1072">
                  <c:v>0.60237086524360439</c:v>
                </c:pt>
                <c:pt idx="1073">
                  <c:v>0.60368461789147787</c:v>
                </c:pt>
                <c:pt idx="1074">
                  <c:v>0.60543628808864258</c:v>
                </c:pt>
                <c:pt idx="1075">
                  <c:v>0.60762587583509853</c:v>
                </c:pt>
                <c:pt idx="1076">
                  <c:v>0.61025338113084571</c:v>
                </c:pt>
                <c:pt idx="1077">
                  <c:v>0.59974335994785721</c:v>
                </c:pt>
                <c:pt idx="1078">
                  <c:v>0.60061919504643968</c:v>
                </c:pt>
                <c:pt idx="1079">
                  <c:v>0.60193294769431316</c:v>
                </c:pt>
                <c:pt idx="1080">
                  <c:v>0.59842960729998373</c:v>
                </c:pt>
                <c:pt idx="1081">
                  <c:v>0.60018127749714845</c:v>
                </c:pt>
                <c:pt idx="1082">
                  <c:v>0.59842960729998373</c:v>
                </c:pt>
                <c:pt idx="1083">
                  <c:v>0.59667793710281902</c:v>
                </c:pt>
                <c:pt idx="1084">
                  <c:v>0.59624001955352779</c:v>
                </c:pt>
                <c:pt idx="1085">
                  <c:v>0.59711585465211015</c:v>
                </c:pt>
                <c:pt idx="1086">
                  <c:v>0.59667793710281902</c:v>
                </c:pt>
                <c:pt idx="1087">
                  <c:v>0.59930544239856609</c:v>
                </c:pt>
                <c:pt idx="1088">
                  <c:v>0.59974335994785721</c:v>
                </c:pt>
                <c:pt idx="1089">
                  <c:v>0.5949262669056542</c:v>
                </c:pt>
                <c:pt idx="1090">
                  <c:v>0.58616791591983053</c:v>
                </c:pt>
                <c:pt idx="1091">
                  <c:v>0.58835750366628647</c:v>
                </c:pt>
                <c:pt idx="1092">
                  <c:v>0.59098500896203354</c:v>
                </c:pt>
                <c:pt idx="1093">
                  <c:v>0.58748166856770401</c:v>
                </c:pt>
                <c:pt idx="1094">
                  <c:v>0.5918608440606159</c:v>
                </c:pt>
                <c:pt idx="1095">
                  <c:v>0.58616791591983053</c:v>
                </c:pt>
                <c:pt idx="1096">
                  <c:v>0.58660583346912176</c:v>
                </c:pt>
                <c:pt idx="1097">
                  <c:v>0.58485416327195705</c:v>
                </c:pt>
                <c:pt idx="1098">
                  <c:v>0.58967125631415995</c:v>
                </c:pt>
                <c:pt idx="1099">
                  <c:v>0.58616791591983053</c:v>
                </c:pt>
                <c:pt idx="1100">
                  <c:v>0.58704375101841288</c:v>
                </c:pt>
                <c:pt idx="1101">
                  <c:v>0.58529208082124817</c:v>
                </c:pt>
                <c:pt idx="1102">
                  <c:v>0.58529208082124817</c:v>
                </c:pt>
                <c:pt idx="1103">
                  <c:v>0.57828540003258921</c:v>
                </c:pt>
                <c:pt idx="1104">
                  <c:v>0.58178874042691864</c:v>
                </c:pt>
                <c:pt idx="1105">
                  <c:v>0.57784748248329798</c:v>
                </c:pt>
                <c:pt idx="1106">
                  <c:v>0.58003707022975393</c:v>
                </c:pt>
                <c:pt idx="1107">
                  <c:v>0.57828540003258921</c:v>
                </c:pt>
                <c:pt idx="1108">
                  <c:v>0.57740956493400686</c:v>
                </c:pt>
                <c:pt idx="1109">
                  <c:v>0.57390622453967732</c:v>
                </c:pt>
                <c:pt idx="1110">
                  <c:v>0.57828540003258921</c:v>
                </c:pt>
                <c:pt idx="1111">
                  <c:v>0.57959915268046269</c:v>
                </c:pt>
                <c:pt idx="1112">
                  <c:v>0.57259247189180384</c:v>
                </c:pt>
                <c:pt idx="1113">
                  <c:v>0.57521997718755091</c:v>
                </c:pt>
                <c:pt idx="1114">
                  <c:v>0.57259247189180384</c:v>
                </c:pt>
                <c:pt idx="1115">
                  <c:v>0.57434414208896856</c:v>
                </c:pt>
                <c:pt idx="1116">
                  <c:v>0.57434414208896856</c:v>
                </c:pt>
                <c:pt idx="1117">
                  <c:v>0.57084080169463913</c:v>
                </c:pt>
                <c:pt idx="1118">
                  <c:v>0.57828540003258921</c:v>
                </c:pt>
                <c:pt idx="1119">
                  <c:v>0.57127871924393026</c:v>
                </c:pt>
                <c:pt idx="1120">
                  <c:v>0.57259247189180384</c:v>
                </c:pt>
                <c:pt idx="1121">
                  <c:v>0.56865121394818319</c:v>
                </c:pt>
                <c:pt idx="1122">
                  <c:v>0.56558579110314477</c:v>
                </c:pt>
                <c:pt idx="1123">
                  <c:v>0.55770327521590346</c:v>
                </c:pt>
                <c:pt idx="1124">
                  <c:v>0.56602370865243601</c:v>
                </c:pt>
                <c:pt idx="1125">
                  <c:v>0.56558579110314477</c:v>
                </c:pt>
                <c:pt idx="1126">
                  <c:v>0.56208245070881535</c:v>
                </c:pt>
                <c:pt idx="1127">
                  <c:v>0.56252036825810658</c:v>
                </c:pt>
                <c:pt idx="1128">
                  <c:v>0.55770327521590346</c:v>
                </c:pt>
                <c:pt idx="1129">
                  <c:v>0.56383412090598006</c:v>
                </c:pt>
                <c:pt idx="1130">
                  <c:v>0.56339620335668894</c:v>
                </c:pt>
                <c:pt idx="1131">
                  <c:v>0.56602370865243601</c:v>
                </c:pt>
                <c:pt idx="1132">
                  <c:v>0.56295828580739782</c:v>
                </c:pt>
                <c:pt idx="1133">
                  <c:v>0.56208245070881535</c:v>
                </c:pt>
                <c:pt idx="1134">
                  <c:v>0.55770327521590346</c:v>
                </c:pt>
                <c:pt idx="1135">
                  <c:v>0.55770327521590346</c:v>
                </c:pt>
                <c:pt idx="1136">
                  <c:v>0.55770327521590346</c:v>
                </c:pt>
                <c:pt idx="1137">
                  <c:v>0.55770327521590346</c:v>
                </c:pt>
                <c:pt idx="1138">
                  <c:v>0.5489449242300799</c:v>
                </c:pt>
                <c:pt idx="1139">
                  <c:v>0.55332409972299168</c:v>
                </c:pt>
                <c:pt idx="1140">
                  <c:v>0.5489449242300799</c:v>
                </c:pt>
                <c:pt idx="1141">
                  <c:v>0.55332409972299168</c:v>
                </c:pt>
                <c:pt idx="1142">
                  <c:v>0.55332409972299168</c:v>
                </c:pt>
                <c:pt idx="1143">
                  <c:v>0.55770327521590346</c:v>
                </c:pt>
                <c:pt idx="1144">
                  <c:v>0.5489449242300799</c:v>
                </c:pt>
                <c:pt idx="1145">
                  <c:v>0.5489449242300799</c:v>
                </c:pt>
                <c:pt idx="1146">
                  <c:v>0.54456574873716801</c:v>
                </c:pt>
                <c:pt idx="1147">
                  <c:v>0.55332409972299168</c:v>
                </c:pt>
                <c:pt idx="1148">
                  <c:v>0.55332409972299168</c:v>
                </c:pt>
                <c:pt idx="1149">
                  <c:v>0.55332409972299168</c:v>
                </c:pt>
                <c:pt idx="1150">
                  <c:v>0.55332409972299168</c:v>
                </c:pt>
                <c:pt idx="1151">
                  <c:v>0.5489449242300799</c:v>
                </c:pt>
                <c:pt idx="1152">
                  <c:v>0.5489449242300799</c:v>
                </c:pt>
                <c:pt idx="1153">
                  <c:v>0.54456574873716801</c:v>
                </c:pt>
                <c:pt idx="1154">
                  <c:v>0.5489449242300799</c:v>
                </c:pt>
                <c:pt idx="1155">
                  <c:v>0.5489449242300799</c:v>
                </c:pt>
                <c:pt idx="1156">
                  <c:v>0.54018657324425612</c:v>
                </c:pt>
                <c:pt idx="1157">
                  <c:v>0.54456574873716801</c:v>
                </c:pt>
                <c:pt idx="1158">
                  <c:v>0.54018657324425612</c:v>
                </c:pt>
                <c:pt idx="1159">
                  <c:v>0.54018657324425612</c:v>
                </c:pt>
                <c:pt idx="1160">
                  <c:v>0.54456574873716801</c:v>
                </c:pt>
                <c:pt idx="1161">
                  <c:v>0.54456574873716801</c:v>
                </c:pt>
                <c:pt idx="1162">
                  <c:v>0.54018657324425612</c:v>
                </c:pt>
                <c:pt idx="1163">
                  <c:v>0.54018657324425612</c:v>
                </c:pt>
                <c:pt idx="1164">
                  <c:v>0.54456574873716801</c:v>
                </c:pt>
                <c:pt idx="1165">
                  <c:v>0.5489449242300799</c:v>
                </c:pt>
                <c:pt idx="1166">
                  <c:v>0.54018657324425612</c:v>
                </c:pt>
                <c:pt idx="1167">
                  <c:v>0.54018657324425612</c:v>
                </c:pt>
                <c:pt idx="1168">
                  <c:v>0.54018657324425612</c:v>
                </c:pt>
                <c:pt idx="1169">
                  <c:v>0.54456574873716801</c:v>
                </c:pt>
                <c:pt idx="1170">
                  <c:v>0.53580739775134423</c:v>
                </c:pt>
                <c:pt idx="1171">
                  <c:v>0.53580739775134423</c:v>
                </c:pt>
                <c:pt idx="1172">
                  <c:v>0.54018657324425612</c:v>
                </c:pt>
                <c:pt idx="1173">
                  <c:v>0.53580739775134423</c:v>
                </c:pt>
                <c:pt idx="1174">
                  <c:v>0.54018657324425612</c:v>
                </c:pt>
                <c:pt idx="1175">
                  <c:v>0.54018657324425612</c:v>
                </c:pt>
                <c:pt idx="1176">
                  <c:v>0.53142822225843245</c:v>
                </c:pt>
                <c:pt idx="1177">
                  <c:v>0.53580739775134423</c:v>
                </c:pt>
                <c:pt idx="1178">
                  <c:v>0.53580739775134423</c:v>
                </c:pt>
                <c:pt idx="1179">
                  <c:v>0.53142822225843245</c:v>
                </c:pt>
                <c:pt idx="1180">
                  <c:v>0.53580739775134423</c:v>
                </c:pt>
                <c:pt idx="1181">
                  <c:v>0.53580739775134423</c:v>
                </c:pt>
                <c:pt idx="1182">
                  <c:v>0.53142822225843245</c:v>
                </c:pt>
                <c:pt idx="1183">
                  <c:v>0.53142822225843245</c:v>
                </c:pt>
                <c:pt idx="1184">
                  <c:v>0.53580739775134423</c:v>
                </c:pt>
                <c:pt idx="1185">
                  <c:v>0.53142822225843245</c:v>
                </c:pt>
                <c:pt idx="1186">
                  <c:v>0.52704904676552067</c:v>
                </c:pt>
                <c:pt idx="1187">
                  <c:v>0.53142822225843245</c:v>
                </c:pt>
                <c:pt idx="1188">
                  <c:v>0.53142822225843245</c:v>
                </c:pt>
                <c:pt idx="1189">
                  <c:v>0.53142822225843245</c:v>
                </c:pt>
                <c:pt idx="1190">
                  <c:v>0.52704904676552067</c:v>
                </c:pt>
                <c:pt idx="1191">
                  <c:v>0.53580739775134423</c:v>
                </c:pt>
                <c:pt idx="1192">
                  <c:v>0.53580739775134423</c:v>
                </c:pt>
                <c:pt idx="1193">
                  <c:v>0.53580739775134423</c:v>
                </c:pt>
                <c:pt idx="1194">
                  <c:v>0.53142822225843245</c:v>
                </c:pt>
                <c:pt idx="1195">
                  <c:v>0.53580739775134423</c:v>
                </c:pt>
                <c:pt idx="1196">
                  <c:v>0.53580739775134423</c:v>
                </c:pt>
                <c:pt idx="1197">
                  <c:v>0.54018657324425612</c:v>
                </c:pt>
                <c:pt idx="1198">
                  <c:v>0.53142822225843245</c:v>
                </c:pt>
                <c:pt idx="1199">
                  <c:v>0.53142822225843245</c:v>
                </c:pt>
                <c:pt idx="1200">
                  <c:v>0.53142822225843245</c:v>
                </c:pt>
                <c:pt idx="1201">
                  <c:v>0.53142822225843245</c:v>
                </c:pt>
                <c:pt idx="1202">
                  <c:v>0.52266987127260878</c:v>
                </c:pt>
                <c:pt idx="1203">
                  <c:v>0.51829069577969689</c:v>
                </c:pt>
                <c:pt idx="1204">
                  <c:v>0.52266987127260878</c:v>
                </c:pt>
                <c:pt idx="1205">
                  <c:v>0.53142822225843245</c:v>
                </c:pt>
                <c:pt idx="1206">
                  <c:v>0.51829069577969689</c:v>
                </c:pt>
                <c:pt idx="1207">
                  <c:v>0.52266987127260878</c:v>
                </c:pt>
                <c:pt idx="1208">
                  <c:v>0.52704904676552067</c:v>
                </c:pt>
                <c:pt idx="1209">
                  <c:v>0.52266987127260878</c:v>
                </c:pt>
                <c:pt idx="1210">
                  <c:v>0.52266987127260878</c:v>
                </c:pt>
                <c:pt idx="1211">
                  <c:v>0.52266987127260878</c:v>
                </c:pt>
                <c:pt idx="1212">
                  <c:v>0.29933192113410456</c:v>
                </c:pt>
                <c:pt idx="1213">
                  <c:v>0.24240263972625065</c:v>
                </c:pt>
                <c:pt idx="1214">
                  <c:v>0.20736923578295585</c:v>
                </c:pt>
                <c:pt idx="1215">
                  <c:v>0.19423170930422029</c:v>
                </c:pt>
                <c:pt idx="1216">
                  <c:v>0.18109418282548473</c:v>
                </c:pt>
                <c:pt idx="1217">
                  <c:v>0.17671500733257295</c:v>
                </c:pt>
                <c:pt idx="1218">
                  <c:v>0.18109418282548473</c:v>
                </c:pt>
                <c:pt idx="1219">
                  <c:v>0.17671500733257295</c:v>
                </c:pt>
                <c:pt idx="1220">
                  <c:v>0.18547335831839662</c:v>
                </c:pt>
                <c:pt idx="1221">
                  <c:v>0.17233583183966106</c:v>
                </c:pt>
                <c:pt idx="1222">
                  <c:v>0.19423170930422029</c:v>
                </c:pt>
                <c:pt idx="1223">
                  <c:v>0.19861088479713218</c:v>
                </c:pt>
                <c:pt idx="1224">
                  <c:v>0.19423170930422029</c:v>
                </c:pt>
                <c:pt idx="1225">
                  <c:v>0.20299006029004396</c:v>
                </c:pt>
                <c:pt idx="1226">
                  <c:v>0.11540655043180703</c:v>
                </c:pt>
                <c:pt idx="1227">
                  <c:v>0.19861088479713218</c:v>
                </c:pt>
                <c:pt idx="1228">
                  <c:v>0.20299006029004396</c:v>
                </c:pt>
                <c:pt idx="1229">
                  <c:v>0.20299006029004396</c:v>
                </c:pt>
                <c:pt idx="1230">
                  <c:v>0.20736923578295585</c:v>
                </c:pt>
                <c:pt idx="1231">
                  <c:v>0.20299006029004396</c:v>
                </c:pt>
                <c:pt idx="1232">
                  <c:v>0.20736923578295585</c:v>
                </c:pt>
                <c:pt idx="1233">
                  <c:v>0.20736923578295585</c:v>
                </c:pt>
                <c:pt idx="1234">
                  <c:v>0.20736923578295585</c:v>
                </c:pt>
                <c:pt idx="1235">
                  <c:v>0.20299006029004396</c:v>
                </c:pt>
                <c:pt idx="1236">
                  <c:v>0.20736923578295585</c:v>
                </c:pt>
                <c:pt idx="1237">
                  <c:v>0.20299006029004396</c:v>
                </c:pt>
                <c:pt idx="1238">
                  <c:v>0.20299006029004396</c:v>
                </c:pt>
                <c:pt idx="1239">
                  <c:v>0.21174841127586763</c:v>
                </c:pt>
                <c:pt idx="1240">
                  <c:v>0.21174841127586763</c:v>
                </c:pt>
                <c:pt idx="1241">
                  <c:v>0.20736923578295585</c:v>
                </c:pt>
                <c:pt idx="1242">
                  <c:v>0.20736923578295585</c:v>
                </c:pt>
                <c:pt idx="1243">
                  <c:v>0.20299006029004396</c:v>
                </c:pt>
                <c:pt idx="1244">
                  <c:v>0.20299006029004396</c:v>
                </c:pt>
                <c:pt idx="1245">
                  <c:v>0.20736923578295585</c:v>
                </c:pt>
                <c:pt idx="1246">
                  <c:v>0.20299006029004396</c:v>
                </c:pt>
                <c:pt idx="1247">
                  <c:v>0.20736923578295585</c:v>
                </c:pt>
                <c:pt idx="1248">
                  <c:v>0.20736923578295585</c:v>
                </c:pt>
                <c:pt idx="1249">
                  <c:v>0.20299006029004396</c:v>
                </c:pt>
                <c:pt idx="1250">
                  <c:v>0.19861088479713218</c:v>
                </c:pt>
                <c:pt idx="1251">
                  <c:v>0.20299006029004396</c:v>
                </c:pt>
                <c:pt idx="1252">
                  <c:v>0.19861088479713218</c:v>
                </c:pt>
                <c:pt idx="1253">
                  <c:v>0.20299006029004396</c:v>
                </c:pt>
                <c:pt idx="1254">
                  <c:v>0.20736923578295585</c:v>
                </c:pt>
                <c:pt idx="1255">
                  <c:v>0.20736923578295585</c:v>
                </c:pt>
                <c:pt idx="1256">
                  <c:v>0.19861088479713218</c:v>
                </c:pt>
                <c:pt idx="1257">
                  <c:v>0.19861088479713218</c:v>
                </c:pt>
                <c:pt idx="1258">
                  <c:v>0.20299006029004396</c:v>
                </c:pt>
                <c:pt idx="1259">
                  <c:v>0.20736923578295585</c:v>
                </c:pt>
                <c:pt idx="1260">
                  <c:v>0.21174841127586763</c:v>
                </c:pt>
                <c:pt idx="1261">
                  <c:v>0.21174841127586763</c:v>
                </c:pt>
                <c:pt idx="1262">
                  <c:v>0.19861088479713218</c:v>
                </c:pt>
                <c:pt idx="1263">
                  <c:v>0.20299006029004396</c:v>
                </c:pt>
                <c:pt idx="1264">
                  <c:v>0.20299006029004396</c:v>
                </c:pt>
                <c:pt idx="1265">
                  <c:v>0.19861088479713218</c:v>
                </c:pt>
                <c:pt idx="1266">
                  <c:v>0.20736923578295585</c:v>
                </c:pt>
                <c:pt idx="1267">
                  <c:v>0.19861088479713218</c:v>
                </c:pt>
                <c:pt idx="1268">
                  <c:v>0.20299006029004396</c:v>
                </c:pt>
                <c:pt idx="1269">
                  <c:v>0.20736923578295585</c:v>
                </c:pt>
                <c:pt idx="1270">
                  <c:v>0.20299006029004396</c:v>
                </c:pt>
                <c:pt idx="1271">
                  <c:v>0.19861088479713218</c:v>
                </c:pt>
                <c:pt idx="1272">
                  <c:v>0.20299006029004396</c:v>
                </c:pt>
                <c:pt idx="1273">
                  <c:v>0.19861088479713218</c:v>
                </c:pt>
                <c:pt idx="1274">
                  <c:v>0.20299006029004396</c:v>
                </c:pt>
                <c:pt idx="1275">
                  <c:v>0.20299006029004396</c:v>
                </c:pt>
                <c:pt idx="1276">
                  <c:v>0.19861088479713218</c:v>
                </c:pt>
                <c:pt idx="1277">
                  <c:v>0.20299006029004396</c:v>
                </c:pt>
                <c:pt idx="1278">
                  <c:v>0.20299006029004396</c:v>
                </c:pt>
                <c:pt idx="1279">
                  <c:v>0.20299006029004396</c:v>
                </c:pt>
                <c:pt idx="1280">
                  <c:v>0.20299006029004396</c:v>
                </c:pt>
                <c:pt idx="1281">
                  <c:v>0.19861088479713218</c:v>
                </c:pt>
                <c:pt idx="1282">
                  <c:v>0.19861088479713218</c:v>
                </c:pt>
                <c:pt idx="1283">
                  <c:v>0.20299006029004396</c:v>
                </c:pt>
                <c:pt idx="1284">
                  <c:v>0.20299006029004396</c:v>
                </c:pt>
                <c:pt idx="1285">
                  <c:v>0.19861088479713218</c:v>
                </c:pt>
                <c:pt idx="1286">
                  <c:v>0.20736923578295585</c:v>
                </c:pt>
                <c:pt idx="1287">
                  <c:v>0.19861088479713218</c:v>
                </c:pt>
                <c:pt idx="1288">
                  <c:v>0.19423170930422029</c:v>
                </c:pt>
                <c:pt idx="1289">
                  <c:v>0.20736923578295585</c:v>
                </c:pt>
                <c:pt idx="1290">
                  <c:v>0.19423170930422029</c:v>
                </c:pt>
                <c:pt idx="1291">
                  <c:v>0.20299006029004396</c:v>
                </c:pt>
                <c:pt idx="1292">
                  <c:v>0.19423170930422029</c:v>
                </c:pt>
                <c:pt idx="1293">
                  <c:v>0.19861088479713218</c:v>
                </c:pt>
                <c:pt idx="1294">
                  <c:v>0.20299006029004396</c:v>
                </c:pt>
                <c:pt idx="1295">
                  <c:v>0.19423170930422029</c:v>
                </c:pt>
                <c:pt idx="1296">
                  <c:v>0.19861088479713218</c:v>
                </c:pt>
                <c:pt idx="1297">
                  <c:v>0.19423170930422029</c:v>
                </c:pt>
                <c:pt idx="1298">
                  <c:v>0.20299006029004396</c:v>
                </c:pt>
                <c:pt idx="1299">
                  <c:v>0.19423170930422029</c:v>
                </c:pt>
                <c:pt idx="1300">
                  <c:v>0.19423170930422029</c:v>
                </c:pt>
                <c:pt idx="1301">
                  <c:v>0.19423170930422029</c:v>
                </c:pt>
                <c:pt idx="1302">
                  <c:v>0.19423170930422029</c:v>
                </c:pt>
                <c:pt idx="1303">
                  <c:v>0.19423170930422029</c:v>
                </c:pt>
                <c:pt idx="1304">
                  <c:v>0.19423170930422029</c:v>
                </c:pt>
                <c:pt idx="1305">
                  <c:v>0.20299006029004396</c:v>
                </c:pt>
                <c:pt idx="1306">
                  <c:v>0.20299006029004396</c:v>
                </c:pt>
                <c:pt idx="1307">
                  <c:v>0.19423170930422029</c:v>
                </c:pt>
                <c:pt idx="1308">
                  <c:v>0.19861088479713218</c:v>
                </c:pt>
                <c:pt idx="1309">
                  <c:v>0.20299006029004396</c:v>
                </c:pt>
                <c:pt idx="1310">
                  <c:v>0.19861088479713218</c:v>
                </c:pt>
                <c:pt idx="1311">
                  <c:v>0.20299006029004396</c:v>
                </c:pt>
                <c:pt idx="1312">
                  <c:v>0.20299006029004396</c:v>
                </c:pt>
                <c:pt idx="1313">
                  <c:v>0.19861088479713218</c:v>
                </c:pt>
                <c:pt idx="1314">
                  <c:v>0.19861088479713218</c:v>
                </c:pt>
                <c:pt idx="1315">
                  <c:v>0.20299006029004396</c:v>
                </c:pt>
                <c:pt idx="1316">
                  <c:v>0.19423170930422029</c:v>
                </c:pt>
                <c:pt idx="1317">
                  <c:v>0.20299006029004396</c:v>
                </c:pt>
                <c:pt idx="1318">
                  <c:v>0.19861088479713218</c:v>
                </c:pt>
                <c:pt idx="1319">
                  <c:v>0.19423170930422029</c:v>
                </c:pt>
                <c:pt idx="1320">
                  <c:v>0.20299006029004396</c:v>
                </c:pt>
                <c:pt idx="1321">
                  <c:v>0.20299006029004396</c:v>
                </c:pt>
                <c:pt idx="1322">
                  <c:v>0.19861088479713218</c:v>
                </c:pt>
                <c:pt idx="1323">
                  <c:v>0.19861088479713218</c:v>
                </c:pt>
                <c:pt idx="1324">
                  <c:v>0.19423170930422029</c:v>
                </c:pt>
                <c:pt idx="1325">
                  <c:v>0.19861088479713218</c:v>
                </c:pt>
                <c:pt idx="1326">
                  <c:v>0.19423170930422029</c:v>
                </c:pt>
                <c:pt idx="1327">
                  <c:v>0.19861088479713218</c:v>
                </c:pt>
                <c:pt idx="1328">
                  <c:v>0.19861088479713218</c:v>
                </c:pt>
                <c:pt idx="1329">
                  <c:v>0.19861088479713218</c:v>
                </c:pt>
                <c:pt idx="1330">
                  <c:v>0.21174841127586763</c:v>
                </c:pt>
                <c:pt idx="1331">
                  <c:v>0.20736923578295585</c:v>
                </c:pt>
                <c:pt idx="1332">
                  <c:v>0.20299006029004396</c:v>
                </c:pt>
                <c:pt idx="1333">
                  <c:v>0.20299006029004396</c:v>
                </c:pt>
                <c:pt idx="1334">
                  <c:v>0.20299006029004396</c:v>
                </c:pt>
                <c:pt idx="1335">
                  <c:v>0.19861088479713218</c:v>
                </c:pt>
                <c:pt idx="1336">
                  <c:v>0.19423170930422029</c:v>
                </c:pt>
                <c:pt idx="1337">
                  <c:v>0.19861088479713218</c:v>
                </c:pt>
                <c:pt idx="1338">
                  <c:v>0.19423170930422029</c:v>
                </c:pt>
                <c:pt idx="1339">
                  <c:v>0.20299006029004396</c:v>
                </c:pt>
                <c:pt idx="1340">
                  <c:v>0.20736923578295585</c:v>
                </c:pt>
                <c:pt idx="1341">
                  <c:v>0.19861088479713218</c:v>
                </c:pt>
                <c:pt idx="1342">
                  <c:v>0.19861088479713218</c:v>
                </c:pt>
                <c:pt idx="1343">
                  <c:v>0.19861088479713218</c:v>
                </c:pt>
                <c:pt idx="1344">
                  <c:v>0.20299006029004396</c:v>
                </c:pt>
                <c:pt idx="1345">
                  <c:v>0.19423170930422029</c:v>
                </c:pt>
                <c:pt idx="1346">
                  <c:v>0.19423170930422029</c:v>
                </c:pt>
                <c:pt idx="1347">
                  <c:v>0.19861088479713218</c:v>
                </c:pt>
                <c:pt idx="1348">
                  <c:v>0.20299006029004396</c:v>
                </c:pt>
                <c:pt idx="1349">
                  <c:v>0.19423170930422029</c:v>
                </c:pt>
                <c:pt idx="1350">
                  <c:v>0.19861088479713218</c:v>
                </c:pt>
                <c:pt idx="1351">
                  <c:v>0.19423170930422029</c:v>
                </c:pt>
                <c:pt idx="1352">
                  <c:v>0.19423170930422029</c:v>
                </c:pt>
                <c:pt idx="1353">
                  <c:v>0.19423170930422029</c:v>
                </c:pt>
                <c:pt idx="1354">
                  <c:v>0.20299006029004396</c:v>
                </c:pt>
                <c:pt idx="1355">
                  <c:v>0.19861088479713218</c:v>
                </c:pt>
                <c:pt idx="1356">
                  <c:v>0.20299006029004396</c:v>
                </c:pt>
                <c:pt idx="1357">
                  <c:v>0.19861088479713218</c:v>
                </c:pt>
                <c:pt idx="1358">
                  <c:v>0.19861088479713218</c:v>
                </c:pt>
                <c:pt idx="1359">
                  <c:v>0.19861088479713218</c:v>
                </c:pt>
                <c:pt idx="1360">
                  <c:v>0.19423170930422029</c:v>
                </c:pt>
                <c:pt idx="1361">
                  <c:v>0.19861088479713218</c:v>
                </c:pt>
                <c:pt idx="1362">
                  <c:v>0.1898525338113084</c:v>
                </c:pt>
                <c:pt idx="1363">
                  <c:v>0.19861088479713218</c:v>
                </c:pt>
                <c:pt idx="1364">
                  <c:v>0.19423170930422029</c:v>
                </c:pt>
                <c:pt idx="1365">
                  <c:v>0.19861088479713218</c:v>
                </c:pt>
                <c:pt idx="1366">
                  <c:v>0.19423170930422029</c:v>
                </c:pt>
                <c:pt idx="1367">
                  <c:v>0.19861088479713218</c:v>
                </c:pt>
                <c:pt idx="1368">
                  <c:v>0.19423170930422029</c:v>
                </c:pt>
                <c:pt idx="1369">
                  <c:v>0.19861088479713218</c:v>
                </c:pt>
                <c:pt idx="1370">
                  <c:v>0.19423170930422029</c:v>
                </c:pt>
                <c:pt idx="1371">
                  <c:v>0.19861088479713218</c:v>
                </c:pt>
                <c:pt idx="1372">
                  <c:v>0.18547335831839662</c:v>
                </c:pt>
                <c:pt idx="1373">
                  <c:v>0.19861088479713218</c:v>
                </c:pt>
                <c:pt idx="1374">
                  <c:v>0.19423170930422029</c:v>
                </c:pt>
                <c:pt idx="1375">
                  <c:v>0.19861088479713218</c:v>
                </c:pt>
                <c:pt idx="1376">
                  <c:v>0.19423170930422029</c:v>
                </c:pt>
                <c:pt idx="1377">
                  <c:v>0.19423170930422029</c:v>
                </c:pt>
                <c:pt idx="1378">
                  <c:v>0.19423170930422029</c:v>
                </c:pt>
                <c:pt idx="1379">
                  <c:v>0.19423170930422029</c:v>
                </c:pt>
                <c:pt idx="1380">
                  <c:v>0.19423170930422029</c:v>
                </c:pt>
                <c:pt idx="1381">
                  <c:v>0.19861088479713218</c:v>
                </c:pt>
                <c:pt idx="1382">
                  <c:v>0.19423170930422029</c:v>
                </c:pt>
                <c:pt idx="1383">
                  <c:v>0.20299006029004396</c:v>
                </c:pt>
                <c:pt idx="1384">
                  <c:v>0.19861088479713218</c:v>
                </c:pt>
                <c:pt idx="1385">
                  <c:v>0.19423170930422029</c:v>
                </c:pt>
                <c:pt idx="1386">
                  <c:v>0.19423170930422029</c:v>
                </c:pt>
                <c:pt idx="1387">
                  <c:v>0.19861088479713218</c:v>
                </c:pt>
                <c:pt idx="1388">
                  <c:v>0.19861088479713218</c:v>
                </c:pt>
                <c:pt idx="1389">
                  <c:v>0.19861088479713218</c:v>
                </c:pt>
                <c:pt idx="1390">
                  <c:v>0.19423170930422029</c:v>
                </c:pt>
                <c:pt idx="1391">
                  <c:v>0.1898525338113084</c:v>
                </c:pt>
                <c:pt idx="1392">
                  <c:v>0.19423170930422029</c:v>
                </c:pt>
                <c:pt idx="1393">
                  <c:v>0.19423170930422029</c:v>
                </c:pt>
                <c:pt idx="1394">
                  <c:v>0.19423170930422029</c:v>
                </c:pt>
                <c:pt idx="1395">
                  <c:v>0.19423170930422029</c:v>
                </c:pt>
                <c:pt idx="1396">
                  <c:v>0.19423170930422029</c:v>
                </c:pt>
                <c:pt idx="1397">
                  <c:v>0.19861088479713218</c:v>
                </c:pt>
                <c:pt idx="1398">
                  <c:v>0.19861088479713218</c:v>
                </c:pt>
                <c:pt idx="1399">
                  <c:v>0.19861088479713218</c:v>
                </c:pt>
                <c:pt idx="1400">
                  <c:v>0.19861088479713218</c:v>
                </c:pt>
                <c:pt idx="1401">
                  <c:v>0.19423170930422029</c:v>
                </c:pt>
                <c:pt idx="1402">
                  <c:v>0.19423170930422029</c:v>
                </c:pt>
                <c:pt idx="1403">
                  <c:v>0.19423170930422029</c:v>
                </c:pt>
                <c:pt idx="1404">
                  <c:v>0.19861088479713218</c:v>
                </c:pt>
                <c:pt idx="1405">
                  <c:v>0.19861088479713218</c:v>
                </c:pt>
                <c:pt idx="1406">
                  <c:v>0.19423170930422029</c:v>
                </c:pt>
                <c:pt idx="1407">
                  <c:v>0.19423170930422029</c:v>
                </c:pt>
                <c:pt idx="1408">
                  <c:v>0.19861088479713218</c:v>
                </c:pt>
                <c:pt idx="1409">
                  <c:v>0.19423170930422029</c:v>
                </c:pt>
                <c:pt idx="1410">
                  <c:v>0.18547335831839662</c:v>
                </c:pt>
                <c:pt idx="1411">
                  <c:v>0.1898525338113084</c:v>
                </c:pt>
                <c:pt idx="1412">
                  <c:v>0.19423170930422029</c:v>
                </c:pt>
                <c:pt idx="1413">
                  <c:v>0.19861088479713218</c:v>
                </c:pt>
                <c:pt idx="1414">
                  <c:v>0.19423170930422029</c:v>
                </c:pt>
                <c:pt idx="1415">
                  <c:v>0.19861088479713218</c:v>
                </c:pt>
                <c:pt idx="1416">
                  <c:v>0.19861088479713218</c:v>
                </c:pt>
                <c:pt idx="1417">
                  <c:v>0.1898525338113084</c:v>
                </c:pt>
                <c:pt idx="1418">
                  <c:v>0.1898525338113084</c:v>
                </c:pt>
                <c:pt idx="1419">
                  <c:v>0.19861088479713218</c:v>
                </c:pt>
                <c:pt idx="1420">
                  <c:v>0.1898525338113084</c:v>
                </c:pt>
                <c:pt idx="1421">
                  <c:v>0.1898525338113084</c:v>
                </c:pt>
                <c:pt idx="1422">
                  <c:v>0.1898525338113084</c:v>
                </c:pt>
                <c:pt idx="1423">
                  <c:v>0.19861088479713218</c:v>
                </c:pt>
                <c:pt idx="1424">
                  <c:v>0.19423170930422029</c:v>
                </c:pt>
                <c:pt idx="1425">
                  <c:v>0.19861088479713218</c:v>
                </c:pt>
                <c:pt idx="1426">
                  <c:v>0.19423170930422029</c:v>
                </c:pt>
                <c:pt idx="1427">
                  <c:v>0.1898525338113084</c:v>
                </c:pt>
                <c:pt idx="1428">
                  <c:v>0.19423170930422029</c:v>
                </c:pt>
                <c:pt idx="1429">
                  <c:v>0.1898525338113084</c:v>
                </c:pt>
                <c:pt idx="1430">
                  <c:v>0.19423170930422029</c:v>
                </c:pt>
                <c:pt idx="1431">
                  <c:v>0.19423170930422029</c:v>
                </c:pt>
                <c:pt idx="1432">
                  <c:v>0.1898525338113084</c:v>
                </c:pt>
                <c:pt idx="1433">
                  <c:v>0.19861088479713218</c:v>
                </c:pt>
                <c:pt idx="1434">
                  <c:v>0.19423170930422029</c:v>
                </c:pt>
                <c:pt idx="1435">
                  <c:v>0.19423170930422029</c:v>
                </c:pt>
                <c:pt idx="1436">
                  <c:v>0.19423170930422029</c:v>
                </c:pt>
                <c:pt idx="1437">
                  <c:v>0.1898525338113084</c:v>
                </c:pt>
                <c:pt idx="1438">
                  <c:v>0.1898525338113084</c:v>
                </c:pt>
                <c:pt idx="1439">
                  <c:v>0.19861088479713218</c:v>
                </c:pt>
                <c:pt idx="1440">
                  <c:v>0.20299006029004396</c:v>
                </c:pt>
                <c:pt idx="1441">
                  <c:v>0.19861088479713218</c:v>
                </c:pt>
                <c:pt idx="1442">
                  <c:v>0.19861088479713218</c:v>
                </c:pt>
                <c:pt idx="1443">
                  <c:v>0.19423170930422029</c:v>
                </c:pt>
                <c:pt idx="1444">
                  <c:v>0.20299006029004396</c:v>
                </c:pt>
                <c:pt idx="1445">
                  <c:v>0.19423170930422029</c:v>
                </c:pt>
                <c:pt idx="1446">
                  <c:v>0.19861088479713218</c:v>
                </c:pt>
                <c:pt idx="1447">
                  <c:v>0.19861088479713218</c:v>
                </c:pt>
                <c:pt idx="1448">
                  <c:v>0.19423170930422029</c:v>
                </c:pt>
                <c:pt idx="1449">
                  <c:v>0.19861088479713218</c:v>
                </c:pt>
                <c:pt idx="1450">
                  <c:v>0.19861088479713218</c:v>
                </c:pt>
                <c:pt idx="1451">
                  <c:v>0.19423170930422029</c:v>
                </c:pt>
                <c:pt idx="1452">
                  <c:v>0.1898525338113084</c:v>
                </c:pt>
                <c:pt idx="1453">
                  <c:v>0.1898525338113084</c:v>
                </c:pt>
                <c:pt idx="1454">
                  <c:v>0.19861088479713218</c:v>
                </c:pt>
                <c:pt idx="1455">
                  <c:v>0.1898525338113084</c:v>
                </c:pt>
                <c:pt idx="1456">
                  <c:v>0.18547335831839662</c:v>
                </c:pt>
                <c:pt idx="1457">
                  <c:v>0.18547335831839662</c:v>
                </c:pt>
                <c:pt idx="1458">
                  <c:v>0.18547335831839662</c:v>
                </c:pt>
                <c:pt idx="1459">
                  <c:v>0.18547335831839662</c:v>
                </c:pt>
                <c:pt idx="1460">
                  <c:v>0.19861088479713218</c:v>
                </c:pt>
                <c:pt idx="1461">
                  <c:v>0.18547335831839662</c:v>
                </c:pt>
                <c:pt idx="1462">
                  <c:v>0.19423170930422029</c:v>
                </c:pt>
                <c:pt idx="1463">
                  <c:v>0.19423170930422029</c:v>
                </c:pt>
                <c:pt idx="1464">
                  <c:v>0.19861088479713218</c:v>
                </c:pt>
                <c:pt idx="1465">
                  <c:v>0.1898525338113084</c:v>
                </c:pt>
                <c:pt idx="1466">
                  <c:v>0.19423170930422029</c:v>
                </c:pt>
                <c:pt idx="1467">
                  <c:v>0.20299006029004396</c:v>
                </c:pt>
                <c:pt idx="1468">
                  <c:v>0.1898525338113084</c:v>
                </c:pt>
                <c:pt idx="1469">
                  <c:v>0.1898525338113084</c:v>
                </c:pt>
                <c:pt idx="1470">
                  <c:v>0.1898525338113084</c:v>
                </c:pt>
                <c:pt idx="1471">
                  <c:v>0.1898525338113084</c:v>
                </c:pt>
                <c:pt idx="1472">
                  <c:v>0.19423170930422029</c:v>
                </c:pt>
                <c:pt idx="1473">
                  <c:v>0.1898525338113084</c:v>
                </c:pt>
                <c:pt idx="1474">
                  <c:v>0.19423170930422029</c:v>
                </c:pt>
                <c:pt idx="1475">
                  <c:v>0.19423170930422029</c:v>
                </c:pt>
                <c:pt idx="1476">
                  <c:v>0.1898525338113084</c:v>
                </c:pt>
                <c:pt idx="1477">
                  <c:v>0.18547335831839662</c:v>
                </c:pt>
                <c:pt idx="1478">
                  <c:v>0.19861088479713218</c:v>
                </c:pt>
                <c:pt idx="1479">
                  <c:v>0.1898525338113084</c:v>
                </c:pt>
                <c:pt idx="1480">
                  <c:v>0.1898525338113084</c:v>
                </c:pt>
                <c:pt idx="1481">
                  <c:v>0.1898525338113084</c:v>
                </c:pt>
                <c:pt idx="1482">
                  <c:v>0.1898525338113084</c:v>
                </c:pt>
                <c:pt idx="1483">
                  <c:v>0.18547335831839662</c:v>
                </c:pt>
                <c:pt idx="1484">
                  <c:v>0.19423170930422029</c:v>
                </c:pt>
                <c:pt idx="1485">
                  <c:v>0.1898525338113084</c:v>
                </c:pt>
                <c:pt idx="1486">
                  <c:v>0.1898525338113084</c:v>
                </c:pt>
                <c:pt idx="1487">
                  <c:v>0.18547335831839662</c:v>
                </c:pt>
                <c:pt idx="1488">
                  <c:v>0.1898525338113084</c:v>
                </c:pt>
                <c:pt idx="1489">
                  <c:v>0.18547335831839662</c:v>
                </c:pt>
                <c:pt idx="1490">
                  <c:v>0.19423170930422029</c:v>
                </c:pt>
                <c:pt idx="1491">
                  <c:v>0.1898525338113084</c:v>
                </c:pt>
                <c:pt idx="1492">
                  <c:v>0.1898525338113084</c:v>
                </c:pt>
                <c:pt idx="1493">
                  <c:v>0.17671500733257295</c:v>
                </c:pt>
                <c:pt idx="1494">
                  <c:v>0.19423170930422029</c:v>
                </c:pt>
                <c:pt idx="1495">
                  <c:v>0.1898525338113084</c:v>
                </c:pt>
                <c:pt idx="1496">
                  <c:v>0.18547335831839662</c:v>
                </c:pt>
                <c:pt idx="1497">
                  <c:v>0.18547335831839662</c:v>
                </c:pt>
                <c:pt idx="1498">
                  <c:v>0.18547335831839662</c:v>
                </c:pt>
                <c:pt idx="1499">
                  <c:v>0.19423170930422029</c:v>
                </c:pt>
                <c:pt idx="1500">
                  <c:v>0.1898525338113084</c:v>
                </c:pt>
                <c:pt idx="1501">
                  <c:v>0.1898525338113084</c:v>
                </c:pt>
                <c:pt idx="1502">
                  <c:v>0.19423170930422029</c:v>
                </c:pt>
                <c:pt idx="1503">
                  <c:v>0.19423170930422029</c:v>
                </c:pt>
                <c:pt idx="1504">
                  <c:v>0.19423170930422029</c:v>
                </c:pt>
                <c:pt idx="1505">
                  <c:v>0.1898525338113084</c:v>
                </c:pt>
                <c:pt idx="1506">
                  <c:v>0.19423170930422029</c:v>
                </c:pt>
                <c:pt idx="1507">
                  <c:v>0.1898525338113084</c:v>
                </c:pt>
                <c:pt idx="1508">
                  <c:v>0.1898525338113084</c:v>
                </c:pt>
                <c:pt idx="1509">
                  <c:v>0.1898525338113084</c:v>
                </c:pt>
                <c:pt idx="1510">
                  <c:v>0.19423170930422029</c:v>
                </c:pt>
                <c:pt idx="1511">
                  <c:v>0.15481912986801372</c:v>
                </c:pt>
                <c:pt idx="1512">
                  <c:v>0.73199445983379507</c:v>
                </c:pt>
                <c:pt idx="1513">
                  <c:v>0.74688365650969524</c:v>
                </c:pt>
                <c:pt idx="1514">
                  <c:v>0.7477594916082777</c:v>
                </c:pt>
                <c:pt idx="1515">
                  <c:v>0.7477594916082777</c:v>
                </c:pt>
                <c:pt idx="1516">
                  <c:v>0.75520408994622779</c:v>
                </c:pt>
                <c:pt idx="1517">
                  <c:v>0.75345241974906307</c:v>
                </c:pt>
                <c:pt idx="1518">
                  <c:v>0.74994907935473365</c:v>
                </c:pt>
                <c:pt idx="1519">
                  <c:v>0.74556990386182176</c:v>
                </c:pt>
                <c:pt idx="1520">
                  <c:v>0.73943905817174516</c:v>
                </c:pt>
                <c:pt idx="1521">
                  <c:v>0.73111862473521261</c:v>
                </c:pt>
                <c:pt idx="1522">
                  <c:v>0.72717736679159195</c:v>
                </c:pt>
                <c:pt idx="1523">
                  <c:v>0.72542569659442724</c:v>
                </c:pt>
                <c:pt idx="1524">
                  <c:v>0.71710526315789469</c:v>
                </c:pt>
                <c:pt idx="1525">
                  <c:v>0.71360192276356527</c:v>
                </c:pt>
                <c:pt idx="1526">
                  <c:v>0.71185025256640055</c:v>
                </c:pt>
                <c:pt idx="1527">
                  <c:v>0.70922274727065338</c:v>
                </c:pt>
                <c:pt idx="1528">
                  <c:v>0.70484357177774148</c:v>
                </c:pt>
                <c:pt idx="1529">
                  <c:v>0.69915064363695612</c:v>
                </c:pt>
                <c:pt idx="1530">
                  <c:v>0.70177814893270329</c:v>
                </c:pt>
                <c:pt idx="1531">
                  <c:v>0.70134023138341206</c:v>
                </c:pt>
                <c:pt idx="1532">
                  <c:v>0.70396773667915924</c:v>
                </c:pt>
                <c:pt idx="1533">
                  <c:v>0.7004643962848297</c:v>
                </c:pt>
                <c:pt idx="1534">
                  <c:v>0.69915064363695612</c:v>
                </c:pt>
                <c:pt idx="1535">
                  <c:v>0.70352981912986801</c:v>
                </c:pt>
                <c:pt idx="1536">
                  <c:v>0.70090231383412083</c:v>
                </c:pt>
                <c:pt idx="1537">
                  <c:v>0.7004643962848297</c:v>
                </c:pt>
                <c:pt idx="1538">
                  <c:v>0.69871272608766499</c:v>
                </c:pt>
                <c:pt idx="1539">
                  <c:v>0.69389563304546198</c:v>
                </c:pt>
                <c:pt idx="1540">
                  <c:v>0.69345771549617075</c:v>
                </c:pt>
                <c:pt idx="1541">
                  <c:v>0.69258188039758839</c:v>
                </c:pt>
                <c:pt idx="1542">
                  <c:v>0.68907854000325885</c:v>
                </c:pt>
                <c:pt idx="1543">
                  <c:v>0.69477146814404434</c:v>
                </c:pt>
                <c:pt idx="1544">
                  <c:v>0.68951645755255009</c:v>
                </c:pt>
                <c:pt idx="1545">
                  <c:v>0.68864062245396773</c:v>
                </c:pt>
                <c:pt idx="1546">
                  <c:v>0.68688895225680302</c:v>
                </c:pt>
                <c:pt idx="1547">
                  <c:v>0.68338561186247349</c:v>
                </c:pt>
                <c:pt idx="1548">
                  <c:v>0.6803201890174353</c:v>
                </c:pt>
                <c:pt idx="1549">
                  <c:v>0.68119602411601754</c:v>
                </c:pt>
                <c:pt idx="1550">
                  <c:v>0.67725476617239688</c:v>
                </c:pt>
                <c:pt idx="1551">
                  <c:v>0.68426144696105595</c:v>
                </c:pt>
                <c:pt idx="1552">
                  <c:v>0.67988227146814406</c:v>
                </c:pt>
                <c:pt idx="1553">
                  <c:v>0.68163394166530877</c:v>
                </c:pt>
                <c:pt idx="1554">
                  <c:v>0.67900643636956159</c:v>
                </c:pt>
                <c:pt idx="1555">
                  <c:v>0.67944435391885283</c:v>
                </c:pt>
                <c:pt idx="1556">
                  <c:v>0.67725476617239688</c:v>
                </c:pt>
                <c:pt idx="1557">
                  <c:v>0.67856851882027047</c:v>
                </c:pt>
                <c:pt idx="1558">
                  <c:v>0.67637893107381464</c:v>
                </c:pt>
                <c:pt idx="1559">
                  <c:v>0.67725476617239688</c:v>
                </c:pt>
                <c:pt idx="1560">
                  <c:v>0.67506517842594094</c:v>
                </c:pt>
                <c:pt idx="1561">
                  <c:v>0.67506517842594094</c:v>
                </c:pt>
                <c:pt idx="1562">
                  <c:v>0.6728755906794851</c:v>
                </c:pt>
                <c:pt idx="1563">
                  <c:v>0.67199975558090275</c:v>
                </c:pt>
                <c:pt idx="1564">
                  <c:v>0.67199975558090275</c:v>
                </c:pt>
                <c:pt idx="1565">
                  <c:v>0.67462726087664981</c:v>
                </c:pt>
                <c:pt idx="1566">
                  <c:v>0.67112392048232028</c:v>
                </c:pt>
                <c:pt idx="1567">
                  <c:v>0.66630682744011738</c:v>
                </c:pt>
                <c:pt idx="1568">
                  <c:v>0.66586890989082614</c:v>
                </c:pt>
                <c:pt idx="1569">
                  <c:v>0.66499307479224379</c:v>
                </c:pt>
                <c:pt idx="1570">
                  <c:v>0.66411723969366143</c:v>
                </c:pt>
                <c:pt idx="1571">
                  <c:v>0.66455515724295255</c:v>
                </c:pt>
                <c:pt idx="1572">
                  <c:v>0.66105181684862313</c:v>
                </c:pt>
                <c:pt idx="1573">
                  <c:v>0.65798639400358483</c:v>
                </c:pt>
                <c:pt idx="1574">
                  <c:v>0.6575484764542936</c:v>
                </c:pt>
                <c:pt idx="1575">
                  <c:v>0.6575484764542936</c:v>
                </c:pt>
                <c:pt idx="1576">
                  <c:v>0.65623472380642012</c:v>
                </c:pt>
                <c:pt idx="1577">
                  <c:v>0.65579680625712888</c:v>
                </c:pt>
                <c:pt idx="1578">
                  <c:v>0.65535888870783765</c:v>
                </c:pt>
                <c:pt idx="1579">
                  <c:v>0.65097971321492587</c:v>
                </c:pt>
                <c:pt idx="1580">
                  <c:v>0.6531693009613817</c:v>
                </c:pt>
                <c:pt idx="1581">
                  <c:v>0.64966596056705228</c:v>
                </c:pt>
                <c:pt idx="1582">
                  <c:v>0.65097971321492587</c:v>
                </c:pt>
                <c:pt idx="1583">
                  <c:v>0.6483522079191788</c:v>
                </c:pt>
                <c:pt idx="1584">
                  <c:v>0.64703845527130521</c:v>
                </c:pt>
                <c:pt idx="1585">
                  <c:v>0.64616262017272286</c:v>
                </c:pt>
                <c:pt idx="1586">
                  <c:v>0.64484886752484927</c:v>
                </c:pt>
                <c:pt idx="1587">
                  <c:v>0.64441094997555814</c:v>
                </c:pt>
                <c:pt idx="1588">
                  <c:v>0.64484886752484927</c:v>
                </c:pt>
                <c:pt idx="1589">
                  <c:v>0.64178344467981097</c:v>
                </c:pt>
                <c:pt idx="1590">
                  <c:v>0.64178344467981097</c:v>
                </c:pt>
                <c:pt idx="1591">
                  <c:v>0.64003177448264625</c:v>
                </c:pt>
                <c:pt idx="1592">
                  <c:v>0.64397303242626691</c:v>
                </c:pt>
                <c:pt idx="1593">
                  <c:v>0.64134552713051973</c:v>
                </c:pt>
                <c:pt idx="1594">
                  <c:v>0.64397303242626691</c:v>
                </c:pt>
                <c:pt idx="1595">
                  <c:v>0.64353511487697568</c:v>
                </c:pt>
                <c:pt idx="1596">
                  <c:v>0.64397303242626691</c:v>
                </c:pt>
                <c:pt idx="1597">
                  <c:v>0.64046969203193749</c:v>
                </c:pt>
                <c:pt idx="1598">
                  <c:v>0.63828010428548154</c:v>
                </c:pt>
                <c:pt idx="1599">
                  <c:v>0.64353511487697568</c:v>
                </c:pt>
                <c:pt idx="1600">
                  <c:v>0.64397303242626691</c:v>
                </c:pt>
                <c:pt idx="1601">
                  <c:v>0.63521468144044313</c:v>
                </c:pt>
                <c:pt idx="1602">
                  <c:v>0.64003177448264625</c:v>
                </c:pt>
                <c:pt idx="1603">
                  <c:v>0.63346301124327842</c:v>
                </c:pt>
                <c:pt idx="1604">
                  <c:v>0.63127342349682247</c:v>
                </c:pt>
                <c:pt idx="1605">
                  <c:v>0.63214925859540494</c:v>
                </c:pt>
                <c:pt idx="1606">
                  <c:v>0.63258717614469617</c:v>
                </c:pt>
                <c:pt idx="1607">
                  <c:v>0.63477676389115201</c:v>
                </c:pt>
                <c:pt idx="1608">
                  <c:v>0.63171134104611371</c:v>
                </c:pt>
                <c:pt idx="1609">
                  <c:v>0.63127342349682247</c:v>
                </c:pt>
                <c:pt idx="1610">
                  <c:v>0.63258717614469617</c:v>
                </c:pt>
                <c:pt idx="1611">
                  <c:v>0.63521468144044313</c:v>
                </c:pt>
                <c:pt idx="1612">
                  <c:v>0.6330250936939873</c:v>
                </c:pt>
                <c:pt idx="1613">
                  <c:v>0.63346301124327842</c:v>
                </c:pt>
                <c:pt idx="1614">
                  <c:v>0.63433884634186088</c:v>
                </c:pt>
                <c:pt idx="1615">
                  <c:v>0.63784218673619031</c:v>
                </c:pt>
                <c:pt idx="1616">
                  <c:v>0.62952175329965776</c:v>
                </c:pt>
                <c:pt idx="1617">
                  <c:v>0.62952175329965776</c:v>
                </c:pt>
                <c:pt idx="1618">
                  <c:v>0.62820800065178428</c:v>
                </c:pt>
                <c:pt idx="1619">
                  <c:v>0.62952175329965776</c:v>
                </c:pt>
                <c:pt idx="1620">
                  <c:v>0.6255804953560371</c:v>
                </c:pt>
                <c:pt idx="1621">
                  <c:v>0.62163923741241645</c:v>
                </c:pt>
                <c:pt idx="1622">
                  <c:v>0.61988756721525173</c:v>
                </c:pt>
                <c:pt idx="1623">
                  <c:v>0.62382882515887239</c:v>
                </c:pt>
                <c:pt idx="1624">
                  <c:v>0.62163923741241645</c:v>
                </c:pt>
                <c:pt idx="1625">
                  <c:v>0.62295299006029003</c:v>
                </c:pt>
                <c:pt idx="1626">
                  <c:v>0.62339090760958116</c:v>
                </c:pt>
                <c:pt idx="1627">
                  <c:v>0.61988756721525173</c:v>
                </c:pt>
                <c:pt idx="1628">
                  <c:v>0.61726006191950467</c:v>
                </c:pt>
                <c:pt idx="1629">
                  <c:v>0.61594630927163108</c:v>
                </c:pt>
                <c:pt idx="1630">
                  <c:v>0.61901173211666938</c:v>
                </c:pt>
                <c:pt idx="1631">
                  <c:v>0.61813589701808702</c:v>
                </c:pt>
                <c:pt idx="1632">
                  <c:v>0.61419463907446636</c:v>
                </c:pt>
                <c:pt idx="1633">
                  <c:v>0.61244296887730165</c:v>
                </c:pt>
                <c:pt idx="1634">
                  <c:v>0.61069129868013694</c:v>
                </c:pt>
                <c:pt idx="1635">
                  <c:v>0.61156713377871919</c:v>
                </c:pt>
                <c:pt idx="1636">
                  <c:v>0.6194496496659605</c:v>
                </c:pt>
                <c:pt idx="1637">
                  <c:v>0.61726006191950467</c:v>
                </c:pt>
                <c:pt idx="1638">
                  <c:v>0.61638422682092231</c:v>
                </c:pt>
                <c:pt idx="1639">
                  <c:v>0.60806379338438976</c:v>
                </c:pt>
                <c:pt idx="1640">
                  <c:v>0.6146325566237576</c:v>
                </c:pt>
                <c:pt idx="1641">
                  <c:v>0.61200505132801042</c:v>
                </c:pt>
                <c:pt idx="1642">
                  <c:v>0.61288088642659277</c:v>
                </c:pt>
                <c:pt idx="1643">
                  <c:v>0.61156713377871919</c:v>
                </c:pt>
                <c:pt idx="1644">
                  <c:v>0.60981546358155447</c:v>
                </c:pt>
                <c:pt idx="1645">
                  <c:v>0.61069129868013694</c:v>
                </c:pt>
                <c:pt idx="1646">
                  <c:v>0.61638422682092231</c:v>
                </c:pt>
                <c:pt idx="1647">
                  <c:v>0.60981546358155447</c:v>
                </c:pt>
                <c:pt idx="1648">
                  <c:v>0.61200505132801042</c:v>
                </c:pt>
                <c:pt idx="1649">
                  <c:v>0.60631212318722505</c:v>
                </c:pt>
                <c:pt idx="1650">
                  <c:v>0.61069129868013694</c:v>
                </c:pt>
                <c:pt idx="1651">
                  <c:v>0.60587420563793382</c:v>
                </c:pt>
                <c:pt idx="1652">
                  <c:v>0.60149503014502192</c:v>
                </c:pt>
                <c:pt idx="1653">
                  <c:v>0.60324670034218675</c:v>
                </c:pt>
                <c:pt idx="1654">
                  <c:v>0.60280878279289563</c:v>
                </c:pt>
                <c:pt idx="1655">
                  <c:v>0.60456045299006034</c:v>
                </c:pt>
                <c:pt idx="1656">
                  <c:v>0.60061919504643968</c:v>
                </c:pt>
                <c:pt idx="1657">
                  <c:v>0.6010571125957308</c:v>
                </c:pt>
                <c:pt idx="1658">
                  <c:v>0.59842960729998373</c:v>
                </c:pt>
                <c:pt idx="1659">
                  <c:v>0.59886752484927497</c:v>
                </c:pt>
                <c:pt idx="1660">
                  <c:v>0.59667793710281902</c:v>
                </c:pt>
                <c:pt idx="1661">
                  <c:v>0.60280878279289563</c:v>
                </c:pt>
                <c:pt idx="1662">
                  <c:v>0.59361251425778061</c:v>
                </c:pt>
                <c:pt idx="1663">
                  <c:v>0.59580210200423656</c:v>
                </c:pt>
                <c:pt idx="1664">
                  <c:v>0.59317459670848949</c:v>
                </c:pt>
                <c:pt idx="1665">
                  <c:v>0.59273667915919837</c:v>
                </c:pt>
                <c:pt idx="1666">
                  <c:v>0.59317459670848949</c:v>
                </c:pt>
                <c:pt idx="1667">
                  <c:v>0.59448834935636308</c:v>
                </c:pt>
                <c:pt idx="1668">
                  <c:v>0.59273667915919837</c:v>
                </c:pt>
                <c:pt idx="1669">
                  <c:v>0.58967125631415995</c:v>
                </c:pt>
                <c:pt idx="1670">
                  <c:v>0.58485416327195705</c:v>
                </c:pt>
                <c:pt idx="1671">
                  <c:v>0.58791958611699524</c:v>
                </c:pt>
                <c:pt idx="1672">
                  <c:v>0.58923333876486883</c:v>
                </c:pt>
                <c:pt idx="1673">
                  <c:v>0.58529208082124817</c:v>
                </c:pt>
                <c:pt idx="1674">
                  <c:v>0.58003707022975393</c:v>
                </c:pt>
                <c:pt idx="1675">
                  <c:v>0.58354041062408335</c:v>
                </c:pt>
                <c:pt idx="1676">
                  <c:v>0.57959915268046269</c:v>
                </c:pt>
                <c:pt idx="1677">
                  <c:v>0.58047498777904516</c:v>
                </c:pt>
                <c:pt idx="1678">
                  <c:v>0.5826645755255011</c:v>
                </c:pt>
                <c:pt idx="1679">
                  <c:v>0.57828540003258921</c:v>
                </c:pt>
                <c:pt idx="1680">
                  <c:v>0.58354041062408335</c:v>
                </c:pt>
                <c:pt idx="1681">
                  <c:v>0.58529208082124817</c:v>
                </c:pt>
                <c:pt idx="1682">
                  <c:v>0.58135082287762752</c:v>
                </c:pt>
                <c:pt idx="1683">
                  <c:v>0.57784748248329798</c:v>
                </c:pt>
                <c:pt idx="1684">
                  <c:v>0.57959915268046269</c:v>
                </c:pt>
                <c:pt idx="1685">
                  <c:v>0.57872331758188045</c:v>
                </c:pt>
                <c:pt idx="1686">
                  <c:v>0.57521997718755091</c:v>
                </c:pt>
                <c:pt idx="1687">
                  <c:v>0.57259247189180384</c:v>
                </c:pt>
                <c:pt idx="1688">
                  <c:v>0.57434414208896856</c:v>
                </c:pt>
                <c:pt idx="1689">
                  <c:v>0.57565789473684204</c:v>
                </c:pt>
                <c:pt idx="1690">
                  <c:v>0.57303038944109497</c:v>
                </c:pt>
                <c:pt idx="1691">
                  <c:v>0.57390622453967732</c:v>
                </c:pt>
                <c:pt idx="1692">
                  <c:v>0.57697164738471574</c:v>
                </c:pt>
                <c:pt idx="1693">
                  <c:v>0.56952704904676554</c:v>
                </c:pt>
                <c:pt idx="1694">
                  <c:v>0.5673374613003096</c:v>
                </c:pt>
                <c:pt idx="1695">
                  <c:v>0.57303038944109497</c:v>
                </c:pt>
                <c:pt idx="1696">
                  <c:v>0.56908913149747431</c:v>
                </c:pt>
                <c:pt idx="1697">
                  <c:v>0.56865121394818319</c:v>
                </c:pt>
                <c:pt idx="1698">
                  <c:v>0.56383412090598006</c:v>
                </c:pt>
                <c:pt idx="1699">
                  <c:v>0.56777537884960072</c:v>
                </c:pt>
                <c:pt idx="1700">
                  <c:v>0.5704028841453479</c:v>
                </c:pt>
                <c:pt idx="1701">
                  <c:v>0.56208245070881535</c:v>
                </c:pt>
                <c:pt idx="1702">
                  <c:v>0.55332409972299168</c:v>
                </c:pt>
                <c:pt idx="1703">
                  <c:v>0.56208245070881535</c:v>
                </c:pt>
                <c:pt idx="1704">
                  <c:v>0.5642720384552713</c:v>
                </c:pt>
                <c:pt idx="1705">
                  <c:v>0.55770327521590346</c:v>
                </c:pt>
                <c:pt idx="1706">
                  <c:v>0.56208245070881535</c:v>
                </c:pt>
                <c:pt idx="1707">
                  <c:v>0.55770327521590346</c:v>
                </c:pt>
                <c:pt idx="1708">
                  <c:v>0.55770327521590346</c:v>
                </c:pt>
                <c:pt idx="1709">
                  <c:v>0.56208245070881535</c:v>
                </c:pt>
                <c:pt idx="1710">
                  <c:v>0.55770327521590346</c:v>
                </c:pt>
                <c:pt idx="1711">
                  <c:v>0.56208245070881535</c:v>
                </c:pt>
                <c:pt idx="1712">
                  <c:v>0.55770327521590346</c:v>
                </c:pt>
                <c:pt idx="1713">
                  <c:v>0.56208245070881535</c:v>
                </c:pt>
                <c:pt idx="1714">
                  <c:v>0.55770327521590346</c:v>
                </c:pt>
                <c:pt idx="1715">
                  <c:v>0.55770327521590346</c:v>
                </c:pt>
                <c:pt idx="1716">
                  <c:v>0.55770327521590346</c:v>
                </c:pt>
                <c:pt idx="1717">
                  <c:v>0.55332409972299168</c:v>
                </c:pt>
                <c:pt idx="1718">
                  <c:v>0.55332409972299168</c:v>
                </c:pt>
                <c:pt idx="1719">
                  <c:v>0.55770327521590346</c:v>
                </c:pt>
                <c:pt idx="1720">
                  <c:v>0.5489449242300799</c:v>
                </c:pt>
                <c:pt idx="1721">
                  <c:v>0.54456574873716801</c:v>
                </c:pt>
                <c:pt idx="1722">
                  <c:v>0.55332409972299168</c:v>
                </c:pt>
                <c:pt idx="1723">
                  <c:v>0.5489449242300799</c:v>
                </c:pt>
                <c:pt idx="1724">
                  <c:v>0.5489449242300799</c:v>
                </c:pt>
                <c:pt idx="1725">
                  <c:v>0.5489449242300799</c:v>
                </c:pt>
                <c:pt idx="1726">
                  <c:v>0.55332409972299168</c:v>
                </c:pt>
                <c:pt idx="1727">
                  <c:v>0.55332409972299168</c:v>
                </c:pt>
                <c:pt idx="1728">
                  <c:v>0.55332409972299168</c:v>
                </c:pt>
                <c:pt idx="1729">
                  <c:v>0.55332409972299168</c:v>
                </c:pt>
                <c:pt idx="1730">
                  <c:v>0.5489449242300799</c:v>
                </c:pt>
                <c:pt idx="1731">
                  <c:v>0.5489449242300799</c:v>
                </c:pt>
                <c:pt idx="1732">
                  <c:v>0.5489449242300799</c:v>
                </c:pt>
                <c:pt idx="1733">
                  <c:v>0.54456574873716801</c:v>
                </c:pt>
                <c:pt idx="1734">
                  <c:v>0.54456574873716801</c:v>
                </c:pt>
                <c:pt idx="1735">
                  <c:v>0.54456574873716801</c:v>
                </c:pt>
                <c:pt idx="1736">
                  <c:v>0.54018657324425612</c:v>
                </c:pt>
                <c:pt idx="1737">
                  <c:v>0.54018657324425612</c:v>
                </c:pt>
                <c:pt idx="1738">
                  <c:v>0.54018657324425612</c:v>
                </c:pt>
                <c:pt idx="1739">
                  <c:v>0.54018657324425612</c:v>
                </c:pt>
                <c:pt idx="1740">
                  <c:v>0.54018657324425612</c:v>
                </c:pt>
                <c:pt idx="1741">
                  <c:v>0.54456574873716801</c:v>
                </c:pt>
                <c:pt idx="1742">
                  <c:v>0.54456574873716801</c:v>
                </c:pt>
                <c:pt idx="1743">
                  <c:v>0.54018657324425612</c:v>
                </c:pt>
                <c:pt idx="1744">
                  <c:v>0.53580739775134423</c:v>
                </c:pt>
                <c:pt idx="1745">
                  <c:v>0.54018657324425612</c:v>
                </c:pt>
                <c:pt idx="1746">
                  <c:v>0.54018657324425612</c:v>
                </c:pt>
                <c:pt idx="1747">
                  <c:v>0.54456574873716801</c:v>
                </c:pt>
                <c:pt idx="1748">
                  <c:v>0.53580739775134423</c:v>
                </c:pt>
                <c:pt idx="1749">
                  <c:v>0.54018657324425612</c:v>
                </c:pt>
                <c:pt idx="1750">
                  <c:v>0.54018657324425612</c:v>
                </c:pt>
                <c:pt idx="1751">
                  <c:v>0.53142822225843245</c:v>
                </c:pt>
                <c:pt idx="1752">
                  <c:v>0.53580739775134423</c:v>
                </c:pt>
                <c:pt idx="1753">
                  <c:v>0.53580739775134423</c:v>
                </c:pt>
                <c:pt idx="1754">
                  <c:v>0.52704904676552067</c:v>
                </c:pt>
                <c:pt idx="1755">
                  <c:v>0.53142822225843245</c:v>
                </c:pt>
                <c:pt idx="1756">
                  <c:v>0.52704904676552067</c:v>
                </c:pt>
                <c:pt idx="1757">
                  <c:v>0.52704904676552067</c:v>
                </c:pt>
                <c:pt idx="1758">
                  <c:v>0.52266987127260878</c:v>
                </c:pt>
                <c:pt idx="1759">
                  <c:v>0.52266987127260878</c:v>
                </c:pt>
                <c:pt idx="1760">
                  <c:v>0.52704904676552067</c:v>
                </c:pt>
                <c:pt idx="1761">
                  <c:v>0.52704904676552067</c:v>
                </c:pt>
                <c:pt idx="1762">
                  <c:v>0.52704904676552067</c:v>
                </c:pt>
                <c:pt idx="1763">
                  <c:v>0.52266987127260878</c:v>
                </c:pt>
                <c:pt idx="1764">
                  <c:v>0.52704904676552067</c:v>
                </c:pt>
                <c:pt idx="1765">
                  <c:v>0.52266987127260878</c:v>
                </c:pt>
                <c:pt idx="1766">
                  <c:v>0.52266987127260878</c:v>
                </c:pt>
                <c:pt idx="1767">
                  <c:v>0.51829069577969689</c:v>
                </c:pt>
                <c:pt idx="1768">
                  <c:v>0.52704904676552067</c:v>
                </c:pt>
                <c:pt idx="1769">
                  <c:v>0.52266987127260878</c:v>
                </c:pt>
                <c:pt idx="1770">
                  <c:v>0.51829069577969689</c:v>
                </c:pt>
                <c:pt idx="1771">
                  <c:v>0.52266987127260878</c:v>
                </c:pt>
                <c:pt idx="1772">
                  <c:v>0.51829069577969689</c:v>
                </c:pt>
                <c:pt idx="1773">
                  <c:v>0.51829069577969689</c:v>
                </c:pt>
                <c:pt idx="1774">
                  <c:v>0.52266987127260878</c:v>
                </c:pt>
                <c:pt idx="1775">
                  <c:v>0.513911520286785</c:v>
                </c:pt>
                <c:pt idx="1776">
                  <c:v>0.52266987127260878</c:v>
                </c:pt>
                <c:pt idx="1777">
                  <c:v>0.51829069577969689</c:v>
                </c:pt>
                <c:pt idx="1778">
                  <c:v>0.51829069577969689</c:v>
                </c:pt>
                <c:pt idx="1779">
                  <c:v>0.513911520286785</c:v>
                </c:pt>
                <c:pt idx="1780">
                  <c:v>0.51829069577969689</c:v>
                </c:pt>
                <c:pt idx="1781">
                  <c:v>0.513911520286785</c:v>
                </c:pt>
                <c:pt idx="1782">
                  <c:v>0.513911520286785</c:v>
                </c:pt>
                <c:pt idx="1783">
                  <c:v>0.513911520286785</c:v>
                </c:pt>
                <c:pt idx="1784">
                  <c:v>0.513911520286785</c:v>
                </c:pt>
                <c:pt idx="1785">
                  <c:v>0.51829069577969689</c:v>
                </c:pt>
                <c:pt idx="1786">
                  <c:v>0.513911520286785</c:v>
                </c:pt>
                <c:pt idx="1787">
                  <c:v>0.50953234479387322</c:v>
                </c:pt>
                <c:pt idx="1788">
                  <c:v>0.50953234479387322</c:v>
                </c:pt>
                <c:pt idx="1789">
                  <c:v>0.513911520286785</c:v>
                </c:pt>
                <c:pt idx="1790">
                  <c:v>0.50953234479387322</c:v>
                </c:pt>
                <c:pt idx="1791">
                  <c:v>0.50953234479387322</c:v>
                </c:pt>
                <c:pt idx="1792">
                  <c:v>0.50953234479387322</c:v>
                </c:pt>
                <c:pt idx="1793">
                  <c:v>0.513911520286785</c:v>
                </c:pt>
                <c:pt idx="1794">
                  <c:v>0.50953234479387322</c:v>
                </c:pt>
                <c:pt idx="1795">
                  <c:v>0.50515316930096144</c:v>
                </c:pt>
                <c:pt idx="1796">
                  <c:v>0.50077399380804954</c:v>
                </c:pt>
                <c:pt idx="1797">
                  <c:v>0.50515316930096144</c:v>
                </c:pt>
                <c:pt idx="1798">
                  <c:v>0.50515316930096144</c:v>
                </c:pt>
                <c:pt idx="1799">
                  <c:v>0.50953234479387322</c:v>
                </c:pt>
                <c:pt idx="1800">
                  <c:v>0.50515316930096144</c:v>
                </c:pt>
                <c:pt idx="1801">
                  <c:v>0.50077399380804954</c:v>
                </c:pt>
                <c:pt idx="1802">
                  <c:v>0.50077399380804954</c:v>
                </c:pt>
                <c:pt idx="1803">
                  <c:v>0.49639481831513765</c:v>
                </c:pt>
                <c:pt idx="1804">
                  <c:v>0.49639481831513765</c:v>
                </c:pt>
                <c:pt idx="1805">
                  <c:v>0.50515316930096144</c:v>
                </c:pt>
                <c:pt idx="1806">
                  <c:v>0.50077399380804954</c:v>
                </c:pt>
                <c:pt idx="1807">
                  <c:v>0.50515316930096144</c:v>
                </c:pt>
                <c:pt idx="1808">
                  <c:v>0.49639481831513765</c:v>
                </c:pt>
                <c:pt idx="1809">
                  <c:v>0.50515316930096144</c:v>
                </c:pt>
                <c:pt idx="1810">
                  <c:v>0.49639481831513765</c:v>
                </c:pt>
                <c:pt idx="1811">
                  <c:v>0.47449894085057842</c:v>
                </c:pt>
                <c:pt idx="1812">
                  <c:v>0.26429851719080988</c:v>
                </c:pt>
                <c:pt idx="1813">
                  <c:v>0.18109418282548473</c:v>
                </c:pt>
                <c:pt idx="1814">
                  <c:v>0.13730242789636626</c:v>
                </c:pt>
                <c:pt idx="1815">
                  <c:v>0.11978572592471892</c:v>
                </c:pt>
                <c:pt idx="1816">
                  <c:v>0.11102737493889525</c:v>
                </c:pt>
                <c:pt idx="1817">
                  <c:v>0.11102737493889525</c:v>
                </c:pt>
                <c:pt idx="1818">
                  <c:v>0.10664819944598336</c:v>
                </c:pt>
                <c:pt idx="1819">
                  <c:v>0.11540655043180703</c:v>
                </c:pt>
                <c:pt idx="1820">
                  <c:v>0.11540655043180703</c:v>
                </c:pt>
                <c:pt idx="1821">
                  <c:v>0.11978572592471892</c:v>
                </c:pt>
                <c:pt idx="1822">
                  <c:v>0.12854407691054259</c:v>
                </c:pt>
                <c:pt idx="1823">
                  <c:v>0.12416490141763081</c:v>
                </c:pt>
                <c:pt idx="1824">
                  <c:v>0.11102737493889525</c:v>
                </c:pt>
                <c:pt idx="1825">
                  <c:v>0.16795665634674917</c:v>
                </c:pt>
                <c:pt idx="1826">
                  <c:v>0.12854407691054259</c:v>
                </c:pt>
                <c:pt idx="1827">
                  <c:v>0.13730242789636626</c:v>
                </c:pt>
                <c:pt idx="1828">
                  <c:v>0.11978572592471892</c:v>
                </c:pt>
                <c:pt idx="1829">
                  <c:v>0.11978572592471892</c:v>
                </c:pt>
                <c:pt idx="1830">
                  <c:v>0.14168160338927815</c:v>
                </c:pt>
                <c:pt idx="1831">
                  <c:v>0.13730242789636626</c:v>
                </c:pt>
                <c:pt idx="1832">
                  <c:v>0.14168160338927815</c:v>
                </c:pt>
                <c:pt idx="1833">
                  <c:v>0.14168160338927815</c:v>
                </c:pt>
                <c:pt idx="1834">
                  <c:v>0.14168160338927815</c:v>
                </c:pt>
                <c:pt idx="1835">
                  <c:v>0.14168160338927815</c:v>
                </c:pt>
                <c:pt idx="1836">
                  <c:v>0.14606077888218993</c:v>
                </c:pt>
                <c:pt idx="1837">
                  <c:v>0.15043995437510183</c:v>
                </c:pt>
                <c:pt idx="1838">
                  <c:v>0.14606077888218993</c:v>
                </c:pt>
                <c:pt idx="1839">
                  <c:v>0.14168160338927815</c:v>
                </c:pt>
                <c:pt idx="1840">
                  <c:v>0.15043995437510183</c:v>
                </c:pt>
                <c:pt idx="1841">
                  <c:v>0.15043995437510183</c:v>
                </c:pt>
                <c:pt idx="1842">
                  <c:v>0.13730242789636626</c:v>
                </c:pt>
                <c:pt idx="1843">
                  <c:v>0.14168160338927815</c:v>
                </c:pt>
                <c:pt idx="1844">
                  <c:v>0.14168160338927815</c:v>
                </c:pt>
                <c:pt idx="1845">
                  <c:v>0.14606077888218993</c:v>
                </c:pt>
                <c:pt idx="1846">
                  <c:v>0.14168160338927815</c:v>
                </c:pt>
                <c:pt idx="1847">
                  <c:v>0.14168160338927815</c:v>
                </c:pt>
                <c:pt idx="1848">
                  <c:v>0.14168160338927815</c:v>
                </c:pt>
                <c:pt idx="1849">
                  <c:v>0.13730242789636626</c:v>
                </c:pt>
                <c:pt idx="1850">
                  <c:v>0.15043995437510183</c:v>
                </c:pt>
                <c:pt idx="1851">
                  <c:v>0.14606077888218993</c:v>
                </c:pt>
                <c:pt idx="1852">
                  <c:v>0.14606077888218993</c:v>
                </c:pt>
                <c:pt idx="1853">
                  <c:v>0.14168160338927815</c:v>
                </c:pt>
                <c:pt idx="1854">
                  <c:v>0.14606077888218993</c:v>
                </c:pt>
                <c:pt idx="1855">
                  <c:v>0.14168160338927815</c:v>
                </c:pt>
                <c:pt idx="1856">
                  <c:v>0.14606077888218993</c:v>
                </c:pt>
                <c:pt idx="1857">
                  <c:v>0.14606077888218993</c:v>
                </c:pt>
                <c:pt idx="1858">
                  <c:v>0.14606077888218993</c:v>
                </c:pt>
                <c:pt idx="1859">
                  <c:v>0.15043995437510183</c:v>
                </c:pt>
                <c:pt idx="1860">
                  <c:v>0.14168160338927815</c:v>
                </c:pt>
                <c:pt idx="1861">
                  <c:v>0.14606077888218993</c:v>
                </c:pt>
                <c:pt idx="1862">
                  <c:v>0.14606077888218993</c:v>
                </c:pt>
                <c:pt idx="1863">
                  <c:v>0.14606077888218993</c:v>
                </c:pt>
                <c:pt idx="1864">
                  <c:v>0.14606077888218993</c:v>
                </c:pt>
                <c:pt idx="1865">
                  <c:v>0.14606077888218993</c:v>
                </c:pt>
                <c:pt idx="1866">
                  <c:v>0.14606077888218993</c:v>
                </c:pt>
                <c:pt idx="1867">
                  <c:v>0.14168160338927815</c:v>
                </c:pt>
                <c:pt idx="1868">
                  <c:v>0.15043995437510183</c:v>
                </c:pt>
                <c:pt idx="1869">
                  <c:v>0.15043995437510183</c:v>
                </c:pt>
                <c:pt idx="1870">
                  <c:v>0.14168160338927815</c:v>
                </c:pt>
                <c:pt idx="1871">
                  <c:v>0.14168160338927815</c:v>
                </c:pt>
                <c:pt idx="1872">
                  <c:v>0.14168160338927815</c:v>
                </c:pt>
                <c:pt idx="1873">
                  <c:v>0.14168160338927815</c:v>
                </c:pt>
                <c:pt idx="1874">
                  <c:v>0.14606077888218993</c:v>
                </c:pt>
                <c:pt idx="1875">
                  <c:v>0.14168160338927815</c:v>
                </c:pt>
                <c:pt idx="1876">
                  <c:v>0.14606077888218993</c:v>
                </c:pt>
                <c:pt idx="1877">
                  <c:v>0.14168160338927815</c:v>
                </c:pt>
                <c:pt idx="1878">
                  <c:v>0.15043995437510183</c:v>
                </c:pt>
                <c:pt idx="1879">
                  <c:v>0.14606077888218993</c:v>
                </c:pt>
                <c:pt idx="1880">
                  <c:v>0.14168160338927815</c:v>
                </c:pt>
                <c:pt idx="1881">
                  <c:v>0.15043995437510183</c:v>
                </c:pt>
                <c:pt idx="1882">
                  <c:v>0.15043995437510183</c:v>
                </c:pt>
                <c:pt idx="1883">
                  <c:v>0.15043995437510183</c:v>
                </c:pt>
                <c:pt idx="1884">
                  <c:v>0.15043995437510183</c:v>
                </c:pt>
                <c:pt idx="1885">
                  <c:v>0.15043995437510183</c:v>
                </c:pt>
                <c:pt idx="1886">
                  <c:v>0.15481912986801372</c:v>
                </c:pt>
                <c:pt idx="1887">
                  <c:v>0.15043995437510183</c:v>
                </c:pt>
                <c:pt idx="1888">
                  <c:v>0.15043995437510183</c:v>
                </c:pt>
                <c:pt idx="1889">
                  <c:v>0.15043995437510183</c:v>
                </c:pt>
                <c:pt idx="1890">
                  <c:v>0.14606077888218993</c:v>
                </c:pt>
                <c:pt idx="1891">
                  <c:v>0.14606077888218993</c:v>
                </c:pt>
                <c:pt idx="1892">
                  <c:v>0.15043995437510183</c:v>
                </c:pt>
                <c:pt idx="1893">
                  <c:v>0.14606077888218993</c:v>
                </c:pt>
                <c:pt idx="1894">
                  <c:v>0.14606077888218993</c:v>
                </c:pt>
                <c:pt idx="1895">
                  <c:v>0.15043995437510183</c:v>
                </c:pt>
                <c:pt idx="1896">
                  <c:v>0.14606077888218993</c:v>
                </c:pt>
                <c:pt idx="1897">
                  <c:v>0.14168160338927815</c:v>
                </c:pt>
                <c:pt idx="1898">
                  <c:v>0.15043995437510183</c:v>
                </c:pt>
                <c:pt idx="1899">
                  <c:v>0.15043995437510183</c:v>
                </c:pt>
                <c:pt idx="1900">
                  <c:v>0.14606077888218993</c:v>
                </c:pt>
                <c:pt idx="1901">
                  <c:v>0.14606077888218993</c:v>
                </c:pt>
                <c:pt idx="1902">
                  <c:v>0.15043995437510183</c:v>
                </c:pt>
                <c:pt idx="1903">
                  <c:v>0.14606077888218993</c:v>
                </c:pt>
                <c:pt idx="1904">
                  <c:v>0.15481912986801372</c:v>
                </c:pt>
                <c:pt idx="1905">
                  <c:v>0.15043995437510183</c:v>
                </c:pt>
                <c:pt idx="1906">
                  <c:v>0.14606077888218993</c:v>
                </c:pt>
                <c:pt idx="1907">
                  <c:v>0.15043995437510183</c:v>
                </c:pt>
                <c:pt idx="1908">
                  <c:v>0.14606077888218993</c:v>
                </c:pt>
                <c:pt idx="1909">
                  <c:v>0.14606077888218993</c:v>
                </c:pt>
                <c:pt idx="1910">
                  <c:v>0.15043995437510183</c:v>
                </c:pt>
                <c:pt idx="1911">
                  <c:v>0.14168160338927815</c:v>
                </c:pt>
                <c:pt idx="1912">
                  <c:v>0.14606077888218993</c:v>
                </c:pt>
                <c:pt idx="1913">
                  <c:v>0.14606077888218993</c:v>
                </c:pt>
                <c:pt idx="1914">
                  <c:v>0.15481912986801372</c:v>
                </c:pt>
                <c:pt idx="1915">
                  <c:v>0.14606077888218993</c:v>
                </c:pt>
                <c:pt idx="1916">
                  <c:v>0.15043995437510183</c:v>
                </c:pt>
                <c:pt idx="1917">
                  <c:v>0.15043995437510183</c:v>
                </c:pt>
                <c:pt idx="1918">
                  <c:v>0.15043995437510183</c:v>
                </c:pt>
                <c:pt idx="1919">
                  <c:v>0.14606077888218993</c:v>
                </c:pt>
                <c:pt idx="1920">
                  <c:v>0.14606077888218993</c:v>
                </c:pt>
                <c:pt idx="1921">
                  <c:v>0.14168160338927815</c:v>
                </c:pt>
                <c:pt idx="1922">
                  <c:v>0.14606077888218993</c:v>
                </c:pt>
                <c:pt idx="1923">
                  <c:v>0.14606077888218993</c:v>
                </c:pt>
                <c:pt idx="1924">
                  <c:v>0.14606077888218993</c:v>
                </c:pt>
                <c:pt idx="1925">
                  <c:v>0.14168160338927815</c:v>
                </c:pt>
                <c:pt idx="1926">
                  <c:v>0.15481912986801372</c:v>
                </c:pt>
                <c:pt idx="1927">
                  <c:v>0.15481912986801372</c:v>
                </c:pt>
                <c:pt idx="1928">
                  <c:v>0.15043995437510183</c:v>
                </c:pt>
                <c:pt idx="1929">
                  <c:v>0.15481912986801372</c:v>
                </c:pt>
                <c:pt idx="1930">
                  <c:v>0.15481912986801372</c:v>
                </c:pt>
                <c:pt idx="1931">
                  <c:v>0.15043995437510183</c:v>
                </c:pt>
                <c:pt idx="1932">
                  <c:v>0.15481912986801372</c:v>
                </c:pt>
                <c:pt idx="1933">
                  <c:v>0.15043995437510183</c:v>
                </c:pt>
                <c:pt idx="1934">
                  <c:v>0.15043995437510183</c:v>
                </c:pt>
                <c:pt idx="1935">
                  <c:v>0.14606077888218993</c:v>
                </c:pt>
                <c:pt idx="1936">
                  <c:v>0.15481912986801372</c:v>
                </c:pt>
                <c:pt idx="1937">
                  <c:v>0.15043995437510183</c:v>
                </c:pt>
                <c:pt idx="1938">
                  <c:v>0.1591983053609255</c:v>
                </c:pt>
                <c:pt idx="1939">
                  <c:v>0.14606077888218993</c:v>
                </c:pt>
                <c:pt idx="1940">
                  <c:v>0.15043995437510183</c:v>
                </c:pt>
                <c:pt idx="1941">
                  <c:v>0.15043995437510183</c:v>
                </c:pt>
                <c:pt idx="1942">
                  <c:v>0.14168160338927815</c:v>
                </c:pt>
                <c:pt idx="1943">
                  <c:v>0.14606077888218993</c:v>
                </c:pt>
                <c:pt idx="1944">
                  <c:v>0.15043995437510183</c:v>
                </c:pt>
                <c:pt idx="1945">
                  <c:v>0.15043995437510183</c:v>
                </c:pt>
                <c:pt idx="1946">
                  <c:v>0.14606077888218993</c:v>
                </c:pt>
                <c:pt idx="1947">
                  <c:v>0.14606077888218993</c:v>
                </c:pt>
                <c:pt idx="1948">
                  <c:v>0.14168160338927815</c:v>
                </c:pt>
                <c:pt idx="1949">
                  <c:v>0.15481912986801372</c:v>
                </c:pt>
                <c:pt idx="1950">
                  <c:v>0.15043995437510183</c:v>
                </c:pt>
                <c:pt idx="1951">
                  <c:v>0.1591983053609255</c:v>
                </c:pt>
                <c:pt idx="1952">
                  <c:v>0.15481912986801372</c:v>
                </c:pt>
                <c:pt idx="1953">
                  <c:v>0.14606077888218993</c:v>
                </c:pt>
                <c:pt idx="1954">
                  <c:v>0.15043995437510183</c:v>
                </c:pt>
                <c:pt idx="1955">
                  <c:v>0.15481912986801372</c:v>
                </c:pt>
                <c:pt idx="1956">
                  <c:v>0.15043995437510183</c:v>
                </c:pt>
                <c:pt idx="1957">
                  <c:v>0.15481912986801372</c:v>
                </c:pt>
                <c:pt idx="1958">
                  <c:v>0.15043995437510183</c:v>
                </c:pt>
                <c:pt idx="1959">
                  <c:v>0.15481912986801372</c:v>
                </c:pt>
                <c:pt idx="1960">
                  <c:v>0.14168160338927815</c:v>
                </c:pt>
                <c:pt idx="1961">
                  <c:v>0.15481912986801372</c:v>
                </c:pt>
                <c:pt idx="1962">
                  <c:v>0.14168160338927815</c:v>
                </c:pt>
                <c:pt idx="1963">
                  <c:v>0.15481912986801372</c:v>
                </c:pt>
                <c:pt idx="1964">
                  <c:v>0.15481912986801372</c:v>
                </c:pt>
                <c:pt idx="1965">
                  <c:v>0.15481912986801372</c:v>
                </c:pt>
                <c:pt idx="1966">
                  <c:v>0.15043995437510183</c:v>
                </c:pt>
                <c:pt idx="1967">
                  <c:v>0.14168160338927815</c:v>
                </c:pt>
                <c:pt idx="1968">
                  <c:v>0.13730242789636626</c:v>
                </c:pt>
                <c:pt idx="1969">
                  <c:v>0.14606077888218993</c:v>
                </c:pt>
                <c:pt idx="1970">
                  <c:v>0.15043995437510183</c:v>
                </c:pt>
                <c:pt idx="1971">
                  <c:v>0.14606077888218993</c:v>
                </c:pt>
                <c:pt idx="1972">
                  <c:v>0.14168160338927815</c:v>
                </c:pt>
                <c:pt idx="1973">
                  <c:v>0.14606077888218993</c:v>
                </c:pt>
                <c:pt idx="1974">
                  <c:v>0.14168160338927815</c:v>
                </c:pt>
                <c:pt idx="1975">
                  <c:v>0.14606077888218993</c:v>
                </c:pt>
                <c:pt idx="1976">
                  <c:v>0.15043995437510183</c:v>
                </c:pt>
                <c:pt idx="1977">
                  <c:v>0.14606077888218993</c:v>
                </c:pt>
                <c:pt idx="1978">
                  <c:v>0.15043995437510183</c:v>
                </c:pt>
                <c:pt idx="1979">
                  <c:v>0.14606077888218993</c:v>
                </c:pt>
                <c:pt idx="1980">
                  <c:v>0.15481912986801372</c:v>
                </c:pt>
                <c:pt idx="1981">
                  <c:v>0.14606077888218993</c:v>
                </c:pt>
                <c:pt idx="1982">
                  <c:v>0.15481912986801372</c:v>
                </c:pt>
                <c:pt idx="1983">
                  <c:v>0.14606077888218993</c:v>
                </c:pt>
                <c:pt idx="1984">
                  <c:v>0.1591983053609255</c:v>
                </c:pt>
                <c:pt idx="1985">
                  <c:v>0.15043995437510183</c:v>
                </c:pt>
                <c:pt idx="1986">
                  <c:v>0.1591983053609255</c:v>
                </c:pt>
                <c:pt idx="1987">
                  <c:v>0.15043995437510183</c:v>
                </c:pt>
                <c:pt idx="1988">
                  <c:v>0.14606077888218993</c:v>
                </c:pt>
                <c:pt idx="1989">
                  <c:v>0.15043995437510183</c:v>
                </c:pt>
                <c:pt idx="1990">
                  <c:v>0.15043995437510183</c:v>
                </c:pt>
                <c:pt idx="1991">
                  <c:v>0.14606077888218993</c:v>
                </c:pt>
                <c:pt idx="1992">
                  <c:v>0.15043995437510183</c:v>
                </c:pt>
                <c:pt idx="1993">
                  <c:v>0.15043995437510183</c:v>
                </c:pt>
                <c:pt idx="1994">
                  <c:v>0.15481912986801372</c:v>
                </c:pt>
                <c:pt idx="1995">
                  <c:v>0.14606077888218993</c:v>
                </c:pt>
                <c:pt idx="1996">
                  <c:v>0.14606077888218993</c:v>
                </c:pt>
                <c:pt idx="1997">
                  <c:v>0.15043995437510183</c:v>
                </c:pt>
                <c:pt idx="1998">
                  <c:v>0.15043995437510183</c:v>
                </c:pt>
                <c:pt idx="1999">
                  <c:v>0.14606077888218993</c:v>
                </c:pt>
                <c:pt idx="2000">
                  <c:v>0.14168160338927815</c:v>
                </c:pt>
                <c:pt idx="2001">
                  <c:v>0.14606077888218993</c:v>
                </c:pt>
                <c:pt idx="2002">
                  <c:v>0.14168160338927815</c:v>
                </c:pt>
                <c:pt idx="2003">
                  <c:v>0.14606077888218993</c:v>
                </c:pt>
                <c:pt idx="2004">
                  <c:v>0.14606077888218993</c:v>
                </c:pt>
                <c:pt idx="2005">
                  <c:v>0.14168160338927815</c:v>
                </c:pt>
                <c:pt idx="2006">
                  <c:v>0.14606077888218993</c:v>
                </c:pt>
                <c:pt idx="2007">
                  <c:v>0.14606077888218993</c:v>
                </c:pt>
                <c:pt idx="2008">
                  <c:v>0.15043995437510183</c:v>
                </c:pt>
                <c:pt idx="2009">
                  <c:v>0.14606077888218993</c:v>
                </c:pt>
                <c:pt idx="2010">
                  <c:v>0.14168160338927815</c:v>
                </c:pt>
                <c:pt idx="2011">
                  <c:v>0.15481912986801372</c:v>
                </c:pt>
                <c:pt idx="2012">
                  <c:v>0.14606077888218993</c:v>
                </c:pt>
                <c:pt idx="2013">
                  <c:v>0.14606077888218993</c:v>
                </c:pt>
                <c:pt idx="2014">
                  <c:v>0.14168160338927815</c:v>
                </c:pt>
                <c:pt idx="2015">
                  <c:v>0.15481912986801372</c:v>
                </c:pt>
                <c:pt idx="2016">
                  <c:v>0.14168160338927815</c:v>
                </c:pt>
                <c:pt idx="2017">
                  <c:v>0.14606077888218993</c:v>
                </c:pt>
                <c:pt idx="2018">
                  <c:v>0.15043995437510183</c:v>
                </c:pt>
                <c:pt idx="2019">
                  <c:v>0.14606077888218993</c:v>
                </c:pt>
                <c:pt idx="2020">
                  <c:v>0.15043995437510183</c:v>
                </c:pt>
                <c:pt idx="2021">
                  <c:v>0.14168160338927815</c:v>
                </c:pt>
                <c:pt idx="2022">
                  <c:v>0.13730242789636626</c:v>
                </c:pt>
                <c:pt idx="2023">
                  <c:v>0.14168160338927815</c:v>
                </c:pt>
                <c:pt idx="2024">
                  <c:v>0.14168160338927815</c:v>
                </c:pt>
                <c:pt idx="2025">
                  <c:v>0.14606077888218993</c:v>
                </c:pt>
                <c:pt idx="2026">
                  <c:v>0.13730242789636626</c:v>
                </c:pt>
                <c:pt idx="2027">
                  <c:v>0.14606077888218993</c:v>
                </c:pt>
                <c:pt idx="2028">
                  <c:v>0.14168160338927815</c:v>
                </c:pt>
                <c:pt idx="2029">
                  <c:v>0.14168160338927815</c:v>
                </c:pt>
                <c:pt idx="2030">
                  <c:v>0.14606077888218993</c:v>
                </c:pt>
                <c:pt idx="2031">
                  <c:v>0.14606077888218993</c:v>
                </c:pt>
                <c:pt idx="2032">
                  <c:v>0.14168160338927815</c:v>
                </c:pt>
                <c:pt idx="2033">
                  <c:v>0.14606077888218993</c:v>
                </c:pt>
                <c:pt idx="2034">
                  <c:v>0.14606077888218993</c:v>
                </c:pt>
                <c:pt idx="2035">
                  <c:v>0.14606077888218993</c:v>
                </c:pt>
                <c:pt idx="2036">
                  <c:v>0.13730242789636626</c:v>
                </c:pt>
                <c:pt idx="2037">
                  <c:v>0.14168160338927815</c:v>
                </c:pt>
                <c:pt idx="2038">
                  <c:v>0.13730242789636626</c:v>
                </c:pt>
                <c:pt idx="2039">
                  <c:v>0.14606077888218993</c:v>
                </c:pt>
                <c:pt idx="2040">
                  <c:v>0.14168160338927815</c:v>
                </c:pt>
                <c:pt idx="2041">
                  <c:v>0.14168160338927815</c:v>
                </c:pt>
                <c:pt idx="2042">
                  <c:v>0.14168160338927815</c:v>
                </c:pt>
                <c:pt idx="2043">
                  <c:v>0.14606077888218993</c:v>
                </c:pt>
                <c:pt idx="2044">
                  <c:v>0.13730242789636626</c:v>
                </c:pt>
                <c:pt idx="2045">
                  <c:v>0.14606077888218993</c:v>
                </c:pt>
                <c:pt idx="2046">
                  <c:v>0.13730242789636626</c:v>
                </c:pt>
                <c:pt idx="2047">
                  <c:v>0.14168160338927815</c:v>
                </c:pt>
                <c:pt idx="2048">
                  <c:v>0.13730242789636626</c:v>
                </c:pt>
                <c:pt idx="2049">
                  <c:v>0.13730242789636626</c:v>
                </c:pt>
                <c:pt idx="2050">
                  <c:v>0.14168160338927815</c:v>
                </c:pt>
                <c:pt idx="2051">
                  <c:v>0.13730242789636626</c:v>
                </c:pt>
                <c:pt idx="2052">
                  <c:v>0.14168160338927815</c:v>
                </c:pt>
                <c:pt idx="2053">
                  <c:v>0.13730242789636626</c:v>
                </c:pt>
                <c:pt idx="2054">
                  <c:v>0.15043995437510183</c:v>
                </c:pt>
                <c:pt idx="2055">
                  <c:v>0.14168160338927815</c:v>
                </c:pt>
                <c:pt idx="2056">
                  <c:v>0.14168160338927815</c:v>
                </c:pt>
                <c:pt idx="2057">
                  <c:v>0.14168160338927815</c:v>
                </c:pt>
                <c:pt idx="2058">
                  <c:v>0.15043995437510183</c:v>
                </c:pt>
                <c:pt idx="2059">
                  <c:v>0.15043995437510183</c:v>
                </c:pt>
                <c:pt idx="2060">
                  <c:v>0.14606077888218993</c:v>
                </c:pt>
                <c:pt idx="2061">
                  <c:v>0.14606077888218993</c:v>
                </c:pt>
                <c:pt idx="2062">
                  <c:v>0.14168160338927815</c:v>
                </c:pt>
                <c:pt idx="2063">
                  <c:v>0.13730242789636626</c:v>
                </c:pt>
                <c:pt idx="2064">
                  <c:v>0.14606077888218993</c:v>
                </c:pt>
                <c:pt idx="2065">
                  <c:v>0.15043995437510183</c:v>
                </c:pt>
                <c:pt idx="2066">
                  <c:v>0.14168160338927815</c:v>
                </c:pt>
                <c:pt idx="2067">
                  <c:v>0.14168160338927815</c:v>
                </c:pt>
                <c:pt idx="2068">
                  <c:v>0.14168160338927815</c:v>
                </c:pt>
                <c:pt idx="2069">
                  <c:v>0.14168160338927815</c:v>
                </c:pt>
                <c:pt idx="2070">
                  <c:v>0.14606077888218993</c:v>
                </c:pt>
                <c:pt idx="2071">
                  <c:v>0.13730242789636626</c:v>
                </c:pt>
                <c:pt idx="2072">
                  <c:v>0.13730242789636626</c:v>
                </c:pt>
                <c:pt idx="2073">
                  <c:v>0.14168160338927815</c:v>
                </c:pt>
                <c:pt idx="2074">
                  <c:v>0.14606077888218993</c:v>
                </c:pt>
                <c:pt idx="2075">
                  <c:v>0.15481912986801372</c:v>
                </c:pt>
                <c:pt idx="2076">
                  <c:v>0.14168160338927815</c:v>
                </c:pt>
                <c:pt idx="2077">
                  <c:v>0.14168160338927815</c:v>
                </c:pt>
                <c:pt idx="2078">
                  <c:v>0.14168160338927815</c:v>
                </c:pt>
                <c:pt idx="2079">
                  <c:v>0.14168160338927815</c:v>
                </c:pt>
                <c:pt idx="2080">
                  <c:v>0.13730242789636626</c:v>
                </c:pt>
                <c:pt idx="2081">
                  <c:v>0.14606077888218993</c:v>
                </c:pt>
                <c:pt idx="2082">
                  <c:v>0.14606077888218993</c:v>
                </c:pt>
                <c:pt idx="2083">
                  <c:v>0.14606077888218993</c:v>
                </c:pt>
                <c:pt idx="2084">
                  <c:v>0.15043995437510183</c:v>
                </c:pt>
                <c:pt idx="2085">
                  <c:v>0.15043995437510183</c:v>
                </c:pt>
                <c:pt idx="2086">
                  <c:v>0.15043995437510183</c:v>
                </c:pt>
                <c:pt idx="2087">
                  <c:v>0.15043995437510183</c:v>
                </c:pt>
                <c:pt idx="2088">
                  <c:v>0.14606077888218993</c:v>
                </c:pt>
                <c:pt idx="2089">
                  <c:v>0.14606077888218993</c:v>
                </c:pt>
                <c:pt idx="2090">
                  <c:v>0.14168160338927815</c:v>
                </c:pt>
                <c:pt idx="2091">
                  <c:v>0.13730242789636626</c:v>
                </c:pt>
                <c:pt idx="2092">
                  <c:v>0.13730242789636626</c:v>
                </c:pt>
                <c:pt idx="2093">
                  <c:v>0.14606077888218993</c:v>
                </c:pt>
                <c:pt idx="2094">
                  <c:v>0.14606077888218993</c:v>
                </c:pt>
                <c:pt idx="2095">
                  <c:v>0.15043995437510183</c:v>
                </c:pt>
                <c:pt idx="2096">
                  <c:v>0.15043995437510183</c:v>
                </c:pt>
                <c:pt idx="2097">
                  <c:v>0.14606077888218993</c:v>
                </c:pt>
                <c:pt idx="2098">
                  <c:v>0.15043995437510183</c:v>
                </c:pt>
                <c:pt idx="2099">
                  <c:v>0.15043995437510183</c:v>
                </c:pt>
                <c:pt idx="2100">
                  <c:v>0.14606077888218993</c:v>
                </c:pt>
                <c:pt idx="2101">
                  <c:v>0.14606077888218993</c:v>
                </c:pt>
                <c:pt idx="2102">
                  <c:v>0.15043995437510183</c:v>
                </c:pt>
                <c:pt idx="2103">
                  <c:v>0.14168160338927815</c:v>
                </c:pt>
                <c:pt idx="2104">
                  <c:v>0.14168160338927815</c:v>
                </c:pt>
                <c:pt idx="2105">
                  <c:v>0.14168160338927815</c:v>
                </c:pt>
                <c:pt idx="2106">
                  <c:v>0.14168160338927815</c:v>
                </c:pt>
                <c:pt idx="2107">
                  <c:v>0.14606077888218993</c:v>
                </c:pt>
                <c:pt idx="2108">
                  <c:v>0.15043995437510183</c:v>
                </c:pt>
                <c:pt idx="2109">
                  <c:v>0.14168160338927815</c:v>
                </c:pt>
                <c:pt idx="2110">
                  <c:v>0.15481912986801372</c:v>
                </c:pt>
                <c:pt idx="2111">
                  <c:v>0.15043995437510183</c:v>
                </c:pt>
                <c:pt idx="2112">
                  <c:v>0.14606077888218993</c:v>
                </c:pt>
                <c:pt idx="2113">
                  <c:v>0.15043995437510183</c:v>
                </c:pt>
                <c:pt idx="2114">
                  <c:v>0.14606077888218993</c:v>
                </c:pt>
                <c:pt idx="2115">
                  <c:v>0.14606077888218993</c:v>
                </c:pt>
                <c:pt idx="2116">
                  <c:v>0.17233583183966106</c:v>
                </c:pt>
                <c:pt idx="2117">
                  <c:v>0.74031489327032751</c:v>
                </c:pt>
                <c:pt idx="2118">
                  <c:v>0.75520408994622779</c:v>
                </c:pt>
                <c:pt idx="2119">
                  <c:v>0.76045910053772203</c:v>
                </c:pt>
                <c:pt idx="2120">
                  <c:v>0.76221077073488674</c:v>
                </c:pt>
                <c:pt idx="2121">
                  <c:v>0.76133493563630439</c:v>
                </c:pt>
                <c:pt idx="2122">
                  <c:v>0.76045910053772203</c:v>
                </c:pt>
                <c:pt idx="2123">
                  <c:v>0.75170074955189836</c:v>
                </c:pt>
                <c:pt idx="2124">
                  <c:v>0.75170074955189836</c:v>
                </c:pt>
                <c:pt idx="2125">
                  <c:v>0.74863532670685995</c:v>
                </c:pt>
                <c:pt idx="2126">
                  <c:v>0.74600782141111299</c:v>
                </c:pt>
                <c:pt idx="2127">
                  <c:v>0.73812530552387168</c:v>
                </c:pt>
                <c:pt idx="2128">
                  <c:v>0.73593571777741573</c:v>
                </c:pt>
                <c:pt idx="2129">
                  <c:v>0.73199445983379507</c:v>
                </c:pt>
                <c:pt idx="2130">
                  <c:v>0.72717736679159195</c:v>
                </c:pt>
                <c:pt idx="2131">
                  <c:v>0.72148443865080658</c:v>
                </c:pt>
                <c:pt idx="2132">
                  <c:v>0.72148443865080658</c:v>
                </c:pt>
                <c:pt idx="2133">
                  <c:v>0.72148443865080658</c:v>
                </c:pt>
                <c:pt idx="2134">
                  <c:v>0.71447775786214762</c:v>
                </c:pt>
                <c:pt idx="2135">
                  <c:v>0.71535359296072998</c:v>
                </c:pt>
                <c:pt idx="2136">
                  <c:v>0.71666734560860357</c:v>
                </c:pt>
                <c:pt idx="2137">
                  <c:v>0.71535359296072998</c:v>
                </c:pt>
                <c:pt idx="2138">
                  <c:v>0.71447775786214762</c:v>
                </c:pt>
                <c:pt idx="2139">
                  <c:v>0.70966066481994461</c:v>
                </c:pt>
                <c:pt idx="2140">
                  <c:v>0.70440565422845036</c:v>
                </c:pt>
                <c:pt idx="2141">
                  <c:v>0.70966066481994461</c:v>
                </c:pt>
                <c:pt idx="2142">
                  <c:v>0.70659524197490631</c:v>
                </c:pt>
                <c:pt idx="2143">
                  <c:v>0.71097441746781809</c:v>
                </c:pt>
                <c:pt idx="2144">
                  <c:v>0.70703315952419743</c:v>
                </c:pt>
                <c:pt idx="2145">
                  <c:v>0.70396773667915924</c:v>
                </c:pt>
                <c:pt idx="2146">
                  <c:v>0.70571940687632395</c:v>
                </c:pt>
                <c:pt idx="2147">
                  <c:v>0.70309190158057677</c:v>
                </c:pt>
                <c:pt idx="2148">
                  <c:v>0.70177814893270329</c:v>
                </c:pt>
                <c:pt idx="2149">
                  <c:v>0.70352981912986801</c:v>
                </c:pt>
                <c:pt idx="2150">
                  <c:v>0.70090231383412083</c:v>
                </c:pt>
                <c:pt idx="2151">
                  <c:v>0.70484357177774148</c:v>
                </c:pt>
                <c:pt idx="2152">
                  <c:v>0.70134023138341206</c:v>
                </c:pt>
                <c:pt idx="2153">
                  <c:v>0.6973989734397914</c:v>
                </c:pt>
                <c:pt idx="2154">
                  <c:v>0.69958856118624735</c:v>
                </c:pt>
                <c:pt idx="2155">
                  <c:v>0.69258188039758839</c:v>
                </c:pt>
                <c:pt idx="2156">
                  <c:v>0.69520938569333546</c:v>
                </c:pt>
                <c:pt idx="2157">
                  <c:v>0.69520938569333546</c:v>
                </c:pt>
                <c:pt idx="2158">
                  <c:v>0.69433355059475321</c:v>
                </c:pt>
                <c:pt idx="2159">
                  <c:v>0.69301979794687951</c:v>
                </c:pt>
                <c:pt idx="2160">
                  <c:v>0.6912681277497148</c:v>
                </c:pt>
                <c:pt idx="2161">
                  <c:v>0.69214396284829727</c:v>
                </c:pt>
                <c:pt idx="2162">
                  <c:v>0.69477146814404434</c:v>
                </c:pt>
                <c:pt idx="2163">
                  <c:v>0.69258188039758839</c:v>
                </c:pt>
                <c:pt idx="2164">
                  <c:v>0.69520938569333546</c:v>
                </c:pt>
                <c:pt idx="2165">
                  <c:v>0.68645103470751179</c:v>
                </c:pt>
                <c:pt idx="2166">
                  <c:v>0.68864062245396773</c:v>
                </c:pt>
                <c:pt idx="2167">
                  <c:v>0.68732686980609414</c:v>
                </c:pt>
                <c:pt idx="2168">
                  <c:v>0.69039229265113256</c:v>
                </c:pt>
                <c:pt idx="2169">
                  <c:v>0.68557519960892943</c:v>
                </c:pt>
                <c:pt idx="2170">
                  <c:v>0.68645103470751179</c:v>
                </c:pt>
                <c:pt idx="2171">
                  <c:v>0.6851372820596382</c:v>
                </c:pt>
                <c:pt idx="2172">
                  <c:v>0.68294769431318225</c:v>
                </c:pt>
                <c:pt idx="2173">
                  <c:v>0.68294769431318225</c:v>
                </c:pt>
                <c:pt idx="2174">
                  <c:v>0.6803201890174353</c:v>
                </c:pt>
                <c:pt idx="2175">
                  <c:v>0.68163394166530877</c:v>
                </c:pt>
                <c:pt idx="2176">
                  <c:v>0.67856851882027047</c:v>
                </c:pt>
                <c:pt idx="2177">
                  <c:v>0.67988227146814406</c:v>
                </c:pt>
                <c:pt idx="2178">
                  <c:v>0.67462726087664981</c:v>
                </c:pt>
                <c:pt idx="2179">
                  <c:v>0.67944435391885283</c:v>
                </c:pt>
                <c:pt idx="2180">
                  <c:v>0.67725476617239688</c:v>
                </c:pt>
                <c:pt idx="2181">
                  <c:v>0.67550309597523217</c:v>
                </c:pt>
                <c:pt idx="2182">
                  <c:v>0.67813060127097935</c:v>
                </c:pt>
                <c:pt idx="2183">
                  <c:v>0.67243767313019398</c:v>
                </c:pt>
                <c:pt idx="2184">
                  <c:v>0.67506517842594094</c:v>
                </c:pt>
                <c:pt idx="2185">
                  <c:v>0.67199975558090275</c:v>
                </c:pt>
                <c:pt idx="2186">
                  <c:v>0.67024808538373803</c:v>
                </c:pt>
                <c:pt idx="2187">
                  <c:v>0.67331350822877623</c:v>
                </c:pt>
                <c:pt idx="2188">
                  <c:v>0.67199975558090275</c:v>
                </c:pt>
                <c:pt idx="2189">
                  <c:v>0.67112392048232028</c:v>
                </c:pt>
                <c:pt idx="2190">
                  <c:v>0.67112392048232028</c:v>
                </c:pt>
                <c:pt idx="2191">
                  <c:v>0.6728755906794851</c:v>
                </c:pt>
                <c:pt idx="2192">
                  <c:v>0.66236556949649672</c:v>
                </c:pt>
                <c:pt idx="2193">
                  <c:v>0.66630682744011738</c:v>
                </c:pt>
                <c:pt idx="2194">
                  <c:v>0.66630682744011738</c:v>
                </c:pt>
                <c:pt idx="2195">
                  <c:v>0.66280348704578784</c:v>
                </c:pt>
                <c:pt idx="2196">
                  <c:v>0.66411723969366143</c:v>
                </c:pt>
                <c:pt idx="2197">
                  <c:v>0.66192765194720549</c:v>
                </c:pt>
                <c:pt idx="2198">
                  <c:v>0.65973806420074954</c:v>
                </c:pt>
                <c:pt idx="2199">
                  <c:v>0.65667264135571124</c:v>
                </c:pt>
                <c:pt idx="2200">
                  <c:v>0.6575484764542936</c:v>
                </c:pt>
                <c:pt idx="2201">
                  <c:v>0.65535888870783765</c:v>
                </c:pt>
                <c:pt idx="2202">
                  <c:v>0.65711055890500236</c:v>
                </c:pt>
                <c:pt idx="2203">
                  <c:v>0.6575484764542936</c:v>
                </c:pt>
                <c:pt idx="2204">
                  <c:v>0.65579680625712888</c:v>
                </c:pt>
                <c:pt idx="2205">
                  <c:v>0.65667264135571124</c:v>
                </c:pt>
                <c:pt idx="2206">
                  <c:v>0.65492097115854653</c:v>
                </c:pt>
                <c:pt idx="2207">
                  <c:v>0.65448305360925541</c:v>
                </c:pt>
                <c:pt idx="2208">
                  <c:v>0.6575484764542936</c:v>
                </c:pt>
                <c:pt idx="2209">
                  <c:v>0.65141763076421699</c:v>
                </c:pt>
                <c:pt idx="2210">
                  <c:v>0.64791429036988757</c:v>
                </c:pt>
                <c:pt idx="2211">
                  <c:v>0.64747637282059634</c:v>
                </c:pt>
                <c:pt idx="2212">
                  <c:v>0.64353511487697568</c:v>
                </c:pt>
                <c:pt idx="2213">
                  <c:v>0.64353511487697568</c:v>
                </c:pt>
                <c:pt idx="2214">
                  <c:v>0.64309719732768456</c:v>
                </c:pt>
                <c:pt idx="2215">
                  <c:v>0.64353511487697568</c:v>
                </c:pt>
                <c:pt idx="2216">
                  <c:v>0.64353511487697568</c:v>
                </c:pt>
                <c:pt idx="2217">
                  <c:v>0.64441094997555814</c:v>
                </c:pt>
                <c:pt idx="2218">
                  <c:v>0.64309719732768456</c:v>
                </c:pt>
                <c:pt idx="2219">
                  <c:v>0.63828010428548154</c:v>
                </c:pt>
                <c:pt idx="2220">
                  <c:v>0.6422213622291022</c:v>
                </c:pt>
                <c:pt idx="2221">
                  <c:v>0.63696635163760795</c:v>
                </c:pt>
                <c:pt idx="2222">
                  <c:v>0.63696635163760795</c:v>
                </c:pt>
                <c:pt idx="2223">
                  <c:v>0.63959385693335502</c:v>
                </c:pt>
                <c:pt idx="2224">
                  <c:v>0.6391559393840639</c:v>
                </c:pt>
                <c:pt idx="2225">
                  <c:v>0.64090760958122861</c:v>
                </c:pt>
                <c:pt idx="2226">
                  <c:v>0.63828010428548154</c:v>
                </c:pt>
                <c:pt idx="2227">
                  <c:v>0.63784218673619031</c:v>
                </c:pt>
                <c:pt idx="2228">
                  <c:v>0.63740426918689908</c:v>
                </c:pt>
                <c:pt idx="2229">
                  <c:v>0.63696635163760795</c:v>
                </c:pt>
                <c:pt idx="2230">
                  <c:v>0.6360905165390256</c:v>
                </c:pt>
                <c:pt idx="2231">
                  <c:v>0.63390092879256965</c:v>
                </c:pt>
                <c:pt idx="2232">
                  <c:v>0.63258717614469617</c:v>
                </c:pt>
                <c:pt idx="2233">
                  <c:v>0.63127342349682247</c:v>
                </c:pt>
                <c:pt idx="2234">
                  <c:v>0.63696635163760795</c:v>
                </c:pt>
                <c:pt idx="2235">
                  <c:v>0.63127342349682247</c:v>
                </c:pt>
                <c:pt idx="2236">
                  <c:v>0.62733216555320181</c:v>
                </c:pt>
                <c:pt idx="2237">
                  <c:v>0.62601841290532834</c:v>
                </c:pt>
                <c:pt idx="2238">
                  <c:v>0.6255804953560371</c:v>
                </c:pt>
                <c:pt idx="2239">
                  <c:v>0.62995967084894899</c:v>
                </c:pt>
                <c:pt idx="2240">
                  <c:v>0.62426674270816362</c:v>
                </c:pt>
                <c:pt idx="2241">
                  <c:v>0.62908383575036664</c:v>
                </c:pt>
                <c:pt idx="2242">
                  <c:v>0.62470466025745486</c:v>
                </c:pt>
                <c:pt idx="2243">
                  <c:v>0.62689424800391069</c:v>
                </c:pt>
                <c:pt idx="2244">
                  <c:v>0.62207715496170768</c:v>
                </c:pt>
                <c:pt idx="2245">
                  <c:v>0.62032548476454297</c:v>
                </c:pt>
                <c:pt idx="2246">
                  <c:v>0.6194496496659605</c:v>
                </c:pt>
                <c:pt idx="2247">
                  <c:v>0.61857381456737826</c:v>
                </c:pt>
                <c:pt idx="2248">
                  <c:v>0.61988756721525173</c:v>
                </c:pt>
                <c:pt idx="2249">
                  <c:v>0.61550839172233984</c:v>
                </c:pt>
                <c:pt idx="2250">
                  <c:v>0.6194496496659605</c:v>
                </c:pt>
                <c:pt idx="2251">
                  <c:v>0.62601841290532834</c:v>
                </c:pt>
                <c:pt idx="2252">
                  <c:v>0.62295299006029003</c:v>
                </c:pt>
                <c:pt idx="2253">
                  <c:v>0.62514257780674598</c:v>
                </c:pt>
                <c:pt idx="2254">
                  <c:v>0.62120131986312532</c:v>
                </c:pt>
                <c:pt idx="2255">
                  <c:v>0.62207715496170768</c:v>
                </c:pt>
                <c:pt idx="2256">
                  <c:v>0.61769797946879579</c:v>
                </c:pt>
                <c:pt idx="2257">
                  <c:v>0.62032548476454297</c:v>
                </c:pt>
                <c:pt idx="2258">
                  <c:v>0.6146325566237576</c:v>
                </c:pt>
                <c:pt idx="2259">
                  <c:v>0.61813589701808702</c:v>
                </c:pt>
                <c:pt idx="2260">
                  <c:v>0.6255804953560371</c:v>
                </c:pt>
                <c:pt idx="2261">
                  <c:v>0.62120131986312532</c:v>
                </c:pt>
                <c:pt idx="2262">
                  <c:v>0.61813589701808702</c:v>
                </c:pt>
                <c:pt idx="2263">
                  <c:v>0.61200505132801042</c:v>
                </c:pt>
                <c:pt idx="2264">
                  <c:v>0.6146325566237576</c:v>
                </c:pt>
                <c:pt idx="2265">
                  <c:v>0.61726006191950467</c:v>
                </c:pt>
                <c:pt idx="2266">
                  <c:v>0.61156713377871919</c:v>
                </c:pt>
                <c:pt idx="2267">
                  <c:v>0.60850171093368099</c:v>
                </c:pt>
                <c:pt idx="2268">
                  <c:v>0.60543628808864258</c:v>
                </c:pt>
                <c:pt idx="2269">
                  <c:v>0.60324670034218675</c:v>
                </c:pt>
                <c:pt idx="2270">
                  <c:v>0.60324670034218675</c:v>
                </c:pt>
                <c:pt idx="2271">
                  <c:v>0.60061919504643968</c:v>
                </c:pt>
                <c:pt idx="2272">
                  <c:v>0.60368461789147787</c:v>
                </c:pt>
                <c:pt idx="2273">
                  <c:v>0.6010571125957308</c:v>
                </c:pt>
                <c:pt idx="2274">
                  <c:v>0.60061919504643968</c:v>
                </c:pt>
                <c:pt idx="2275">
                  <c:v>0.60499837053935146</c:v>
                </c:pt>
                <c:pt idx="2276">
                  <c:v>0.5979916897506925</c:v>
                </c:pt>
                <c:pt idx="2277">
                  <c:v>0.60061919504643968</c:v>
                </c:pt>
                <c:pt idx="2278">
                  <c:v>0.59536418445494543</c:v>
                </c:pt>
                <c:pt idx="2279">
                  <c:v>0.59886752484927497</c:v>
                </c:pt>
                <c:pt idx="2280">
                  <c:v>0.60193294769431316</c:v>
                </c:pt>
                <c:pt idx="2281">
                  <c:v>0.59930544239856609</c:v>
                </c:pt>
                <c:pt idx="2282">
                  <c:v>0.59624001955352779</c:v>
                </c:pt>
                <c:pt idx="2283">
                  <c:v>0.59842960729998373</c:v>
                </c:pt>
                <c:pt idx="2284">
                  <c:v>0.59405043180707184</c:v>
                </c:pt>
                <c:pt idx="2285">
                  <c:v>0.59930544239856609</c:v>
                </c:pt>
                <c:pt idx="2286">
                  <c:v>0.59580210200423656</c:v>
                </c:pt>
                <c:pt idx="2287">
                  <c:v>0.5949262669056542</c:v>
                </c:pt>
                <c:pt idx="2288">
                  <c:v>0.5949262669056542</c:v>
                </c:pt>
                <c:pt idx="2289">
                  <c:v>0.58879542121557771</c:v>
                </c:pt>
                <c:pt idx="2290">
                  <c:v>0.58923333876486883</c:v>
                </c:pt>
                <c:pt idx="2291">
                  <c:v>0.58835750366628647</c:v>
                </c:pt>
                <c:pt idx="2292">
                  <c:v>0.58660583346912176</c:v>
                </c:pt>
                <c:pt idx="2293">
                  <c:v>0.58704375101841288</c:v>
                </c:pt>
                <c:pt idx="2294">
                  <c:v>0.58047498777904516</c:v>
                </c:pt>
                <c:pt idx="2295">
                  <c:v>0.5857299983705393</c:v>
                </c:pt>
                <c:pt idx="2296">
                  <c:v>0.58047498777904516</c:v>
                </c:pt>
                <c:pt idx="2297">
                  <c:v>0.58397832817337458</c:v>
                </c:pt>
                <c:pt idx="2298">
                  <c:v>0.58354041062408335</c:v>
                </c:pt>
                <c:pt idx="2299">
                  <c:v>0.58135082287762752</c:v>
                </c:pt>
                <c:pt idx="2300">
                  <c:v>0.57784748248329798</c:v>
                </c:pt>
                <c:pt idx="2301">
                  <c:v>0.58135082287762752</c:v>
                </c:pt>
                <c:pt idx="2302">
                  <c:v>0.57740956493400686</c:v>
                </c:pt>
                <c:pt idx="2303">
                  <c:v>0.57784748248329798</c:v>
                </c:pt>
                <c:pt idx="2304">
                  <c:v>0.57872331758188045</c:v>
                </c:pt>
                <c:pt idx="2305">
                  <c:v>0.57916123513117157</c:v>
                </c:pt>
                <c:pt idx="2306">
                  <c:v>0.57828540003258921</c:v>
                </c:pt>
                <c:pt idx="2307">
                  <c:v>0.58441624572266582</c:v>
                </c:pt>
                <c:pt idx="2308">
                  <c:v>0.58222665797620987</c:v>
                </c:pt>
                <c:pt idx="2309">
                  <c:v>0.57434414208896856</c:v>
                </c:pt>
                <c:pt idx="2310">
                  <c:v>0.57390622453967732</c:v>
                </c:pt>
                <c:pt idx="2311">
                  <c:v>0.56821329639889195</c:v>
                </c:pt>
                <c:pt idx="2312">
                  <c:v>0.57127871924393026</c:v>
                </c:pt>
                <c:pt idx="2313">
                  <c:v>0.56777537884960072</c:v>
                </c:pt>
                <c:pt idx="2314">
                  <c:v>0.56952704904676554</c:v>
                </c:pt>
                <c:pt idx="2315">
                  <c:v>0.56646162620172724</c:v>
                </c:pt>
                <c:pt idx="2316">
                  <c:v>0.56558579110314477</c:v>
                </c:pt>
                <c:pt idx="2317">
                  <c:v>0.5673374613003096</c:v>
                </c:pt>
                <c:pt idx="2318">
                  <c:v>0.56777537884960072</c:v>
                </c:pt>
                <c:pt idx="2319">
                  <c:v>0.56470995600456253</c:v>
                </c:pt>
                <c:pt idx="2320">
                  <c:v>0.56646162620172724</c:v>
                </c:pt>
                <c:pt idx="2321">
                  <c:v>0.56865121394818319</c:v>
                </c:pt>
                <c:pt idx="2322">
                  <c:v>0.5704028841453479</c:v>
                </c:pt>
                <c:pt idx="2323">
                  <c:v>0.56646162620172724</c:v>
                </c:pt>
                <c:pt idx="2324">
                  <c:v>0.5642720384552713</c:v>
                </c:pt>
                <c:pt idx="2325">
                  <c:v>0.56208245070881535</c:v>
                </c:pt>
                <c:pt idx="2326">
                  <c:v>0.56295828580739782</c:v>
                </c:pt>
                <c:pt idx="2327">
                  <c:v>0.56208245070881535</c:v>
                </c:pt>
                <c:pt idx="2328">
                  <c:v>0.55332409972299168</c:v>
                </c:pt>
                <c:pt idx="2329">
                  <c:v>0.56252036825810658</c:v>
                </c:pt>
                <c:pt idx="2330">
                  <c:v>0.55332409972299168</c:v>
                </c:pt>
                <c:pt idx="2331">
                  <c:v>0.55770327521590346</c:v>
                </c:pt>
                <c:pt idx="2332">
                  <c:v>0.55332409972299168</c:v>
                </c:pt>
                <c:pt idx="2333">
                  <c:v>0.5489449242300799</c:v>
                </c:pt>
                <c:pt idx="2334">
                  <c:v>0.55332409972299168</c:v>
                </c:pt>
                <c:pt idx="2335">
                  <c:v>0.55770327521590346</c:v>
                </c:pt>
                <c:pt idx="2336">
                  <c:v>0.55332409972299168</c:v>
                </c:pt>
                <c:pt idx="2337">
                  <c:v>0.55332409972299168</c:v>
                </c:pt>
                <c:pt idx="2338">
                  <c:v>0.55332409972299168</c:v>
                </c:pt>
                <c:pt idx="2339">
                  <c:v>0.55332409972299168</c:v>
                </c:pt>
                <c:pt idx="2340">
                  <c:v>0.5489449242300799</c:v>
                </c:pt>
                <c:pt idx="2341">
                  <c:v>0.54456574873716801</c:v>
                </c:pt>
                <c:pt idx="2342">
                  <c:v>0.54456574873716801</c:v>
                </c:pt>
                <c:pt idx="2343">
                  <c:v>0.54456574873716801</c:v>
                </c:pt>
                <c:pt idx="2344">
                  <c:v>0.54456574873716801</c:v>
                </c:pt>
                <c:pt idx="2345">
                  <c:v>0.5489449242300799</c:v>
                </c:pt>
                <c:pt idx="2346">
                  <c:v>0.5489449242300799</c:v>
                </c:pt>
                <c:pt idx="2347">
                  <c:v>0.54018657324425612</c:v>
                </c:pt>
                <c:pt idx="2348">
                  <c:v>0.54456574873716801</c:v>
                </c:pt>
                <c:pt idx="2349">
                  <c:v>0.54456574873716801</c:v>
                </c:pt>
                <c:pt idx="2350">
                  <c:v>0.54018657324425612</c:v>
                </c:pt>
                <c:pt idx="2351">
                  <c:v>0.5489449242300799</c:v>
                </c:pt>
                <c:pt idx="2352">
                  <c:v>0.54456574873716801</c:v>
                </c:pt>
                <c:pt idx="2353">
                  <c:v>0.54018657324425612</c:v>
                </c:pt>
                <c:pt idx="2354">
                  <c:v>0.54018657324425612</c:v>
                </c:pt>
                <c:pt idx="2355">
                  <c:v>0.53580739775134423</c:v>
                </c:pt>
                <c:pt idx="2356">
                  <c:v>0.53580739775134423</c:v>
                </c:pt>
                <c:pt idx="2357">
                  <c:v>0.53580739775134423</c:v>
                </c:pt>
                <c:pt idx="2358">
                  <c:v>0.54018657324425612</c:v>
                </c:pt>
                <c:pt idx="2359">
                  <c:v>0.54018657324425612</c:v>
                </c:pt>
                <c:pt idx="2360">
                  <c:v>0.53580739775134423</c:v>
                </c:pt>
                <c:pt idx="2361">
                  <c:v>0.53142822225843245</c:v>
                </c:pt>
                <c:pt idx="2362">
                  <c:v>0.53580739775134423</c:v>
                </c:pt>
                <c:pt idx="2363">
                  <c:v>0.53142822225843245</c:v>
                </c:pt>
                <c:pt idx="2364">
                  <c:v>0.53142822225843245</c:v>
                </c:pt>
                <c:pt idx="2365">
                  <c:v>0.53142822225843245</c:v>
                </c:pt>
                <c:pt idx="2366">
                  <c:v>0.53142822225843245</c:v>
                </c:pt>
                <c:pt idx="2367">
                  <c:v>0.53580739775134423</c:v>
                </c:pt>
                <c:pt idx="2368">
                  <c:v>0.53142822225843245</c:v>
                </c:pt>
                <c:pt idx="2369">
                  <c:v>0.52704904676552067</c:v>
                </c:pt>
                <c:pt idx="2370">
                  <c:v>0.53142822225843245</c:v>
                </c:pt>
                <c:pt idx="2371">
                  <c:v>0.53142822225843245</c:v>
                </c:pt>
                <c:pt idx="2372">
                  <c:v>0.53580739775134423</c:v>
                </c:pt>
                <c:pt idx="2373">
                  <c:v>0.53580739775134423</c:v>
                </c:pt>
                <c:pt idx="2374">
                  <c:v>0.53580739775134423</c:v>
                </c:pt>
                <c:pt idx="2375">
                  <c:v>0.53580739775134423</c:v>
                </c:pt>
                <c:pt idx="2376">
                  <c:v>0.52704904676552067</c:v>
                </c:pt>
                <c:pt idx="2377">
                  <c:v>0.53142822225843245</c:v>
                </c:pt>
                <c:pt idx="2378">
                  <c:v>0.52704904676552067</c:v>
                </c:pt>
                <c:pt idx="2379">
                  <c:v>0.53142822225843245</c:v>
                </c:pt>
                <c:pt idx="2380">
                  <c:v>0.52704904676552067</c:v>
                </c:pt>
                <c:pt idx="2381">
                  <c:v>0.52704904676552067</c:v>
                </c:pt>
                <c:pt idx="2382">
                  <c:v>0.52704904676552067</c:v>
                </c:pt>
                <c:pt idx="2383">
                  <c:v>0.52266987127260878</c:v>
                </c:pt>
                <c:pt idx="2384">
                  <c:v>0.52266987127260878</c:v>
                </c:pt>
                <c:pt idx="2385">
                  <c:v>0.52266987127260878</c:v>
                </c:pt>
                <c:pt idx="2386">
                  <c:v>0.52266987127260878</c:v>
                </c:pt>
                <c:pt idx="2387">
                  <c:v>0.52704904676552067</c:v>
                </c:pt>
                <c:pt idx="2388">
                  <c:v>0.52704904676552067</c:v>
                </c:pt>
                <c:pt idx="2389">
                  <c:v>0.52704904676552067</c:v>
                </c:pt>
                <c:pt idx="2390">
                  <c:v>0.52704904676552067</c:v>
                </c:pt>
                <c:pt idx="2391">
                  <c:v>0.52266987127260878</c:v>
                </c:pt>
                <c:pt idx="2392">
                  <c:v>0.52704904676552067</c:v>
                </c:pt>
                <c:pt idx="2393">
                  <c:v>0.51829069577969689</c:v>
                </c:pt>
                <c:pt idx="2394">
                  <c:v>0.52266987127260878</c:v>
                </c:pt>
                <c:pt idx="2395">
                  <c:v>0.51829069577969689</c:v>
                </c:pt>
                <c:pt idx="2396">
                  <c:v>0.52704904676552067</c:v>
                </c:pt>
                <c:pt idx="2397">
                  <c:v>0.52266987127260878</c:v>
                </c:pt>
                <c:pt idx="2398">
                  <c:v>0.513911520286785</c:v>
                </c:pt>
                <c:pt idx="2399">
                  <c:v>0.51829069577969689</c:v>
                </c:pt>
                <c:pt idx="2400">
                  <c:v>0.51829069577969689</c:v>
                </c:pt>
                <c:pt idx="2401">
                  <c:v>0.51829069577969689</c:v>
                </c:pt>
                <c:pt idx="2402">
                  <c:v>0.513911520286785</c:v>
                </c:pt>
                <c:pt idx="2403">
                  <c:v>0.513911520286785</c:v>
                </c:pt>
                <c:pt idx="2404">
                  <c:v>0.50953234479387322</c:v>
                </c:pt>
                <c:pt idx="2405">
                  <c:v>0.513911520286785</c:v>
                </c:pt>
                <c:pt idx="2406">
                  <c:v>0.513911520286785</c:v>
                </c:pt>
                <c:pt idx="2407">
                  <c:v>0.51829069577969689</c:v>
                </c:pt>
                <c:pt idx="2408">
                  <c:v>0.51829069577969689</c:v>
                </c:pt>
                <c:pt idx="2409">
                  <c:v>0.52266987127260878</c:v>
                </c:pt>
                <c:pt idx="2410">
                  <c:v>0.513911520286785</c:v>
                </c:pt>
                <c:pt idx="2411">
                  <c:v>0.51829069577969689</c:v>
                </c:pt>
                <c:pt idx="2412">
                  <c:v>0.513911520286785</c:v>
                </c:pt>
                <c:pt idx="2413">
                  <c:v>0.513911520286785</c:v>
                </c:pt>
                <c:pt idx="2414">
                  <c:v>0.513911520286785</c:v>
                </c:pt>
                <c:pt idx="2415">
                  <c:v>0.513911520286785</c:v>
                </c:pt>
                <c:pt idx="2416">
                  <c:v>0.513911520286785</c:v>
                </c:pt>
                <c:pt idx="2417">
                  <c:v>0.50953234479387322</c:v>
                </c:pt>
                <c:pt idx="2418">
                  <c:v>0.50953234479387322</c:v>
                </c:pt>
                <c:pt idx="2419">
                  <c:v>0.4832572918364022</c:v>
                </c:pt>
                <c:pt idx="2420">
                  <c:v>0.25991934169789799</c:v>
                </c:pt>
                <c:pt idx="2421">
                  <c:v>0.16795665634674917</c:v>
                </c:pt>
                <c:pt idx="2422">
                  <c:v>0.13730242789636626</c:v>
                </c:pt>
                <c:pt idx="2423">
                  <c:v>0.11978572592471892</c:v>
                </c:pt>
                <c:pt idx="2424">
                  <c:v>0.10226902395307158</c:v>
                </c:pt>
                <c:pt idx="2425">
                  <c:v>0.10226902395307158</c:v>
                </c:pt>
                <c:pt idx="2426">
                  <c:v>0.10226902395307158</c:v>
                </c:pt>
                <c:pt idx="2427">
                  <c:v>0.10226902395307158</c:v>
                </c:pt>
                <c:pt idx="2428">
                  <c:v>0.10664819944598336</c:v>
                </c:pt>
                <c:pt idx="2429">
                  <c:v>0.11102737493889525</c:v>
                </c:pt>
                <c:pt idx="2430">
                  <c:v>0.11102737493889525</c:v>
                </c:pt>
                <c:pt idx="2431">
                  <c:v>0.11540655043180703</c:v>
                </c:pt>
                <c:pt idx="2432">
                  <c:v>0.11102737493889525</c:v>
                </c:pt>
                <c:pt idx="2433">
                  <c:v>0.11978572592471892</c:v>
                </c:pt>
                <c:pt idx="2434">
                  <c:v>0.12416490141763081</c:v>
                </c:pt>
                <c:pt idx="2435">
                  <c:v>0.12416490141763081</c:v>
                </c:pt>
                <c:pt idx="2436">
                  <c:v>0.11978572592471892</c:v>
                </c:pt>
                <c:pt idx="2437">
                  <c:v>0.11540655043180703</c:v>
                </c:pt>
                <c:pt idx="2438">
                  <c:v>0.12416490141763081</c:v>
                </c:pt>
                <c:pt idx="2439">
                  <c:v>0.12416490141763081</c:v>
                </c:pt>
                <c:pt idx="2440">
                  <c:v>0.12854407691054259</c:v>
                </c:pt>
                <c:pt idx="2441">
                  <c:v>0.13292325240345448</c:v>
                </c:pt>
                <c:pt idx="2442">
                  <c:v>0.12854407691054259</c:v>
                </c:pt>
                <c:pt idx="2443">
                  <c:v>0.13292325240345448</c:v>
                </c:pt>
                <c:pt idx="2444">
                  <c:v>0.12416490141763081</c:v>
                </c:pt>
                <c:pt idx="2445">
                  <c:v>0.12416490141763081</c:v>
                </c:pt>
                <c:pt idx="2446">
                  <c:v>0.13292325240345448</c:v>
                </c:pt>
                <c:pt idx="2447">
                  <c:v>0.13730242789636626</c:v>
                </c:pt>
                <c:pt idx="2448">
                  <c:v>0.12416490141763081</c:v>
                </c:pt>
                <c:pt idx="2449">
                  <c:v>0.12416490141763081</c:v>
                </c:pt>
                <c:pt idx="2450">
                  <c:v>0.12854407691054259</c:v>
                </c:pt>
                <c:pt idx="2451">
                  <c:v>0.12854407691054259</c:v>
                </c:pt>
                <c:pt idx="2452">
                  <c:v>0.12854407691054259</c:v>
                </c:pt>
                <c:pt idx="2453">
                  <c:v>0.13292325240345448</c:v>
                </c:pt>
                <c:pt idx="2454">
                  <c:v>0.13292325240345448</c:v>
                </c:pt>
                <c:pt idx="2455">
                  <c:v>0.12854407691054259</c:v>
                </c:pt>
                <c:pt idx="2456">
                  <c:v>0.12854407691054259</c:v>
                </c:pt>
                <c:pt idx="2457">
                  <c:v>0.12416490141763081</c:v>
                </c:pt>
                <c:pt idx="2458">
                  <c:v>0.12854407691054259</c:v>
                </c:pt>
                <c:pt idx="2459">
                  <c:v>0.12416490141763081</c:v>
                </c:pt>
                <c:pt idx="2460">
                  <c:v>0.12854407691054259</c:v>
                </c:pt>
                <c:pt idx="2461">
                  <c:v>0.13292325240345448</c:v>
                </c:pt>
                <c:pt idx="2462">
                  <c:v>0.12854407691054259</c:v>
                </c:pt>
                <c:pt idx="2463">
                  <c:v>0.13292325240345448</c:v>
                </c:pt>
                <c:pt idx="2464">
                  <c:v>0.12416490141763081</c:v>
                </c:pt>
                <c:pt idx="2465">
                  <c:v>0.12854407691054259</c:v>
                </c:pt>
                <c:pt idx="2466">
                  <c:v>0.12854407691054259</c:v>
                </c:pt>
                <c:pt idx="2467">
                  <c:v>0.13730242789636626</c:v>
                </c:pt>
                <c:pt idx="2468">
                  <c:v>0.12854407691054259</c:v>
                </c:pt>
                <c:pt idx="2469">
                  <c:v>0.12854407691054259</c:v>
                </c:pt>
                <c:pt idx="2470">
                  <c:v>0.12854407691054259</c:v>
                </c:pt>
                <c:pt idx="2471">
                  <c:v>0.12416490141763081</c:v>
                </c:pt>
                <c:pt idx="2472">
                  <c:v>0.13292325240345448</c:v>
                </c:pt>
                <c:pt idx="2473">
                  <c:v>0.12854407691054259</c:v>
                </c:pt>
                <c:pt idx="2474">
                  <c:v>0.13292325240345448</c:v>
                </c:pt>
                <c:pt idx="2475">
                  <c:v>0.14168160338927815</c:v>
                </c:pt>
                <c:pt idx="2476">
                  <c:v>0.12854407691054259</c:v>
                </c:pt>
                <c:pt idx="2477">
                  <c:v>0.13730242789636626</c:v>
                </c:pt>
                <c:pt idx="2478">
                  <c:v>0.13292325240345448</c:v>
                </c:pt>
                <c:pt idx="2479">
                  <c:v>0.13292325240345448</c:v>
                </c:pt>
                <c:pt idx="2480">
                  <c:v>0.12854407691054259</c:v>
                </c:pt>
                <c:pt idx="2481">
                  <c:v>0.13292325240345448</c:v>
                </c:pt>
                <c:pt idx="2482">
                  <c:v>0.12854407691054259</c:v>
                </c:pt>
                <c:pt idx="2483">
                  <c:v>0.13292325240345448</c:v>
                </c:pt>
                <c:pt idx="2484">
                  <c:v>0.13292325240345448</c:v>
                </c:pt>
                <c:pt idx="2485">
                  <c:v>0.13292325240345448</c:v>
                </c:pt>
                <c:pt idx="2486">
                  <c:v>0.12854407691054259</c:v>
                </c:pt>
                <c:pt idx="2487">
                  <c:v>0.13292325240345448</c:v>
                </c:pt>
                <c:pt idx="2488">
                  <c:v>0.13730242789636626</c:v>
                </c:pt>
                <c:pt idx="2489">
                  <c:v>0.13292325240345448</c:v>
                </c:pt>
                <c:pt idx="2490">
                  <c:v>0.13730242789636626</c:v>
                </c:pt>
                <c:pt idx="2491">
                  <c:v>0.13292325240345448</c:v>
                </c:pt>
                <c:pt idx="2492">
                  <c:v>0.13730242789636626</c:v>
                </c:pt>
                <c:pt idx="2493">
                  <c:v>0.13730242789636626</c:v>
                </c:pt>
                <c:pt idx="2494">
                  <c:v>0.11978572592471892</c:v>
                </c:pt>
                <c:pt idx="2495">
                  <c:v>0.14168160338927815</c:v>
                </c:pt>
                <c:pt idx="2496">
                  <c:v>0.13292325240345448</c:v>
                </c:pt>
                <c:pt idx="2497">
                  <c:v>0.12854407691054259</c:v>
                </c:pt>
                <c:pt idx="2498">
                  <c:v>0.14168160338927815</c:v>
                </c:pt>
                <c:pt idx="2499">
                  <c:v>0.12854407691054259</c:v>
                </c:pt>
                <c:pt idx="2500">
                  <c:v>0.13292325240345448</c:v>
                </c:pt>
                <c:pt idx="2501">
                  <c:v>0.12854407691054259</c:v>
                </c:pt>
                <c:pt idx="2502">
                  <c:v>0.12854407691054259</c:v>
                </c:pt>
                <c:pt idx="2503">
                  <c:v>0.13292325240345448</c:v>
                </c:pt>
                <c:pt idx="2504">
                  <c:v>0.12854407691054259</c:v>
                </c:pt>
                <c:pt idx="2505">
                  <c:v>0.12854407691054259</c:v>
                </c:pt>
                <c:pt idx="2506">
                  <c:v>0.13292325240345448</c:v>
                </c:pt>
                <c:pt idx="2507">
                  <c:v>0.13730242789636626</c:v>
                </c:pt>
                <c:pt idx="2508">
                  <c:v>0.12854407691054259</c:v>
                </c:pt>
                <c:pt idx="2509">
                  <c:v>0.12854407691054259</c:v>
                </c:pt>
                <c:pt idx="2510">
                  <c:v>0.12854407691054259</c:v>
                </c:pt>
                <c:pt idx="2511">
                  <c:v>0.12854407691054259</c:v>
                </c:pt>
                <c:pt idx="2512">
                  <c:v>0.12854407691054259</c:v>
                </c:pt>
                <c:pt idx="2513">
                  <c:v>0.12854407691054259</c:v>
                </c:pt>
                <c:pt idx="2514">
                  <c:v>0.12416490141763081</c:v>
                </c:pt>
                <c:pt idx="2515">
                  <c:v>0.13292325240345448</c:v>
                </c:pt>
                <c:pt idx="2516">
                  <c:v>0.13292325240345448</c:v>
                </c:pt>
                <c:pt idx="2517">
                  <c:v>0.12854407691054259</c:v>
                </c:pt>
                <c:pt idx="2518">
                  <c:v>0.12854407691054259</c:v>
                </c:pt>
                <c:pt idx="2519">
                  <c:v>0.12854407691054259</c:v>
                </c:pt>
                <c:pt idx="2520">
                  <c:v>0.13292325240345448</c:v>
                </c:pt>
                <c:pt idx="2521">
                  <c:v>0.11540655043180703</c:v>
                </c:pt>
                <c:pt idx="2522">
                  <c:v>0.12416490141763081</c:v>
                </c:pt>
                <c:pt idx="2523">
                  <c:v>0.12416490141763081</c:v>
                </c:pt>
                <c:pt idx="2524">
                  <c:v>0.12416490141763081</c:v>
                </c:pt>
                <c:pt idx="2525">
                  <c:v>0.12854407691054259</c:v>
                </c:pt>
                <c:pt idx="2526">
                  <c:v>0.13292325240345448</c:v>
                </c:pt>
                <c:pt idx="2527">
                  <c:v>0.11978572592471892</c:v>
                </c:pt>
                <c:pt idx="2528">
                  <c:v>0.11978572592471892</c:v>
                </c:pt>
                <c:pt idx="2529">
                  <c:v>0.11978572592471892</c:v>
                </c:pt>
                <c:pt idx="2530">
                  <c:v>0.12416490141763081</c:v>
                </c:pt>
                <c:pt idx="2531">
                  <c:v>0.11978572592471892</c:v>
                </c:pt>
                <c:pt idx="2532">
                  <c:v>0.12416490141763081</c:v>
                </c:pt>
                <c:pt idx="2533">
                  <c:v>0.12416490141763081</c:v>
                </c:pt>
                <c:pt idx="2534">
                  <c:v>0.12854407691054259</c:v>
                </c:pt>
                <c:pt idx="2535">
                  <c:v>0.12416490141763081</c:v>
                </c:pt>
                <c:pt idx="2536">
                  <c:v>0.11978572592471892</c:v>
                </c:pt>
                <c:pt idx="2537">
                  <c:v>0.11978572592471892</c:v>
                </c:pt>
                <c:pt idx="2538">
                  <c:v>0.12416490141763081</c:v>
                </c:pt>
                <c:pt idx="2539">
                  <c:v>0.12416490141763081</c:v>
                </c:pt>
                <c:pt idx="2540">
                  <c:v>0.11978572592471892</c:v>
                </c:pt>
                <c:pt idx="2541">
                  <c:v>0.12416490141763081</c:v>
                </c:pt>
                <c:pt idx="2542">
                  <c:v>0.12416490141763081</c:v>
                </c:pt>
                <c:pt idx="2543">
                  <c:v>0.11978572592471892</c:v>
                </c:pt>
                <c:pt idx="2544">
                  <c:v>0.11978572592471892</c:v>
                </c:pt>
                <c:pt idx="2545">
                  <c:v>0.11978572592471892</c:v>
                </c:pt>
                <c:pt idx="2546">
                  <c:v>0.11978572592471892</c:v>
                </c:pt>
                <c:pt idx="2547">
                  <c:v>0.12416490141763081</c:v>
                </c:pt>
                <c:pt idx="2548">
                  <c:v>0.11978572592471892</c:v>
                </c:pt>
                <c:pt idx="2549">
                  <c:v>0.11540655043180703</c:v>
                </c:pt>
                <c:pt idx="2550">
                  <c:v>0.11978572592471892</c:v>
                </c:pt>
                <c:pt idx="2551">
                  <c:v>0.11978572592471892</c:v>
                </c:pt>
                <c:pt idx="2552">
                  <c:v>0.12854407691054259</c:v>
                </c:pt>
                <c:pt idx="2553">
                  <c:v>0.11978572592471892</c:v>
                </c:pt>
                <c:pt idx="2554">
                  <c:v>0.12416490141763081</c:v>
                </c:pt>
                <c:pt idx="2555">
                  <c:v>0.12416490141763081</c:v>
                </c:pt>
                <c:pt idx="2556">
                  <c:v>0.12416490141763081</c:v>
                </c:pt>
                <c:pt idx="2557">
                  <c:v>0.12416490141763081</c:v>
                </c:pt>
                <c:pt idx="2558">
                  <c:v>0.11978572592471892</c:v>
                </c:pt>
                <c:pt idx="2559">
                  <c:v>0.12416490141763081</c:v>
                </c:pt>
                <c:pt idx="2560">
                  <c:v>0.12416490141763081</c:v>
                </c:pt>
                <c:pt idx="2561">
                  <c:v>0.11978572592471892</c:v>
                </c:pt>
                <c:pt idx="2562">
                  <c:v>0.11978572592471892</c:v>
                </c:pt>
                <c:pt idx="2563">
                  <c:v>0.11978572592471892</c:v>
                </c:pt>
                <c:pt idx="2564">
                  <c:v>0.11978572592471892</c:v>
                </c:pt>
                <c:pt idx="2565">
                  <c:v>0.11978572592471892</c:v>
                </c:pt>
                <c:pt idx="2566">
                  <c:v>0.12854407691054259</c:v>
                </c:pt>
                <c:pt idx="2567">
                  <c:v>0.11978572592471892</c:v>
                </c:pt>
                <c:pt idx="2568">
                  <c:v>0.12416490141763081</c:v>
                </c:pt>
                <c:pt idx="2569">
                  <c:v>0.12854407691054259</c:v>
                </c:pt>
                <c:pt idx="2570">
                  <c:v>0.12416490141763081</c:v>
                </c:pt>
                <c:pt idx="2571">
                  <c:v>0.12416490141763081</c:v>
                </c:pt>
                <c:pt idx="2572">
                  <c:v>0.11978572592471892</c:v>
                </c:pt>
                <c:pt idx="2573">
                  <c:v>0.12416490141763081</c:v>
                </c:pt>
                <c:pt idx="2574">
                  <c:v>0.12416490141763081</c:v>
                </c:pt>
                <c:pt idx="2575">
                  <c:v>0.12416490141763081</c:v>
                </c:pt>
                <c:pt idx="2576">
                  <c:v>0.12416490141763081</c:v>
                </c:pt>
                <c:pt idx="2577">
                  <c:v>0.12416490141763081</c:v>
                </c:pt>
                <c:pt idx="2578">
                  <c:v>0.13292325240345448</c:v>
                </c:pt>
                <c:pt idx="2579">
                  <c:v>0.12854407691054259</c:v>
                </c:pt>
                <c:pt idx="2580">
                  <c:v>0.12854407691054259</c:v>
                </c:pt>
                <c:pt idx="2581">
                  <c:v>0.13730242789636626</c:v>
                </c:pt>
                <c:pt idx="2582">
                  <c:v>0.12854407691054259</c:v>
                </c:pt>
                <c:pt idx="2583">
                  <c:v>0.12854407691054259</c:v>
                </c:pt>
                <c:pt idx="2584">
                  <c:v>0.12854407691054259</c:v>
                </c:pt>
                <c:pt idx="2585">
                  <c:v>0.12854407691054259</c:v>
                </c:pt>
                <c:pt idx="2586">
                  <c:v>0.12854407691054259</c:v>
                </c:pt>
                <c:pt idx="2587">
                  <c:v>0.13292325240345448</c:v>
                </c:pt>
                <c:pt idx="2588">
                  <c:v>0.12854407691054259</c:v>
                </c:pt>
                <c:pt idx="2589">
                  <c:v>0.12854407691054259</c:v>
                </c:pt>
                <c:pt idx="2590">
                  <c:v>0.12416490141763081</c:v>
                </c:pt>
                <c:pt idx="2591">
                  <c:v>0.12854407691054259</c:v>
                </c:pt>
                <c:pt idx="2592">
                  <c:v>0.12854407691054259</c:v>
                </c:pt>
                <c:pt idx="2593">
                  <c:v>0.12416490141763081</c:v>
                </c:pt>
                <c:pt idx="2594">
                  <c:v>0.13730242789636626</c:v>
                </c:pt>
                <c:pt idx="2595">
                  <c:v>0.13292325240345448</c:v>
                </c:pt>
                <c:pt idx="2596">
                  <c:v>0.12854407691054259</c:v>
                </c:pt>
                <c:pt idx="2597">
                  <c:v>0.13292325240345448</c:v>
                </c:pt>
                <c:pt idx="2598">
                  <c:v>0.13292325240345448</c:v>
                </c:pt>
                <c:pt idx="2599">
                  <c:v>0.12854407691054259</c:v>
                </c:pt>
                <c:pt idx="2600">
                  <c:v>0.12416490141763081</c:v>
                </c:pt>
                <c:pt idx="2601">
                  <c:v>0.13292325240345448</c:v>
                </c:pt>
                <c:pt idx="2602">
                  <c:v>0.12416490141763081</c:v>
                </c:pt>
                <c:pt idx="2603">
                  <c:v>0.13292325240345448</c:v>
                </c:pt>
                <c:pt idx="2604">
                  <c:v>0.12416490141763081</c:v>
                </c:pt>
                <c:pt idx="2605">
                  <c:v>0.13292325240345448</c:v>
                </c:pt>
                <c:pt idx="2606">
                  <c:v>0.12416490141763081</c:v>
                </c:pt>
                <c:pt idx="2607">
                  <c:v>0.12854407691054259</c:v>
                </c:pt>
                <c:pt idx="2608">
                  <c:v>0.13292325240345448</c:v>
                </c:pt>
                <c:pt idx="2609">
                  <c:v>0.12854407691054259</c:v>
                </c:pt>
                <c:pt idx="2610">
                  <c:v>0.12416490141763081</c:v>
                </c:pt>
                <c:pt idx="2611">
                  <c:v>0.13730242789636626</c:v>
                </c:pt>
                <c:pt idx="2612">
                  <c:v>0.11978572592471892</c:v>
                </c:pt>
                <c:pt idx="2613">
                  <c:v>0.11978572592471892</c:v>
                </c:pt>
                <c:pt idx="2614">
                  <c:v>0.11978572592471892</c:v>
                </c:pt>
                <c:pt idx="2615">
                  <c:v>0.12416490141763081</c:v>
                </c:pt>
                <c:pt idx="2616">
                  <c:v>0.12854407691054259</c:v>
                </c:pt>
                <c:pt idx="2617">
                  <c:v>0.11978572592471892</c:v>
                </c:pt>
                <c:pt idx="2618">
                  <c:v>0.12416490141763081</c:v>
                </c:pt>
                <c:pt idx="2619">
                  <c:v>0.11978572592471892</c:v>
                </c:pt>
                <c:pt idx="2620">
                  <c:v>0.11978572592471892</c:v>
                </c:pt>
                <c:pt idx="2621">
                  <c:v>0.12416490141763081</c:v>
                </c:pt>
                <c:pt idx="2622">
                  <c:v>0.11978572592471892</c:v>
                </c:pt>
                <c:pt idx="2623">
                  <c:v>0.12416490141763081</c:v>
                </c:pt>
                <c:pt idx="2624">
                  <c:v>0.12854407691054259</c:v>
                </c:pt>
                <c:pt idx="2625">
                  <c:v>0.12416490141763081</c:v>
                </c:pt>
                <c:pt idx="2626">
                  <c:v>0.13292325240345448</c:v>
                </c:pt>
                <c:pt idx="2627">
                  <c:v>0.12416490141763081</c:v>
                </c:pt>
                <c:pt idx="2628">
                  <c:v>0.12416490141763081</c:v>
                </c:pt>
                <c:pt idx="2629">
                  <c:v>0.12416490141763081</c:v>
                </c:pt>
                <c:pt idx="2630">
                  <c:v>0.11540655043180703</c:v>
                </c:pt>
                <c:pt idx="2631">
                  <c:v>0.11540655043180703</c:v>
                </c:pt>
                <c:pt idx="2632">
                  <c:v>0.11978572592471892</c:v>
                </c:pt>
                <c:pt idx="2633">
                  <c:v>0.12416490141763081</c:v>
                </c:pt>
                <c:pt idx="2634">
                  <c:v>0.11978572592471892</c:v>
                </c:pt>
                <c:pt idx="2635">
                  <c:v>0.11978572592471892</c:v>
                </c:pt>
                <c:pt idx="2636">
                  <c:v>0.11978572592471892</c:v>
                </c:pt>
                <c:pt idx="2637">
                  <c:v>0.12416490141763081</c:v>
                </c:pt>
                <c:pt idx="2638">
                  <c:v>0.11978572592471892</c:v>
                </c:pt>
                <c:pt idx="2639">
                  <c:v>0.12416490141763081</c:v>
                </c:pt>
                <c:pt idx="2640">
                  <c:v>0.11540655043180703</c:v>
                </c:pt>
                <c:pt idx="2641">
                  <c:v>0.11978572592471892</c:v>
                </c:pt>
                <c:pt idx="2642">
                  <c:v>0.11978572592471892</c:v>
                </c:pt>
                <c:pt idx="2643">
                  <c:v>0.11540655043180703</c:v>
                </c:pt>
                <c:pt idx="2644">
                  <c:v>0.11540655043180703</c:v>
                </c:pt>
                <c:pt idx="2645">
                  <c:v>0.11540655043180703</c:v>
                </c:pt>
                <c:pt idx="2646">
                  <c:v>0.12416490141763081</c:v>
                </c:pt>
                <c:pt idx="2647">
                  <c:v>0.11978572592471892</c:v>
                </c:pt>
                <c:pt idx="2648">
                  <c:v>0.11978572592471892</c:v>
                </c:pt>
                <c:pt idx="2649">
                  <c:v>0.11978572592471892</c:v>
                </c:pt>
                <c:pt idx="2650">
                  <c:v>0.11978572592471892</c:v>
                </c:pt>
                <c:pt idx="2651">
                  <c:v>0.11540655043180703</c:v>
                </c:pt>
                <c:pt idx="2652">
                  <c:v>0.11978572592471892</c:v>
                </c:pt>
                <c:pt idx="2653">
                  <c:v>0.11978572592471892</c:v>
                </c:pt>
                <c:pt idx="2654">
                  <c:v>0.11540655043180703</c:v>
                </c:pt>
                <c:pt idx="2655">
                  <c:v>0.11540655043180703</c:v>
                </c:pt>
                <c:pt idx="2656">
                  <c:v>0.11978572592471892</c:v>
                </c:pt>
                <c:pt idx="2657">
                  <c:v>0.11978572592471892</c:v>
                </c:pt>
                <c:pt idx="2658">
                  <c:v>0.11978572592471892</c:v>
                </c:pt>
                <c:pt idx="2659">
                  <c:v>0.11540655043180703</c:v>
                </c:pt>
                <c:pt idx="2660">
                  <c:v>0.11978572592471892</c:v>
                </c:pt>
                <c:pt idx="2661">
                  <c:v>0.11540655043180703</c:v>
                </c:pt>
                <c:pt idx="2662">
                  <c:v>0.11540655043180703</c:v>
                </c:pt>
                <c:pt idx="2663">
                  <c:v>0.12416490141763081</c:v>
                </c:pt>
                <c:pt idx="2664">
                  <c:v>0.11540655043180703</c:v>
                </c:pt>
                <c:pt idx="2665">
                  <c:v>0.11540655043180703</c:v>
                </c:pt>
                <c:pt idx="2666">
                  <c:v>0.11978572592471892</c:v>
                </c:pt>
                <c:pt idx="2667">
                  <c:v>0.11978572592471892</c:v>
                </c:pt>
                <c:pt idx="2668">
                  <c:v>0.11540655043180703</c:v>
                </c:pt>
                <c:pt idx="2669">
                  <c:v>0.11978572592471892</c:v>
                </c:pt>
                <c:pt idx="2670">
                  <c:v>0.12416490141763081</c:v>
                </c:pt>
                <c:pt idx="2671">
                  <c:v>0.11978572592471892</c:v>
                </c:pt>
                <c:pt idx="2672">
                  <c:v>0.11978572592471892</c:v>
                </c:pt>
                <c:pt idx="2673">
                  <c:v>0.11978572592471892</c:v>
                </c:pt>
                <c:pt idx="2674">
                  <c:v>0.11978572592471892</c:v>
                </c:pt>
                <c:pt idx="2675">
                  <c:v>0.11978572592471892</c:v>
                </c:pt>
                <c:pt idx="2676">
                  <c:v>0.11540655043180703</c:v>
                </c:pt>
                <c:pt idx="2677">
                  <c:v>0.11540655043180703</c:v>
                </c:pt>
                <c:pt idx="2678">
                  <c:v>0.11978572592471892</c:v>
                </c:pt>
                <c:pt idx="2679">
                  <c:v>0.11540655043180703</c:v>
                </c:pt>
                <c:pt idx="2680">
                  <c:v>0.11540655043180703</c:v>
                </c:pt>
                <c:pt idx="2681">
                  <c:v>0.11978572592471892</c:v>
                </c:pt>
                <c:pt idx="2682">
                  <c:v>0.11540655043180703</c:v>
                </c:pt>
                <c:pt idx="2683">
                  <c:v>0.11540655043180703</c:v>
                </c:pt>
                <c:pt idx="2684">
                  <c:v>0.11540655043180703</c:v>
                </c:pt>
                <c:pt idx="2685">
                  <c:v>0.11102737493889525</c:v>
                </c:pt>
                <c:pt idx="2686">
                  <c:v>0.11102737493889525</c:v>
                </c:pt>
                <c:pt idx="2687">
                  <c:v>0.11540655043180703</c:v>
                </c:pt>
                <c:pt idx="2688">
                  <c:v>0.11540655043180703</c:v>
                </c:pt>
                <c:pt idx="2689">
                  <c:v>0.11102737493889525</c:v>
                </c:pt>
                <c:pt idx="2690">
                  <c:v>0.11978572592471892</c:v>
                </c:pt>
                <c:pt idx="2691">
                  <c:v>0.11978572592471892</c:v>
                </c:pt>
                <c:pt idx="2692">
                  <c:v>0.11978572592471892</c:v>
                </c:pt>
                <c:pt idx="2693">
                  <c:v>0.11978572592471892</c:v>
                </c:pt>
                <c:pt idx="2694">
                  <c:v>0.11540655043180703</c:v>
                </c:pt>
                <c:pt idx="2695">
                  <c:v>0.11978572592471892</c:v>
                </c:pt>
                <c:pt idx="2696">
                  <c:v>0.11978572592471892</c:v>
                </c:pt>
                <c:pt idx="2697">
                  <c:v>0.11540655043180703</c:v>
                </c:pt>
                <c:pt idx="2698">
                  <c:v>0.11978572592471892</c:v>
                </c:pt>
                <c:pt idx="2699">
                  <c:v>0.11540655043180703</c:v>
                </c:pt>
                <c:pt idx="2700">
                  <c:v>0.12416490141763081</c:v>
                </c:pt>
                <c:pt idx="2701">
                  <c:v>0.12416490141763081</c:v>
                </c:pt>
                <c:pt idx="2702">
                  <c:v>0.12416490141763081</c:v>
                </c:pt>
                <c:pt idx="2703">
                  <c:v>0.11978572592471892</c:v>
                </c:pt>
                <c:pt idx="2704">
                  <c:v>0.12416490141763081</c:v>
                </c:pt>
                <c:pt idx="2705">
                  <c:v>0.11978572592471892</c:v>
                </c:pt>
                <c:pt idx="2706">
                  <c:v>0.11978572592471892</c:v>
                </c:pt>
                <c:pt idx="2707">
                  <c:v>0.12416490141763081</c:v>
                </c:pt>
                <c:pt idx="2708">
                  <c:v>0.12416490141763081</c:v>
                </c:pt>
                <c:pt idx="2709">
                  <c:v>0.12416490141763081</c:v>
                </c:pt>
                <c:pt idx="2710">
                  <c:v>0.11102737493889525</c:v>
                </c:pt>
                <c:pt idx="2711">
                  <c:v>0.12416490141763081</c:v>
                </c:pt>
                <c:pt idx="2712">
                  <c:v>0.11540655043180703</c:v>
                </c:pt>
                <c:pt idx="2713">
                  <c:v>0.71929485090435064</c:v>
                </c:pt>
                <c:pt idx="2714">
                  <c:v>0.74556990386182176</c:v>
                </c:pt>
                <c:pt idx="2715">
                  <c:v>0.75520408994622779</c:v>
                </c:pt>
                <c:pt idx="2716">
                  <c:v>0.76221077073488674</c:v>
                </c:pt>
                <c:pt idx="2717">
                  <c:v>0.76834161642496335</c:v>
                </c:pt>
                <c:pt idx="2718">
                  <c:v>0.76877953397425447</c:v>
                </c:pt>
                <c:pt idx="2719">
                  <c:v>0.76658994622779864</c:v>
                </c:pt>
                <c:pt idx="2720">
                  <c:v>0.76177285318559562</c:v>
                </c:pt>
                <c:pt idx="2721">
                  <c:v>0.75826951279126609</c:v>
                </c:pt>
                <c:pt idx="2722">
                  <c:v>0.75520408994622779</c:v>
                </c:pt>
                <c:pt idx="2723">
                  <c:v>0.75345241974906307</c:v>
                </c:pt>
                <c:pt idx="2724">
                  <c:v>0.74644573896040411</c:v>
                </c:pt>
                <c:pt idx="2725">
                  <c:v>0.74206656346749233</c:v>
                </c:pt>
                <c:pt idx="2726">
                  <c:v>0.73900114062245392</c:v>
                </c:pt>
                <c:pt idx="2727">
                  <c:v>0.7385632230731628</c:v>
                </c:pt>
                <c:pt idx="2728">
                  <c:v>0.73724947042528921</c:v>
                </c:pt>
                <c:pt idx="2729">
                  <c:v>0.73768738797458044</c:v>
                </c:pt>
                <c:pt idx="2730">
                  <c:v>0.73593571777741573</c:v>
                </c:pt>
                <c:pt idx="2731">
                  <c:v>0.73111862473521261</c:v>
                </c:pt>
                <c:pt idx="2732">
                  <c:v>0.73287029493237732</c:v>
                </c:pt>
                <c:pt idx="2733">
                  <c:v>0.7293669545380479</c:v>
                </c:pt>
                <c:pt idx="2734">
                  <c:v>0.72717736679159195</c:v>
                </c:pt>
                <c:pt idx="2735">
                  <c:v>0.72805320189017442</c:v>
                </c:pt>
                <c:pt idx="2736">
                  <c:v>0.72805320189017442</c:v>
                </c:pt>
                <c:pt idx="2737">
                  <c:v>0.72717736679159195</c:v>
                </c:pt>
                <c:pt idx="2738">
                  <c:v>0.72454986149584488</c:v>
                </c:pt>
                <c:pt idx="2739">
                  <c:v>0.7188569333550594</c:v>
                </c:pt>
                <c:pt idx="2740">
                  <c:v>0.72060860355222423</c:v>
                </c:pt>
                <c:pt idx="2741">
                  <c:v>0.7201706860029331</c:v>
                </c:pt>
                <c:pt idx="2742">
                  <c:v>0.71798109825647716</c:v>
                </c:pt>
                <c:pt idx="2743">
                  <c:v>0.71316400521427403</c:v>
                </c:pt>
                <c:pt idx="2744">
                  <c:v>0.71798109825647716</c:v>
                </c:pt>
                <c:pt idx="2745">
                  <c:v>0.71666734560860357</c:v>
                </c:pt>
                <c:pt idx="2746">
                  <c:v>0.71754318070718592</c:v>
                </c:pt>
                <c:pt idx="2747">
                  <c:v>0.71798109825647716</c:v>
                </c:pt>
                <c:pt idx="2748">
                  <c:v>0.71579151051002121</c:v>
                </c:pt>
                <c:pt idx="2749">
                  <c:v>0.71929485090435064</c:v>
                </c:pt>
                <c:pt idx="2750">
                  <c:v>0.71710526315789469</c:v>
                </c:pt>
                <c:pt idx="2751">
                  <c:v>0.71360192276356527</c:v>
                </c:pt>
                <c:pt idx="2752">
                  <c:v>0.71447775786214762</c:v>
                </c:pt>
                <c:pt idx="2753">
                  <c:v>0.71228817011569168</c:v>
                </c:pt>
                <c:pt idx="2754">
                  <c:v>0.71316400521427403</c:v>
                </c:pt>
                <c:pt idx="2755">
                  <c:v>0.71009858236923584</c:v>
                </c:pt>
                <c:pt idx="2756">
                  <c:v>0.71097441746781809</c:v>
                </c:pt>
                <c:pt idx="2757">
                  <c:v>0.70834691217207102</c:v>
                </c:pt>
                <c:pt idx="2758">
                  <c:v>0.70878482972136225</c:v>
                </c:pt>
                <c:pt idx="2759">
                  <c:v>0.70703315952419743</c:v>
                </c:pt>
                <c:pt idx="2760">
                  <c:v>0.70440565422845036</c:v>
                </c:pt>
                <c:pt idx="2761">
                  <c:v>0.70966066481994461</c:v>
                </c:pt>
                <c:pt idx="2762">
                  <c:v>0.70352981912986801</c:v>
                </c:pt>
                <c:pt idx="2763">
                  <c:v>0.70703315952419743</c:v>
                </c:pt>
                <c:pt idx="2764">
                  <c:v>0.70352981912986801</c:v>
                </c:pt>
                <c:pt idx="2765">
                  <c:v>0.70090231383412083</c:v>
                </c:pt>
                <c:pt idx="2766">
                  <c:v>0.70002647873553858</c:v>
                </c:pt>
                <c:pt idx="2767">
                  <c:v>0.70134023138341206</c:v>
                </c:pt>
                <c:pt idx="2768">
                  <c:v>0.7004643962848297</c:v>
                </c:pt>
                <c:pt idx="2769">
                  <c:v>0.70002647873553858</c:v>
                </c:pt>
                <c:pt idx="2770">
                  <c:v>0.69652313834120905</c:v>
                </c:pt>
                <c:pt idx="2771">
                  <c:v>0.69915064363695612</c:v>
                </c:pt>
                <c:pt idx="2772">
                  <c:v>0.69827480853837387</c:v>
                </c:pt>
                <c:pt idx="2773">
                  <c:v>0.69564730324262669</c:v>
                </c:pt>
                <c:pt idx="2774">
                  <c:v>0.69477146814404434</c:v>
                </c:pt>
                <c:pt idx="2775">
                  <c:v>0.69433355059475321</c:v>
                </c:pt>
                <c:pt idx="2776">
                  <c:v>0.69520938569333546</c:v>
                </c:pt>
                <c:pt idx="2777">
                  <c:v>0.69214396284829727</c:v>
                </c:pt>
                <c:pt idx="2778">
                  <c:v>0.6912681277497148</c:v>
                </c:pt>
                <c:pt idx="2779">
                  <c:v>0.68776478735538538</c:v>
                </c:pt>
                <c:pt idx="2780">
                  <c:v>0.68951645755255009</c:v>
                </c:pt>
                <c:pt idx="2781">
                  <c:v>0.68645103470751179</c:v>
                </c:pt>
                <c:pt idx="2782">
                  <c:v>0.68382352941176472</c:v>
                </c:pt>
                <c:pt idx="2783">
                  <c:v>0.68645103470751179</c:v>
                </c:pt>
                <c:pt idx="2784">
                  <c:v>0.68338561186247349</c:v>
                </c:pt>
                <c:pt idx="2785">
                  <c:v>0.68338561186247349</c:v>
                </c:pt>
                <c:pt idx="2786">
                  <c:v>0.67900643636956159</c:v>
                </c:pt>
                <c:pt idx="2787">
                  <c:v>0.6759410135245234</c:v>
                </c:pt>
                <c:pt idx="2788">
                  <c:v>0.67856851882027047</c:v>
                </c:pt>
                <c:pt idx="2789">
                  <c:v>0.67856851882027047</c:v>
                </c:pt>
                <c:pt idx="2790">
                  <c:v>0.67637893107381464</c:v>
                </c:pt>
                <c:pt idx="2791">
                  <c:v>0.67813060127097935</c:v>
                </c:pt>
                <c:pt idx="2792">
                  <c:v>0.67462726087664981</c:v>
                </c:pt>
                <c:pt idx="2793">
                  <c:v>0.67331350822877623</c:v>
                </c:pt>
                <c:pt idx="2794">
                  <c:v>0.66805849763728209</c:v>
                </c:pt>
                <c:pt idx="2795">
                  <c:v>0.66937225028515557</c:v>
                </c:pt>
                <c:pt idx="2796">
                  <c:v>0.66893433273586445</c:v>
                </c:pt>
                <c:pt idx="2797">
                  <c:v>0.66805849763728209</c:v>
                </c:pt>
                <c:pt idx="2798">
                  <c:v>0.66630682744011738</c:v>
                </c:pt>
                <c:pt idx="2799">
                  <c:v>0.6636793221443702</c:v>
                </c:pt>
                <c:pt idx="2800">
                  <c:v>0.67156183803161151</c:v>
                </c:pt>
                <c:pt idx="2801">
                  <c:v>0.6667447449894085</c:v>
                </c:pt>
                <c:pt idx="2802">
                  <c:v>0.66762058008799086</c:v>
                </c:pt>
                <c:pt idx="2803">
                  <c:v>0.66455515724295255</c:v>
                </c:pt>
                <c:pt idx="2804">
                  <c:v>0.66499307479224379</c:v>
                </c:pt>
                <c:pt idx="2805">
                  <c:v>0.66762058008799086</c:v>
                </c:pt>
                <c:pt idx="2806">
                  <c:v>0.6636793221443702</c:v>
                </c:pt>
                <c:pt idx="2807">
                  <c:v>0.66105181684862313</c:v>
                </c:pt>
                <c:pt idx="2808">
                  <c:v>0.66455515724295255</c:v>
                </c:pt>
                <c:pt idx="2809">
                  <c:v>0.65886222910216719</c:v>
                </c:pt>
                <c:pt idx="2810">
                  <c:v>0.66192765194720549</c:v>
                </c:pt>
                <c:pt idx="2811">
                  <c:v>0.66280348704578784</c:v>
                </c:pt>
                <c:pt idx="2812">
                  <c:v>0.66017598175004077</c:v>
                </c:pt>
                <c:pt idx="2813">
                  <c:v>0.66105181684862313</c:v>
                </c:pt>
                <c:pt idx="2814">
                  <c:v>0.65404513605996417</c:v>
                </c:pt>
                <c:pt idx="2815">
                  <c:v>0.65667264135571124</c:v>
                </c:pt>
                <c:pt idx="2816">
                  <c:v>0.6575484764542936</c:v>
                </c:pt>
                <c:pt idx="2817">
                  <c:v>0.65229346586279946</c:v>
                </c:pt>
                <c:pt idx="2818">
                  <c:v>0.65404513605996417</c:v>
                </c:pt>
                <c:pt idx="2819">
                  <c:v>0.65097971321492587</c:v>
                </c:pt>
                <c:pt idx="2820">
                  <c:v>0.65360721851067294</c:v>
                </c:pt>
                <c:pt idx="2821">
                  <c:v>0.65360721851067294</c:v>
                </c:pt>
                <c:pt idx="2822">
                  <c:v>0.65010387811634351</c:v>
                </c:pt>
                <c:pt idx="2823">
                  <c:v>0.65930014665145831</c:v>
                </c:pt>
                <c:pt idx="2824">
                  <c:v>0.65360721851067294</c:v>
                </c:pt>
                <c:pt idx="2825">
                  <c:v>0.65492097115854653</c:v>
                </c:pt>
                <c:pt idx="2826">
                  <c:v>0.6531693009613817</c:v>
                </c:pt>
                <c:pt idx="2827">
                  <c:v>0.65448305360925541</c:v>
                </c:pt>
                <c:pt idx="2828">
                  <c:v>0.65010387811634351</c:v>
                </c:pt>
                <c:pt idx="2829">
                  <c:v>0.64879012546846992</c:v>
                </c:pt>
                <c:pt idx="2830">
                  <c:v>0.6483522079191788</c:v>
                </c:pt>
                <c:pt idx="2831">
                  <c:v>0.64441094997555814</c:v>
                </c:pt>
                <c:pt idx="2832">
                  <c:v>0.64397303242626691</c:v>
                </c:pt>
                <c:pt idx="2833">
                  <c:v>0.64484886752484927</c:v>
                </c:pt>
                <c:pt idx="2834">
                  <c:v>0.64747637282059634</c:v>
                </c:pt>
                <c:pt idx="2835">
                  <c:v>0.64134552713051973</c:v>
                </c:pt>
                <c:pt idx="2836">
                  <c:v>0.64309719732768456</c:v>
                </c:pt>
                <c:pt idx="2837">
                  <c:v>0.64441094997555814</c:v>
                </c:pt>
                <c:pt idx="2838">
                  <c:v>0.64528678507414039</c:v>
                </c:pt>
                <c:pt idx="2839">
                  <c:v>0.64134552713051973</c:v>
                </c:pt>
                <c:pt idx="2840">
                  <c:v>0.63784218673619031</c:v>
                </c:pt>
                <c:pt idx="2841">
                  <c:v>0.64003177448264625</c:v>
                </c:pt>
                <c:pt idx="2842">
                  <c:v>0.63959385693335502</c:v>
                </c:pt>
                <c:pt idx="2843">
                  <c:v>0.64046969203193749</c:v>
                </c:pt>
                <c:pt idx="2844">
                  <c:v>0.64397303242626691</c:v>
                </c:pt>
                <c:pt idx="2845">
                  <c:v>0.64178344467981097</c:v>
                </c:pt>
                <c:pt idx="2846">
                  <c:v>0.64265927977839332</c:v>
                </c:pt>
                <c:pt idx="2847">
                  <c:v>0.63959385693335502</c:v>
                </c:pt>
                <c:pt idx="2848">
                  <c:v>0.6391559393840639</c:v>
                </c:pt>
                <c:pt idx="2849">
                  <c:v>0.63127342349682247</c:v>
                </c:pt>
                <c:pt idx="2850">
                  <c:v>0.63390092879256965</c:v>
                </c:pt>
                <c:pt idx="2851">
                  <c:v>0.63565259898973436</c:v>
                </c:pt>
                <c:pt idx="2852">
                  <c:v>0.63477676389115201</c:v>
                </c:pt>
                <c:pt idx="2853">
                  <c:v>0.63828010428548154</c:v>
                </c:pt>
                <c:pt idx="2854">
                  <c:v>0.6360905165390256</c:v>
                </c:pt>
                <c:pt idx="2855">
                  <c:v>0.6330250936939873</c:v>
                </c:pt>
                <c:pt idx="2856">
                  <c:v>0.63214925859540494</c:v>
                </c:pt>
                <c:pt idx="2857">
                  <c:v>0.63127342349682247</c:v>
                </c:pt>
                <c:pt idx="2858">
                  <c:v>0.62952175329965776</c:v>
                </c:pt>
                <c:pt idx="2859">
                  <c:v>0.62645633045461957</c:v>
                </c:pt>
                <c:pt idx="2860">
                  <c:v>0.63127342349682247</c:v>
                </c:pt>
                <c:pt idx="2861">
                  <c:v>0.63171134104611371</c:v>
                </c:pt>
                <c:pt idx="2862">
                  <c:v>0.62995967084894899</c:v>
                </c:pt>
                <c:pt idx="2863">
                  <c:v>0.62689424800391069</c:v>
                </c:pt>
                <c:pt idx="2864">
                  <c:v>0.62864591820107552</c:v>
                </c:pt>
                <c:pt idx="2865">
                  <c:v>0.62470466025745486</c:v>
                </c:pt>
                <c:pt idx="2866">
                  <c:v>0.62426674270816362</c:v>
                </c:pt>
                <c:pt idx="2867">
                  <c:v>0.62820800065178428</c:v>
                </c:pt>
                <c:pt idx="2868">
                  <c:v>0.62470466025745486</c:v>
                </c:pt>
                <c:pt idx="2869">
                  <c:v>0.62251507251099891</c:v>
                </c:pt>
                <c:pt idx="2870">
                  <c:v>0.62689424800391069</c:v>
                </c:pt>
                <c:pt idx="2871">
                  <c:v>0.61901173211666938</c:v>
                </c:pt>
                <c:pt idx="2872">
                  <c:v>0.62207715496170768</c:v>
                </c:pt>
                <c:pt idx="2873">
                  <c:v>0.61901173211666938</c:v>
                </c:pt>
                <c:pt idx="2874">
                  <c:v>0.62514257780674598</c:v>
                </c:pt>
                <c:pt idx="2875">
                  <c:v>0.62382882515887239</c:v>
                </c:pt>
                <c:pt idx="2876">
                  <c:v>0.6207634023138342</c:v>
                </c:pt>
                <c:pt idx="2877">
                  <c:v>0.61988756721525173</c:v>
                </c:pt>
                <c:pt idx="2878">
                  <c:v>0.6207634023138342</c:v>
                </c:pt>
                <c:pt idx="2879">
                  <c:v>0.61594630927163108</c:v>
                </c:pt>
                <c:pt idx="2880">
                  <c:v>0.61550839172233984</c:v>
                </c:pt>
                <c:pt idx="2881">
                  <c:v>0.61988756721525173</c:v>
                </c:pt>
                <c:pt idx="2882">
                  <c:v>0.62120131986312532</c:v>
                </c:pt>
                <c:pt idx="2883">
                  <c:v>0.62120131986312532</c:v>
                </c:pt>
                <c:pt idx="2884">
                  <c:v>0.61813589701808702</c:v>
                </c:pt>
                <c:pt idx="2885">
                  <c:v>0.61507047417304872</c:v>
                </c:pt>
                <c:pt idx="2886">
                  <c:v>0.60937754603226324</c:v>
                </c:pt>
                <c:pt idx="2887">
                  <c:v>0.61244296887730165</c:v>
                </c:pt>
                <c:pt idx="2888">
                  <c:v>0.61025338113084571</c:v>
                </c:pt>
                <c:pt idx="2889">
                  <c:v>0.6133188039758839</c:v>
                </c:pt>
                <c:pt idx="2890">
                  <c:v>0.61200505132801042</c:v>
                </c:pt>
                <c:pt idx="2891">
                  <c:v>0.61069129868013694</c:v>
                </c:pt>
                <c:pt idx="2892">
                  <c:v>0.60806379338438976</c:v>
                </c:pt>
                <c:pt idx="2893">
                  <c:v>0.60937754603226324</c:v>
                </c:pt>
                <c:pt idx="2894">
                  <c:v>0.61069129868013694</c:v>
                </c:pt>
                <c:pt idx="2895">
                  <c:v>0.61069129868013694</c:v>
                </c:pt>
                <c:pt idx="2896">
                  <c:v>0.60893962848297212</c:v>
                </c:pt>
                <c:pt idx="2897">
                  <c:v>0.61156713377871919</c:v>
                </c:pt>
                <c:pt idx="2898">
                  <c:v>0.61112921622942806</c:v>
                </c:pt>
                <c:pt idx="2899">
                  <c:v>0.6146325566237576</c:v>
                </c:pt>
                <c:pt idx="2900">
                  <c:v>0.61200505132801042</c:v>
                </c:pt>
                <c:pt idx="2901">
                  <c:v>0.60762587583509853</c:v>
                </c:pt>
                <c:pt idx="2902">
                  <c:v>0.60893962848297212</c:v>
                </c:pt>
                <c:pt idx="2903">
                  <c:v>0.60368461789147787</c:v>
                </c:pt>
                <c:pt idx="2904">
                  <c:v>0.60456045299006034</c:v>
                </c:pt>
                <c:pt idx="2905">
                  <c:v>0.60587420563793382</c:v>
                </c:pt>
                <c:pt idx="2906">
                  <c:v>0.60499837053935146</c:v>
                </c:pt>
                <c:pt idx="2907">
                  <c:v>0.60675004073651628</c:v>
                </c:pt>
                <c:pt idx="2908">
                  <c:v>0.60149503014502192</c:v>
                </c:pt>
                <c:pt idx="2909">
                  <c:v>0.60368461789147787</c:v>
                </c:pt>
                <c:pt idx="2910">
                  <c:v>0.59755377220140127</c:v>
                </c:pt>
                <c:pt idx="2911">
                  <c:v>0.59974335994785721</c:v>
                </c:pt>
                <c:pt idx="2912">
                  <c:v>0.59667793710281902</c:v>
                </c:pt>
                <c:pt idx="2913">
                  <c:v>0.5949262669056542</c:v>
                </c:pt>
                <c:pt idx="2914">
                  <c:v>0.59624001955352779</c:v>
                </c:pt>
                <c:pt idx="2915">
                  <c:v>0.59842960729998373</c:v>
                </c:pt>
                <c:pt idx="2916">
                  <c:v>0.59448834935636308</c:v>
                </c:pt>
                <c:pt idx="2917">
                  <c:v>0.59361251425778061</c:v>
                </c:pt>
                <c:pt idx="2918">
                  <c:v>0.59405043180707184</c:v>
                </c:pt>
                <c:pt idx="2919">
                  <c:v>0.5918608440606159</c:v>
                </c:pt>
                <c:pt idx="2920">
                  <c:v>0.59448834935636308</c:v>
                </c:pt>
                <c:pt idx="2921">
                  <c:v>0.59010917386345119</c:v>
                </c:pt>
                <c:pt idx="2922">
                  <c:v>0.59010917386345119</c:v>
                </c:pt>
                <c:pt idx="2923">
                  <c:v>0.59098500896203354</c:v>
                </c:pt>
                <c:pt idx="2924">
                  <c:v>0.58660583346912176</c:v>
                </c:pt>
                <c:pt idx="2925">
                  <c:v>0.58748166856770401</c:v>
                </c:pt>
                <c:pt idx="2926">
                  <c:v>0.58967125631415995</c:v>
                </c:pt>
                <c:pt idx="2927">
                  <c:v>0.58660583346912176</c:v>
                </c:pt>
                <c:pt idx="2928">
                  <c:v>0.5826645755255011</c:v>
                </c:pt>
                <c:pt idx="2929">
                  <c:v>0.5857299983705393</c:v>
                </c:pt>
                <c:pt idx="2930">
                  <c:v>0.58397832817337458</c:v>
                </c:pt>
                <c:pt idx="2931">
                  <c:v>0.58397832817337458</c:v>
                </c:pt>
                <c:pt idx="2932">
                  <c:v>0.58397832817337458</c:v>
                </c:pt>
                <c:pt idx="2933">
                  <c:v>0.58178874042691864</c:v>
                </c:pt>
                <c:pt idx="2934">
                  <c:v>0.58397832817337458</c:v>
                </c:pt>
                <c:pt idx="2935">
                  <c:v>0.58616791591983053</c:v>
                </c:pt>
                <c:pt idx="2936">
                  <c:v>0.57828540003258921</c:v>
                </c:pt>
                <c:pt idx="2937">
                  <c:v>0.58660583346912176</c:v>
                </c:pt>
                <c:pt idx="2938">
                  <c:v>0.58310249307479223</c:v>
                </c:pt>
                <c:pt idx="2939">
                  <c:v>0.57959915268046269</c:v>
                </c:pt>
                <c:pt idx="2940">
                  <c:v>0.58354041062408335</c:v>
                </c:pt>
                <c:pt idx="2941">
                  <c:v>0.58135082287762752</c:v>
                </c:pt>
                <c:pt idx="2942">
                  <c:v>0.5826645755255011</c:v>
                </c:pt>
                <c:pt idx="2943">
                  <c:v>0.58135082287762752</c:v>
                </c:pt>
                <c:pt idx="2944">
                  <c:v>0.57697164738471574</c:v>
                </c:pt>
                <c:pt idx="2945">
                  <c:v>0.57872331758188045</c:v>
                </c:pt>
                <c:pt idx="2946">
                  <c:v>0.57740956493400686</c:v>
                </c:pt>
                <c:pt idx="2947">
                  <c:v>0.57434414208896856</c:v>
                </c:pt>
                <c:pt idx="2948">
                  <c:v>0.57259247189180384</c:v>
                </c:pt>
                <c:pt idx="2949">
                  <c:v>0.5765337298354245</c:v>
                </c:pt>
                <c:pt idx="2950">
                  <c:v>0.57084080169463913</c:v>
                </c:pt>
                <c:pt idx="2951">
                  <c:v>0.57215455434251261</c:v>
                </c:pt>
                <c:pt idx="2952">
                  <c:v>0.57215455434251261</c:v>
                </c:pt>
                <c:pt idx="2953">
                  <c:v>0.57784748248329798</c:v>
                </c:pt>
                <c:pt idx="2954">
                  <c:v>0.57478205963825979</c:v>
                </c:pt>
                <c:pt idx="2955">
                  <c:v>0.57521997718755091</c:v>
                </c:pt>
                <c:pt idx="2956">
                  <c:v>0.56777537884960072</c:v>
                </c:pt>
                <c:pt idx="2957">
                  <c:v>0.5704028841453479</c:v>
                </c:pt>
                <c:pt idx="2958">
                  <c:v>0.56777537884960072</c:v>
                </c:pt>
                <c:pt idx="2959">
                  <c:v>0.56689954375101848</c:v>
                </c:pt>
                <c:pt idx="2960">
                  <c:v>0.56339620335668894</c:v>
                </c:pt>
                <c:pt idx="2961">
                  <c:v>0.55770327521590346</c:v>
                </c:pt>
                <c:pt idx="2962">
                  <c:v>0.56208245070881535</c:v>
                </c:pt>
                <c:pt idx="2963">
                  <c:v>0.56208245070881535</c:v>
                </c:pt>
                <c:pt idx="2964">
                  <c:v>0.56295828580739782</c:v>
                </c:pt>
                <c:pt idx="2965">
                  <c:v>0.56339620335668894</c:v>
                </c:pt>
                <c:pt idx="2966">
                  <c:v>0.55332409972299168</c:v>
                </c:pt>
                <c:pt idx="2967">
                  <c:v>0.55770327521590346</c:v>
                </c:pt>
                <c:pt idx="2968">
                  <c:v>0.55332409972299168</c:v>
                </c:pt>
                <c:pt idx="2969">
                  <c:v>0.56208245070881535</c:v>
                </c:pt>
                <c:pt idx="2970">
                  <c:v>0.56208245070881535</c:v>
                </c:pt>
                <c:pt idx="2971">
                  <c:v>0.55770327521590346</c:v>
                </c:pt>
                <c:pt idx="2972">
                  <c:v>0.55770327521590346</c:v>
                </c:pt>
                <c:pt idx="2973">
                  <c:v>0.55332409972299168</c:v>
                </c:pt>
                <c:pt idx="2974">
                  <c:v>0.55332409972299168</c:v>
                </c:pt>
                <c:pt idx="2975">
                  <c:v>0.55770327521590346</c:v>
                </c:pt>
                <c:pt idx="2976">
                  <c:v>0.55332409972299168</c:v>
                </c:pt>
                <c:pt idx="2977">
                  <c:v>0.55332409972299168</c:v>
                </c:pt>
                <c:pt idx="2978">
                  <c:v>0.5489449242300799</c:v>
                </c:pt>
                <c:pt idx="2979">
                  <c:v>0.55332409972299168</c:v>
                </c:pt>
                <c:pt idx="2980">
                  <c:v>0.5489449242300799</c:v>
                </c:pt>
                <c:pt idx="2981">
                  <c:v>0.54456574873716801</c:v>
                </c:pt>
                <c:pt idx="2982">
                  <c:v>0.55332409972299168</c:v>
                </c:pt>
                <c:pt idx="2983">
                  <c:v>0.5489449242300799</c:v>
                </c:pt>
                <c:pt idx="2984">
                  <c:v>0.5489449242300799</c:v>
                </c:pt>
                <c:pt idx="2985">
                  <c:v>0.5489449242300799</c:v>
                </c:pt>
                <c:pt idx="2986">
                  <c:v>0.5489449242300799</c:v>
                </c:pt>
                <c:pt idx="2987">
                  <c:v>0.54456574873716801</c:v>
                </c:pt>
                <c:pt idx="2988">
                  <c:v>0.5489449242300799</c:v>
                </c:pt>
                <c:pt idx="2989">
                  <c:v>0.5489449242300799</c:v>
                </c:pt>
                <c:pt idx="2990">
                  <c:v>0.55332409972299168</c:v>
                </c:pt>
                <c:pt idx="2991">
                  <c:v>0.54456574873716801</c:v>
                </c:pt>
                <c:pt idx="2992">
                  <c:v>0.54018657324425612</c:v>
                </c:pt>
                <c:pt idx="2993">
                  <c:v>0.54018657324425612</c:v>
                </c:pt>
                <c:pt idx="2994">
                  <c:v>0.54018657324425612</c:v>
                </c:pt>
                <c:pt idx="2995">
                  <c:v>0.54456574873716801</c:v>
                </c:pt>
                <c:pt idx="2996">
                  <c:v>0.54018657324425612</c:v>
                </c:pt>
                <c:pt idx="2997">
                  <c:v>0.5489449242300799</c:v>
                </c:pt>
                <c:pt idx="2998">
                  <c:v>0.53580739775134423</c:v>
                </c:pt>
                <c:pt idx="2999">
                  <c:v>0.53580739775134423</c:v>
                </c:pt>
                <c:pt idx="3000">
                  <c:v>0.54018657324425612</c:v>
                </c:pt>
                <c:pt idx="3001">
                  <c:v>0.54018657324425612</c:v>
                </c:pt>
                <c:pt idx="3002">
                  <c:v>0.53580739775134423</c:v>
                </c:pt>
                <c:pt idx="3003">
                  <c:v>0.53580739775134423</c:v>
                </c:pt>
                <c:pt idx="3004">
                  <c:v>0.53580739775134423</c:v>
                </c:pt>
                <c:pt idx="3005">
                  <c:v>0.53142822225843245</c:v>
                </c:pt>
                <c:pt idx="3006">
                  <c:v>0.53580739775134423</c:v>
                </c:pt>
                <c:pt idx="3007">
                  <c:v>0.54018657324425612</c:v>
                </c:pt>
                <c:pt idx="3008">
                  <c:v>0.53142822225843245</c:v>
                </c:pt>
                <c:pt idx="3009">
                  <c:v>0.53142822225843245</c:v>
                </c:pt>
                <c:pt idx="3010">
                  <c:v>0.53580739775134423</c:v>
                </c:pt>
                <c:pt idx="3011">
                  <c:v>0.53580739775134423</c:v>
                </c:pt>
                <c:pt idx="3012">
                  <c:v>0.32122779859866379</c:v>
                </c:pt>
                <c:pt idx="3013">
                  <c:v>0.18109418282548473</c:v>
                </c:pt>
                <c:pt idx="3014">
                  <c:v>0.12854407691054259</c:v>
                </c:pt>
                <c:pt idx="3015">
                  <c:v>7.5993970995600457E-2</c:v>
                </c:pt>
                <c:pt idx="3016">
                  <c:v>6.2856444516864896E-2</c:v>
                </c:pt>
                <c:pt idx="3017">
                  <c:v>4.9718918038129334E-2</c:v>
                </c:pt>
                <c:pt idx="3018">
                  <c:v>4.5339742545217554E-2</c:v>
                </c:pt>
                <c:pt idx="3019">
                  <c:v>5.4098093531041225E-2</c:v>
                </c:pt>
                <c:pt idx="3020">
                  <c:v>5.4098093531041225E-2</c:v>
                </c:pt>
                <c:pt idx="3021">
                  <c:v>5.4098093531041225E-2</c:v>
                </c:pt>
                <c:pt idx="3022">
                  <c:v>5.4098093531041225E-2</c:v>
                </c:pt>
                <c:pt idx="3023">
                  <c:v>5.8477269023953116E-2</c:v>
                </c:pt>
                <c:pt idx="3024">
                  <c:v>5.8477269023953116E-2</c:v>
                </c:pt>
                <c:pt idx="3025">
                  <c:v>6.2856444516864896E-2</c:v>
                </c:pt>
                <c:pt idx="3026">
                  <c:v>5.8477269023953116E-2</c:v>
                </c:pt>
                <c:pt idx="3027">
                  <c:v>7.5993970995600457E-2</c:v>
                </c:pt>
                <c:pt idx="3028">
                  <c:v>5.4098093531041225E-2</c:v>
                </c:pt>
                <c:pt idx="3029">
                  <c:v>4.9718918038129334E-2</c:v>
                </c:pt>
                <c:pt idx="3030">
                  <c:v>6.2856444516864896E-2</c:v>
                </c:pt>
                <c:pt idx="3031">
                  <c:v>7.1614795502688566E-2</c:v>
                </c:pt>
                <c:pt idx="3032">
                  <c:v>7.5993970995600457E-2</c:v>
                </c:pt>
                <c:pt idx="3033">
                  <c:v>6.7235620009776786E-2</c:v>
                </c:pt>
                <c:pt idx="3034">
                  <c:v>7.1614795502688566E-2</c:v>
                </c:pt>
                <c:pt idx="3035">
                  <c:v>6.7235620009776786E-2</c:v>
                </c:pt>
                <c:pt idx="3036">
                  <c:v>7.1614795502688566E-2</c:v>
                </c:pt>
                <c:pt idx="3037">
                  <c:v>7.1614795502688566E-2</c:v>
                </c:pt>
                <c:pt idx="3038">
                  <c:v>7.1614795502688566E-2</c:v>
                </c:pt>
                <c:pt idx="3039">
                  <c:v>6.7235620009776786E-2</c:v>
                </c:pt>
                <c:pt idx="3040">
                  <c:v>7.5993970995600457E-2</c:v>
                </c:pt>
                <c:pt idx="3041">
                  <c:v>7.5993970995600457E-2</c:v>
                </c:pt>
                <c:pt idx="3042">
                  <c:v>7.1614795502688566E-2</c:v>
                </c:pt>
                <c:pt idx="3043">
                  <c:v>7.5993970995600457E-2</c:v>
                </c:pt>
                <c:pt idx="3044">
                  <c:v>7.5993970995600457E-2</c:v>
                </c:pt>
                <c:pt idx="3045">
                  <c:v>7.1614795502688566E-2</c:v>
                </c:pt>
                <c:pt idx="3046">
                  <c:v>7.1614795502688566E-2</c:v>
                </c:pt>
                <c:pt idx="3047">
                  <c:v>7.5993970995600457E-2</c:v>
                </c:pt>
                <c:pt idx="3048">
                  <c:v>7.5993970995600457E-2</c:v>
                </c:pt>
                <c:pt idx="3049">
                  <c:v>8.0373146488512348E-2</c:v>
                </c:pt>
                <c:pt idx="3050">
                  <c:v>8.0373146488512348E-2</c:v>
                </c:pt>
                <c:pt idx="3051">
                  <c:v>7.5993970995600457E-2</c:v>
                </c:pt>
                <c:pt idx="3052">
                  <c:v>8.0373146488512348E-2</c:v>
                </c:pt>
                <c:pt idx="3053">
                  <c:v>7.5993970995600457E-2</c:v>
                </c:pt>
                <c:pt idx="3054">
                  <c:v>8.0373146488512348E-2</c:v>
                </c:pt>
                <c:pt idx="3055">
                  <c:v>7.5993970995600457E-2</c:v>
                </c:pt>
                <c:pt idx="3056">
                  <c:v>7.5993970995600457E-2</c:v>
                </c:pt>
                <c:pt idx="3057">
                  <c:v>8.0373146488512348E-2</c:v>
                </c:pt>
                <c:pt idx="3058">
                  <c:v>8.0373146488512348E-2</c:v>
                </c:pt>
                <c:pt idx="3059">
                  <c:v>8.0373146488512348E-2</c:v>
                </c:pt>
                <c:pt idx="3060">
                  <c:v>8.0373146488512348E-2</c:v>
                </c:pt>
                <c:pt idx="3061">
                  <c:v>8.0373146488512348E-2</c:v>
                </c:pt>
                <c:pt idx="3062">
                  <c:v>8.4752321981424128E-2</c:v>
                </c:pt>
                <c:pt idx="3063">
                  <c:v>8.4752321981424128E-2</c:v>
                </c:pt>
                <c:pt idx="3064">
                  <c:v>8.4752321981424128E-2</c:v>
                </c:pt>
                <c:pt idx="3065">
                  <c:v>8.4752321981424128E-2</c:v>
                </c:pt>
                <c:pt idx="3066">
                  <c:v>8.4752321981424128E-2</c:v>
                </c:pt>
                <c:pt idx="3067">
                  <c:v>8.4752321981424128E-2</c:v>
                </c:pt>
                <c:pt idx="3068">
                  <c:v>8.0373146488512348E-2</c:v>
                </c:pt>
                <c:pt idx="3069">
                  <c:v>8.4752321981424128E-2</c:v>
                </c:pt>
                <c:pt idx="3070">
                  <c:v>8.4752321981424128E-2</c:v>
                </c:pt>
                <c:pt idx="3071">
                  <c:v>8.0373146488512348E-2</c:v>
                </c:pt>
                <c:pt idx="3072">
                  <c:v>8.0373146488512348E-2</c:v>
                </c:pt>
                <c:pt idx="3073">
                  <c:v>8.4752321981424128E-2</c:v>
                </c:pt>
                <c:pt idx="3074">
                  <c:v>8.4752321981424128E-2</c:v>
                </c:pt>
                <c:pt idx="3075">
                  <c:v>8.0373146488512348E-2</c:v>
                </c:pt>
                <c:pt idx="3076">
                  <c:v>8.4752321981424128E-2</c:v>
                </c:pt>
                <c:pt idx="3077">
                  <c:v>8.4752321981424128E-2</c:v>
                </c:pt>
                <c:pt idx="3078">
                  <c:v>8.4752321981424128E-2</c:v>
                </c:pt>
                <c:pt idx="3079">
                  <c:v>8.9131497474336019E-2</c:v>
                </c:pt>
                <c:pt idx="3080">
                  <c:v>8.9131497474336019E-2</c:v>
                </c:pt>
                <c:pt idx="3081">
                  <c:v>8.9131497474336019E-2</c:v>
                </c:pt>
                <c:pt idx="3082">
                  <c:v>8.4752321981424128E-2</c:v>
                </c:pt>
                <c:pt idx="3083">
                  <c:v>8.9131497474336019E-2</c:v>
                </c:pt>
                <c:pt idx="3084">
                  <c:v>8.4752321981424128E-2</c:v>
                </c:pt>
                <c:pt idx="3085">
                  <c:v>8.9131497474336019E-2</c:v>
                </c:pt>
                <c:pt idx="3086">
                  <c:v>8.4752321981424128E-2</c:v>
                </c:pt>
                <c:pt idx="3087">
                  <c:v>8.4752321981424128E-2</c:v>
                </c:pt>
                <c:pt idx="3088">
                  <c:v>8.4752321981424128E-2</c:v>
                </c:pt>
                <c:pt idx="3089">
                  <c:v>8.9131497474336019E-2</c:v>
                </c:pt>
                <c:pt idx="3090">
                  <c:v>8.4752321981424128E-2</c:v>
                </c:pt>
                <c:pt idx="3091">
                  <c:v>8.4752321981424128E-2</c:v>
                </c:pt>
                <c:pt idx="3092">
                  <c:v>8.4752321981424128E-2</c:v>
                </c:pt>
                <c:pt idx="3093">
                  <c:v>8.4752321981424128E-2</c:v>
                </c:pt>
                <c:pt idx="3094">
                  <c:v>8.4752321981424128E-2</c:v>
                </c:pt>
                <c:pt idx="3095">
                  <c:v>8.4752321981424128E-2</c:v>
                </c:pt>
                <c:pt idx="3096">
                  <c:v>8.4752321981424128E-2</c:v>
                </c:pt>
                <c:pt idx="3097">
                  <c:v>8.4752321981424128E-2</c:v>
                </c:pt>
                <c:pt idx="3098">
                  <c:v>8.4752321981424128E-2</c:v>
                </c:pt>
                <c:pt idx="3099">
                  <c:v>8.4752321981424128E-2</c:v>
                </c:pt>
                <c:pt idx="3100">
                  <c:v>8.4752321981424128E-2</c:v>
                </c:pt>
                <c:pt idx="3101">
                  <c:v>8.4752321981424128E-2</c:v>
                </c:pt>
                <c:pt idx="3102">
                  <c:v>8.4752321981424128E-2</c:v>
                </c:pt>
                <c:pt idx="3103">
                  <c:v>8.4752321981424128E-2</c:v>
                </c:pt>
                <c:pt idx="3104">
                  <c:v>8.4752321981424128E-2</c:v>
                </c:pt>
                <c:pt idx="3105">
                  <c:v>8.0373146488512348E-2</c:v>
                </c:pt>
                <c:pt idx="3106">
                  <c:v>8.4752321981424128E-2</c:v>
                </c:pt>
                <c:pt idx="3107">
                  <c:v>8.4752321981424128E-2</c:v>
                </c:pt>
                <c:pt idx="3108">
                  <c:v>8.0373146488512348E-2</c:v>
                </c:pt>
                <c:pt idx="3109">
                  <c:v>8.0373146488512348E-2</c:v>
                </c:pt>
                <c:pt idx="3110">
                  <c:v>8.4752321981424128E-2</c:v>
                </c:pt>
                <c:pt idx="3111">
                  <c:v>7.5993970995600457E-2</c:v>
                </c:pt>
                <c:pt idx="3112">
                  <c:v>8.0373146488512348E-2</c:v>
                </c:pt>
                <c:pt idx="3113">
                  <c:v>8.0373146488512348E-2</c:v>
                </c:pt>
                <c:pt idx="3114">
                  <c:v>8.0373146488512348E-2</c:v>
                </c:pt>
                <c:pt idx="3115">
                  <c:v>8.0373146488512348E-2</c:v>
                </c:pt>
                <c:pt idx="3116">
                  <c:v>8.0373146488512348E-2</c:v>
                </c:pt>
                <c:pt idx="3117">
                  <c:v>8.4752321981424128E-2</c:v>
                </c:pt>
                <c:pt idx="3118">
                  <c:v>8.0373146488512348E-2</c:v>
                </c:pt>
                <c:pt idx="3119">
                  <c:v>8.0373146488512348E-2</c:v>
                </c:pt>
                <c:pt idx="3120">
                  <c:v>8.0373146488512348E-2</c:v>
                </c:pt>
                <c:pt idx="3121">
                  <c:v>7.5993970995600457E-2</c:v>
                </c:pt>
                <c:pt idx="3122">
                  <c:v>8.0373146488512348E-2</c:v>
                </c:pt>
                <c:pt idx="3123">
                  <c:v>8.0373146488512348E-2</c:v>
                </c:pt>
                <c:pt idx="3124">
                  <c:v>8.0373146488512348E-2</c:v>
                </c:pt>
                <c:pt idx="3125">
                  <c:v>8.0373146488512348E-2</c:v>
                </c:pt>
                <c:pt idx="3126">
                  <c:v>8.4752321981424128E-2</c:v>
                </c:pt>
                <c:pt idx="3127">
                  <c:v>8.4752321981424128E-2</c:v>
                </c:pt>
                <c:pt idx="3128">
                  <c:v>8.0373146488512348E-2</c:v>
                </c:pt>
                <c:pt idx="3129">
                  <c:v>8.4752321981424128E-2</c:v>
                </c:pt>
                <c:pt idx="3130">
                  <c:v>8.0373146488512348E-2</c:v>
                </c:pt>
                <c:pt idx="3131">
                  <c:v>8.4752321981424128E-2</c:v>
                </c:pt>
                <c:pt idx="3132">
                  <c:v>8.0373146488512348E-2</c:v>
                </c:pt>
                <c:pt idx="3133">
                  <c:v>8.0373146488512348E-2</c:v>
                </c:pt>
                <c:pt idx="3134">
                  <c:v>8.0373146488512348E-2</c:v>
                </c:pt>
                <c:pt idx="3135">
                  <c:v>8.0373146488512348E-2</c:v>
                </c:pt>
                <c:pt idx="3136">
                  <c:v>8.0373146488512348E-2</c:v>
                </c:pt>
                <c:pt idx="3137">
                  <c:v>8.4752321981424128E-2</c:v>
                </c:pt>
                <c:pt idx="3138">
                  <c:v>7.5993970995600457E-2</c:v>
                </c:pt>
                <c:pt idx="3139">
                  <c:v>8.0373146488512348E-2</c:v>
                </c:pt>
                <c:pt idx="3140">
                  <c:v>7.5993970995600457E-2</c:v>
                </c:pt>
                <c:pt idx="3141">
                  <c:v>8.0373146488512348E-2</c:v>
                </c:pt>
                <c:pt idx="3142">
                  <c:v>7.5993970995600457E-2</c:v>
                </c:pt>
                <c:pt idx="3143">
                  <c:v>8.0373146488512348E-2</c:v>
                </c:pt>
                <c:pt idx="3144">
                  <c:v>8.4752321981424128E-2</c:v>
                </c:pt>
                <c:pt idx="3145">
                  <c:v>8.0373146488512348E-2</c:v>
                </c:pt>
                <c:pt idx="3146">
                  <c:v>8.0373146488512348E-2</c:v>
                </c:pt>
                <c:pt idx="3147">
                  <c:v>8.0373146488512348E-2</c:v>
                </c:pt>
                <c:pt idx="3148">
                  <c:v>8.0373146488512348E-2</c:v>
                </c:pt>
                <c:pt idx="3149">
                  <c:v>8.4752321981424128E-2</c:v>
                </c:pt>
                <c:pt idx="3150">
                  <c:v>8.9131497474336019E-2</c:v>
                </c:pt>
                <c:pt idx="3151">
                  <c:v>9.3510672967247799E-2</c:v>
                </c:pt>
                <c:pt idx="3152">
                  <c:v>7.5993970995600457E-2</c:v>
                </c:pt>
                <c:pt idx="3153">
                  <c:v>9.3510672967247799E-2</c:v>
                </c:pt>
                <c:pt idx="3154">
                  <c:v>9.788984846015969E-2</c:v>
                </c:pt>
                <c:pt idx="3155">
                  <c:v>8.0373146488512348E-2</c:v>
                </c:pt>
                <c:pt idx="3156">
                  <c:v>8.0373146488512348E-2</c:v>
                </c:pt>
                <c:pt idx="3157">
                  <c:v>8.4752321981424128E-2</c:v>
                </c:pt>
                <c:pt idx="3158">
                  <c:v>8.9131497474336019E-2</c:v>
                </c:pt>
                <c:pt idx="3159">
                  <c:v>8.4752321981424128E-2</c:v>
                </c:pt>
                <c:pt idx="3160">
                  <c:v>8.0373146488512348E-2</c:v>
                </c:pt>
                <c:pt idx="3161">
                  <c:v>8.0373146488512348E-2</c:v>
                </c:pt>
                <c:pt idx="3162">
                  <c:v>8.4752321981424128E-2</c:v>
                </c:pt>
                <c:pt idx="3163">
                  <c:v>8.0373146488512348E-2</c:v>
                </c:pt>
                <c:pt idx="3164">
                  <c:v>8.0373146488512348E-2</c:v>
                </c:pt>
                <c:pt idx="3165">
                  <c:v>8.0373146488512348E-2</c:v>
                </c:pt>
                <c:pt idx="3166">
                  <c:v>8.0373146488512348E-2</c:v>
                </c:pt>
                <c:pt idx="3167">
                  <c:v>7.1614795502688566E-2</c:v>
                </c:pt>
                <c:pt idx="3168">
                  <c:v>8.0373146488512348E-2</c:v>
                </c:pt>
                <c:pt idx="3169">
                  <c:v>8.0373146488512348E-2</c:v>
                </c:pt>
                <c:pt idx="3170">
                  <c:v>7.5993970995600457E-2</c:v>
                </c:pt>
                <c:pt idx="3171">
                  <c:v>8.0373146488512348E-2</c:v>
                </c:pt>
                <c:pt idx="3172">
                  <c:v>9.3510672967247799E-2</c:v>
                </c:pt>
                <c:pt idx="3173">
                  <c:v>8.4752321981424128E-2</c:v>
                </c:pt>
                <c:pt idx="3174">
                  <c:v>9.3510672967247799E-2</c:v>
                </c:pt>
                <c:pt idx="3175">
                  <c:v>8.4752321981424128E-2</c:v>
                </c:pt>
                <c:pt idx="3176">
                  <c:v>8.0373146488512348E-2</c:v>
                </c:pt>
                <c:pt idx="3177">
                  <c:v>7.5993970995600457E-2</c:v>
                </c:pt>
                <c:pt idx="3178">
                  <c:v>8.4752321981424128E-2</c:v>
                </c:pt>
                <c:pt idx="3179">
                  <c:v>8.4752321981424128E-2</c:v>
                </c:pt>
                <c:pt idx="3180">
                  <c:v>8.4752321981424128E-2</c:v>
                </c:pt>
                <c:pt idx="3181">
                  <c:v>8.0373146488512348E-2</c:v>
                </c:pt>
                <c:pt idx="3182">
                  <c:v>8.4752321981424128E-2</c:v>
                </c:pt>
                <c:pt idx="3183">
                  <c:v>8.4752321981424128E-2</c:v>
                </c:pt>
                <c:pt idx="3184">
                  <c:v>8.9131497474336019E-2</c:v>
                </c:pt>
                <c:pt idx="3185">
                  <c:v>7.5993970995600457E-2</c:v>
                </c:pt>
                <c:pt idx="3186">
                  <c:v>8.0373146488512348E-2</c:v>
                </c:pt>
                <c:pt idx="3187">
                  <c:v>8.9131497474336019E-2</c:v>
                </c:pt>
                <c:pt idx="3188">
                  <c:v>8.4752321981424128E-2</c:v>
                </c:pt>
                <c:pt idx="3189">
                  <c:v>7.1614795502688566E-2</c:v>
                </c:pt>
                <c:pt idx="3190">
                  <c:v>9.3510672967247799E-2</c:v>
                </c:pt>
                <c:pt idx="3191">
                  <c:v>7.1614795502688566E-2</c:v>
                </c:pt>
                <c:pt idx="3192">
                  <c:v>9.3510672967247799E-2</c:v>
                </c:pt>
                <c:pt idx="3193">
                  <c:v>9.3510672967247799E-2</c:v>
                </c:pt>
                <c:pt idx="3194">
                  <c:v>8.4752321981424128E-2</c:v>
                </c:pt>
                <c:pt idx="3195">
                  <c:v>8.9131497474336019E-2</c:v>
                </c:pt>
                <c:pt idx="3196">
                  <c:v>8.4752321981424128E-2</c:v>
                </c:pt>
                <c:pt idx="3197">
                  <c:v>8.9131497474336019E-2</c:v>
                </c:pt>
                <c:pt idx="3198">
                  <c:v>9.3510672967247799E-2</c:v>
                </c:pt>
                <c:pt idx="3199">
                  <c:v>8.4752321981424128E-2</c:v>
                </c:pt>
                <c:pt idx="3200">
                  <c:v>9.3510672967247799E-2</c:v>
                </c:pt>
                <c:pt idx="3201">
                  <c:v>8.4752321981424128E-2</c:v>
                </c:pt>
                <c:pt idx="3202">
                  <c:v>8.0373146488512348E-2</c:v>
                </c:pt>
                <c:pt idx="3203">
                  <c:v>9.3510672967247799E-2</c:v>
                </c:pt>
                <c:pt idx="3204">
                  <c:v>7.5993970995600457E-2</c:v>
                </c:pt>
                <c:pt idx="3205">
                  <c:v>9.3510672967247799E-2</c:v>
                </c:pt>
                <c:pt idx="3206">
                  <c:v>8.0373146488512348E-2</c:v>
                </c:pt>
                <c:pt idx="3207">
                  <c:v>8.4752321981424128E-2</c:v>
                </c:pt>
                <c:pt idx="3208">
                  <c:v>7.5993970995600457E-2</c:v>
                </c:pt>
                <c:pt idx="3209">
                  <c:v>8.9131497474336019E-2</c:v>
                </c:pt>
                <c:pt idx="3210">
                  <c:v>8.4752321981424128E-2</c:v>
                </c:pt>
                <c:pt idx="3211">
                  <c:v>8.9131497474336019E-2</c:v>
                </c:pt>
                <c:pt idx="3212">
                  <c:v>8.0373146488512348E-2</c:v>
                </c:pt>
                <c:pt idx="3213">
                  <c:v>7.5993970995600457E-2</c:v>
                </c:pt>
                <c:pt idx="3214">
                  <c:v>8.0373146488512348E-2</c:v>
                </c:pt>
                <c:pt idx="3215">
                  <c:v>7.5993970995600457E-2</c:v>
                </c:pt>
                <c:pt idx="3216">
                  <c:v>6.7235620009776786E-2</c:v>
                </c:pt>
                <c:pt idx="3217">
                  <c:v>6.7235620009776786E-2</c:v>
                </c:pt>
                <c:pt idx="3218">
                  <c:v>9.3510672967247799E-2</c:v>
                </c:pt>
                <c:pt idx="3219">
                  <c:v>7.5993970995600457E-2</c:v>
                </c:pt>
                <c:pt idx="3220">
                  <c:v>7.1614795502688566E-2</c:v>
                </c:pt>
                <c:pt idx="3221">
                  <c:v>8.0373146488512348E-2</c:v>
                </c:pt>
                <c:pt idx="3222">
                  <c:v>8.0373146488512348E-2</c:v>
                </c:pt>
                <c:pt idx="3223">
                  <c:v>7.1614795502688566E-2</c:v>
                </c:pt>
                <c:pt idx="3224">
                  <c:v>7.5993970995600457E-2</c:v>
                </c:pt>
                <c:pt idx="3225">
                  <c:v>7.1614795502688566E-2</c:v>
                </c:pt>
                <c:pt idx="3226">
                  <c:v>7.1614795502688566E-2</c:v>
                </c:pt>
                <c:pt idx="3227">
                  <c:v>8.0373146488512348E-2</c:v>
                </c:pt>
                <c:pt idx="3228">
                  <c:v>7.1614795502688566E-2</c:v>
                </c:pt>
                <c:pt idx="3229">
                  <c:v>7.1614795502688566E-2</c:v>
                </c:pt>
                <c:pt idx="3230">
                  <c:v>7.5993970995600457E-2</c:v>
                </c:pt>
                <c:pt idx="3231">
                  <c:v>7.1614795502688566E-2</c:v>
                </c:pt>
                <c:pt idx="3232">
                  <c:v>7.5993970995600457E-2</c:v>
                </c:pt>
                <c:pt idx="3233">
                  <c:v>7.1614795502688566E-2</c:v>
                </c:pt>
                <c:pt idx="3234">
                  <c:v>7.5993970995600457E-2</c:v>
                </c:pt>
                <c:pt idx="3235">
                  <c:v>8.0373146488512348E-2</c:v>
                </c:pt>
                <c:pt idx="3236">
                  <c:v>8.0373146488512348E-2</c:v>
                </c:pt>
                <c:pt idx="3237">
                  <c:v>8.4752321981424128E-2</c:v>
                </c:pt>
                <c:pt idx="3238">
                  <c:v>8.0373146488512348E-2</c:v>
                </c:pt>
                <c:pt idx="3239">
                  <c:v>7.5993970995600457E-2</c:v>
                </c:pt>
                <c:pt idx="3240">
                  <c:v>7.1614795502688566E-2</c:v>
                </c:pt>
                <c:pt idx="3241">
                  <c:v>7.5993970995600457E-2</c:v>
                </c:pt>
                <c:pt idx="3242">
                  <c:v>7.1614795502688566E-2</c:v>
                </c:pt>
                <c:pt idx="3243">
                  <c:v>8.0373146488512348E-2</c:v>
                </c:pt>
                <c:pt idx="3244">
                  <c:v>8.0373146488512348E-2</c:v>
                </c:pt>
                <c:pt idx="3245">
                  <c:v>7.5993970995600457E-2</c:v>
                </c:pt>
                <c:pt idx="3246">
                  <c:v>7.5993970995600457E-2</c:v>
                </c:pt>
                <c:pt idx="3247">
                  <c:v>8.0373146488512348E-2</c:v>
                </c:pt>
                <c:pt idx="3248">
                  <c:v>8.0373146488512348E-2</c:v>
                </c:pt>
                <c:pt idx="3249">
                  <c:v>8.9131497474336019E-2</c:v>
                </c:pt>
                <c:pt idx="3250">
                  <c:v>8.0373146488512348E-2</c:v>
                </c:pt>
                <c:pt idx="3251">
                  <c:v>8.0373146488512348E-2</c:v>
                </c:pt>
                <c:pt idx="3252">
                  <c:v>8.9131497474336019E-2</c:v>
                </c:pt>
                <c:pt idx="3253">
                  <c:v>7.5993970995600457E-2</c:v>
                </c:pt>
                <c:pt idx="3254">
                  <c:v>7.5993970995600457E-2</c:v>
                </c:pt>
                <c:pt idx="3255">
                  <c:v>6.7235620009776786E-2</c:v>
                </c:pt>
                <c:pt idx="3256">
                  <c:v>7.1614795502688566E-2</c:v>
                </c:pt>
                <c:pt idx="3257">
                  <c:v>7.1614795502688566E-2</c:v>
                </c:pt>
                <c:pt idx="3258">
                  <c:v>7.5993970995600457E-2</c:v>
                </c:pt>
                <c:pt idx="3259">
                  <c:v>7.1614795502688566E-2</c:v>
                </c:pt>
                <c:pt idx="3260">
                  <c:v>7.5993970995600457E-2</c:v>
                </c:pt>
                <c:pt idx="3261">
                  <c:v>8.0373146488512348E-2</c:v>
                </c:pt>
                <c:pt idx="3262">
                  <c:v>8.0373146488512348E-2</c:v>
                </c:pt>
                <c:pt idx="3263">
                  <c:v>6.7235620009776786E-2</c:v>
                </c:pt>
                <c:pt idx="3264">
                  <c:v>8.4752321981424128E-2</c:v>
                </c:pt>
                <c:pt idx="3265">
                  <c:v>7.5993970995600457E-2</c:v>
                </c:pt>
                <c:pt idx="3266">
                  <c:v>8.0373146488512348E-2</c:v>
                </c:pt>
                <c:pt idx="3267">
                  <c:v>8.0373146488512348E-2</c:v>
                </c:pt>
                <c:pt idx="3268">
                  <c:v>8.0373146488512348E-2</c:v>
                </c:pt>
                <c:pt idx="3269">
                  <c:v>7.5993970995600457E-2</c:v>
                </c:pt>
                <c:pt idx="3270">
                  <c:v>8.0373146488512348E-2</c:v>
                </c:pt>
                <c:pt idx="3271">
                  <c:v>7.5993970995600457E-2</c:v>
                </c:pt>
                <c:pt idx="3272">
                  <c:v>7.5993970995600457E-2</c:v>
                </c:pt>
                <c:pt idx="3273">
                  <c:v>7.1614795502688566E-2</c:v>
                </c:pt>
                <c:pt idx="3274">
                  <c:v>7.1614795502688566E-2</c:v>
                </c:pt>
                <c:pt idx="3275">
                  <c:v>8.4752321981424128E-2</c:v>
                </c:pt>
                <c:pt idx="3276">
                  <c:v>8.0373146488512348E-2</c:v>
                </c:pt>
                <c:pt idx="3277">
                  <c:v>8.0373146488512348E-2</c:v>
                </c:pt>
                <c:pt idx="3278">
                  <c:v>8.4752321981424128E-2</c:v>
                </c:pt>
                <c:pt idx="3279">
                  <c:v>7.5993970995600457E-2</c:v>
                </c:pt>
                <c:pt idx="3280">
                  <c:v>7.1614795502688566E-2</c:v>
                </c:pt>
                <c:pt idx="3281">
                  <c:v>7.5993970995600457E-2</c:v>
                </c:pt>
                <c:pt idx="3282">
                  <c:v>7.5993970995600457E-2</c:v>
                </c:pt>
                <c:pt idx="3283">
                  <c:v>8.0373146488512348E-2</c:v>
                </c:pt>
                <c:pt idx="3284">
                  <c:v>8.0373146488512348E-2</c:v>
                </c:pt>
                <c:pt idx="3285">
                  <c:v>8.4752321981424128E-2</c:v>
                </c:pt>
                <c:pt idx="3286">
                  <c:v>8.4752321981424128E-2</c:v>
                </c:pt>
                <c:pt idx="3287">
                  <c:v>8.0373146488512348E-2</c:v>
                </c:pt>
                <c:pt idx="3288">
                  <c:v>8.0373146488512348E-2</c:v>
                </c:pt>
                <c:pt idx="3289">
                  <c:v>7.1614795502688566E-2</c:v>
                </c:pt>
                <c:pt idx="3290">
                  <c:v>8.0373146488512348E-2</c:v>
                </c:pt>
                <c:pt idx="3291">
                  <c:v>8.0373146488512348E-2</c:v>
                </c:pt>
                <c:pt idx="3292">
                  <c:v>8.0373146488512348E-2</c:v>
                </c:pt>
                <c:pt idx="3293">
                  <c:v>7.5993970995600457E-2</c:v>
                </c:pt>
                <c:pt idx="3294">
                  <c:v>6.7235620009776786E-2</c:v>
                </c:pt>
                <c:pt idx="3295">
                  <c:v>7.1614795502688566E-2</c:v>
                </c:pt>
                <c:pt idx="3296">
                  <c:v>8.0373146488512348E-2</c:v>
                </c:pt>
                <c:pt idx="3297">
                  <c:v>8.0373146488512348E-2</c:v>
                </c:pt>
                <c:pt idx="3298">
                  <c:v>7.5993970995600457E-2</c:v>
                </c:pt>
                <c:pt idx="3299">
                  <c:v>6.7235620009776786E-2</c:v>
                </c:pt>
                <c:pt idx="3300">
                  <c:v>7.5993970995600457E-2</c:v>
                </c:pt>
                <c:pt idx="3301">
                  <c:v>8.0373146488512348E-2</c:v>
                </c:pt>
                <c:pt idx="3302">
                  <c:v>7.1614795502688566E-2</c:v>
                </c:pt>
                <c:pt idx="3303">
                  <c:v>7.5993970995600457E-2</c:v>
                </c:pt>
                <c:pt idx="3304">
                  <c:v>7.1614795502688566E-2</c:v>
                </c:pt>
                <c:pt idx="3305">
                  <c:v>8.0373146488512348E-2</c:v>
                </c:pt>
                <c:pt idx="3306">
                  <c:v>8.4752321981424128E-2</c:v>
                </c:pt>
                <c:pt idx="3307">
                  <c:v>8.9131497474336019E-2</c:v>
                </c:pt>
                <c:pt idx="3308">
                  <c:v>8.0373146488512348E-2</c:v>
                </c:pt>
                <c:pt idx="3309">
                  <c:v>7.1614795502688566E-2</c:v>
                </c:pt>
                <c:pt idx="3310">
                  <c:v>6.7235620009776786E-2</c:v>
                </c:pt>
                <c:pt idx="3311">
                  <c:v>0.73418404758025091</c:v>
                </c:pt>
                <c:pt idx="3312">
                  <c:v>0.74381823366465705</c:v>
                </c:pt>
                <c:pt idx="3313">
                  <c:v>0.74819740915756883</c:v>
                </c:pt>
                <c:pt idx="3314">
                  <c:v>0.75564200749551902</c:v>
                </c:pt>
                <c:pt idx="3315">
                  <c:v>0.76352452338276033</c:v>
                </c:pt>
                <c:pt idx="3316">
                  <c:v>0.75651784259410138</c:v>
                </c:pt>
                <c:pt idx="3317">
                  <c:v>0.75739367769268373</c:v>
                </c:pt>
                <c:pt idx="3318">
                  <c:v>0.75301450219977184</c:v>
                </c:pt>
                <c:pt idx="3319">
                  <c:v>0.75345241974906307</c:v>
                </c:pt>
                <c:pt idx="3320">
                  <c:v>0.74206656346749233</c:v>
                </c:pt>
                <c:pt idx="3321">
                  <c:v>0.7385632230731628</c:v>
                </c:pt>
                <c:pt idx="3322">
                  <c:v>0.73637363532670685</c:v>
                </c:pt>
                <c:pt idx="3323">
                  <c:v>0.73330821248166855</c:v>
                </c:pt>
                <c:pt idx="3324">
                  <c:v>0.73111862473521261</c:v>
                </c:pt>
                <c:pt idx="3325">
                  <c:v>0.72980487208733913</c:v>
                </c:pt>
                <c:pt idx="3326">
                  <c:v>0.72761528434088318</c:v>
                </c:pt>
                <c:pt idx="3327">
                  <c:v>0.72148443865080658</c:v>
                </c:pt>
                <c:pt idx="3328">
                  <c:v>0.72454986149584488</c:v>
                </c:pt>
                <c:pt idx="3329">
                  <c:v>0.71754318070718592</c:v>
                </c:pt>
                <c:pt idx="3330">
                  <c:v>0.71622942805931245</c:v>
                </c:pt>
                <c:pt idx="3331">
                  <c:v>0.7140398403128565</c:v>
                </c:pt>
                <c:pt idx="3332">
                  <c:v>0.7140398403128565</c:v>
                </c:pt>
                <c:pt idx="3333">
                  <c:v>0.70878482972136225</c:v>
                </c:pt>
                <c:pt idx="3334">
                  <c:v>0.71228817011569168</c:v>
                </c:pt>
                <c:pt idx="3335">
                  <c:v>0.71622942805931245</c:v>
                </c:pt>
                <c:pt idx="3336">
                  <c:v>0.71141233501710932</c:v>
                </c:pt>
                <c:pt idx="3337">
                  <c:v>0.70878482972136225</c:v>
                </c:pt>
                <c:pt idx="3338">
                  <c:v>0.71272608766498291</c:v>
                </c:pt>
                <c:pt idx="3339">
                  <c:v>0.70966066481994461</c:v>
                </c:pt>
                <c:pt idx="3340">
                  <c:v>0.70528148932703272</c:v>
                </c:pt>
                <c:pt idx="3341">
                  <c:v>0.70834691217207102</c:v>
                </c:pt>
                <c:pt idx="3342">
                  <c:v>0.70878482972136225</c:v>
                </c:pt>
                <c:pt idx="3343">
                  <c:v>0.70528148932703272</c:v>
                </c:pt>
                <c:pt idx="3344">
                  <c:v>0.70484357177774148</c:v>
                </c:pt>
                <c:pt idx="3345">
                  <c:v>0.70528148932703272</c:v>
                </c:pt>
                <c:pt idx="3346">
                  <c:v>0.70615732442561518</c:v>
                </c:pt>
                <c:pt idx="3347">
                  <c:v>0.69915064363695612</c:v>
                </c:pt>
                <c:pt idx="3348">
                  <c:v>0.69345771549617075</c:v>
                </c:pt>
                <c:pt idx="3349">
                  <c:v>0.69214396284829727</c:v>
                </c:pt>
                <c:pt idx="3350">
                  <c:v>0.6973989734397914</c:v>
                </c:pt>
                <c:pt idx="3351">
                  <c:v>0.68907854000325885</c:v>
                </c:pt>
                <c:pt idx="3352">
                  <c:v>0.69389563304546198</c:v>
                </c:pt>
                <c:pt idx="3353">
                  <c:v>0.6912681277497148</c:v>
                </c:pt>
                <c:pt idx="3354">
                  <c:v>0.69214396284829727</c:v>
                </c:pt>
                <c:pt idx="3355">
                  <c:v>0.69915064363695612</c:v>
                </c:pt>
                <c:pt idx="3356">
                  <c:v>0.68732686980609414</c:v>
                </c:pt>
                <c:pt idx="3357">
                  <c:v>0.68207185921460001</c:v>
                </c:pt>
                <c:pt idx="3358">
                  <c:v>0.68338561186247349</c:v>
                </c:pt>
                <c:pt idx="3359">
                  <c:v>0.68250977676389113</c:v>
                </c:pt>
                <c:pt idx="3360">
                  <c:v>0.6851372820596382</c:v>
                </c:pt>
                <c:pt idx="3361">
                  <c:v>0.67988227146814406</c:v>
                </c:pt>
                <c:pt idx="3362">
                  <c:v>0.68382352941176472</c:v>
                </c:pt>
                <c:pt idx="3363">
                  <c:v>0.67944435391885283</c:v>
                </c:pt>
                <c:pt idx="3364">
                  <c:v>0.67813060127097935</c:v>
                </c:pt>
                <c:pt idx="3365">
                  <c:v>0.67856851882027047</c:v>
                </c:pt>
                <c:pt idx="3366">
                  <c:v>0.67900643636956159</c:v>
                </c:pt>
                <c:pt idx="3367">
                  <c:v>0.6728755906794851</c:v>
                </c:pt>
                <c:pt idx="3368">
                  <c:v>0.67900643636956159</c:v>
                </c:pt>
                <c:pt idx="3369">
                  <c:v>0.67550309597523217</c:v>
                </c:pt>
                <c:pt idx="3370">
                  <c:v>0.67856851882027047</c:v>
                </c:pt>
                <c:pt idx="3371">
                  <c:v>0.67243767313019398</c:v>
                </c:pt>
                <c:pt idx="3372">
                  <c:v>0.6803201890174353</c:v>
                </c:pt>
                <c:pt idx="3373">
                  <c:v>0.67988227146814406</c:v>
                </c:pt>
                <c:pt idx="3374">
                  <c:v>0.67375142577806746</c:v>
                </c:pt>
                <c:pt idx="3375">
                  <c:v>0.6728755906794851</c:v>
                </c:pt>
                <c:pt idx="3376">
                  <c:v>0.67375142577806746</c:v>
                </c:pt>
                <c:pt idx="3377">
                  <c:v>0.67418934332735869</c:v>
                </c:pt>
                <c:pt idx="3378">
                  <c:v>0.6636793221443702</c:v>
                </c:pt>
                <c:pt idx="3379">
                  <c:v>0.66411723969366143</c:v>
                </c:pt>
                <c:pt idx="3380">
                  <c:v>0.66499307479224379</c:v>
                </c:pt>
                <c:pt idx="3381">
                  <c:v>0.66586890989082614</c:v>
                </c:pt>
                <c:pt idx="3382">
                  <c:v>0.66499307479224379</c:v>
                </c:pt>
                <c:pt idx="3383">
                  <c:v>0.66236556949649672</c:v>
                </c:pt>
                <c:pt idx="3384">
                  <c:v>0.66280348704578784</c:v>
                </c:pt>
                <c:pt idx="3385">
                  <c:v>0.6636793221443702</c:v>
                </c:pt>
                <c:pt idx="3386">
                  <c:v>0.6636793221443702</c:v>
                </c:pt>
                <c:pt idx="3387">
                  <c:v>0.6575484764542936</c:v>
                </c:pt>
                <c:pt idx="3388">
                  <c:v>0.65842431155287606</c:v>
                </c:pt>
                <c:pt idx="3389">
                  <c:v>0.65711055890500236</c:v>
                </c:pt>
                <c:pt idx="3390">
                  <c:v>0.65448305360925541</c:v>
                </c:pt>
                <c:pt idx="3391">
                  <c:v>0.65579680625712888</c:v>
                </c:pt>
                <c:pt idx="3392">
                  <c:v>0.65886222910216719</c:v>
                </c:pt>
                <c:pt idx="3393">
                  <c:v>0.65185554831350823</c:v>
                </c:pt>
                <c:pt idx="3394">
                  <c:v>0.65492097115854653</c:v>
                </c:pt>
                <c:pt idx="3395">
                  <c:v>0.6531693009613817</c:v>
                </c:pt>
                <c:pt idx="3396">
                  <c:v>0.65492097115854653</c:v>
                </c:pt>
                <c:pt idx="3397">
                  <c:v>0.65273138341209058</c:v>
                </c:pt>
                <c:pt idx="3398">
                  <c:v>0.65229346586279946</c:v>
                </c:pt>
                <c:pt idx="3399">
                  <c:v>0.64966596056705228</c:v>
                </c:pt>
                <c:pt idx="3400">
                  <c:v>0.65492097115854653</c:v>
                </c:pt>
                <c:pt idx="3401">
                  <c:v>0.65667264135571124</c:v>
                </c:pt>
                <c:pt idx="3402">
                  <c:v>0.64966596056705228</c:v>
                </c:pt>
                <c:pt idx="3403">
                  <c:v>0.65010387811634351</c:v>
                </c:pt>
                <c:pt idx="3404">
                  <c:v>0.64616262017272286</c:v>
                </c:pt>
                <c:pt idx="3405">
                  <c:v>0.64572470262343162</c:v>
                </c:pt>
                <c:pt idx="3406">
                  <c:v>0.64879012546846992</c:v>
                </c:pt>
                <c:pt idx="3407">
                  <c:v>0.64178344467981097</c:v>
                </c:pt>
                <c:pt idx="3408">
                  <c:v>0.64003177448264625</c:v>
                </c:pt>
                <c:pt idx="3409">
                  <c:v>0.64003177448264625</c:v>
                </c:pt>
                <c:pt idx="3410">
                  <c:v>0.6422213622291022</c:v>
                </c:pt>
                <c:pt idx="3411">
                  <c:v>0.6360905165390256</c:v>
                </c:pt>
                <c:pt idx="3412">
                  <c:v>0.63696635163760795</c:v>
                </c:pt>
                <c:pt idx="3413">
                  <c:v>0.63828010428548154</c:v>
                </c:pt>
                <c:pt idx="3414">
                  <c:v>0.6422213622291022</c:v>
                </c:pt>
                <c:pt idx="3415">
                  <c:v>0.64046969203193749</c:v>
                </c:pt>
                <c:pt idx="3416">
                  <c:v>0.63871802183477266</c:v>
                </c:pt>
                <c:pt idx="3417">
                  <c:v>0.63740426918689908</c:v>
                </c:pt>
                <c:pt idx="3418">
                  <c:v>0.6391559393840639</c:v>
                </c:pt>
                <c:pt idx="3419">
                  <c:v>0.63083550594753135</c:v>
                </c:pt>
                <c:pt idx="3420">
                  <c:v>0.6360905165390256</c:v>
                </c:pt>
                <c:pt idx="3421">
                  <c:v>0.62995967084894899</c:v>
                </c:pt>
                <c:pt idx="3422">
                  <c:v>0.63171134104611371</c:v>
                </c:pt>
                <c:pt idx="3423">
                  <c:v>0.62952175329965776</c:v>
                </c:pt>
                <c:pt idx="3424">
                  <c:v>0.62952175329965776</c:v>
                </c:pt>
                <c:pt idx="3425">
                  <c:v>0.62339090760958116</c:v>
                </c:pt>
                <c:pt idx="3426">
                  <c:v>0.62251507251099891</c:v>
                </c:pt>
                <c:pt idx="3427">
                  <c:v>0.62952175329965776</c:v>
                </c:pt>
                <c:pt idx="3428">
                  <c:v>0.62163923741241645</c:v>
                </c:pt>
                <c:pt idx="3429">
                  <c:v>0.62514257780674598</c:v>
                </c:pt>
                <c:pt idx="3430">
                  <c:v>0.62601841290532834</c:v>
                </c:pt>
                <c:pt idx="3431">
                  <c:v>0.62339090760958116</c:v>
                </c:pt>
                <c:pt idx="3432">
                  <c:v>0.62295299006029003</c:v>
                </c:pt>
                <c:pt idx="3433">
                  <c:v>0.62163923741241645</c:v>
                </c:pt>
                <c:pt idx="3434">
                  <c:v>0.61857381456737826</c:v>
                </c:pt>
                <c:pt idx="3435">
                  <c:v>0.62426674270816362</c:v>
                </c:pt>
                <c:pt idx="3436">
                  <c:v>0.61550839172233984</c:v>
                </c:pt>
                <c:pt idx="3437">
                  <c:v>0.62382882515887239</c:v>
                </c:pt>
                <c:pt idx="3438">
                  <c:v>0.61682214437021343</c:v>
                </c:pt>
                <c:pt idx="3439">
                  <c:v>0.61769797946879579</c:v>
                </c:pt>
                <c:pt idx="3440">
                  <c:v>0.61594630927163108</c:v>
                </c:pt>
                <c:pt idx="3441">
                  <c:v>0.61507047417304872</c:v>
                </c:pt>
                <c:pt idx="3442">
                  <c:v>0.61594630927163108</c:v>
                </c:pt>
                <c:pt idx="3443">
                  <c:v>0.61682214437021343</c:v>
                </c:pt>
                <c:pt idx="3444">
                  <c:v>0.62251507251099891</c:v>
                </c:pt>
                <c:pt idx="3445">
                  <c:v>0.61682214437021343</c:v>
                </c:pt>
                <c:pt idx="3446">
                  <c:v>0.61813589701808702</c:v>
                </c:pt>
                <c:pt idx="3447">
                  <c:v>0.61901173211666938</c:v>
                </c:pt>
                <c:pt idx="3448">
                  <c:v>0.61594630927163108</c:v>
                </c:pt>
                <c:pt idx="3449">
                  <c:v>0.6133188039758839</c:v>
                </c:pt>
                <c:pt idx="3450">
                  <c:v>0.61813589701808702</c:v>
                </c:pt>
                <c:pt idx="3451">
                  <c:v>0.60850171093368099</c:v>
                </c:pt>
                <c:pt idx="3452">
                  <c:v>0.61375672152517513</c:v>
                </c:pt>
                <c:pt idx="3453">
                  <c:v>0.60718795828580741</c:v>
                </c:pt>
                <c:pt idx="3454">
                  <c:v>0.60675004073651628</c:v>
                </c:pt>
                <c:pt idx="3455">
                  <c:v>0.60324670034218675</c:v>
                </c:pt>
                <c:pt idx="3456">
                  <c:v>0.60631212318722505</c:v>
                </c:pt>
                <c:pt idx="3457">
                  <c:v>0.60456045299006034</c:v>
                </c:pt>
                <c:pt idx="3458">
                  <c:v>0.60675004073651628</c:v>
                </c:pt>
                <c:pt idx="3459">
                  <c:v>0.60675004073651628</c:v>
                </c:pt>
                <c:pt idx="3460">
                  <c:v>0.61244296887730165</c:v>
                </c:pt>
                <c:pt idx="3461">
                  <c:v>0.60718795828580741</c:v>
                </c:pt>
                <c:pt idx="3462">
                  <c:v>0.60280878279289563</c:v>
                </c:pt>
                <c:pt idx="3463">
                  <c:v>0.60193294769431316</c:v>
                </c:pt>
                <c:pt idx="3464">
                  <c:v>0.60806379338438976</c:v>
                </c:pt>
                <c:pt idx="3465">
                  <c:v>0.6041225354407691</c:v>
                </c:pt>
                <c:pt idx="3466">
                  <c:v>0.60237086524360439</c:v>
                </c:pt>
                <c:pt idx="3467">
                  <c:v>0.6041225354407691</c:v>
                </c:pt>
                <c:pt idx="3468">
                  <c:v>0.59755377220140127</c:v>
                </c:pt>
                <c:pt idx="3469">
                  <c:v>0.60149503014502192</c:v>
                </c:pt>
                <c:pt idx="3470">
                  <c:v>0.59536418445494543</c:v>
                </c:pt>
                <c:pt idx="3471">
                  <c:v>0.59755377220140127</c:v>
                </c:pt>
                <c:pt idx="3472">
                  <c:v>0.60280878279289563</c:v>
                </c:pt>
                <c:pt idx="3473">
                  <c:v>0.59536418445494543</c:v>
                </c:pt>
                <c:pt idx="3474">
                  <c:v>0.59580210200423656</c:v>
                </c:pt>
                <c:pt idx="3475">
                  <c:v>0.58835750366628647</c:v>
                </c:pt>
                <c:pt idx="3476">
                  <c:v>0.59273667915919837</c:v>
                </c:pt>
                <c:pt idx="3477">
                  <c:v>0.59229876160990713</c:v>
                </c:pt>
                <c:pt idx="3478">
                  <c:v>0.59361251425778061</c:v>
                </c:pt>
                <c:pt idx="3479">
                  <c:v>0.59317459670848949</c:v>
                </c:pt>
                <c:pt idx="3480">
                  <c:v>0.59448834935636308</c:v>
                </c:pt>
                <c:pt idx="3481">
                  <c:v>0.58967125631415995</c:v>
                </c:pt>
                <c:pt idx="3482">
                  <c:v>0.59142292651132478</c:v>
                </c:pt>
                <c:pt idx="3483">
                  <c:v>0.58879542121557771</c:v>
                </c:pt>
                <c:pt idx="3484">
                  <c:v>0.58485416327195705</c:v>
                </c:pt>
                <c:pt idx="3485">
                  <c:v>0.58485416327195705</c:v>
                </c:pt>
                <c:pt idx="3486">
                  <c:v>0.58835750366628647</c:v>
                </c:pt>
                <c:pt idx="3487">
                  <c:v>0.58660583346912176</c:v>
                </c:pt>
                <c:pt idx="3488">
                  <c:v>0.58748166856770401</c:v>
                </c:pt>
                <c:pt idx="3489">
                  <c:v>0.58835750366628647</c:v>
                </c:pt>
                <c:pt idx="3490">
                  <c:v>0.5826645755255011</c:v>
                </c:pt>
                <c:pt idx="3491">
                  <c:v>0.58135082287762752</c:v>
                </c:pt>
                <c:pt idx="3492">
                  <c:v>0.59273667915919837</c:v>
                </c:pt>
                <c:pt idx="3493">
                  <c:v>0.58441624572266582</c:v>
                </c:pt>
                <c:pt idx="3494">
                  <c:v>0.58923333876486883</c:v>
                </c:pt>
                <c:pt idx="3495">
                  <c:v>0.57784748248329798</c:v>
                </c:pt>
                <c:pt idx="3496">
                  <c:v>0.57697164738471574</c:v>
                </c:pt>
                <c:pt idx="3497">
                  <c:v>0.58135082287762752</c:v>
                </c:pt>
                <c:pt idx="3498">
                  <c:v>0.57872331758188045</c:v>
                </c:pt>
                <c:pt idx="3499">
                  <c:v>0.57916123513117157</c:v>
                </c:pt>
                <c:pt idx="3500">
                  <c:v>0.58091290532833639</c:v>
                </c:pt>
                <c:pt idx="3501">
                  <c:v>0.57872331758188045</c:v>
                </c:pt>
                <c:pt idx="3502">
                  <c:v>0.58441624572266582</c:v>
                </c:pt>
                <c:pt idx="3503">
                  <c:v>0.57740956493400686</c:v>
                </c:pt>
                <c:pt idx="3504">
                  <c:v>0.56865121394818319</c:v>
                </c:pt>
                <c:pt idx="3505">
                  <c:v>0.5765337298354245</c:v>
                </c:pt>
                <c:pt idx="3506">
                  <c:v>0.5704028841453479</c:v>
                </c:pt>
                <c:pt idx="3507">
                  <c:v>0.57784748248329798</c:v>
                </c:pt>
                <c:pt idx="3508">
                  <c:v>0.57390622453967732</c:v>
                </c:pt>
                <c:pt idx="3509">
                  <c:v>0.57303038944109497</c:v>
                </c:pt>
                <c:pt idx="3510">
                  <c:v>0.57521997718755091</c:v>
                </c:pt>
                <c:pt idx="3511">
                  <c:v>0.57872331758188045</c:v>
                </c:pt>
                <c:pt idx="3512">
                  <c:v>0.57565789473684204</c:v>
                </c:pt>
                <c:pt idx="3513">
                  <c:v>0.57259247189180384</c:v>
                </c:pt>
                <c:pt idx="3514">
                  <c:v>0.56558579110314477</c:v>
                </c:pt>
                <c:pt idx="3515">
                  <c:v>0.5673374613003096</c:v>
                </c:pt>
                <c:pt idx="3516">
                  <c:v>0.57521997718755091</c:v>
                </c:pt>
                <c:pt idx="3517">
                  <c:v>0.56865121394818319</c:v>
                </c:pt>
                <c:pt idx="3518">
                  <c:v>0.5673374613003096</c:v>
                </c:pt>
                <c:pt idx="3519">
                  <c:v>0.57478205963825979</c:v>
                </c:pt>
                <c:pt idx="3520">
                  <c:v>0.56821329639889195</c:v>
                </c:pt>
                <c:pt idx="3521">
                  <c:v>0.57259247189180384</c:v>
                </c:pt>
                <c:pt idx="3522">
                  <c:v>0.56252036825810658</c:v>
                </c:pt>
                <c:pt idx="3523">
                  <c:v>0.57171663679322138</c:v>
                </c:pt>
                <c:pt idx="3524">
                  <c:v>0.56689954375101848</c:v>
                </c:pt>
                <c:pt idx="3525">
                  <c:v>0.56952704904676554</c:v>
                </c:pt>
                <c:pt idx="3526">
                  <c:v>0.56821329639889195</c:v>
                </c:pt>
                <c:pt idx="3527">
                  <c:v>0.56865121394818319</c:v>
                </c:pt>
                <c:pt idx="3528">
                  <c:v>0.55770327521590346</c:v>
                </c:pt>
                <c:pt idx="3529">
                  <c:v>0.55332409972299168</c:v>
                </c:pt>
                <c:pt idx="3530">
                  <c:v>0.55770327521590346</c:v>
                </c:pt>
                <c:pt idx="3531">
                  <c:v>0.56208245070881535</c:v>
                </c:pt>
                <c:pt idx="3532">
                  <c:v>0.56996496659605667</c:v>
                </c:pt>
                <c:pt idx="3533">
                  <c:v>0.56558579110314477</c:v>
                </c:pt>
                <c:pt idx="3534">
                  <c:v>0.55770327521590346</c:v>
                </c:pt>
                <c:pt idx="3535">
                  <c:v>0.55770327521590346</c:v>
                </c:pt>
                <c:pt idx="3536">
                  <c:v>0.55770327521590346</c:v>
                </c:pt>
                <c:pt idx="3537">
                  <c:v>0.55770327521590346</c:v>
                </c:pt>
                <c:pt idx="3538">
                  <c:v>0.56339620335668894</c:v>
                </c:pt>
                <c:pt idx="3539">
                  <c:v>0.55770327521590346</c:v>
                </c:pt>
                <c:pt idx="3540">
                  <c:v>0.55332409972299168</c:v>
                </c:pt>
                <c:pt idx="3541">
                  <c:v>0.5489449242300799</c:v>
                </c:pt>
                <c:pt idx="3542">
                  <c:v>0.5489449242300799</c:v>
                </c:pt>
                <c:pt idx="3543">
                  <c:v>0.55332409972299168</c:v>
                </c:pt>
                <c:pt idx="3544">
                  <c:v>0.54456574873716801</c:v>
                </c:pt>
                <c:pt idx="3545">
                  <c:v>0.54456574873716801</c:v>
                </c:pt>
                <c:pt idx="3546">
                  <c:v>0.5489449242300799</c:v>
                </c:pt>
                <c:pt idx="3547">
                  <c:v>0.54456574873716801</c:v>
                </c:pt>
                <c:pt idx="3548">
                  <c:v>0.5489449242300799</c:v>
                </c:pt>
                <c:pt idx="3549">
                  <c:v>0.5489449242300799</c:v>
                </c:pt>
                <c:pt idx="3550">
                  <c:v>0.54456574873716801</c:v>
                </c:pt>
                <c:pt idx="3551">
                  <c:v>0.53580739775134423</c:v>
                </c:pt>
                <c:pt idx="3552">
                  <c:v>0.54456574873716801</c:v>
                </c:pt>
                <c:pt idx="3553">
                  <c:v>0.5489449242300799</c:v>
                </c:pt>
                <c:pt idx="3554">
                  <c:v>0.54456574873716801</c:v>
                </c:pt>
                <c:pt idx="3555">
                  <c:v>0.5489449242300799</c:v>
                </c:pt>
                <c:pt idx="3556">
                  <c:v>0.54456574873716801</c:v>
                </c:pt>
                <c:pt idx="3557">
                  <c:v>0.54456574873716801</c:v>
                </c:pt>
                <c:pt idx="3558">
                  <c:v>0.54018657324425612</c:v>
                </c:pt>
                <c:pt idx="3559">
                  <c:v>0.54018657324425612</c:v>
                </c:pt>
                <c:pt idx="3560">
                  <c:v>0.54018657324425612</c:v>
                </c:pt>
                <c:pt idx="3561">
                  <c:v>0.54018657324425612</c:v>
                </c:pt>
                <c:pt idx="3562">
                  <c:v>0.54018657324425612</c:v>
                </c:pt>
                <c:pt idx="3563">
                  <c:v>0.53142822225843245</c:v>
                </c:pt>
                <c:pt idx="3564">
                  <c:v>0.53142822225843245</c:v>
                </c:pt>
                <c:pt idx="3565">
                  <c:v>0.53142822225843245</c:v>
                </c:pt>
                <c:pt idx="3566">
                  <c:v>0.53142822225843245</c:v>
                </c:pt>
                <c:pt idx="3567">
                  <c:v>0.52266987127260878</c:v>
                </c:pt>
                <c:pt idx="3568">
                  <c:v>0.53142822225843245</c:v>
                </c:pt>
                <c:pt idx="3569">
                  <c:v>0.52266987127260878</c:v>
                </c:pt>
                <c:pt idx="3570">
                  <c:v>0.52704904676552067</c:v>
                </c:pt>
                <c:pt idx="3571">
                  <c:v>0.53142822225843245</c:v>
                </c:pt>
                <c:pt idx="3572">
                  <c:v>0.52266987127260878</c:v>
                </c:pt>
                <c:pt idx="3573">
                  <c:v>0.52704904676552067</c:v>
                </c:pt>
                <c:pt idx="3574">
                  <c:v>0.51829069577969689</c:v>
                </c:pt>
                <c:pt idx="3575">
                  <c:v>0.52704904676552067</c:v>
                </c:pt>
                <c:pt idx="3576">
                  <c:v>0.51829069577969689</c:v>
                </c:pt>
                <c:pt idx="3577">
                  <c:v>0.52266987127260878</c:v>
                </c:pt>
                <c:pt idx="3578">
                  <c:v>0.51829069577969689</c:v>
                </c:pt>
                <c:pt idx="3579">
                  <c:v>0.52266987127260878</c:v>
                </c:pt>
                <c:pt idx="3580">
                  <c:v>0.51829069577969689</c:v>
                </c:pt>
                <c:pt idx="3581">
                  <c:v>0.52266987127260878</c:v>
                </c:pt>
                <c:pt idx="3582">
                  <c:v>0.51829069577969689</c:v>
                </c:pt>
                <c:pt idx="3583">
                  <c:v>0.513911520286785</c:v>
                </c:pt>
                <c:pt idx="3584">
                  <c:v>0.52266987127260878</c:v>
                </c:pt>
                <c:pt idx="3585">
                  <c:v>0.52266987127260878</c:v>
                </c:pt>
                <c:pt idx="3586">
                  <c:v>0.52266987127260878</c:v>
                </c:pt>
                <c:pt idx="3587">
                  <c:v>0.51829069577969689</c:v>
                </c:pt>
                <c:pt idx="3588">
                  <c:v>0.52266987127260878</c:v>
                </c:pt>
                <c:pt idx="3589">
                  <c:v>0.51829069577969689</c:v>
                </c:pt>
                <c:pt idx="3590">
                  <c:v>0.513911520286785</c:v>
                </c:pt>
                <c:pt idx="3591">
                  <c:v>0.513911520286785</c:v>
                </c:pt>
                <c:pt idx="3592">
                  <c:v>0.513911520286785</c:v>
                </c:pt>
                <c:pt idx="3593">
                  <c:v>0.52266987127260878</c:v>
                </c:pt>
                <c:pt idx="3594">
                  <c:v>0.513911520286785</c:v>
                </c:pt>
                <c:pt idx="3595">
                  <c:v>0.51829069577969689</c:v>
                </c:pt>
                <c:pt idx="3596">
                  <c:v>0.52266987127260878</c:v>
                </c:pt>
                <c:pt idx="3597">
                  <c:v>0.50953234479387322</c:v>
                </c:pt>
                <c:pt idx="3598">
                  <c:v>0.513911520286785</c:v>
                </c:pt>
                <c:pt idx="3599">
                  <c:v>0.50515316930096144</c:v>
                </c:pt>
                <c:pt idx="3600">
                  <c:v>0.51829069577969689</c:v>
                </c:pt>
                <c:pt idx="3601">
                  <c:v>0.50515316930096144</c:v>
                </c:pt>
                <c:pt idx="3602">
                  <c:v>0.51829069577969689</c:v>
                </c:pt>
                <c:pt idx="3603">
                  <c:v>0.513911520286785</c:v>
                </c:pt>
                <c:pt idx="3604">
                  <c:v>0.50953234479387322</c:v>
                </c:pt>
                <c:pt idx="3605">
                  <c:v>0.50953234479387322</c:v>
                </c:pt>
                <c:pt idx="3606">
                  <c:v>0.50515316930096144</c:v>
                </c:pt>
                <c:pt idx="3607">
                  <c:v>0.50953234479387322</c:v>
                </c:pt>
                <c:pt idx="3608">
                  <c:v>0.50515316930096144</c:v>
                </c:pt>
                <c:pt idx="3609">
                  <c:v>0.50077399380804954</c:v>
                </c:pt>
                <c:pt idx="3610">
                  <c:v>0.30371109662701645</c:v>
                </c:pt>
                <c:pt idx="3611">
                  <c:v>0.15043995437510183</c:v>
                </c:pt>
                <c:pt idx="3612">
                  <c:v>5.4098093531041225E-2</c:v>
                </c:pt>
                <c:pt idx="3613">
                  <c:v>4.9718918038129334E-2</c:v>
                </c:pt>
                <c:pt idx="3614">
                  <c:v>1.5479876160990891E-3</c:v>
                </c:pt>
                <c:pt idx="3615">
                  <c:v>1.5479876160990891E-3</c:v>
                </c:pt>
                <c:pt idx="3616">
                  <c:v>-7.2103633697246927E-3</c:v>
                </c:pt>
                <c:pt idx="3617">
                  <c:v>-2.8311878768128018E-3</c:v>
                </c:pt>
                <c:pt idx="3618">
                  <c:v>-2.8311878768128018E-3</c:v>
                </c:pt>
                <c:pt idx="3619">
                  <c:v>1.5479876160990891E-3</c:v>
                </c:pt>
                <c:pt idx="3620">
                  <c:v>1.5479876160990891E-3</c:v>
                </c:pt>
                <c:pt idx="3621">
                  <c:v>3.2202216066481992E-2</c:v>
                </c:pt>
                <c:pt idx="3622">
                  <c:v>1.4685514094834651E-2</c:v>
                </c:pt>
                <c:pt idx="3623">
                  <c:v>1.030633860192276E-2</c:v>
                </c:pt>
                <c:pt idx="3624">
                  <c:v>1.9064689587746431E-2</c:v>
                </c:pt>
                <c:pt idx="3625">
                  <c:v>1.9064689587746431E-2</c:v>
                </c:pt>
                <c:pt idx="3626">
                  <c:v>1.9064689587746431E-2</c:v>
                </c:pt>
                <c:pt idx="3627">
                  <c:v>2.3443865080658322E-2</c:v>
                </c:pt>
                <c:pt idx="3628">
                  <c:v>5.927163109010869E-3</c:v>
                </c:pt>
                <c:pt idx="3629">
                  <c:v>3.6581391559393883E-2</c:v>
                </c:pt>
                <c:pt idx="3630">
                  <c:v>2.3443865080658322E-2</c:v>
                </c:pt>
                <c:pt idx="3631">
                  <c:v>2.7823040573570101E-2</c:v>
                </c:pt>
                <c:pt idx="3632">
                  <c:v>2.3443865080658322E-2</c:v>
                </c:pt>
                <c:pt idx="3633">
                  <c:v>3.2202216066481992E-2</c:v>
                </c:pt>
                <c:pt idx="3634">
                  <c:v>4.0960567052305663E-2</c:v>
                </c:pt>
                <c:pt idx="3635">
                  <c:v>4.9718918038129334E-2</c:v>
                </c:pt>
                <c:pt idx="3636">
                  <c:v>2.7823040573570101E-2</c:v>
                </c:pt>
                <c:pt idx="3637">
                  <c:v>3.2202216066481992E-2</c:v>
                </c:pt>
                <c:pt idx="3638">
                  <c:v>3.6581391559393883E-2</c:v>
                </c:pt>
                <c:pt idx="3639">
                  <c:v>3.2202216066481992E-2</c:v>
                </c:pt>
                <c:pt idx="3640">
                  <c:v>3.2202216066481992E-2</c:v>
                </c:pt>
                <c:pt idx="3641">
                  <c:v>3.6581391559393883E-2</c:v>
                </c:pt>
                <c:pt idx="3642">
                  <c:v>2.7823040573570101E-2</c:v>
                </c:pt>
                <c:pt idx="3643">
                  <c:v>3.2202216066481992E-2</c:v>
                </c:pt>
                <c:pt idx="3644">
                  <c:v>2.7823040573570101E-2</c:v>
                </c:pt>
                <c:pt idx="3645">
                  <c:v>3.6581391559393883E-2</c:v>
                </c:pt>
                <c:pt idx="3646">
                  <c:v>3.2202216066481992E-2</c:v>
                </c:pt>
                <c:pt idx="3647">
                  <c:v>2.3443865080658322E-2</c:v>
                </c:pt>
                <c:pt idx="3648">
                  <c:v>1.9064689587746431E-2</c:v>
                </c:pt>
                <c:pt idx="3649">
                  <c:v>2.3443865080658322E-2</c:v>
                </c:pt>
                <c:pt idx="3650">
                  <c:v>3.6581391559393883E-2</c:v>
                </c:pt>
                <c:pt idx="3651">
                  <c:v>2.7823040573570101E-2</c:v>
                </c:pt>
                <c:pt idx="3652">
                  <c:v>4.0960567052305663E-2</c:v>
                </c:pt>
                <c:pt idx="3653">
                  <c:v>2.7823040573570101E-2</c:v>
                </c:pt>
                <c:pt idx="3654">
                  <c:v>3.6581391559393883E-2</c:v>
                </c:pt>
                <c:pt idx="3655">
                  <c:v>3.2202216066481992E-2</c:v>
                </c:pt>
                <c:pt idx="3656">
                  <c:v>3.2202216066481992E-2</c:v>
                </c:pt>
                <c:pt idx="3657">
                  <c:v>3.6581391559393883E-2</c:v>
                </c:pt>
                <c:pt idx="3658">
                  <c:v>4.5339742545217554E-2</c:v>
                </c:pt>
                <c:pt idx="3659">
                  <c:v>3.2202216066481992E-2</c:v>
                </c:pt>
                <c:pt idx="3660">
                  <c:v>4.5339742545217554E-2</c:v>
                </c:pt>
                <c:pt idx="3661">
                  <c:v>3.2202216066481992E-2</c:v>
                </c:pt>
                <c:pt idx="3662">
                  <c:v>3.6581391559393883E-2</c:v>
                </c:pt>
                <c:pt idx="3663">
                  <c:v>3.6581391559393883E-2</c:v>
                </c:pt>
                <c:pt idx="3664">
                  <c:v>2.3443865080658322E-2</c:v>
                </c:pt>
                <c:pt idx="3665">
                  <c:v>2.7823040573570101E-2</c:v>
                </c:pt>
                <c:pt idx="3666">
                  <c:v>3.6581391559393883E-2</c:v>
                </c:pt>
                <c:pt idx="3667">
                  <c:v>3.6581391559393883E-2</c:v>
                </c:pt>
                <c:pt idx="3668">
                  <c:v>3.2202216066481992E-2</c:v>
                </c:pt>
                <c:pt idx="3669">
                  <c:v>4.0960567052305663E-2</c:v>
                </c:pt>
                <c:pt idx="3670">
                  <c:v>3.6581391559393883E-2</c:v>
                </c:pt>
                <c:pt idx="3671">
                  <c:v>3.6581391559393883E-2</c:v>
                </c:pt>
                <c:pt idx="3672">
                  <c:v>3.6581391559393883E-2</c:v>
                </c:pt>
                <c:pt idx="3673">
                  <c:v>3.6581391559393883E-2</c:v>
                </c:pt>
                <c:pt idx="3674">
                  <c:v>3.6581391559393883E-2</c:v>
                </c:pt>
                <c:pt idx="3675">
                  <c:v>3.2202216066481992E-2</c:v>
                </c:pt>
                <c:pt idx="3676">
                  <c:v>3.2202216066481992E-2</c:v>
                </c:pt>
                <c:pt idx="3677">
                  <c:v>3.6581391559393883E-2</c:v>
                </c:pt>
                <c:pt idx="3678">
                  <c:v>3.6581391559393883E-2</c:v>
                </c:pt>
                <c:pt idx="3679">
                  <c:v>3.2202216066481992E-2</c:v>
                </c:pt>
                <c:pt idx="3680">
                  <c:v>3.2202216066481992E-2</c:v>
                </c:pt>
                <c:pt idx="3681">
                  <c:v>4.0960567052305663E-2</c:v>
                </c:pt>
                <c:pt idx="3682">
                  <c:v>3.2202216066481992E-2</c:v>
                </c:pt>
                <c:pt idx="3683">
                  <c:v>4.5339742545217554E-2</c:v>
                </c:pt>
                <c:pt idx="3684">
                  <c:v>3.2202216066481992E-2</c:v>
                </c:pt>
                <c:pt idx="3685">
                  <c:v>3.6581391559393883E-2</c:v>
                </c:pt>
                <c:pt idx="3686">
                  <c:v>3.6581391559393883E-2</c:v>
                </c:pt>
                <c:pt idx="3687">
                  <c:v>4.0960567052305663E-2</c:v>
                </c:pt>
                <c:pt idx="3688">
                  <c:v>4.0960567052305663E-2</c:v>
                </c:pt>
                <c:pt idx="3689">
                  <c:v>3.2202216066481992E-2</c:v>
                </c:pt>
                <c:pt idx="3690">
                  <c:v>3.6581391559393883E-2</c:v>
                </c:pt>
                <c:pt idx="3691">
                  <c:v>3.2202216066481992E-2</c:v>
                </c:pt>
                <c:pt idx="3692">
                  <c:v>3.6581391559393883E-2</c:v>
                </c:pt>
                <c:pt idx="3693">
                  <c:v>3.2202216066481992E-2</c:v>
                </c:pt>
                <c:pt idx="3694">
                  <c:v>4.0960567052305663E-2</c:v>
                </c:pt>
                <c:pt idx="3695">
                  <c:v>3.6581391559393883E-2</c:v>
                </c:pt>
                <c:pt idx="3696">
                  <c:v>3.6581391559393883E-2</c:v>
                </c:pt>
                <c:pt idx="3697">
                  <c:v>2.3443865080658322E-2</c:v>
                </c:pt>
                <c:pt idx="3698">
                  <c:v>4.0960567052305663E-2</c:v>
                </c:pt>
                <c:pt idx="3699">
                  <c:v>3.2202216066481992E-2</c:v>
                </c:pt>
                <c:pt idx="3700">
                  <c:v>3.2202216066481992E-2</c:v>
                </c:pt>
                <c:pt idx="3701">
                  <c:v>3.6581391559393883E-2</c:v>
                </c:pt>
                <c:pt idx="3702">
                  <c:v>4.0960567052305663E-2</c:v>
                </c:pt>
                <c:pt idx="3703">
                  <c:v>3.2202216066481992E-2</c:v>
                </c:pt>
                <c:pt idx="3704">
                  <c:v>3.6581391559393883E-2</c:v>
                </c:pt>
                <c:pt idx="3705">
                  <c:v>4.0960567052305663E-2</c:v>
                </c:pt>
                <c:pt idx="3706">
                  <c:v>4.0960567052305663E-2</c:v>
                </c:pt>
                <c:pt idx="3707">
                  <c:v>4.5339742545217554E-2</c:v>
                </c:pt>
                <c:pt idx="3708">
                  <c:v>3.6581391559393883E-2</c:v>
                </c:pt>
                <c:pt idx="3709">
                  <c:v>3.2202216066481992E-2</c:v>
                </c:pt>
                <c:pt idx="3710">
                  <c:v>3.6581391559393883E-2</c:v>
                </c:pt>
                <c:pt idx="3711">
                  <c:v>3.2202216066481992E-2</c:v>
                </c:pt>
                <c:pt idx="3712">
                  <c:v>3.6581391559393883E-2</c:v>
                </c:pt>
                <c:pt idx="3713">
                  <c:v>4.0960567052305663E-2</c:v>
                </c:pt>
                <c:pt idx="3714">
                  <c:v>4.0960567052305663E-2</c:v>
                </c:pt>
                <c:pt idx="3715">
                  <c:v>3.2202216066481992E-2</c:v>
                </c:pt>
                <c:pt idx="3716">
                  <c:v>3.6581391559393883E-2</c:v>
                </c:pt>
                <c:pt idx="3717">
                  <c:v>4.0960567052305663E-2</c:v>
                </c:pt>
                <c:pt idx="3718">
                  <c:v>4.0960567052305663E-2</c:v>
                </c:pt>
                <c:pt idx="3719">
                  <c:v>3.2202216066481992E-2</c:v>
                </c:pt>
                <c:pt idx="3720">
                  <c:v>4.0960567052305663E-2</c:v>
                </c:pt>
                <c:pt idx="3721">
                  <c:v>3.6581391559393883E-2</c:v>
                </c:pt>
                <c:pt idx="3722">
                  <c:v>3.6581391559393883E-2</c:v>
                </c:pt>
                <c:pt idx="3723">
                  <c:v>3.6581391559393883E-2</c:v>
                </c:pt>
                <c:pt idx="3724">
                  <c:v>2.7823040573570101E-2</c:v>
                </c:pt>
                <c:pt idx="3725">
                  <c:v>3.2202216066481992E-2</c:v>
                </c:pt>
                <c:pt idx="3726">
                  <c:v>3.2202216066481992E-2</c:v>
                </c:pt>
                <c:pt idx="3727">
                  <c:v>3.6581391559393883E-2</c:v>
                </c:pt>
                <c:pt idx="3728">
                  <c:v>3.6581391559393883E-2</c:v>
                </c:pt>
                <c:pt idx="3729">
                  <c:v>4.0960567052305663E-2</c:v>
                </c:pt>
                <c:pt idx="3730">
                  <c:v>4.0960567052305663E-2</c:v>
                </c:pt>
                <c:pt idx="3731">
                  <c:v>4.0960567052305663E-2</c:v>
                </c:pt>
                <c:pt idx="3732">
                  <c:v>3.6581391559393883E-2</c:v>
                </c:pt>
                <c:pt idx="3733">
                  <c:v>4.9718918038129334E-2</c:v>
                </c:pt>
                <c:pt idx="3734">
                  <c:v>2.7823040573570101E-2</c:v>
                </c:pt>
                <c:pt idx="3735">
                  <c:v>2.7823040573570101E-2</c:v>
                </c:pt>
                <c:pt idx="3736">
                  <c:v>3.2202216066481992E-2</c:v>
                </c:pt>
                <c:pt idx="3737">
                  <c:v>4.0960567052305663E-2</c:v>
                </c:pt>
                <c:pt idx="3738">
                  <c:v>4.0960567052305663E-2</c:v>
                </c:pt>
                <c:pt idx="3739">
                  <c:v>3.2202216066481992E-2</c:v>
                </c:pt>
                <c:pt idx="3740">
                  <c:v>4.0960567052305663E-2</c:v>
                </c:pt>
                <c:pt idx="3741">
                  <c:v>3.6581391559393883E-2</c:v>
                </c:pt>
                <c:pt idx="3742">
                  <c:v>4.0960567052305663E-2</c:v>
                </c:pt>
                <c:pt idx="3743">
                  <c:v>4.0960567052305663E-2</c:v>
                </c:pt>
                <c:pt idx="3744">
                  <c:v>3.6581391559393883E-2</c:v>
                </c:pt>
                <c:pt idx="3745">
                  <c:v>2.3443865080658322E-2</c:v>
                </c:pt>
                <c:pt idx="3746">
                  <c:v>3.2202216066481992E-2</c:v>
                </c:pt>
                <c:pt idx="3747">
                  <c:v>3.2202216066481992E-2</c:v>
                </c:pt>
                <c:pt idx="3748">
                  <c:v>2.7823040573570101E-2</c:v>
                </c:pt>
                <c:pt idx="3749">
                  <c:v>3.2202216066481992E-2</c:v>
                </c:pt>
                <c:pt idx="3750">
                  <c:v>3.2202216066481992E-2</c:v>
                </c:pt>
                <c:pt idx="3751">
                  <c:v>2.7823040573570101E-2</c:v>
                </c:pt>
                <c:pt idx="3752">
                  <c:v>3.2202216066481992E-2</c:v>
                </c:pt>
                <c:pt idx="3753">
                  <c:v>3.6581391559393883E-2</c:v>
                </c:pt>
                <c:pt idx="3754">
                  <c:v>3.2202216066481992E-2</c:v>
                </c:pt>
                <c:pt idx="3755">
                  <c:v>3.2202216066481992E-2</c:v>
                </c:pt>
                <c:pt idx="3756">
                  <c:v>3.2202216066481992E-2</c:v>
                </c:pt>
                <c:pt idx="3757">
                  <c:v>3.2202216066481992E-2</c:v>
                </c:pt>
                <c:pt idx="3758">
                  <c:v>3.2202216066481992E-2</c:v>
                </c:pt>
                <c:pt idx="3759">
                  <c:v>3.2202216066481992E-2</c:v>
                </c:pt>
                <c:pt idx="3760">
                  <c:v>2.7823040573570101E-2</c:v>
                </c:pt>
                <c:pt idx="3761">
                  <c:v>2.7823040573570101E-2</c:v>
                </c:pt>
                <c:pt idx="3762">
                  <c:v>2.7823040573570101E-2</c:v>
                </c:pt>
                <c:pt idx="3763">
                  <c:v>3.6581391559393883E-2</c:v>
                </c:pt>
                <c:pt idx="3764">
                  <c:v>2.3443865080658322E-2</c:v>
                </c:pt>
                <c:pt idx="3765">
                  <c:v>4.0960567052305663E-2</c:v>
                </c:pt>
                <c:pt idx="3766">
                  <c:v>2.3443865080658322E-2</c:v>
                </c:pt>
                <c:pt idx="3767">
                  <c:v>3.6581391559393883E-2</c:v>
                </c:pt>
                <c:pt idx="3768">
                  <c:v>2.7823040573570101E-2</c:v>
                </c:pt>
                <c:pt idx="3769">
                  <c:v>3.6581391559393883E-2</c:v>
                </c:pt>
                <c:pt idx="3770">
                  <c:v>3.6581391559393883E-2</c:v>
                </c:pt>
                <c:pt idx="3771">
                  <c:v>2.7823040573570101E-2</c:v>
                </c:pt>
                <c:pt idx="3772">
                  <c:v>1.9064689587746431E-2</c:v>
                </c:pt>
                <c:pt idx="3773">
                  <c:v>2.3443865080658322E-2</c:v>
                </c:pt>
                <c:pt idx="3774">
                  <c:v>2.7823040573570101E-2</c:v>
                </c:pt>
                <c:pt idx="3775">
                  <c:v>2.7823040573570101E-2</c:v>
                </c:pt>
                <c:pt idx="3776">
                  <c:v>3.2202216066481992E-2</c:v>
                </c:pt>
                <c:pt idx="3777">
                  <c:v>3.6581391559393883E-2</c:v>
                </c:pt>
                <c:pt idx="3778">
                  <c:v>3.2202216066481992E-2</c:v>
                </c:pt>
                <c:pt idx="3779">
                  <c:v>4.0960567052305663E-2</c:v>
                </c:pt>
                <c:pt idx="3780">
                  <c:v>3.6581391559393883E-2</c:v>
                </c:pt>
                <c:pt idx="3781">
                  <c:v>2.7823040573570101E-2</c:v>
                </c:pt>
                <c:pt idx="3782">
                  <c:v>2.7823040573570101E-2</c:v>
                </c:pt>
                <c:pt idx="3783">
                  <c:v>2.7823040573570101E-2</c:v>
                </c:pt>
                <c:pt idx="3784">
                  <c:v>4.5339742545217554E-2</c:v>
                </c:pt>
                <c:pt idx="3785">
                  <c:v>2.7823040573570101E-2</c:v>
                </c:pt>
                <c:pt idx="3786">
                  <c:v>4.0960567052305663E-2</c:v>
                </c:pt>
                <c:pt idx="3787">
                  <c:v>4.9718918038129334E-2</c:v>
                </c:pt>
                <c:pt idx="3788">
                  <c:v>2.7823040573570101E-2</c:v>
                </c:pt>
                <c:pt idx="3789">
                  <c:v>5.4098093531041225E-2</c:v>
                </c:pt>
                <c:pt idx="3790">
                  <c:v>3.6581391559393883E-2</c:v>
                </c:pt>
                <c:pt idx="3791">
                  <c:v>4.0960567052305663E-2</c:v>
                </c:pt>
                <c:pt idx="3792">
                  <c:v>4.5339742545217554E-2</c:v>
                </c:pt>
                <c:pt idx="3793">
                  <c:v>4.5339742545217554E-2</c:v>
                </c:pt>
                <c:pt idx="3794">
                  <c:v>3.6581391559393883E-2</c:v>
                </c:pt>
                <c:pt idx="3795">
                  <c:v>3.2202216066481992E-2</c:v>
                </c:pt>
                <c:pt idx="3796">
                  <c:v>4.5339742545217554E-2</c:v>
                </c:pt>
                <c:pt idx="3797">
                  <c:v>4.0960567052305663E-2</c:v>
                </c:pt>
                <c:pt idx="3798">
                  <c:v>4.9718918038129334E-2</c:v>
                </c:pt>
                <c:pt idx="3799">
                  <c:v>3.6581391559393883E-2</c:v>
                </c:pt>
                <c:pt idx="3800">
                  <c:v>3.6581391559393883E-2</c:v>
                </c:pt>
                <c:pt idx="3801">
                  <c:v>4.5339742545217554E-2</c:v>
                </c:pt>
                <c:pt idx="3802">
                  <c:v>4.5339742545217554E-2</c:v>
                </c:pt>
                <c:pt idx="3803">
                  <c:v>4.0960567052305663E-2</c:v>
                </c:pt>
                <c:pt idx="3804">
                  <c:v>3.2202216066481992E-2</c:v>
                </c:pt>
                <c:pt idx="3805">
                  <c:v>4.0960567052305663E-2</c:v>
                </c:pt>
                <c:pt idx="3806">
                  <c:v>3.6581391559393883E-2</c:v>
                </c:pt>
                <c:pt idx="3807">
                  <c:v>3.2202216066481992E-2</c:v>
                </c:pt>
                <c:pt idx="3808">
                  <c:v>2.7823040573570101E-2</c:v>
                </c:pt>
                <c:pt idx="3809">
                  <c:v>2.3443865080658322E-2</c:v>
                </c:pt>
                <c:pt idx="3810">
                  <c:v>3.2202216066481992E-2</c:v>
                </c:pt>
                <c:pt idx="3811">
                  <c:v>3.6581391559393883E-2</c:v>
                </c:pt>
                <c:pt idx="3812">
                  <c:v>3.2202216066481992E-2</c:v>
                </c:pt>
                <c:pt idx="3813">
                  <c:v>3.2202216066481992E-2</c:v>
                </c:pt>
                <c:pt idx="3814">
                  <c:v>3.2202216066481992E-2</c:v>
                </c:pt>
                <c:pt idx="3815">
                  <c:v>3.2202216066481992E-2</c:v>
                </c:pt>
                <c:pt idx="3816">
                  <c:v>4.0960567052305663E-2</c:v>
                </c:pt>
                <c:pt idx="3817">
                  <c:v>3.6581391559393883E-2</c:v>
                </c:pt>
                <c:pt idx="3818">
                  <c:v>3.6581391559393883E-2</c:v>
                </c:pt>
                <c:pt idx="3819">
                  <c:v>3.6581391559393883E-2</c:v>
                </c:pt>
                <c:pt idx="3820">
                  <c:v>4.0960567052305663E-2</c:v>
                </c:pt>
                <c:pt idx="3821">
                  <c:v>2.7823040573570101E-2</c:v>
                </c:pt>
                <c:pt idx="3822">
                  <c:v>3.2202216066481992E-2</c:v>
                </c:pt>
                <c:pt idx="3823">
                  <c:v>2.7823040573570101E-2</c:v>
                </c:pt>
                <c:pt idx="3824">
                  <c:v>3.2202216066481992E-2</c:v>
                </c:pt>
                <c:pt idx="3825">
                  <c:v>2.7823040573570101E-2</c:v>
                </c:pt>
                <c:pt idx="3826">
                  <c:v>1.9064689587746431E-2</c:v>
                </c:pt>
                <c:pt idx="3827">
                  <c:v>2.3443865080658322E-2</c:v>
                </c:pt>
                <c:pt idx="3828">
                  <c:v>3.2202216066481992E-2</c:v>
                </c:pt>
                <c:pt idx="3829">
                  <c:v>4.5339742545217554E-2</c:v>
                </c:pt>
                <c:pt idx="3830">
                  <c:v>4.9718918038129334E-2</c:v>
                </c:pt>
                <c:pt idx="3831">
                  <c:v>3.6581391559393883E-2</c:v>
                </c:pt>
                <c:pt idx="3832">
                  <c:v>2.7823040573570101E-2</c:v>
                </c:pt>
                <c:pt idx="3833">
                  <c:v>4.5339742545217554E-2</c:v>
                </c:pt>
                <c:pt idx="3834">
                  <c:v>3.2202216066481992E-2</c:v>
                </c:pt>
                <c:pt idx="3835">
                  <c:v>4.0960567052305663E-2</c:v>
                </c:pt>
                <c:pt idx="3836">
                  <c:v>4.9718918038129334E-2</c:v>
                </c:pt>
                <c:pt idx="3837">
                  <c:v>2.7823040573570101E-2</c:v>
                </c:pt>
                <c:pt idx="3838">
                  <c:v>4.0960567052305663E-2</c:v>
                </c:pt>
                <c:pt idx="3839">
                  <c:v>4.5339742545217554E-2</c:v>
                </c:pt>
                <c:pt idx="3840">
                  <c:v>3.2202216066481992E-2</c:v>
                </c:pt>
                <c:pt idx="3841">
                  <c:v>2.3443865080658322E-2</c:v>
                </c:pt>
                <c:pt idx="3842">
                  <c:v>4.0960567052305663E-2</c:v>
                </c:pt>
                <c:pt idx="3843">
                  <c:v>3.6581391559393883E-2</c:v>
                </c:pt>
                <c:pt idx="3844">
                  <c:v>3.6581391559393883E-2</c:v>
                </c:pt>
                <c:pt idx="3845">
                  <c:v>3.2202216066481992E-2</c:v>
                </c:pt>
                <c:pt idx="3846">
                  <c:v>3.6581391559393883E-2</c:v>
                </c:pt>
                <c:pt idx="3847">
                  <c:v>3.2202216066481992E-2</c:v>
                </c:pt>
                <c:pt idx="3848">
                  <c:v>4.0960567052305663E-2</c:v>
                </c:pt>
                <c:pt idx="3849">
                  <c:v>3.2202216066481992E-2</c:v>
                </c:pt>
                <c:pt idx="3850">
                  <c:v>2.7823040573570101E-2</c:v>
                </c:pt>
                <c:pt idx="3851">
                  <c:v>2.7823040573570101E-2</c:v>
                </c:pt>
                <c:pt idx="3852">
                  <c:v>2.3443865080658322E-2</c:v>
                </c:pt>
                <c:pt idx="3853">
                  <c:v>2.7823040573570101E-2</c:v>
                </c:pt>
                <c:pt idx="3854">
                  <c:v>4.5339742545217554E-2</c:v>
                </c:pt>
                <c:pt idx="3855">
                  <c:v>2.3443865080658322E-2</c:v>
                </c:pt>
                <c:pt idx="3856">
                  <c:v>3.6581391559393883E-2</c:v>
                </c:pt>
                <c:pt idx="3857">
                  <c:v>3.6581391559393883E-2</c:v>
                </c:pt>
                <c:pt idx="3858">
                  <c:v>4.0960567052305663E-2</c:v>
                </c:pt>
                <c:pt idx="3859">
                  <c:v>3.6581391559393883E-2</c:v>
                </c:pt>
                <c:pt idx="3860">
                  <c:v>3.2202216066481992E-2</c:v>
                </c:pt>
                <c:pt idx="3861">
                  <c:v>3.2202216066481992E-2</c:v>
                </c:pt>
                <c:pt idx="3862">
                  <c:v>4.0960567052305663E-2</c:v>
                </c:pt>
                <c:pt idx="3863">
                  <c:v>4.0960567052305663E-2</c:v>
                </c:pt>
                <c:pt idx="3864">
                  <c:v>4.0960567052305663E-2</c:v>
                </c:pt>
                <c:pt idx="3865">
                  <c:v>4.5339742545217554E-2</c:v>
                </c:pt>
                <c:pt idx="3866">
                  <c:v>3.2202216066481992E-2</c:v>
                </c:pt>
                <c:pt idx="3867">
                  <c:v>4.0960567052305663E-2</c:v>
                </c:pt>
                <c:pt idx="3868">
                  <c:v>4.5339742545217554E-2</c:v>
                </c:pt>
                <c:pt idx="3869">
                  <c:v>2.7823040573570101E-2</c:v>
                </c:pt>
                <c:pt idx="3870">
                  <c:v>4.0960567052305663E-2</c:v>
                </c:pt>
                <c:pt idx="3871">
                  <c:v>3.2202216066481992E-2</c:v>
                </c:pt>
                <c:pt idx="3872">
                  <c:v>2.7823040573570101E-2</c:v>
                </c:pt>
                <c:pt idx="3873">
                  <c:v>4.0960567052305663E-2</c:v>
                </c:pt>
                <c:pt idx="3874">
                  <c:v>4.5339742545217554E-2</c:v>
                </c:pt>
                <c:pt idx="3875">
                  <c:v>4.5339742545217554E-2</c:v>
                </c:pt>
                <c:pt idx="3876">
                  <c:v>4.0960567052305663E-2</c:v>
                </c:pt>
                <c:pt idx="3877">
                  <c:v>2.3443865080658322E-2</c:v>
                </c:pt>
                <c:pt idx="3878">
                  <c:v>4.0960567052305663E-2</c:v>
                </c:pt>
                <c:pt idx="3879">
                  <c:v>3.2202216066481992E-2</c:v>
                </c:pt>
                <c:pt idx="3880">
                  <c:v>3.6581391559393883E-2</c:v>
                </c:pt>
                <c:pt idx="3881">
                  <c:v>4.0960567052305663E-2</c:v>
                </c:pt>
                <c:pt idx="3882">
                  <c:v>3.6581391559393883E-2</c:v>
                </c:pt>
                <c:pt idx="3883">
                  <c:v>3.6581391559393883E-2</c:v>
                </c:pt>
                <c:pt idx="3884">
                  <c:v>3.6581391559393883E-2</c:v>
                </c:pt>
                <c:pt idx="3885">
                  <c:v>4.5339742545217554E-2</c:v>
                </c:pt>
                <c:pt idx="3886">
                  <c:v>3.2202216066481992E-2</c:v>
                </c:pt>
                <c:pt idx="3887">
                  <c:v>2.7823040573570101E-2</c:v>
                </c:pt>
                <c:pt idx="3888">
                  <c:v>3.2202216066481992E-2</c:v>
                </c:pt>
                <c:pt idx="3889">
                  <c:v>3.2202216066481992E-2</c:v>
                </c:pt>
                <c:pt idx="3890">
                  <c:v>3.2202216066481992E-2</c:v>
                </c:pt>
                <c:pt idx="3891">
                  <c:v>4.0960567052305663E-2</c:v>
                </c:pt>
                <c:pt idx="3892">
                  <c:v>3.2202216066481992E-2</c:v>
                </c:pt>
                <c:pt idx="3893">
                  <c:v>4.0960567052305663E-2</c:v>
                </c:pt>
                <c:pt idx="3894">
                  <c:v>3.2202216066481992E-2</c:v>
                </c:pt>
                <c:pt idx="3895">
                  <c:v>3.2202216066481992E-2</c:v>
                </c:pt>
                <c:pt idx="3896">
                  <c:v>3.2202216066481992E-2</c:v>
                </c:pt>
                <c:pt idx="3897">
                  <c:v>4.0960567052305663E-2</c:v>
                </c:pt>
                <c:pt idx="3898">
                  <c:v>3.2202216066481992E-2</c:v>
                </c:pt>
                <c:pt idx="3899">
                  <c:v>3.6581391559393883E-2</c:v>
                </c:pt>
                <c:pt idx="3900">
                  <c:v>3.2202216066481992E-2</c:v>
                </c:pt>
                <c:pt idx="3901">
                  <c:v>5.4098093531041225E-2</c:v>
                </c:pt>
                <c:pt idx="3902">
                  <c:v>2.7823040573570101E-2</c:v>
                </c:pt>
                <c:pt idx="3903">
                  <c:v>2.7823040573570101E-2</c:v>
                </c:pt>
                <c:pt idx="3904">
                  <c:v>2.7823040573570101E-2</c:v>
                </c:pt>
                <c:pt idx="3905">
                  <c:v>2.7823040573570101E-2</c:v>
                </c:pt>
                <c:pt idx="3906">
                  <c:v>2.3443865080658322E-2</c:v>
                </c:pt>
                <c:pt idx="3907">
                  <c:v>2.7823040573570101E-2</c:v>
                </c:pt>
                <c:pt idx="3908">
                  <c:v>2.3443865080658322E-2</c:v>
                </c:pt>
                <c:pt idx="3909">
                  <c:v>2.3443865080658322E-2</c:v>
                </c:pt>
                <c:pt idx="3910">
                  <c:v>2.7823040573570101E-2</c:v>
                </c:pt>
                <c:pt idx="3911">
                  <c:v>2.3443865080658322E-2</c:v>
                </c:pt>
                <c:pt idx="3912">
                  <c:v>2.7823040573570101E-2</c:v>
                </c:pt>
                <c:pt idx="3913">
                  <c:v>3.6581391559393883E-2</c:v>
                </c:pt>
                <c:pt idx="3914">
                  <c:v>3.6581391559393883E-2</c:v>
                </c:pt>
                <c:pt idx="3915">
                  <c:v>3.6581391559393883E-2</c:v>
                </c:pt>
                <c:pt idx="3916">
                  <c:v>4.5339742545217554E-2</c:v>
                </c:pt>
                <c:pt idx="3917">
                  <c:v>4.5339742545217554E-2</c:v>
                </c:pt>
                <c:pt idx="3918">
                  <c:v>3.6581391559393883E-2</c:v>
                </c:pt>
                <c:pt idx="3919">
                  <c:v>2.3443865080658322E-2</c:v>
                </c:pt>
                <c:pt idx="3920">
                  <c:v>2.7823040573570101E-2</c:v>
                </c:pt>
                <c:pt idx="3921">
                  <c:v>2.7823040573570101E-2</c:v>
                </c:pt>
                <c:pt idx="3922">
                  <c:v>2.3443865080658322E-2</c:v>
                </c:pt>
                <c:pt idx="3923">
                  <c:v>4.0960567052305663E-2</c:v>
                </c:pt>
                <c:pt idx="3924">
                  <c:v>3.6581391559393883E-2</c:v>
                </c:pt>
                <c:pt idx="3925">
                  <c:v>1.9064689587746431E-2</c:v>
                </c:pt>
                <c:pt idx="3926">
                  <c:v>2.7823040573570101E-2</c:v>
                </c:pt>
                <c:pt idx="3927">
                  <c:v>3.2202216066481992E-2</c:v>
                </c:pt>
                <c:pt idx="3928">
                  <c:v>2.7823040573570101E-2</c:v>
                </c:pt>
                <c:pt idx="3929">
                  <c:v>3.2202216066481992E-2</c:v>
                </c:pt>
                <c:pt idx="3930">
                  <c:v>2.7823040573570101E-2</c:v>
                </c:pt>
                <c:pt idx="3931">
                  <c:v>3.2202216066481992E-2</c:v>
                </c:pt>
                <c:pt idx="3932">
                  <c:v>3.2202216066481992E-2</c:v>
                </c:pt>
                <c:pt idx="3933">
                  <c:v>4.0960567052305663E-2</c:v>
                </c:pt>
                <c:pt idx="3934">
                  <c:v>2.7823040573570101E-2</c:v>
                </c:pt>
                <c:pt idx="3935">
                  <c:v>3.2202216066481992E-2</c:v>
                </c:pt>
                <c:pt idx="3936">
                  <c:v>2.7823040573570101E-2</c:v>
                </c:pt>
                <c:pt idx="3937">
                  <c:v>2.7823040573570101E-2</c:v>
                </c:pt>
                <c:pt idx="3938">
                  <c:v>2.3443865080658322E-2</c:v>
                </c:pt>
                <c:pt idx="3939">
                  <c:v>2.7823040573570101E-2</c:v>
                </c:pt>
                <c:pt idx="3940">
                  <c:v>2.3443865080658322E-2</c:v>
                </c:pt>
                <c:pt idx="3941">
                  <c:v>2.7823040573570101E-2</c:v>
                </c:pt>
                <c:pt idx="3942">
                  <c:v>2.7823040573570101E-2</c:v>
                </c:pt>
                <c:pt idx="3943">
                  <c:v>1.9064689587746431E-2</c:v>
                </c:pt>
                <c:pt idx="3944">
                  <c:v>3.6581391559393883E-2</c:v>
                </c:pt>
                <c:pt idx="3945">
                  <c:v>2.7823040573570101E-2</c:v>
                </c:pt>
                <c:pt idx="3946">
                  <c:v>2.7823040573570101E-2</c:v>
                </c:pt>
                <c:pt idx="3947">
                  <c:v>2.3443865080658322E-2</c:v>
                </c:pt>
                <c:pt idx="3948">
                  <c:v>2.3443865080658322E-2</c:v>
                </c:pt>
                <c:pt idx="3949">
                  <c:v>3.2202216066481992E-2</c:v>
                </c:pt>
                <c:pt idx="3950">
                  <c:v>3.2202216066481992E-2</c:v>
                </c:pt>
                <c:pt idx="3951">
                  <c:v>2.7823040573570101E-2</c:v>
                </c:pt>
                <c:pt idx="3952">
                  <c:v>2.7823040573570101E-2</c:v>
                </c:pt>
                <c:pt idx="3953">
                  <c:v>2.3443865080658322E-2</c:v>
                </c:pt>
                <c:pt idx="3954">
                  <c:v>2.3443865080658322E-2</c:v>
                </c:pt>
                <c:pt idx="3955">
                  <c:v>2.7823040573570101E-2</c:v>
                </c:pt>
                <c:pt idx="3956">
                  <c:v>1.4685514094834651E-2</c:v>
                </c:pt>
                <c:pt idx="3957">
                  <c:v>2.3443865080658322E-2</c:v>
                </c:pt>
                <c:pt idx="3958">
                  <c:v>2.3443865080658322E-2</c:v>
                </c:pt>
                <c:pt idx="3959">
                  <c:v>2.3443865080658322E-2</c:v>
                </c:pt>
                <c:pt idx="3960">
                  <c:v>5.927163109010869E-3</c:v>
                </c:pt>
                <c:pt idx="3961">
                  <c:v>2.7823040573570101E-2</c:v>
                </c:pt>
                <c:pt idx="3962">
                  <c:v>2.7823040573570101E-2</c:v>
                </c:pt>
                <c:pt idx="3963">
                  <c:v>2.7823040573570101E-2</c:v>
                </c:pt>
                <c:pt idx="3964">
                  <c:v>0.56908913149747431</c:v>
                </c:pt>
                <c:pt idx="3965">
                  <c:v>0.71710526315789469</c:v>
                </c:pt>
                <c:pt idx="3966">
                  <c:v>0.72805320189017442</c:v>
                </c:pt>
                <c:pt idx="3967">
                  <c:v>0.72805320189017442</c:v>
                </c:pt>
                <c:pt idx="3968">
                  <c:v>0.74031489327032751</c:v>
                </c:pt>
                <c:pt idx="3969">
                  <c:v>0.74381823366465705</c:v>
                </c:pt>
                <c:pt idx="3970">
                  <c:v>0.74119072836890987</c:v>
                </c:pt>
                <c:pt idx="3971">
                  <c:v>0.73681155287599798</c:v>
                </c:pt>
                <c:pt idx="3972">
                  <c:v>0.73593571777741573</c:v>
                </c:pt>
                <c:pt idx="3973">
                  <c:v>0.72761528434088318</c:v>
                </c:pt>
                <c:pt idx="3974">
                  <c:v>0.72717736679159195</c:v>
                </c:pt>
                <c:pt idx="3975">
                  <c:v>0.71579151051002121</c:v>
                </c:pt>
                <c:pt idx="3976">
                  <c:v>0.70834691217207102</c:v>
                </c:pt>
                <c:pt idx="3977">
                  <c:v>0.70747107707348866</c:v>
                </c:pt>
                <c:pt idx="3978">
                  <c:v>0.71185025256640055</c:v>
                </c:pt>
                <c:pt idx="3979">
                  <c:v>0.70396773667915924</c:v>
                </c:pt>
                <c:pt idx="3980">
                  <c:v>0.70090231383412083</c:v>
                </c:pt>
                <c:pt idx="3981">
                  <c:v>0.69608522079191792</c:v>
                </c:pt>
                <c:pt idx="3982">
                  <c:v>0.68995437510184132</c:v>
                </c:pt>
                <c:pt idx="3983">
                  <c:v>0.69608522079191792</c:v>
                </c:pt>
                <c:pt idx="3984">
                  <c:v>0.68645103470751179</c:v>
                </c:pt>
                <c:pt idx="3985">
                  <c:v>0.6912681277497148</c:v>
                </c:pt>
                <c:pt idx="3986">
                  <c:v>0.68557519960892943</c:v>
                </c:pt>
                <c:pt idx="3987">
                  <c:v>0.6912681277497148</c:v>
                </c:pt>
                <c:pt idx="3988">
                  <c:v>0.69039229265113256</c:v>
                </c:pt>
                <c:pt idx="3989">
                  <c:v>0.68688895225680302</c:v>
                </c:pt>
                <c:pt idx="3990">
                  <c:v>0.68469936451034707</c:v>
                </c:pt>
                <c:pt idx="3991">
                  <c:v>0.68732686980609414</c:v>
                </c:pt>
                <c:pt idx="3992">
                  <c:v>0.68907854000325885</c:v>
                </c:pt>
                <c:pt idx="3993">
                  <c:v>0.68732686980609414</c:v>
                </c:pt>
                <c:pt idx="3994">
                  <c:v>0.68469936451034707</c:v>
                </c:pt>
                <c:pt idx="3995">
                  <c:v>0.68250977676389113</c:v>
                </c:pt>
                <c:pt idx="3996">
                  <c:v>0.68469936451034707</c:v>
                </c:pt>
                <c:pt idx="3997">
                  <c:v>0.68338561186247349</c:v>
                </c:pt>
                <c:pt idx="3998">
                  <c:v>0.68163394166530877</c:v>
                </c:pt>
                <c:pt idx="3999">
                  <c:v>0.67900643636956159</c:v>
                </c:pt>
                <c:pt idx="4000">
                  <c:v>0.6803201890174353</c:v>
                </c:pt>
                <c:pt idx="4001">
                  <c:v>0.6759410135245234</c:v>
                </c:pt>
                <c:pt idx="4002">
                  <c:v>0.6759410135245234</c:v>
                </c:pt>
                <c:pt idx="4003">
                  <c:v>0.67418934332735869</c:v>
                </c:pt>
                <c:pt idx="4004">
                  <c:v>0.67856851882027047</c:v>
                </c:pt>
                <c:pt idx="4005">
                  <c:v>0.67681684862310576</c:v>
                </c:pt>
                <c:pt idx="4006">
                  <c:v>0.67506517842594094</c:v>
                </c:pt>
                <c:pt idx="4007">
                  <c:v>0.66937225028515557</c:v>
                </c:pt>
                <c:pt idx="4008">
                  <c:v>0.67068600293302916</c:v>
                </c:pt>
                <c:pt idx="4009">
                  <c:v>0.67462726087664981</c:v>
                </c:pt>
                <c:pt idx="4010">
                  <c:v>0.6667447449894085</c:v>
                </c:pt>
                <c:pt idx="4011">
                  <c:v>0.67156183803161151</c:v>
                </c:pt>
                <c:pt idx="4012">
                  <c:v>0.66630682744011738</c:v>
                </c:pt>
                <c:pt idx="4013">
                  <c:v>0.66586890989082614</c:v>
                </c:pt>
                <c:pt idx="4014">
                  <c:v>0.66411723969366143</c:v>
                </c:pt>
                <c:pt idx="4015">
                  <c:v>0.66324140459507896</c:v>
                </c:pt>
                <c:pt idx="4016">
                  <c:v>0.6667447449894085</c:v>
                </c:pt>
                <c:pt idx="4017">
                  <c:v>0.66455515724295255</c:v>
                </c:pt>
                <c:pt idx="4018">
                  <c:v>0.66762058008799086</c:v>
                </c:pt>
                <c:pt idx="4019">
                  <c:v>0.66236556949649672</c:v>
                </c:pt>
                <c:pt idx="4020">
                  <c:v>0.66543099234153491</c:v>
                </c:pt>
                <c:pt idx="4021">
                  <c:v>0.6606138992993319</c:v>
                </c:pt>
                <c:pt idx="4022">
                  <c:v>0.66236556949649672</c:v>
                </c:pt>
                <c:pt idx="4023">
                  <c:v>0.6575484764542936</c:v>
                </c:pt>
                <c:pt idx="4024">
                  <c:v>0.65842431155287606</c:v>
                </c:pt>
                <c:pt idx="4025">
                  <c:v>0.65711055890500236</c:v>
                </c:pt>
                <c:pt idx="4026">
                  <c:v>0.65404513605996417</c:v>
                </c:pt>
                <c:pt idx="4027">
                  <c:v>0.65448305360925541</c:v>
                </c:pt>
                <c:pt idx="4028">
                  <c:v>0.65579680625712888</c:v>
                </c:pt>
                <c:pt idx="4029">
                  <c:v>0.65141763076421699</c:v>
                </c:pt>
                <c:pt idx="4030">
                  <c:v>0.65229346586279946</c:v>
                </c:pt>
                <c:pt idx="4031">
                  <c:v>0.64484886752484927</c:v>
                </c:pt>
                <c:pt idx="4032">
                  <c:v>0.65141763076421699</c:v>
                </c:pt>
                <c:pt idx="4033">
                  <c:v>0.6483522079191788</c:v>
                </c:pt>
                <c:pt idx="4034">
                  <c:v>0.64265927977839332</c:v>
                </c:pt>
                <c:pt idx="4035">
                  <c:v>0.65229346586279946</c:v>
                </c:pt>
                <c:pt idx="4036">
                  <c:v>0.65185554831350823</c:v>
                </c:pt>
                <c:pt idx="4037">
                  <c:v>0.6483522079191788</c:v>
                </c:pt>
                <c:pt idx="4038">
                  <c:v>0.6422213622291022</c:v>
                </c:pt>
                <c:pt idx="4039">
                  <c:v>0.64484886752484927</c:v>
                </c:pt>
                <c:pt idx="4040">
                  <c:v>0.6483522079191788</c:v>
                </c:pt>
                <c:pt idx="4041">
                  <c:v>0.64003177448264625</c:v>
                </c:pt>
                <c:pt idx="4042">
                  <c:v>0.64003177448264625</c:v>
                </c:pt>
                <c:pt idx="4043">
                  <c:v>0.63959385693335502</c:v>
                </c:pt>
                <c:pt idx="4044">
                  <c:v>0.63784218673619031</c:v>
                </c:pt>
                <c:pt idx="4045">
                  <c:v>0.63959385693335502</c:v>
                </c:pt>
                <c:pt idx="4046">
                  <c:v>0.63346301124327842</c:v>
                </c:pt>
                <c:pt idx="4047">
                  <c:v>0.63521468144044313</c:v>
                </c:pt>
                <c:pt idx="4048">
                  <c:v>0.63871802183477266</c:v>
                </c:pt>
                <c:pt idx="4049">
                  <c:v>0.63433884634186088</c:v>
                </c:pt>
                <c:pt idx="4050">
                  <c:v>0.63696635163760795</c:v>
                </c:pt>
                <c:pt idx="4051">
                  <c:v>0.6360905165390256</c:v>
                </c:pt>
                <c:pt idx="4052">
                  <c:v>0.63171134104611371</c:v>
                </c:pt>
                <c:pt idx="4053">
                  <c:v>0.63433884634186088</c:v>
                </c:pt>
                <c:pt idx="4054">
                  <c:v>0.62820800065178428</c:v>
                </c:pt>
                <c:pt idx="4055">
                  <c:v>0.6360905165390256</c:v>
                </c:pt>
                <c:pt idx="4056">
                  <c:v>0.62952175329965776</c:v>
                </c:pt>
                <c:pt idx="4057">
                  <c:v>0.63390092879256965</c:v>
                </c:pt>
                <c:pt idx="4058">
                  <c:v>0.63214925859540494</c:v>
                </c:pt>
                <c:pt idx="4059">
                  <c:v>0.6255804953560371</c:v>
                </c:pt>
                <c:pt idx="4060">
                  <c:v>0.62908383575036664</c:v>
                </c:pt>
                <c:pt idx="4061">
                  <c:v>0.62777008310249305</c:v>
                </c:pt>
                <c:pt idx="4062">
                  <c:v>0.63083550594753135</c:v>
                </c:pt>
                <c:pt idx="4063">
                  <c:v>0.62645633045461957</c:v>
                </c:pt>
                <c:pt idx="4064">
                  <c:v>0.62120131986312532</c:v>
                </c:pt>
                <c:pt idx="4065">
                  <c:v>0.62382882515887239</c:v>
                </c:pt>
                <c:pt idx="4066">
                  <c:v>0.62601841290532834</c:v>
                </c:pt>
                <c:pt idx="4067">
                  <c:v>0.6255804953560371</c:v>
                </c:pt>
                <c:pt idx="4068">
                  <c:v>0.62514257780674598</c:v>
                </c:pt>
                <c:pt idx="4069">
                  <c:v>0.61682214437021343</c:v>
                </c:pt>
                <c:pt idx="4070">
                  <c:v>0.61857381456737826</c:v>
                </c:pt>
                <c:pt idx="4071">
                  <c:v>0.62470466025745486</c:v>
                </c:pt>
                <c:pt idx="4072">
                  <c:v>0.61594630927163108</c:v>
                </c:pt>
                <c:pt idx="4073">
                  <c:v>0.61638422682092231</c:v>
                </c:pt>
                <c:pt idx="4074">
                  <c:v>0.61594630927163108</c:v>
                </c:pt>
                <c:pt idx="4075">
                  <c:v>0.61156713377871919</c:v>
                </c:pt>
                <c:pt idx="4076">
                  <c:v>0.60937754603226324</c:v>
                </c:pt>
                <c:pt idx="4077">
                  <c:v>0.60456045299006034</c:v>
                </c:pt>
                <c:pt idx="4078">
                  <c:v>0.60149503014502192</c:v>
                </c:pt>
                <c:pt idx="4079">
                  <c:v>0.60981546358155447</c:v>
                </c:pt>
                <c:pt idx="4080">
                  <c:v>0.60587420563793382</c:v>
                </c:pt>
                <c:pt idx="4081">
                  <c:v>0.61112921622942806</c:v>
                </c:pt>
                <c:pt idx="4082">
                  <c:v>0.60850171093368099</c:v>
                </c:pt>
                <c:pt idx="4083">
                  <c:v>0.60893962848297212</c:v>
                </c:pt>
                <c:pt idx="4084">
                  <c:v>0.60762587583509853</c:v>
                </c:pt>
                <c:pt idx="4085">
                  <c:v>0.60587420563793382</c:v>
                </c:pt>
                <c:pt idx="4086">
                  <c:v>0.60587420563793382</c:v>
                </c:pt>
                <c:pt idx="4087">
                  <c:v>0.62251507251099891</c:v>
                </c:pt>
                <c:pt idx="4088">
                  <c:v>0.60237086524360439</c:v>
                </c:pt>
                <c:pt idx="4089">
                  <c:v>0.60324670034218675</c:v>
                </c:pt>
                <c:pt idx="4090">
                  <c:v>0.60193294769431316</c:v>
                </c:pt>
                <c:pt idx="4091">
                  <c:v>0.60368461789147787</c:v>
                </c:pt>
                <c:pt idx="4092">
                  <c:v>0.60018127749714845</c:v>
                </c:pt>
                <c:pt idx="4093">
                  <c:v>0.60280878279289563</c:v>
                </c:pt>
                <c:pt idx="4094">
                  <c:v>0.60061919504643968</c:v>
                </c:pt>
                <c:pt idx="4095">
                  <c:v>0.5979916897506925</c:v>
                </c:pt>
                <c:pt idx="4096">
                  <c:v>0.5979916897506925</c:v>
                </c:pt>
                <c:pt idx="4097">
                  <c:v>0.59536418445494543</c:v>
                </c:pt>
                <c:pt idx="4098">
                  <c:v>0.60061919504643968</c:v>
                </c:pt>
                <c:pt idx="4099">
                  <c:v>0.60237086524360439</c:v>
                </c:pt>
                <c:pt idx="4100">
                  <c:v>0.60280878279289563</c:v>
                </c:pt>
                <c:pt idx="4101">
                  <c:v>0.59711585465211015</c:v>
                </c:pt>
                <c:pt idx="4102">
                  <c:v>0.59667793710281902</c:v>
                </c:pt>
                <c:pt idx="4103">
                  <c:v>0.58704375101841288</c:v>
                </c:pt>
                <c:pt idx="4104">
                  <c:v>0.5918608440606159</c:v>
                </c:pt>
                <c:pt idx="4105">
                  <c:v>0.58704375101841288</c:v>
                </c:pt>
                <c:pt idx="4106">
                  <c:v>0.59580210200423656</c:v>
                </c:pt>
                <c:pt idx="4107">
                  <c:v>0.59448834935636308</c:v>
                </c:pt>
                <c:pt idx="4108">
                  <c:v>0.58923333876486883</c:v>
                </c:pt>
                <c:pt idx="4109">
                  <c:v>0.58791958611699524</c:v>
                </c:pt>
                <c:pt idx="4110">
                  <c:v>0.58748166856770401</c:v>
                </c:pt>
                <c:pt idx="4111">
                  <c:v>0.5918608440606159</c:v>
                </c:pt>
                <c:pt idx="4112">
                  <c:v>0.58660583346912176</c:v>
                </c:pt>
                <c:pt idx="4113">
                  <c:v>0.58616791591983053</c:v>
                </c:pt>
                <c:pt idx="4114">
                  <c:v>0.58704375101841288</c:v>
                </c:pt>
                <c:pt idx="4115">
                  <c:v>0.58397832817337458</c:v>
                </c:pt>
                <c:pt idx="4116">
                  <c:v>0.5857299983705393</c:v>
                </c:pt>
                <c:pt idx="4117">
                  <c:v>0.58091290532833639</c:v>
                </c:pt>
                <c:pt idx="4118">
                  <c:v>0.58354041062408335</c:v>
                </c:pt>
                <c:pt idx="4119">
                  <c:v>0.58178874042691864</c:v>
                </c:pt>
                <c:pt idx="4120">
                  <c:v>0.5765337298354245</c:v>
                </c:pt>
                <c:pt idx="4121">
                  <c:v>0.57478205963825979</c:v>
                </c:pt>
                <c:pt idx="4122">
                  <c:v>0.57478205963825979</c:v>
                </c:pt>
                <c:pt idx="4123">
                  <c:v>0.58222665797620987</c:v>
                </c:pt>
                <c:pt idx="4124">
                  <c:v>0.56908913149747431</c:v>
                </c:pt>
                <c:pt idx="4125">
                  <c:v>0.5734683069903862</c:v>
                </c:pt>
                <c:pt idx="4126">
                  <c:v>0.57565789473684204</c:v>
                </c:pt>
                <c:pt idx="4127">
                  <c:v>0.56689954375101848</c:v>
                </c:pt>
                <c:pt idx="4128">
                  <c:v>0.57259247189180384</c:v>
                </c:pt>
                <c:pt idx="4129">
                  <c:v>0.57478205963825979</c:v>
                </c:pt>
                <c:pt idx="4130">
                  <c:v>0.57259247189180384</c:v>
                </c:pt>
                <c:pt idx="4131">
                  <c:v>0.5704028841453479</c:v>
                </c:pt>
                <c:pt idx="4132">
                  <c:v>0.57697164738471574</c:v>
                </c:pt>
                <c:pt idx="4133">
                  <c:v>0.56865121394818319</c:v>
                </c:pt>
                <c:pt idx="4134">
                  <c:v>0.56470995600456253</c:v>
                </c:pt>
                <c:pt idx="4135">
                  <c:v>0.56208245070881535</c:v>
                </c:pt>
                <c:pt idx="4136">
                  <c:v>0.55770327521590346</c:v>
                </c:pt>
                <c:pt idx="4137">
                  <c:v>0.56208245070881535</c:v>
                </c:pt>
                <c:pt idx="4138">
                  <c:v>0.5673374613003096</c:v>
                </c:pt>
                <c:pt idx="4139">
                  <c:v>0.57127871924393026</c:v>
                </c:pt>
                <c:pt idx="4140">
                  <c:v>0.5765337298354245</c:v>
                </c:pt>
                <c:pt idx="4141">
                  <c:v>0.56952704904676554</c:v>
                </c:pt>
                <c:pt idx="4142">
                  <c:v>0.56646162620172724</c:v>
                </c:pt>
                <c:pt idx="4143">
                  <c:v>0.55770327521590346</c:v>
                </c:pt>
                <c:pt idx="4144">
                  <c:v>0.56208245070881535</c:v>
                </c:pt>
                <c:pt idx="4145">
                  <c:v>0.56208245070881535</c:v>
                </c:pt>
                <c:pt idx="4146">
                  <c:v>0.55770327521590346</c:v>
                </c:pt>
                <c:pt idx="4147">
                  <c:v>0.56208245070881535</c:v>
                </c:pt>
                <c:pt idx="4148">
                  <c:v>0.56208245070881535</c:v>
                </c:pt>
                <c:pt idx="4149">
                  <c:v>0.55770327521590346</c:v>
                </c:pt>
                <c:pt idx="4150">
                  <c:v>0.55332409972299168</c:v>
                </c:pt>
                <c:pt idx="4151">
                  <c:v>0.55332409972299168</c:v>
                </c:pt>
                <c:pt idx="4152">
                  <c:v>0.55770327521590346</c:v>
                </c:pt>
                <c:pt idx="4153">
                  <c:v>0.55770327521590346</c:v>
                </c:pt>
                <c:pt idx="4154">
                  <c:v>0.55770327521590346</c:v>
                </c:pt>
                <c:pt idx="4155">
                  <c:v>0.56208245070881535</c:v>
                </c:pt>
                <c:pt idx="4156">
                  <c:v>0.55770327521590346</c:v>
                </c:pt>
                <c:pt idx="4157">
                  <c:v>0.55770327521590346</c:v>
                </c:pt>
                <c:pt idx="4158">
                  <c:v>0.55770327521590346</c:v>
                </c:pt>
                <c:pt idx="4159">
                  <c:v>0.55770327521590346</c:v>
                </c:pt>
                <c:pt idx="4160">
                  <c:v>0.56208245070881535</c:v>
                </c:pt>
                <c:pt idx="4161">
                  <c:v>0.5489449242300799</c:v>
                </c:pt>
                <c:pt idx="4162">
                  <c:v>0.55770327521590346</c:v>
                </c:pt>
                <c:pt idx="4163">
                  <c:v>0.55332409972299168</c:v>
                </c:pt>
                <c:pt idx="4164">
                  <c:v>0.55332409972299168</c:v>
                </c:pt>
                <c:pt idx="4165">
                  <c:v>0.5489449242300799</c:v>
                </c:pt>
                <c:pt idx="4166">
                  <c:v>0.55332409972299168</c:v>
                </c:pt>
                <c:pt idx="4167">
                  <c:v>0.5489449242300799</c:v>
                </c:pt>
                <c:pt idx="4168">
                  <c:v>0.5489449242300799</c:v>
                </c:pt>
                <c:pt idx="4169">
                  <c:v>0.55332409972299168</c:v>
                </c:pt>
                <c:pt idx="4170">
                  <c:v>0.55770327521590346</c:v>
                </c:pt>
                <c:pt idx="4171">
                  <c:v>0.54456574873716801</c:v>
                </c:pt>
                <c:pt idx="4172">
                  <c:v>0.5489449242300799</c:v>
                </c:pt>
                <c:pt idx="4173">
                  <c:v>0.55332409972299168</c:v>
                </c:pt>
                <c:pt idx="4174">
                  <c:v>0.5489449242300799</c:v>
                </c:pt>
                <c:pt idx="4175">
                  <c:v>0.55332409972299168</c:v>
                </c:pt>
                <c:pt idx="4176">
                  <c:v>0.55332409972299168</c:v>
                </c:pt>
                <c:pt idx="4177">
                  <c:v>0.5489449242300799</c:v>
                </c:pt>
                <c:pt idx="4178">
                  <c:v>0.54018657324425612</c:v>
                </c:pt>
                <c:pt idx="4179">
                  <c:v>0.54018657324425612</c:v>
                </c:pt>
                <c:pt idx="4180">
                  <c:v>0.54456574873716801</c:v>
                </c:pt>
                <c:pt idx="4181">
                  <c:v>0.53580739775134423</c:v>
                </c:pt>
                <c:pt idx="4182">
                  <c:v>0.53580739775134423</c:v>
                </c:pt>
                <c:pt idx="4183">
                  <c:v>0.53580739775134423</c:v>
                </c:pt>
                <c:pt idx="4184">
                  <c:v>0.54456574873716801</c:v>
                </c:pt>
                <c:pt idx="4185">
                  <c:v>0.54018657324425612</c:v>
                </c:pt>
                <c:pt idx="4186">
                  <c:v>0.54018657324425612</c:v>
                </c:pt>
                <c:pt idx="4187">
                  <c:v>0.53580739775134423</c:v>
                </c:pt>
                <c:pt idx="4188">
                  <c:v>0.54018657324425612</c:v>
                </c:pt>
                <c:pt idx="4189">
                  <c:v>0.54018657324425612</c:v>
                </c:pt>
                <c:pt idx="4190">
                  <c:v>0.54018657324425612</c:v>
                </c:pt>
                <c:pt idx="4191">
                  <c:v>0.52704904676552067</c:v>
                </c:pt>
                <c:pt idx="4192">
                  <c:v>0.53142822225843245</c:v>
                </c:pt>
                <c:pt idx="4193">
                  <c:v>0.53142822225843245</c:v>
                </c:pt>
                <c:pt idx="4194">
                  <c:v>0.53580739775134423</c:v>
                </c:pt>
                <c:pt idx="4195">
                  <c:v>0.53142822225843245</c:v>
                </c:pt>
                <c:pt idx="4196">
                  <c:v>0.52704904676552067</c:v>
                </c:pt>
                <c:pt idx="4197">
                  <c:v>0.54018657324425612</c:v>
                </c:pt>
                <c:pt idx="4198">
                  <c:v>0.52704904676552067</c:v>
                </c:pt>
                <c:pt idx="4199">
                  <c:v>0.53580739775134423</c:v>
                </c:pt>
                <c:pt idx="4200">
                  <c:v>0.52704904676552067</c:v>
                </c:pt>
                <c:pt idx="4201">
                  <c:v>0.54018657324425612</c:v>
                </c:pt>
                <c:pt idx="4202">
                  <c:v>0.52704904676552067</c:v>
                </c:pt>
                <c:pt idx="4203">
                  <c:v>0.52266987127260878</c:v>
                </c:pt>
                <c:pt idx="4204">
                  <c:v>0.51829069577969689</c:v>
                </c:pt>
                <c:pt idx="4205">
                  <c:v>0.51829069577969689</c:v>
                </c:pt>
                <c:pt idx="4206">
                  <c:v>0.51829069577969689</c:v>
                </c:pt>
                <c:pt idx="4207">
                  <c:v>0.52266987127260878</c:v>
                </c:pt>
                <c:pt idx="4208">
                  <c:v>0.52266987127260878</c:v>
                </c:pt>
                <c:pt idx="4209">
                  <c:v>0.51829069577969689</c:v>
                </c:pt>
                <c:pt idx="4210">
                  <c:v>0.51829069577969689</c:v>
                </c:pt>
                <c:pt idx="4211">
                  <c:v>0.50953234479387322</c:v>
                </c:pt>
                <c:pt idx="4212">
                  <c:v>0.51829069577969689</c:v>
                </c:pt>
                <c:pt idx="4213">
                  <c:v>0.52266987127260878</c:v>
                </c:pt>
                <c:pt idx="4214">
                  <c:v>0.51829069577969689</c:v>
                </c:pt>
                <c:pt idx="4215">
                  <c:v>0.513911520286785</c:v>
                </c:pt>
                <c:pt idx="4216">
                  <c:v>0.50953234479387322</c:v>
                </c:pt>
                <c:pt idx="4217">
                  <c:v>0.51829069577969689</c:v>
                </c:pt>
                <c:pt idx="4218">
                  <c:v>0.50953234479387322</c:v>
                </c:pt>
                <c:pt idx="4219">
                  <c:v>0.50953234479387322</c:v>
                </c:pt>
                <c:pt idx="4220">
                  <c:v>0.513911520286785</c:v>
                </c:pt>
                <c:pt idx="4221">
                  <c:v>0.50953234479387322</c:v>
                </c:pt>
                <c:pt idx="4222">
                  <c:v>0.50953234479387322</c:v>
                </c:pt>
                <c:pt idx="4223">
                  <c:v>0.513911520286785</c:v>
                </c:pt>
                <c:pt idx="4224">
                  <c:v>0.51829069577969689</c:v>
                </c:pt>
                <c:pt idx="4225">
                  <c:v>0.50953234479387322</c:v>
                </c:pt>
                <c:pt idx="4226">
                  <c:v>0.513911520286785</c:v>
                </c:pt>
                <c:pt idx="4227">
                  <c:v>0.513911520286785</c:v>
                </c:pt>
                <c:pt idx="4228">
                  <c:v>0.50515316930096144</c:v>
                </c:pt>
                <c:pt idx="4229">
                  <c:v>0.50077399380804954</c:v>
                </c:pt>
                <c:pt idx="4230">
                  <c:v>0.50077399380804954</c:v>
                </c:pt>
                <c:pt idx="4231">
                  <c:v>0.50077399380804954</c:v>
                </c:pt>
                <c:pt idx="4232">
                  <c:v>0.49201564282222587</c:v>
                </c:pt>
                <c:pt idx="4233">
                  <c:v>0.49639481831513765</c:v>
                </c:pt>
                <c:pt idx="4234">
                  <c:v>0.49639481831513765</c:v>
                </c:pt>
                <c:pt idx="4235">
                  <c:v>0.49639481831513765</c:v>
                </c:pt>
                <c:pt idx="4236">
                  <c:v>0.50077399380804954</c:v>
                </c:pt>
                <c:pt idx="4237">
                  <c:v>0.50515316930096144</c:v>
                </c:pt>
                <c:pt idx="4238">
                  <c:v>0.49639481831513765</c:v>
                </c:pt>
                <c:pt idx="4239">
                  <c:v>0.49201564282222587</c:v>
                </c:pt>
                <c:pt idx="4240">
                  <c:v>0.49639481831513765</c:v>
                </c:pt>
                <c:pt idx="4241">
                  <c:v>0.50077399380804954</c:v>
                </c:pt>
                <c:pt idx="4242">
                  <c:v>0.49201564282222587</c:v>
                </c:pt>
                <c:pt idx="4243">
                  <c:v>0.49201564282222587</c:v>
                </c:pt>
                <c:pt idx="4244">
                  <c:v>0.49201564282222587</c:v>
                </c:pt>
                <c:pt idx="4245">
                  <c:v>0.48763646732931398</c:v>
                </c:pt>
                <c:pt idx="4246">
                  <c:v>0.49201564282222587</c:v>
                </c:pt>
                <c:pt idx="4247">
                  <c:v>0.49201564282222587</c:v>
                </c:pt>
                <c:pt idx="4248">
                  <c:v>0.49639481831513765</c:v>
                </c:pt>
                <c:pt idx="4249">
                  <c:v>0.4832572918364022</c:v>
                </c:pt>
                <c:pt idx="4250">
                  <c:v>0.49201564282222587</c:v>
                </c:pt>
                <c:pt idx="4251">
                  <c:v>0.48763646732931398</c:v>
                </c:pt>
                <c:pt idx="4252">
                  <c:v>0.4832572918364022</c:v>
                </c:pt>
                <c:pt idx="4253">
                  <c:v>0.48763646732931398</c:v>
                </c:pt>
                <c:pt idx="4254">
                  <c:v>0.4832572918364022</c:v>
                </c:pt>
                <c:pt idx="4255">
                  <c:v>0.49639481831513765</c:v>
                </c:pt>
                <c:pt idx="4256">
                  <c:v>0.4832572918364022</c:v>
                </c:pt>
                <c:pt idx="4257">
                  <c:v>0.48763646732931398</c:v>
                </c:pt>
                <c:pt idx="4258">
                  <c:v>0.4832572918364022</c:v>
                </c:pt>
                <c:pt idx="4259">
                  <c:v>0.49639481831513765</c:v>
                </c:pt>
                <c:pt idx="4260">
                  <c:v>0.4832572918364022</c:v>
                </c:pt>
                <c:pt idx="4261">
                  <c:v>0.49201564282222587</c:v>
                </c:pt>
                <c:pt idx="4262">
                  <c:v>0.36501955352778226</c:v>
                </c:pt>
                <c:pt idx="4263">
                  <c:v>0.16795665634674917</c:v>
                </c:pt>
                <c:pt idx="4264">
                  <c:v>5.8477269023953116E-2</c:v>
                </c:pt>
                <c:pt idx="4265">
                  <c:v>1.5479876160990891E-3</c:v>
                </c:pt>
                <c:pt idx="4266">
                  <c:v>-7.2103633697246927E-3</c:v>
                </c:pt>
                <c:pt idx="4267">
                  <c:v>-3.3485416327195594E-2</c:v>
                </c:pt>
                <c:pt idx="4268">
                  <c:v>-4.2243767313019376E-2</c:v>
                </c:pt>
                <c:pt idx="4269">
                  <c:v>-2.4727065341372034E-2</c:v>
                </c:pt>
                <c:pt idx="4270">
                  <c:v>-4.2243767313019376E-2</c:v>
                </c:pt>
                <c:pt idx="4271">
                  <c:v>-4.2243767313019376E-2</c:v>
                </c:pt>
                <c:pt idx="4272">
                  <c:v>-3.3485416327195594E-2</c:v>
                </c:pt>
                <c:pt idx="4273">
                  <c:v>-3.3485416327195594E-2</c:v>
                </c:pt>
                <c:pt idx="4274">
                  <c:v>-2.9106240834283925E-2</c:v>
                </c:pt>
                <c:pt idx="4275">
                  <c:v>-2.0347889848460143E-2</c:v>
                </c:pt>
                <c:pt idx="4276">
                  <c:v>-1.1589538862636584E-2</c:v>
                </c:pt>
                <c:pt idx="4277">
                  <c:v>-2.0347889848460143E-2</c:v>
                </c:pt>
                <c:pt idx="4278">
                  <c:v>-1.5968714355548252E-2</c:v>
                </c:pt>
                <c:pt idx="4279">
                  <c:v>-1.1589538862636584E-2</c:v>
                </c:pt>
                <c:pt idx="4280">
                  <c:v>-7.2103633697246927E-3</c:v>
                </c:pt>
                <c:pt idx="4281">
                  <c:v>-7.2103633697246927E-3</c:v>
                </c:pt>
                <c:pt idx="4282">
                  <c:v>-1.5968714355548252E-2</c:v>
                </c:pt>
                <c:pt idx="4283">
                  <c:v>-7.2103633697246927E-3</c:v>
                </c:pt>
                <c:pt idx="4284">
                  <c:v>-1.1589538862636584E-2</c:v>
                </c:pt>
                <c:pt idx="4285">
                  <c:v>-1.5968714355548252E-2</c:v>
                </c:pt>
                <c:pt idx="4286">
                  <c:v>-2.8311878768128018E-3</c:v>
                </c:pt>
                <c:pt idx="4287">
                  <c:v>-7.2103633697246927E-3</c:v>
                </c:pt>
                <c:pt idx="4288">
                  <c:v>-7.2103633697246927E-3</c:v>
                </c:pt>
                <c:pt idx="4289">
                  <c:v>-1.1589538862636584E-2</c:v>
                </c:pt>
                <c:pt idx="4290">
                  <c:v>-1.1589538862636584E-2</c:v>
                </c:pt>
                <c:pt idx="4291">
                  <c:v>-1.5968714355548252E-2</c:v>
                </c:pt>
                <c:pt idx="4292">
                  <c:v>-2.8311878768128018E-3</c:v>
                </c:pt>
                <c:pt idx="4293">
                  <c:v>5.927163109010869E-3</c:v>
                </c:pt>
                <c:pt idx="4294">
                  <c:v>-2.8311878768128018E-3</c:v>
                </c:pt>
                <c:pt idx="4295">
                  <c:v>1.4685514094834651E-2</c:v>
                </c:pt>
                <c:pt idx="4296">
                  <c:v>1.030633860192276E-2</c:v>
                </c:pt>
                <c:pt idx="4297">
                  <c:v>5.927163109010869E-3</c:v>
                </c:pt>
                <c:pt idx="4298">
                  <c:v>-7.2103633697246927E-3</c:v>
                </c:pt>
                <c:pt idx="4299">
                  <c:v>1.030633860192276E-2</c:v>
                </c:pt>
                <c:pt idx="4300">
                  <c:v>-2.8311878768128018E-3</c:v>
                </c:pt>
                <c:pt idx="4301">
                  <c:v>5.927163109010869E-3</c:v>
                </c:pt>
                <c:pt idx="4302">
                  <c:v>1.5479876160990891E-3</c:v>
                </c:pt>
                <c:pt idx="4303">
                  <c:v>-7.2103633697246927E-3</c:v>
                </c:pt>
                <c:pt idx="4304">
                  <c:v>-2.8311878768128018E-3</c:v>
                </c:pt>
                <c:pt idx="4305">
                  <c:v>-7.2103633697246927E-3</c:v>
                </c:pt>
                <c:pt idx="4306">
                  <c:v>-2.8311878768128018E-3</c:v>
                </c:pt>
                <c:pt idx="4307">
                  <c:v>1.9064689587746431E-2</c:v>
                </c:pt>
                <c:pt idx="4308">
                  <c:v>1.5479876160990891E-3</c:v>
                </c:pt>
                <c:pt idx="4309">
                  <c:v>1.5479876160990891E-3</c:v>
                </c:pt>
                <c:pt idx="4310">
                  <c:v>5.927163109010869E-3</c:v>
                </c:pt>
                <c:pt idx="4311">
                  <c:v>1.5479876160990891E-3</c:v>
                </c:pt>
                <c:pt idx="4312">
                  <c:v>1.5479876160990891E-3</c:v>
                </c:pt>
                <c:pt idx="4313">
                  <c:v>1.5479876160990891E-3</c:v>
                </c:pt>
                <c:pt idx="4314">
                  <c:v>-2.8311878768128018E-3</c:v>
                </c:pt>
                <c:pt idx="4315">
                  <c:v>-2.8311878768128018E-3</c:v>
                </c:pt>
                <c:pt idx="4316">
                  <c:v>5.927163109010869E-3</c:v>
                </c:pt>
                <c:pt idx="4317">
                  <c:v>-2.8311878768128018E-3</c:v>
                </c:pt>
                <c:pt idx="4318">
                  <c:v>-2.8311878768128018E-3</c:v>
                </c:pt>
                <c:pt idx="4319">
                  <c:v>1.5479876160990891E-3</c:v>
                </c:pt>
                <c:pt idx="4320">
                  <c:v>1.5479876160990891E-3</c:v>
                </c:pt>
                <c:pt idx="4321">
                  <c:v>1.030633860192276E-2</c:v>
                </c:pt>
                <c:pt idx="4322">
                  <c:v>-2.8311878768128018E-3</c:v>
                </c:pt>
                <c:pt idx="4323">
                  <c:v>1.030633860192276E-2</c:v>
                </c:pt>
                <c:pt idx="4324">
                  <c:v>-2.8311878768128018E-3</c:v>
                </c:pt>
                <c:pt idx="4325">
                  <c:v>-2.8311878768128018E-3</c:v>
                </c:pt>
                <c:pt idx="4326">
                  <c:v>5.927163109010869E-3</c:v>
                </c:pt>
                <c:pt idx="4327">
                  <c:v>-2.8311878768128018E-3</c:v>
                </c:pt>
                <c:pt idx="4328">
                  <c:v>1.030633860192276E-2</c:v>
                </c:pt>
                <c:pt idx="4329">
                  <c:v>5.927163109010869E-3</c:v>
                </c:pt>
                <c:pt idx="4330">
                  <c:v>-2.8311878768128018E-3</c:v>
                </c:pt>
                <c:pt idx="4331">
                  <c:v>1.5479876160990891E-3</c:v>
                </c:pt>
                <c:pt idx="4332">
                  <c:v>1.4685514094834651E-2</c:v>
                </c:pt>
                <c:pt idx="4333">
                  <c:v>1.030633860192276E-2</c:v>
                </c:pt>
                <c:pt idx="4334">
                  <c:v>5.927163109010869E-3</c:v>
                </c:pt>
                <c:pt idx="4335">
                  <c:v>1.030633860192276E-2</c:v>
                </c:pt>
                <c:pt idx="4336">
                  <c:v>1.030633860192276E-2</c:v>
                </c:pt>
                <c:pt idx="4337">
                  <c:v>1.4685514094834651E-2</c:v>
                </c:pt>
                <c:pt idx="4338">
                  <c:v>2.3443865080658322E-2</c:v>
                </c:pt>
                <c:pt idx="4339">
                  <c:v>1.5479876160990891E-3</c:v>
                </c:pt>
                <c:pt idx="4340">
                  <c:v>-2.8311878768128018E-3</c:v>
                </c:pt>
                <c:pt idx="4341">
                  <c:v>1.5479876160990891E-3</c:v>
                </c:pt>
                <c:pt idx="4342">
                  <c:v>1.030633860192276E-2</c:v>
                </c:pt>
                <c:pt idx="4343">
                  <c:v>-2.8311878768128018E-3</c:v>
                </c:pt>
                <c:pt idx="4344">
                  <c:v>-2.8311878768128018E-3</c:v>
                </c:pt>
                <c:pt idx="4345">
                  <c:v>1.5479876160990891E-3</c:v>
                </c:pt>
                <c:pt idx="4346">
                  <c:v>1.5479876160990891E-3</c:v>
                </c:pt>
                <c:pt idx="4347">
                  <c:v>-2.8311878768128018E-3</c:v>
                </c:pt>
                <c:pt idx="4348">
                  <c:v>5.927163109010869E-3</c:v>
                </c:pt>
                <c:pt idx="4349">
                  <c:v>1.5479876160990891E-3</c:v>
                </c:pt>
                <c:pt idx="4350">
                  <c:v>-7.2103633697246927E-3</c:v>
                </c:pt>
                <c:pt idx="4351">
                  <c:v>-7.2103633697246927E-3</c:v>
                </c:pt>
                <c:pt idx="4352">
                  <c:v>1.030633860192276E-2</c:v>
                </c:pt>
                <c:pt idx="4353">
                  <c:v>5.927163109010869E-3</c:v>
                </c:pt>
                <c:pt idx="4354">
                  <c:v>1.030633860192276E-2</c:v>
                </c:pt>
                <c:pt idx="4355">
                  <c:v>-2.8311878768128018E-3</c:v>
                </c:pt>
                <c:pt idx="4356">
                  <c:v>1.5479876160990891E-3</c:v>
                </c:pt>
                <c:pt idx="4357">
                  <c:v>1.5479876160990891E-3</c:v>
                </c:pt>
                <c:pt idx="4358">
                  <c:v>-2.8311878768128018E-3</c:v>
                </c:pt>
                <c:pt idx="4359">
                  <c:v>-7.2103633697246927E-3</c:v>
                </c:pt>
                <c:pt idx="4360">
                  <c:v>5.927163109010869E-3</c:v>
                </c:pt>
                <c:pt idx="4361">
                  <c:v>1.5479876160990891E-3</c:v>
                </c:pt>
                <c:pt idx="4362">
                  <c:v>5.927163109010869E-3</c:v>
                </c:pt>
                <c:pt idx="4363">
                  <c:v>-2.8311878768128018E-3</c:v>
                </c:pt>
                <c:pt idx="4364">
                  <c:v>1.5479876160990891E-3</c:v>
                </c:pt>
                <c:pt idx="4365">
                  <c:v>1.5479876160990891E-3</c:v>
                </c:pt>
                <c:pt idx="4366">
                  <c:v>1.5479876160990891E-3</c:v>
                </c:pt>
                <c:pt idx="4367">
                  <c:v>1.5479876160990891E-3</c:v>
                </c:pt>
                <c:pt idx="4368">
                  <c:v>5.927163109010869E-3</c:v>
                </c:pt>
                <c:pt idx="4369">
                  <c:v>1.5479876160990891E-3</c:v>
                </c:pt>
                <c:pt idx="4370">
                  <c:v>-7.2103633697246927E-3</c:v>
                </c:pt>
                <c:pt idx="4371">
                  <c:v>1.5479876160990891E-3</c:v>
                </c:pt>
                <c:pt idx="4372">
                  <c:v>-2.8311878768128018E-3</c:v>
                </c:pt>
                <c:pt idx="4373">
                  <c:v>1.9064689587746431E-2</c:v>
                </c:pt>
                <c:pt idx="4374">
                  <c:v>-7.2103633697246927E-3</c:v>
                </c:pt>
                <c:pt idx="4375">
                  <c:v>5.927163109010869E-3</c:v>
                </c:pt>
                <c:pt idx="4376">
                  <c:v>5.927163109010869E-3</c:v>
                </c:pt>
                <c:pt idx="4377">
                  <c:v>-2.8311878768128018E-3</c:v>
                </c:pt>
                <c:pt idx="4378">
                  <c:v>1.5479876160990891E-3</c:v>
                </c:pt>
                <c:pt idx="4379">
                  <c:v>1.5479876160990891E-3</c:v>
                </c:pt>
                <c:pt idx="4380">
                  <c:v>-2.8311878768128018E-3</c:v>
                </c:pt>
                <c:pt idx="4381">
                  <c:v>-2.8311878768128018E-3</c:v>
                </c:pt>
                <c:pt idx="4382">
                  <c:v>-2.8311878768128018E-3</c:v>
                </c:pt>
                <c:pt idx="4383">
                  <c:v>1.5479876160990891E-3</c:v>
                </c:pt>
                <c:pt idx="4384">
                  <c:v>-2.8311878768128018E-3</c:v>
                </c:pt>
                <c:pt idx="4385">
                  <c:v>1.5479876160990891E-3</c:v>
                </c:pt>
                <c:pt idx="4386">
                  <c:v>-7.2103633697246927E-3</c:v>
                </c:pt>
                <c:pt idx="4387">
                  <c:v>-2.8311878768128018E-3</c:v>
                </c:pt>
                <c:pt idx="4388">
                  <c:v>1.030633860192276E-2</c:v>
                </c:pt>
                <c:pt idx="4389">
                  <c:v>-2.8311878768128018E-3</c:v>
                </c:pt>
                <c:pt idx="4390">
                  <c:v>-7.2103633697246927E-3</c:v>
                </c:pt>
                <c:pt idx="4391">
                  <c:v>1.5479876160990891E-3</c:v>
                </c:pt>
                <c:pt idx="4392">
                  <c:v>-2.8311878768128018E-3</c:v>
                </c:pt>
                <c:pt idx="4393">
                  <c:v>5.927163109010869E-3</c:v>
                </c:pt>
                <c:pt idx="4394">
                  <c:v>-7.2103633697246927E-3</c:v>
                </c:pt>
                <c:pt idx="4395">
                  <c:v>1.5479876160990891E-3</c:v>
                </c:pt>
                <c:pt idx="4396">
                  <c:v>1.5479876160990891E-3</c:v>
                </c:pt>
                <c:pt idx="4397">
                  <c:v>-2.8311878768128018E-3</c:v>
                </c:pt>
                <c:pt idx="4398">
                  <c:v>-2.8311878768128018E-3</c:v>
                </c:pt>
                <c:pt idx="4399">
                  <c:v>-2.8311878768128018E-3</c:v>
                </c:pt>
                <c:pt idx="4400">
                  <c:v>5.927163109010869E-3</c:v>
                </c:pt>
                <c:pt idx="4401">
                  <c:v>-2.8311878768128018E-3</c:v>
                </c:pt>
                <c:pt idx="4402">
                  <c:v>-7.2103633697246927E-3</c:v>
                </c:pt>
                <c:pt idx="4403">
                  <c:v>-2.8311878768128018E-3</c:v>
                </c:pt>
                <c:pt idx="4404">
                  <c:v>-2.8311878768128018E-3</c:v>
                </c:pt>
                <c:pt idx="4405">
                  <c:v>-7.2103633697246927E-3</c:v>
                </c:pt>
                <c:pt idx="4406">
                  <c:v>1.030633860192276E-2</c:v>
                </c:pt>
                <c:pt idx="4407">
                  <c:v>-2.8311878768128018E-3</c:v>
                </c:pt>
                <c:pt idx="4408">
                  <c:v>1.5479876160990891E-3</c:v>
                </c:pt>
                <c:pt idx="4409">
                  <c:v>1.030633860192276E-2</c:v>
                </c:pt>
                <c:pt idx="4410">
                  <c:v>5.927163109010869E-3</c:v>
                </c:pt>
                <c:pt idx="4411">
                  <c:v>5.927163109010869E-3</c:v>
                </c:pt>
                <c:pt idx="4412">
                  <c:v>-2.8311878768128018E-3</c:v>
                </c:pt>
                <c:pt idx="4413">
                  <c:v>1.030633860192276E-2</c:v>
                </c:pt>
                <c:pt idx="4414">
                  <c:v>1.5479876160990891E-3</c:v>
                </c:pt>
                <c:pt idx="4415">
                  <c:v>1.5479876160990891E-3</c:v>
                </c:pt>
                <c:pt idx="4416">
                  <c:v>-2.8311878768128018E-3</c:v>
                </c:pt>
                <c:pt idx="4417">
                  <c:v>-1.1589538862636584E-2</c:v>
                </c:pt>
                <c:pt idx="4418">
                  <c:v>-7.2103633697246927E-3</c:v>
                </c:pt>
                <c:pt idx="4419">
                  <c:v>5.927163109010869E-3</c:v>
                </c:pt>
                <c:pt idx="4420">
                  <c:v>-7.2103633697246927E-3</c:v>
                </c:pt>
                <c:pt idx="4421">
                  <c:v>-2.8311878768128018E-3</c:v>
                </c:pt>
                <c:pt idx="4422">
                  <c:v>-7.2103633697246927E-3</c:v>
                </c:pt>
                <c:pt idx="4423">
                  <c:v>1.5479876160990891E-3</c:v>
                </c:pt>
                <c:pt idx="4424">
                  <c:v>-2.8311878768128018E-3</c:v>
                </c:pt>
                <c:pt idx="4425">
                  <c:v>-7.2103633697246927E-3</c:v>
                </c:pt>
                <c:pt idx="4426">
                  <c:v>-7.2103633697246927E-3</c:v>
                </c:pt>
                <c:pt idx="4427">
                  <c:v>5.927163109010869E-3</c:v>
                </c:pt>
                <c:pt idx="4428">
                  <c:v>-1.1589538862636584E-2</c:v>
                </c:pt>
                <c:pt idx="4429">
                  <c:v>-1.1589538862636584E-2</c:v>
                </c:pt>
                <c:pt idx="4430">
                  <c:v>5.927163109010869E-3</c:v>
                </c:pt>
                <c:pt idx="4431">
                  <c:v>1.5479876160990891E-3</c:v>
                </c:pt>
                <c:pt idx="4432">
                  <c:v>-1.1589538862636584E-2</c:v>
                </c:pt>
                <c:pt idx="4433">
                  <c:v>5.927163109010869E-3</c:v>
                </c:pt>
                <c:pt idx="4434">
                  <c:v>1.030633860192276E-2</c:v>
                </c:pt>
                <c:pt idx="4435">
                  <c:v>1.5479876160990891E-3</c:v>
                </c:pt>
                <c:pt idx="4436">
                  <c:v>-2.8311878768128018E-3</c:v>
                </c:pt>
                <c:pt idx="4437">
                  <c:v>-7.2103633697246927E-3</c:v>
                </c:pt>
                <c:pt idx="4438">
                  <c:v>-1.1589538862636584E-2</c:v>
                </c:pt>
                <c:pt idx="4439">
                  <c:v>-2.8311878768128018E-3</c:v>
                </c:pt>
                <c:pt idx="4440">
                  <c:v>-2.8311878768128018E-3</c:v>
                </c:pt>
                <c:pt idx="4441">
                  <c:v>-7.2103633697246927E-3</c:v>
                </c:pt>
                <c:pt idx="4442">
                  <c:v>-1.1589538862636584E-2</c:v>
                </c:pt>
                <c:pt idx="4443">
                  <c:v>-2.8311878768128018E-3</c:v>
                </c:pt>
                <c:pt idx="4444">
                  <c:v>1.5479876160990891E-3</c:v>
                </c:pt>
                <c:pt idx="4445">
                  <c:v>-2.8311878768128018E-3</c:v>
                </c:pt>
                <c:pt idx="4446">
                  <c:v>5.927163109010869E-3</c:v>
                </c:pt>
                <c:pt idx="4447">
                  <c:v>-7.2103633697246927E-3</c:v>
                </c:pt>
                <c:pt idx="4448">
                  <c:v>1.5479876160990891E-3</c:v>
                </c:pt>
                <c:pt idx="4449">
                  <c:v>5.927163109010869E-3</c:v>
                </c:pt>
                <c:pt idx="4450">
                  <c:v>1.5479876160990891E-3</c:v>
                </c:pt>
                <c:pt idx="4451">
                  <c:v>5.927163109010869E-3</c:v>
                </c:pt>
                <c:pt idx="4452">
                  <c:v>-2.8311878768128018E-3</c:v>
                </c:pt>
                <c:pt idx="4453">
                  <c:v>-2.8311878768128018E-3</c:v>
                </c:pt>
                <c:pt idx="4454">
                  <c:v>1.5479876160990891E-3</c:v>
                </c:pt>
                <c:pt idx="4455">
                  <c:v>-7.2103633697246927E-3</c:v>
                </c:pt>
                <c:pt idx="4456">
                  <c:v>-2.8311878768128018E-3</c:v>
                </c:pt>
                <c:pt idx="4457">
                  <c:v>1.030633860192276E-2</c:v>
                </c:pt>
                <c:pt idx="4458">
                  <c:v>-2.8311878768128018E-3</c:v>
                </c:pt>
                <c:pt idx="4459">
                  <c:v>1.5479876160990891E-3</c:v>
                </c:pt>
                <c:pt idx="4460">
                  <c:v>-2.8311878768128018E-3</c:v>
                </c:pt>
                <c:pt idx="4461">
                  <c:v>-7.2103633697246927E-3</c:v>
                </c:pt>
                <c:pt idx="4462">
                  <c:v>1.5479876160990891E-3</c:v>
                </c:pt>
                <c:pt idx="4463">
                  <c:v>1.5479876160990891E-3</c:v>
                </c:pt>
                <c:pt idx="4464">
                  <c:v>1.030633860192276E-2</c:v>
                </c:pt>
                <c:pt idx="4465">
                  <c:v>5.927163109010869E-3</c:v>
                </c:pt>
                <c:pt idx="4466">
                  <c:v>1.5479876160990891E-3</c:v>
                </c:pt>
                <c:pt idx="4467">
                  <c:v>1.5479876160990891E-3</c:v>
                </c:pt>
                <c:pt idx="4468">
                  <c:v>1.5479876160990891E-3</c:v>
                </c:pt>
                <c:pt idx="4469">
                  <c:v>-7.2103633697246927E-3</c:v>
                </c:pt>
                <c:pt idx="4470">
                  <c:v>-2.8311878768128018E-3</c:v>
                </c:pt>
                <c:pt idx="4471">
                  <c:v>1.4685514094834651E-2</c:v>
                </c:pt>
                <c:pt idx="4472">
                  <c:v>-7.2103633697246927E-3</c:v>
                </c:pt>
                <c:pt idx="4473">
                  <c:v>5.927163109010869E-3</c:v>
                </c:pt>
                <c:pt idx="4474">
                  <c:v>1.5479876160990891E-3</c:v>
                </c:pt>
                <c:pt idx="4475">
                  <c:v>-1.1589538862636584E-2</c:v>
                </c:pt>
                <c:pt idx="4476">
                  <c:v>1.5479876160990891E-3</c:v>
                </c:pt>
                <c:pt idx="4477">
                  <c:v>-1.1589538862636584E-2</c:v>
                </c:pt>
                <c:pt idx="4478">
                  <c:v>-7.2103633697246927E-3</c:v>
                </c:pt>
                <c:pt idx="4479">
                  <c:v>-7.2103633697246927E-3</c:v>
                </c:pt>
                <c:pt idx="4480">
                  <c:v>5.927163109010869E-3</c:v>
                </c:pt>
                <c:pt idx="4481">
                  <c:v>5.927163109010869E-3</c:v>
                </c:pt>
                <c:pt idx="4482">
                  <c:v>1.5479876160990891E-3</c:v>
                </c:pt>
                <c:pt idx="4483">
                  <c:v>5.927163109010869E-3</c:v>
                </c:pt>
                <c:pt idx="4484">
                  <c:v>1.5479876160990891E-3</c:v>
                </c:pt>
                <c:pt idx="4485">
                  <c:v>1.5479876160990891E-3</c:v>
                </c:pt>
                <c:pt idx="4486">
                  <c:v>-2.8311878768128018E-3</c:v>
                </c:pt>
                <c:pt idx="4487">
                  <c:v>-1.1589538862636584E-2</c:v>
                </c:pt>
                <c:pt idx="4488">
                  <c:v>5.927163109010869E-3</c:v>
                </c:pt>
                <c:pt idx="4489">
                  <c:v>1.5479876160990891E-3</c:v>
                </c:pt>
                <c:pt idx="4490">
                  <c:v>5.927163109010869E-3</c:v>
                </c:pt>
                <c:pt idx="4491">
                  <c:v>5.927163109010869E-3</c:v>
                </c:pt>
                <c:pt idx="4492">
                  <c:v>1.030633860192276E-2</c:v>
                </c:pt>
                <c:pt idx="4493">
                  <c:v>5.927163109010869E-3</c:v>
                </c:pt>
                <c:pt idx="4494">
                  <c:v>-7.2103633697246927E-3</c:v>
                </c:pt>
                <c:pt idx="4495">
                  <c:v>1.5479876160990891E-3</c:v>
                </c:pt>
                <c:pt idx="4496">
                  <c:v>-7.2103633697246927E-3</c:v>
                </c:pt>
                <c:pt idx="4497">
                  <c:v>1.5479876160990891E-3</c:v>
                </c:pt>
                <c:pt idx="4498">
                  <c:v>-2.8311878768128018E-3</c:v>
                </c:pt>
                <c:pt idx="4499">
                  <c:v>-1.1589538862636584E-2</c:v>
                </c:pt>
                <c:pt idx="4500">
                  <c:v>-7.2103633697246927E-3</c:v>
                </c:pt>
                <c:pt idx="4501">
                  <c:v>-1.1589538862636584E-2</c:v>
                </c:pt>
                <c:pt idx="4502">
                  <c:v>1.5479876160990891E-3</c:v>
                </c:pt>
                <c:pt idx="4503">
                  <c:v>5.927163109010869E-3</c:v>
                </c:pt>
                <c:pt idx="4504">
                  <c:v>-7.2103633697246927E-3</c:v>
                </c:pt>
                <c:pt idx="4505">
                  <c:v>1.5479876160990891E-3</c:v>
                </c:pt>
                <c:pt idx="4506">
                  <c:v>-2.8311878768128018E-3</c:v>
                </c:pt>
                <c:pt idx="4507">
                  <c:v>1.5479876160990891E-3</c:v>
                </c:pt>
                <c:pt idx="4508">
                  <c:v>-1.1589538862636584E-2</c:v>
                </c:pt>
                <c:pt idx="4509">
                  <c:v>-2.8311878768128018E-3</c:v>
                </c:pt>
                <c:pt idx="4510">
                  <c:v>5.927163109010869E-3</c:v>
                </c:pt>
                <c:pt idx="4511">
                  <c:v>-2.8311878768128018E-3</c:v>
                </c:pt>
                <c:pt idx="4512">
                  <c:v>-1.1589538862636584E-2</c:v>
                </c:pt>
                <c:pt idx="4513">
                  <c:v>-2.8311878768128018E-3</c:v>
                </c:pt>
                <c:pt idx="4514">
                  <c:v>-1.1589538862636584E-2</c:v>
                </c:pt>
                <c:pt idx="4515">
                  <c:v>-1.1589538862636584E-2</c:v>
                </c:pt>
                <c:pt idx="4516">
                  <c:v>-7.2103633697246927E-3</c:v>
                </c:pt>
                <c:pt idx="4517">
                  <c:v>-2.8311878768128018E-3</c:v>
                </c:pt>
                <c:pt idx="4518">
                  <c:v>-2.8311878768128018E-3</c:v>
                </c:pt>
                <c:pt idx="4519">
                  <c:v>-1.5968714355548252E-2</c:v>
                </c:pt>
                <c:pt idx="4520">
                  <c:v>-7.2103633697246927E-3</c:v>
                </c:pt>
                <c:pt idx="4521">
                  <c:v>-7.2103633697246927E-3</c:v>
                </c:pt>
                <c:pt idx="4522">
                  <c:v>-7.2103633697246927E-3</c:v>
                </c:pt>
                <c:pt idx="4523">
                  <c:v>-1.5968714355548252E-2</c:v>
                </c:pt>
                <c:pt idx="4524">
                  <c:v>-2.8311878768128018E-3</c:v>
                </c:pt>
                <c:pt idx="4525">
                  <c:v>-2.8311878768128018E-3</c:v>
                </c:pt>
                <c:pt idx="4526">
                  <c:v>-1.1589538862636584E-2</c:v>
                </c:pt>
                <c:pt idx="4527">
                  <c:v>-1.1589538862636584E-2</c:v>
                </c:pt>
                <c:pt idx="4528">
                  <c:v>-2.8311878768128018E-3</c:v>
                </c:pt>
                <c:pt idx="4529">
                  <c:v>1.5479876160990891E-3</c:v>
                </c:pt>
                <c:pt idx="4530">
                  <c:v>-7.2103633697246927E-3</c:v>
                </c:pt>
                <c:pt idx="4531">
                  <c:v>1.5479876160990891E-3</c:v>
                </c:pt>
                <c:pt idx="4532">
                  <c:v>1.5479876160990891E-3</c:v>
                </c:pt>
                <c:pt idx="4533">
                  <c:v>-7.2103633697246927E-3</c:v>
                </c:pt>
                <c:pt idx="4534">
                  <c:v>-2.8311878768128018E-3</c:v>
                </c:pt>
                <c:pt idx="4535">
                  <c:v>1.5479876160990891E-3</c:v>
                </c:pt>
                <c:pt idx="4536">
                  <c:v>-7.2103633697246927E-3</c:v>
                </c:pt>
                <c:pt idx="4537">
                  <c:v>-7.2103633697246927E-3</c:v>
                </c:pt>
                <c:pt idx="4538">
                  <c:v>-7.2103633697246927E-3</c:v>
                </c:pt>
                <c:pt idx="4539">
                  <c:v>1.4685514094834651E-2</c:v>
                </c:pt>
                <c:pt idx="4540">
                  <c:v>1.5479876160990891E-3</c:v>
                </c:pt>
                <c:pt idx="4541">
                  <c:v>1.030633860192276E-2</c:v>
                </c:pt>
                <c:pt idx="4542">
                  <c:v>5.927163109010869E-3</c:v>
                </c:pt>
                <c:pt idx="4543">
                  <c:v>1.5479876160990891E-3</c:v>
                </c:pt>
                <c:pt idx="4544">
                  <c:v>5.927163109010869E-3</c:v>
                </c:pt>
                <c:pt idx="4545">
                  <c:v>5.927163109010869E-3</c:v>
                </c:pt>
                <c:pt idx="4546">
                  <c:v>5.927163109010869E-3</c:v>
                </c:pt>
                <c:pt idx="4547">
                  <c:v>1.4685514094834651E-2</c:v>
                </c:pt>
                <c:pt idx="4548">
                  <c:v>1.4685514094834651E-2</c:v>
                </c:pt>
                <c:pt idx="4549">
                  <c:v>1.4685514094834651E-2</c:v>
                </c:pt>
                <c:pt idx="4550">
                  <c:v>1.4685514094834651E-2</c:v>
                </c:pt>
                <c:pt idx="4551">
                  <c:v>1.4685514094834651E-2</c:v>
                </c:pt>
                <c:pt idx="4552">
                  <c:v>1.9064689587746431E-2</c:v>
                </c:pt>
                <c:pt idx="4553">
                  <c:v>1.030633860192276E-2</c:v>
                </c:pt>
                <c:pt idx="4554">
                  <c:v>5.927163109010869E-3</c:v>
                </c:pt>
                <c:pt idx="4555">
                  <c:v>1.4685514094834651E-2</c:v>
                </c:pt>
                <c:pt idx="4556">
                  <c:v>1.030633860192276E-2</c:v>
                </c:pt>
                <c:pt idx="4557">
                  <c:v>1.030633860192276E-2</c:v>
                </c:pt>
                <c:pt idx="4558">
                  <c:v>1.030633860192276E-2</c:v>
                </c:pt>
                <c:pt idx="4559">
                  <c:v>5.927163109010869E-3</c:v>
                </c:pt>
                <c:pt idx="4560">
                  <c:v>5.927163109010869E-3</c:v>
                </c:pt>
                <c:pt idx="4561">
                  <c:v>1.4685514094834651E-2</c:v>
                </c:pt>
                <c:pt idx="4562">
                  <c:v>1.030633860192276E-2</c:v>
                </c:pt>
                <c:pt idx="4563">
                  <c:v>5.927163109010869E-3</c:v>
                </c:pt>
                <c:pt idx="4564">
                  <c:v>2.3443865080658322E-2</c:v>
                </c:pt>
              </c:numCache>
            </c:numRef>
          </c:val>
          <c:smooth val="0"/>
          <c:extLst>
            <c:ext xmlns:c16="http://schemas.microsoft.com/office/drawing/2014/chart" uri="{C3380CC4-5D6E-409C-BE32-E72D297353CC}">
              <c16:uniqueId val="{00000000-F441-0F4E-95FD-670EE22F1348}"/>
            </c:ext>
          </c:extLst>
        </c:ser>
        <c:dLbls>
          <c:showLegendKey val="0"/>
          <c:showVal val="0"/>
          <c:showCatName val="0"/>
          <c:showSerName val="0"/>
          <c:showPercent val="0"/>
          <c:showBubbleSize val="0"/>
        </c:dLbls>
        <c:smooth val="0"/>
        <c:axId val="272979775"/>
        <c:axId val="273146079"/>
      </c:lineChart>
      <c:catAx>
        <c:axId val="272979775"/>
        <c:scaling>
          <c:orientation val="minMax"/>
        </c:scaling>
        <c:delete val="1"/>
        <c:axPos val="b"/>
        <c:majorTickMark val="none"/>
        <c:minorTickMark val="none"/>
        <c:tickLblPos val="nextTo"/>
        <c:crossAx val="273146079"/>
        <c:crosses val="autoZero"/>
        <c:auto val="1"/>
        <c:lblAlgn val="ctr"/>
        <c:lblOffset val="100"/>
        <c:tickLblSkip val="250"/>
        <c:noMultiLvlLbl val="0"/>
      </c:catAx>
      <c:valAx>
        <c:axId val="273146079"/>
        <c:scaling>
          <c:orientation val="minMax"/>
        </c:scaling>
        <c:delete val="0"/>
        <c:axPos val="l"/>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29797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261893237173883E-2"/>
          <c:y val="4.0487292728439719E-2"/>
          <c:w val="0.92765646169889604"/>
          <c:h val="0.90103106221936957"/>
        </c:manualLayout>
      </c:layout>
      <c:scatterChart>
        <c:scatterStyle val="smoothMarker"/>
        <c:varyColors val="0"/>
        <c:ser>
          <c:idx val="0"/>
          <c:order val="0"/>
          <c:tx>
            <c:strRef>
              <c:f>'Ethanol 16-MHA'!$D$1</c:f>
              <c:strCache>
                <c:ptCount val="1"/>
                <c:pt idx="0">
                  <c:v>response</c:v>
                </c:pt>
              </c:strCache>
            </c:strRef>
          </c:tx>
          <c:spPr>
            <a:ln w="63500" cap="rnd">
              <a:solidFill>
                <a:srgbClr val="DDCC77"/>
              </a:solidFill>
              <a:round/>
            </a:ln>
            <a:effectLst/>
          </c:spPr>
          <c:marker>
            <c:symbol val="none"/>
          </c:marker>
          <c:xVal>
            <c:numRef>
              <c:f>'Ethanol 16-MHA'!$A$2:$A$3816</c:f>
              <c:numCache>
                <c:formatCode>General</c:formatCode>
                <c:ptCount val="381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2233.1</c:v>
                </c:pt>
                <c:pt idx="2234">
                  <c:v>2234.1</c:v>
                </c:pt>
                <c:pt idx="2235">
                  <c:v>2235.1</c:v>
                </c:pt>
                <c:pt idx="2236">
                  <c:v>2236.1</c:v>
                </c:pt>
                <c:pt idx="2237">
                  <c:v>2237.1</c:v>
                </c:pt>
                <c:pt idx="2238">
                  <c:v>2238.1</c:v>
                </c:pt>
                <c:pt idx="2239">
                  <c:v>2239.1</c:v>
                </c:pt>
                <c:pt idx="2240">
                  <c:v>2240.1</c:v>
                </c:pt>
                <c:pt idx="2241">
                  <c:v>2241.1</c:v>
                </c:pt>
                <c:pt idx="2242">
                  <c:v>2242.1</c:v>
                </c:pt>
                <c:pt idx="2243">
                  <c:v>2243.1</c:v>
                </c:pt>
                <c:pt idx="2244">
                  <c:v>2244.1</c:v>
                </c:pt>
                <c:pt idx="2245">
                  <c:v>2245.1</c:v>
                </c:pt>
                <c:pt idx="2246">
                  <c:v>2246.1</c:v>
                </c:pt>
                <c:pt idx="2247">
                  <c:v>2247.1</c:v>
                </c:pt>
                <c:pt idx="2248">
                  <c:v>2248.1</c:v>
                </c:pt>
                <c:pt idx="2249">
                  <c:v>2249.1</c:v>
                </c:pt>
                <c:pt idx="2250">
                  <c:v>2250.1</c:v>
                </c:pt>
                <c:pt idx="2251">
                  <c:v>2251.1</c:v>
                </c:pt>
                <c:pt idx="2252">
                  <c:v>2252.1</c:v>
                </c:pt>
                <c:pt idx="2253">
                  <c:v>2253.1</c:v>
                </c:pt>
                <c:pt idx="2254">
                  <c:v>2254.1</c:v>
                </c:pt>
                <c:pt idx="2255">
                  <c:v>2255.1</c:v>
                </c:pt>
                <c:pt idx="2256">
                  <c:v>2256.1</c:v>
                </c:pt>
                <c:pt idx="2257">
                  <c:v>2257.1</c:v>
                </c:pt>
                <c:pt idx="2258">
                  <c:v>2258.1</c:v>
                </c:pt>
                <c:pt idx="2259">
                  <c:v>2259.1</c:v>
                </c:pt>
                <c:pt idx="2260">
                  <c:v>2260.1</c:v>
                </c:pt>
                <c:pt idx="2261">
                  <c:v>2261.1</c:v>
                </c:pt>
                <c:pt idx="2262">
                  <c:v>2262.1</c:v>
                </c:pt>
                <c:pt idx="2263">
                  <c:v>2263.1</c:v>
                </c:pt>
                <c:pt idx="2264">
                  <c:v>2264.1</c:v>
                </c:pt>
                <c:pt idx="2265">
                  <c:v>2265.1</c:v>
                </c:pt>
                <c:pt idx="2266">
                  <c:v>2266.1</c:v>
                </c:pt>
                <c:pt idx="2267">
                  <c:v>2267.1</c:v>
                </c:pt>
                <c:pt idx="2268">
                  <c:v>2268.1</c:v>
                </c:pt>
                <c:pt idx="2269">
                  <c:v>2269.1</c:v>
                </c:pt>
                <c:pt idx="2270">
                  <c:v>2270.1</c:v>
                </c:pt>
                <c:pt idx="2271">
                  <c:v>2271.1</c:v>
                </c:pt>
                <c:pt idx="2272">
                  <c:v>2272.1</c:v>
                </c:pt>
                <c:pt idx="2273">
                  <c:v>2273.1</c:v>
                </c:pt>
                <c:pt idx="2274">
                  <c:v>2274.1</c:v>
                </c:pt>
                <c:pt idx="2275">
                  <c:v>2275.1</c:v>
                </c:pt>
                <c:pt idx="2276">
                  <c:v>2276.1</c:v>
                </c:pt>
                <c:pt idx="2277">
                  <c:v>2277.1</c:v>
                </c:pt>
                <c:pt idx="2278">
                  <c:v>2278.1</c:v>
                </c:pt>
                <c:pt idx="2279">
                  <c:v>2279.1</c:v>
                </c:pt>
                <c:pt idx="2280">
                  <c:v>2280.1</c:v>
                </c:pt>
                <c:pt idx="2281">
                  <c:v>2281.1</c:v>
                </c:pt>
                <c:pt idx="2282">
                  <c:v>2282.1</c:v>
                </c:pt>
                <c:pt idx="2283">
                  <c:v>2283.1</c:v>
                </c:pt>
                <c:pt idx="2284">
                  <c:v>2284.1</c:v>
                </c:pt>
                <c:pt idx="2285">
                  <c:v>2285.1</c:v>
                </c:pt>
                <c:pt idx="2286">
                  <c:v>2286.1</c:v>
                </c:pt>
                <c:pt idx="2287">
                  <c:v>2287.1</c:v>
                </c:pt>
                <c:pt idx="2288">
                  <c:v>2288.1</c:v>
                </c:pt>
                <c:pt idx="2289">
                  <c:v>2289.1</c:v>
                </c:pt>
                <c:pt idx="2290">
                  <c:v>2290.1</c:v>
                </c:pt>
                <c:pt idx="2291">
                  <c:v>2291.1</c:v>
                </c:pt>
                <c:pt idx="2292">
                  <c:v>2292.1</c:v>
                </c:pt>
                <c:pt idx="2293">
                  <c:v>2293.1</c:v>
                </c:pt>
                <c:pt idx="2294">
                  <c:v>2294.1</c:v>
                </c:pt>
                <c:pt idx="2295">
                  <c:v>2295.1</c:v>
                </c:pt>
                <c:pt idx="2296">
                  <c:v>2296.1</c:v>
                </c:pt>
                <c:pt idx="2297">
                  <c:v>2297.1</c:v>
                </c:pt>
                <c:pt idx="2298">
                  <c:v>2298.1</c:v>
                </c:pt>
                <c:pt idx="2299">
                  <c:v>2299.1</c:v>
                </c:pt>
                <c:pt idx="2300">
                  <c:v>2300.1</c:v>
                </c:pt>
                <c:pt idx="2301">
                  <c:v>2301.1</c:v>
                </c:pt>
                <c:pt idx="2302">
                  <c:v>2302.1</c:v>
                </c:pt>
                <c:pt idx="2303">
                  <c:v>2303.1</c:v>
                </c:pt>
                <c:pt idx="2304">
                  <c:v>2304.1</c:v>
                </c:pt>
                <c:pt idx="2305">
                  <c:v>2305.1</c:v>
                </c:pt>
                <c:pt idx="2306">
                  <c:v>2306.1</c:v>
                </c:pt>
                <c:pt idx="2307">
                  <c:v>2307.1</c:v>
                </c:pt>
                <c:pt idx="2308">
                  <c:v>2308.1</c:v>
                </c:pt>
                <c:pt idx="2309">
                  <c:v>2309.1</c:v>
                </c:pt>
                <c:pt idx="2310">
                  <c:v>2310.1</c:v>
                </c:pt>
                <c:pt idx="2311">
                  <c:v>2311.1</c:v>
                </c:pt>
                <c:pt idx="2312">
                  <c:v>2312.1</c:v>
                </c:pt>
                <c:pt idx="2313">
                  <c:v>2313.1</c:v>
                </c:pt>
                <c:pt idx="2314">
                  <c:v>2314.1</c:v>
                </c:pt>
                <c:pt idx="2315">
                  <c:v>2315.1</c:v>
                </c:pt>
                <c:pt idx="2316">
                  <c:v>2316.1</c:v>
                </c:pt>
                <c:pt idx="2317">
                  <c:v>2317.1</c:v>
                </c:pt>
                <c:pt idx="2318">
                  <c:v>2318.1</c:v>
                </c:pt>
                <c:pt idx="2319">
                  <c:v>2319.1</c:v>
                </c:pt>
                <c:pt idx="2320">
                  <c:v>2320.1</c:v>
                </c:pt>
                <c:pt idx="2321">
                  <c:v>2321.1</c:v>
                </c:pt>
                <c:pt idx="2322">
                  <c:v>2322.1</c:v>
                </c:pt>
                <c:pt idx="2323">
                  <c:v>2323.1</c:v>
                </c:pt>
                <c:pt idx="2324">
                  <c:v>2324.1</c:v>
                </c:pt>
                <c:pt idx="2325">
                  <c:v>2325.1</c:v>
                </c:pt>
                <c:pt idx="2326">
                  <c:v>2326.1</c:v>
                </c:pt>
                <c:pt idx="2327">
                  <c:v>2327.1</c:v>
                </c:pt>
                <c:pt idx="2328">
                  <c:v>2328.1</c:v>
                </c:pt>
                <c:pt idx="2329">
                  <c:v>2329.1</c:v>
                </c:pt>
                <c:pt idx="2330">
                  <c:v>2330.1</c:v>
                </c:pt>
                <c:pt idx="2331">
                  <c:v>2331.1</c:v>
                </c:pt>
                <c:pt idx="2332">
                  <c:v>2332.1</c:v>
                </c:pt>
                <c:pt idx="2333">
                  <c:v>2333.1</c:v>
                </c:pt>
                <c:pt idx="2334">
                  <c:v>2334.1</c:v>
                </c:pt>
                <c:pt idx="2335">
                  <c:v>2335.1</c:v>
                </c:pt>
                <c:pt idx="2336">
                  <c:v>2336.1</c:v>
                </c:pt>
                <c:pt idx="2337">
                  <c:v>2337.1</c:v>
                </c:pt>
                <c:pt idx="2338">
                  <c:v>2338.1</c:v>
                </c:pt>
                <c:pt idx="2339">
                  <c:v>2339.1</c:v>
                </c:pt>
                <c:pt idx="2340">
                  <c:v>2340.1</c:v>
                </c:pt>
                <c:pt idx="2341">
                  <c:v>2341.1</c:v>
                </c:pt>
                <c:pt idx="2342">
                  <c:v>2342.1</c:v>
                </c:pt>
                <c:pt idx="2343">
                  <c:v>2343.1</c:v>
                </c:pt>
                <c:pt idx="2344">
                  <c:v>2344.1</c:v>
                </c:pt>
                <c:pt idx="2345">
                  <c:v>2345.1</c:v>
                </c:pt>
                <c:pt idx="2346">
                  <c:v>2346.1</c:v>
                </c:pt>
                <c:pt idx="2347">
                  <c:v>2347.1</c:v>
                </c:pt>
                <c:pt idx="2348">
                  <c:v>2348.1</c:v>
                </c:pt>
                <c:pt idx="2349">
                  <c:v>2349.1</c:v>
                </c:pt>
                <c:pt idx="2350">
                  <c:v>2350.1</c:v>
                </c:pt>
                <c:pt idx="2351">
                  <c:v>2351.1</c:v>
                </c:pt>
                <c:pt idx="2352">
                  <c:v>2352.1</c:v>
                </c:pt>
                <c:pt idx="2353">
                  <c:v>2353.1</c:v>
                </c:pt>
                <c:pt idx="2354">
                  <c:v>2354.1</c:v>
                </c:pt>
                <c:pt idx="2355">
                  <c:v>2355.1</c:v>
                </c:pt>
                <c:pt idx="2356">
                  <c:v>2356.1</c:v>
                </c:pt>
                <c:pt idx="2357">
                  <c:v>2357.1</c:v>
                </c:pt>
                <c:pt idx="2358">
                  <c:v>2358.1</c:v>
                </c:pt>
                <c:pt idx="2359">
                  <c:v>2359.1</c:v>
                </c:pt>
                <c:pt idx="2360">
                  <c:v>2360.1</c:v>
                </c:pt>
                <c:pt idx="2361">
                  <c:v>2361.1</c:v>
                </c:pt>
                <c:pt idx="2362">
                  <c:v>2362.1</c:v>
                </c:pt>
                <c:pt idx="2363">
                  <c:v>2363.1</c:v>
                </c:pt>
                <c:pt idx="2364">
                  <c:v>2364.1</c:v>
                </c:pt>
                <c:pt idx="2365">
                  <c:v>2365.1</c:v>
                </c:pt>
                <c:pt idx="2366">
                  <c:v>2366.1</c:v>
                </c:pt>
                <c:pt idx="2367">
                  <c:v>2367.1</c:v>
                </c:pt>
                <c:pt idx="2368">
                  <c:v>2368.1</c:v>
                </c:pt>
                <c:pt idx="2369">
                  <c:v>2369.1</c:v>
                </c:pt>
                <c:pt idx="2370">
                  <c:v>2370.1</c:v>
                </c:pt>
                <c:pt idx="2371">
                  <c:v>2371.1</c:v>
                </c:pt>
                <c:pt idx="2372">
                  <c:v>2372.1</c:v>
                </c:pt>
                <c:pt idx="2373">
                  <c:v>2373.1</c:v>
                </c:pt>
                <c:pt idx="2374">
                  <c:v>2374.1</c:v>
                </c:pt>
                <c:pt idx="2375">
                  <c:v>2375.1</c:v>
                </c:pt>
                <c:pt idx="2376">
                  <c:v>2376.1</c:v>
                </c:pt>
                <c:pt idx="2377">
                  <c:v>2377.1</c:v>
                </c:pt>
                <c:pt idx="2378">
                  <c:v>2378.1</c:v>
                </c:pt>
                <c:pt idx="2379">
                  <c:v>2379.1</c:v>
                </c:pt>
                <c:pt idx="2380">
                  <c:v>2380.1</c:v>
                </c:pt>
                <c:pt idx="2381">
                  <c:v>2381.1</c:v>
                </c:pt>
                <c:pt idx="2382">
                  <c:v>2382.1</c:v>
                </c:pt>
                <c:pt idx="2383">
                  <c:v>2383.1</c:v>
                </c:pt>
                <c:pt idx="2384">
                  <c:v>2384.1</c:v>
                </c:pt>
                <c:pt idx="2385">
                  <c:v>2385.1</c:v>
                </c:pt>
                <c:pt idx="2386">
                  <c:v>2386.1</c:v>
                </c:pt>
                <c:pt idx="2387">
                  <c:v>2387.1</c:v>
                </c:pt>
                <c:pt idx="2388">
                  <c:v>2388.1</c:v>
                </c:pt>
                <c:pt idx="2389">
                  <c:v>2389.1</c:v>
                </c:pt>
                <c:pt idx="2390">
                  <c:v>2390.1</c:v>
                </c:pt>
                <c:pt idx="2391">
                  <c:v>2391.1</c:v>
                </c:pt>
                <c:pt idx="2392">
                  <c:v>2392.1</c:v>
                </c:pt>
                <c:pt idx="2393">
                  <c:v>2393.1</c:v>
                </c:pt>
                <c:pt idx="2394">
                  <c:v>2394.1</c:v>
                </c:pt>
                <c:pt idx="2395">
                  <c:v>2395.1</c:v>
                </c:pt>
                <c:pt idx="2396">
                  <c:v>2396.1</c:v>
                </c:pt>
                <c:pt idx="2397">
                  <c:v>2397.1</c:v>
                </c:pt>
                <c:pt idx="2398">
                  <c:v>2398.1</c:v>
                </c:pt>
                <c:pt idx="2399">
                  <c:v>2399.1</c:v>
                </c:pt>
                <c:pt idx="2400">
                  <c:v>2400.1</c:v>
                </c:pt>
                <c:pt idx="2401">
                  <c:v>2401.1</c:v>
                </c:pt>
                <c:pt idx="2402">
                  <c:v>2402.1</c:v>
                </c:pt>
                <c:pt idx="2403">
                  <c:v>2403.1</c:v>
                </c:pt>
                <c:pt idx="2404">
                  <c:v>2404.1</c:v>
                </c:pt>
                <c:pt idx="2405">
                  <c:v>2405.1</c:v>
                </c:pt>
                <c:pt idx="2406">
                  <c:v>2406.1</c:v>
                </c:pt>
                <c:pt idx="2407">
                  <c:v>2407.1</c:v>
                </c:pt>
                <c:pt idx="2408">
                  <c:v>2408.1</c:v>
                </c:pt>
                <c:pt idx="2409">
                  <c:v>2409.1</c:v>
                </c:pt>
                <c:pt idx="2410">
                  <c:v>2410.1</c:v>
                </c:pt>
                <c:pt idx="2411">
                  <c:v>2411.1</c:v>
                </c:pt>
                <c:pt idx="2412">
                  <c:v>2412.1</c:v>
                </c:pt>
                <c:pt idx="2413">
                  <c:v>2413.1</c:v>
                </c:pt>
                <c:pt idx="2414">
                  <c:v>2414.1</c:v>
                </c:pt>
                <c:pt idx="2415">
                  <c:v>2415.1</c:v>
                </c:pt>
                <c:pt idx="2416">
                  <c:v>2416.1</c:v>
                </c:pt>
                <c:pt idx="2417">
                  <c:v>2417.1</c:v>
                </c:pt>
                <c:pt idx="2418">
                  <c:v>2418.1</c:v>
                </c:pt>
                <c:pt idx="2419">
                  <c:v>2419.1</c:v>
                </c:pt>
                <c:pt idx="2420">
                  <c:v>2420.1</c:v>
                </c:pt>
                <c:pt idx="2421">
                  <c:v>2421.1</c:v>
                </c:pt>
                <c:pt idx="2422">
                  <c:v>2422.1</c:v>
                </c:pt>
                <c:pt idx="2423">
                  <c:v>2423.1</c:v>
                </c:pt>
                <c:pt idx="2424">
                  <c:v>2424.1</c:v>
                </c:pt>
                <c:pt idx="2425">
                  <c:v>2425.1</c:v>
                </c:pt>
                <c:pt idx="2426">
                  <c:v>2426.1</c:v>
                </c:pt>
                <c:pt idx="2427">
                  <c:v>2427.1</c:v>
                </c:pt>
                <c:pt idx="2428">
                  <c:v>2428.1</c:v>
                </c:pt>
                <c:pt idx="2429">
                  <c:v>2429.1</c:v>
                </c:pt>
                <c:pt idx="2430">
                  <c:v>2430.1</c:v>
                </c:pt>
                <c:pt idx="2431">
                  <c:v>2431.1</c:v>
                </c:pt>
                <c:pt idx="2432">
                  <c:v>2432.1</c:v>
                </c:pt>
                <c:pt idx="2433">
                  <c:v>2433.1</c:v>
                </c:pt>
                <c:pt idx="2434">
                  <c:v>2434.1</c:v>
                </c:pt>
                <c:pt idx="2435">
                  <c:v>2435.1</c:v>
                </c:pt>
                <c:pt idx="2436">
                  <c:v>2436.1</c:v>
                </c:pt>
                <c:pt idx="2437">
                  <c:v>2437.1</c:v>
                </c:pt>
                <c:pt idx="2438">
                  <c:v>2438.1</c:v>
                </c:pt>
                <c:pt idx="2439">
                  <c:v>2439.1</c:v>
                </c:pt>
                <c:pt idx="2440">
                  <c:v>2440.1</c:v>
                </c:pt>
                <c:pt idx="2441">
                  <c:v>2441.1</c:v>
                </c:pt>
                <c:pt idx="2442">
                  <c:v>2442.1</c:v>
                </c:pt>
                <c:pt idx="2443">
                  <c:v>2443.1</c:v>
                </c:pt>
                <c:pt idx="2444">
                  <c:v>2444.1</c:v>
                </c:pt>
                <c:pt idx="2445">
                  <c:v>2445.1</c:v>
                </c:pt>
                <c:pt idx="2446">
                  <c:v>2446.1</c:v>
                </c:pt>
                <c:pt idx="2447">
                  <c:v>2447.1</c:v>
                </c:pt>
                <c:pt idx="2448">
                  <c:v>2448.1</c:v>
                </c:pt>
                <c:pt idx="2449">
                  <c:v>2449.1</c:v>
                </c:pt>
                <c:pt idx="2450">
                  <c:v>2450.1</c:v>
                </c:pt>
                <c:pt idx="2451">
                  <c:v>2451.1</c:v>
                </c:pt>
                <c:pt idx="2452">
                  <c:v>2452.1</c:v>
                </c:pt>
                <c:pt idx="2453">
                  <c:v>2453.1</c:v>
                </c:pt>
                <c:pt idx="2454">
                  <c:v>2454.1</c:v>
                </c:pt>
                <c:pt idx="2455">
                  <c:v>2455.1</c:v>
                </c:pt>
                <c:pt idx="2456">
                  <c:v>2456.1</c:v>
                </c:pt>
                <c:pt idx="2457">
                  <c:v>2457.1</c:v>
                </c:pt>
                <c:pt idx="2458">
                  <c:v>2458.1</c:v>
                </c:pt>
                <c:pt idx="2459">
                  <c:v>2459.1</c:v>
                </c:pt>
                <c:pt idx="2460">
                  <c:v>2460.1</c:v>
                </c:pt>
                <c:pt idx="2461">
                  <c:v>2461.1</c:v>
                </c:pt>
                <c:pt idx="2462">
                  <c:v>2462.1</c:v>
                </c:pt>
                <c:pt idx="2463">
                  <c:v>2463.1</c:v>
                </c:pt>
                <c:pt idx="2464">
                  <c:v>2464.1</c:v>
                </c:pt>
                <c:pt idx="2465">
                  <c:v>2465.1</c:v>
                </c:pt>
                <c:pt idx="2466">
                  <c:v>2466.1</c:v>
                </c:pt>
                <c:pt idx="2467">
                  <c:v>2467.1</c:v>
                </c:pt>
                <c:pt idx="2468">
                  <c:v>2468.1</c:v>
                </c:pt>
                <c:pt idx="2469">
                  <c:v>2469.1</c:v>
                </c:pt>
                <c:pt idx="2470">
                  <c:v>2470.1</c:v>
                </c:pt>
                <c:pt idx="2471">
                  <c:v>2471.1</c:v>
                </c:pt>
                <c:pt idx="2472">
                  <c:v>2472.1</c:v>
                </c:pt>
                <c:pt idx="2473">
                  <c:v>2473.1</c:v>
                </c:pt>
                <c:pt idx="2474">
                  <c:v>2474.1</c:v>
                </c:pt>
                <c:pt idx="2475">
                  <c:v>2475.1</c:v>
                </c:pt>
                <c:pt idx="2476">
                  <c:v>2476.1</c:v>
                </c:pt>
                <c:pt idx="2477">
                  <c:v>2477.1</c:v>
                </c:pt>
                <c:pt idx="2478">
                  <c:v>2478.1</c:v>
                </c:pt>
                <c:pt idx="2479">
                  <c:v>2479.1</c:v>
                </c:pt>
                <c:pt idx="2480">
                  <c:v>2480.1</c:v>
                </c:pt>
                <c:pt idx="2481">
                  <c:v>2481.1</c:v>
                </c:pt>
                <c:pt idx="2482">
                  <c:v>2482.1</c:v>
                </c:pt>
                <c:pt idx="2483">
                  <c:v>2483.1</c:v>
                </c:pt>
                <c:pt idx="2484">
                  <c:v>2484.1</c:v>
                </c:pt>
                <c:pt idx="2485">
                  <c:v>2485.1</c:v>
                </c:pt>
                <c:pt idx="2486">
                  <c:v>2486.1</c:v>
                </c:pt>
                <c:pt idx="2487">
                  <c:v>2487.1</c:v>
                </c:pt>
                <c:pt idx="2488">
                  <c:v>2488.1</c:v>
                </c:pt>
                <c:pt idx="2489">
                  <c:v>2489.1</c:v>
                </c:pt>
                <c:pt idx="2490">
                  <c:v>2490.1</c:v>
                </c:pt>
                <c:pt idx="2491">
                  <c:v>2491.1</c:v>
                </c:pt>
                <c:pt idx="2492">
                  <c:v>2492.1</c:v>
                </c:pt>
                <c:pt idx="2493">
                  <c:v>2493.1</c:v>
                </c:pt>
                <c:pt idx="2494">
                  <c:v>2494.1</c:v>
                </c:pt>
                <c:pt idx="2495">
                  <c:v>2495.1</c:v>
                </c:pt>
                <c:pt idx="2496">
                  <c:v>2496.1</c:v>
                </c:pt>
                <c:pt idx="2497">
                  <c:v>2497.1</c:v>
                </c:pt>
                <c:pt idx="2498">
                  <c:v>2498.1</c:v>
                </c:pt>
                <c:pt idx="2499">
                  <c:v>2499.1</c:v>
                </c:pt>
                <c:pt idx="2500">
                  <c:v>2500.1</c:v>
                </c:pt>
                <c:pt idx="2501">
                  <c:v>2501.1</c:v>
                </c:pt>
                <c:pt idx="2502">
                  <c:v>2502.1</c:v>
                </c:pt>
                <c:pt idx="2503">
                  <c:v>2503.1</c:v>
                </c:pt>
                <c:pt idx="2504">
                  <c:v>2504.1</c:v>
                </c:pt>
                <c:pt idx="2505">
                  <c:v>2505.1</c:v>
                </c:pt>
                <c:pt idx="2506">
                  <c:v>2506.1</c:v>
                </c:pt>
                <c:pt idx="2507">
                  <c:v>2507.1</c:v>
                </c:pt>
                <c:pt idx="2508">
                  <c:v>2508.1</c:v>
                </c:pt>
                <c:pt idx="2509">
                  <c:v>2509.1</c:v>
                </c:pt>
                <c:pt idx="2510">
                  <c:v>2510.1</c:v>
                </c:pt>
                <c:pt idx="2511">
                  <c:v>2511.1</c:v>
                </c:pt>
                <c:pt idx="2512">
                  <c:v>2512.1</c:v>
                </c:pt>
                <c:pt idx="2513">
                  <c:v>2513.1</c:v>
                </c:pt>
                <c:pt idx="2514">
                  <c:v>2514.1</c:v>
                </c:pt>
                <c:pt idx="2515">
                  <c:v>2515.1</c:v>
                </c:pt>
                <c:pt idx="2516">
                  <c:v>2516.1</c:v>
                </c:pt>
                <c:pt idx="2517">
                  <c:v>2517.1</c:v>
                </c:pt>
                <c:pt idx="2518">
                  <c:v>2518.1</c:v>
                </c:pt>
                <c:pt idx="2519">
                  <c:v>2519.1</c:v>
                </c:pt>
                <c:pt idx="2520">
                  <c:v>2520.1</c:v>
                </c:pt>
                <c:pt idx="2521">
                  <c:v>2521.1</c:v>
                </c:pt>
                <c:pt idx="2522">
                  <c:v>2522.1</c:v>
                </c:pt>
                <c:pt idx="2523">
                  <c:v>2523.1</c:v>
                </c:pt>
                <c:pt idx="2524">
                  <c:v>2524.1</c:v>
                </c:pt>
                <c:pt idx="2525">
                  <c:v>2525.1</c:v>
                </c:pt>
                <c:pt idx="2526">
                  <c:v>2526.1</c:v>
                </c:pt>
                <c:pt idx="2527">
                  <c:v>2527.1</c:v>
                </c:pt>
                <c:pt idx="2528">
                  <c:v>2528.1</c:v>
                </c:pt>
                <c:pt idx="2529">
                  <c:v>2529.1</c:v>
                </c:pt>
                <c:pt idx="2530">
                  <c:v>2530.1</c:v>
                </c:pt>
                <c:pt idx="2531">
                  <c:v>2531.1</c:v>
                </c:pt>
                <c:pt idx="2532">
                  <c:v>2532.1</c:v>
                </c:pt>
                <c:pt idx="2533">
                  <c:v>2533.1</c:v>
                </c:pt>
                <c:pt idx="2534">
                  <c:v>2534.1</c:v>
                </c:pt>
                <c:pt idx="2535">
                  <c:v>2535.1</c:v>
                </c:pt>
                <c:pt idx="2536">
                  <c:v>2536.1</c:v>
                </c:pt>
                <c:pt idx="2537">
                  <c:v>2537.1</c:v>
                </c:pt>
                <c:pt idx="2538">
                  <c:v>2538.1</c:v>
                </c:pt>
                <c:pt idx="2539">
                  <c:v>2539.1</c:v>
                </c:pt>
                <c:pt idx="2540">
                  <c:v>2540.1</c:v>
                </c:pt>
                <c:pt idx="2541">
                  <c:v>2541.1</c:v>
                </c:pt>
                <c:pt idx="2542">
                  <c:v>2542.1</c:v>
                </c:pt>
                <c:pt idx="2543">
                  <c:v>2543.1</c:v>
                </c:pt>
                <c:pt idx="2544">
                  <c:v>2544.1</c:v>
                </c:pt>
                <c:pt idx="2545">
                  <c:v>2545.1</c:v>
                </c:pt>
                <c:pt idx="2546">
                  <c:v>2546.1</c:v>
                </c:pt>
                <c:pt idx="2547">
                  <c:v>2547.1</c:v>
                </c:pt>
                <c:pt idx="2548">
                  <c:v>2548.1</c:v>
                </c:pt>
                <c:pt idx="2549">
                  <c:v>2549.1</c:v>
                </c:pt>
                <c:pt idx="2550">
                  <c:v>2550.1</c:v>
                </c:pt>
                <c:pt idx="2551">
                  <c:v>2551.1</c:v>
                </c:pt>
                <c:pt idx="2552">
                  <c:v>2552.1</c:v>
                </c:pt>
                <c:pt idx="2553">
                  <c:v>2553.1</c:v>
                </c:pt>
                <c:pt idx="2554">
                  <c:v>2554.1</c:v>
                </c:pt>
                <c:pt idx="2555">
                  <c:v>2555.1</c:v>
                </c:pt>
                <c:pt idx="2556">
                  <c:v>2556.1</c:v>
                </c:pt>
                <c:pt idx="2557">
                  <c:v>2557.1</c:v>
                </c:pt>
                <c:pt idx="2558">
                  <c:v>2558.1</c:v>
                </c:pt>
                <c:pt idx="2559">
                  <c:v>2559.1</c:v>
                </c:pt>
                <c:pt idx="2560">
                  <c:v>2560.1</c:v>
                </c:pt>
                <c:pt idx="2561">
                  <c:v>2561.1</c:v>
                </c:pt>
                <c:pt idx="2562">
                  <c:v>2562.1</c:v>
                </c:pt>
                <c:pt idx="2563">
                  <c:v>2563.1</c:v>
                </c:pt>
                <c:pt idx="2564">
                  <c:v>2564.1</c:v>
                </c:pt>
                <c:pt idx="2565">
                  <c:v>2565.1</c:v>
                </c:pt>
                <c:pt idx="2566">
                  <c:v>2566.1</c:v>
                </c:pt>
                <c:pt idx="2567">
                  <c:v>2567.1</c:v>
                </c:pt>
                <c:pt idx="2568">
                  <c:v>2568.1</c:v>
                </c:pt>
                <c:pt idx="2569">
                  <c:v>2569.1</c:v>
                </c:pt>
                <c:pt idx="2570">
                  <c:v>2570.1</c:v>
                </c:pt>
                <c:pt idx="2571">
                  <c:v>2571.1</c:v>
                </c:pt>
                <c:pt idx="2572">
                  <c:v>2572.1</c:v>
                </c:pt>
                <c:pt idx="2573">
                  <c:v>2573.1</c:v>
                </c:pt>
                <c:pt idx="2574">
                  <c:v>2574.1</c:v>
                </c:pt>
                <c:pt idx="2575">
                  <c:v>2575.1</c:v>
                </c:pt>
                <c:pt idx="2576">
                  <c:v>2576.1</c:v>
                </c:pt>
                <c:pt idx="2577">
                  <c:v>2577.1</c:v>
                </c:pt>
                <c:pt idx="2578">
                  <c:v>2578.1</c:v>
                </c:pt>
                <c:pt idx="2579">
                  <c:v>2579.1</c:v>
                </c:pt>
                <c:pt idx="2580">
                  <c:v>2580.1</c:v>
                </c:pt>
                <c:pt idx="2581">
                  <c:v>2581.1</c:v>
                </c:pt>
                <c:pt idx="2582">
                  <c:v>2582.1</c:v>
                </c:pt>
                <c:pt idx="2583">
                  <c:v>2583.1</c:v>
                </c:pt>
                <c:pt idx="2584">
                  <c:v>2584.1</c:v>
                </c:pt>
                <c:pt idx="2585">
                  <c:v>2585.1</c:v>
                </c:pt>
                <c:pt idx="2586">
                  <c:v>2586.1</c:v>
                </c:pt>
                <c:pt idx="2587">
                  <c:v>2587.1</c:v>
                </c:pt>
                <c:pt idx="2588">
                  <c:v>2588.1</c:v>
                </c:pt>
                <c:pt idx="2589">
                  <c:v>2589.1</c:v>
                </c:pt>
                <c:pt idx="2590">
                  <c:v>2590.1</c:v>
                </c:pt>
                <c:pt idx="2591">
                  <c:v>2591.1</c:v>
                </c:pt>
                <c:pt idx="2592">
                  <c:v>2592.1</c:v>
                </c:pt>
                <c:pt idx="2593">
                  <c:v>2593.1</c:v>
                </c:pt>
                <c:pt idx="2594">
                  <c:v>2594.1</c:v>
                </c:pt>
                <c:pt idx="2595">
                  <c:v>2595.1</c:v>
                </c:pt>
                <c:pt idx="2596">
                  <c:v>2596.1</c:v>
                </c:pt>
                <c:pt idx="2597">
                  <c:v>2597.1</c:v>
                </c:pt>
                <c:pt idx="2598">
                  <c:v>2598.1</c:v>
                </c:pt>
                <c:pt idx="2599">
                  <c:v>2599.1</c:v>
                </c:pt>
                <c:pt idx="2600">
                  <c:v>2600.1</c:v>
                </c:pt>
                <c:pt idx="2601">
                  <c:v>2601.1</c:v>
                </c:pt>
                <c:pt idx="2602">
                  <c:v>2602.1</c:v>
                </c:pt>
                <c:pt idx="2603">
                  <c:v>2603.1</c:v>
                </c:pt>
                <c:pt idx="2604">
                  <c:v>2604.1</c:v>
                </c:pt>
                <c:pt idx="2605">
                  <c:v>2605.1</c:v>
                </c:pt>
                <c:pt idx="2606">
                  <c:v>2606.1</c:v>
                </c:pt>
                <c:pt idx="2607">
                  <c:v>2607.1</c:v>
                </c:pt>
                <c:pt idx="2608">
                  <c:v>2608.1</c:v>
                </c:pt>
                <c:pt idx="2609">
                  <c:v>2609.1</c:v>
                </c:pt>
                <c:pt idx="2610">
                  <c:v>2610.1</c:v>
                </c:pt>
                <c:pt idx="2611">
                  <c:v>2611.1</c:v>
                </c:pt>
                <c:pt idx="2612">
                  <c:v>2612.1</c:v>
                </c:pt>
                <c:pt idx="2613">
                  <c:v>2613.1</c:v>
                </c:pt>
                <c:pt idx="2614">
                  <c:v>2614.1</c:v>
                </c:pt>
                <c:pt idx="2615">
                  <c:v>2615.1</c:v>
                </c:pt>
                <c:pt idx="2616">
                  <c:v>2616.1</c:v>
                </c:pt>
                <c:pt idx="2617">
                  <c:v>2617.1</c:v>
                </c:pt>
                <c:pt idx="2618">
                  <c:v>2618.1</c:v>
                </c:pt>
                <c:pt idx="2619">
                  <c:v>2619.1</c:v>
                </c:pt>
                <c:pt idx="2620">
                  <c:v>2620.1</c:v>
                </c:pt>
                <c:pt idx="2621">
                  <c:v>2621.1</c:v>
                </c:pt>
                <c:pt idx="2622">
                  <c:v>2622.1</c:v>
                </c:pt>
                <c:pt idx="2623">
                  <c:v>2623.1</c:v>
                </c:pt>
                <c:pt idx="2624">
                  <c:v>2624.1</c:v>
                </c:pt>
                <c:pt idx="2625">
                  <c:v>2625.1</c:v>
                </c:pt>
                <c:pt idx="2626">
                  <c:v>2626.1</c:v>
                </c:pt>
                <c:pt idx="2627">
                  <c:v>2627.1</c:v>
                </c:pt>
                <c:pt idx="2628">
                  <c:v>2628.1</c:v>
                </c:pt>
                <c:pt idx="2629">
                  <c:v>2629.1</c:v>
                </c:pt>
                <c:pt idx="2630">
                  <c:v>2630.1</c:v>
                </c:pt>
                <c:pt idx="2631">
                  <c:v>2631.1</c:v>
                </c:pt>
                <c:pt idx="2632">
                  <c:v>2632.1</c:v>
                </c:pt>
                <c:pt idx="2633">
                  <c:v>2633.1</c:v>
                </c:pt>
                <c:pt idx="2634">
                  <c:v>2634.1</c:v>
                </c:pt>
                <c:pt idx="2635">
                  <c:v>2635.1</c:v>
                </c:pt>
                <c:pt idx="2636">
                  <c:v>2636.1</c:v>
                </c:pt>
                <c:pt idx="2637">
                  <c:v>2637.1</c:v>
                </c:pt>
                <c:pt idx="2638">
                  <c:v>2638.1</c:v>
                </c:pt>
                <c:pt idx="2639">
                  <c:v>2639.1</c:v>
                </c:pt>
                <c:pt idx="2640">
                  <c:v>2640.1</c:v>
                </c:pt>
                <c:pt idx="2641">
                  <c:v>2641.1</c:v>
                </c:pt>
                <c:pt idx="2642">
                  <c:v>2642.1</c:v>
                </c:pt>
                <c:pt idx="2643">
                  <c:v>2643.1</c:v>
                </c:pt>
                <c:pt idx="2644">
                  <c:v>2644.1</c:v>
                </c:pt>
                <c:pt idx="2645">
                  <c:v>2645.1</c:v>
                </c:pt>
                <c:pt idx="2646">
                  <c:v>2646.1</c:v>
                </c:pt>
                <c:pt idx="2647">
                  <c:v>2647.1</c:v>
                </c:pt>
                <c:pt idx="2648">
                  <c:v>2648.1</c:v>
                </c:pt>
                <c:pt idx="2649">
                  <c:v>2649.1</c:v>
                </c:pt>
                <c:pt idx="2650">
                  <c:v>2650.1</c:v>
                </c:pt>
                <c:pt idx="2651">
                  <c:v>2651.1</c:v>
                </c:pt>
                <c:pt idx="2652">
                  <c:v>2652.1</c:v>
                </c:pt>
                <c:pt idx="2653">
                  <c:v>2653.1</c:v>
                </c:pt>
                <c:pt idx="2654">
                  <c:v>2654.1</c:v>
                </c:pt>
                <c:pt idx="2655">
                  <c:v>2655.1</c:v>
                </c:pt>
                <c:pt idx="2656">
                  <c:v>2656.1</c:v>
                </c:pt>
                <c:pt idx="2657">
                  <c:v>2657.1</c:v>
                </c:pt>
                <c:pt idx="2658">
                  <c:v>2658.1</c:v>
                </c:pt>
                <c:pt idx="2659">
                  <c:v>2659.1</c:v>
                </c:pt>
                <c:pt idx="2660">
                  <c:v>2660.1</c:v>
                </c:pt>
                <c:pt idx="2661">
                  <c:v>2661.1</c:v>
                </c:pt>
                <c:pt idx="2662">
                  <c:v>2662.1</c:v>
                </c:pt>
                <c:pt idx="2663">
                  <c:v>2663.1</c:v>
                </c:pt>
                <c:pt idx="2664">
                  <c:v>2664.1</c:v>
                </c:pt>
                <c:pt idx="2665">
                  <c:v>2665.1</c:v>
                </c:pt>
                <c:pt idx="2666">
                  <c:v>2666.1</c:v>
                </c:pt>
                <c:pt idx="2667">
                  <c:v>2667.1</c:v>
                </c:pt>
                <c:pt idx="2668">
                  <c:v>2668.1</c:v>
                </c:pt>
                <c:pt idx="2669">
                  <c:v>2669.1</c:v>
                </c:pt>
                <c:pt idx="2670">
                  <c:v>2670.1</c:v>
                </c:pt>
                <c:pt idx="2671">
                  <c:v>2671.1</c:v>
                </c:pt>
                <c:pt idx="2672">
                  <c:v>2672.1</c:v>
                </c:pt>
                <c:pt idx="2673">
                  <c:v>2673.1</c:v>
                </c:pt>
                <c:pt idx="2674">
                  <c:v>2674.1</c:v>
                </c:pt>
                <c:pt idx="2675">
                  <c:v>2675.1</c:v>
                </c:pt>
                <c:pt idx="2676">
                  <c:v>2676.1</c:v>
                </c:pt>
                <c:pt idx="2677">
                  <c:v>2677.1</c:v>
                </c:pt>
                <c:pt idx="2678">
                  <c:v>2678.1</c:v>
                </c:pt>
                <c:pt idx="2679">
                  <c:v>2679.1</c:v>
                </c:pt>
                <c:pt idx="2680">
                  <c:v>2680.1</c:v>
                </c:pt>
                <c:pt idx="2681">
                  <c:v>2681.1</c:v>
                </c:pt>
                <c:pt idx="2682">
                  <c:v>2682.1</c:v>
                </c:pt>
                <c:pt idx="2683">
                  <c:v>2683.1</c:v>
                </c:pt>
                <c:pt idx="2684">
                  <c:v>2684.1</c:v>
                </c:pt>
                <c:pt idx="2685">
                  <c:v>2685.1</c:v>
                </c:pt>
                <c:pt idx="2686">
                  <c:v>2686.1</c:v>
                </c:pt>
                <c:pt idx="2687">
                  <c:v>2687.1</c:v>
                </c:pt>
                <c:pt idx="2688">
                  <c:v>2688.1</c:v>
                </c:pt>
                <c:pt idx="2689">
                  <c:v>2689.1</c:v>
                </c:pt>
                <c:pt idx="2690">
                  <c:v>2690.1</c:v>
                </c:pt>
                <c:pt idx="2691">
                  <c:v>2691.1</c:v>
                </c:pt>
                <c:pt idx="2692">
                  <c:v>2692.1</c:v>
                </c:pt>
                <c:pt idx="2693">
                  <c:v>2693.1</c:v>
                </c:pt>
                <c:pt idx="2694">
                  <c:v>2694.1</c:v>
                </c:pt>
                <c:pt idx="2695">
                  <c:v>2695.1</c:v>
                </c:pt>
                <c:pt idx="2696">
                  <c:v>2696.1</c:v>
                </c:pt>
                <c:pt idx="2697">
                  <c:v>2697.1</c:v>
                </c:pt>
                <c:pt idx="2698">
                  <c:v>2698.1</c:v>
                </c:pt>
                <c:pt idx="2699">
                  <c:v>2699.1</c:v>
                </c:pt>
                <c:pt idx="2700">
                  <c:v>2700.1</c:v>
                </c:pt>
                <c:pt idx="2701">
                  <c:v>2701.1</c:v>
                </c:pt>
                <c:pt idx="2702">
                  <c:v>2702.1</c:v>
                </c:pt>
                <c:pt idx="2703">
                  <c:v>2703.1</c:v>
                </c:pt>
                <c:pt idx="2704">
                  <c:v>2704.1</c:v>
                </c:pt>
                <c:pt idx="2705">
                  <c:v>2705.1</c:v>
                </c:pt>
                <c:pt idx="2706">
                  <c:v>2706.1</c:v>
                </c:pt>
                <c:pt idx="2707">
                  <c:v>2707.1</c:v>
                </c:pt>
                <c:pt idx="2708">
                  <c:v>2708.1</c:v>
                </c:pt>
                <c:pt idx="2709">
                  <c:v>2709.1</c:v>
                </c:pt>
                <c:pt idx="2710">
                  <c:v>2710.1</c:v>
                </c:pt>
                <c:pt idx="2711">
                  <c:v>2711.1</c:v>
                </c:pt>
                <c:pt idx="2712">
                  <c:v>2712.1</c:v>
                </c:pt>
                <c:pt idx="2713">
                  <c:v>2713.1</c:v>
                </c:pt>
                <c:pt idx="2714">
                  <c:v>2714.1</c:v>
                </c:pt>
                <c:pt idx="2715">
                  <c:v>2715.1</c:v>
                </c:pt>
                <c:pt idx="2716">
                  <c:v>2716.1</c:v>
                </c:pt>
                <c:pt idx="2717">
                  <c:v>2717.1</c:v>
                </c:pt>
                <c:pt idx="2718">
                  <c:v>2718.1</c:v>
                </c:pt>
                <c:pt idx="2719">
                  <c:v>2719.1</c:v>
                </c:pt>
                <c:pt idx="2720">
                  <c:v>2720.1</c:v>
                </c:pt>
                <c:pt idx="2721">
                  <c:v>2721.1</c:v>
                </c:pt>
                <c:pt idx="2722">
                  <c:v>2722.1</c:v>
                </c:pt>
                <c:pt idx="2723">
                  <c:v>2723.1</c:v>
                </c:pt>
                <c:pt idx="2724">
                  <c:v>2724.1</c:v>
                </c:pt>
                <c:pt idx="2725">
                  <c:v>2725.1</c:v>
                </c:pt>
                <c:pt idx="2726">
                  <c:v>2726.1</c:v>
                </c:pt>
                <c:pt idx="2727">
                  <c:v>2727.1</c:v>
                </c:pt>
                <c:pt idx="2728">
                  <c:v>2728.1</c:v>
                </c:pt>
                <c:pt idx="2729">
                  <c:v>2729.1</c:v>
                </c:pt>
                <c:pt idx="2730">
                  <c:v>2730.1</c:v>
                </c:pt>
                <c:pt idx="2731">
                  <c:v>2731.1</c:v>
                </c:pt>
                <c:pt idx="2732">
                  <c:v>2732.1</c:v>
                </c:pt>
                <c:pt idx="2733">
                  <c:v>2733.1</c:v>
                </c:pt>
                <c:pt idx="2734">
                  <c:v>2734.1</c:v>
                </c:pt>
                <c:pt idx="2735">
                  <c:v>2735.1</c:v>
                </c:pt>
                <c:pt idx="2736">
                  <c:v>2736.1</c:v>
                </c:pt>
                <c:pt idx="2737">
                  <c:v>2737.1</c:v>
                </c:pt>
                <c:pt idx="2738">
                  <c:v>2738.1</c:v>
                </c:pt>
                <c:pt idx="2739">
                  <c:v>2739.1</c:v>
                </c:pt>
                <c:pt idx="2740">
                  <c:v>2740.1</c:v>
                </c:pt>
                <c:pt idx="2741">
                  <c:v>2741.1</c:v>
                </c:pt>
                <c:pt idx="2742">
                  <c:v>2742.1</c:v>
                </c:pt>
                <c:pt idx="2743">
                  <c:v>2743.1</c:v>
                </c:pt>
                <c:pt idx="2744">
                  <c:v>2744.1</c:v>
                </c:pt>
                <c:pt idx="2745">
                  <c:v>2745.1</c:v>
                </c:pt>
                <c:pt idx="2746">
                  <c:v>2746.1</c:v>
                </c:pt>
                <c:pt idx="2747">
                  <c:v>2747.1</c:v>
                </c:pt>
                <c:pt idx="2748">
                  <c:v>2748.1</c:v>
                </c:pt>
                <c:pt idx="2749">
                  <c:v>2749.1</c:v>
                </c:pt>
                <c:pt idx="2750">
                  <c:v>2750.1</c:v>
                </c:pt>
                <c:pt idx="2751">
                  <c:v>2751.1</c:v>
                </c:pt>
                <c:pt idx="2752">
                  <c:v>2752.1</c:v>
                </c:pt>
                <c:pt idx="2753">
                  <c:v>2753.1</c:v>
                </c:pt>
                <c:pt idx="2754">
                  <c:v>2754.1</c:v>
                </c:pt>
                <c:pt idx="2755">
                  <c:v>2755.1</c:v>
                </c:pt>
                <c:pt idx="2756">
                  <c:v>2756.1</c:v>
                </c:pt>
                <c:pt idx="2757">
                  <c:v>2757.1</c:v>
                </c:pt>
                <c:pt idx="2758">
                  <c:v>2758.1</c:v>
                </c:pt>
                <c:pt idx="2759">
                  <c:v>2759.1</c:v>
                </c:pt>
                <c:pt idx="2760">
                  <c:v>2760.1</c:v>
                </c:pt>
                <c:pt idx="2761">
                  <c:v>2761.1</c:v>
                </c:pt>
                <c:pt idx="2762">
                  <c:v>2762.1</c:v>
                </c:pt>
                <c:pt idx="2763">
                  <c:v>2763.1</c:v>
                </c:pt>
                <c:pt idx="2764">
                  <c:v>2764.1</c:v>
                </c:pt>
                <c:pt idx="2765">
                  <c:v>2765.1</c:v>
                </c:pt>
                <c:pt idx="2766">
                  <c:v>2766.1</c:v>
                </c:pt>
                <c:pt idx="2767">
                  <c:v>2767.1</c:v>
                </c:pt>
                <c:pt idx="2768">
                  <c:v>2768.1</c:v>
                </c:pt>
                <c:pt idx="2769">
                  <c:v>2769.1</c:v>
                </c:pt>
                <c:pt idx="2770">
                  <c:v>2770.1</c:v>
                </c:pt>
                <c:pt idx="2771">
                  <c:v>2771.1</c:v>
                </c:pt>
                <c:pt idx="2772">
                  <c:v>2772.1</c:v>
                </c:pt>
                <c:pt idx="2773">
                  <c:v>2773.1</c:v>
                </c:pt>
                <c:pt idx="2774">
                  <c:v>2774.1</c:v>
                </c:pt>
                <c:pt idx="2775">
                  <c:v>2775.1</c:v>
                </c:pt>
                <c:pt idx="2776">
                  <c:v>2776.1</c:v>
                </c:pt>
                <c:pt idx="2777">
                  <c:v>2777.1</c:v>
                </c:pt>
                <c:pt idx="2778">
                  <c:v>2778.1</c:v>
                </c:pt>
                <c:pt idx="2779">
                  <c:v>2779.1</c:v>
                </c:pt>
                <c:pt idx="2780">
                  <c:v>2780.1</c:v>
                </c:pt>
                <c:pt idx="2781">
                  <c:v>2781.1</c:v>
                </c:pt>
                <c:pt idx="2782">
                  <c:v>2782.1</c:v>
                </c:pt>
                <c:pt idx="2783">
                  <c:v>2783.1</c:v>
                </c:pt>
                <c:pt idx="2784">
                  <c:v>2784.1</c:v>
                </c:pt>
                <c:pt idx="2785">
                  <c:v>2785.1</c:v>
                </c:pt>
                <c:pt idx="2786">
                  <c:v>2786.1</c:v>
                </c:pt>
                <c:pt idx="2787">
                  <c:v>2787.1</c:v>
                </c:pt>
                <c:pt idx="2788">
                  <c:v>2788.1</c:v>
                </c:pt>
                <c:pt idx="2789">
                  <c:v>2789.1</c:v>
                </c:pt>
                <c:pt idx="2790">
                  <c:v>2790.1</c:v>
                </c:pt>
                <c:pt idx="2791">
                  <c:v>2791.1</c:v>
                </c:pt>
                <c:pt idx="2792">
                  <c:v>2792.1</c:v>
                </c:pt>
                <c:pt idx="2793">
                  <c:v>2793.1</c:v>
                </c:pt>
                <c:pt idx="2794">
                  <c:v>2794.1</c:v>
                </c:pt>
                <c:pt idx="2795">
                  <c:v>2795.1</c:v>
                </c:pt>
                <c:pt idx="2796">
                  <c:v>2796.1</c:v>
                </c:pt>
                <c:pt idx="2797">
                  <c:v>2797.1</c:v>
                </c:pt>
                <c:pt idx="2798">
                  <c:v>2798.1</c:v>
                </c:pt>
                <c:pt idx="2799">
                  <c:v>2799.1</c:v>
                </c:pt>
                <c:pt idx="2800">
                  <c:v>2800.1</c:v>
                </c:pt>
                <c:pt idx="2801">
                  <c:v>2801.1</c:v>
                </c:pt>
                <c:pt idx="2802">
                  <c:v>2802.1</c:v>
                </c:pt>
                <c:pt idx="2803">
                  <c:v>2803.1</c:v>
                </c:pt>
                <c:pt idx="2804">
                  <c:v>2804.1</c:v>
                </c:pt>
                <c:pt idx="2805">
                  <c:v>2805.1</c:v>
                </c:pt>
                <c:pt idx="2806">
                  <c:v>2806.1</c:v>
                </c:pt>
                <c:pt idx="2807">
                  <c:v>2807.1</c:v>
                </c:pt>
                <c:pt idx="2808">
                  <c:v>2808.1</c:v>
                </c:pt>
                <c:pt idx="2809">
                  <c:v>2809.1</c:v>
                </c:pt>
                <c:pt idx="2810">
                  <c:v>2810.1</c:v>
                </c:pt>
                <c:pt idx="2811">
                  <c:v>2811.1</c:v>
                </c:pt>
                <c:pt idx="2812">
                  <c:v>2812.1</c:v>
                </c:pt>
                <c:pt idx="2813">
                  <c:v>2813.1</c:v>
                </c:pt>
                <c:pt idx="2814">
                  <c:v>2814.1</c:v>
                </c:pt>
                <c:pt idx="2815">
                  <c:v>2815.1</c:v>
                </c:pt>
                <c:pt idx="2816">
                  <c:v>2816.1</c:v>
                </c:pt>
                <c:pt idx="2817">
                  <c:v>2817.1</c:v>
                </c:pt>
                <c:pt idx="2818">
                  <c:v>2818.1</c:v>
                </c:pt>
                <c:pt idx="2819">
                  <c:v>2819.1</c:v>
                </c:pt>
                <c:pt idx="2820">
                  <c:v>2820.1</c:v>
                </c:pt>
                <c:pt idx="2821">
                  <c:v>2821.1</c:v>
                </c:pt>
                <c:pt idx="2822">
                  <c:v>2822.1</c:v>
                </c:pt>
                <c:pt idx="2823">
                  <c:v>2823.1</c:v>
                </c:pt>
                <c:pt idx="2824">
                  <c:v>2824.1</c:v>
                </c:pt>
                <c:pt idx="2825">
                  <c:v>2825.1</c:v>
                </c:pt>
                <c:pt idx="2826">
                  <c:v>2826.1</c:v>
                </c:pt>
                <c:pt idx="2827">
                  <c:v>2827.1</c:v>
                </c:pt>
                <c:pt idx="2828">
                  <c:v>2828.1</c:v>
                </c:pt>
                <c:pt idx="2829">
                  <c:v>2829.1</c:v>
                </c:pt>
                <c:pt idx="2830">
                  <c:v>2830.1</c:v>
                </c:pt>
                <c:pt idx="2831">
                  <c:v>2831.1</c:v>
                </c:pt>
                <c:pt idx="2832">
                  <c:v>2832.1</c:v>
                </c:pt>
                <c:pt idx="2833">
                  <c:v>2833.1</c:v>
                </c:pt>
                <c:pt idx="2834">
                  <c:v>2834.1</c:v>
                </c:pt>
                <c:pt idx="2835">
                  <c:v>2835.1</c:v>
                </c:pt>
                <c:pt idx="2836">
                  <c:v>2836.1</c:v>
                </c:pt>
                <c:pt idx="2837">
                  <c:v>2837.1</c:v>
                </c:pt>
                <c:pt idx="2838">
                  <c:v>2838.1</c:v>
                </c:pt>
                <c:pt idx="2839">
                  <c:v>2839.1</c:v>
                </c:pt>
                <c:pt idx="2840">
                  <c:v>2840.1</c:v>
                </c:pt>
                <c:pt idx="2841">
                  <c:v>2841.1</c:v>
                </c:pt>
                <c:pt idx="2842">
                  <c:v>2842.1</c:v>
                </c:pt>
                <c:pt idx="2843">
                  <c:v>2843.1</c:v>
                </c:pt>
                <c:pt idx="2844">
                  <c:v>2844.1</c:v>
                </c:pt>
                <c:pt idx="2845">
                  <c:v>2845.1</c:v>
                </c:pt>
                <c:pt idx="2846">
                  <c:v>2846.1</c:v>
                </c:pt>
                <c:pt idx="2847">
                  <c:v>2847.1</c:v>
                </c:pt>
                <c:pt idx="2848">
                  <c:v>2848.1</c:v>
                </c:pt>
                <c:pt idx="2849">
                  <c:v>2849.1</c:v>
                </c:pt>
                <c:pt idx="2850">
                  <c:v>2850.1</c:v>
                </c:pt>
                <c:pt idx="2851">
                  <c:v>2851.1</c:v>
                </c:pt>
                <c:pt idx="2852">
                  <c:v>2852.1</c:v>
                </c:pt>
                <c:pt idx="2853">
                  <c:v>2853.1</c:v>
                </c:pt>
                <c:pt idx="2854">
                  <c:v>2854.1</c:v>
                </c:pt>
                <c:pt idx="2855">
                  <c:v>2855.1</c:v>
                </c:pt>
                <c:pt idx="2856">
                  <c:v>2856.1</c:v>
                </c:pt>
                <c:pt idx="2857">
                  <c:v>2857.1</c:v>
                </c:pt>
                <c:pt idx="2858">
                  <c:v>2858.1</c:v>
                </c:pt>
                <c:pt idx="2859">
                  <c:v>2859.1</c:v>
                </c:pt>
                <c:pt idx="2860">
                  <c:v>2860.1</c:v>
                </c:pt>
                <c:pt idx="2861">
                  <c:v>2861.1</c:v>
                </c:pt>
                <c:pt idx="2862">
                  <c:v>2862.1</c:v>
                </c:pt>
                <c:pt idx="2863">
                  <c:v>2863.1</c:v>
                </c:pt>
                <c:pt idx="2864">
                  <c:v>2864.1</c:v>
                </c:pt>
                <c:pt idx="2865">
                  <c:v>2865.1</c:v>
                </c:pt>
                <c:pt idx="2866">
                  <c:v>2866.1</c:v>
                </c:pt>
                <c:pt idx="2867">
                  <c:v>2867.1</c:v>
                </c:pt>
                <c:pt idx="2868">
                  <c:v>2868.1</c:v>
                </c:pt>
                <c:pt idx="2869">
                  <c:v>2869.1</c:v>
                </c:pt>
                <c:pt idx="2870">
                  <c:v>2870.1</c:v>
                </c:pt>
                <c:pt idx="2871">
                  <c:v>2871.1</c:v>
                </c:pt>
                <c:pt idx="2872">
                  <c:v>2872.1</c:v>
                </c:pt>
                <c:pt idx="2873">
                  <c:v>2873.1</c:v>
                </c:pt>
                <c:pt idx="2874">
                  <c:v>2874.1</c:v>
                </c:pt>
                <c:pt idx="2875">
                  <c:v>2875.1</c:v>
                </c:pt>
                <c:pt idx="2876">
                  <c:v>2876.1</c:v>
                </c:pt>
                <c:pt idx="2877">
                  <c:v>2877.1</c:v>
                </c:pt>
                <c:pt idx="2878">
                  <c:v>2878.1</c:v>
                </c:pt>
                <c:pt idx="2879">
                  <c:v>2879.1</c:v>
                </c:pt>
                <c:pt idx="2880">
                  <c:v>2880.1</c:v>
                </c:pt>
                <c:pt idx="2881">
                  <c:v>2881.1</c:v>
                </c:pt>
                <c:pt idx="2882">
                  <c:v>2882.1</c:v>
                </c:pt>
                <c:pt idx="2883">
                  <c:v>2883.1</c:v>
                </c:pt>
                <c:pt idx="2884">
                  <c:v>2884.1</c:v>
                </c:pt>
                <c:pt idx="2885">
                  <c:v>2885.1</c:v>
                </c:pt>
                <c:pt idx="2886">
                  <c:v>2886.1</c:v>
                </c:pt>
                <c:pt idx="2887">
                  <c:v>2887.1</c:v>
                </c:pt>
                <c:pt idx="2888">
                  <c:v>2888.1</c:v>
                </c:pt>
                <c:pt idx="2889">
                  <c:v>2889.1</c:v>
                </c:pt>
                <c:pt idx="2890">
                  <c:v>2890.1</c:v>
                </c:pt>
                <c:pt idx="2891">
                  <c:v>2891.1</c:v>
                </c:pt>
                <c:pt idx="2892">
                  <c:v>2892.1</c:v>
                </c:pt>
                <c:pt idx="2893">
                  <c:v>2893.1</c:v>
                </c:pt>
                <c:pt idx="2894">
                  <c:v>2894.1</c:v>
                </c:pt>
                <c:pt idx="2895">
                  <c:v>2895.1</c:v>
                </c:pt>
                <c:pt idx="2896">
                  <c:v>2896.1</c:v>
                </c:pt>
                <c:pt idx="2897">
                  <c:v>2897.1</c:v>
                </c:pt>
                <c:pt idx="2898">
                  <c:v>2898.1</c:v>
                </c:pt>
                <c:pt idx="2899">
                  <c:v>2899.1</c:v>
                </c:pt>
                <c:pt idx="2900">
                  <c:v>2900.1</c:v>
                </c:pt>
                <c:pt idx="2901">
                  <c:v>2901.1</c:v>
                </c:pt>
                <c:pt idx="2902">
                  <c:v>2902.1</c:v>
                </c:pt>
                <c:pt idx="2903">
                  <c:v>2903.1</c:v>
                </c:pt>
                <c:pt idx="2904">
                  <c:v>2904.1</c:v>
                </c:pt>
                <c:pt idx="2905">
                  <c:v>2905.1</c:v>
                </c:pt>
                <c:pt idx="2906">
                  <c:v>2906.1</c:v>
                </c:pt>
                <c:pt idx="2907">
                  <c:v>2907.1</c:v>
                </c:pt>
                <c:pt idx="2908">
                  <c:v>2908.1</c:v>
                </c:pt>
                <c:pt idx="2909">
                  <c:v>2909.1</c:v>
                </c:pt>
                <c:pt idx="2910">
                  <c:v>2910.1</c:v>
                </c:pt>
                <c:pt idx="2911">
                  <c:v>2911.1</c:v>
                </c:pt>
                <c:pt idx="2912">
                  <c:v>2912.1</c:v>
                </c:pt>
                <c:pt idx="2913">
                  <c:v>2913.1</c:v>
                </c:pt>
                <c:pt idx="2914">
                  <c:v>2914.1</c:v>
                </c:pt>
                <c:pt idx="2915">
                  <c:v>2915.1</c:v>
                </c:pt>
                <c:pt idx="2916">
                  <c:v>2916.1</c:v>
                </c:pt>
                <c:pt idx="2917">
                  <c:v>2917.1</c:v>
                </c:pt>
                <c:pt idx="2918">
                  <c:v>2918.1</c:v>
                </c:pt>
                <c:pt idx="2919">
                  <c:v>2919.1</c:v>
                </c:pt>
                <c:pt idx="2920">
                  <c:v>2920.1</c:v>
                </c:pt>
                <c:pt idx="2921">
                  <c:v>2921.1</c:v>
                </c:pt>
                <c:pt idx="2922">
                  <c:v>2922.1</c:v>
                </c:pt>
                <c:pt idx="2923">
                  <c:v>2923.1</c:v>
                </c:pt>
                <c:pt idx="2924">
                  <c:v>2924.1</c:v>
                </c:pt>
                <c:pt idx="2925">
                  <c:v>2925.1</c:v>
                </c:pt>
                <c:pt idx="2926">
                  <c:v>2926.1</c:v>
                </c:pt>
                <c:pt idx="2927">
                  <c:v>2927.1</c:v>
                </c:pt>
                <c:pt idx="2928">
                  <c:v>2928.1</c:v>
                </c:pt>
                <c:pt idx="2929">
                  <c:v>2929.1</c:v>
                </c:pt>
                <c:pt idx="2930">
                  <c:v>2930.1</c:v>
                </c:pt>
                <c:pt idx="2931">
                  <c:v>2931.1</c:v>
                </c:pt>
                <c:pt idx="2932">
                  <c:v>2932.1</c:v>
                </c:pt>
                <c:pt idx="2933">
                  <c:v>2933.1</c:v>
                </c:pt>
                <c:pt idx="2934">
                  <c:v>2934.1</c:v>
                </c:pt>
                <c:pt idx="2935">
                  <c:v>2935.1</c:v>
                </c:pt>
                <c:pt idx="2936">
                  <c:v>2936.1</c:v>
                </c:pt>
                <c:pt idx="2937">
                  <c:v>2937.1</c:v>
                </c:pt>
                <c:pt idx="2938">
                  <c:v>2938.1</c:v>
                </c:pt>
                <c:pt idx="2939">
                  <c:v>2939.1</c:v>
                </c:pt>
                <c:pt idx="2940">
                  <c:v>2940.1</c:v>
                </c:pt>
                <c:pt idx="2941">
                  <c:v>2941.1</c:v>
                </c:pt>
                <c:pt idx="2942">
                  <c:v>2942.1</c:v>
                </c:pt>
                <c:pt idx="2943">
                  <c:v>2943.1</c:v>
                </c:pt>
                <c:pt idx="2944">
                  <c:v>2944.1</c:v>
                </c:pt>
                <c:pt idx="2945">
                  <c:v>2945.1</c:v>
                </c:pt>
                <c:pt idx="2946">
                  <c:v>2946.1</c:v>
                </c:pt>
                <c:pt idx="2947">
                  <c:v>2947.1</c:v>
                </c:pt>
                <c:pt idx="2948">
                  <c:v>2948.1</c:v>
                </c:pt>
                <c:pt idx="2949">
                  <c:v>2949.1</c:v>
                </c:pt>
                <c:pt idx="2950">
                  <c:v>2950.1</c:v>
                </c:pt>
                <c:pt idx="2951">
                  <c:v>2951.1</c:v>
                </c:pt>
                <c:pt idx="2952">
                  <c:v>2952.1</c:v>
                </c:pt>
                <c:pt idx="2953">
                  <c:v>2953.1</c:v>
                </c:pt>
                <c:pt idx="2954">
                  <c:v>2954.1</c:v>
                </c:pt>
                <c:pt idx="2955">
                  <c:v>2955.1</c:v>
                </c:pt>
                <c:pt idx="2956">
                  <c:v>2956.1</c:v>
                </c:pt>
                <c:pt idx="2957">
                  <c:v>2957.1</c:v>
                </c:pt>
                <c:pt idx="2958">
                  <c:v>2958.1</c:v>
                </c:pt>
                <c:pt idx="2959">
                  <c:v>2959.1</c:v>
                </c:pt>
                <c:pt idx="2960">
                  <c:v>2960.1</c:v>
                </c:pt>
                <c:pt idx="2961">
                  <c:v>2961.1</c:v>
                </c:pt>
                <c:pt idx="2962">
                  <c:v>2962.1</c:v>
                </c:pt>
                <c:pt idx="2963">
                  <c:v>2963.1</c:v>
                </c:pt>
                <c:pt idx="2964">
                  <c:v>2964.1</c:v>
                </c:pt>
                <c:pt idx="2965">
                  <c:v>2965.1</c:v>
                </c:pt>
                <c:pt idx="2966">
                  <c:v>2966.1</c:v>
                </c:pt>
                <c:pt idx="2967">
                  <c:v>2967.1</c:v>
                </c:pt>
                <c:pt idx="2968">
                  <c:v>2968.1</c:v>
                </c:pt>
                <c:pt idx="2969">
                  <c:v>2969.1</c:v>
                </c:pt>
                <c:pt idx="2970">
                  <c:v>2970.1</c:v>
                </c:pt>
                <c:pt idx="2971">
                  <c:v>2971.1</c:v>
                </c:pt>
                <c:pt idx="2972">
                  <c:v>2972.1</c:v>
                </c:pt>
                <c:pt idx="2973">
                  <c:v>2973.1</c:v>
                </c:pt>
                <c:pt idx="2974">
                  <c:v>2974.1</c:v>
                </c:pt>
                <c:pt idx="2975">
                  <c:v>2975.1</c:v>
                </c:pt>
                <c:pt idx="2976">
                  <c:v>2976.1</c:v>
                </c:pt>
                <c:pt idx="2977">
                  <c:v>2977.1</c:v>
                </c:pt>
                <c:pt idx="2978">
                  <c:v>2978.1</c:v>
                </c:pt>
                <c:pt idx="2979">
                  <c:v>2979.1</c:v>
                </c:pt>
                <c:pt idx="2980">
                  <c:v>2980.1</c:v>
                </c:pt>
                <c:pt idx="2981">
                  <c:v>2981.1</c:v>
                </c:pt>
                <c:pt idx="2982">
                  <c:v>2982.1</c:v>
                </c:pt>
                <c:pt idx="2983">
                  <c:v>2983.1</c:v>
                </c:pt>
                <c:pt idx="2984">
                  <c:v>2984.1</c:v>
                </c:pt>
                <c:pt idx="2985">
                  <c:v>2985.1</c:v>
                </c:pt>
                <c:pt idx="2986">
                  <c:v>2986.1</c:v>
                </c:pt>
                <c:pt idx="2987">
                  <c:v>2987.1</c:v>
                </c:pt>
                <c:pt idx="2988">
                  <c:v>2988.1</c:v>
                </c:pt>
                <c:pt idx="2989">
                  <c:v>2989.1</c:v>
                </c:pt>
                <c:pt idx="2990">
                  <c:v>2990.1</c:v>
                </c:pt>
                <c:pt idx="2991">
                  <c:v>2991.1</c:v>
                </c:pt>
                <c:pt idx="2992">
                  <c:v>2992.1</c:v>
                </c:pt>
                <c:pt idx="2993">
                  <c:v>2993.1</c:v>
                </c:pt>
                <c:pt idx="2994">
                  <c:v>2994.1</c:v>
                </c:pt>
                <c:pt idx="2995">
                  <c:v>2995.1</c:v>
                </c:pt>
                <c:pt idx="2996">
                  <c:v>2996.1</c:v>
                </c:pt>
                <c:pt idx="2997">
                  <c:v>2997.1</c:v>
                </c:pt>
                <c:pt idx="2998">
                  <c:v>2998.1</c:v>
                </c:pt>
                <c:pt idx="2999">
                  <c:v>2999.1</c:v>
                </c:pt>
                <c:pt idx="3000">
                  <c:v>3000.1</c:v>
                </c:pt>
                <c:pt idx="3001">
                  <c:v>3001.1</c:v>
                </c:pt>
                <c:pt idx="3002">
                  <c:v>3002.1</c:v>
                </c:pt>
                <c:pt idx="3003">
                  <c:v>3003.1</c:v>
                </c:pt>
                <c:pt idx="3004">
                  <c:v>3004.1</c:v>
                </c:pt>
                <c:pt idx="3005">
                  <c:v>3005.1</c:v>
                </c:pt>
                <c:pt idx="3006">
                  <c:v>3006.1</c:v>
                </c:pt>
                <c:pt idx="3007">
                  <c:v>3007.1</c:v>
                </c:pt>
                <c:pt idx="3008">
                  <c:v>3008.1</c:v>
                </c:pt>
                <c:pt idx="3009">
                  <c:v>3009.1</c:v>
                </c:pt>
                <c:pt idx="3010">
                  <c:v>3010.1</c:v>
                </c:pt>
                <c:pt idx="3011">
                  <c:v>3011.1</c:v>
                </c:pt>
                <c:pt idx="3012">
                  <c:v>3012.1</c:v>
                </c:pt>
                <c:pt idx="3013">
                  <c:v>3013.1</c:v>
                </c:pt>
                <c:pt idx="3014">
                  <c:v>3014.1</c:v>
                </c:pt>
                <c:pt idx="3015">
                  <c:v>3015.1</c:v>
                </c:pt>
                <c:pt idx="3016">
                  <c:v>3016.1</c:v>
                </c:pt>
                <c:pt idx="3017">
                  <c:v>3017.1</c:v>
                </c:pt>
                <c:pt idx="3018">
                  <c:v>3018.1</c:v>
                </c:pt>
                <c:pt idx="3019">
                  <c:v>3019.1</c:v>
                </c:pt>
                <c:pt idx="3020">
                  <c:v>3020.1</c:v>
                </c:pt>
                <c:pt idx="3021">
                  <c:v>3021.1</c:v>
                </c:pt>
                <c:pt idx="3022">
                  <c:v>3022.1</c:v>
                </c:pt>
                <c:pt idx="3023">
                  <c:v>3023.1</c:v>
                </c:pt>
                <c:pt idx="3024">
                  <c:v>3024.1</c:v>
                </c:pt>
                <c:pt idx="3025">
                  <c:v>3025.1</c:v>
                </c:pt>
                <c:pt idx="3026">
                  <c:v>3026.1</c:v>
                </c:pt>
                <c:pt idx="3027">
                  <c:v>3027.1</c:v>
                </c:pt>
                <c:pt idx="3028">
                  <c:v>3028.1</c:v>
                </c:pt>
                <c:pt idx="3029">
                  <c:v>3029.1</c:v>
                </c:pt>
                <c:pt idx="3030">
                  <c:v>3030.1</c:v>
                </c:pt>
                <c:pt idx="3031">
                  <c:v>3031.1</c:v>
                </c:pt>
                <c:pt idx="3032">
                  <c:v>3032.1</c:v>
                </c:pt>
                <c:pt idx="3033">
                  <c:v>3033.1</c:v>
                </c:pt>
                <c:pt idx="3034">
                  <c:v>3034.1</c:v>
                </c:pt>
                <c:pt idx="3035">
                  <c:v>3035.1</c:v>
                </c:pt>
                <c:pt idx="3036">
                  <c:v>3036.1</c:v>
                </c:pt>
                <c:pt idx="3037">
                  <c:v>3037.1</c:v>
                </c:pt>
                <c:pt idx="3038">
                  <c:v>3038.1</c:v>
                </c:pt>
                <c:pt idx="3039">
                  <c:v>3039.1</c:v>
                </c:pt>
                <c:pt idx="3040">
                  <c:v>3040.1</c:v>
                </c:pt>
                <c:pt idx="3041">
                  <c:v>3041.1</c:v>
                </c:pt>
                <c:pt idx="3042">
                  <c:v>3042.1</c:v>
                </c:pt>
                <c:pt idx="3043">
                  <c:v>3043.1</c:v>
                </c:pt>
                <c:pt idx="3044">
                  <c:v>3044.1</c:v>
                </c:pt>
                <c:pt idx="3045">
                  <c:v>3045.1</c:v>
                </c:pt>
                <c:pt idx="3046">
                  <c:v>3046.1</c:v>
                </c:pt>
                <c:pt idx="3047">
                  <c:v>3047.1</c:v>
                </c:pt>
                <c:pt idx="3048">
                  <c:v>3048.1</c:v>
                </c:pt>
                <c:pt idx="3049">
                  <c:v>3049.1</c:v>
                </c:pt>
                <c:pt idx="3050">
                  <c:v>3050.1</c:v>
                </c:pt>
                <c:pt idx="3051">
                  <c:v>3051.1</c:v>
                </c:pt>
                <c:pt idx="3052">
                  <c:v>3052.1</c:v>
                </c:pt>
                <c:pt idx="3053">
                  <c:v>3053.1</c:v>
                </c:pt>
                <c:pt idx="3054">
                  <c:v>3054.1</c:v>
                </c:pt>
                <c:pt idx="3055">
                  <c:v>3055.1</c:v>
                </c:pt>
                <c:pt idx="3056">
                  <c:v>3056.1</c:v>
                </c:pt>
                <c:pt idx="3057">
                  <c:v>3057.1</c:v>
                </c:pt>
                <c:pt idx="3058">
                  <c:v>3058.1</c:v>
                </c:pt>
                <c:pt idx="3059">
                  <c:v>3059.1</c:v>
                </c:pt>
                <c:pt idx="3060">
                  <c:v>3060.1</c:v>
                </c:pt>
                <c:pt idx="3061">
                  <c:v>3061.1</c:v>
                </c:pt>
                <c:pt idx="3062">
                  <c:v>3062.1</c:v>
                </c:pt>
                <c:pt idx="3063">
                  <c:v>3063.1</c:v>
                </c:pt>
                <c:pt idx="3064">
                  <c:v>3064.1</c:v>
                </c:pt>
                <c:pt idx="3065">
                  <c:v>3065.1</c:v>
                </c:pt>
                <c:pt idx="3066">
                  <c:v>3066.1</c:v>
                </c:pt>
                <c:pt idx="3067">
                  <c:v>3067.1</c:v>
                </c:pt>
                <c:pt idx="3068">
                  <c:v>3068.1</c:v>
                </c:pt>
                <c:pt idx="3069">
                  <c:v>3069.1</c:v>
                </c:pt>
                <c:pt idx="3070">
                  <c:v>3070.1</c:v>
                </c:pt>
                <c:pt idx="3071">
                  <c:v>3071.1</c:v>
                </c:pt>
                <c:pt idx="3072">
                  <c:v>3072.1</c:v>
                </c:pt>
                <c:pt idx="3073">
                  <c:v>3073.1</c:v>
                </c:pt>
                <c:pt idx="3074">
                  <c:v>3074.1</c:v>
                </c:pt>
                <c:pt idx="3075">
                  <c:v>3075.1</c:v>
                </c:pt>
                <c:pt idx="3076">
                  <c:v>3076.1</c:v>
                </c:pt>
                <c:pt idx="3077">
                  <c:v>3077.1</c:v>
                </c:pt>
                <c:pt idx="3078">
                  <c:v>3078.1</c:v>
                </c:pt>
                <c:pt idx="3079">
                  <c:v>3079.1</c:v>
                </c:pt>
                <c:pt idx="3080">
                  <c:v>3080.1</c:v>
                </c:pt>
                <c:pt idx="3081">
                  <c:v>3081.1</c:v>
                </c:pt>
                <c:pt idx="3082">
                  <c:v>3082.1</c:v>
                </c:pt>
                <c:pt idx="3083">
                  <c:v>3083.1</c:v>
                </c:pt>
                <c:pt idx="3084">
                  <c:v>3084.1</c:v>
                </c:pt>
                <c:pt idx="3085">
                  <c:v>3085.1</c:v>
                </c:pt>
                <c:pt idx="3086">
                  <c:v>3086.1</c:v>
                </c:pt>
                <c:pt idx="3087">
                  <c:v>3087.1</c:v>
                </c:pt>
                <c:pt idx="3088">
                  <c:v>3088.1</c:v>
                </c:pt>
                <c:pt idx="3089">
                  <c:v>3089.1</c:v>
                </c:pt>
                <c:pt idx="3090">
                  <c:v>3090.1</c:v>
                </c:pt>
                <c:pt idx="3091">
                  <c:v>3091.1</c:v>
                </c:pt>
                <c:pt idx="3092">
                  <c:v>3092.1</c:v>
                </c:pt>
                <c:pt idx="3093">
                  <c:v>3093.1</c:v>
                </c:pt>
                <c:pt idx="3094">
                  <c:v>3094.1</c:v>
                </c:pt>
                <c:pt idx="3095">
                  <c:v>3095.1</c:v>
                </c:pt>
                <c:pt idx="3096">
                  <c:v>3096.1</c:v>
                </c:pt>
                <c:pt idx="3097">
                  <c:v>3097.1</c:v>
                </c:pt>
                <c:pt idx="3098">
                  <c:v>3098.1</c:v>
                </c:pt>
                <c:pt idx="3099">
                  <c:v>3099.1</c:v>
                </c:pt>
                <c:pt idx="3100">
                  <c:v>3100.1</c:v>
                </c:pt>
                <c:pt idx="3101">
                  <c:v>3101.1</c:v>
                </c:pt>
                <c:pt idx="3102">
                  <c:v>3102.1</c:v>
                </c:pt>
                <c:pt idx="3103">
                  <c:v>3103.1</c:v>
                </c:pt>
                <c:pt idx="3104">
                  <c:v>3104.1</c:v>
                </c:pt>
                <c:pt idx="3105">
                  <c:v>3105.1</c:v>
                </c:pt>
                <c:pt idx="3106">
                  <c:v>3106.1</c:v>
                </c:pt>
                <c:pt idx="3107">
                  <c:v>3107.1</c:v>
                </c:pt>
                <c:pt idx="3108">
                  <c:v>3108.1</c:v>
                </c:pt>
                <c:pt idx="3109">
                  <c:v>3109.1</c:v>
                </c:pt>
                <c:pt idx="3110">
                  <c:v>3110.1</c:v>
                </c:pt>
                <c:pt idx="3111">
                  <c:v>3111.1</c:v>
                </c:pt>
                <c:pt idx="3112">
                  <c:v>3112.1</c:v>
                </c:pt>
                <c:pt idx="3113">
                  <c:v>3113.1</c:v>
                </c:pt>
                <c:pt idx="3114">
                  <c:v>3114.1</c:v>
                </c:pt>
                <c:pt idx="3115">
                  <c:v>3115.1</c:v>
                </c:pt>
                <c:pt idx="3116">
                  <c:v>3116.1</c:v>
                </c:pt>
                <c:pt idx="3117">
                  <c:v>3117.1</c:v>
                </c:pt>
                <c:pt idx="3118">
                  <c:v>3118.1</c:v>
                </c:pt>
                <c:pt idx="3119">
                  <c:v>3119.1</c:v>
                </c:pt>
                <c:pt idx="3120">
                  <c:v>3120.1</c:v>
                </c:pt>
                <c:pt idx="3121">
                  <c:v>3121.1</c:v>
                </c:pt>
                <c:pt idx="3122">
                  <c:v>3122.1</c:v>
                </c:pt>
                <c:pt idx="3123">
                  <c:v>3123.1</c:v>
                </c:pt>
                <c:pt idx="3124">
                  <c:v>3124.1</c:v>
                </c:pt>
                <c:pt idx="3125">
                  <c:v>3125.1</c:v>
                </c:pt>
                <c:pt idx="3126">
                  <c:v>3126.1</c:v>
                </c:pt>
                <c:pt idx="3127">
                  <c:v>3127.1</c:v>
                </c:pt>
                <c:pt idx="3128">
                  <c:v>3128.1</c:v>
                </c:pt>
                <c:pt idx="3129">
                  <c:v>3129.1</c:v>
                </c:pt>
                <c:pt idx="3130">
                  <c:v>3130.1</c:v>
                </c:pt>
                <c:pt idx="3131">
                  <c:v>3131.1</c:v>
                </c:pt>
                <c:pt idx="3132">
                  <c:v>3132.1</c:v>
                </c:pt>
                <c:pt idx="3133">
                  <c:v>3133.1</c:v>
                </c:pt>
                <c:pt idx="3134">
                  <c:v>3134.1</c:v>
                </c:pt>
                <c:pt idx="3135">
                  <c:v>3135.1</c:v>
                </c:pt>
                <c:pt idx="3136">
                  <c:v>3136.1</c:v>
                </c:pt>
                <c:pt idx="3137">
                  <c:v>3137.1</c:v>
                </c:pt>
                <c:pt idx="3138">
                  <c:v>3138.1</c:v>
                </c:pt>
                <c:pt idx="3139">
                  <c:v>3139.1</c:v>
                </c:pt>
                <c:pt idx="3140">
                  <c:v>3140.1</c:v>
                </c:pt>
                <c:pt idx="3141">
                  <c:v>3141.1</c:v>
                </c:pt>
                <c:pt idx="3142">
                  <c:v>3142.1</c:v>
                </c:pt>
                <c:pt idx="3143">
                  <c:v>3143.1</c:v>
                </c:pt>
                <c:pt idx="3144">
                  <c:v>3144.1</c:v>
                </c:pt>
                <c:pt idx="3145">
                  <c:v>3145.1</c:v>
                </c:pt>
                <c:pt idx="3146">
                  <c:v>3146.1</c:v>
                </c:pt>
                <c:pt idx="3147">
                  <c:v>3147.1</c:v>
                </c:pt>
                <c:pt idx="3148">
                  <c:v>3148.1</c:v>
                </c:pt>
                <c:pt idx="3149">
                  <c:v>3149.1</c:v>
                </c:pt>
                <c:pt idx="3150">
                  <c:v>3150.1</c:v>
                </c:pt>
                <c:pt idx="3151">
                  <c:v>3151.1</c:v>
                </c:pt>
                <c:pt idx="3152">
                  <c:v>3152.1</c:v>
                </c:pt>
                <c:pt idx="3153">
                  <c:v>3153.1</c:v>
                </c:pt>
                <c:pt idx="3154">
                  <c:v>3154.1</c:v>
                </c:pt>
                <c:pt idx="3155">
                  <c:v>3155.1</c:v>
                </c:pt>
                <c:pt idx="3156">
                  <c:v>3156.1</c:v>
                </c:pt>
                <c:pt idx="3157">
                  <c:v>3157.1</c:v>
                </c:pt>
                <c:pt idx="3158">
                  <c:v>3158.1</c:v>
                </c:pt>
                <c:pt idx="3159">
                  <c:v>3159.1</c:v>
                </c:pt>
                <c:pt idx="3160">
                  <c:v>3160.1</c:v>
                </c:pt>
                <c:pt idx="3161">
                  <c:v>3161.1</c:v>
                </c:pt>
                <c:pt idx="3162">
                  <c:v>3162.1</c:v>
                </c:pt>
                <c:pt idx="3163">
                  <c:v>3163.1</c:v>
                </c:pt>
                <c:pt idx="3164">
                  <c:v>3164.1</c:v>
                </c:pt>
                <c:pt idx="3165">
                  <c:v>3165.1</c:v>
                </c:pt>
                <c:pt idx="3166">
                  <c:v>3166.1</c:v>
                </c:pt>
                <c:pt idx="3167">
                  <c:v>3167.1</c:v>
                </c:pt>
                <c:pt idx="3168">
                  <c:v>3168.1</c:v>
                </c:pt>
                <c:pt idx="3169">
                  <c:v>3169.1</c:v>
                </c:pt>
                <c:pt idx="3170">
                  <c:v>3170.1</c:v>
                </c:pt>
                <c:pt idx="3171">
                  <c:v>3171.1</c:v>
                </c:pt>
                <c:pt idx="3172">
                  <c:v>3172.1</c:v>
                </c:pt>
                <c:pt idx="3173">
                  <c:v>3173.1</c:v>
                </c:pt>
                <c:pt idx="3174">
                  <c:v>3174.1</c:v>
                </c:pt>
                <c:pt idx="3175">
                  <c:v>3175.1</c:v>
                </c:pt>
                <c:pt idx="3176">
                  <c:v>3176.1</c:v>
                </c:pt>
                <c:pt idx="3177">
                  <c:v>3177.1</c:v>
                </c:pt>
                <c:pt idx="3178">
                  <c:v>3178.1</c:v>
                </c:pt>
                <c:pt idx="3179">
                  <c:v>3179.1</c:v>
                </c:pt>
                <c:pt idx="3180">
                  <c:v>3180.1</c:v>
                </c:pt>
                <c:pt idx="3181">
                  <c:v>3181.1</c:v>
                </c:pt>
                <c:pt idx="3182">
                  <c:v>3182.1</c:v>
                </c:pt>
                <c:pt idx="3183">
                  <c:v>3183.1</c:v>
                </c:pt>
                <c:pt idx="3184">
                  <c:v>3184.1</c:v>
                </c:pt>
                <c:pt idx="3185">
                  <c:v>3185.1</c:v>
                </c:pt>
                <c:pt idx="3186">
                  <c:v>3186.1</c:v>
                </c:pt>
                <c:pt idx="3187">
                  <c:v>3187.1</c:v>
                </c:pt>
                <c:pt idx="3188">
                  <c:v>3188.1</c:v>
                </c:pt>
                <c:pt idx="3189">
                  <c:v>3189.1</c:v>
                </c:pt>
                <c:pt idx="3190">
                  <c:v>3190.1</c:v>
                </c:pt>
                <c:pt idx="3191">
                  <c:v>3191.1</c:v>
                </c:pt>
                <c:pt idx="3192">
                  <c:v>3192.1</c:v>
                </c:pt>
                <c:pt idx="3193">
                  <c:v>3193.1</c:v>
                </c:pt>
                <c:pt idx="3194">
                  <c:v>3194.1</c:v>
                </c:pt>
                <c:pt idx="3195">
                  <c:v>3195.1</c:v>
                </c:pt>
                <c:pt idx="3196">
                  <c:v>3196.1</c:v>
                </c:pt>
                <c:pt idx="3197">
                  <c:v>3197.1</c:v>
                </c:pt>
                <c:pt idx="3198">
                  <c:v>3198.1</c:v>
                </c:pt>
                <c:pt idx="3199">
                  <c:v>3199.1</c:v>
                </c:pt>
                <c:pt idx="3200">
                  <c:v>3200.1</c:v>
                </c:pt>
                <c:pt idx="3201">
                  <c:v>3201.1</c:v>
                </c:pt>
                <c:pt idx="3202">
                  <c:v>3202.1</c:v>
                </c:pt>
                <c:pt idx="3203">
                  <c:v>3203.1</c:v>
                </c:pt>
                <c:pt idx="3204">
                  <c:v>3204.1</c:v>
                </c:pt>
                <c:pt idx="3205">
                  <c:v>3205.1</c:v>
                </c:pt>
                <c:pt idx="3206">
                  <c:v>3206.1</c:v>
                </c:pt>
                <c:pt idx="3207">
                  <c:v>3207.1</c:v>
                </c:pt>
                <c:pt idx="3208">
                  <c:v>3208.1</c:v>
                </c:pt>
                <c:pt idx="3209">
                  <c:v>3209.1</c:v>
                </c:pt>
                <c:pt idx="3210">
                  <c:v>3210.1</c:v>
                </c:pt>
                <c:pt idx="3211">
                  <c:v>3211.1</c:v>
                </c:pt>
                <c:pt idx="3212">
                  <c:v>3212.1</c:v>
                </c:pt>
                <c:pt idx="3213">
                  <c:v>3213.1</c:v>
                </c:pt>
                <c:pt idx="3214">
                  <c:v>3214.1</c:v>
                </c:pt>
                <c:pt idx="3215">
                  <c:v>3215.1</c:v>
                </c:pt>
                <c:pt idx="3216">
                  <c:v>3216.1</c:v>
                </c:pt>
                <c:pt idx="3217">
                  <c:v>3217.1</c:v>
                </c:pt>
                <c:pt idx="3218">
                  <c:v>3218.1</c:v>
                </c:pt>
                <c:pt idx="3219">
                  <c:v>3219.1</c:v>
                </c:pt>
                <c:pt idx="3220">
                  <c:v>3220.1</c:v>
                </c:pt>
                <c:pt idx="3221">
                  <c:v>3221.1</c:v>
                </c:pt>
                <c:pt idx="3222">
                  <c:v>3222.1</c:v>
                </c:pt>
                <c:pt idx="3223">
                  <c:v>3223.1</c:v>
                </c:pt>
                <c:pt idx="3224">
                  <c:v>3224.1</c:v>
                </c:pt>
                <c:pt idx="3225">
                  <c:v>3225.1</c:v>
                </c:pt>
                <c:pt idx="3226">
                  <c:v>3226.1</c:v>
                </c:pt>
                <c:pt idx="3227">
                  <c:v>3227.1</c:v>
                </c:pt>
                <c:pt idx="3228">
                  <c:v>3228.1</c:v>
                </c:pt>
                <c:pt idx="3229">
                  <c:v>3229.1</c:v>
                </c:pt>
                <c:pt idx="3230">
                  <c:v>3230.1</c:v>
                </c:pt>
                <c:pt idx="3231">
                  <c:v>3231.1</c:v>
                </c:pt>
                <c:pt idx="3232">
                  <c:v>3232.1</c:v>
                </c:pt>
                <c:pt idx="3233">
                  <c:v>3233.1</c:v>
                </c:pt>
                <c:pt idx="3234">
                  <c:v>3234.1</c:v>
                </c:pt>
                <c:pt idx="3235">
                  <c:v>3235.1</c:v>
                </c:pt>
                <c:pt idx="3236">
                  <c:v>3236.1</c:v>
                </c:pt>
                <c:pt idx="3237">
                  <c:v>3237.1</c:v>
                </c:pt>
                <c:pt idx="3238">
                  <c:v>3238.1</c:v>
                </c:pt>
                <c:pt idx="3239">
                  <c:v>3239.1</c:v>
                </c:pt>
                <c:pt idx="3240">
                  <c:v>3240.1</c:v>
                </c:pt>
                <c:pt idx="3241">
                  <c:v>3241.1</c:v>
                </c:pt>
                <c:pt idx="3242">
                  <c:v>3242.1</c:v>
                </c:pt>
                <c:pt idx="3243">
                  <c:v>3243.1</c:v>
                </c:pt>
                <c:pt idx="3244">
                  <c:v>3244.1</c:v>
                </c:pt>
                <c:pt idx="3245">
                  <c:v>3245.1</c:v>
                </c:pt>
                <c:pt idx="3246">
                  <c:v>3246.1</c:v>
                </c:pt>
                <c:pt idx="3247">
                  <c:v>3247.1</c:v>
                </c:pt>
                <c:pt idx="3248">
                  <c:v>3248.1</c:v>
                </c:pt>
                <c:pt idx="3249">
                  <c:v>3249.1</c:v>
                </c:pt>
                <c:pt idx="3250">
                  <c:v>3250.1</c:v>
                </c:pt>
                <c:pt idx="3251">
                  <c:v>3251.1</c:v>
                </c:pt>
                <c:pt idx="3252">
                  <c:v>3252.1</c:v>
                </c:pt>
                <c:pt idx="3253">
                  <c:v>3253.1</c:v>
                </c:pt>
                <c:pt idx="3254">
                  <c:v>3254.1</c:v>
                </c:pt>
                <c:pt idx="3255">
                  <c:v>3255.1</c:v>
                </c:pt>
                <c:pt idx="3256">
                  <c:v>3256.1</c:v>
                </c:pt>
                <c:pt idx="3257">
                  <c:v>3257.1</c:v>
                </c:pt>
                <c:pt idx="3258">
                  <c:v>3258.1</c:v>
                </c:pt>
                <c:pt idx="3259">
                  <c:v>3259.1</c:v>
                </c:pt>
                <c:pt idx="3260">
                  <c:v>3260.1</c:v>
                </c:pt>
                <c:pt idx="3261">
                  <c:v>3261.1</c:v>
                </c:pt>
                <c:pt idx="3262">
                  <c:v>3262.1</c:v>
                </c:pt>
                <c:pt idx="3263">
                  <c:v>3263.1</c:v>
                </c:pt>
                <c:pt idx="3264">
                  <c:v>3264.1</c:v>
                </c:pt>
                <c:pt idx="3265">
                  <c:v>3265.1</c:v>
                </c:pt>
                <c:pt idx="3266">
                  <c:v>3266.1</c:v>
                </c:pt>
                <c:pt idx="3267">
                  <c:v>3267.1</c:v>
                </c:pt>
                <c:pt idx="3268">
                  <c:v>3268.1</c:v>
                </c:pt>
                <c:pt idx="3269">
                  <c:v>3269.1</c:v>
                </c:pt>
                <c:pt idx="3270">
                  <c:v>3270.1</c:v>
                </c:pt>
                <c:pt idx="3271">
                  <c:v>3271.1</c:v>
                </c:pt>
                <c:pt idx="3272">
                  <c:v>3272.1</c:v>
                </c:pt>
                <c:pt idx="3273">
                  <c:v>3273.1</c:v>
                </c:pt>
                <c:pt idx="3274">
                  <c:v>3274.1</c:v>
                </c:pt>
                <c:pt idx="3275">
                  <c:v>3275.1</c:v>
                </c:pt>
                <c:pt idx="3276">
                  <c:v>3276.1</c:v>
                </c:pt>
                <c:pt idx="3277">
                  <c:v>3277.1</c:v>
                </c:pt>
                <c:pt idx="3278">
                  <c:v>3278.1</c:v>
                </c:pt>
                <c:pt idx="3279">
                  <c:v>3279.1</c:v>
                </c:pt>
                <c:pt idx="3280">
                  <c:v>3280.1</c:v>
                </c:pt>
                <c:pt idx="3281">
                  <c:v>3281.1</c:v>
                </c:pt>
                <c:pt idx="3282">
                  <c:v>3282.1</c:v>
                </c:pt>
                <c:pt idx="3283">
                  <c:v>3283.1</c:v>
                </c:pt>
                <c:pt idx="3284">
                  <c:v>3284.1</c:v>
                </c:pt>
                <c:pt idx="3285">
                  <c:v>3285.1</c:v>
                </c:pt>
                <c:pt idx="3286">
                  <c:v>3286.1</c:v>
                </c:pt>
                <c:pt idx="3287">
                  <c:v>3287.1</c:v>
                </c:pt>
                <c:pt idx="3288">
                  <c:v>3288.1</c:v>
                </c:pt>
                <c:pt idx="3289">
                  <c:v>3289.1</c:v>
                </c:pt>
                <c:pt idx="3290">
                  <c:v>3290.1</c:v>
                </c:pt>
                <c:pt idx="3291">
                  <c:v>3291.1</c:v>
                </c:pt>
                <c:pt idx="3292">
                  <c:v>3292.1</c:v>
                </c:pt>
                <c:pt idx="3293">
                  <c:v>3293.1</c:v>
                </c:pt>
                <c:pt idx="3294">
                  <c:v>3294.1</c:v>
                </c:pt>
                <c:pt idx="3295">
                  <c:v>3295.1</c:v>
                </c:pt>
                <c:pt idx="3296">
                  <c:v>3296.1</c:v>
                </c:pt>
                <c:pt idx="3297">
                  <c:v>3297.1</c:v>
                </c:pt>
                <c:pt idx="3298">
                  <c:v>3298.1</c:v>
                </c:pt>
                <c:pt idx="3299">
                  <c:v>3299.1</c:v>
                </c:pt>
                <c:pt idx="3300">
                  <c:v>3300.1</c:v>
                </c:pt>
                <c:pt idx="3301">
                  <c:v>3301.1</c:v>
                </c:pt>
                <c:pt idx="3302">
                  <c:v>3302.1</c:v>
                </c:pt>
                <c:pt idx="3303">
                  <c:v>3303.1</c:v>
                </c:pt>
                <c:pt idx="3304">
                  <c:v>3304.1</c:v>
                </c:pt>
                <c:pt idx="3305">
                  <c:v>3305.1</c:v>
                </c:pt>
                <c:pt idx="3306">
                  <c:v>3306.1</c:v>
                </c:pt>
                <c:pt idx="3307">
                  <c:v>3307.1</c:v>
                </c:pt>
                <c:pt idx="3308">
                  <c:v>3308.1</c:v>
                </c:pt>
                <c:pt idx="3309">
                  <c:v>3309.1</c:v>
                </c:pt>
                <c:pt idx="3310">
                  <c:v>3310.1</c:v>
                </c:pt>
                <c:pt idx="3311">
                  <c:v>3311.1</c:v>
                </c:pt>
                <c:pt idx="3312">
                  <c:v>3312.1</c:v>
                </c:pt>
                <c:pt idx="3313">
                  <c:v>3313.1</c:v>
                </c:pt>
                <c:pt idx="3314">
                  <c:v>3314.1</c:v>
                </c:pt>
                <c:pt idx="3315">
                  <c:v>3315.1</c:v>
                </c:pt>
                <c:pt idx="3316">
                  <c:v>3316.1</c:v>
                </c:pt>
                <c:pt idx="3317">
                  <c:v>3317.1</c:v>
                </c:pt>
                <c:pt idx="3318">
                  <c:v>3318.1</c:v>
                </c:pt>
                <c:pt idx="3319">
                  <c:v>3319.1</c:v>
                </c:pt>
                <c:pt idx="3320">
                  <c:v>3320.1</c:v>
                </c:pt>
                <c:pt idx="3321">
                  <c:v>3321.1</c:v>
                </c:pt>
                <c:pt idx="3322">
                  <c:v>3322.1</c:v>
                </c:pt>
                <c:pt idx="3323">
                  <c:v>3323.1</c:v>
                </c:pt>
                <c:pt idx="3324">
                  <c:v>3324.1</c:v>
                </c:pt>
                <c:pt idx="3325">
                  <c:v>3325.1</c:v>
                </c:pt>
                <c:pt idx="3326">
                  <c:v>3326.1</c:v>
                </c:pt>
                <c:pt idx="3327">
                  <c:v>3327.1</c:v>
                </c:pt>
                <c:pt idx="3328">
                  <c:v>3328.1</c:v>
                </c:pt>
                <c:pt idx="3329">
                  <c:v>3329.1</c:v>
                </c:pt>
                <c:pt idx="3330">
                  <c:v>3330.1</c:v>
                </c:pt>
                <c:pt idx="3331">
                  <c:v>3331.1</c:v>
                </c:pt>
                <c:pt idx="3332">
                  <c:v>3332.1</c:v>
                </c:pt>
                <c:pt idx="3333">
                  <c:v>3333.1</c:v>
                </c:pt>
                <c:pt idx="3334">
                  <c:v>3334.1</c:v>
                </c:pt>
                <c:pt idx="3335">
                  <c:v>3335.1</c:v>
                </c:pt>
                <c:pt idx="3336">
                  <c:v>3336.1</c:v>
                </c:pt>
                <c:pt idx="3337">
                  <c:v>3337.1</c:v>
                </c:pt>
                <c:pt idx="3338">
                  <c:v>3338.1</c:v>
                </c:pt>
                <c:pt idx="3339">
                  <c:v>3339.1</c:v>
                </c:pt>
                <c:pt idx="3340">
                  <c:v>3340.1</c:v>
                </c:pt>
                <c:pt idx="3341">
                  <c:v>3341.1</c:v>
                </c:pt>
                <c:pt idx="3342">
                  <c:v>3342.1</c:v>
                </c:pt>
                <c:pt idx="3343">
                  <c:v>3343.1</c:v>
                </c:pt>
                <c:pt idx="3344">
                  <c:v>3344.1</c:v>
                </c:pt>
                <c:pt idx="3345">
                  <c:v>3345.1</c:v>
                </c:pt>
                <c:pt idx="3346">
                  <c:v>3346.1</c:v>
                </c:pt>
                <c:pt idx="3347">
                  <c:v>3347.1</c:v>
                </c:pt>
                <c:pt idx="3348">
                  <c:v>3348.1</c:v>
                </c:pt>
                <c:pt idx="3349">
                  <c:v>3349.1</c:v>
                </c:pt>
                <c:pt idx="3350">
                  <c:v>3350.1</c:v>
                </c:pt>
                <c:pt idx="3351">
                  <c:v>3351.1</c:v>
                </c:pt>
                <c:pt idx="3352">
                  <c:v>3352.1</c:v>
                </c:pt>
                <c:pt idx="3353">
                  <c:v>3353.1</c:v>
                </c:pt>
                <c:pt idx="3354">
                  <c:v>3354.1</c:v>
                </c:pt>
                <c:pt idx="3355">
                  <c:v>3355.1</c:v>
                </c:pt>
                <c:pt idx="3356">
                  <c:v>3356.1</c:v>
                </c:pt>
                <c:pt idx="3357">
                  <c:v>3357.1</c:v>
                </c:pt>
                <c:pt idx="3358">
                  <c:v>3358.1</c:v>
                </c:pt>
                <c:pt idx="3359">
                  <c:v>3359.1</c:v>
                </c:pt>
                <c:pt idx="3360">
                  <c:v>3360.1</c:v>
                </c:pt>
                <c:pt idx="3361">
                  <c:v>3361.1</c:v>
                </c:pt>
                <c:pt idx="3362">
                  <c:v>3362.1</c:v>
                </c:pt>
                <c:pt idx="3363">
                  <c:v>3363.1</c:v>
                </c:pt>
                <c:pt idx="3364">
                  <c:v>3364.1</c:v>
                </c:pt>
                <c:pt idx="3365">
                  <c:v>3365.1</c:v>
                </c:pt>
                <c:pt idx="3366">
                  <c:v>3366.1</c:v>
                </c:pt>
                <c:pt idx="3367">
                  <c:v>3367.1</c:v>
                </c:pt>
                <c:pt idx="3368">
                  <c:v>3368.1</c:v>
                </c:pt>
                <c:pt idx="3369">
                  <c:v>3369.1</c:v>
                </c:pt>
                <c:pt idx="3370">
                  <c:v>3370.1</c:v>
                </c:pt>
                <c:pt idx="3371">
                  <c:v>3371.1</c:v>
                </c:pt>
                <c:pt idx="3372">
                  <c:v>3372.1</c:v>
                </c:pt>
                <c:pt idx="3373">
                  <c:v>3373.1</c:v>
                </c:pt>
                <c:pt idx="3374">
                  <c:v>3374.1</c:v>
                </c:pt>
                <c:pt idx="3375">
                  <c:v>3375.1</c:v>
                </c:pt>
                <c:pt idx="3376">
                  <c:v>3376.1</c:v>
                </c:pt>
                <c:pt idx="3377">
                  <c:v>3377.1</c:v>
                </c:pt>
                <c:pt idx="3378">
                  <c:v>3378.1</c:v>
                </c:pt>
                <c:pt idx="3379">
                  <c:v>3379.1</c:v>
                </c:pt>
                <c:pt idx="3380">
                  <c:v>3380.1</c:v>
                </c:pt>
                <c:pt idx="3381">
                  <c:v>3381.1</c:v>
                </c:pt>
                <c:pt idx="3382">
                  <c:v>3382.1</c:v>
                </c:pt>
                <c:pt idx="3383">
                  <c:v>3383.1</c:v>
                </c:pt>
                <c:pt idx="3384">
                  <c:v>3384.1</c:v>
                </c:pt>
                <c:pt idx="3385">
                  <c:v>3385.1</c:v>
                </c:pt>
                <c:pt idx="3386">
                  <c:v>3386.1</c:v>
                </c:pt>
                <c:pt idx="3387">
                  <c:v>3387.1</c:v>
                </c:pt>
                <c:pt idx="3388">
                  <c:v>3388.1</c:v>
                </c:pt>
                <c:pt idx="3389">
                  <c:v>3389.1</c:v>
                </c:pt>
                <c:pt idx="3390">
                  <c:v>3390.1</c:v>
                </c:pt>
                <c:pt idx="3391">
                  <c:v>3391.1</c:v>
                </c:pt>
                <c:pt idx="3392">
                  <c:v>3392.1</c:v>
                </c:pt>
                <c:pt idx="3393">
                  <c:v>3393.1</c:v>
                </c:pt>
                <c:pt idx="3394">
                  <c:v>3394.1</c:v>
                </c:pt>
                <c:pt idx="3395">
                  <c:v>3395.1</c:v>
                </c:pt>
                <c:pt idx="3396">
                  <c:v>3396.1</c:v>
                </c:pt>
                <c:pt idx="3397">
                  <c:v>3397.1</c:v>
                </c:pt>
                <c:pt idx="3398">
                  <c:v>3398.1</c:v>
                </c:pt>
                <c:pt idx="3399">
                  <c:v>3399.1</c:v>
                </c:pt>
                <c:pt idx="3400">
                  <c:v>3400.1</c:v>
                </c:pt>
                <c:pt idx="3401">
                  <c:v>3401.1</c:v>
                </c:pt>
                <c:pt idx="3402">
                  <c:v>3402.1</c:v>
                </c:pt>
                <c:pt idx="3403">
                  <c:v>3403.1</c:v>
                </c:pt>
                <c:pt idx="3404">
                  <c:v>3404.1</c:v>
                </c:pt>
                <c:pt idx="3405">
                  <c:v>3405.1</c:v>
                </c:pt>
                <c:pt idx="3406">
                  <c:v>3406.1</c:v>
                </c:pt>
                <c:pt idx="3407">
                  <c:v>3407.1</c:v>
                </c:pt>
                <c:pt idx="3408">
                  <c:v>3408.1</c:v>
                </c:pt>
                <c:pt idx="3409">
                  <c:v>3409.1</c:v>
                </c:pt>
                <c:pt idx="3410">
                  <c:v>3410.1</c:v>
                </c:pt>
                <c:pt idx="3411">
                  <c:v>3411.1</c:v>
                </c:pt>
                <c:pt idx="3412">
                  <c:v>3412.1</c:v>
                </c:pt>
                <c:pt idx="3413">
                  <c:v>3413.1</c:v>
                </c:pt>
                <c:pt idx="3414">
                  <c:v>3414.1</c:v>
                </c:pt>
                <c:pt idx="3415">
                  <c:v>3415.1</c:v>
                </c:pt>
                <c:pt idx="3416">
                  <c:v>3416.1</c:v>
                </c:pt>
                <c:pt idx="3417">
                  <c:v>3417.1</c:v>
                </c:pt>
                <c:pt idx="3418">
                  <c:v>3418.1</c:v>
                </c:pt>
                <c:pt idx="3419">
                  <c:v>3419.1</c:v>
                </c:pt>
                <c:pt idx="3420">
                  <c:v>3420.1</c:v>
                </c:pt>
                <c:pt idx="3421">
                  <c:v>3421.1</c:v>
                </c:pt>
                <c:pt idx="3422">
                  <c:v>3422.1</c:v>
                </c:pt>
                <c:pt idx="3423">
                  <c:v>3423.1</c:v>
                </c:pt>
                <c:pt idx="3424">
                  <c:v>3424.1</c:v>
                </c:pt>
                <c:pt idx="3425">
                  <c:v>3425.1</c:v>
                </c:pt>
                <c:pt idx="3426">
                  <c:v>3426.1</c:v>
                </c:pt>
                <c:pt idx="3427">
                  <c:v>3427.1</c:v>
                </c:pt>
                <c:pt idx="3428">
                  <c:v>3428.1</c:v>
                </c:pt>
                <c:pt idx="3429">
                  <c:v>3429.1</c:v>
                </c:pt>
                <c:pt idx="3430">
                  <c:v>3430.1</c:v>
                </c:pt>
                <c:pt idx="3431">
                  <c:v>3431.1</c:v>
                </c:pt>
                <c:pt idx="3432">
                  <c:v>3432.1</c:v>
                </c:pt>
                <c:pt idx="3433">
                  <c:v>3433.1</c:v>
                </c:pt>
                <c:pt idx="3434">
                  <c:v>3434.1</c:v>
                </c:pt>
                <c:pt idx="3435">
                  <c:v>3435.1</c:v>
                </c:pt>
                <c:pt idx="3436">
                  <c:v>3436.1</c:v>
                </c:pt>
                <c:pt idx="3437">
                  <c:v>3437.1</c:v>
                </c:pt>
                <c:pt idx="3438">
                  <c:v>3438.1</c:v>
                </c:pt>
                <c:pt idx="3439">
                  <c:v>3439.1</c:v>
                </c:pt>
                <c:pt idx="3440">
                  <c:v>3440.1</c:v>
                </c:pt>
                <c:pt idx="3441">
                  <c:v>3441.1</c:v>
                </c:pt>
                <c:pt idx="3442">
                  <c:v>3442.1</c:v>
                </c:pt>
                <c:pt idx="3443">
                  <c:v>3443.1</c:v>
                </c:pt>
                <c:pt idx="3444">
                  <c:v>3444.1</c:v>
                </c:pt>
                <c:pt idx="3445">
                  <c:v>3445.1</c:v>
                </c:pt>
                <c:pt idx="3446">
                  <c:v>3446.1</c:v>
                </c:pt>
                <c:pt idx="3447">
                  <c:v>3447.1</c:v>
                </c:pt>
                <c:pt idx="3448">
                  <c:v>3448.1</c:v>
                </c:pt>
                <c:pt idx="3449">
                  <c:v>3449.1</c:v>
                </c:pt>
                <c:pt idx="3450">
                  <c:v>3450.1</c:v>
                </c:pt>
                <c:pt idx="3451">
                  <c:v>3451.1</c:v>
                </c:pt>
                <c:pt idx="3452">
                  <c:v>3452.1</c:v>
                </c:pt>
                <c:pt idx="3453">
                  <c:v>3453.1</c:v>
                </c:pt>
                <c:pt idx="3454">
                  <c:v>3454.1</c:v>
                </c:pt>
                <c:pt idx="3455">
                  <c:v>3455.1</c:v>
                </c:pt>
                <c:pt idx="3456">
                  <c:v>3456.1</c:v>
                </c:pt>
                <c:pt idx="3457">
                  <c:v>3457.1</c:v>
                </c:pt>
                <c:pt idx="3458">
                  <c:v>3458.1</c:v>
                </c:pt>
                <c:pt idx="3459">
                  <c:v>3459.1</c:v>
                </c:pt>
                <c:pt idx="3460">
                  <c:v>3460.1</c:v>
                </c:pt>
                <c:pt idx="3461">
                  <c:v>3461.1</c:v>
                </c:pt>
                <c:pt idx="3462">
                  <c:v>3462.1</c:v>
                </c:pt>
                <c:pt idx="3463">
                  <c:v>3463.1</c:v>
                </c:pt>
                <c:pt idx="3464">
                  <c:v>3464.1</c:v>
                </c:pt>
                <c:pt idx="3465">
                  <c:v>3465.1</c:v>
                </c:pt>
                <c:pt idx="3466">
                  <c:v>3466.1</c:v>
                </c:pt>
                <c:pt idx="3467">
                  <c:v>3467.1</c:v>
                </c:pt>
                <c:pt idx="3468">
                  <c:v>3468.1</c:v>
                </c:pt>
                <c:pt idx="3469">
                  <c:v>3469.1</c:v>
                </c:pt>
                <c:pt idx="3470">
                  <c:v>3470.1</c:v>
                </c:pt>
                <c:pt idx="3471">
                  <c:v>3471.1</c:v>
                </c:pt>
                <c:pt idx="3472">
                  <c:v>3472.1</c:v>
                </c:pt>
                <c:pt idx="3473">
                  <c:v>3473.1</c:v>
                </c:pt>
                <c:pt idx="3474">
                  <c:v>3474.1</c:v>
                </c:pt>
                <c:pt idx="3475">
                  <c:v>3475.1</c:v>
                </c:pt>
                <c:pt idx="3476">
                  <c:v>3476.1</c:v>
                </c:pt>
                <c:pt idx="3477">
                  <c:v>3477.1</c:v>
                </c:pt>
                <c:pt idx="3478">
                  <c:v>3478.1</c:v>
                </c:pt>
                <c:pt idx="3479">
                  <c:v>3479.1</c:v>
                </c:pt>
                <c:pt idx="3480">
                  <c:v>3480.1</c:v>
                </c:pt>
                <c:pt idx="3481">
                  <c:v>3481.1</c:v>
                </c:pt>
                <c:pt idx="3482">
                  <c:v>3482.1</c:v>
                </c:pt>
                <c:pt idx="3483">
                  <c:v>3483.1</c:v>
                </c:pt>
                <c:pt idx="3484">
                  <c:v>3484.1</c:v>
                </c:pt>
                <c:pt idx="3485">
                  <c:v>3485.1</c:v>
                </c:pt>
                <c:pt idx="3486">
                  <c:v>3486.1</c:v>
                </c:pt>
                <c:pt idx="3487">
                  <c:v>3487.1</c:v>
                </c:pt>
                <c:pt idx="3488">
                  <c:v>3488.1</c:v>
                </c:pt>
                <c:pt idx="3489">
                  <c:v>3489.1</c:v>
                </c:pt>
                <c:pt idx="3490">
                  <c:v>3490.1</c:v>
                </c:pt>
                <c:pt idx="3491">
                  <c:v>3491.1</c:v>
                </c:pt>
                <c:pt idx="3492">
                  <c:v>3492.1</c:v>
                </c:pt>
                <c:pt idx="3493">
                  <c:v>3493.1</c:v>
                </c:pt>
                <c:pt idx="3494">
                  <c:v>3494.1</c:v>
                </c:pt>
                <c:pt idx="3495">
                  <c:v>3495.1</c:v>
                </c:pt>
                <c:pt idx="3496">
                  <c:v>3496.1</c:v>
                </c:pt>
                <c:pt idx="3497">
                  <c:v>3497.1</c:v>
                </c:pt>
                <c:pt idx="3498">
                  <c:v>3498.1</c:v>
                </c:pt>
                <c:pt idx="3499">
                  <c:v>3499.1</c:v>
                </c:pt>
                <c:pt idx="3500">
                  <c:v>3500.1</c:v>
                </c:pt>
                <c:pt idx="3501">
                  <c:v>3501.1</c:v>
                </c:pt>
                <c:pt idx="3502">
                  <c:v>3502.1</c:v>
                </c:pt>
                <c:pt idx="3503">
                  <c:v>3503.1</c:v>
                </c:pt>
                <c:pt idx="3504">
                  <c:v>3504.1</c:v>
                </c:pt>
                <c:pt idx="3505">
                  <c:v>3505.1</c:v>
                </c:pt>
                <c:pt idx="3506">
                  <c:v>3506.1</c:v>
                </c:pt>
                <c:pt idx="3507">
                  <c:v>3507.1</c:v>
                </c:pt>
                <c:pt idx="3508">
                  <c:v>3508.1</c:v>
                </c:pt>
                <c:pt idx="3509">
                  <c:v>3509.1</c:v>
                </c:pt>
                <c:pt idx="3510">
                  <c:v>3510.1</c:v>
                </c:pt>
                <c:pt idx="3511">
                  <c:v>3511.1</c:v>
                </c:pt>
                <c:pt idx="3512">
                  <c:v>3512.1</c:v>
                </c:pt>
                <c:pt idx="3513">
                  <c:v>3513.1</c:v>
                </c:pt>
                <c:pt idx="3514">
                  <c:v>3514.1</c:v>
                </c:pt>
                <c:pt idx="3515">
                  <c:v>3515.1</c:v>
                </c:pt>
                <c:pt idx="3516">
                  <c:v>3516.1</c:v>
                </c:pt>
                <c:pt idx="3517">
                  <c:v>3517.1</c:v>
                </c:pt>
                <c:pt idx="3518">
                  <c:v>3518.1</c:v>
                </c:pt>
                <c:pt idx="3519">
                  <c:v>3519.1</c:v>
                </c:pt>
                <c:pt idx="3520">
                  <c:v>3520.1</c:v>
                </c:pt>
                <c:pt idx="3521">
                  <c:v>3521.1</c:v>
                </c:pt>
                <c:pt idx="3522">
                  <c:v>3522.1</c:v>
                </c:pt>
                <c:pt idx="3523">
                  <c:v>3523.1</c:v>
                </c:pt>
                <c:pt idx="3524">
                  <c:v>3524.1</c:v>
                </c:pt>
                <c:pt idx="3525">
                  <c:v>3525.1</c:v>
                </c:pt>
                <c:pt idx="3526">
                  <c:v>3526.1</c:v>
                </c:pt>
                <c:pt idx="3527">
                  <c:v>3527.1</c:v>
                </c:pt>
                <c:pt idx="3528">
                  <c:v>3528.1</c:v>
                </c:pt>
                <c:pt idx="3529">
                  <c:v>3529.1</c:v>
                </c:pt>
                <c:pt idx="3530">
                  <c:v>3530.1</c:v>
                </c:pt>
                <c:pt idx="3531">
                  <c:v>3531.1</c:v>
                </c:pt>
                <c:pt idx="3532">
                  <c:v>3532.1</c:v>
                </c:pt>
                <c:pt idx="3533">
                  <c:v>3533.1</c:v>
                </c:pt>
                <c:pt idx="3534">
                  <c:v>3534.1</c:v>
                </c:pt>
                <c:pt idx="3535">
                  <c:v>3535.1</c:v>
                </c:pt>
                <c:pt idx="3536">
                  <c:v>3536.1</c:v>
                </c:pt>
                <c:pt idx="3537">
                  <c:v>3537.1</c:v>
                </c:pt>
                <c:pt idx="3538">
                  <c:v>3538.1</c:v>
                </c:pt>
                <c:pt idx="3539">
                  <c:v>3539.1</c:v>
                </c:pt>
                <c:pt idx="3540">
                  <c:v>3540.1</c:v>
                </c:pt>
                <c:pt idx="3541">
                  <c:v>3541.1</c:v>
                </c:pt>
                <c:pt idx="3542">
                  <c:v>3542.1</c:v>
                </c:pt>
                <c:pt idx="3543">
                  <c:v>3543.1</c:v>
                </c:pt>
                <c:pt idx="3544">
                  <c:v>3544.1</c:v>
                </c:pt>
                <c:pt idx="3545">
                  <c:v>3545.1</c:v>
                </c:pt>
                <c:pt idx="3546">
                  <c:v>3546.1</c:v>
                </c:pt>
                <c:pt idx="3547">
                  <c:v>3547.1</c:v>
                </c:pt>
                <c:pt idx="3548">
                  <c:v>3548.1</c:v>
                </c:pt>
                <c:pt idx="3549">
                  <c:v>3549.1</c:v>
                </c:pt>
                <c:pt idx="3550">
                  <c:v>3550.1</c:v>
                </c:pt>
                <c:pt idx="3551">
                  <c:v>3551.1</c:v>
                </c:pt>
                <c:pt idx="3552">
                  <c:v>3552.1</c:v>
                </c:pt>
                <c:pt idx="3553">
                  <c:v>3553.1</c:v>
                </c:pt>
                <c:pt idx="3554">
                  <c:v>3554.1</c:v>
                </c:pt>
                <c:pt idx="3555">
                  <c:v>3555.1</c:v>
                </c:pt>
                <c:pt idx="3556">
                  <c:v>3556.1</c:v>
                </c:pt>
                <c:pt idx="3557">
                  <c:v>3557.1</c:v>
                </c:pt>
                <c:pt idx="3558">
                  <c:v>3558.1</c:v>
                </c:pt>
                <c:pt idx="3559">
                  <c:v>3559.1</c:v>
                </c:pt>
                <c:pt idx="3560">
                  <c:v>3560.1</c:v>
                </c:pt>
                <c:pt idx="3561">
                  <c:v>3561.1</c:v>
                </c:pt>
                <c:pt idx="3562">
                  <c:v>3562.1</c:v>
                </c:pt>
                <c:pt idx="3563">
                  <c:v>3563.1</c:v>
                </c:pt>
                <c:pt idx="3564">
                  <c:v>3564.1</c:v>
                </c:pt>
                <c:pt idx="3565">
                  <c:v>3565.1</c:v>
                </c:pt>
                <c:pt idx="3566">
                  <c:v>3566.1</c:v>
                </c:pt>
                <c:pt idx="3567">
                  <c:v>3567.1</c:v>
                </c:pt>
                <c:pt idx="3568">
                  <c:v>3568.1</c:v>
                </c:pt>
                <c:pt idx="3569">
                  <c:v>3569.1</c:v>
                </c:pt>
                <c:pt idx="3570">
                  <c:v>3570.1</c:v>
                </c:pt>
                <c:pt idx="3571">
                  <c:v>3571.1</c:v>
                </c:pt>
                <c:pt idx="3572">
                  <c:v>3572.1</c:v>
                </c:pt>
                <c:pt idx="3573">
                  <c:v>3573.1</c:v>
                </c:pt>
                <c:pt idx="3574">
                  <c:v>3574.1</c:v>
                </c:pt>
                <c:pt idx="3575">
                  <c:v>3575.1</c:v>
                </c:pt>
                <c:pt idx="3576">
                  <c:v>3576.1</c:v>
                </c:pt>
                <c:pt idx="3577">
                  <c:v>3577.1</c:v>
                </c:pt>
                <c:pt idx="3578">
                  <c:v>3578.1</c:v>
                </c:pt>
                <c:pt idx="3579">
                  <c:v>3579.1</c:v>
                </c:pt>
                <c:pt idx="3580">
                  <c:v>3580.1</c:v>
                </c:pt>
                <c:pt idx="3581">
                  <c:v>3581.1</c:v>
                </c:pt>
                <c:pt idx="3582">
                  <c:v>3582.1</c:v>
                </c:pt>
                <c:pt idx="3583">
                  <c:v>3583.1</c:v>
                </c:pt>
                <c:pt idx="3584">
                  <c:v>3584.1</c:v>
                </c:pt>
                <c:pt idx="3585">
                  <c:v>3585.1</c:v>
                </c:pt>
                <c:pt idx="3586">
                  <c:v>3586.1</c:v>
                </c:pt>
                <c:pt idx="3587">
                  <c:v>3587.1</c:v>
                </c:pt>
                <c:pt idx="3588">
                  <c:v>3588.1</c:v>
                </c:pt>
                <c:pt idx="3589">
                  <c:v>3589.1</c:v>
                </c:pt>
                <c:pt idx="3590">
                  <c:v>3590.1</c:v>
                </c:pt>
                <c:pt idx="3591">
                  <c:v>3591.1</c:v>
                </c:pt>
                <c:pt idx="3592">
                  <c:v>3592.1</c:v>
                </c:pt>
                <c:pt idx="3593">
                  <c:v>3593.1</c:v>
                </c:pt>
                <c:pt idx="3594">
                  <c:v>3594.1</c:v>
                </c:pt>
                <c:pt idx="3595">
                  <c:v>3595.1</c:v>
                </c:pt>
                <c:pt idx="3596">
                  <c:v>3596.1</c:v>
                </c:pt>
                <c:pt idx="3597">
                  <c:v>3597.1</c:v>
                </c:pt>
                <c:pt idx="3598">
                  <c:v>3598.1</c:v>
                </c:pt>
                <c:pt idx="3599">
                  <c:v>3599.1</c:v>
                </c:pt>
                <c:pt idx="3600">
                  <c:v>3600.1</c:v>
                </c:pt>
                <c:pt idx="3601">
                  <c:v>3601.1</c:v>
                </c:pt>
                <c:pt idx="3602">
                  <c:v>3602.1</c:v>
                </c:pt>
                <c:pt idx="3603">
                  <c:v>3603.1</c:v>
                </c:pt>
                <c:pt idx="3604">
                  <c:v>3604.1</c:v>
                </c:pt>
                <c:pt idx="3605">
                  <c:v>3605.1</c:v>
                </c:pt>
                <c:pt idx="3606">
                  <c:v>3606.1</c:v>
                </c:pt>
                <c:pt idx="3607">
                  <c:v>3607.1</c:v>
                </c:pt>
                <c:pt idx="3608">
                  <c:v>3608.1</c:v>
                </c:pt>
                <c:pt idx="3609">
                  <c:v>3609.1</c:v>
                </c:pt>
                <c:pt idx="3610">
                  <c:v>3610.1</c:v>
                </c:pt>
                <c:pt idx="3611">
                  <c:v>3611.1</c:v>
                </c:pt>
                <c:pt idx="3612">
                  <c:v>3612.1</c:v>
                </c:pt>
                <c:pt idx="3613">
                  <c:v>3613.1</c:v>
                </c:pt>
                <c:pt idx="3614">
                  <c:v>3614.1</c:v>
                </c:pt>
                <c:pt idx="3615">
                  <c:v>3615.1</c:v>
                </c:pt>
                <c:pt idx="3616">
                  <c:v>3616.1</c:v>
                </c:pt>
                <c:pt idx="3617">
                  <c:v>3617.1</c:v>
                </c:pt>
                <c:pt idx="3618">
                  <c:v>3618.1</c:v>
                </c:pt>
                <c:pt idx="3619">
                  <c:v>3619.1</c:v>
                </c:pt>
                <c:pt idx="3620">
                  <c:v>3620.1</c:v>
                </c:pt>
                <c:pt idx="3621">
                  <c:v>3621.1</c:v>
                </c:pt>
                <c:pt idx="3622">
                  <c:v>3622.1</c:v>
                </c:pt>
                <c:pt idx="3623">
                  <c:v>3623.1</c:v>
                </c:pt>
                <c:pt idx="3624">
                  <c:v>3624.1</c:v>
                </c:pt>
                <c:pt idx="3625">
                  <c:v>3625.1</c:v>
                </c:pt>
                <c:pt idx="3626">
                  <c:v>3626.1</c:v>
                </c:pt>
                <c:pt idx="3627">
                  <c:v>3627.1</c:v>
                </c:pt>
                <c:pt idx="3628">
                  <c:v>3628.1</c:v>
                </c:pt>
                <c:pt idx="3629">
                  <c:v>3629.1</c:v>
                </c:pt>
                <c:pt idx="3630">
                  <c:v>3630.1</c:v>
                </c:pt>
                <c:pt idx="3631">
                  <c:v>3631.1</c:v>
                </c:pt>
                <c:pt idx="3632">
                  <c:v>3632.1</c:v>
                </c:pt>
                <c:pt idx="3633">
                  <c:v>3633.1</c:v>
                </c:pt>
                <c:pt idx="3634">
                  <c:v>3634.1</c:v>
                </c:pt>
                <c:pt idx="3635">
                  <c:v>3635.1</c:v>
                </c:pt>
                <c:pt idx="3636">
                  <c:v>3636.1</c:v>
                </c:pt>
                <c:pt idx="3637">
                  <c:v>3637.1</c:v>
                </c:pt>
                <c:pt idx="3638">
                  <c:v>3638.1</c:v>
                </c:pt>
                <c:pt idx="3639">
                  <c:v>3639.1</c:v>
                </c:pt>
                <c:pt idx="3640">
                  <c:v>3640.1</c:v>
                </c:pt>
                <c:pt idx="3641">
                  <c:v>3641.1</c:v>
                </c:pt>
                <c:pt idx="3642">
                  <c:v>3642.1</c:v>
                </c:pt>
                <c:pt idx="3643">
                  <c:v>3643.1</c:v>
                </c:pt>
                <c:pt idx="3644">
                  <c:v>3644.1</c:v>
                </c:pt>
                <c:pt idx="3645">
                  <c:v>3645.1</c:v>
                </c:pt>
                <c:pt idx="3646">
                  <c:v>3646.1</c:v>
                </c:pt>
                <c:pt idx="3647">
                  <c:v>3647.1</c:v>
                </c:pt>
                <c:pt idx="3648">
                  <c:v>3648.1</c:v>
                </c:pt>
                <c:pt idx="3649">
                  <c:v>3649.1</c:v>
                </c:pt>
                <c:pt idx="3650">
                  <c:v>3650.1</c:v>
                </c:pt>
                <c:pt idx="3651">
                  <c:v>3651.1</c:v>
                </c:pt>
                <c:pt idx="3652">
                  <c:v>3652.1</c:v>
                </c:pt>
                <c:pt idx="3653">
                  <c:v>3653.1</c:v>
                </c:pt>
                <c:pt idx="3654">
                  <c:v>3654.1</c:v>
                </c:pt>
                <c:pt idx="3655">
                  <c:v>3655.1</c:v>
                </c:pt>
                <c:pt idx="3656">
                  <c:v>3656.1</c:v>
                </c:pt>
                <c:pt idx="3657">
                  <c:v>3657.1</c:v>
                </c:pt>
                <c:pt idx="3658">
                  <c:v>3658.1</c:v>
                </c:pt>
                <c:pt idx="3659">
                  <c:v>3659.1</c:v>
                </c:pt>
                <c:pt idx="3660">
                  <c:v>3660.1</c:v>
                </c:pt>
                <c:pt idx="3661">
                  <c:v>3661.1</c:v>
                </c:pt>
                <c:pt idx="3662">
                  <c:v>3662.1</c:v>
                </c:pt>
                <c:pt idx="3663">
                  <c:v>3663.1</c:v>
                </c:pt>
                <c:pt idx="3664">
                  <c:v>3664.1</c:v>
                </c:pt>
                <c:pt idx="3665">
                  <c:v>3665.1</c:v>
                </c:pt>
                <c:pt idx="3666">
                  <c:v>3666.1</c:v>
                </c:pt>
                <c:pt idx="3667">
                  <c:v>3667.1</c:v>
                </c:pt>
                <c:pt idx="3668">
                  <c:v>3668.1</c:v>
                </c:pt>
                <c:pt idx="3669">
                  <c:v>3669.1</c:v>
                </c:pt>
                <c:pt idx="3670">
                  <c:v>3670.1</c:v>
                </c:pt>
                <c:pt idx="3671">
                  <c:v>3671.1</c:v>
                </c:pt>
                <c:pt idx="3672">
                  <c:v>3672.1</c:v>
                </c:pt>
                <c:pt idx="3673">
                  <c:v>3673.1</c:v>
                </c:pt>
                <c:pt idx="3674">
                  <c:v>3674.1</c:v>
                </c:pt>
                <c:pt idx="3675">
                  <c:v>3675.1</c:v>
                </c:pt>
                <c:pt idx="3676">
                  <c:v>3676.1</c:v>
                </c:pt>
                <c:pt idx="3677">
                  <c:v>3677.1</c:v>
                </c:pt>
                <c:pt idx="3678">
                  <c:v>3678.1</c:v>
                </c:pt>
                <c:pt idx="3679">
                  <c:v>3679.1</c:v>
                </c:pt>
                <c:pt idx="3680">
                  <c:v>3680.1</c:v>
                </c:pt>
                <c:pt idx="3681">
                  <c:v>3681.1</c:v>
                </c:pt>
                <c:pt idx="3682">
                  <c:v>3682.1</c:v>
                </c:pt>
                <c:pt idx="3683">
                  <c:v>3683.1</c:v>
                </c:pt>
                <c:pt idx="3684">
                  <c:v>3684.1</c:v>
                </c:pt>
                <c:pt idx="3685">
                  <c:v>3685.1</c:v>
                </c:pt>
                <c:pt idx="3686">
                  <c:v>3686.1</c:v>
                </c:pt>
                <c:pt idx="3687">
                  <c:v>3687.1</c:v>
                </c:pt>
                <c:pt idx="3688">
                  <c:v>3688.1</c:v>
                </c:pt>
                <c:pt idx="3689">
                  <c:v>3689.1</c:v>
                </c:pt>
                <c:pt idx="3690">
                  <c:v>3690.1</c:v>
                </c:pt>
                <c:pt idx="3691">
                  <c:v>3691.1</c:v>
                </c:pt>
                <c:pt idx="3692">
                  <c:v>3692.1</c:v>
                </c:pt>
                <c:pt idx="3693">
                  <c:v>3693.1</c:v>
                </c:pt>
                <c:pt idx="3694">
                  <c:v>3694.1</c:v>
                </c:pt>
                <c:pt idx="3695">
                  <c:v>3695.1</c:v>
                </c:pt>
                <c:pt idx="3696">
                  <c:v>3696.1</c:v>
                </c:pt>
                <c:pt idx="3697">
                  <c:v>3697.1</c:v>
                </c:pt>
                <c:pt idx="3698">
                  <c:v>3698.1</c:v>
                </c:pt>
                <c:pt idx="3699">
                  <c:v>3699.1</c:v>
                </c:pt>
                <c:pt idx="3700">
                  <c:v>3700.1</c:v>
                </c:pt>
                <c:pt idx="3701">
                  <c:v>3701.1</c:v>
                </c:pt>
                <c:pt idx="3702">
                  <c:v>3702.1</c:v>
                </c:pt>
                <c:pt idx="3703">
                  <c:v>3703.1</c:v>
                </c:pt>
                <c:pt idx="3704">
                  <c:v>3704.1</c:v>
                </c:pt>
                <c:pt idx="3705">
                  <c:v>3705.1</c:v>
                </c:pt>
                <c:pt idx="3706">
                  <c:v>3706.1</c:v>
                </c:pt>
                <c:pt idx="3707">
                  <c:v>3707.1</c:v>
                </c:pt>
                <c:pt idx="3708">
                  <c:v>3708.1</c:v>
                </c:pt>
                <c:pt idx="3709">
                  <c:v>3709.1</c:v>
                </c:pt>
                <c:pt idx="3710">
                  <c:v>3710.1</c:v>
                </c:pt>
                <c:pt idx="3711">
                  <c:v>3711.1</c:v>
                </c:pt>
                <c:pt idx="3712">
                  <c:v>3712.1</c:v>
                </c:pt>
                <c:pt idx="3713">
                  <c:v>3713.1</c:v>
                </c:pt>
                <c:pt idx="3714">
                  <c:v>3714.1</c:v>
                </c:pt>
                <c:pt idx="3715">
                  <c:v>3715.1</c:v>
                </c:pt>
                <c:pt idx="3716">
                  <c:v>3716.1</c:v>
                </c:pt>
                <c:pt idx="3717">
                  <c:v>3717.1</c:v>
                </c:pt>
                <c:pt idx="3718">
                  <c:v>3718.1</c:v>
                </c:pt>
                <c:pt idx="3719">
                  <c:v>3719.1</c:v>
                </c:pt>
                <c:pt idx="3720">
                  <c:v>3720.1</c:v>
                </c:pt>
                <c:pt idx="3721">
                  <c:v>3721.1</c:v>
                </c:pt>
                <c:pt idx="3722">
                  <c:v>3722.1</c:v>
                </c:pt>
                <c:pt idx="3723">
                  <c:v>3723.1</c:v>
                </c:pt>
                <c:pt idx="3724">
                  <c:v>3724.1</c:v>
                </c:pt>
                <c:pt idx="3725">
                  <c:v>3725.1</c:v>
                </c:pt>
                <c:pt idx="3726">
                  <c:v>3726.1</c:v>
                </c:pt>
                <c:pt idx="3727">
                  <c:v>3727.1</c:v>
                </c:pt>
                <c:pt idx="3728">
                  <c:v>3728.1</c:v>
                </c:pt>
                <c:pt idx="3729">
                  <c:v>3729.1</c:v>
                </c:pt>
                <c:pt idx="3730">
                  <c:v>3730.1</c:v>
                </c:pt>
                <c:pt idx="3731">
                  <c:v>3731.1</c:v>
                </c:pt>
                <c:pt idx="3732">
                  <c:v>3732.1</c:v>
                </c:pt>
                <c:pt idx="3733">
                  <c:v>3733.1</c:v>
                </c:pt>
                <c:pt idx="3734">
                  <c:v>3734.1</c:v>
                </c:pt>
                <c:pt idx="3735">
                  <c:v>3735.1</c:v>
                </c:pt>
                <c:pt idx="3736">
                  <c:v>3736.1</c:v>
                </c:pt>
                <c:pt idx="3737">
                  <c:v>3737.1</c:v>
                </c:pt>
                <c:pt idx="3738">
                  <c:v>3738.1</c:v>
                </c:pt>
                <c:pt idx="3739">
                  <c:v>3739.1</c:v>
                </c:pt>
                <c:pt idx="3740">
                  <c:v>3740.1</c:v>
                </c:pt>
                <c:pt idx="3741">
                  <c:v>3741.1</c:v>
                </c:pt>
                <c:pt idx="3742">
                  <c:v>3742.1</c:v>
                </c:pt>
                <c:pt idx="3743">
                  <c:v>3743.1</c:v>
                </c:pt>
                <c:pt idx="3744">
                  <c:v>3744.1</c:v>
                </c:pt>
                <c:pt idx="3745">
                  <c:v>3745.1</c:v>
                </c:pt>
                <c:pt idx="3746">
                  <c:v>3746.1</c:v>
                </c:pt>
                <c:pt idx="3747">
                  <c:v>3747.1</c:v>
                </c:pt>
                <c:pt idx="3748">
                  <c:v>3748.1</c:v>
                </c:pt>
                <c:pt idx="3749">
                  <c:v>3749.1</c:v>
                </c:pt>
                <c:pt idx="3750">
                  <c:v>3750.1</c:v>
                </c:pt>
                <c:pt idx="3751">
                  <c:v>3751.1</c:v>
                </c:pt>
                <c:pt idx="3752">
                  <c:v>3752.1</c:v>
                </c:pt>
                <c:pt idx="3753">
                  <c:v>3753.1</c:v>
                </c:pt>
                <c:pt idx="3754">
                  <c:v>3754.1</c:v>
                </c:pt>
                <c:pt idx="3755">
                  <c:v>3755.1</c:v>
                </c:pt>
                <c:pt idx="3756">
                  <c:v>3756.1</c:v>
                </c:pt>
                <c:pt idx="3757">
                  <c:v>3757.1</c:v>
                </c:pt>
                <c:pt idx="3758">
                  <c:v>3758.1</c:v>
                </c:pt>
                <c:pt idx="3759">
                  <c:v>3759.1</c:v>
                </c:pt>
                <c:pt idx="3760">
                  <c:v>3760.1</c:v>
                </c:pt>
                <c:pt idx="3761">
                  <c:v>3761.1</c:v>
                </c:pt>
                <c:pt idx="3762">
                  <c:v>3762.1</c:v>
                </c:pt>
                <c:pt idx="3763">
                  <c:v>3763.1</c:v>
                </c:pt>
                <c:pt idx="3764">
                  <c:v>3764.1</c:v>
                </c:pt>
                <c:pt idx="3765">
                  <c:v>3765.1</c:v>
                </c:pt>
                <c:pt idx="3766">
                  <c:v>3766.1</c:v>
                </c:pt>
                <c:pt idx="3767">
                  <c:v>3767.1</c:v>
                </c:pt>
                <c:pt idx="3768">
                  <c:v>3768.1</c:v>
                </c:pt>
                <c:pt idx="3769">
                  <c:v>3769.1</c:v>
                </c:pt>
                <c:pt idx="3770">
                  <c:v>3770.1</c:v>
                </c:pt>
                <c:pt idx="3771">
                  <c:v>3771.1</c:v>
                </c:pt>
                <c:pt idx="3772">
                  <c:v>3772.1</c:v>
                </c:pt>
                <c:pt idx="3773">
                  <c:v>3773.1</c:v>
                </c:pt>
                <c:pt idx="3774">
                  <c:v>3774.1</c:v>
                </c:pt>
                <c:pt idx="3775">
                  <c:v>3775.1</c:v>
                </c:pt>
                <c:pt idx="3776">
                  <c:v>3776.1</c:v>
                </c:pt>
                <c:pt idx="3777">
                  <c:v>3777.1</c:v>
                </c:pt>
                <c:pt idx="3778">
                  <c:v>3778.1</c:v>
                </c:pt>
                <c:pt idx="3779">
                  <c:v>3779.1</c:v>
                </c:pt>
                <c:pt idx="3780">
                  <c:v>3780.1</c:v>
                </c:pt>
                <c:pt idx="3781">
                  <c:v>3781.1</c:v>
                </c:pt>
                <c:pt idx="3782">
                  <c:v>3782.1</c:v>
                </c:pt>
                <c:pt idx="3783">
                  <c:v>3783.1</c:v>
                </c:pt>
                <c:pt idx="3784">
                  <c:v>3784.1</c:v>
                </c:pt>
                <c:pt idx="3785">
                  <c:v>3785.1</c:v>
                </c:pt>
                <c:pt idx="3786">
                  <c:v>3786.1</c:v>
                </c:pt>
                <c:pt idx="3787">
                  <c:v>3787.1</c:v>
                </c:pt>
                <c:pt idx="3788">
                  <c:v>3788.1</c:v>
                </c:pt>
                <c:pt idx="3789">
                  <c:v>3789.1</c:v>
                </c:pt>
                <c:pt idx="3790">
                  <c:v>3790.1</c:v>
                </c:pt>
                <c:pt idx="3791">
                  <c:v>3791.1</c:v>
                </c:pt>
                <c:pt idx="3792">
                  <c:v>3792.1</c:v>
                </c:pt>
                <c:pt idx="3793">
                  <c:v>3793.1</c:v>
                </c:pt>
                <c:pt idx="3794">
                  <c:v>3794.1</c:v>
                </c:pt>
                <c:pt idx="3795">
                  <c:v>3795.1</c:v>
                </c:pt>
                <c:pt idx="3796">
                  <c:v>3796.1</c:v>
                </c:pt>
                <c:pt idx="3797">
                  <c:v>3797.1</c:v>
                </c:pt>
                <c:pt idx="3798">
                  <c:v>3798.1</c:v>
                </c:pt>
                <c:pt idx="3799">
                  <c:v>3799.1</c:v>
                </c:pt>
                <c:pt idx="3800">
                  <c:v>3800.1</c:v>
                </c:pt>
                <c:pt idx="3801">
                  <c:v>3801.1</c:v>
                </c:pt>
                <c:pt idx="3802">
                  <c:v>3802.1</c:v>
                </c:pt>
                <c:pt idx="3803">
                  <c:v>3803.1</c:v>
                </c:pt>
                <c:pt idx="3804">
                  <c:v>3804.1</c:v>
                </c:pt>
                <c:pt idx="3805">
                  <c:v>3805.1</c:v>
                </c:pt>
                <c:pt idx="3806">
                  <c:v>3806.1</c:v>
                </c:pt>
                <c:pt idx="3807">
                  <c:v>3807.1</c:v>
                </c:pt>
                <c:pt idx="3808">
                  <c:v>3808.1</c:v>
                </c:pt>
                <c:pt idx="3809">
                  <c:v>3809.1</c:v>
                </c:pt>
                <c:pt idx="3810">
                  <c:v>3810.1</c:v>
                </c:pt>
                <c:pt idx="3811">
                  <c:v>3811.1</c:v>
                </c:pt>
                <c:pt idx="3812">
                  <c:v>3812.1</c:v>
                </c:pt>
                <c:pt idx="3813">
                  <c:v>3813.1</c:v>
                </c:pt>
                <c:pt idx="3814">
                  <c:v>3814.1</c:v>
                </c:pt>
              </c:numCache>
            </c:numRef>
          </c:xVal>
          <c:yVal>
            <c:numRef>
              <c:f>'Ethanol 16-MHA'!$D$2:$D$4516</c:f>
              <c:numCache>
                <c:formatCode>0.00E+00</c:formatCode>
                <c:ptCount val="4515"/>
                <c:pt idx="0">
                  <c:v>-0.14196748041125051</c:v>
                </c:pt>
                <c:pt idx="1">
                  <c:v>-0.15389057475429135</c:v>
                </c:pt>
                <c:pt idx="2">
                  <c:v>-0.15521536301462913</c:v>
                </c:pt>
                <c:pt idx="3">
                  <c:v>-0.16183930431631866</c:v>
                </c:pt>
                <c:pt idx="4">
                  <c:v>-0.15918972779564289</c:v>
                </c:pt>
                <c:pt idx="5">
                  <c:v>-0.15918972779564289</c:v>
                </c:pt>
                <c:pt idx="6">
                  <c:v>-0.16316409257665643</c:v>
                </c:pt>
                <c:pt idx="7">
                  <c:v>-0.16448888083699442</c:v>
                </c:pt>
                <c:pt idx="8">
                  <c:v>-0.15654015127496712</c:v>
                </c:pt>
                <c:pt idx="9">
                  <c:v>-0.16051451605598066</c:v>
                </c:pt>
                <c:pt idx="10">
                  <c:v>-0.15521536301462913</c:v>
                </c:pt>
                <c:pt idx="11">
                  <c:v>-0.16316409257665643</c:v>
                </c:pt>
                <c:pt idx="12">
                  <c:v>-0.15521536301462913</c:v>
                </c:pt>
                <c:pt idx="13">
                  <c:v>-0.14859142171293982</c:v>
                </c:pt>
                <c:pt idx="14">
                  <c:v>-0.15786493953530489</c:v>
                </c:pt>
                <c:pt idx="15">
                  <c:v>-0.15124099823361559</c:v>
                </c:pt>
                <c:pt idx="16">
                  <c:v>-0.16316409257665643</c:v>
                </c:pt>
                <c:pt idx="17">
                  <c:v>-0.16448888083699442</c:v>
                </c:pt>
                <c:pt idx="18">
                  <c:v>-0.16183930431631866</c:v>
                </c:pt>
                <c:pt idx="19">
                  <c:v>-0.15256578649395336</c:v>
                </c:pt>
                <c:pt idx="20">
                  <c:v>-0.15918972779564289</c:v>
                </c:pt>
                <c:pt idx="21">
                  <c:v>-0.15256578649395336</c:v>
                </c:pt>
                <c:pt idx="22">
                  <c:v>-0.15786493953530489</c:v>
                </c:pt>
                <c:pt idx="23">
                  <c:v>-0.14991620997327781</c:v>
                </c:pt>
                <c:pt idx="24">
                  <c:v>-0.15786493953530489</c:v>
                </c:pt>
                <c:pt idx="25">
                  <c:v>-0.16183930431631866</c:v>
                </c:pt>
                <c:pt idx="26">
                  <c:v>-0.15654015127496712</c:v>
                </c:pt>
                <c:pt idx="27">
                  <c:v>-0.14991620997327781</c:v>
                </c:pt>
                <c:pt idx="28">
                  <c:v>-0.15918972779564289</c:v>
                </c:pt>
                <c:pt idx="29">
                  <c:v>-0.16316409257665643</c:v>
                </c:pt>
                <c:pt idx="30">
                  <c:v>-0.14859142171293982</c:v>
                </c:pt>
                <c:pt idx="31">
                  <c:v>-0.15256578649395336</c:v>
                </c:pt>
                <c:pt idx="32">
                  <c:v>-0.14726663345260205</c:v>
                </c:pt>
                <c:pt idx="33">
                  <c:v>-0.15521536301462913</c:v>
                </c:pt>
                <c:pt idx="34">
                  <c:v>-0.16183930431631866</c:v>
                </c:pt>
                <c:pt idx="35">
                  <c:v>-0.16051451605598066</c:v>
                </c:pt>
                <c:pt idx="36">
                  <c:v>-0.15918972779564289</c:v>
                </c:pt>
                <c:pt idx="37">
                  <c:v>-0.16316409257665643</c:v>
                </c:pt>
                <c:pt idx="38">
                  <c:v>-0.14594184519226405</c:v>
                </c:pt>
                <c:pt idx="39">
                  <c:v>-0.15521536301462913</c:v>
                </c:pt>
                <c:pt idx="40">
                  <c:v>-0.16051451605598066</c:v>
                </c:pt>
                <c:pt idx="41">
                  <c:v>-0.15786493953530489</c:v>
                </c:pt>
                <c:pt idx="42">
                  <c:v>-0.14859142171293982</c:v>
                </c:pt>
                <c:pt idx="43">
                  <c:v>-0.16183930431631866</c:v>
                </c:pt>
                <c:pt idx="44">
                  <c:v>-0.14594184519226405</c:v>
                </c:pt>
                <c:pt idx="45">
                  <c:v>-0.15256578649395336</c:v>
                </c:pt>
                <c:pt idx="46">
                  <c:v>-0.14859142171293982</c:v>
                </c:pt>
                <c:pt idx="47">
                  <c:v>-0.15124099823361559</c:v>
                </c:pt>
                <c:pt idx="48">
                  <c:v>-0.16051451605598066</c:v>
                </c:pt>
                <c:pt idx="49">
                  <c:v>-0.15256578649395336</c:v>
                </c:pt>
                <c:pt idx="50">
                  <c:v>-0.14726663345260205</c:v>
                </c:pt>
                <c:pt idx="51">
                  <c:v>-0.14859142171293982</c:v>
                </c:pt>
                <c:pt idx="52">
                  <c:v>-0.14064269215091252</c:v>
                </c:pt>
                <c:pt idx="53">
                  <c:v>-0.15521536301462913</c:v>
                </c:pt>
                <c:pt idx="54">
                  <c:v>-0.14991620997327781</c:v>
                </c:pt>
                <c:pt idx="55">
                  <c:v>-0.15124099823361559</c:v>
                </c:pt>
                <c:pt idx="56">
                  <c:v>-0.14726663345260205</c:v>
                </c:pt>
                <c:pt idx="57">
                  <c:v>-0.15124099823361559</c:v>
                </c:pt>
                <c:pt idx="58">
                  <c:v>-0.14991620997327781</c:v>
                </c:pt>
                <c:pt idx="59">
                  <c:v>-0.14859142171293982</c:v>
                </c:pt>
                <c:pt idx="60">
                  <c:v>-0.14594184519226405</c:v>
                </c:pt>
                <c:pt idx="61">
                  <c:v>-0.14991620997327781</c:v>
                </c:pt>
                <c:pt idx="62">
                  <c:v>-0.15256578649395336</c:v>
                </c:pt>
                <c:pt idx="63">
                  <c:v>-0.15389057475429135</c:v>
                </c:pt>
                <c:pt idx="64">
                  <c:v>-0.14991620997327781</c:v>
                </c:pt>
                <c:pt idx="65">
                  <c:v>-0.14461705693192628</c:v>
                </c:pt>
                <c:pt idx="66">
                  <c:v>-0.14726663345260205</c:v>
                </c:pt>
                <c:pt idx="67">
                  <c:v>-0.15918972779564289</c:v>
                </c:pt>
                <c:pt idx="68">
                  <c:v>-0.14859142171293982</c:v>
                </c:pt>
                <c:pt idx="69">
                  <c:v>-0.14594184519226405</c:v>
                </c:pt>
                <c:pt idx="70">
                  <c:v>-0.13799311563023675</c:v>
                </c:pt>
                <c:pt idx="71">
                  <c:v>-0.14461705693192628</c:v>
                </c:pt>
                <c:pt idx="72">
                  <c:v>-0.15124099823361559</c:v>
                </c:pt>
                <c:pt idx="73">
                  <c:v>-0.15124099823361559</c:v>
                </c:pt>
                <c:pt idx="74">
                  <c:v>-0.14991620997327781</c:v>
                </c:pt>
                <c:pt idx="75">
                  <c:v>-0.14859142171293982</c:v>
                </c:pt>
                <c:pt idx="76">
                  <c:v>-0.15521536301462913</c:v>
                </c:pt>
                <c:pt idx="77">
                  <c:v>-0.14859142171293982</c:v>
                </c:pt>
                <c:pt idx="78">
                  <c:v>-0.14991620997327781</c:v>
                </c:pt>
                <c:pt idx="79">
                  <c:v>-0.15124099823361559</c:v>
                </c:pt>
                <c:pt idx="80">
                  <c:v>-0.14859142171293982</c:v>
                </c:pt>
                <c:pt idx="81">
                  <c:v>-0.15389057475429135</c:v>
                </c:pt>
                <c:pt idx="82">
                  <c:v>-0.14594184519226405</c:v>
                </c:pt>
                <c:pt idx="83">
                  <c:v>-0.14196748041125051</c:v>
                </c:pt>
                <c:pt idx="84">
                  <c:v>-0.14196748041125051</c:v>
                </c:pt>
                <c:pt idx="85">
                  <c:v>-0.14991620997327781</c:v>
                </c:pt>
                <c:pt idx="86">
                  <c:v>-0.14594184519226405</c:v>
                </c:pt>
                <c:pt idx="87">
                  <c:v>-0.14461705693192628</c:v>
                </c:pt>
                <c:pt idx="88">
                  <c:v>-0.14064269215091252</c:v>
                </c:pt>
                <c:pt idx="89">
                  <c:v>-0.14329226867158829</c:v>
                </c:pt>
                <c:pt idx="90">
                  <c:v>-0.14461705693192628</c:v>
                </c:pt>
                <c:pt idx="91">
                  <c:v>-0.14726663345260205</c:v>
                </c:pt>
                <c:pt idx="92">
                  <c:v>-0.15256578649395336</c:v>
                </c:pt>
                <c:pt idx="93">
                  <c:v>-0.15124099823361559</c:v>
                </c:pt>
                <c:pt idx="94">
                  <c:v>-0.14594184519226405</c:v>
                </c:pt>
                <c:pt idx="95">
                  <c:v>-0.14859142171293982</c:v>
                </c:pt>
                <c:pt idx="96">
                  <c:v>-0.14594184519226405</c:v>
                </c:pt>
                <c:pt idx="97">
                  <c:v>-0.15786493953530489</c:v>
                </c:pt>
                <c:pt idx="98">
                  <c:v>-0.15124099823361559</c:v>
                </c:pt>
                <c:pt idx="99">
                  <c:v>-0.14859142171293982</c:v>
                </c:pt>
                <c:pt idx="100">
                  <c:v>-0.15389057475429135</c:v>
                </c:pt>
                <c:pt idx="101">
                  <c:v>-0.14196748041125051</c:v>
                </c:pt>
                <c:pt idx="102">
                  <c:v>-0.15124099823361559</c:v>
                </c:pt>
                <c:pt idx="103">
                  <c:v>-0.14064269215091252</c:v>
                </c:pt>
                <c:pt idx="104">
                  <c:v>-0.14196748041125051</c:v>
                </c:pt>
                <c:pt idx="105">
                  <c:v>-0.14594184519226405</c:v>
                </c:pt>
                <c:pt idx="106">
                  <c:v>-0.14329226867158829</c:v>
                </c:pt>
                <c:pt idx="107">
                  <c:v>-0.15786493953530489</c:v>
                </c:pt>
                <c:pt idx="108">
                  <c:v>-0.14726663345260205</c:v>
                </c:pt>
                <c:pt idx="109">
                  <c:v>-0.14859142171293982</c:v>
                </c:pt>
                <c:pt idx="110">
                  <c:v>-0.14726663345260205</c:v>
                </c:pt>
                <c:pt idx="111">
                  <c:v>-0.14859142171293982</c:v>
                </c:pt>
                <c:pt idx="112">
                  <c:v>-0.14991620997327781</c:v>
                </c:pt>
                <c:pt idx="113">
                  <c:v>-0.14991620997327781</c:v>
                </c:pt>
                <c:pt idx="114">
                  <c:v>-0.14991620997327781</c:v>
                </c:pt>
                <c:pt idx="115">
                  <c:v>-0.15521536301462913</c:v>
                </c:pt>
                <c:pt idx="116">
                  <c:v>-0.15124099823361559</c:v>
                </c:pt>
                <c:pt idx="117">
                  <c:v>-0.14461705693192628</c:v>
                </c:pt>
                <c:pt idx="118">
                  <c:v>-0.14859142171293982</c:v>
                </c:pt>
                <c:pt idx="119">
                  <c:v>-0.14329226867158829</c:v>
                </c:pt>
                <c:pt idx="120">
                  <c:v>-0.15256578649395336</c:v>
                </c:pt>
                <c:pt idx="121">
                  <c:v>-0.14859142171293982</c:v>
                </c:pt>
                <c:pt idx="122">
                  <c:v>-0.14991620997327781</c:v>
                </c:pt>
                <c:pt idx="123">
                  <c:v>-0.15256578649395336</c:v>
                </c:pt>
                <c:pt idx="124">
                  <c:v>-0.14726663345260205</c:v>
                </c:pt>
                <c:pt idx="125">
                  <c:v>-0.15256578649395336</c:v>
                </c:pt>
                <c:pt idx="126">
                  <c:v>-0.15256578649395336</c:v>
                </c:pt>
                <c:pt idx="127">
                  <c:v>-0.15521536301462913</c:v>
                </c:pt>
                <c:pt idx="128">
                  <c:v>-0.14594184519226405</c:v>
                </c:pt>
                <c:pt idx="129">
                  <c:v>-0.15654015127496712</c:v>
                </c:pt>
                <c:pt idx="130">
                  <c:v>-0.15389057475429135</c:v>
                </c:pt>
                <c:pt idx="131">
                  <c:v>-0.15256578649395336</c:v>
                </c:pt>
                <c:pt idx="132">
                  <c:v>-0.14329226867158829</c:v>
                </c:pt>
                <c:pt idx="133">
                  <c:v>-0.14726663345260205</c:v>
                </c:pt>
                <c:pt idx="134">
                  <c:v>-0.15124099823361559</c:v>
                </c:pt>
                <c:pt idx="135">
                  <c:v>-0.15256578649395336</c:v>
                </c:pt>
                <c:pt idx="136">
                  <c:v>-0.15256578649395336</c:v>
                </c:pt>
                <c:pt idx="137">
                  <c:v>-0.15521536301462913</c:v>
                </c:pt>
                <c:pt idx="138">
                  <c:v>-0.16051451605598066</c:v>
                </c:pt>
                <c:pt idx="139">
                  <c:v>-0.16581366909733219</c:v>
                </c:pt>
                <c:pt idx="140">
                  <c:v>-0.15256578649395336</c:v>
                </c:pt>
                <c:pt idx="141">
                  <c:v>-0.16448888083699442</c:v>
                </c:pt>
                <c:pt idx="142">
                  <c:v>-0.15521536301462913</c:v>
                </c:pt>
                <c:pt idx="143">
                  <c:v>-0.16713845735767019</c:v>
                </c:pt>
                <c:pt idx="144">
                  <c:v>-0.15918972779564289</c:v>
                </c:pt>
                <c:pt idx="145">
                  <c:v>-0.15521536301462913</c:v>
                </c:pt>
                <c:pt idx="146">
                  <c:v>-0.15124099823361559</c:v>
                </c:pt>
                <c:pt idx="147">
                  <c:v>-0.14461705693192628</c:v>
                </c:pt>
                <c:pt idx="148">
                  <c:v>-0.15521536301462913</c:v>
                </c:pt>
                <c:pt idx="149">
                  <c:v>-0.15124099823361559</c:v>
                </c:pt>
                <c:pt idx="150">
                  <c:v>-0.15389057475429135</c:v>
                </c:pt>
                <c:pt idx="151">
                  <c:v>-0.15521536301462913</c:v>
                </c:pt>
                <c:pt idx="152">
                  <c:v>-0.14991620997327781</c:v>
                </c:pt>
                <c:pt idx="153">
                  <c:v>-0.15389057475429135</c:v>
                </c:pt>
                <c:pt idx="154">
                  <c:v>-0.14726663345260205</c:v>
                </c:pt>
                <c:pt idx="155">
                  <c:v>-0.15654015127496712</c:v>
                </c:pt>
                <c:pt idx="156">
                  <c:v>-0.15786493953530489</c:v>
                </c:pt>
                <c:pt idx="157">
                  <c:v>-0.15256578649395336</c:v>
                </c:pt>
                <c:pt idx="158">
                  <c:v>-0.15654015127496712</c:v>
                </c:pt>
                <c:pt idx="159">
                  <c:v>-0.15124099823361559</c:v>
                </c:pt>
                <c:pt idx="160">
                  <c:v>-0.15124099823361559</c:v>
                </c:pt>
                <c:pt idx="161">
                  <c:v>-0.15654015127496712</c:v>
                </c:pt>
                <c:pt idx="162">
                  <c:v>-0.15918972779564289</c:v>
                </c:pt>
                <c:pt idx="163">
                  <c:v>-0.15389057475429135</c:v>
                </c:pt>
                <c:pt idx="164">
                  <c:v>-0.15521536301462913</c:v>
                </c:pt>
                <c:pt idx="165">
                  <c:v>-0.15786493953530489</c:v>
                </c:pt>
                <c:pt idx="166">
                  <c:v>-0.15389057475429135</c:v>
                </c:pt>
                <c:pt idx="167">
                  <c:v>-0.15521536301462913</c:v>
                </c:pt>
                <c:pt idx="168">
                  <c:v>-0.15256578649395336</c:v>
                </c:pt>
                <c:pt idx="169">
                  <c:v>-0.15256578649395336</c:v>
                </c:pt>
                <c:pt idx="170">
                  <c:v>-0.15654015127496712</c:v>
                </c:pt>
                <c:pt idx="171">
                  <c:v>-0.15124099823361559</c:v>
                </c:pt>
                <c:pt idx="172">
                  <c:v>-0.15256578649395336</c:v>
                </c:pt>
                <c:pt idx="173">
                  <c:v>-0.14726663345260205</c:v>
                </c:pt>
                <c:pt idx="174">
                  <c:v>-0.15521536301462913</c:v>
                </c:pt>
                <c:pt idx="175">
                  <c:v>-0.14594184519226405</c:v>
                </c:pt>
                <c:pt idx="176">
                  <c:v>-0.14991620997327781</c:v>
                </c:pt>
                <c:pt idx="177">
                  <c:v>-0.15786493953530489</c:v>
                </c:pt>
                <c:pt idx="178">
                  <c:v>-0.15256578649395336</c:v>
                </c:pt>
                <c:pt idx="179">
                  <c:v>-0.15521536301462913</c:v>
                </c:pt>
                <c:pt idx="180">
                  <c:v>-0.15124099823361559</c:v>
                </c:pt>
                <c:pt idx="181">
                  <c:v>-0.14991620997327781</c:v>
                </c:pt>
                <c:pt idx="182">
                  <c:v>-0.15256578649395336</c:v>
                </c:pt>
                <c:pt idx="183">
                  <c:v>-0.14991620997327781</c:v>
                </c:pt>
                <c:pt idx="184">
                  <c:v>-0.15389057475429135</c:v>
                </c:pt>
                <c:pt idx="185">
                  <c:v>-0.16051451605598066</c:v>
                </c:pt>
                <c:pt idx="186">
                  <c:v>-0.16051451605598066</c:v>
                </c:pt>
                <c:pt idx="187">
                  <c:v>-0.14726663345260205</c:v>
                </c:pt>
                <c:pt idx="188">
                  <c:v>-0.15256578649395336</c:v>
                </c:pt>
                <c:pt idx="189">
                  <c:v>-0.14991620997327781</c:v>
                </c:pt>
                <c:pt idx="190">
                  <c:v>-0.15654015127496712</c:v>
                </c:pt>
                <c:pt idx="191">
                  <c:v>-0.15389057475429135</c:v>
                </c:pt>
                <c:pt idx="192">
                  <c:v>-0.15256578649395336</c:v>
                </c:pt>
                <c:pt idx="193">
                  <c:v>-0.14064269215091252</c:v>
                </c:pt>
                <c:pt idx="194">
                  <c:v>-0.14991620997327781</c:v>
                </c:pt>
                <c:pt idx="195">
                  <c:v>-0.15256578649395336</c:v>
                </c:pt>
                <c:pt idx="196">
                  <c:v>-0.14991620997327781</c:v>
                </c:pt>
                <c:pt idx="197">
                  <c:v>-0.14859142171293982</c:v>
                </c:pt>
                <c:pt idx="198">
                  <c:v>-0.14594184519226405</c:v>
                </c:pt>
                <c:pt idx="199">
                  <c:v>-0.14726663345260205</c:v>
                </c:pt>
                <c:pt idx="200">
                  <c:v>-0.14329226867158829</c:v>
                </c:pt>
                <c:pt idx="201">
                  <c:v>-0.14991620997327781</c:v>
                </c:pt>
                <c:pt idx="202">
                  <c:v>-0.15389057475429135</c:v>
                </c:pt>
                <c:pt idx="203">
                  <c:v>-0.15654015127496712</c:v>
                </c:pt>
                <c:pt idx="204">
                  <c:v>-0.14859142171293982</c:v>
                </c:pt>
                <c:pt idx="205">
                  <c:v>-0.15521536301462913</c:v>
                </c:pt>
                <c:pt idx="206">
                  <c:v>-0.14594184519226405</c:v>
                </c:pt>
                <c:pt idx="207">
                  <c:v>-0.14461705693192628</c:v>
                </c:pt>
                <c:pt idx="208">
                  <c:v>-0.14726663345260205</c:v>
                </c:pt>
                <c:pt idx="209">
                  <c:v>-0.14859142171293982</c:v>
                </c:pt>
                <c:pt idx="210">
                  <c:v>-0.14991620997327781</c:v>
                </c:pt>
                <c:pt idx="211">
                  <c:v>-0.14859142171293982</c:v>
                </c:pt>
                <c:pt idx="212">
                  <c:v>-0.15654015127496712</c:v>
                </c:pt>
                <c:pt idx="213">
                  <c:v>-0.15124099823361559</c:v>
                </c:pt>
                <c:pt idx="214">
                  <c:v>-0.15521536301462913</c:v>
                </c:pt>
                <c:pt idx="215">
                  <c:v>-0.15389057475429135</c:v>
                </c:pt>
                <c:pt idx="216">
                  <c:v>-0.15389057475429135</c:v>
                </c:pt>
                <c:pt idx="217">
                  <c:v>-0.15256578649395336</c:v>
                </c:pt>
                <c:pt idx="218">
                  <c:v>-0.15124099823361559</c:v>
                </c:pt>
                <c:pt idx="219">
                  <c:v>-0.15654015127496712</c:v>
                </c:pt>
                <c:pt idx="220">
                  <c:v>-0.15786493953530489</c:v>
                </c:pt>
                <c:pt idx="221">
                  <c:v>-0.15124099823361559</c:v>
                </c:pt>
                <c:pt idx="222">
                  <c:v>-0.15256578649395336</c:v>
                </c:pt>
                <c:pt idx="223">
                  <c:v>-0.15389057475429135</c:v>
                </c:pt>
                <c:pt idx="224">
                  <c:v>-0.14991620997327781</c:v>
                </c:pt>
                <c:pt idx="225">
                  <c:v>-0.14461705693192628</c:v>
                </c:pt>
                <c:pt idx="226">
                  <c:v>-0.15389057475429135</c:v>
                </c:pt>
                <c:pt idx="227">
                  <c:v>-0.15124099823361559</c:v>
                </c:pt>
                <c:pt idx="228">
                  <c:v>-0.14991620997327781</c:v>
                </c:pt>
                <c:pt idx="229">
                  <c:v>-0.14991620997327781</c:v>
                </c:pt>
                <c:pt idx="230">
                  <c:v>-0.14726663345260205</c:v>
                </c:pt>
                <c:pt idx="231">
                  <c:v>-0.15521536301462913</c:v>
                </c:pt>
                <c:pt idx="232">
                  <c:v>-0.15256578649395336</c:v>
                </c:pt>
                <c:pt idx="233">
                  <c:v>-0.15389057475429135</c:v>
                </c:pt>
                <c:pt idx="234">
                  <c:v>-0.15256578649395336</c:v>
                </c:pt>
                <c:pt idx="235">
                  <c:v>-0.14991620997327781</c:v>
                </c:pt>
                <c:pt idx="236">
                  <c:v>-0.14991620997327781</c:v>
                </c:pt>
                <c:pt idx="237">
                  <c:v>-0.14859142171293982</c:v>
                </c:pt>
                <c:pt idx="238">
                  <c:v>-0.15256578649395336</c:v>
                </c:pt>
                <c:pt idx="239">
                  <c:v>-0.15521536301462913</c:v>
                </c:pt>
                <c:pt idx="240">
                  <c:v>-0.15256578649395336</c:v>
                </c:pt>
                <c:pt idx="241">
                  <c:v>-0.15124099823361559</c:v>
                </c:pt>
                <c:pt idx="242">
                  <c:v>-0.15389057475429135</c:v>
                </c:pt>
                <c:pt idx="243">
                  <c:v>-0.15918972779564289</c:v>
                </c:pt>
                <c:pt idx="244">
                  <c:v>-0.15654015127496712</c:v>
                </c:pt>
                <c:pt idx="245">
                  <c:v>-0.15654015127496712</c:v>
                </c:pt>
                <c:pt idx="246">
                  <c:v>-0.15256578649395336</c:v>
                </c:pt>
                <c:pt idx="247">
                  <c:v>-0.14991620997327781</c:v>
                </c:pt>
                <c:pt idx="248">
                  <c:v>-0.15654015127496712</c:v>
                </c:pt>
                <c:pt idx="249">
                  <c:v>-0.14859142171293982</c:v>
                </c:pt>
                <c:pt idx="250">
                  <c:v>-0.14991620997327781</c:v>
                </c:pt>
                <c:pt idx="251">
                  <c:v>-0.15654015127496712</c:v>
                </c:pt>
                <c:pt idx="252">
                  <c:v>-0.15918972779564289</c:v>
                </c:pt>
                <c:pt idx="253">
                  <c:v>-0.15786493953530489</c:v>
                </c:pt>
                <c:pt idx="254">
                  <c:v>-0.15124099823361559</c:v>
                </c:pt>
                <c:pt idx="255">
                  <c:v>-0.15124099823361559</c:v>
                </c:pt>
                <c:pt idx="256">
                  <c:v>-0.15654015127496712</c:v>
                </c:pt>
                <c:pt idx="257">
                  <c:v>-0.15521536301462913</c:v>
                </c:pt>
                <c:pt idx="258">
                  <c:v>-0.15389057475429135</c:v>
                </c:pt>
                <c:pt idx="259">
                  <c:v>-0.15654015127496712</c:v>
                </c:pt>
                <c:pt idx="260">
                  <c:v>-0.16183930431631866</c:v>
                </c:pt>
                <c:pt idx="261">
                  <c:v>-0.15124099823361559</c:v>
                </c:pt>
                <c:pt idx="262">
                  <c:v>-0.15786493953530489</c:v>
                </c:pt>
                <c:pt idx="263">
                  <c:v>-0.16183930431631866</c:v>
                </c:pt>
                <c:pt idx="264">
                  <c:v>-0.15389057475429135</c:v>
                </c:pt>
                <c:pt idx="265">
                  <c:v>-0.16316409257665643</c:v>
                </c:pt>
                <c:pt idx="266">
                  <c:v>-0.16183930431631866</c:v>
                </c:pt>
                <c:pt idx="267">
                  <c:v>-0.15786493953530489</c:v>
                </c:pt>
                <c:pt idx="268">
                  <c:v>-0.16448888083699442</c:v>
                </c:pt>
                <c:pt idx="269">
                  <c:v>-0.16051451605598066</c:v>
                </c:pt>
                <c:pt idx="270">
                  <c:v>-0.15918972779564289</c:v>
                </c:pt>
                <c:pt idx="271">
                  <c:v>-0.15389057475429135</c:v>
                </c:pt>
                <c:pt idx="272">
                  <c:v>-0.15654015127496712</c:v>
                </c:pt>
                <c:pt idx="273">
                  <c:v>-0.16316409257665643</c:v>
                </c:pt>
                <c:pt idx="274">
                  <c:v>-0.16448888083699442</c:v>
                </c:pt>
                <c:pt idx="275">
                  <c:v>-0.16316409257665643</c:v>
                </c:pt>
                <c:pt idx="276">
                  <c:v>-0.16581366909733219</c:v>
                </c:pt>
                <c:pt idx="277">
                  <c:v>-0.16713845735767019</c:v>
                </c:pt>
                <c:pt idx="278">
                  <c:v>-0.15918972779564289</c:v>
                </c:pt>
                <c:pt idx="279">
                  <c:v>-0.16581366909733219</c:v>
                </c:pt>
                <c:pt idx="280">
                  <c:v>-0.17111282213868373</c:v>
                </c:pt>
                <c:pt idx="281">
                  <c:v>-0.16846324561800796</c:v>
                </c:pt>
                <c:pt idx="282">
                  <c:v>-0.16581366909733219</c:v>
                </c:pt>
                <c:pt idx="283">
                  <c:v>-0.15654015127496712</c:v>
                </c:pt>
                <c:pt idx="284">
                  <c:v>-0.16581366909733219</c:v>
                </c:pt>
                <c:pt idx="285">
                  <c:v>-0.16581366909733219</c:v>
                </c:pt>
                <c:pt idx="286">
                  <c:v>-0.16316409257665643</c:v>
                </c:pt>
                <c:pt idx="287">
                  <c:v>-0.16316409257665643</c:v>
                </c:pt>
                <c:pt idx="288">
                  <c:v>-0.16051451605598066</c:v>
                </c:pt>
                <c:pt idx="289">
                  <c:v>-0.16183930431631866</c:v>
                </c:pt>
                <c:pt idx="290">
                  <c:v>-0.16713845735767019</c:v>
                </c:pt>
                <c:pt idx="291">
                  <c:v>-0.16183930431631866</c:v>
                </c:pt>
                <c:pt idx="292">
                  <c:v>-0.16713845735767019</c:v>
                </c:pt>
                <c:pt idx="293">
                  <c:v>-0.16448888083699442</c:v>
                </c:pt>
                <c:pt idx="294">
                  <c:v>-0.15918972779564289</c:v>
                </c:pt>
                <c:pt idx="295">
                  <c:v>-0.16051451605598066</c:v>
                </c:pt>
                <c:pt idx="296">
                  <c:v>0.47140948412518691</c:v>
                </c:pt>
                <c:pt idx="297">
                  <c:v>0.44623850717876723</c:v>
                </c:pt>
                <c:pt idx="298">
                  <c:v>0.4409393541374157</c:v>
                </c:pt>
                <c:pt idx="299">
                  <c:v>0.44623850717876723</c:v>
                </c:pt>
                <c:pt idx="300">
                  <c:v>0.43961456587707781</c:v>
                </c:pt>
                <c:pt idx="301">
                  <c:v>0.43961456587707781</c:v>
                </c:pt>
                <c:pt idx="302">
                  <c:v>0.42636668327369898</c:v>
                </c:pt>
                <c:pt idx="303">
                  <c:v>0.41974274197200967</c:v>
                </c:pt>
                <c:pt idx="304">
                  <c:v>0.41841795371167179</c:v>
                </c:pt>
                <c:pt idx="305">
                  <c:v>0.41311880067032025</c:v>
                </c:pt>
                <c:pt idx="306">
                  <c:v>0.41576837719099602</c:v>
                </c:pt>
                <c:pt idx="307">
                  <c:v>0.40781964762896872</c:v>
                </c:pt>
                <c:pt idx="308">
                  <c:v>0.4091444358893066</c:v>
                </c:pt>
                <c:pt idx="309">
                  <c:v>0.40384528284795507</c:v>
                </c:pt>
                <c:pt idx="310">
                  <c:v>0.40517007110829295</c:v>
                </c:pt>
                <c:pt idx="311">
                  <c:v>0.40649485936863083</c:v>
                </c:pt>
                <c:pt idx="312">
                  <c:v>0.40384528284795507</c:v>
                </c:pt>
                <c:pt idx="313">
                  <c:v>0.40252049458761718</c:v>
                </c:pt>
                <c:pt idx="314">
                  <c:v>0.39854612980660364</c:v>
                </c:pt>
                <c:pt idx="315">
                  <c:v>0.40252049458761718</c:v>
                </c:pt>
                <c:pt idx="316">
                  <c:v>0.39589655328592788</c:v>
                </c:pt>
                <c:pt idx="317">
                  <c:v>0.39854612980660364</c:v>
                </c:pt>
                <c:pt idx="318">
                  <c:v>0.39987091806694142</c:v>
                </c:pt>
                <c:pt idx="319">
                  <c:v>0.40384528284795507</c:v>
                </c:pt>
                <c:pt idx="320">
                  <c:v>0.4011957063272793</c:v>
                </c:pt>
                <c:pt idx="321">
                  <c:v>0.4091444358893066</c:v>
                </c:pt>
                <c:pt idx="322">
                  <c:v>0.39854612980660364</c:v>
                </c:pt>
                <c:pt idx="323">
                  <c:v>0.39589655328592788</c:v>
                </c:pt>
                <c:pt idx="324">
                  <c:v>0.39589655328592788</c:v>
                </c:pt>
                <c:pt idx="325">
                  <c:v>0.39324697676525211</c:v>
                </c:pt>
                <c:pt idx="326">
                  <c:v>0.40384528284795507</c:v>
                </c:pt>
                <c:pt idx="327">
                  <c:v>0.39854612980660364</c:v>
                </c:pt>
                <c:pt idx="328">
                  <c:v>0.39854612980660364</c:v>
                </c:pt>
                <c:pt idx="329">
                  <c:v>0.4011957063272793</c:v>
                </c:pt>
                <c:pt idx="330">
                  <c:v>0.40252049458761718</c:v>
                </c:pt>
                <c:pt idx="331">
                  <c:v>0.40649485936863083</c:v>
                </c:pt>
                <c:pt idx="332">
                  <c:v>0.40384528284795507</c:v>
                </c:pt>
                <c:pt idx="333">
                  <c:v>0.4091444358893066</c:v>
                </c:pt>
                <c:pt idx="334">
                  <c:v>0.4011957063272793</c:v>
                </c:pt>
                <c:pt idx="335">
                  <c:v>0.4011957063272793</c:v>
                </c:pt>
                <c:pt idx="336">
                  <c:v>0.40384528284795507</c:v>
                </c:pt>
                <c:pt idx="337">
                  <c:v>0.40517007110829295</c:v>
                </c:pt>
                <c:pt idx="338">
                  <c:v>0.40517007110829295</c:v>
                </c:pt>
                <c:pt idx="339">
                  <c:v>0.39457176502558999</c:v>
                </c:pt>
                <c:pt idx="340">
                  <c:v>0.40649485936863083</c:v>
                </c:pt>
                <c:pt idx="341">
                  <c:v>0.40649485936863083</c:v>
                </c:pt>
                <c:pt idx="342">
                  <c:v>0.40649485936863083</c:v>
                </c:pt>
                <c:pt idx="343">
                  <c:v>0.40649485936863083</c:v>
                </c:pt>
                <c:pt idx="344">
                  <c:v>0.39589655328592788</c:v>
                </c:pt>
                <c:pt idx="345">
                  <c:v>0.39192218850491423</c:v>
                </c:pt>
                <c:pt idx="346">
                  <c:v>0.39059740024457634</c:v>
                </c:pt>
                <c:pt idx="347">
                  <c:v>0.39059740024457634</c:v>
                </c:pt>
                <c:pt idx="348">
                  <c:v>0.39192218850491423</c:v>
                </c:pt>
                <c:pt idx="349">
                  <c:v>0.38927261198423846</c:v>
                </c:pt>
                <c:pt idx="350">
                  <c:v>0.38927261198423846</c:v>
                </c:pt>
                <c:pt idx="351">
                  <c:v>0.38794782372390058</c:v>
                </c:pt>
                <c:pt idx="352">
                  <c:v>0.38927261198423846</c:v>
                </c:pt>
                <c:pt idx="353">
                  <c:v>0.39457176502558999</c:v>
                </c:pt>
                <c:pt idx="354">
                  <c:v>0.38662303546356269</c:v>
                </c:pt>
                <c:pt idx="355">
                  <c:v>0.37867430590153539</c:v>
                </c:pt>
                <c:pt idx="356">
                  <c:v>0.38397345894288692</c:v>
                </c:pt>
                <c:pt idx="357">
                  <c:v>0.38132388242221116</c:v>
                </c:pt>
                <c:pt idx="358">
                  <c:v>0.37999909416187327</c:v>
                </c:pt>
                <c:pt idx="359">
                  <c:v>0.37867430590153539</c:v>
                </c:pt>
                <c:pt idx="360">
                  <c:v>0.38794782372390058</c:v>
                </c:pt>
                <c:pt idx="361">
                  <c:v>0.38264867068254904</c:v>
                </c:pt>
                <c:pt idx="362">
                  <c:v>0.38264867068254904</c:v>
                </c:pt>
                <c:pt idx="363">
                  <c:v>0.38264867068254904</c:v>
                </c:pt>
                <c:pt idx="364">
                  <c:v>0.37867430590153539</c:v>
                </c:pt>
                <c:pt idx="365">
                  <c:v>0.38132388242221116</c:v>
                </c:pt>
                <c:pt idx="366">
                  <c:v>0.38132388242221116</c:v>
                </c:pt>
                <c:pt idx="367">
                  <c:v>0.37867430590153539</c:v>
                </c:pt>
                <c:pt idx="368">
                  <c:v>0.37469994112052174</c:v>
                </c:pt>
                <c:pt idx="369">
                  <c:v>0.37734951764119751</c:v>
                </c:pt>
                <c:pt idx="370">
                  <c:v>0.37205036459984608</c:v>
                </c:pt>
                <c:pt idx="371">
                  <c:v>0.38132388242221116</c:v>
                </c:pt>
                <c:pt idx="372">
                  <c:v>0.37602472938085962</c:v>
                </c:pt>
                <c:pt idx="373">
                  <c:v>0.37734951764119751</c:v>
                </c:pt>
                <c:pt idx="374">
                  <c:v>0.36940078807917032</c:v>
                </c:pt>
                <c:pt idx="375">
                  <c:v>0.36542642329815667</c:v>
                </c:pt>
                <c:pt idx="376">
                  <c:v>0.35747769373612936</c:v>
                </c:pt>
                <c:pt idx="377">
                  <c:v>0.36410163503781878</c:v>
                </c:pt>
                <c:pt idx="378">
                  <c:v>0.3627768467774809</c:v>
                </c:pt>
                <c:pt idx="379">
                  <c:v>0.36940078807917032</c:v>
                </c:pt>
                <c:pt idx="380">
                  <c:v>0.36012727025680513</c:v>
                </c:pt>
                <c:pt idx="381">
                  <c:v>0.3627768467774809</c:v>
                </c:pt>
                <c:pt idx="382">
                  <c:v>0.36675121155849455</c:v>
                </c:pt>
                <c:pt idx="383">
                  <c:v>0.36012727025680513</c:v>
                </c:pt>
                <c:pt idx="384">
                  <c:v>0.3548281172154536</c:v>
                </c:pt>
                <c:pt idx="385">
                  <c:v>0.35880248199646725</c:v>
                </c:pt>
                <c:pt idx="386">
                  <c:v>0.35880248199646725</c:v>
                </c:pt>
                <c:pt idx="387">
                  <c:v>0.35880248199646725</c:v>
                </c:pt>
                <c:pt idx="388">
                  <c:v>0.36012727025680513</c:v>
                </c:pt>
                <c:pt idx="389">
                  <c:v>0.35217854069477783</c:v>
                </c:pt>
                <c:pt idx="390">
                  <c:v>0.34952896417410217</c:v>
                </c:pt>
                <c:pt idx="391">
                  <c:v>0.35615290547579148</c:v>
                </c:pt>
                <c:pt idx="392">
                  <c:v>0.3548281172154536</c:v>
                </c:pt>
                <c:pt idx="393">
                  <c:v>0.36012727025680513</c:v>
                </c:pt>
                <c:pt idx="394">
                  <c:v>0.36012727025680513</c:v>
                </c:pt>
                <c:pt idx="395">
                  <c:v>0.3548281172154536</c:v>
                </c:pt>
                <c:pt idx="396">
                  <c:v>0.35880248199646725</c:v>
                </c:pt>
                <c:pt idx="397">
                  <c:v>0.36012727025680513</c:v>
                </c:pt>
                <c:pt idx="398">
                  <c:v>0.35350332895511571</c:v>
                </c:pt>
                <c:pt idx="399">
                  <c:v>0.35880248199646725</c:v>
                </c:pt>
                <c:pt idx="400">
                  <c:v>0.36145205851714302</c:v>
                </c:pt>
                <c:pt idx="401">
                  <c:v>0.35615290547579148</c:v>
                </c:pt>
                <c:pt idx="402">
                  <c:v>0.35747769373612936</c:v>
                </c:pt>
                <c:pt idx="403">
                  <c:v>0.35217854069477783</c:v>
                </c:pt>
                <c:pt idx="404">
                  <c:v>0.34952896417410217</c:v>
                </c:pt>
                <c:pt idx="405">
                  <c:v>0.34687938765342641</c:v>
                </c:pt>
                <c:pt idx="406">
                  <c:v>0.34422981113275064</c:v>
                </c:pt>
                <c:pt idx="407">
                  <c:v>0.34422981113275064</c:v>
                </c:pt>
                <c:pt idx="408">
                  <c:v>0.34422981113275064</c:v>
                </c:pt>
                <c:pt idx="409">
                  <c:v>0.34422981113275064</c:v>
                </c:pt>
                <c:pt idx="410">
                  <c:v>0.34820417591376429</c:v>
                </c:pt>
                <c:pt idx="411">
                  <c:v>0.34952896417410217</c:v>
                </c:pt>
                <c:pt idx="412">
                  <c:v>0.34290502287241276</c:v>
                </c:pt>
                <c:pt idx="413">
                  <c:v>0.35085375243443995</c:v>
                </c:pt>
                <c:pt idx="414">
                  <c:v>0.35350332895511571</c:v>
                </c:pt>
                <c:pt idx="415">
                  <c:v>0.35085375243443995</c:v>
                </c:pt>
                <c:pt idx="416">
                  <c:v>0.34555459939308852</c:v>
                </c:pt>
                <c:pt idx="417">
                  <c:v>0.34158023461207487</c:v>
                </c:pt>
                <c:pt idx="418">
                  <c:v>0.34820417591376429</c:v>
                </c:pt>
                <c:pt idx="419">
                  <c:v>0.33893065809139911</c:v>
                </c:pt>
                <c:pt idx="420">
                  <c:v>0.34555459939308852</c:v>
                </c:pt>
                <c:pt idx="421">
                  <c:v>0.34820417591376429</c:v>
                </c:pt>
                <c:pt idx="422">
                  <c:v>0.34025544635173699</c:v>
                </c:pt>
                <c:pt idx="423">
                  <c:v>0.33893065809139911</c:v>
                </c:pt>
                <c:pt idx="424">
                  <c:v>0.33760586983106122</c:v>
                </c:pt>
                <c:pt idx="425">
                  <c:v>0.33893065809139911</c:v>
                </c:pt>
                <c:pt idx="426">
                  <c:v>0.34025544635173699</c:v>
                </c:pt>
                <c:pt idx="427">
                  <c:v>0.34290502287241276</c:v>
                </c:pt>
                <c:pt idx="428">
                  <c:v>0.34025544635173699</c:v>
                </c:pt>
                <c:pt idx="429">
                  <c:v>0.34025544635173699</c:v>
                </c:pt>
                <c:pt idx="430">
                  <c:v>0.33893065809139911</c:v>
                </c:pt>
                <c:pt idx="431">
                  <c:v>0.33628108157072334</c:v>
                </c:pt>
                <c:pt idx="432">
                  <c:v>0.33760586983106122</c:v>
                </c:pt>
                <c:pt idx="433">
                  <c:v>0.33495629331038546</c:v>
                </c:pt>
                <c:pt idx="434">
                  <c:v>0.34290502287241276</c:v>
                </c:pt>
                <c:pt idx="435">
                  <c:v>0.33363150505004757</c:v>
                </c:pt>
                <c:pt idx="436">
                  <c:v>0.33230671678970969</c:v>
                </c:pt>
                <c:pt idx="437">
                  <c:v>0.33760586983106122</c:v>
                </c:pt>
                <c:pt idx="438">
                  <c:v>0.34025544635173699</c:v>
                </c:pt>
                <c:pt idx="439">
                  <c:v>0.33628108157072334</c:v>
                </c:pt>
                <c:pt idx="440">
                  <c:v>0.32965714026903392</c:v>
                </c:pt>
                <c:pt idx="441">
                  <c:v>0.33760586983106122</c:v>
                </c:pt>
                <c:pt idx="442">
                  <c:v>0.33363150505004757</c:v>
                </c:pt>
                <c:pt idx="443">
                  <c:v>0.32833235200869604</c:v>
                </c:pt>
                <c:pt idx="444">
                  <c:v>0.3243579872276825</c:v>
                </c:pt>
                <c:pt idx="445">
                  <c:v>0.32568277548802027</c:v>
                </c:pt>
                <c:pt idx="446">
                  <c:v>0.32038362244666885</c:v>
                </c:pt>
                <c:pt idx="447">
                  <c:v>0.32700756374835815</c:v>
                </c:pt>
                <c:pt idx="448">
                  <c:v>0.32038362244666885</c:v>
                </c:pt>
                <c:pt idx="449">
                  <c:v>0.3243579872276825</c:v>
                </c:pt>
                <c:pt idx="450">
                  <c:v>0.32303319896734461</c:v>
                </c:pt>
                <c:pt idx="451">
                  <c:v>0.32038362244666885</c:v>
                </c:pt>
                <c:pt idx="452">
                  <c:v>0.32038362244666885</c:v>
                </c:pt>
                <c:pt idx="453">
                  <c:v>0.32038362244666885</c:v>
                </c:pt>
                <c:pt idx="454">
                  <c:v>0.31905883418633096</c:v>
                </c:pt>
                <c:pt idx="455">
                  <c:v>0.3164092576656552</c:v>
                </c:pt>
                <c:pt idx="456">
                  <c:v>0.3243579872276825</c:v>
                </c:pt>
                <c:pt idx="457">
                  <c:v>0.3164092576656552</c:v>
                </c:pt>
                <c:pt idx="458">
                  <c:v>0.32303319896734461</c:v>
                </c:pt>
                <c:pt idx="459">
                  <c:v>0.3164092576656552</c:v>
                </c:pt>
                <c:pt idx="460">
                  <c:v>0.31508446940531731</c:v>
                </c:pt>
                <c:pt idx="461">
                  <c:v>0.31111010462430366</c:v>
                </c:pt>
                <c:pt idx="462">
                  <c:v>0.31773404592599308</c:v>
                </c:pt>
                <c:pt idx="463">
                  <c:v>0.31243489288464155</c:v>
                </c:pt>
                <c:pt idx="464">
                  <c:v>0.3084605281036279</c:v>
                </c:pt>
                <c:pt idx="465">
                  <c:v>0.31111010462430366</c:v>
                </c:pt>
                <c:pt idx="466">
                  <c:v>0.30183658680193848</c:v>
                </c:pt>
                <c:pt idx="467">
                  <c:v>0.30183658680193848</c:v>
                </c:pt>
                <c:pt idx="468">
                  <c:v>0.30316137506227636</c:v>
                </c:pt>
                <c:pt idx="469">
                  <c:v>0.30978531636396578</c:v>
                </c:pt>
                <c:pt idx="470">
                  <c:v>0.30713573984329001</c:v>
                </c:pt>
                <c:pt idx="471">
                  <c:v>0.30448616332261424</c:v>
                </c:pt>
                <c:pt idx="472">
                  <c:v>0.30183658680193848</c:v>
                </c:pt>
                <c:pt idx="473">
                  <c:v>0.29786222202092494</c:v>
                </c:pt>
                <c:pt idx="474">
                  <c:v>0.29918701028126282</c:v>
                </c:pt>
                <c:pt idx="475">
                  <c:v>0.30316137506227636</c:v>
                </c:pt>
                <c:pt idx="476">
                  <c:v>0.3084605281036279</c:v>
                </c:pt>
                <c:pt idx="477">
                  <c:v>0.3084605281036279</c:v>
                </c:pt>
                <c:pt idx="478">
                  <c:v>0.30448616332261424</c:v>
                </c:pt>
                <c:pt idx="479">
                  <c:v>0.30183658680193848</c:v>
                </c:pt>
                <c:pt idx="480">
                  <c:v>0.29918701028126282</c:v>
                </c:pt>
                <c:pt idx="481">
                  <c:v>0.31243489288464155</c:v>
                </c:pt>
                <c:pt idx="482">
                  <c:v>0.2925630689795734</c:v>
                </c:pt>
                <c:pt idx="483">
                  <c:v>0.29388785723991129</c:v>
                </c:pt>
                <c:pt idx="484">
                  <c:v>0.29521264550024917</c:v>
                </c:pt>
                <c:pt idx="485">
                  <c:v>0.30581095158295213</c:v>
                </c:pt>
                <c:pt idx="486">
                  <c:v>0.29786222202092494</c:v>
                </c:pt>
                <c:pt idx="487">
                  <c:v>0.30051179854160071</c:v>
                </c:pt>
                <c:pt idx="488">
                  <c:v>0.30316137506227636</c:v>
                </c:pt>
                <c:pt idx="489">
                  <c:v>0.28593912767788399</c:v>
                </c:pt>
                <c:pt idx="490">
                  <c:v>0.29123828071923552</c:v>
                </c:pt>
                <c:pt idx="491">
                  <c:v>0.28991349245889764</c:v>
                </c:pt>
                <c:pt idx="492">
                  <c:v>0.2925630689795734</c:v>
                </c:pt>
                <c:pt idx="493">
                  <c:v>0.28991349245889764</c:v>
                </c:pt>
                <c:pt idx="494">
                  <c:v>0.2925630689795734</c:v>
                </c:pt>
                <c:pt idx="495">
                  <c:v>0.2846143394175461</c:v>
                </c:pt>
                <c:pt idx="496">
                  <c:v>0.29123828071923552</c:v>
                </c:pt>
                <c:pt idx="497">
                  <c:v>0.2925630689795734</c:v>
                </c:pt>
                <c:pt idx="498">
                  <c:v>0.29388785723991129</c:v>
                </c:pt>
                <c:pt idx="499">
                  <c:v>0.29388785723991129</c:v>
                </c:pt>
                <c:pt idx="500">
                  <c:v>0.2846143394175461</c:v>
                </c:pt>
                <c:pt idx="501">
                  <c:v>0.2925630689795734</c:v>
                </c:pt>
                <c:pt idx="502">
                  <c:v>0.28726391593822187</c:v>
                </c:pt>
                <c:pt idx="503">
                  <c:v>0.2846143394175461</c:v>
                </c:pt>
                <c:pt idx="504">
                  <c:v>0.2846143394175461</c:v>
                </c:pt>
                <c:pt idx="505">
                  <c:v>0.28991349245889764</c:v>
                </c:pt>
                <c:pt idx="506">
                  <c:v>0.28328955115720822</c:v>
                </c:pt>
                <c:pt idx="507">
                  <c:v>0.28063997463653245</c:v>
                </c:pt>
                <c:pt idx="508">
                  <c:v>0.28328955115720822</c:v>
                </c:pt>
                <c:pt idx="509">
                  <c:v>0.28991349245889764</c:v>
                </c:pt>
                <c:pt idx="510">
                  <c:v>0.28063997463653245</c:v>
                </c:pt>
                <c:pt idx="511">
                  <c:v>0.28593912767788399</c:v>
                </c:pt>
                <c:pt idx="512">
                  <c:v>0.28063997463653245</c:v>
                </c:pt>
                <c:pt idx="513">
                  <c:v>0.28991349245889764</c:v>
                </c:pt>
                <c:pt idx="514">
                  <c:v>0.28196476289687034</c:v>
                </c:pt>
                <c:pt idx="515">
                  <c:v>0.2766656098555188</c:v>
                </c:pt>
                <c:pt idx="516">
                  <c:v>0.27799039811585669</c:v>
                </c:pt>
                <c:pt idx="517">
                  <c:v>0.2846143394175461</c:v>
                </c:pt>
                <c:pt idx="518">
                  <c:v>0.27534082159518103</c:v>
                </c:pt>
                <c:pt idx="519">
                  <c:v>0.27269124507450526</c:v>
                </c:pt>
                <c:pt idx="520">
                  <c:v>0.27534082159518103</c:v>
                </c:pt>
                <c:pt idx="521">
                  <c:v>0.27004166855382949</c:v>
                </c:pt>
                <c:pt idx="522">
                  <c:v>0.27136645681416738</c:v>
                </c:pt>
                <c:pt idx="523">
                  <c:v>0.27004166855382949</c:v>
                </c:pt>
                <c:pt idx="524">
                  <c:v>0.27136645681416738</c:v>
                </c:pt>
                <c:pt idx="525">
                  <c:v>0.27269124507450526</c:v>
                </c:pt>
                <c:pt idx="526">
                  <c:v>0.26739209203315373</c:v>
                </c:pt>
                <c:pt idx="527">
                  <c:v>0.27136645681416738</c:v>
                </c:pt>
                <c:pt idx="528">
                  <c:v>0.26871688029349161</c:v>
                </c:pt>
                <c:pt idx="529">
                  <c:v>0.26341772725214008</c:v>
                </c:pt>
                <c:pt idx="530">
                  <c:v>0.26209293899180219</c:v>
                </c:pt>
                <c:pt idx="531">
                  <c:v>0.26474251551247796</c:v>
                </c:pt>
                <c:pt idx="532">
                  <c:v>0.25414420942977489</c:v>
                </c:pt>
                <c:pt idx="533">
                  <c:v>0.26076815073146431</c:v>
                </c:pt>
                <c:pt idx="534">
                  <c:v>0.25546899769011278</c:v>
                </c:pt>
                <c:pt idx="535">
                  <c:v>0.25281942116943701</c:v>
                </c:pt>
                <c:pt idx="536">
                  <c:v>0.25679378595045066</c:v>
                </c:pt>
                <c:pt idx="537">
                  <c:v>0.25281942116943701</c:v>
                </c:pt>
                <c:pt idx="538">
                  <c:v>0.25414420942977489</c:v>
                </c:pt>
                <c:pt idx="539">
                  <c:v>0.25679378595045066</c:v>
                </c:pt>
                <c:pt idx="540">
                  <c:v>0.25414420942977489</c:v>
                </c:pt>
                <c:pt idx="541">
                  <c:v>0.25679378595045066</c:v>
                </c:pt>
                <c:pt idx="542">
                  <c:v>0.25281942116943701</c:v>
                </c:pt>
                <c:pt idx="543">
                  <c:v>0.25281942116943701</c:v>
                </c:pt>
                <c:pt idx="544">
                  <c:v>0.25281942116943701</c:v>
                </c:pt>
                <c:pt idx="545">
                  <c:v>0.24752026812808559</c:v>
                </c:pt>
                <c:pt idx="546">
                  <c:v>0.24884505638842347</c:v>
                </c:pt>
                <c:pt idx="547">
                  <c:v>0.24487069160740982</c:v>
                </c:pt>
                <c:pt idx="548">
                  <c:v>0.24487069160740982</c:v>
                </c:pt>
                <c:pt idx="549">
                  <c:v>0.24752026812808559</c:v>
                </c:pt>
                <c:pt idx="550">
                  <c:v>0.25149463290909924</c:v>
                </c:pt>
                <c:pt idx="551">
                  <c:v>0.25016984464876135</c:v>
                </c:pt>
                <c:pt idx="552">
                  <c:v>0.2382467503057204</c:v>
                </c:pt>
                <c:pt idx="553">
                  <c:v>0.24222111508673405</c:v>
                </c:pt>
                <c:pt idx="554">
                  <c:v>0.24222111508673405</c:v>
                </c:pt>
                <c:pt idx="555">
                  <c:v>0.24354590334707193</c:v>
                </c:pt>
                <c:pt idx="556">
                  <c:v>0.24354590334707193</c:v>
                </c:pt>
                <c:pt idx="557">
                  <c:v>0.24884505638842347</c:v>
                </c:pt>
                <c:pt idx="558">
                  <c:v>0.24354590334707193</c:v>
                </c:pt>
                <c:pt idx="559">
                  <c:v>0.2461954798677477</c:v>
                </c:pt>
                <c:pt idx="560">
                  <c:v>0.23559717378504463</c:v>
                </c:pt>
                <c:pt idx="561">
                  <c:v>0.24752026812808559</c:v>
                </c:pt>
                <c:pt idx="562">
                  <c:v>0.24884505638842347</c:v>
                </c:pt>
                <c:pt idx="563">
                  <c:v>0.24487069160740982</c:v>
                </c:pt>
                <c:pt idx="564">
                  <c:v>0.24354590334707193</c:v>
                </c:pt>
                <c:pt idx="565">
                  <c:v>0.24487069160740982</c:v>
                </c:pt>
                <c:pt idx="566">
                  <c:v>0.25016984464876135</c:v>
                </c:pt>
                <c:pt idx="567">
                  <c:v>0.24487069160740982</c:v>
                </c:pt>
                <c:pt idx="568">
                  <c:v>0.2461954798677477</c:v>
                </c:pt>
                <c:pt idx="569">
                  <c:v>0.24884505638842347</c:v>
                </c:pt>
                <c:pt idx="570">
                  <c:v>0.24354590334707193</c:v>
                </c:pt>
                <c:pt idx="571">
                  <c:v>0.2461954798677477</c:v>
                </c:pt>
                <c:pt idx="572">
                  <c:v>0.2382467503057204</c:v>
                </c:pt>
                <c:pt idx="573">
                  <c:v>0.24487069160740982</c:v>
                </c:pt>
                <c:pt idx="574">
                  <c:v>0.24089632682639617</c:v>
                </c:pt>
                <c:pt idx="575">
                  <c:v>0.23692196204538252</c:v>
                </c:pt>
                <c:pt idx="576">
                  <c:v>0.23559717378504463</c:v>
                </c:pt>
                <c:pt idx="577">
                  <c:v>0.23559717378504463</c:v>
                </c:pt>
                <c:pt idx="578">
                  <c:v>0.23559717378504463</c:v>
                </c:pt>
                <c:pt idx="579">
                  <c:v>0.23559717378504463</c:v>
                </c:pt>
                <c:pt idx="580">
                  <c:v>0.23427238552470675</c:v>
                </c:pt>
                <c:pt idx="581">
                  <c:v>0.24354590334707193</c:v>
                </c:pt>
                <c:pt idx="582">
                  <c:v>0.24222111508673405</c:v>
                </c:pt>
                <c:pt idx="583">
                  <c:v>0.24222111508673405</c:v>
                </c:pt>
                <c:pt idx="584">
                  <c:v>0.23559717378504463</c:v>
                </c:pt>
                <c:pt idx="585">
                  <c:v>0.23559717378504463</c:v>
                </c:pt>
                <c:pt idx="586">
                  <c:v>0.2382467503057204</c:v>
                </c:pt>
                <c:pt idx="587">
                  <c:v>0.23559717378504463</c:v>
                </c:pt>
                <c:pt idx="588">
                  <c:v>0.23692196204538252</c:v>
                </c:pt>
                <c:pt idx="589">
                  <c:v>0.2302980207436931</c:v>
                </c:pt>
                <c:pt idx="590">
                  <c:v>0.23427238552470675</c:v>
                </c:pt>
                <c:pt idx="591">
                  <c:v>0.23559717378504463</c:v>
                </c:pt>
                <c:pt idx="592">
                  <c:v>0.23559717378504463</c:v>
                </c:pt>
                <c:pt idx="593">
                  <c:v>0.23427238552470675</c:v>
                </c:pt>
                <c:pt idx="594">
                  <c:v>0.23162280900403098</c:v>
                </c:pt>
                <c:pt idx="595">
                  <c:v>4.3502876036052407E-2</c:v>
                </c:pt>
                <c:pt idx="596">
                  <c:v>-2.9360478282530966E-2</c:v>
                </c:pt>
                <c:pt idx="597">
                  <c:v>-5.1881878708274876E-2</c:v>
                </c:pt>
                <c:pt idx="598">
                  <c:v>-6.5129761311653489E-2</c:v>
                </c:pt>
                <c:pt idx="599">
                  <c:v>-7.4403279134018785E-2</c:v>
                </c:pt>
                <c:pt idx="600">
                  <c:v>-6.6454549571991484E-2</c:v>
                </c:pt>
                <c:pt idx="601">
                  <c:v>-7.0428914353005023E-2</c:v>
                </c:pt>
                <c:pt idx="602">
                  <c:v>-6.9104126092667251E-2</c:v>
                </c:pt>
                <c:pt idx="603">
                  <c:v>-6.7779337832329256E-2</c:v>
                </c:pt>
                <c:pt idx="604">
                  <c:v>-6.9104126092667251E-2</c:v>
                </c:pt>
                <c:pt idx="605">
                  <c:v>-7.1753702613343018E-2</c:v>
                </c:pt>
                <c:pt idx="606">
                  <c:v>-6.6454549571991484E-2</c:v>
                </c:pt>
                <c:pt idx="607">
                  <c:v>-6.6454549571991484E-2</c:v>
                </c:pt>
                <c:pt idx="608">
                  <c:v>-6.7779337832329256E-2</c:v>
                </c:pt>
                <c:pt idx="609">
                  <c:v>-6.9104126092667251E-2</c:v>
                </c:pt>
                <c:pt idx="610">
                  <c:v>-7.4403279134018785E-2</c:v>
                </c:pt>
                <c:pt idx="611">
                  <c:v>-6.6454549571991484E-2</c:v>
                </c:pt>
                <c:pt idx="612">
                  <c:v>-6.5129761311653489E-2</c:v>
                </c:pt>
                <c:pt idx="613">
                  <c:v>-6.6454549571991484E-2</c:v>
                </c:pt>
                <c:pt idx="614">
                  <c:v>-6.5129761311653489E-2</c:v>
                </c:pt>
                <c:pt idx="615">
                  <c:v>-7.1753702613343018E-2</c:v>
                </c:pt>
                <c:pt idx="616">
                  <c:v>-6.3804973051315717E-2</c:v>
                </c:pt>
                <c:pt idx="617">
                  <c:v>-6.2480184790977722E-2</c:v>
                </c:pt>
                <c:pt idx="618">
                  <c:v>-7.8377643915032325E-2</c:v>
                </c:pt>
                <c:pt idx="619">
                  <c:v>-6.9104126092667251E-2</c:v>
                </c:pt>
                <c:pt idx="620">
                  <c:v>-6.9104126092667251E-2</c:v>
                </c:pt>
                <c:pt idx="621">
                  <c:v>-6.6454549571991484E-2</c:v>
                </c:pt>
                <c:pt idx="622">
                  <c:v>-6.6454549571991484E-2</c:v>
                </c:pt>
                <c:pt idx="623">
                  <c:v>-6.6454549571991484E-2</c:v>
                </c:pt>
                <c:pt idx="624">
                  <c:v>-6.9104126092667251E-2</c:v>
                </c:pt>
                <c:pt idx="625">
                  <c:v>-6.5129761311653489E-2</c:v>
                </c:pt>
                <c:pt idx="626">
                  <c:v>-6.5129761311653489E-2</c:v>
                </c:pt>
                <c:pt idx="627">
                  <c:v>-6.5129761311653489E-2</c:v>
                </c:pt>
                <c:pt idx="628">
                  <c:v>-6.9104126092667251E-2</c:v>
                </c:pt>
                <c:pt idx="629">
                  <c:v>-6.1155396530639949E-2</c:v>
                </c:pt>
                <c:pt idx="630">
                  <c:v>-5.9830608270301955E-2</c:v>
                </c:pt>
                <c:pt idx="631">
                  <c:v>-7.1753702613343018E-2</c:v>
                </c:pt>
                <c:pt idx="632">
                  <c:v>-6.6454549571991484E-2</c:v>
                </c:pt>
                <c:pt idx="633">
                  <c:v>-6.2480184790977722E-2</c:v>
                </c:pt>
                <c:pt idx="634">
                  <c:v>-6.1155396530639949E-2</c:v>
                </c:pt>
                <c:pt idx="635">
                  <c:v>-5.9830608270301955E-2</c:v>
                </c:pt>
                <c:pt idx="636">
                  <c:v>-6.5129761311653489E-2</c:v>
                </c:pt>
                <c:pt idx="637">
                  <c:v>-6.5129761311653489E-2</c:v>
                </c:pt>
                <c:pt idx="638">
                  <c:v>-6.6454549571991484E-2</c:v>
                </c:pt>
                <c:pt idx="639">
                  <c:v>-6.5129761311653489E-2</c:v>
                </c:pt>
                <c:pt idx="640">
                  <c:v>-7.307849087368079E-2</c:v>
                </c:pt>
                <c:pt idx="641">
                  <c:v>-6.9104126092667251E-2</c:v>
                </c:pt>
                <c:pt idx="642">
                  <c:v>-6.6454549571991484E-2</c:v>
                </c:pt>
                <c:pt idx="643">
                  <c:v>-7.0428914353005023E-2</c:v>
                </c:pt>
                <c:pt idx="644">
                  <c:v>-7.0428914353005023E-2</c:v>
                </c:pt>
                <c:pt idx="645">
                  <c:v>-6.3804973051315717E-2</c:v>
                </c:pt>
                <c:pt idx="646">
                  <c:v>-6.1155396530639949E-2</c:v>
                </c:pt>
                <c:pt idx="647">
                  <c:v>-6.3804973051315717E-2</c:v>
                </c:pt>
                <c:pt idx="648">
                  <c:v>-6.9104126092667251E-2</c:v>
                </c:pt>
                <c:pt idx="649">
                  <c:v>-6.5129761311653489E-2</c:v>
                </c:pt>
                <c:pt idx="650">
                  <c:v>-6.6454549571991484E-2</c:v>
                </c:pt>
                <c:pt idx="651">
                  <c:v>-7.307849087368079E-2</c:v>
                </c:pt>
                <c:pt idx="652">
                  <c:v>-7.1753702613343018E-2</c:v>
                </c:pt>
                <c:pt idx="653">
                  <c:v>-7.0428914353005023E-2</c:v>
                </c:pt>
                <c:pt idx="654">
                  <c:v>-7.307849087368079E-2</c:v>
                </c:pt>
                <c:pt idx="655">
                  <c:v>-7.0428914353005023E-2</c:v>
                </c:pt>
                <c:pt idx="656">
                  <c:v>-7.7052855654694552E-2</c:v>
                </c:pt>
                <c:pt idx="657">
                  <c:v>-6.7779337832329256E-2</c:v>
                </c:pt>
                <c:pt idx="658">
                  <c:v>-7.0428914353005023E-2</c:v>
                </c:pt>
                <c:pt idx="659">
                  <c:v>-7.0428914353005023E-2</c:v>
                </c:pt>
                <c:pt idx="660">
                  <c:v>-6.9104126092667251E-2</c:v>
                </c:pt>
                <c:pt idx="661">
                  <c:v>-7.307849087368079E-2</c:v>
                </c:pt>
                <c:pt idx="662">
                  <c:v>-6.9104126092667251E-2</c:v>
                </c:pt>
                <c:pt idx="663">
                  <c:v>-7.0428914353005023E-2</c:v>
                </c:pt>
                <c:pt idx="664">
                  <c:v>-7.8377643915032325E-2</c:v>
                </c:pt>
                <c:pt idx="665">
                  <c:v>-7.4403279134018785E-2</c:v>
                </c:pt>
                <c:pt idx="666">
                  <c:v>-7.5728067394356557E-2</c:v>
                </c:pt>
                <c:pt idx="667">
                  <c:v>-7.7052855654694552E-2</c:v>
                </c:pt>
                <c:pt idx="668">
                  <c:v>-7.307849087368079E-2</c:v>
                </c:pt>
                <c:pt idx="669">
                  <c:v>-7.5728067394356557E-2</c:v>
                </c:pt>
                <c:pt idx="670">
                  <c:v>-7.9702432175370097E-2</c:v>
                </c:pt>
                <c:pt idx="671">
                  <c:v>-7.4403279134018785E-2</c:v>
                </c:pt>
                <c:pt idx="672">
                  <c:v>-7.7052855654694552E-2</c:v>
                </c:pt>
                <c:pt idx="673">
                  <c:v>-7.9702432175370097E-2</c:v>
                </c:pt>
                <c:pt idx="674">
                  <c:v>-7.7052855654694552E-2</c:v>
                </c:pt>
                <c:pt idx="675">
                  <c:v>-7.9702432175370097E-2</c:v>
                </c:pt>
                <c:pt idx="676">
                  <c:v>-7.7052855654694552E-2</c:v>
                </c:pt>
                <c:pt idx="677">
                  <c:v>-7.307849087368079E-2</c:v>
                </c:pt>
                <c:pt idx="678">
                  <c:v>-7.5728067394356557E-2</c:v>
                </c:pt>
                <c:pt idx="679">
                  <c:v>-8.2352008696045864E-2</c:v>
                </c:pt>
                <c:pt idx="680">
                  <c:v>-7.4403279134018785E-2</c:v>
                </c:pt>
                <c:pt idx="681">
                  <c:v>-7.4403279134018785E-2</c:v>
                </c:pt>
                <c:pt idx="682">
                  <c:v>-7.4403279134018785E-2</c:v>
                </c:pt>
                <c:pt idx="683">
                  <c:v>-7.5728067394356557E-2</c:v>
                </c:pt>
                <c:pt idx="684">
                  <c:v>-7.0428914353005023E-2</c:v>
                </c:pt>
                <c:pt idx="685">
                  <c:v>-7.307849087368079E-2</c:v>
                </c:pt>
                <c:pt idx="686">
                  <c:v>-7.307849087368079E-2</c:v>
                </c:pt>
                <c:pt idx="687">
                  <c:v>-7.7052855654694552E-2</c:v>
                </c:pt>
                <c:pt idx="688">
                  <c:v>-7.307849087368079E-2</c:v>
                </c:pt>
                <c:pt idx="689">
                  <c:v>-7.307849087368079E-2</c:v>
                </c:pt>
                <c:pt idx="690">
                  <c:v>-7.1753702613343018E-2</c:v>
                </c:pt>
                <c:pt idx="691">
                  <c:v>-7.1753702613343018E-2</c:v>
                </c:pt>
                <c:pt idx="692">
                  <c:v>-7.0428914353005023E-2</c:v>
                </c:pt>
                <c:pt idx="693">
                  <c:v>-6.7779337832329256E-2</c:v>
                </c:pt>
                <c:pt idx="694">
                  <c:v>-7.8377643915032325E-2</c:v>
                </c:pt>
                <c:pt idx="695">
                  <c:v>-7.7052855654694552E-2</c:v>
                </c:pt>
                <c:pt idx="696">
                  <c:v>-7.8377643915032325E-2</c:v>
                </c:pt>
                <c:pt idx="697">
                  <c:v>-7.4403279134018785E-2</c:v>
                </c:pt>
                <c:pt idx="698">
                  <c:v>-7.9702432175370097E-2</c:v>
                </c:pt>
                <c:pt idx="699">
                  <c:v>-7.8377643915032325E-2</c:v>
                </c:pt>
                <c:pt idx="700">
                  <c:v>-7.7052855654694552E-2</c:v>
                </c:pt>
                <c:pt idx="701">
                  <c:v>-7.7052855654694552E-2</c:v>
                </c:pt>
                <c:pt idx="702">
                  <c:v>-7.9702432175370097E-2</c:v>
                </c:pt>
                <c:pt idx="703">
                  <c:v>-8.1027220435708092E-2</c:v>
                </c:pt>
                <c:pt idx="704">
                  <c:v>-7.8377643915032325E-2</c:v>
                </c:pt>
                <c:pt idx="705">
                  <c:v>-7.7052855654694552E-2</c:v>
                </c:pt>
                <c:pt idx="706">
                  <c:v>-7.4403279134018785E-2</c:v>
                </c:pt>
                <c:pt idx="707">
                  <c:v>-8.5001585216721631E-2</c:v>
                </c:pt>
                <c:pt idx="708">
                  <c:v>-8.3676796956383859E-2</c:v>
                </c:pt>
                <c:pt idx="709">
                  <c:v>-7.9702432175370097E-2</c:v>
                </c:pt>
                <c:pt idx="710">
                  <c:v>-8.1027220435708092E-2</c:v>
                </c:pt>
                <c:pt idx="711">
                  <c:v>-8.1027220435708092E-2</c:v>
                </c:pt>
                <c:pt idx="712">
                  <c:v>-8.5001585216721631E-2</c:v>
                </c:pt>
                <c:pt idx="713">
                  <c:v>-8.6326373477059626E-2</c:v>
                </c:pt>
                <c:pt idx="714">
                  <c:v>-8.8975949997735393E-2</c:v>
                </c:pt>
                <c:pt idx="715">
                  <c:v>-8.5001585216721631E-2</c:v>
                </c:pt>
                <c:pt idx="716">
                  <c:v>-8.5001585216721631E-2</c:v>
                </c:pt>
                <c:pt idx="717">
                  <c:v>-7.7052855654694552E-2</c:v>
                </c:pt>
                <c:pt idx="718">
                  <c:v>-8.1027220435708092E-2</c:v>
                </c:pt>
                <c:pt idx="719">
                  <c:v>-8.2352008696045864E-2</c:v>
                </c:pt>
                <c:pt idx="720">
                  <c:v>-8.3676796956383859E-2</c:v>
                </c:pt>
                <c:pt idx="721">
                  <c:v>-8.3676796956383859E-2</c:v>
                </c:pt>
                <c:pt idx="722">
                  <c:v>-8.7651161737397398E-2</c:v>
                </c:pt>
                <c:pt idx="723">
                  <c:v>-8.7651161737397398E-2</c:v>
                </c:pt>
                <c:pt idx="724">
                  <c:v>-8.3676796956383859E-2</c:v>
                </c:pt>
                <c:pt idx="725">
                  <c:v>-8.8975949997735393E-2</c:v>
                </c:pt>
                <c:pt idx="726">
                  <c:v>-8.5001585216721631E-2</c:v>
                </c:pt>
                <c:pt idx="727">
                  <c:v>-8.5001585216721631E-2</c:v>
                </c:pt>
                <c:pt idx="728">
                  <c:v>-8.7651161737397398E-2</c:v>
                </c:pt>
                <c:pt idx="729">
                  <c:v>-8.2352008696045864E-2</c:v>
                </c:pt>
                <c:pt idx="730">
                  <c:v>-8.2352008696045864E-2</c:v>
                </c:pt>
                <c:pt idx="731">
                  <c:v>-8.3676796956383859E-2</c:v>
                </c:pt>
                <c:pt idx="732">
                  <c:v>-8.1027220435708092E-2</c:v>
                </c:pt>
                <c:pt idx="733">
                  <c:v>-8.5001585216721631E-2</c:v>
                </c:pt>
                <c:pt idx="734">
                  <c:v>-7.9702432175370097E-2</c:v>
                </c:pt>
                <c:pt idx="735">
                  <c:v>-8.1027220435708092E-2</c:v>
                </c:pt>
                <c:pt idx="736">
                  <c:v>-7.4403279134018785E-2</c:v>
                </c:pt>
                <c:pt idx="737">
                  <c:v>-7.8377643915032325E-2</c:v>
                </c:pt>
                <c:pt idx="738">
                  <c:v>-8.1027220435708092E-2</c:v>
                </c:pt>
                <c:pt idx="739">
                  <c:v>-8.1027220435708092E-2</c:v>
                </c:pt>
                <c:pt idx="740">
                  <c:v>-8.7651161737397398E-2</c:v>
                </c:pt>
                <c:pt idx="741">
                  <c:v>-8.5001585216721631E-2</c:v>
                </c:pt>
                <c:pt idx="742">
                  <c:v>-8.3676796956383859E-2</c:v>
                </c:pt>
                <c:pt idx="743">
                  <c:v>-7.9702432175370097E-2</c:v>
                </c:pt>
                <c:pt idx="744">
                  <c:v>-7.7052855654694552E-2</c:v>
                </c:pt>
                <c:pt idx="745">
                  <c:v>-8.2352008696045864E-2</c:v>
                </c:pt>
                <c:pt idx="746">
                  <c:v>-8.1027220435708092E-2</c:v>
                </c:pt>
                <c:pt idx="747">
                  <c:v>-8.3676796956383859E-2</c:v>
                </c:pt>
                <c:pt idx="748">
                  <c:v>-8.8975949997735393E-2</c:v>
                </c:pt>
                <c:pt idx="749">
                  <c:v>-8.1027220435708092E-2</c:v>
                </c:pt>
                <c:pt idx="750">
                  <c:v>-8.1027220435708092E-2</c:v>
                </c:pt>
                <c:pt idx="751">
                  <c:v>-8.2352008696045864E-2</c:v>
                </c:pt>
                <c:pt idx="752">
                  <c:v>-8.2352008696045864E-2</c:v>
                </c:pt>
                <c:pt idx="753">
                  <c:v>-8.5001585216721631E-2</c:v>
                </c:pt>
                <c:pt idx="754">
                  <c:v>-7.9702432175370097E-2</c:v>
                </c:pt>
                <c:pt idx="755">
                  <c:v>-8.2352008696045864E-2</c:v>
                </c:pt>
                <c:pt idx="756">
                  <c:v>-7.9702432175370097E-2</c:v>
                </c:pt>
                <c:pt idx="757">
                  <c:v>-8.6326373477059626E-2</c:v>
                </c:pt>
                <c:pt idx="758">
                  <c:v>-8.1027220435708092E-2</c:v>
                </c:pt>
                <c:pt idx="759">
                  <c:v>-8.1027220435708092E-2</c:v>
                </c:pt>
                <c:pt idx="760">
                  <c:v>-8.2352008696045864E-2</c:v>
                </c:pt>
                <c:pt idx="761">
                  <c:v>-8.6326373477059626E-2</c:v>
                </c:pt>
                <c:pt idx="762">
                  <c:v>-8.1027220435708092E-2</c:v>
                </c:pt>
                <c:pt idx="763">
                  <c:v>-8.2352008696045864E-2</c:v>
                </c:pt>
                <c:pt idx="764">
                  <c:v>-7.9702432175370097E-2</c:v>
                </c:pt>
                <c:pt idx="765">
                  <c:v>-8.3676796956383859E-2</c:v>
                </c:pt>
                <c:pt idx="766">
                  <c:v>-8.6326373477059626E-2</c:v>
                </c:pt>
                <c:pt idx="767">
                  <c:v>-8.2352008696045864E-2</c:v>
                </c:pt>
                <c:pt idx="768">
                  <c:v>-8.5001585216721631E-2</c:v>
                </c:pt>
                <c:pt idx="769">
                  <c:v>-7.7052855654694552E-2</c:v>
                </c:pt>
                <c:pt idx="770">
                  <c:v>-8.7651161737397398E-2</c:v>
                </c:pt>
                <c:pt idx="771">
                  <c:v>-8.5001585216721631E-2</c:v>
                </c:pt>
                <c:pt idx="772">
                  <c:v>-8.5001585216721631E-2</c:v>
                </c:pt>
                <c:pt idx="773">
                  <c:v>-8.1027220435708092E-2</c:v>
                </c:pt>
                <c:pt idx="774">
                  <c:v>-9.2950314778748933E-2</c:v>
                </c:pt>
                <c:pt idx="775">
                  <c:v>-9.0300738258073165E-2</c:v>
                </c:pt>
                <c:pt idx="776">
                  <c:v>-8.8975949997735393E-2</c:v>
                </c:pt>
                <c:pt idx="777">
                  <c:v>-8.6326373477059626E-2</c:v>
                </c:pt>
                <c:pt idx="778">
                  <c:v>-8.6326373477059626E-2</c:v>
                </c:pt>
                <c:pt idx="779">
                  <c:v>-8.7651161737397398E-2</c:v>
                </c:pt>
                <c:pt idx="780">
                  <c:v>-8.6326373477059626E-2</c:v>
                </c:pt>
                <c:pt idx="781">
                  <c:v>-8.8975949997735393E-2</c:v>
                </c:pt>
                <c:pt idx="782">
                  <c:v>-9.0300738258073165E-2</c:v>
                </c:pt>
                <c:pt idx="783">
                  <c:v>-8.6326373477059626E-2</c:v>
                </c:pt>
                <c:pt idx="784">
                  <c:v>-8.6326373477059626E-2</c:v>
                </c:pt>
                <c:pt idx="785">
                  <c:v>-9.0300738258073165E-2</c:v>
                </c:pt>
                <c:pt idx="786">
                  <c:v>-9.2950314778748933E-2</c:v>
                </c:pt>
                <c:pt idx="787">
                  <c:v>-9.2950314778748933E-2</c:v>
                </c:pt>
                <c:pt idx="788">
                  <c:v>-9.0300738258073165E-2</c:v>
                </c:pt>
                <c:pt idx="789">
                  <c:v>-9.162552651841116E-2</c:v>
                </c:pt>
                <c:pt idx="790">
                  <c:v>-8.5001585216721631E-2</c:v>
                </c:pt>
                <c:pt idx="791">
                  <c:v>-8.1027220435708092E-2</c:v>
                </c:pt>
                <c:pt idx="792">
                  <c:v>-8.5001585216721631E-2</c:v>
                </c:pt>
                <c:pt idx="793">
                  <c:v>-8.1027220435708092E-2</c:v>
                </c:pt>
                <c:pt idx="794">
                  <c:v>-8.6326373477059626E-2</c:v>
                </c:pt>
                <c:pt idx="795">
                  <c:v>-8.8975949997735393E-2</c:v>
                </c:pt>
                <c:pt idx="796">
                  <c:v>-8.7651161737397398E-2</c:v>
                </c:pt>
                <c:pt idx="797">
                  <c:v>-9.0300738258073165E-2</c:v>
                </c:pt>
                <c:pt idx="798">
                  <c:v>-9.0300738258073165E-2</c:v>
                </c:pt>
                <c:pt idx="799">
                  <c:v>-9.0300738258073165E-2</c:v>
                </c:pt>
                <c:pt idx="800">
                  <c:v>-8.7651161737397398E-2</c:v>
                </c:pt>
                <c:pt idx="801">
                  <c:v>-8.7651161737397398E-2</c:v>
                </c:pt>
                <c:pt idx="802">
                  <c:v>-8.7651161737397398E-2</c:v>
                </c:pt>
                <c:pt idx="803">
                  <c:v>-9.4275103039086927E-2</c:v>
                </c:pt>
                <c:pt idx="804">
                  <c:v>-9.55998912994247E-2</c:v>
                </c:pt>
                <c:pt idx="805">
                  <c:v>-9.55998912994247E-2</c:v>
                </c:pt>
                <c:pt idx="806">
                  <c:v>-8.6326373477059626E-2</c:v>
                </c:pt>
                <c:pt idx="807">
                  <c:v>-9.162552651841116E-2</c:v>
                </c:pt>
                <c:pt idx="808">
                  <c:v>-9.2950314778748933E-2</c:v>
                </c:pt>
                <c:pt idx="809">
                  <c:v>-9.2950314778748933E-2</c:v>
                </c:pt>
                <c:pt idx="810">
                  <c:v>-8.7651161737397398E-2</c:v>
                </c:pt>
                <c:pt idx="811">
                  <c:v>-9.162552651841116E-2</c:v>
                </c:pt>
                <c:pt idx="812">
                  <c:v>-9.2950314778748933E-2</c:v>
                </c:pt>
                <c:pt idx="813">
                  <c:v>-8.5001585216721631E-2</c:v>
                </c:pt>
                <c:pt idx="814">
                  <c:v>-9.55998912994247E-2</c:v>
                </c:pt>
                <c:pt idx="815">
                  <c:v>-9.6924679559762694E-2</c:v>
                </c:pt>
                <c:pt idx="816">
                  <c:v>-9.55998912994247E-2</c:v>
                </c:pt>
                <c:pt idx="817">
                  <c:v>-9.2950314778748933E-2</c:v>
                </c:pt>
                <c:pt idx="818">
                  <c:v>-8.7651161737397398E-2</c:v>
                </c:pt>
                <c:pt idx="819">
                  <c:v>-9.162552651841116E-2</c:v>
                </c:pt>
                <c:pt idx="820">
                  <c:v>-0.10089904434077623</c:v>
                </c:pt>
                <c:pt idx="821">
                  <c:v>-9.4275103039086927E-2</c:v>
                </c:pt>
                <c:pt idx="822">
                  <c:v>-9.0300738258073165E-2</c:v>
                </c:pt>
                <c:pt idx="823">
                  <c:v>-9.4275103039086927E-2</c:v>
                </c:pt>
                <c:pt idx="824">
                  <c:v>-0.10089904434077623</c:v>
                </c:pt>
                <c:pt idx="825">
                  <c:v>-9.4275103039086927E-2</c:v>
                </c:pt>
                <c:pt idx="826">
                  <c:v>-9.8249467820100467E-2</c:v>
                </c:pt>
                <c:pt idx="827">
                  <c:v>-9.4275103039086927E-2</c:v>
                </c:pt>
                <c:pt idx="828">
                  <c:v>-9.4275103039086927E-2</c:v>
                </c:pt>
                <c:pt idx="829">
                  <c:v>-9.0300738258073165E-2</c:v>
                </c:pt>
                <c:pt idx="830">
                  <c:v>-8.2352008696045864E-2</c:v>
                </c:pt>
                <c:pt idx="831">
                  <c:v>-9.8249467820100467E-2</c:v>
                </c:pt>
                <c:pt idx="832">
                  <c:v>-9.0300738258073165E-2</c:v>
                </c:pt>
                <c:pt idx="833">
                  <c:v>-9.162552651841116E-2</c:v>
                </c:pt>
                <c:pt idx="834">
                  <c:v>-9.162552651841116E-2</c:v>
                </c:pt>
                <c:pt idx="835">
                  <c:v>-0.10089904434077623</c:v>
                </c:pt>
                <c:pt idx="836">
                  <c:v>-9.2950314778748933E-2</c:v>
                </c:pt>
                <c:pt idx="837">
                  <c:v>-8.7651161737397398E-2</c:v>
                </c:pt>
                <c:pt idx="838">
                  <c:v>-9.2950314778748933E-2</c:v>
                </c:pt>
                <c:pt idx="839">
                  <c:v>-9.4275103039086927E-2</c:v>
                </c:pt>
                <c:pt idx="840">
                  <c:v>-9.2950314778748933E-2</c:v>
                </c:pt>
                <c:pt idx="841">
                  <c:v>-9.162552651841116E-2</c:v>
                </c:pt>
                <c:pt idx="842">
                  <c:v>-9.6924679559762694E-2</c:v>
                </c:pt>
                <c:pt idx="843">
                  <c:v>-9.4275103039086927E-2</c:v>
                </c:pt>
                <c:pt idx="844">
                  <c:v>-8.8975949997735393E-2</c:v>
                </c:pt>
                <c:pt idx="845">
                  <c:v>-9.4275103039086927E-2</c:v>
                </c:pt>
                <c:pt idx="846">
                  <c:v>-9.4275103039086927E-2</c:v>
                </c:pt>
                <c:pt idx="847">
                  <c:v>-0.10089904434077623</c:v>
                </c:pt>
                <c:pt idx="848">
                  <c:v>-9.0300738258073165E-2</c:v>
                </c:pt>
                <c:pt idx="849">
                  <c:v>-9.55998912994247E-2</c:v>
                </c:pt>
                <c:pt idx="850">
                  <c:v>-9.55998912994247E-2</c:v>
                </c:pt>
                <c:pt idx="851">
                  <c:v>-9.6924679559762694E-2</c:v>
                </c:pt>
                <c:pt idx="852">
                  <c:v>-9.162552651841116E-2</c:v>
                </c:pt>
                <c:pt idx="853">
                  <c:v>-9.55998912994247E-2</c:v>
                </c:pt>
                <c:pt idx="854">
                  <c:v>-9.8249467820100467E-2</c:v>
                </c:pt>
                <c:pt idx="855">
                  <c:v>-9.4275103039086927E-2</c:v>
                </c:pt>
                <c:pt idx="856">
                  <c:v>-9.6924679559762694E-2</c:v>
                </c:pt>
                <c:pt idx="857">
                  <c:v>-9.4275103039086927E-2</c:v>
                </c:pt>
                <c:pt idx="858">
                  <c:v>-9.0300738258073165E-2</c:v>
                </c:pt>
                <c:pt idx="859">
                  <c:v>-9.162552651841116E-2</c:v>
                </c:pt>
                <c:pt idx="860">
                  <c:v>-9.9574256080438461E-2</c:v>
                </c:pt>
                <c:pt idx="861">
                  <c:v>-9.162552651841116E-2</c:v>
                </c:pt>
                <c:pt idx="862">
                  <c:v>-9.55998912994247E-2</c:v>
                </c:pt>
                <c:pt idx="863">
                  <c:v>-9.8249467820100467E-2</c:v>
                </c:pt>
                <c:pt idx="864">
                  <c:v>-0.103548620861452</c:v>
                </c:pt>
                <c:pt idx="865">
                  <c:v>-0.10487340912178977</c:v>
                </c:pt>
                <c:pt idx="866">
                  <c:v>-9.6924679559762694E-2</c:v>
                </c:pt>
                <c:pt idx="867">
                  <c:v>-9.2950314778748933E-2</c:v>
                </c:pt>
                <c:pt idx="868">
                  <c:v>-9.2950314778748933E-2</c:v>
                </c:pt>
                <c:pt idx="869">
                  <c:v>-9.8249467820100467E-2</c:v>
                </c:pt>
                <c:pt idx="870">
                  <c:v>-9.8249467820100467E-2</c:v>
                </c:pt>
                <c:pt idx="871">
                  <c:v>-9.2950314778748933E-2</c:v>
                </c:pt>
                <c:pt idx="872">
                  <c:v>-9.4275103039086927E-2</c:v>
                </c:pt>
                <c:pt idx="873">
                  <c:v>-9.4275103039086927E-2</c:v>
                </c:pt>
                <c:pt idx="874">
                  <c:v>-9.162552651841116E-2</c:v>
                </c:pt>
                <c:pt idx="875">
                  <c:v>-8.8975949997735393E-2</c:v>
                </c:pt>
                <c:pt idx="876">
                  <c:v>-9.162552651841116E-2</c:v>
                </c:pt>
                <c:pt idx="877">
                  <c:v>-9.0300738258073165E-2</c:v>
                </c:pt>
                <c:pt idx="878">
                  <c:v>-9.55998912994247E-2</c:v>
                </c:pt>
                <c:pt idx="879">
                  <c:v>-9.2950314778748933E-2</c:v>
                </c:pt>
                <c:pt idx="880">
                  <c:v>-9.8249467820100467E-2</c:v>
                </c:pt>
                <c:pt idx="881">
                  <c:v>-9.162552651841116E-2</c:v>
                </c:pt>
                <c:pt idx="882">
                  <c:v>-9.55998912994247E-2</c:v>
                </c:pt>
                <c:pt idx="883">
                  <c:v>-9.55998912994247E-2</c:v>
                </c:pt>
                <c:pt idx="884">
                  <c:v>-9.4275103039086927E-2</c:v>
                </c:pt>
                <c:pt idx="885">
                  <c:v>-9.55998912994247E-2</c:v>
                </c:pt>
                <c:pt idx="886">
                  <c:v>-9.8249467820100467E-2</c:v>
                </c:pt>
                <c:pt idx="887">
                  <c:v>-9.55998912994247E-2</c:v>
                </c:pt>
                <c:pt idx="888">
                  <c:v>-9.4275103039086927E-2</c:v>
                </c:pt>
                <c:pt idx="889">
                  <c:v>-9.55998912994247E-2</c:v>
                </c:pt>
                <c:pt idx="890">
                  <c:v>-9.55998912994247E-2</c:v>
                </c:pt>
                <c:pt idx="891">
                  <c:v>-0.10089904434077623</c:v>
                </c:pt>
                <c:pt idx="892">
                  <c:v>-9.6924679559762694E-2</c:v>
                </c:pt>
                <c:pt idx="893">
                  <c:v>-9.6924679559762694E-2</c:v>
                </c:pt>
                <c:pt idx="894">
                  <c:v>-9.9574256080438461E-2</c:v>
                </c:pt>
                <c:pt idx="895">
                  <c:v>-0.10089904434077623</c:v>
                </c:pt>
                <c:pt idx="896">
                  <c:v>-9.0300738258073165E-2</c:v>
                </c:pt>
                <c:pt idx="897">
                  <c:v>-0.15654015127496712</c:v>
                </c:pt>
                <c:pt idx="898">
                  <c:v>0.50982834367498531</c:v>
                </c:pt>
                <c:pt idx="899">
                  <c:v>0.48598215498890351</c:v>
                </c:pt>
                <c:pt idx="900">
                  <c:v>0.48465736672856563</c:v>
                </c:pt>
                <c:pt idx="901">
                  <c:v>0.47273427238552479</c:v>
                </c:pt>
                <c:pt idx="902">
                  <c:v>0.46875990760451114</c:v>
                </c:pt>
                <c:pt idx="903">
                  <c:v>0.46743511934417326</c:v>
                </c:pt>
                <c:pt idx="904">
                  <c:v>0.46478554282349749</c:v>
                </c:pt>
                <c:pt idx="905">
                  <c:v>0.45816160152180807</c:v>
                </c:pt>
                <c:pt idx="906">
                  <c:v>0.4634607545631596</c:v>
                </c:pt>
                <c:pt idx="907">
                  <c:v>0.45816160152180807</c:v>
                </c:pt>
                <c:pt idx="908">
                  <c:v>0.46213596630282172</c:v>
                </c:pt>
                <c:pt idx="909">
                  <c:v>0.46478554282349749</c:v>
                </c:pt>
                <c:pt idx="910">
                  <c:v>0.47273427238552479</c:v>
                </c:pt>
                <c:pt idx="911">
                  <c:v>0.47140948412518691</c:v>
                </c:pt>
                <c:pt idx="912">
                  <c:v>0.47538384890620045</c:v>
                </c:pt>
                <c:pt idx="913">
                  <c:v>0.47273427238552479</c:v>
                </c:pt>
                <c:pt idx="914">
                  <c:v>0.46478554282349749</c:v>
                </c:pt>
                <c:pt idx="915">
                  <c:v>0.46875990760451114</c:v>
                </c:pt>
                <c:pt idx="916">
                  <c:v>0.46081117804248384</c:v>
                </c:pt>
                <c:pt idx="917">
                  <c:v>0.46478554282349749</c:v>
                </c:pt>
                <c:pt idx="918">
                  <c:v>0.46478554282349749</c:v>
                </c:pt>
                <c:pt idx="919">
                  <c:v>0.47538384890620045</c:v>
                </c:pt>
                <c:pt idx="920">
                  <c:v>0.46743511934417326</c:v>
                </c:pt>
                <c:pt idx="921">
                  <c:v>0.47008469586484902</c:v>
                </c:pt>
                <c:pt idx="922">
                  <c:v>0.4634607545631596</c:v>
                </c:pt>
                <c:pt idx="923">
                  <c:v>0.46081117804248384</c:v>
                </c:pt>
                <c:pt idx="924">
                  <c:v>0.45816160152180807</c:v>
                </c:pt>
                <c:pt idx="925">
                  <c:v>0.46478554282349749</c:v>
                </c:pt>
                <c:pt idx="926">
                  <c:v>0.46213596630282172</c:v>
                </c:pt>
                <c:pt idx="927">
                  <c:v>0.46611033108383537</c:v>
                </c:pt>
                <c:pt idx="928">
                  <c:v>0.46081117804248384</c:v>
                </c:pt>
                <c:pt idx="929">
                  <c:v>0.4634607545631596</c:v>
                </c:pt>
                <c:pt idx="930">
                  <c:v>0.46743511934417326</c:v>
                </c:pt>
                <c:pt idx="931">
                  <c:v>0.46478554282349749</c:v>
                </c:pt>
                <c:pt idx="932">
                  <c:v>0.46743511934417326</c:v>
                </c:pt>
                <c:pt idx="933">
                  <c:v>0.46611033108383537</c:v>
                </c:pt>
                <c:pt idx="934">
                  <c:v>0.4634607545631596</c:v>
                </c:pt>
                <c:pt idx="935">
                  <c:v>0.47538384890620045</c:v>
                </c:pt>
                <c:pt idx="936">
                  <c:v>0.46743511934417326</c:v>
                </c:pt>
                <c:pt idx="937">
                  <c:v>0.46478554282349749</c:v>
                </c:pt>
                <c:pt idx="938">
                  <c:v>0.46875990760451114</c:v>
                </c:pt>
                <c:pt idx="939">
                  <c:v>0.45948638978214595</c:v>
                </c:pt>
                <c:pt idx="940">
                  <c:v>0.46213596630282172</c:v>
                </c:pt>
                <c:pt idx="941">
                  <c:v>0.46081117804248384</c:v>
                </c:pt>
                <c:pt idx="942">
                  <c:v>0.46213596630282172</c:v>
                </c:pt>
                <c:pt idx="943">
                  <c:v>0.46081117804248384</c:v>
                </c:pt>
                <c:pt idx="944">
                  <c:v>0.4634607545631596</c:v>
                </c:pt>
                <c:pt idx="945">
                  <c:v>0.47008469586484902</c:v>
                </c:pt>
                <c:pt idx="946">
                  <c:v>0.4634607545631596</c:v>
                </c:pt>
                <c:pt idx="947">
                  <c:v>0.45683681326147019</c:v>
                </c:pt>
                <c:pt idx="948">
                  <c:v>0.45683681326147019</c:v>
                </c:pt>
                <c:pt idx="949">
                  <c:v>0.46478554282349749</c:v>
                </c:pt>
                <c:pt idx="950">
                  <c:v>0.45948638978214595</c:v>
                </c:pt>
                <c:pt idx="951">
                  <c:v>0.4634607545631596</c:v>
                </c:pt>
                <c:pt idx="952">
                  <c:v>0.45948638978214595</c:v>
                </c:pt>
                <c:pt idx="953">
                  <c:v>0.46213596630282172</c:v>
                </c:pt>
                <c:pt idx="954">
                  <c:v>0.47670863716653833</c:v>
                </c:pt>
                <c:pt idx="955">
                  <c:v>0.46875990760451114</c:v>
                </c:pt>
                <c:pt idx="956">
                  <c:v>0.47273427238552479</c:v>
                </c:pt>
                <c:pt idx="957">
                  <c:v>0.47405906064586256</c:v>
                </c:pt>
                <c:pt idx="958">
                  <c:v>0.45816160152180807</c:v>
                </c:pt>
                <c:pt idx="959">
                  <c:v>0.45683681326147019</c:v>
                </c:pt>
                <c:pt idx="960">
                  <c:v>0.4634607545631596</c:v>
                </c:pt>
                <c:pt idx="961">
                  <c:v>0.4555120250011323</c:v>
                </c:pt>
                <c:pt idx="962">
                  <c:v>0.45683681326147019</c:v>
                </c:pt>
                <c:pt idx="963">
                  <c:v>0.45153766022011865</c:v>
                </c:pt>
                <c:pt idx="964">
                  <c:v>0.45683681326147019</c:v>
                </c:pt>
                <c:pt idx="965">
                  <c:v>0.45286244848045654</c:v>
                </c:pt>
                <c:pt idx="966">
                  <c:v>0.4555120250011323</c:v>
                </c:pt>
                <c:pt idx="967">
                  <c:v>0.45286244848045654</c:v>
                </c:pt>
                <c:pt idx="968">
                  <c:v>0.46478554282349749</c:v>
                </c:pt>
                <c:pt idx="969">
                  <c:v>0.45418723674079442</c:v>
                </c:pt>
                <c:pt idx="970">
                  <c:v>0.47140948412518691</c:v>
                </c:pt>
                <c:pt idx="971">
                  <c:v>0.46213596630282172</c:v>
                </c:pt>
                <c:pt idx="972">
                  <c:v>0.47008469586484902</c:v>
                </c:pt>
                <c:pt idx="973">
                  <c:v>0.46213596630282172</c:v>
                </c:pt>
                <c:pt idx="974">
                  <c:v>0.45948638978214595</c:v>
                </c:pt>
                <c:pt idx="975">
                  <c:v>0.46213596630282172</c:v>
                </c:pt>
                <c:pt idx="976">
                  <c:v>0.46478554282349749</c:v>
                </c:pt>
                <c:pt idx="977">
                  <c:v>0.4555120250011323</c:v>
                </c:pt>
                <c:pt idx="978">
                  <c:v>0.45683681326147019</c:v>
                </c:pt>
                <c:pt idx="979">
                  <c:v>0.46081117804248384</c:v>
                </c:pt>
                <c:pt idx="980">
                  <c:v>0.46743511934417326</c:v>
                </c:pt>
                <c:pt idx="981">
                  <c:v>0.46081117804248384</c:v>
                </c:pt>
                <c:pt idx="982">
                  <c:v>0.4555120250011323</c:v>
                </c:pt>
                <c:pt idx="983">
                  <c:v>0.45418723674079442</c:v>
                </c:pt>
                <c:pt idx="984">
                  <c:v>0.4634607545631596</c:v>
                </c:pt>
                <c:pt idx="985">
                  <c:v>0.4555120250011323</c:v>
                </c:pt>
                <c:pt idx="986">
                  <c:v>0.45286244848045654</c:v>
                </c:pt>
                <c:pt idx="987">
                  <c:v>0.4634607545631596</c:v>
                </c:pt>
                <c:pt idx="988">
                  <c:v>0.46611033108383537</c:v>
                </c:pt>
                <c:pt idx="989">
                  <c:v>0.45816160152180807</c:v>
                </c:pt>
                <c:pt idx="990">
                  <c:v>0.46478554282349749</c:v>
                </c:pt>
                <c:pt idx="991">
                  <c:v>0.4555120250011323</c:v>
                </c:pt>
                <c:pt idx="992">
                  <c:v>0.46081117804248384</c:v>
                </c:pt>
                <c:pt idx="993">
                  <c:v>0.4555120250011323</c:v>
                </c:pt>
                <c:pt idx="994">
                  <c:v>0.45153766022011865</c:v>
                </c:pt>
                <c:pt idx="995">
                  <c:v>0.45286244848045654</c:v>
                </c:pt>
                <c:pt idx="996">
                  <c:v>0.44358893065809146</c:v>
                </c:pt>
                <c:pt idx="997">
                  <c:v>0.44491371891842935</c:v>
                </c:pt>
                <c:pt idx="998">
                  <c:v>0.44358893065809146</c:v>
                </c:pt>
                <c:pt idx="999">
                  <c:v>0.44226414239775358</c:v>
                </c:pt>
                <c:pt idx="1000">
                  <c:v>0.44623850717876723</c:v>
                </c:pt>
                <c:pt idx="1001">
                  <c:v>0.43431541283572628</c:v>
                </c:pt>
                <c:pt idx="1002">
                  <c:v>0.4409393541374157</c:v>
                </c:pt>
                <c:pt idx="1003">
                  <c:v>0.43696498935640204</c:v>
                </c:pt>
                <c:pt idx="1004">
                  <c:v>0.43696498935640204</c:v>
                </c:pt>
                <c:pt idx="1005">
                  <c:v>0.43961456587707781</c:v>
                </c:pt>
                <c:pt idx="1006">
                  <c:v>0.44623850717876723</c:v>
                </c:pt>
                <c:pt idx="1007">
                  <c:v>0.43299062457538839</c:v>
                </c:pt>
                <c:pt idx="1008">
                  <c:v>0.43431541283572628</c:v>
                </c:pt>
                <c:pt idx="1009">
                  <c:v>0.4409393541374157</c:v>
                </c:pt>
                <c:pt idx="1010">
                  <c:v>0.4409393541374157</c:v>
                </c:pt>
                <c:pt idx="1011">
                  <c:v>0.42901625979437474</c:v>
                </c:pt>
                <c:pt idx="1012">
                  <c:v>0.43299062457538839</c:v>
                </c:pt>
                <c:pt idx="1013">
                  <c:v>0.43564020109606416</c:v>
                </c:pt>
                <c:pt idx="1014">
                  <c:v>0.43564020109606416</c:v>
                </c:pt>
                <c:pt idx="1015">
                  <c:v>0.43828977761673993</c:v>
                </c:pt>
                <c:pt idx="1016">
                  <c:v>0.43564020109606416</c:v>
                </c:pt>
                <c:pt idx="1017">
                  <c:v>0.43034104805471263</c:v>
                </c:pt>
                <c:pt idx="1018">
                  <c:v>0.43961456587707781</c:v>
                </c:pt>
                <c:pt idx="1019">
                  <c:v>0.43564020109606416</c:v>
                </c:pt>
                <c:pt idx="1020">
                  <c:v>0.4409393541374157</c:v>
                </c:pt>
                <c:pt idx="1021">
                  <c:v>0.42504189501336109</c:v>
                </c:pt>
                <c:pt idx="1022">
                  <c:v>0.42239231849268544</c:v>
                </c:pt>
                <c:pt idx="1023">
                  <c:v>0.43299062457538839</c:v>
                </c:pt>
                <c:pt idx="1024">
                  <c:v>0.42106753023234755</c:v>
                </c:pt>
                <c:pt idx="1025">
                  <c:v>0.43034104805471263</c:v>
                </c:pt>
                <c:pt idx="1026">
                  <c:v>0.43034104805471263</c:v>
                </c:pt>
                <c:pt idx="1027">
                  <c:v>0.43564020109606416</c:v>
                </c:pt>
                <c:pt idx="1028">
                  <c:v>0.42504189501336109</c:v>
                </c:pt>
                <c:pt idx="1029">
                  <c:v>0.43828977761673993</c:v>
                </c:pt>
                <c:pt idx="1030">
                  <c:v>0.43299062457538839</c:v>
                </c:pt>
                <c:pt idx="1031">
                  <c:v>0.42901625979437474</c:v>
                </c:pt>
                <c:pt idx="1032">
                  <c:v>0.43961456587707781</c:v>
                </c:pt>
                <c:pt idx="1033">
                  <c:v>0.43431541283572628</c:v>
                </c:pt>
                <c:pt idx="1034">
                  <c:v>0.43828977761673993</c:v>
                </c:pt>
                <c:pt idx="1035">
                  <c:v>0.43034104805471263</c:v>
                </c:pt>
                <c:pt idx="1036">
                  <c:v>0.42769147153403686</c:v>
                </c:pt>
                <c:pt idx="1037">
                  <c:v>0.43961456587707781</c:v>
                </c:pt>
                <c:pt idx="1038">
                  <c:v>0.42636668327369898</c:v>
                </c:pt>
                <c:pt idx="1039">
                  <c:v>0.42769147153403686</c:v>
                </c:pt>
                <c:pt idx="1040">
                  <c:v>0.42769147153403686</c:v>
                </c:pt>
                <c:pt idx="1041">
                  <c:v>0.43034104805471263</c:v>
                </c:pt>
                <c:pt idx="1042">
                  <c:v>0.42769147153403686</c:v>
                </c:pt>
                <c:pt idx="1043">
                  <c:v>0.42901625979437474</c:v>
                </c:pt>
                <c:pt idx="1044">
                  <c:v>0.43564020109606416</c:v>
                </c:pt>
                <c:pt idx="1045">
                  <c:v>0.43299062457538839</c:v>
                </c:pt>
                <c:pt idx="1046">
                  <c:v>0.43696498935640204</c:v>
                </c:pt>
                <c:pt idx="1047">
                  <c:v>0.43696498935640204</c:v>
                </c:pt>
                <c:pt idx="1048">
                  <c:v>0.43431541283572628</c:v>
                </c:pt>
                <c:pt idx="1049">
                  <c:v>0.43431541283572628</c:v>
                </c:pt>
                <c:pt idx="1050">
                  <c:v>0.43564020109606416</c:v>
                </c:pt>
                <c:pt idx="1051">
                  <c:v>0.42504189501336109</c:v>
                </c:pt>
                <c:pt idx="1052">
                  <c:v>0.41974274197200967</c:v>
                </c:pt>
                <c:pt idx="1053">
                  <c:v>0.42769147153403686</c:v>
                </c:pt>
                <c:pt idx="1054">
                  <c:v>0.42106753023234755</c:v>
                </c:pt>
                <c:pt idx="1055">
                  <c:v>0.42504189501336109</c:v>
                </c:pt>
                <c:pt idx="1056">
                  <c:v>0.42106753023234755</c:v>
                </c:pt>
                <c:pt idx="1057">
                  <c:v>0.4170931654513339</c:v>
                </c:pt>
                <c:pt idx="1058">
                  <c:v>0.41311880067032025</c:v>
                </c:pt>
                <c:pt idx="1059">
                  <c:v>0.42371710675302332</c:v>
                </c:pt>
                <c:pt idx="1060">
                  <c:v>0.42106753023234755</c:v>
                </c:pt>
                <c:pt idx="1061">
                  <c:v>0.42239231849268544</c:v>
                </c:pt>
                <c:pt idx="1062">
                  <c:v>0.42106753023234755</c:v>
                </c:pt>
                <c:pt idx="1063">
                  <c:v>0.42769147153403686</c:v>
                </c:pt>
                <c:pt idx="1064">
                  <c:v>0.43166583631505051</c:v>
                </c:pt>
                <c:pt idx="1065">
                  <c:v>0.43299062457538839</c:v>
                </c:pt>
                <c:pt idx="1066">
                  <c:v>0.42106753023234755</c:v>
                </c:pt>
                <c:pt idx="1067">
                  <c:v>0.41841795371167179</c:v>
                </c:pt>
                <c:pt idx="1068">
                  <c:v>0.41444358893065814</c:v>
                </c:pt>
                <c:pt idx="1069">
                  <c:v>0.42371710675302332</c:v>
                </c:pt>
                <c:pt idx="1070">
                  <c:v>0.41444358893065814</c:v>
                </c:pt>
                <c:pt idx="1071">
                  <c:v>0.41841795371167179</c:v>
                </c:pt>
                <c:pt idx="1072">
                  <c:v>0.41576837719099602</c:v>
                </c:pt>
                <c:pt idx="1073">
                  <c:v>0.41046922414964448</c:v>
                </c:pt>
                <c:pt idx="1074">
                  <c:v>0.41046922414964448</c:v>
                </c:pt>
                <c:pt idx="1075">
                  <c:v>0.40781964762896872</c:v>
                </c:pt>
                <c:pt idx="1076">
                  <c:v>0.41046922414964448</c:v>
                </c:pt>
                <c:pt idx="1077">
                  <c:v>0.40649485936863083</c:v>
                </c:pt>
                <c:pt idx="1078">
                  <c:v>0.39987091806694142</c:v>
                </c:pt>
                <c:pt idx="1079">
                  <c:v>0.39987091806694142</c:v>
                </c:pt>
                <c:pt idx="1080">
                  <c:v>0.39722134154626576</c:v>
                </c:pt>
                <c:pt idx="1081">
                  <c:v>0.39854612980660364</c:v>
                </c:pt>
                <c:pt idx="1082">
                  <c:v>0.40252049458761718</c:v>
                </c:pt>
                <c:pt idx="1083">
                  <c:v>0.38927261198423846</c:v>
                </c:pt>
                <c:pt idx="1084">
                  <c:v>0.40252049458761718</c:v>
                </c:pt>
                <c:pt idx="1085">
                  <c:v>0.39722134154626576</c:v>
                </c:pt>
                <c:pt idx="1086">
                  <c:v>0.40252049458761718</c:v>
                </c:pt>
                <c:pt idx="1087">
                  <c:v>0.4011957063272793</c:v>
                </c:pt>
                <c:pt idx="1088">
                  <c:v>0.39854612980660364</c:v>
                </c:pt>
                <c:pt idx="1089">
                  <c:v>0.39192218850491423</c:v>
                </c:pt>
                <c:pt idx="1090">
                  <c:v>0.39722134154626576</c:v>
                </c:pt>
                <c:pt idx="1091">
                  <c:v>0.39457176502558999</c:v>
                </c:pt>
                <c:pt idx="1092">
                  <c:v>0.39457176502558999</c:v>
                </c:pt>
                <c:pt idx="1093">
                  <c:v>0.38662303546356269</c:v>
                </c:pt>
                <c:pt idx="1094">
                  <c:v>0.39589655328592788</c:v>
                </c:pt>
                <c:pt idx="1095">
                  <c:v>0.39059740024457634</c:v>
                </c:pt>
                <c:pt idx="1096">
                  <c:v>0.40781964762896872</c:v>
                </c:pt>
                <c:pt idx="1097">
                  <c:v>0.39192218850491423</c:v>
                </c:pt>
                <c:pt idx="1098">
                  <c:v>0.39987091806694142</c:v>
                </c:pt>
                <c:pt idx="1099">
                  <c:v>0.4011957063272793</c:v>
                </c:pt>
                <c:pt idx="1100">
                  <c:v>0.39324697676525211</c:v>
                </c:pt>
                <c:pt idx="1101">
                  <c:v>0.38662303546356269</c:v>
                </c:pt>
                <c:pt idx="1102">
                  <c:v>0.39192218850491423</c:v>
                </c:pt>
                <c:pt idx="1103">
                  <c:v>0.38397345894288692</c:v>
                </c:pt>
                <c:pt idx="1104">
                  <c:v>0.39457176502558999</c:v>
                </c:pt>
                <c:pt idx="1105">
                  <c:v>0.39324697676525211</c:v>
                </c:pt>
                <c:pt idx="1106">
                  <c:v>0.39457176502558999</c:v>
                </c:pt>
                <c:pt idx="1107">
                  <c:v>0.39059740024457634</c:v>
                </c:pt>
                <c:pt idx="1108">
                  <c:v>0.39059740024457634</c:v>
                </c:pt>
                <c:pt idx="1109">
                  <c:v>0.38264867068254904</c:v>
                </c:pt>
                <c:pt idx="1110">
                  <c:v>0.38794782372390058</c:v>
                </c:pt>
                <c:pt idx="1111">
                  <c:v>0.38662303546356269</c:v>
                </c:pt>
                <c:pt idx="1112">
                  <c:v>0.38264867068254904</c:v>
                </c:pt>
                <c:pt idx="1113">
                  <c:v>0.38397345894288692</c:v>
                </c:pt>
                <c:pt idx="1114">
                  <c:v>0.38132388242221116</c:v>
                </c:pt>
                <c:pt idx="1115">
                  <c:v>0.38662303546356269</c:v>
                </c:pt>
                <c:pt idx="1116">
                  <c:v>0.37734951764119751</c:v>
                </c:pt>
                <c:pt idx="1117">
                  <c:v>0.38264867068254904</c:v>
                </c:pt>
                <c:pt idx="1118">
                  <c:v>0.38397345894288692</c:v>
                </c:pt>
                <c:pt idx="1119">
                  <c:v>0.37602472938085962</c:v>
                </c:pt>
                <c:pt idx="1120">
                  <c:v>0.37999909416187327</c:v>
                </c:pt>
                <c:pt idx="1121">
                  <c:v>0.38264867068254904</c:v>
                </c:pt>
                <c:pt idx="1122">
                  <c:v>0.37205036459984608</c:v>
                </c:pt>
                <c:pt idx="1123">
                  <c:v>0.3707255763395082</c:v>
                </c:pt>
                <c:pt idx="1124">
                  <c:v>0.36807599981883243</c:v>
                </c:pt>
                <c:pt idx="1125">
                  <c:v>0.37999909416187327</c:v>
                </c:pt>
                <c:pt idx="1126">
                  <c:v>0.37602472938085962</c:v>
                </c:pt>
                <c:pt idx="1127">
                  <c:v>0.37205036459984608</c:v>
                </c:pt>
                <c:pt idx="1128">
                  <c:v>0.37337515286018397</c:v>
                </c:pt>
                <c:pt idx="1129">
                  <c:v>0.37734951764119751</c:v>
                </c:pt>
                <c:pt idx="1130">
                  <c:v>0.37469994112052174</c:v>
                </c:pt>
                <c:pt idx="1131">
                  <c:v>0.3707255763395082</c:v>
                </c:pt>
                <c:pt idx="1132">
                  <c:v>0.3707255763395082</c:v>
                </c:pt>
                <c:pt idx="1133">
                  <c:v>0.3707255763395082</c:v>
                </c:pt>
                <c:pt idx="1134">
                  <c:v>0.37337515286018397</c:v>
                </c:pt>
                <c:pt idx="1135">
                  <c:v>0.3707255763395082</c:v>
                </c:pt>
                <c:pt idx="1136">
                  <c:v>0.3627768467774809</c:v>
                </c:pt>
                <c:pt idx="1137">
                  <c:v>0.36410163503781878</c:v>
                </c:pt>
                <c:pt idx="1138">
                  <c:v>0.36807599981883243</c:v>
                </c:pt>
                <c:pt idx="1139">
                  <c:v>0.37469994112052174</c:v>
                </c:pt>
                <c:pt idx="1140">
                  <c:v>0.3707255763395082</c:v>
                </c:pt>
                <c:pt idx="1141">
                  <c:v>0.36807599981883243</c:v>
                </c:pt>
                <c:pt idx="1142">
                  <c:v>0.37734951764119751</c:v>
                </c:pt>
                <c:pt idx="1143">
                  <c:v>0.38132388242221116</c:v>
                </c:pt>
                <c:pt idx="1144">
                  <c:v>0.37999909416187327</c:v>
                </c:pt>
                <c:pt idx="1145">
                  <c:v>0.37867430590153539</c:v>
                </c:pt>
                <c:pt idx="1146">
                  <c:v>0.37999909416187327</c:v>
                </c:pt>
                <c:pt idx="1147">
                  <c:v>0.3707255763395082</c:v>
                </c:pt>
                <c:pt idx="1148">
                  <c:v>0.3707255763395082</c:v>
                </c:pt>
                <c:pt idx="1149">
                  <c:v>0.37469994112052174</c:v>
                </c:pt>
                <c:pt idx="1150">
                  <c:v>0.37337515286018397</c:v>
                </c:pt>
                <c:pt idx="1151">
                  <c:v>0.3707255763395082</c:v>
                </c:pt>
                <c:pt idx="1152">
                  <c:v>0.37469994112052174</c:v>
                </c:pt>
                <c:pt idx="1153">
                  <c:v>0.37337515286018397</c:v>
                </c:pt>
                <c:pt idx="1154">
                  <c:v>0.38132388242221116</c:v>
                </c:pt>
                <c:pt idx="1155">
                  <c:v>0.37602472938085962</c:v>
                </c:pt>
                <c:pt idx="1156">
                  <c:v>0.37734951764119751</c:v>
                </c:pt>
                <c:pt idx="1157">
                  <c:v>0.38397345894288692</c:v>
                </c:pt>
                <c:pt idx="1158">
                  <c:v>0.37734951764119751</c:v>
                </c:pt>
                <c:pt idx="1159">
                  <c:v>0.37999909416187327</c:v>
                </c:pt>
                <c:pt idx="1160">
                  <c:v>0.38794782372390058</c:v>
                </c:pt>
                <c:pt idx="1161">
                  <c:v>0.36940078807917032</c:v>
                </c:pt>
                <c:pt idx="1162">
                  <c:v>0.37734951764119751</c:v>
                </c:pt>
                <c:pt idx="1163">
                  <c:v>0.38794782372390058</c:v>
                </c:pt>
                <c:pt idx="1164">
                  <c:v>0.38662303546356269</c:v>
                </c:pt>
                <c:pt idx="1165">
                  <c:v>0.38132388242221116</c:v>
                </c:pt>
                <c:pt idx="1166">
                  <c:v>0.37867430590153539</c:v>
                </c:pt>
                <c:pt idx="1167">
                  <c:v>0.37867430590153539</c:v>
                </c:pt>
                <c:pt idx="1168">
                  <c:v>0.38397345894288692</c:v>
                </c:pt>
                <c:pt idx="1169">
                  <c:v>0.38397345894288692</c:v>
                </c:pt>
                <c:pt idx="1170">
                  <c:v>0.37205036459984608</c:v>
                </c:pt>
                <c:pt idx="1171">
                  <c:v>0.37867430590153539</c:v>
                </c:pt>
                <c:pt idx="1172">
                  <c:v>0.38264867068254904</c:v>
                </c:pt>
                <c:pt idx="1173">
                  <c:v>0.37469994112052174</c:v>
                </c:pt>
                <c:pt idx="1174">
                  <c:v>0.37205036459984608</c:v>
                </c:pt>
                <c:pt idx="1175">
                  <c:v>0.37867430590153539</c:v>
                </c:pt>
                <c:pt idx="1176">
                  <c:v>0.37999909416187327</c:v>
                </c:pt>
                <c:pt idx="1177">
                  <c:v>0.38264867068254904</c:v>
                </c:pt>
                <c:pt idx="1178">
                  <c:v>0.37999909416187327</c:v>
                </c:pt>
                <c:pt idx="1179">
                  <c:v>0.38662303546356269</c:v>
                </c:pt>
                <c:pt idx="1180">
                  <c:v>0.37734951764119751</c:v>
                </c:pt>
                <c:pt idx="1181">
                  <c:v>0.37602472938085962</c:v>
                </c:pt>
                <c:pt idx="1182">
                  <c:v>0.39324697676525211</c:v>
                </c:pt>
                <c:pt idx="1183">
                  <c:v>0.37602472938085962</c:v>
                </c:pt>
                <c:pt idx="1184">
                  <c:v>0.38132388242221116</c:v>
                </c:pt>
                <c:pt idx="1185">
                  <c:v>0.37999909416187327</c:v>
                </c:pt>
                <c:pt idx="1186">
                  <c:v>0.37867430590153539</c:v>
                </c:pt>
                <c:pt idx="1187">
                  <c:v>0.37469994112052174</c:v>
                </c:pt>
                <c:pt idx="1188">
                  <c:v>0.38264867068254904</c:v>
                </c:pt>
                <c:pt idx="1189">
                  <c:v>0.39192218850491423</c:v>
                </c:pt>
                <c:pt idx="1190">
                  <c:v>0.37867430590153539</c:v>
                </c:pt>
                <c:pt idx="1191">
                  <c:v>0.38264867068254904</c:v>
                </c:pt>
                <c:pt idx="1192">
                  <c:v>0.37602472938085962</c:v>
                </c:pt>
                <c:pt idx="1193">
                  <c:v>0.37734951764119751</c:v>
                </c:pt>
                <c:pt idx="1194">
                  <c:v>0.37999909416187327</c:v>
                </c:pt>
                <c:pt idx="1195">
                  <c:v>0.38264867068254904</c:v>
                </c:pt>
                <c:pt idx="1196">
                  <c:v>0.37469994112052174</c:v>
                </c:pt>
                <c:pt idx="1197">
                  <c:v>0.37602472938085962</c:v>
                </c:pt>
                <c:pt idx="1198">
                  <c:v>0.36940078807917032</c:v>
                </c:pt>
                <c:pt idx="1199">
                  <c:v>0.27269124507450526</c:v>
                </c:pt>
                <c:pt idx="1200">
                  <c:v>0.10046877123058118</c:v>
                </c:pt>
                <c:pt idx="1201">
                  <c:v>2.6280628651660032E-2</c:v>
                </c:pt>
                <c:pt idx="1202">
                  <c:v>-2.1513655509752816E-4</c:v>
                </c:pt>
                <c:pt idx="1203">
                  <c:v>5.084016486254006E-3</c:v>
                </c:pt>
                <c:pt idx="1204">
                  <c:v>-1.3463019158476364E-2</c:v>
                </c:pt>
                <c:pt idx="1205">
                  <c:v>-2.1411748720503665E-2</c:v>
                </c:pt>
                <c:pt idx="1206">
                  <c:v>-9.488654377462602E-3</c:v>
                </c:pt>
                <c:pt idx="1207">
                  <c:v>-1.4787807418814136E-2</c:v>
                </c:pt>
                <c:pt idx="1208">
                  <c:v>-1.0813442637800597E-2</c:v>
                </c:pt>
                <c:pt idx="1209">
                  <c:v>-2.1411748720503665E-2</c:v>
                </c:pt>
                <c:pt idx="1210">
                  <c:v>-9.488654377462602E-3</c:v>
                </c:pt>
                <c:pt idx="1211">
                  <c:v>-1.6112595679152131E-2</c:v>
                </c:pt>
                <c:pt idx="1212">
                  <c:v>-1.0813442637800597E-2</c:v>
                </c:pt>
                <c:pt idx="1213">
                  <c:v>-1.4787807418814136E-2</c:v>
                </c:pt>
                <c:pt idx="1214">
                  <c:v>-2.4061325241179432E-2</c:v>
                </c:pt>
                <c:pt idx="1215">
                  <c:v>-1.6112595679152131E-2</c:v>
                </c:pt>
                <c:pt idx="1216">
                  <c:v>-1.0813442637800597E-2</c:v>
                </c:pt>
                <c:pt idx="1217">
                  <c:v>-1.3463019158476364E-2</c:v>
                </c:pt>
                <c:pt idx="1218">
                  <c:v>-1.6112595679152131E-2</c:v>
                </c:pt>
                <c:pt idx="1219">
                  <c:v>-1.4787807418814136E-2</c:v>
                </c:pt>
                <c:pt idx="1220">
                  <c:v>-1.4787807418814136E-2</c:v>
                </c:pt>
                <c:pt idx="1221">
                  <c:v>-2.1411748720503665E-2</c:v>
                </c:pt>
                <c:pt idx="1222">
                  <c:v>-2.1411748720503665E-2</c:v>
                </c:pt>
                <c:pt idx="1223">
                  <c:v>-1.2138230898138369E-2</c:v>
                </c:pt>
                <c:pt idx="1224">
                  <c:v>-6.8390778567868349E-3</c:v>
                </c:pt>
                <c:pt idx="1225">
                  <c:v>-1.3463019158476364E-2</c:v>
                </c:pt>
                <c:pt idx="1226">
                  <c:v>-1.0813442637800597E-2</c:v>
                </c:pt>
                <c:pt idx="1227">
                  <c:v>-1.2138230898138369E-2</c:v>
                </c:pt>
                <c:pt idx="1228">
                  <c:v>-1.3463019158476364E-2</c:v>
                </c:pt>
                <c:pt idx="1229">
                  <c:v>-2.8647130757732953E-3</c:v>
                </c:pt>
                <c:pt idx="1230">
                  <c:v>-4.1895013361112898E-3</c:v>
                </c:pt>
                <c:pt idx="1231">
                  <c:v>-5.5142895964490624E-3</c:v>
                </c:pt>
                <c:pt idx="1232">
                  <c:v>-1.5399248154355227E-3</c:v>
                </c:pt>
                <c:pt idx="1233">
                  <c:v>-8.1638661171248295E-3</c:v>
                </c:pt>
                <c:pt idx="1234">
                  <c:v>-1.0813442637800597E-2</c:v>
                </c:pt>
                <c:pt idx="1235">
                  <c:v>-2.8647130757732953E-3</c:v>
                </c:pt>
                <c:pt idx="1236">
                  <c:v>-1.3463019158476364E-2</c:v>
                </c:pt>
                <c:pt idx="1237">
                  <c:v>-8.1638661171248295E-3</c:v>
                </c:pt>
                <c:pt idx="1238">
                  <c:v>-8.1638661171248295E-3</c:v>
                </c:pt>
                <c:pt idx="1239">
                  <c:v>-2.2736536980841437E-2</c:v>
                </c:pt>
                <c:pt idx="1240">
                  <c:v>-2.1411748720503665E-2</c:v>
                </c:pt>
                <c:pt idx="1241">
                  <c:v>-1.6112595679152131E-2</c:v>
                </c:pt>
                <c:pt idx="1242">
                  <c:v>-2.2736536980841437E-2</c:v>
                </c:pt>
                <c:pt idx="1243">
                  <c:v>-1.2138230898138369E-2</c:v>
                </c:pt>
                <c:pt idx="1244">
                  <c:v>-9.488654377462602E-3</c:v>
                </c:pt>
                <c:pt idx="1245">
                  <c:v>-1.7437383939489903E-2</c:v>
                </c:pt>
                <c:pt idx="1246">
                  <c:v>-1.2138230898138369E-2</c:v>
                </c:pt>
                <c:pt idx="1247">
                  <c:v>-1.0813442637800597E-2</c:v>
                </c:pt>
                <c:pt idx="1248">
                  <c:v>-2.8035690022192972E-2</c:v>
                </c:pt>
                <c:pt idx="1249">
                  <c:v>-1.4787807418814136E-2</c:v>
                </c:pt>
                <c:pt idx="1250">
                  <c:v>-2.1411748720503665E-2</c:v>
                </c:pt>
                <c:pt idx="1251">
                  <c:v>-2.4061325241179432E-2</c:v>
                </c:pt>
                <c:pt idx="1252">
                  <c:v>-2.1411748720503665E-2</c:v>
                </c:pt>
                <c:pt idx="1253">
                  <c:v>-2.1411748720503665E-2</c:v>
                </c:pt>
                <c:pt idx="1254">
                  <c:v>-2.2736536980841437E-2</c:v>
                </c:pt>
                <c:pt idx="1255">
                  <c:v>-2.4061325241179432E-2</c:v>
                </c:pt>
                <c:pt idx="1256">
                  <c:v>-2.2736536980841437E-2</c:v>
                </c:pt>
                <c:pt idx="1257">
                  <c:v>-2.9360478282530966E-2</c:v>
                </c:pt>
                <c:pt idx="1258">
                  <c:v>-2.5386113501517205E-2</c:v>
                </c:pt>
                <c:pt idx="1259">
                  <c:v>-2.9360478282530966E-2</c:v>
                </c:pt>
                <c:pt idx="1260">
                  <c:v>-3.2010054803206511E-2</c:v>
                </c:pt>
                <c:pt idx="1261">
                  <c:v>-1.7437383939489903E-2</c:v>
                </c:pt>
                <c:pt idx="1262">
                  <c:v>-3.3334843063544506E-2</c:v>
                </c:pt>
                <c:pt idx="1263">
                  <c:v>-2.9360478282530966E-2</c:v>
                </c:pt>
                <c:pt idx="1264">
                  <c:v>-2.8035690022192972E-2</c:v>
                </c:pt>
                <c:pt idx="1265">
                  <c:v>-3.2010054803206511E-2</c:v>
                </c:pt>
                <c:pt idx="1266">
                  <c:v>-2.2736536980841437E-2</c:v>
                </c:pt>
                <c:pt idx="1267">
                  <c:v>-2.8035690022192972E-2</c:v>
                </c:pt>
                <c:pt idx="1268">
                  <c:v>-2.008696046016567E-2</c:v>
                </c:pt>
                <c:pt idx="1269">
                  <c:v>-2.5386113501517205E-2</c:v>
                </c:pt>
                <c:pt idx="1270">
                  <c:v>-3.2010054803206511E-2</c:v>
                </c:pt>
                <c:pt idx="1271">
                  <c:v>-2.8035690022192972E-2</c:v>
                </c:pt>
                <c:pt idx="1272">
                  <c:v>-2.6710901761855199E-2</c:v>
                </c:pt>
                <c:pt idx="1273">
                  <c:v>-2.2736536980841437E-2</c:v>
                </c:pt>
                <c:pt idx="1274">
                  <c:v>-2.6710901761855199E-2</c:v>
                </c:pt>
                <c:pt idx="1275">
                  <c:v>-2.5386113501517205E-2</c:v>
                </c:pt>
                <c:pt idx="1276">
                  <c:v>-2.5386113501517205E-2</c:v>
                </c:pt>
                <c:pt idx="1277">
                  <c:v>-3.5984419584220273E-2</c:v>
                </c:pt>
                <c:pt idx="1278">
                  <c:v>-2.8035690022192972E-2</c:v>
                </c:pt>
                <c:pt idx="1279">
                  <c:v>-3.2010054803206511E-2</c:v>
                </c:pt>
                <c:pt idx="1280">
                  <c:v>-2.9360478282530966E-2</c:v>
                </c:pt>
                <c:pt idx="1281">
                  <c:v>-3.7309207844558046E-2</c:v>
                </c:pt>
                <c:pt idx="1282">
                  <c:v>-2.9360478282530966E-2</c:v>
                </c:pt>
                <c:pt idx="1283">
                  <c:v>-3.4659631323882278E-2</c:v>
                </c:pt>
                <c:pt idx="1284">
                  <c:v>-2.9360478282530966E-2</c:v>
                </c:pt>
                <c:pt idx="1285">
                  <c:v>-3.0685266542868739E-2</c:v>
                </c:pt>
                <c:pt idx="1286">
                  <c:v>-2.1411748720503665E-2</c:v>
                </c:pt>
                <c:pt idx="1287">
                  <c:v>-2.6710901761855199E-2</c:v>
                </c:pt>
                <c:pt idx="1288">
                  <c:v>-2.5386113501517205E-2</c:v>
                </c:pt>
                <c:pt idx="1289">
                  <c:v>-2.4061325241179432E-2</c:v>
                </c:pt>
                <c:pt idx="1290">
                  <c:v>-3.7309207844558046E-2</c:v>
                </c:pt>
                <c:pt idx="1291">
                  <c:v>-3.2010054803206511E-2</c:v>
                </c:pt>
                <c:pt idx="1292">
                  <c:v>-3.2010054803206511E-2</c:v>
                </c:pt>
                <c:pt idx="1293">
                  <c:v>-2.9360478282530966E-2</c:v>
                </c:pt>
                <c:pt idx="1294">
                  <c:v>-3.2010054803206511E-2</c:v>
                </c:pt>
                <c:pt idx="1295">
                  <c:v>-3.7309207844558046E-2</c:v>
                </c:pt>
                <c:pt idx="1296">
                  <c:v>-3.3334843063544506E-2</c:v>
                </c:pt>
                <c:pt idx="1297">
                  <c:v>-2.4061325241179432E-2</c:v>
                </c:pt>
                <c:pt idx="1298">
                  <c:v>-3.863399610489604E-2</c:v>
                </c:pt>
                <c:pt idx="1299">
                  <c:v>-3.3334843063544506E-2</c:v>
                </c:pt>
                <c:pt idx="1300">
                  <c:v>-2.8035690022192972E-2</c:v>
                </c:pt>
                <c:pt idx="1301">
                  <c:v>-2.9360478282530966E-2</c:v>
                </c:pt>
                <c:pt idx="1302">
                  <c:v>-2.1411748720503665E-2</c:v>
                </c:pt>
                <c:pt idx="1303">
                  <c:v>-2.4061325241179432E-2</c:v>
                </c:pt>
                <c:pt idx="1304">
                  <c:v>-2.5386113501517205E-2</c:v>
                </c:pt>
                <c:pt idx="1305">
                  <c:v>-3.3334843063544506E-2</c:v>
                </c:pt>
                <c:pt idx="1306">
                  <c:v>-2.8035690022192972E-2</c:v>
                </c:pt>
                <c:pt idx="1307">
                  <c:v>-2.4061325241179432E-2</c:v>
                </c:pt>
                <c:pt idx="1308">
                  <c:v>-2.9360478282530966E-2</c:v>
                </c:pt>
                <c:pt idx="1309">
                  <c:v>-3.0685266542868739E-2</c:v>
                </c:pt>
                <c:pt idx="1310">
                  <c:v>-2.9360478282530966E-2</c:v>
                </c:pt>
                <c:pt idx="1311">
                  <c:v>-2.6710901761855199E-2</c:v>
                </c:pt>
                <c:pt idx="1312">
                  <c:v>-2.8035690022192972E-2</c:v>
                </c:pt>
                <c:pt idx="1313">
                  <c:v>-2.4061325241179432E-2</c:v>
                </c:pt>
                <c:pt idx="1314">
                  <c:v>-2.5386113501517205E-2</c:v>
                </c:pt>
                <c:pt idx="1315">
                  <c:v>-2.1411748720503665E-2</c:v>
                </c:pt>
                <c:pt idx="1316">
                  <c:v>-2.1411748720503665E-2</c:v>
                </c:pt>
                <c:pt idx="1317">
                  <c:v>-2.9360478282530966E-2</c:v>
                </c:pt>
                <c:pt idx="1318">
                  <c:v>-2.9360478282530966E-2</c:v>
                </c:pt>
                <c:pt idx="1319">
                  <c:v>-2.5386113501517205E-2</c:v>
                </c:pt>
                <c:pt idx="1320">
                  <c:v>-2.8035690022192972E-2</c:v>
                </c:pt>
                <c:pt idx="1321">
                  <c:v>-2.9360478282530966E-2</c:v>
                </c:pt>
                <c:pt idx="1322">
                  <c:v>-3.2010054803206511E-2</c:v>
                </c:pt>
                <c:pt idx="1323">
                  <c:v>-2.6710901761855199E-2</c:v>
                </c:pt>
                <c:pt idx="1324">
                  <c:v>-3.0685266542868739E-2</c:v>
                </c:pt>
                <c:pt idx="1325">
                  <c:v>-2.9360478282530966E-2</c:v>
                </c:pt>
                <c:pt idx="1326">
                  <c:v>-2.6710901761855199E-2</c:v>
                </c:pt>
                <c:pt idx="1327">
                  <c:v>-3.0685266542868739E-2</c:v>
                </c:pt>
                <c:pt idx="1328">
                  <c:v>-3.5984419584220273E-2</c:v>
                </c:pt>
                <c:pt idx="1329">
                  <c:v>-3.0685266542868739E-2</c:v>
                </c:pt>
                <c:pt idx="1330">
                  <c:v>-2.9360478282530966E-2</c:v>
                </c:pt>
                <c:pt idx="1331">
                  <c:v>-2.6710901761855199E-2</c:v>
                </c:pt>
                <c:pt idx="1332">
                  <c:v>-3.0685266542868739E-2</c:v>
                </c:pt>
                <c:pt idx="1333">
                  <c:v>-3.4659631323882278E-2</c:v>
                </c:pt>
                <c:pt idx="1334">
                  <c:v>-2.9360478282530966E-2</c:v>
                </c:pt>
                <c:pt idx="1335">
                  <c:v>-3.3334843063544506E-2</c:v>
                </c:pt>
                <c:pt idx="1336">
                  <c:v>-2.9360478282530966E-2</c:v>
                </c:pt>
                <c:pt idx="1337">
                  <c:v>-2.8035690022192972E-2</c:v>
                </c:pt>
                <c:pt idx="1338">
                  <c:v>-2.9360478282530966E-2</c:v>
                </c:pt>
                <c:pt idx="1339">
                  <c:v>-2.2736536980841437E-2</c:v>
                </c:pt>
                <c:pt idx="1340">
                  <c:v>-2.8035690022192972E-2</c:v>
                </c:pt>
                <c:pt idx="1341">
                  <c:v>-3.3334843063544506E-2</c:v>
                </c:pt>
                <c:pt idx="1342">
                  <c:v>-4.260836088590958E-2</c:v>
                </c:pt>
                <c:pt idx="1343">
                  <c:v>-3.5984419584220273E-2</c:v>
                </c:pt>
                <c:pt idx="1344">
                  <c:v>-3.7309207844558046E-2</c:v>
                </c:pt>
                <c:pt idx="1345">
                  <c:v>-3.3334843063544506E-2</c:v>
                </c:pt>
                <c:pt idx="1346">
                  <c:v>-3.3334843063544506E-2</c:v>
                </c:pt>
                <c:pt idx="1347">
                  <c:v>-3.7309207844558046E-2</c:v>
                </c:pt>
                <c:pt idx="1348">
                  <c:v>-3.3334843063544506E-2</c:v>
                </c:pt>
                <c:pt idx="1349">
                  <c:v>-3.0685266542868739E-2</c:v>
                </c:pt>
                <c:pt idx="1350">
                  <c:v>-3.9958784365233813E-2</c:v>
                </c:pt>
                <c:pt idx="1351">
                  <c:v>-3.7309207844558046E-2</c:v>
                </c:pt>
                <c:pt idx="1352">
                  <c:v>-3.0685266542868739E-2</c:v>
                </c:pt>
                <c:pt idx="1353">
                  <c:v>-3.4659631323882278E-2</c:v>
                </c:pt>
                <c:pt idx="1354">
                  <c:v>-3.3334843063544506E-2</c:v>
                </c:pt>
                <c:pt idx="1355">
                  <c:v>-3.863399610489604E-2</c:v>
                </c:pt>
                <c:pt idx="1356">
                  <c:v>-2.8035690022192972E-2</c:v>
                </c:pt>
                <c:pt idx="1357">
                  <c:v>-3.3334843063544506E-2</c:v>
                </c:pt>
                <c:pt idx="1358">
                  <c:v>-3.2010054803206511E-2</c:v>
                </c:pt>
                <c:pt idx="1359">
                  <c:v>-2.5386113501517205E-2</c:v>
                </c:pt>
                <c:pt idx="1360">
                  <c:v>-3.863399610489604E-2</c:v>
                </c:pt>
                <c:pt idx="1361">
                  <c:v>-2.8035690022192972E-2</c:v>
                </c:pt>
                <c:pt idx="1362">
                  <c:v>-3.863399610489604E-2</c:v>
                </c:pt>
                <c:pt idx="1363">
                  <c:v>-3.863399610489604E-2</c:v>
                </c:pt>
                <c:pt idx="1364">
                  <c:v>-3.4659631323882278E-2</c:v>
                </c:pt>
                <c:pt idx="1365">
                  <c:v>-3.863399610489604E-2</c:v>
                </c:pt>
                <c:pt idx="1366">
                  <c:v>-2.4061325241179432E-2</c:v>
                </c:pt>
                <c:pt idx="1367">
                  <c:v>-3.863399610489604E-2</c:v>
                </c:pt>
                <c:pt idx="1368">
                  <c:v>-3.2010054803206511E-2</c:v>
                </c:pt>
                <c:pt idx="1369">
                  <c:v>-3.0685266542868739E-2</c:v>
                </c:pt>
                <c:pt idx="1370">
                  <c:v>-3.3334843063544506E-2</c:v>
                </c:pt>
                <c:pt idx="1371">
                  <c:v>-3.4659631323882278E-2</c:v>
                </c:pt>
                <c:pt idx="1372">
                  <c:v>-2.8035690022192972E-2</c:v>
                </c:pt>
                <c:pt idx="1373">
                  <c:v>-3.2010054803206511E-2</c:v>
                </c:pt>
                <c:pt idx="1374">
                  <c:v>-3.0685266542868739E-2</c:v>
                </c:pt>
                <c:pt idx="1375">
                  <c:v>-3.7309207844558046E-2</c:v>
                </c:pt>
                <c:pt idx="1376">
                  <c:v>-3.9958784365233813E-2</c:v>
                </c:pt>
                <c:pt idx="1377">
                  <c:v>-3.4659631323882278E-2</c:v>
                </c:pt>
                <c:pt idx="1378">
                  <c:v>-4.1283572625571807E-2</c:v>
                </c:pt>
                <c:pt idx="1379">
                  <c:v>-3.9958784365233813E-2</c:v>
                </c:pt>
                <c:pt idx="1380">
                  <c:v>-3.7309207844558046E-2</c:v>
                </c:pt>
                <c:pt idx="1381">
                  <c:v>-3.5984419584220273E-2</c:v>
                </c:pt>
                <c:pt idx="1382">
                  <c:v>-2.6710901761855199E-2</c:v>
                </c:pt>
                <c:pt idx="1383">
                  <c:v>-3.5984419584220273E-2</c:v>
                </c:pt>
                <c:pt idx="1384">
                  <c:v>-3.0685266542868739E-2</c:v>
                </c:pt>
                <c:pt idx="1385">
                  <c:v>-3.0685266542868739E-2</c:v>
                </c:pt>
                <c:pt idx="1386">
                  <c:v>-3.0685266542868739E-2</c:v>
                </c:pt>
                <c:pt idx="1387">
                  <c:v>-3.4659631323882278E-2</c:v>
                </c:pt>
                <c:pt idx="1388">
                  <c:v>-3.9958784365233813E-2</c:v>
                </c:pt>
                <c:pt idx="1389">
                  <c:v>-3.7309207844558046E-2</c:v>
                </c:pt>
                <c:pt idx="1390">
                  <c:v>-3.0685266542868739E-2</c:v>
                </c:pt>
                <c:pt idx="1391">
                  <c:v>-3.2010054803206511E-2</c:v>
                </c:pt>
                <c:pt idx="1392">
                  <c:v>-4.1283572625571807E-2</c:v>
                </c:pt>
                <c:pt idx="1393">
                  <c:v>-3.0685266542868739E-2</c:v>
                </c:pt>
                <c:pt idx="1394">
                  <c:v>-3.7309207844558046E-2</c:v>
                </c:pt>
                <c:pt idx="1395">
                  <c:v>-3.2010054803206511E-2</c:v>
                </c:pt>
                <c:pt idx="1396">
                  <c:v>-3.5984419584220273E-2</c:v>
                </c:pt>
                <c:pt idx="1397">
                  <c:v>-3.4659631323882278E-2</c:v>
                </c:pt>
                <c:pt idx="1398">
                  <c:v>-3.3334843063544506E-2</c:v>
                </c:pt>
                <c:pt idx="1399">
                  <c:v>-4.1283572625571807E-2</c:v>
                </c:pt>
                <c:pt idx="1400">
                  <c:v>-3.7309207844558046E-2</c:v>
                </c:pt>
                <c:pt idx="1401">
                  <c:v>-3.9958784365233813E-2</c:v>
                </c:pt>
                <c:pt idx="1402">
                  <c:v>-3.4659631323882278E-2</c:v>
                </c:pt>
                <c:pt idx="1403">
                  <c:v>-3.863399610489604E-2</c:v>
                </c:pt>
                <c:pt idx="1404">
                  <c:v>-3.9958784365233813E-2</c:v>
                </c:pt>
                <c:pt idx="1405">
                  <c:v>-4.7907513927261114E-2</c:v>
                </c:pt>
                <c:pt idx="1406">
                  <c:v>-3.7309207844558046E-2</c:v>
                </c:pt>
                <c:pt idx="1407">
                  <c:v>-4.6582725666923341E-2</c:v>
                </c:pt>
                <c:pt idx="1408">
                  <c:v>-4.5257937406585347E-2</c:v>
                </c:pt>
                <c:pt idx="1409">
                  <c:v>-3.863399610489604E-2</c:v>
                </c:pt>
                <c:pt idx="1410">
                  <c:v>-3.5984419584220273E-2</c:v>
                </c:pt>
                <c:pt idx="1411">
                  <c:v>-4.5257937406585347E-2</c:v>
                </c:pt>
                <c:pt idx="1412">
                  <c:v>-5.0557090447936881E-2</c:v>
                </c:pt>
                <c:pt idx="1413">
                  <c:v>-4.9232302187599108E-2</c:v>
                </c:pt>
                <c:pt idx="1414">
                  <c:v>-4.7907513927261114E-2</c:v>
                </c:pt>
                <c:pt idx="1415">
                  <c:v>-4.1283572625571807E-2</c:v>
                </c:pt>
                <c:pt idx="1416">
                  <c:v>-4.260836088590958E-2</c:v>
                </c:pt>
                <c:pt idx="1417">
                  <c:v>-4.6582725666923341E-2</c:v>
                </c:pt>
                <c:pt idx="1418">
                  <c:v>-4.260836088590958E-2</c:v>
                </c:pt>
                <c:pt idx="1419">
                  <c:v>-3.5984419584220273E-2</c:v>
                </c:pt>
                <c:pt idx="1420">
                  <c:v>-3.5984419584220273E-2</c:v>
                </c:pt>
                <c:pt idx="1421">
                  <c:v>-4.3933149146247574E-2</c:v>
                </c:pt>
                <c:pt idx="1422">
                  <c:v>-2.9360478282530966E-2</c:v>
                </c:pt>
                <c:pt idx="1423">
                  <c:v>-2.9360478282530966E-2</c:v>
                </c:pt>
                <c:pt idx="1424">
                  <c:v>-3.7309207844558046E-2</c:v>
                </c:pt>
                <c:pt idx="1425">
                  <c:v>-3.7309207844558046E-2</c:v>
                </c:pt>
                <c:pt idx="1426">
                  <c:v>-3.7309207844558046E-2</c:v>
                </c:pt>
                <c:pt idx="1427">
                  <c:v>-4.5257937406585347E-2</c:v>
                </c:pt>
                <c:pt idx="1428">
                  <c:v>-3.7309207844558046E-2</c:v>
                </c:pt>
                <c:pt idx="1429">
                  <c:v>-4.3933149146247574E-2</c:v>
                </c:pt>
                <c:pt idx="1430">
                  <c:v>-4.3933149146247574E-2</c:v>
                </c:pt>
                <c:pt idx="1431">
                  <c:v>-5.1881878708274876E-2</c:v>
                </c:pt>
                <c:pt idx="1432">
                  <c:v>-4.7907513927261114E-2</c:v>
                </c:pt>
                <c:pt idx="1433">
                  <c:v>-3.863399610489604E-2</c:v>
                </c:pt>
                <c:pt idx="1434">
                  <c:v>-4.5257937406585347E-2</c:v>
                </c:pt>
                <c:pt idx="1435">
                  <c:v>-3.7309207844558046E-2</c:v>
                </c:pt>
                <c:pt idx="1436">
                  <c:v>-3.7309207844558046E-2</c:v>
                </c:pt>
                <c:pt idx="1437">
                  <c:v>-4.5257937406585347E-2</c:v>
                </c:pt>
                <c:pt idx="1438">
                  <c:v>-4.3933149146247574E-2</c:v>
                </c:pt>
                <c:pt idx="1439">
                  <c:v>-4.260836088590958E-2</c:v>
                </c:pt>
                <c:pt idx="1440">
                  <c:v>-5.0557090447936881E-2</c:v>
                </c:pt>
                <c:pt idx="1441">
                  <c:v>-4.7907513927261114E-2</c:v>
                </c:pt>
                <c:pt idx="1442">
                  <c:v>-5.5856243489288415E-2</c:v>
                </c:pt>
                <c:pt idx="1443">
                  <c:v>-5.0557090447936881E-2</c:v>
                </c:pt>
                <c:pt idx="1444">
                  <c:v>-5.1881878708274876E-2</c:v>
                </c:pt>
                <c:pt idx="1445">
                  <c:v>-4.7907513927261114E-2</c:v>
                </c:pt>
                <c:pt idx="1446">
                  <c:v>-4.9232302187599108E-2</c:v>
                </c:pt>
                <c:pt idx="1447">
                  <c:v>-5.1881878708274876E-2</c:v>
                </c:pt>
                <c:pt idx="1448">
                  <c:v>-5.1881878708274876E-2</c:v>
                </c:pt>
                <c:pt idx="1449">
                  <c:v>-4.9232302187599108E-2</c:v>
                </c:pt>
                <c:pt idx="1450">
                  <c:v>-4.3933149146247574E-2</c:v>
                </c:pt>
                <c:pt idx="1451">
                  <c:v>-4.6582725666923341E-2</c:v>
                </c:pt>
                <c:pt idx="1452">
                  <c:v>-4.5257937406585347E-2</c:v>
                </c:pt>
                <c:pt idx="1453">
                  <c:v>-4.260836088590958E-2</c:v>
                </c:pt>
                <c:pt idx="1454">
                  <c:v>-5.1881878708274876E-2</c:v>
                </c:pt>
                <c:pt idx="1455">
                  <c:v>-4.9232302187599108E-2</c:v>
                </c:pt>
                <c:pt idx="1456">
                  <c:v>-4.5257937406585347E-2</c:v>
                </c:pt>
                <c:pt idx="1457">
                  <c:v>-5.5856243489288415E-2</c:v>
                </c:pt>
                <c:pt idx="1458">
                  <c:v>-5.4531455228950421E-2</c:v>
                </c:pt>
                <c:pt idx="1459">
                  <c:v>-4.260836088590958E-2</c:v>
                </c:pt>
                <c:pt idx="1460">
                  <c:v>-4.6582725666923341E-2</c:v>
                </c:pt>
                <c:pt idx="1461">
                  <c:v>-5.7181031749626188E-2</c:v>
                </c:pt>
                <c:pt idx="1462">
                  <c:v>-5.5856243489288415E-2</c:v>
                </c:pt>
                <c:pt idx="1463">
                  <c:v>-4.7907513927261114E-2</c:v>
                </c:pt>
                <c:pt idx="1464">
                  <c:v>-5.0557090447936881E-2</c:v>
                </c:pt>
                <c:pt idx="1465">
                  <c:v>-5.4531455228950421E-2</c:v>
                </c:pt>
                <c:pt idx="1466">
                  <c:v>-4.9232302187599108E-2</c:v>
                </c:pt>
                <c:pt idx="1467">
                  <c:v>-4.9232302187599108E-2</c:v>
                </c:pt>
                <c:pt idx="1468">
                  <c:v>-4.5257937406585347E-2</c:v>
                </c:pt>
                <c:pt idx="1469">
                  <c:v>-5.1881878708274876E-2</c:v>
                </c:pt>
                <c:pt idx="1470">
                  <c:v>-3.9958784365233813E-2</c:v>
                </c:pt>
                <c:pt idx="1471">
                  <c:v>-4.9232302187599108E-2</c:v>
                </c:pt>
                <c:pt idx="1472">
                  <c:v>-4.7907513927261114E-2</c:v>
                </c:pt>
                <c:pt idx="1473">
                  <c:v>-4.5257937406585347E-2</c:v>
                </c:pt>
                <c:pt idx="1474">
                  <c:v>-5.1881878708274876E-2</c:v>
                </c:pt>
                <c:pt idx="1475">
                  <c:v>-5.1881878708274876E-2</c:v>
                </c:pt>
                <c:pt idx="1476">
                  <c:v>-5.1881878708274876E-2</c:v>
                </c:pt>
                <c:pt idx="1477">
                  <c:v>-5.4531455228950421E-2</c:v>
                </c:pt>
                <c:pt idx="1478">
                  <c:v>-5.3206666968612648E-2</c:v>
                </c:pt>
                <c:pt idx="1479">
                  <c:v>-4.9232302187599108E-2</c:v>
                </c:pt>
                <c:pt idx="1480">
                  <c:v>-4.7907513927261114E-2</c:v>
                </c:pt>
                <c:pt idx="1481">
                  <c:v>-4.5257937406585347E-2</c:v>
                </c:pt>
                <c:pt idx="1482">
                  <c:v>-5.7181031749626188E-2</c:v>
                </c:pt>
                <c:pt idx="1483">
                  <c:v>-5.3206666968612648E-2</c:v>
                </c:pt>
                <c:pt idx="1484">
                  <c:v>-5.1881878708274876E-2</c:v>
                </c:pt>
                <c:pt idx="1485">
                  <c:v>-4.7907513927261114E-2</c:v>
                </c:pt>
                <c:pt idx="1486">
                  <c:v>-5.3206666968612648E-2</c:v>
                </c:pt>
                <c:pt idx="1487">
                  <c:v>-4.9232302187599108E-2</c:v>
                </c:pt>
                <c:pt idx="1488">
                  <c:v>-5.5856243489288415E-2</c:v>
                </c:pt>
                <c:pt idx="1489">
                  <c:v>-4.7907513927261114E-2</c:v>
                </c:pt>
                <c:pt idx="1490">
                  <c:v>-4.7907513927261114E-2</c:v>
                </c:pt>
                <c:pt idx="1491">
                  <c:v>-4.9232302187599108E-2</c:v>
                </c:pt>
                <c:pt idx="1492">
                  <c:v>-4.6582725666923341E-2</c:v>
                </c:pt>
                <c:pt idx="1493">
                  <c:v>-5.4531455228950421E-2</c:v>
                </c:pt>
                <c:pt idx="1494">
                  <c:v>-5.3206666968612648E-2</c:v>
                </c:pt>
                <c:pt idx="1495">
                  <c:v>-5.8505820009964182E-2</c:v>
                </c:pt>
                <c:pt idx="1496">
                  <c:v>-5.1881878708274876E-2</c:v>
                </c:pt>
                <c:pt idx="1497">
                  <c:v>-6.1155396530639949E-2</c:v>
                </c:pt>
                <c:pt idx="1498">
                  <c:v>-5.3206666968612648E-2</c:v>
                </c:pt>
                <c:pt idx="1499">
                  <c:v>-5.1881878708274876E-2</c:v>
                </c:pt>
                <c:pt idx="1500">
                  <c:v>-6.3804973051315717E-2</c:v>
                </c:pt>
                <c:pt idx="1501">
                  <c:v>-4.5257937406585347E-2</c:v>
                </c:pt>
                <c:pt idx="1502">
                  <c:v>0.51512749671633684</c:v>
                </c:pt>
                <c:pt idx="1503">
                  <c:v>0.50187961411295801</c:v>
                </c:pt>
                <c:pt idx="1504">
                  <c:v>0.48333257846822775</c:v>
                </c:pt>
                <c:pt idx="1505">
                  <c:v>0.49393088455093082</c:v>
                </c:pt>
                <c:pt idx="1506">
                  <c:v>0.48598215498890351</c:v>
                </c:pt>
                <c:pt idx="1507">
                  <c:v>0.4873069432492414</c:v>
                </c:pt>
                <c:pt idx="1508">
                  <c:v>0.48465736672856563</c:v>
                </c:pt>
                <c:pt idx="1509">
                  <c:v>0.48995651976991716</c:v>
                </c:pt>
                <c:pt idx="1510">
                  <c:v>0.48995651976991716</c:v>
                </c:pt>
                <c:pt idx="1511">
                  <c:v>0.48995651976991716</c:v>
                </c:pt>
                <c:pt idx="1512">
                  <c:v>0.48333257846822775</c:v>
                </c:pt>
                <c:pt idx="1513">
                  <c:v>0.48200779020788986</c:v>
                </c:pt>
                <c:pt idx="1514">
                  <c:v>0.47008469586484902</c:v>
                </c:pt>
                <c:pt idx="1515">
                  <c:v>0.47140948412518691</c:v>
                </c:pt>
                <c:pt idx="1516">
                  <c:v>0.47670863716653833</c:v>
                </c:pt>
                <c:pt idx="1517">
                  <c:v>0.48995651976991716</c:v>
                </c:pt>
                <c:pt idx="1518">
                  <c:v>0.48333257846822775</c:v>
                </c:pt>
                <c:pt idx="1519">
                  <c:v>0.4793582136872141</c:v>
                </c:pt>
                <c:pt idx="1520">
                  <c:v>0.46611033108383537</c:v>
                </c:pt>
                <c:pt idx="1521">
                  <c:v>0.47538384890620045</c:v>
                </c:pt>
                <c:pt idx="1522">
                  <c:v>0.47140948412518691</c:v>
                </c:pt>
                <c:pt idx="1523">
                  <c:v>0.47803342542687621</c:v>
                </c:pt>
                <c:pt idx="1524">
                  <c:v>0.46875990760451114</c:v>
                </c:pt>
                <c:pt idx="1525">
                  <c:v>0.46611033108383537</c:v>
                </c:pt>
                <c:pt idx="1526">
                  <c:v>0.47803342542687621</c:v>
                </c:pt>
                <c:pt idx="1527">
                  <c:v>0.47140948412518691</c:v>
                </c:pt>
                <c:pt idx="1528">
                  <c:v>0.46875990760451114</c:v>
                </c:pt>
                <c:pt idx="1529">
                  <c:v>0.47405906064586256</c:v>
                </c:pt>
                <c:pt idx="1530">
                  <c:v>0.47273427238552479</c:v>
                </c:pt>
                <c:pt idx="1531">
                  <c:v>0.47670863716653833</c:v>
                </c:pt>
                <c:pt idx="1532">
                  <c:v>0.48465736672856563</c:v>
                </c:pt>
                <c:pt idx="1533">
                  <c:v>0.49393088455093082</c:v>
                </c:pt>
                <c:pt idx="1534">
                  <c:v>0.48068300194755198</c:v>
                </c:pt>
                <c:pt idx="1535">
                  <c:v>0.48333257846822775</c:v>
                </c:pt>
                <c:pt idx="1536">
                  <c:v>0.47803342542687621</c:v>
                </c:pt>
                <c:pt idx="1537">
                  <c:v>0.47273427238552479</c:v>
                </c:pt>
                <c:pt idx="1538">
                  <c:v>0.47803342542687621</c:v>
                </c:pt>
                <c:pt idx="1539">
                  <c:v>0.47670863716653833</c:v>
                </c:pt>
                <c:pt idx="1540">
                  <c:v>0.47273427238552479</c:v>
                </c:pt>
                <c:pt idx="1541">
                  <c:v>0.4793582136872141</c:v>
                </c:pt>
                <c:pt idx="1542">
                  <c:v>0.47273427238552479</c:v>
                </c:pt>
                <c:pt idx="1543">
                  <c:v>0.47538384890620045</c:v>
                </c:pt>
                <c:pt idx="1544">
                  <c:v>0.47008469586484902</c:v>
                </c:pt>
                <c:pt idx="1545">
                  <c:v>0.48200779020788986</c:v>
                </c:pt>
                <c:pt idx="1546">
                  <c:v>0.47140948412518691</c:v>
                </c:pt>
                <c:pt idx="1547">
                  <c:v>0.47405906064586256</c:v>
                </c:pt>
                <c:pt idx="1548">
                  <c:v>0.47538384890620045</c:v>
                </c:pt>
                <c:pt idx="1549">
                  <c:v>0.47140948412518691</c:v>
                </c:pt>
                <c:pt idx="1550">
                  <c:v>0.47140948412518691</c:v>
                </c:pt>
                <c:pt idx="1551">
                  <c:v>0.4793582136872141</c:v>
                </c:pt>
                <c:pt idx="1552">
                  <c:v>0.47538384890620045</c:v>
                </c:pt>
                <c:pt idx="1553">
                  <c:v>0.45948638978214595</c:v>
                </c:pt>
                <c:pt idx="1554">
                  <c:v>0.46875990760451114</c:v>
                </c:pt>
                <c:pt idx="1555">
                  <c:v>0.47538384890620045</c:v>
                </c:pt>
                <c:pt idx="1556">
                  <c:v>0.47273427238552479</c:v>
                </c:pt>
                <c:pt idx="1557">
                  <c:v>0.47140948412518691</c:v>
                </c:pt>
                <c:pt idx="1558">
                  <c:v>0.47538384890620045</c:v>
                </c:pt>
                <c:pt idx="1559">
                  <c:v>0.48068300194755198</c:v>
                </c:pt>
                <c:pt idx="1560">
                  <c:v>0.47273427238552479</c:v>
                </c:pt>
                <c:pt idx="1561">
                  <c:v>0.4793582136872141</c:v>
                </c:pt>
                <c:pt idx="1562">
                  <c:v>0.48465736672856563</c:v>
                </c:pt>
                <c:pt idx="1563">
                  <c:v>0.48200779020788986</c:v>
                </c:pt>
                <c:pt idx="1564">
                  <c:v>0.47803342542687621</c:v>
                </c:pt>
                <c:pt idx="1565">
                  <c:v>0.46743511934417326</c:v>
                </c:pt>
                <c:pt idx="1566">
                  <c:v>0.47140948412518691</c:v>
                </c:pt>
                <c:pt idx="1567">
                  <c:v>0.47140948412518691</c:v>
                </c:pt>
                <c:pt idx="1568">
                  <c:v>0.46213596630282172</c:v>
                </c:pt>
                <c:pt idx="1569">
                  <c:v>0.47273427238552479</c:v>
                </c:pt>
                <c:pt idx="1570">
                  <c:v>0.47538384890620045</c:v>
                </c:pt>
                <c:pt idx="1571">
                  <c:v>0.47405906064586256</c:v>
                </c:pt>
                <c:pt idx="1572">
                  <c:v>0.47670863716653833</c:v>
                </c:pt>
                <c:pt idx="1573">
                  <c:v>0.46478554282349749</c:v>
                </c:pt>
                <c:pt idx="1574">
                  <c:v>0.47538384890620045</c:v>
                </c:pt>
                <c:pt idx="1575">
                  <c:v>0.46611033108383537</c:v>
                </c:pt>
                <c:pt idx="1576">
                  <c:v>0.46875990760451114</c:v>
                </c:pt>
                <c:pt idx="1577">
                  <c:v>0.48465736672856563</c:v>
                </c:pt>
                <c:pt idx="1578">
                  <c:v>0.47803342542687621</c:v>
                </c:pt>
                <c:pt idx="1579">
                  <c:v>0.46611033108383537</c:v>
                </c:pt>
                <c:pt idx="1580">
                  <c:v>0.47273427238552479</c:v>
                </c:pt>
                <c:pt idx="1581">
                  <c:v>0.47538384890620045</c:v>
                </c:pt>
                <c:pt idx="1582">
                  <c:v>0.47538384890620045</c:v>
                </c:pt>
                <c:pt idx="1583">
                  <c:v>0.46875990760451114</c:v>
                </c:pt>
                <c:pt idx="1584">
                  <c:v>0.47273427238552479</c:v>
                </c:pt>
                <c:pt idx="1585">
                  <c:v>0.47008469586484902</c:v>
                </c:pt>
                <c:pt idx="1586">
                  <c:v>0.46611033108383537</c:v>
                </c:pt>
                <c:pt idx="1587">
                  <c:v>0.47405906064586256</c:v>
                </c:pt>
                <c:pt idx="1588">
                  <c:v>0.46875990760451114</c:v>
                </c:pt>
                <c:pt idx="1589">
                  <c:v>0.47008469586484902</c:v>
                </c:pt>
                <c:pt idx="1590">
                  <c:v>0.47538384890620045</c:v>
                </c:pt>
                <c:pt idx="1591">
                  <c:v>0.47405906064586256</c:v>
                </c:pt>
                <c:pt idx="1592">
                  <c:v>0.46743511934417326</c:v>
                </c:pt>
                <c:pt idx="1593">
                  <c:v>0.46611033108383537</c:v>
                </c:pt>
                <c:pt idx="1594">
                  <c:v>0.47538384890620045</c:v>
                </c:pt>
                <c:pt idx="1595">
                  <c:v>0.46478554282349749</c:v>
                </c:pt>
                <c:pt idx="1596">
                  <c:v>0.46743511934417326</c:v>
                </c:pt>
                <c:pt idx="1597">
                  <c:v>0.47008469586484902</c:v>
                </c:pt>
                <c:pt idx="1598">
                  <c:v>0.46213596630282172</c:v>
                </c:pt>
                <c:pt idx="1599">
                  <c:v>0.46875990760451114</c:v>
                </c:pt>
                <c:pt idx="1600">
                  <c:v>0.46213596630282172</c:v>
                </c:pt>
                <c:pt idx="1601">
                  <c:v>0.47140948412518691</c:v>
                </c:pt>
                <c:pt idx="1602">
                  <c:v>0.46743511934417326</c:v>
                </c:pt>
                <c:pt idx="1603">
                  <c:v>0.46743511934417326</c:v>
                </c:pt>
                <c:pt idx="1604">
                  <c:v>0.4634607545631596</c:v>
                </c:pt>
                <c:pt idx="1605">
                  <c:v>0.46875990760451114</c:v>
                </c:pt>
                <c:pt idx="1606">
                  <c:v>0.46478554282349749</c:v>
                </c:pt>
                <c:pt idx="1607">
                  <c:v>0.46611033108383537</c:v>
                </c:pt>
                <c:pt idx="1608">
                  <c:v>0.4634607545631596</c:v>
                </c:pt>
                <c:pt idx="1609">
                  <c:v>0.46213596630282172</c:v>
                </c:pt>
                <c:pt idx="1610">
                  <c:v>0.47273427238552479</c:v>
                </c:pt>
                <c:pt idx="1611">
                  <c:v>0.4634607545631596</c:v>
                </c:pt>
                <c:pt idx="1612">
                  <c:v>0.45816160152180807</c:v>
                </c:pt>
                <c:pt idx="1613">
                  <c:v>0.46478554282349749</c:v>
                </c:pt>
                <c:pt idx="1614">
                  <c:v>0.46478554282349749</c:v>
                </c:pt>
                <c:pt idx="1615">
                  <c:v>0.45948638978214595</c:v>
                </c:pt>
                <c:pt idx="1616">
                  <c:v>0.46875990760451114</c:v>
                </c:pt>
                <c:pt idx="1617">
                  <c:v>0.46743511934417326</c:v>
                </c:pt>
                <c:pt idx="1618">
                  <c:v>0.4634607545631596</c:v>
                </c:pt>
                <c:pt idx="1619">
                  <c:v>0.46478554282349749</c:v>
                </c:pt>
                <c:pt idx="1620">
                  <c:v>0.46743511934417326</c:v>
                </c:pt>
                <c:pt idx="1621">
                  <c:v>0.47008469586484902</c:v>
                </c:pt>
                <c:pt idx="1622">
                  <c:v>0.46611033108383537</c:v>
                </c:pt>
                <c:pt idx="1623">
                  <c:v>0.46213596630282172</c:v>
                </c:pt>
                <c:pt idx="1624">
                  <c:v>0.46081117804248384</c:v>
                </c:pt>
                <c:pt idx="1625">
                  <c:v>0.46213596630282172</c:v>
                </c:pt>
                <c:pt idx="1626">
                  <c:v>0.46081117804248384</c:v>
                </c:pt>
                <c:pt idx="1627">
                  <c:v>0.46478554282349749</c:v>
                </c:pt>
                <c:pt idx="1628">
                  <c:v>0.46081117804248384</c:v>
                </c:pt>
                <c:pt idx="1629">
                  <c:v>0.46081117804248384</c:v>
                </c:pt>
                <c:pt idx="1630">
                  <c:v>0.46213596630282172</c:v>
                </c:pt>
                <c:pt idx="1631">
                  <c:v>0.4634607545631596</c:v>
                </c:pt>
                <c:pt idx="1632">
                  <c:v>0.46611033108383537</c:v>
                </c:pt>
                <c:pt idx="1633">
                  <c:v>0.45948638978214595</c:v>
                </c:pt>
                <c:pt idx="1634">
                  <c:v>0.46213596630282172</c:v>
                </c:pt>
                <c:pt idx="1635">
                  <c:v>0.45948638978214595</c:v>
                </c:pt>
                <c:pt idx="1636">
                  <c:v>0.46213596630282172</c:v>
                </c:pt>
                <c:pt idx="1637">
                  <c:v>0.46478554282349749</c:v>
                </c:pt>
                <c:pt idx="1638">
                  <c:v>0.46081117804248384</c:v>
                </c:pt>
                <c:pt idx="1639">
                  <c:v>0.45286244848045654</c:v>
                </c:pt>
                <c:pt idx="1640">
                  <c:v>0.46213596630282172</c:v>
                </c:pt>
                <c:pt idx="1641">
                  <c:v>0.4555120250011323</c:v>
                </c:pt>
                <c:pt idx="1642">
                  <c:v>0.45948638978214595</c:v>
                </c:pt>
                <c:pt idx="1643">
                  <c:v>0.45683681326147019</c:v>
                </c:pt>
                <c:pt idx="1644">
                  <c:v>0.45816160152180807</c:v>
                </c:pt>
                <c:pt idx="1645">
                  <c:v>0.46213596630282172</c:v>
                </c:pt>
                <c:pt idx="1646">
                  <c:v>0.45021287195978077</c:v>
                </c:pt>
                <c:pt idx="1647">
                  <c:v>0.45021287195978077</c:v>
                </c:pt>
                <c:pt idx="1648">
                  <c:v>0.45021287195978077</c:v>
                </c:pt>
                <c:pt idx="1649">
                  <c:v>0.45418723674079442</c:v>
                </c:pt>
                <c:pt idx="1650">
                  <c:v>0.4634607545631596</c:v>
                </c:pt>
                <c:pt idx="1651">
                  <c:v>0.46081117804248384</c:v>
                </c:pt>
                <c:pt idx="1652">
                  <c:v>0.46213596630282172</c:v>
                </c:pt>
                <c:pt idx="1653">
                  <c:v>0.45948638978214595</c:v>
                </c:pt>
                <c:pt idx="1654">
                  <c:v>0.4634607545631596</c:v>
                </c:pt>
                <c:pt idx="1655">
                  <c:v>0.46081117804248384</c:v>
                </c:pt>
                <c:pt idx="1656">
                  <c:v>0.45948638978214595</c:v>
                </c:pt>
                <c:pt idx="1657">
                  <c:v>0.46478554282349749</c:v>
                </c:pt>
                <c:pt idx="1658">
                  <c:v>0.45816160152180807</c:v>
                </c:pt>
                <c:pt idx="1659">
                  <c:v>0.45948638978214595</c:v>
                </c:pt>
                <c:pt idx="1660">
                  <c:v>0.46081117804248384</c:v>
                </c:pt>
                <c:pt idx="1661">
                  <c:v>0.44756329543910511</c:v>
                </c:pt>
                <c:pt idx="1662">
                  <c:v>0.44491371891842935</c:v>
                </c:pt>
                <c:pt idx="1663">
                  <c:v>0.46213596630282172</c:v>
                </c:pt>
                <c:pt idx="1664">
                  <c:v>0.45816160152180807</c:v>
                </c:pt>
                <c:pt idx="1665">
                  <c:v>0.4555120250011323</c:v>
                </c:pt>
                <c:pt idx="1666">
                  <c:v>0.44756329543910511</c:v>
                </c:pt>
                <c:pt idx="1667">
                  <c:v>0.45021287195978077</c:v>
                </c:pt>
                <c:pt idx="1668">
                  <c:v>0.45153766022011865</c:v>
                </c:pt>
                <c:pt idx="1669">
                  <c:v>0.45816160152180807</c:v>
                </c:pt>
                <c:pt idx="1670">
                  <c:v>0.44756329543910511</c:v>
                </c:pt>
                <c:pt idx="1671">
                  <c:v>0.44491371891842935</c:v>
                </c:pt>
                <c:pt idx="1672">
                  <c:v>0.44226414239775358</c:v>
                </c:pt>
                <c:pt idx="1673">
                  <c:v>0.44491371891842935</c:v>
                </c:pt>
                <c:pt idx="1674">
                  <c:v>0.44888808369944289</c:v>
                </c:pt>
                <c:pt idx="1675">
                  <c:v>0.44623850717876723</c:v>
                </c:pt>
                <c:pt idx="1676">
                  <c:v>0.44623850717876723</c:v>
                </c:pt>
                <c:pt idx="1677">
                  <c:v>0.44623850717876723</c:v>
                </c:pt>
                <c:pt idx="1678">
                  <c:v>0.44623850717876723</c:v>
                </c:pt>
                <c:pt idx="1679">
                  <c:v>0.45021287195978077</c:v>
                </c:pt>
                <c:pt idx="1680">
                  <c:v>0.44756329543910511</c:v>
                </c:pt>
                <c:pt idx="1681">
                  <c:v>0.43961456587707781</c:v>
                </c:pt>
                <c:pt idx="1682">
                  <c:v>0.4409393541374157</c:v>
                </c:pt>
                <c:pt idx="1683">
                  <c:v>0.44623850717876723</c:v>
                </c:pt>
                <c:pt idx="1684">
                  <c:v>0.44756329543910511</c:v>
                </c:pt>
                <c:pt idx="1685">
                  <c:v>0.44756329543910511</c:v>
                </c:pt>
                <c:pt idx="1686">
                  <c:v>0.44358893065809146</c:v>
                </c:pt>
                <c:pt idx="1687">
                  <c:v>0.44491371891842935</c:v>
                </c:pt>
                <c:pt idx="1688">
                  <c:v>0.44888808369944289</c:v>
                </c:pt>
                <c:pt idx="1689">
                  <c:v>0.44358893065809146</c:v>
                </c:pt>
                <c:pt idx="1690">
                  <c:v>0.44623850717876723</c:v>
                </c:pt>
                <c:pt idx="1691">
                  <c:v>0.44491371891842935</c:v>
                </c:pt>
                <c:pt idx="1692">
                  <c:v>0.44491371891842935</c:v>
                </c:pt>
                <c:pt idx="1693">
                  <c:v>0.44756329543910511</c:v>
                </c:pt>
                <c:pt idx="1694">
                  <c:v>0.45021287195978077</c:v>
                </c:pt>
                <c:pt idx="1695">
                  <c:v>0.45021287195978077</c:v>
                </c:pt>
                <c:pt idx="1696">
                  <c:v>0.45153766022011865</c:v>
                </c:pt>
                <c:pt idx="1697">
                  <c:v>0.44491371891842935</c:v>
                </c:pt>
                <c:pt idx="1698">
                  <c:v>0.45021287195978077</c:v>
                </c:pt>
                <c:pt idx="1699">
                  <c:v>0.45021287195978077</c:v>
                </c:pt>
                <c:pt idx="1700">
                  <c:v>0.44491371891842935</c:v>
                </c:pt>
                <c:pt idx="1701">
                  <c:v>0.44491371891842935</c:v>
                </c:pt>
                <c:pt idx="1702">
                  <c:v>0.45021287195978077</c:v>
                </c:pt>
                <c:pt idx="1703">
                  <c:v>0.44358893065809146</c:v>
                </c:pt>
                <c:pt idx="1704">
                  <c:v>0.44226414239775358</c:v>
                </c:pt>
                <c:pt idx="1705">
                  <c:v>0.44226414239775358</c:v>
                </c:pt>
                <c:pt idx="1706">
                  <c:v>0.43564020109606416</c:v>
                </c:pt>
                <c:pt idx="1707">
                  <c:v>0.44358893065809146</c:v>
                </c:pt>
                <c:pt idx="1708">
                  <c:v>0.44888808369944289</c:v>
                </c:pt>
                <c:pt idx="1709">
                  <c:v>0.44358893065809146</c:v>
                </c:pt>
                <c:pt idx="1710">
                  <c:v>0.45153766022011865</c:v>
                </c:pt>
                <c:pt idx="1711">
                  <c:v>0.45021287195978077</c:v>
                </c:pt>
                <c:pt idx="1712">
                  <c:v>0.44756329543910511</c:v>
                </c:pt>
                <c:pt idx="1713">
                  <c:v>0.45683681326147019</c:v>
                </c:pt>
                <c:pt idx="1714">
                  <c:v>0.43828977761673993</c:v>
                </c:pt>
                <c:pt idx="1715">
                  <c:v>0.44888808369944289</c:v>
                </c:pt>
                <c:pt idx="1716">
                  <c:v>0.44491371891842935</c:v>
                </c:pt>
                <c:pt idx="1717">
                  <c:v>0.44623850717876723</c:v>
                </c:pt>
                <c:pt idx="1718">
                  <c:v>0.44358893065809146</c:v>
                </c:pt>
                <c:pt idx="1719">
                  <c:v>0.44756329543910511</c:v>
                </c:pt>
                <c:pt idx="1720">
                  <c:v>0.44623850717876723</c:v>
                </c:pt>
                <c:pt idx="1721">
                  <c:v>0.4409393541374157</c:v>
                </c:pt>
                <c:pt idx="1722">
                  <c:v>0.43961456587707781</c:v>
                </c:pt>
                <c:pt idx="1723">
                  <c:v>0.43828977761673993</c:v>
                </c:pt>
                <c:pt idx="1724">
                  <c:v>0.43961456587707781</c:v>
                </c:pt>
                <c:pt idx="1725">
                  <c:v>0.44226414239775358</c:v>
                </c:pt>
                <c:pt idx="1726">
                  <c:v>0.43828977761673993</c:v>
                </c:pt>
                <c:pt idx="1727">
                  <c:v>0.4409393541374157</c:v>
                </c:pt>
                <c:pt idx="1728">
                  <c:v>0.44226414239775358</c:v>
                </c:pt>
                <c:pt idx="1729">
                  <c:v>0.4409393541374157</c:v>
                </c:pt>
                <c:pt idx="1730">
                  <c:v>0.4409393541374157</c:v>
                </c:pt>
                <c:pt idx="1731">
                  <c:v>0.4409393541374157</c:v>
                </c:pt>
                <c:pt idx="1732">
                  <c:v>0.43564020109606416</c:v>
                </c:pt>
                <c:pt idx="1733">
                  <c:v>0.43564020109606416</c:v>
                </c:pt>
                <c:pt idx="1734">
                  <c:v>0.4409393541374157</c:v>
                </c:pt>
                <c:pt idx="1735">
                  <c:v>0.44358893065809146</c:v>
                </c:pt>
                <c:pt idx="1736">
                  <c:v>0.44226414239775358</c:v>
                </c:pt>
                <c:pt idx="1737">
                  <c:v>0.43696498935640204</c:v>
                </c:pt>
                <c:pt idx="1738">
                  <c:v>0.43564020109606416</c:v>
                </c:pt>
                <c:pt idx="1739">
                  <c:v>0.44358893065809146</c:v>
                </c:pt>
                <c:pt idx="1740">
                  <c:v>0.43431541283572628</c:v>
                </c:pt>
                <c:pt idx="1741">
                  <c:v>0.44623850717876723</c:v>
                </c:pt>
                <c:pt idx="1742">
                  <c:v>0.43431541283572628</c:v>
                </c:pt>
                <c:pt idx="1743">
                  <c:v>0.43828977761673993</c:v>
                </c:pt>
                <c:pt idx="1744">
                  <c:v>0.43828977761673993</c:v>
                </c:pt>
                <c:pt idx="1745">
                  <c:v>0.43166583631505051</c:v>
                </c:pt>
                <c:pt idx="1746">
                  <c:v>0.4409393541374157</c:v>
                </c:pt>
                <c:pt idx="1747">
                  <c:v>0.4409393541374157</c:v>
                </c:pt>
                <c:pt idx="1748">
                  <c:v>0.4409393541374157</c:v>
                </c:pt>
                <c:pt idx="1749">
                  <c:v>0.43299062457538839</c:v>
                </c:pt>
                <c:pt idx="1750">
                  <c:v>0.43564020109606416</c:v>
                </c:pt>
                <c:pt idx="1751">
                  <c:v>0.43299062457538839</c:v>
                </c:pt>
                <c:pt idx="1752">
                  <c:v>0.43696498935640204</c:v>
                </c:pt>
                <c:pt idx="1753">
                  <c:v>0.43166583631505051</c:v>
                </c:pt>
                <c:pt idx="1754">
                  <c:v>0.43299062457538839</c:v>
                </c:pt>
                <c:pt idx="1755">
                  <c:v>0.43696498935640204</c:v>
                </c:pt>
                <c:pt idx="1756">
                  <c:v>0.42769147153403686</c:v>
                </c:pt>
                <c:pt idx="1757">
                  <c:v>0.43034104805471263</c:v>
                </c:pt>
                <c:pt idx="1758">
                  <c:v>0.42769147153403686</c:v>
                </c:pt>
                <c:pt idx="1759">
                  <c:v>0.43166583631505051</c:v>
                </c:pt>
                <c:pt idx="1760">
                  <c:v>0.43431541283572628</c:v>
                </c:pt>
                <c:pt idx="1761">
                  <c:v>0.42504189501336109</c:v>
                </c:pt>
                <c:pt idx="1762">
                  <c:v>0.42371710675302332</c:v>
                </c:pt>
                <c:pt idx="1763">
                  <c:v>0.42371710675302332</c:v>
                </c:pt>
                <c:pt idx="1764">
                  <c:v>0.42239231849268544</c:v>
                </c:pt>
                <c:pt idx="1765">
                  <c:v>0.42504189501336109</c:v>
                </c:pt>
                <c:pt idx="1766">
                  <c:v>0.43299062457538839</c:v>
                </c:pt>
                <c:pt idx="1767">
                  <c:v>0.43166583631505051</c:v>
                </c:pt>
                <c:pt idx="1768">
                  <c:v>0.42636668327369898</c:v>
                </c:pt>
                <c:pt idx="1769">
                  <c:v>0.43431541283572628</c:v>
                </c:pt>
                <c:pt idx="1770">
                  <c:v>0.43299062457538839</c:v>
                </c:pt>
                <c:pt idx="1771">
                  <c:v>0.42769147153403686</c:v>
                </c:pt>
                <c:pt idx="1772">
                  <c:v>0.42636668327369898</c:v>
                </c:pt>
                <c:pt idx="1773">
                  <c:v>0.42504189501336109</c:v>
                </c:pt>
                <c:pt idx="1774">
                  <c:v>0.42636668327369898</c:v>
                </c:pt>
                <c:pt idx="1775">
                  <c:v>0.42371710675302332</c:v>
                </c:pt>
                <c:pt idx="1776">
                  <c:v>0.42239231849268544</c:v>
                </c:pt>
                <c:pt idx="1777">
                  <c:v>0.42239231849268544</c:v>
                </c:pt>
                <c:pt idx="1778">
                  <c:v>0.4170931654513339</c:v>
                </c:pt>
                <c:pt idx="1779">
                  <c:v>0.41311880067032025</c:v>
                </c:pt>
                <c:pt idx="1780">
                  <c:v>0.41444358893065814</c:v>
                </c:pt>
                <c:pt idx="1781">
                  <c:v>0.41974274197200967</c:v>
                </c:pt>
                <c:pt idx="1782">
                  <c:v>0.41311880067032025</c:v>
                </c:pt>
                <c:pt idx="1783">
                  <c:v>0.41841795371167179</c:v>
                </c:pt>
                <c:pt idx="1784">
                  <c:v>0.41444358893065814</c:v>
                </c:pt>
                <c:pt idx="1785">
                  <c:v>0.41974274197200967</c:v>
                </c:pt>
                <c:pt idx="1786">
                  <c:v>0.4170931654513339</c:v>
                </c:pt>
                <c:pt idx="1787">
                  <c:v>0.4091444358893066</c:v>
                </c:pt>
                <c:pt idx="1788">
                  <c:v>0.42106753023234755</c:v>
                </c:pt>
                <c:pt idx="1789">
                  <c:v>0.41046922414964448</c:v>
                </c:pt>
                <c:pt idx="1790">
                  <c:v>0.41841795371167179</c:v>
                </c:pt>
                <c:pt idx="1791">
                  <c:v>0.41576837719099602</c:v>
                </c:pt>
                <c:pt idx="1792">
                  <c:v>0.41576837719099602</c:v>
                </c:pt>
                <c:pt idx="1793">
                  <c:v>0.41179401240998237</c:v>
                </c:pt>
                <c:pt idx="1794">
                  <c:v>0.41576837719099602</c:v>
                </c:pt>
                <c:pt idx="1795">
                  <c:v>0.41179401240998237</c:v>
                </c:pt>
                <c:pt idx="1796">
                  <c:v>0.41841795371167179</c:v>
                </c:pt>
                <c:pt idx="1797">
                  <c:v>0.41179401240998237</c:v>
                </c:pt>
                <c:pt idx="1798">
                  <c:v>0.4091444358893066</c:v>
                </c:pt>
                <c:pt idx="1799">
                  <c:v>0.40781964762896872</c:v>
                </c:pt>
                <c:pt idx="1800">
                  <c:v>0.40252049458761718</c:v>
                </c:pt>
                <c:pt idx="1801">
                  <c:v>0.39324697676525211</c:v>
                </c:pt>
                <c:pt idx="1802">
                  <c:v>0.15875945468544772</c:v>
                </c:pt>
                <c:pt idx="1803">
                  <c:v>8.9870465147878109E-2</c:v>
                </c:pt>
                <c:pt idx="1804">
                  <c:v>4.085329951537664E-2</c:v>
                </c:pt>
                <c:pt idx="1805">
                  <c:v>2.7605416911997915E-2</c:v>
                </c:pt>
                <c:pt idx="1806">
                  <c:v>1.1707957787943313E-2</c:v>
                </c:pt>
                <c:pt idx="1807">
                  <c:v>7.7335930069296621E-3</c:v>
                </c:pt>
                <c:pt idx="1808">
                  <c:v>1.3032746048281196E-2</c:v>
                </c:pt>
                <c:pt idx="1809">
                  <c:v>9.0583812672675457E-3</c:v>
                </c:pt>
                <c:pt idx="1810">
                  <c:v>6.4088047465918896E-3</c:v>
                </c:pt>
                <c:pt idx="1811">
                  <c:v>1.0383169527605429E-2</c:v>
                </c:pt>
                <c:pt idx="1812">
                  <c:v>5.084016486254006E-3</c:v>
                </c:pt>
                <c:pt idx="1813">
                  <c:v>5.084016486254006E-3</c:v>
                </c:pt>
                <c:pt idx="1814">
                  <c:v>5.084016486254006E-3</c:v>
                </c:pt>
                <c:pt idx="1815">
                  <c:v>1.1707957787943313E-2</c:v>
                </c:pt>
                <c:pt idx="1816">
                  <c:v>1.3032746048281196E-2</c:v>
                </c:pt>
                <c:pt idx="1817">
                  <c:v>1.5682322568956963E-2</c:v>
                </c:pt>
                <c:pt idx="1818">
                  <c:v>1.435753430861908E-2</c:v>
                </c:pt>
                <c:pt idx="1819">
                  <c:v>1.5682322568956963E-2</c:v>
                </c:pt>
                <c:pt idx="1820">
                  <c:v>1.5682322568956963E-2</c:v>
                </c:pt>
                <c:pt idx="1821">
                  <c:v>1.3032746048281196E-2</c:v>
                </c:pt>
                <c:pt idx="1822">
                  <c:v>1.435753430861908E-2</c:v>
                </c:pt>
                <c:pt idx="1823">
                  <c:v>1.3032746048281196E-2</c:v>
                </c:pt>
                <c:pt idx="1824">
                  <c:v>1.1707957787943313E-2</c:v>
                </c:pt>
                <c:pt idx="1825">
                  <c:v>1.9656687349970614E-2</c:v>
                </c:pt>
                <c:pt idx="1826">
                  <c:v>1.7007110829294847E-2</c:v>
                </c:pt>
                <c:pt idx="1827">
                  <c:v>2.0981475610308498E-2</c:v>
                </c:pt>
                <c:pt idx="1828">
                  <c:v>1.8331899089632731E-2</c:v>
                </c:pt>
                <c:pt idx="1829">
                  <c:v>2.0981475610308498E-2</c:v>
                </c:pt>
                <c:pt idx="1830">
                  <c:v>1.1707957787943313E-2</c:v>
                </c:pt>
                <c:pt idx="1831">
                  <c:v>1.7007110829294847E-2</c:v>
                </c:pt>
                <c:pt idx="1832">
                  <c:v>1.5682322568956963E-2</c:v>
                </c:pt>
                <c:pt idx="1833">
                  <c:v>1.7007110829294847E-2</c:v>
                </c:pt>
                <c:pt idx="1834">
                  <c:v>1.8331899089632731E-2</c:v>
                </c:pt>
                <c:pt idx="1835">
                  <c:v>1.0383169527605429E-2</c:v>
                </c:pt>
                <c:pt idx="1836">
                  <c:v>1.5682322568956963E-2</c:v>
                </c:pt>
                <c:pt idx="1837">
                  <c:v>1.5682322568956963E-2</c:v>
                </c:pt>
                <c:pt idx="1838">
                  <c:v>1.435753430861908E-2</c:v>
                </c:pt>
                <c:pt idx="1839">
                  <c:v>1.3032746048281196E-2</c:v>
                </c:pt>
                <c:pt idx="1840">
                  <c:v>1.8331899089632731E-2</c:v>
                </c:pt>
                <c:pt idx="1841">
                  <c:v>1.1707957787943313E-2</c:v>
                </c:pt>
                <c:pt idx="1842">
                  <c:v>1.435753430861908E-2</c:v>
                </c:pt>
                <c:pt idx="1843">
                  <c:v>1.1707957787943313E-2</c:v>
                </c:pt>
                <c:pt idx="1844">
                  <c:v>1.7007110829294847E-2</c:v>
                </c:pt>
                <c:pt idx="1845">
                  <c:v>1.435753430861908E-2</c:v>
                </c:pt>
                <c:pt idx="1846">
                  <c:v>1.0383169527605429E-2</c:v>
                </c:pt>
                <c:pt idx="1847">
                  <c:v>1.3032746048281196E-2</c:v>
                </c:pt>
                <c:pt idx="1848">
                  <c:v>1.1707957787943313E-2</c:v>
                </c:pt>
                <c:pt idx="1849">
                  <c:v>1.435753430861908E-2</c:v>
                </c:pt>
                <c:pt idx="1850">
                  <c:v>1.0383169527605429E-2</c:v>
                </c:pt>
                <c:pt idx="1851">
                  <c:v>1.1707957787943313E-2</c:v>
                </c:pt>
                <c:pt idx="1852">
                  <c:v>1.0383169527605429E-2</c:v>
                </c:pt>
                <c:pt idx="1853">
                  <c:v>1.3032746048281196E-2</c:v>
                </c:pt>
                <c:pt idx="1854">
                  <c:v>9.0583812672675457E-3</c:v>
                </c:pt>
                <c:pt idx="1855">
                  <c:v>1.3032746048281196E-2</c:v>
                </c:pt>
                <c:pt idx="1856">
                  <c:v>1.7007110829294847E-2</c:v>
                </c:pt>
                <c:pt idx="1857">
                  <c:v>6.4088047465918896E-3</c:v>
                </c:pt>
                <c:pt idx="1858">
                  <c:v>7.7335930069296621E-3</c:v>
                </c:pt>
                <c:pt idx="1859">
                  <c:v>1.3032746048281196E-2</c:v>
                </c:pt>
                <c:pt idx="1860">
                  <c:v>1.0383169527605429E-2</c:v>
                </c:pt>
                <c:pt idx="1861">
                  <c:v>7.7335930069296621E-3</c:v>
                </c:pt>
                <c:pt idx="1862">
                  <c:v>1.0383169527605429E-2</c:v>
                </c:pt>
                <c:pt idx="1863">
                  <c:v>6.4088047465918896E-3</c:v>
                </c:pt>
                <c:pt idx="1864">
                  <c:v>6.4088047465918896E-3</c:v>
                </c:pt>
                <c:pt idx="1865">
                  <c:v>1.3032746048281196E-2</c:v>
                </c:pt>
                <c:pt idx="1866">
                  <c:v>5.084016486254006E-3</c:v>
                </c:pt>
                <c:pt idx="1867">
                  <c:v>7.7335930069296621E-3</c:v>
                </c:pt>
                <c:pt idx="1868">
                  <c:v>6.4088047465918896E-3</c:v>
                </c:pt>
                <c:pt idx="1869">
                  <c:v>5.084016486254006E-3</c:v>
                </c:pt>
                <c:pt idx="1870">
                  <c:v>9.0583812672675457E-3</c:v>
                </c:pt>
                <c:pt idx="1871">
                  <c:v>2.4344399655782389E-3</c:v>
                </c:pt>
                <c:pt idx="1872">
                  <c:v>3.7592282259161225E-3</c:v>
                </c:pt>
                <c:pt idx="1873">
                  <c:v>2.4344399655782389E-3</c:v>
                </c:pt>
                <c:pt idx="1874">
                  <c:v>2.4344399655782389E-3</c:v>
                </c:pt>
                <c:pt idx="1875">
                  <c:v>9.0583812672675457E-3</c:v>
                </c:pt>
                <c:pt idx="1876">
                  <c:v>6.4088047465918896E-3</c:v>
                </c:pt>
                <c:pt idx="1877">
                  <c:v>9.0583812672675457E-3</c:v>
                </c:pt>
                <c:pt idx="1878">
                  <c:v>7.7335930069296621E-3</c:v>
                </c:pt>
                <c:pt idx="1879">
                  <c:v>9.0583812672675457E-3</c:v>
                </c:pt>
                <c:pt idx="1880">
                  <c:v>-2.1513655509752816E-4</c:v>
                </c:pt>
                <c:pt idx="1881">
                  <c:v>9.0583812672675457E-3</c:v>
                </c:pt>
                <c:pt idx="1882">
                  <c:v>7.7335930069296621E-3</c:v>
                </c:pt>
                <c:pt idx="1883">
                  <c:v>1.1707957787943313E-2</c:v>
                </c:pt>
                <c:pt idx="1884">
                  <c:v>1.1707957787943313E-2</c:v>
                </c:pt>
                <c:pt idx="1885">
                  <c:v>1.7007110829294847E-2</c:v>
                </c:pt>
                <c:pt idx="1886">
                  <c:v>1.0383169527605429E-2</c:v>
                </c:pt>
                <c:pt idx="1887">
                  <c:v>9.0583812672675457E-3</c:v>
                </c:pt>
                <c:pt idx="1888">
                  <c:v>7.7335930069296621E-3</c:v>
                </c:pt>
                <c:pt idx="1889">
                  <c:v>1.435753430861908E-2</c:v>
                </c:pt>
                <c:pt idx="1890">
                  <c:v>1.0383169527605429E-2</c:v>
                </c:pt>
                <c:pt idx="1891">
                  <c:v>1.0383169527605429E-2</c:v>
                </c:pt>
                <c:pt idx="1892">
                  <c:v>1.1707957787943313E-2</c:v>
                </c:pt>
                <c:pt idx="1893">
                  <c:v>6.4088047465918896E-3</c:v>
                </c:pt>
                <c:pt idx="1894">
                  <c:v>1.1707957787943313E-2</c:v>
                </c:pt>
                <c:pt idx="1895">
                  <c:v>2.4344399655782389E-3</c:v>
                </c:pt>
                <c:pt idx="1896">
                  <c:v>-2.1513655509752816E-4</c:v>
                </c:pt>
                <c:pt idx="1897">
                  <c:v>7.7335930069296621E-3</c:v>
                </c:pt>
                <c:pt idx="1898">
                  <c:v>6.4088047465918896E-3</c:v>
                </c:pt>
                <c:pt idx="1899">
                  <c:v>9.0583812672675457E-3</c:v>
                </c:pt>
                <c:pt idx="1900">
                  <c:v>3.7592282259161225E-3</c:v>
                </c:pt>
                <c:pt idx="1901">
                  <c:v>5.084016486254006E-3</c:v>
                </c:pt>
                <c:pt idx="1902">
                  <c:v>5.084016486254006E-3</c:v>
                </c:pt>
                <c:pt idx="1903">
                  <c:v>5.084016486254006E-3</c:v>
                </c:pt>
                <c:pt idx="1904">
                  <c:v>6.4088047465918896E-3</c:v>
                </c:pt>
                <c:pt idx="1905">
                  <c:v>6.4088047465918896E-3</c:v>
                </c:pt>
                <c:pt idx="1906">
                  <c:v>-2.1513655509752816E-4</c:v>
                </c:pt>
                <c:pt idx="1907">
                  <c:v>2.4344399655782389E-3</c:v>
                </c:pt>
                <c:pt idx="1908">
                  <c:v>7.7335930069296621E-3</c:v>
                </c:pt>
                <c:pt idx="1909">
                  <c:v>-2.8647130757732953E-3</c:v>
                </c:pt>
                <c:pt idx="1910">
                  <c:v>3.7592282259161225E-3</c:v>
                </c:pt>
                <c:pt idx="1911">
                  <c:v>1.1096517052403554E-3</c:v>
                </c:pt>
                <c:pt idx="1912">
                  <c:v>7.7335930069296621E-3</c:v>
                </c:pt>
                <c:pt idx="1913">
                  <c:v>7.7335930069296621E-3</c:v>
                </c:pt>
                <c:pt idx="1914">
                  <c:v>6.4088047465918896E-3</c:v>
                </c:pt>
                <c:pt idx="1915">
                  <c:v>-2.1513655509752816E-4</c:v>
                </c:pt>
                <c:pt idx="1916">
                  <c:v>3.7592282259161225E-3</c:v>
                </c:pt>
                <c:pt idx="1917">
                  <c:v>2.4344399655782389E-3</c:v>
                </c:pt>
                <c:pt idx="1918">
                  <c:v>1.1707957787943313E-2</c:v>
                </c:pt>
                <c:pt idx="1919">
                  <c:v>1.0383169527605429E-2</c:v>
                </c:pt>
                <c:pt idx="1920">
                  <c:v>2.4344399655782389E-3</c:v>
                </c:pt>
                <c:pt idx="1921">
                  <c:v>6.4088047465918896E-3</c:v>
                </c:pt>
                <c:pt idx="1922">
                  <c:v>2.4344399655782389E-3</c:v>
                </c:pt>
                <c:pt idx="1923">
                  <c:v>6.4088047465918896E-3</c:v>
                </c:pt>
                <c:pt idx="1924">
                  <c:v>-1.5399248154355227E-3</c:v>
                </c:pt>
                <c:pt idx="1925">
                  <c:v>-2.8647130757732953E-3</c:v>
                </c:pt>
                <c:pt idx="1926">
                  <c:v>7.7335930069296621E-3</c:v>
                </c:pt>
                <c:pt idx="1927">
                  <c:v>6.4088047465918896E-3</c:v>
                </c:pt>
                <c:pt idx="1928">
                  <c:v>1.1096517052403554E-3</c:v>
                </c:pt>
                <c:pt idx="1929">
                  <c:v>3.7592282259161225E-3</c:v>
                </c:pt>
                <c:pt idx="1930">
                  <c:v>5.084016486254006E-3</c:v>
                </c:pt>
                <c:pt idx="1931">
                  <c:v>2.4344399655782389E-3</c:v>
                </c:pt>
                <c:pt idx="1932">
                  <c:v>2.4344399655782389E-3</c:v>
                </c:pt>
                <c:pt idx="1933">
                  <c:v>3.7592282259161225E-3</c:v>
                </c:pt>
                <c:pt idx="1934">
                  <c:v>2.4344399655782389E-3</c:v>
                </c:pt>
                <c:pt idx="1935">
                  <c:v>-2.1513655509752816E-4</c:v>
                </c:pt>
                <c:pt idx="1936">
                  <c:v>3.7592282259161225E-3</c:v>
                </c:pt>
                <c:pt idx="1937">
                  <c:v>2.4344399655782389E-3</c:v>
                </c:pt>
                <c:pt idx="1938">
                  <c:v>2.4344399655782389E-3</c:v>
                </c:pt>
                <c:pt idx="1939">
                  <c:v>-2.1513655509752816E-4</c:v>
                </c:pt>
                <c:pt idx="1940">
                  <c:v>2.4344399655782389E-3</c:v>
                </c:pt>
                <c:pt idx="1941">
                  <c:v>-2.1513655509752816E-4</c:v>
                </c:pt>
                <c:pt idx="1942">
                  <c:v>-2.1513655509752816E-4</c:v>
                </c:pt>
                <c:pt idx="1943">
                  <c:v>5.084016486254006E-3</c:v>
                </c:pt>
                <c:pt idx="1944">
                  <c:v>6.4088047465918896E-3</c:v>
                </c:pt>
                <c:pt idx="1945">
                  <c:v>-5.5142895964490624E-3</c:v>
                </c:pt>
                <c:pt idx="1946">
                  <c:v>-1.5399248154355227E-3</c:v>
                </c:pt>
                <c:pt idx="1947">
                  <c:v>1.3032746048281196E-2</c:v>
                </c:pt>
                <c:pt idx="1948">
                  <c:v>2.4344399655782389E-3</c:v>
                </c:pt>
                <c:pt idx="1949">
                  <c:v>1.0383169527605429E-2</c:v>
                </c:pt>
                <c:pt idx="1950">
                  <c:v>5.084016486254006E-3</c:v>
                </c:pt>
                <c:pt idx="1951">
                  <c:v>1.1096517052403554E-3</c:v>
                </c:pt>
                <c:pt idx="1952">
                  <c:v>-2.1513655509752816E-4</c:v>
                </c:pt>
                <c:pt idx="1953">
                  <c:v>2.4344399655782389E-3</c:v>
                </c:pt>
                <c:pt idx="1954">
                  <c:v>3.7592282259161225E-3</c:v>
                </c:pt>
                <c:pt idx="1955">
                  <c:v>5.084016486254006E-3</c:v>
                </c:pt>
                <c:pt idx="1956">
                  <c:v>1.1096517052403554E-3</c:v>
                </c:pt>
                <c:pt idx="1957">
                  <c:v>5.084016486254006E-3</c:v>
                </c:pt>
                <c:pt idx="1958">
                  <c:v>2.4344399655782389E-3</c:v>
                </c:pt>
                <c:pt idx="1959">
                  <c:v>-5.5142895964490624E-3</c:v>
                </c:pt>
                <c:pt idx="1960">
                  <c:v>-2.1513655509752816E-4</c:v>
                </c:pt>
                <c:pt idx="1961">
                  <c:v>1.1096517052403554E-3</c:v>
                </c:pt>
                <c:pt idx="1962">
                  <c:v>-1.5399248154355227E-3</c:v>
                </c:pt>
                <c:pt idx="1963">
                  <c:v>6.4088047465918896E-3</c:v>
                </c:pt>
                <c:pt idx="1964">
                  <c:v>3.7592282259161225E-3</c:v>
                </c:pt>
                <c:pt idx="1965">
                  <c:v>-2.1513655509752816E-4</c:v>
                </c:pt>
                <c:pt idx="1966">
                  <c:v>3.7592282259161225E-3</c:v>
                </c:pt>
                <c:pt idx="1967">
                  <c:v>6.4088047465918896E-3</c:v>
                </c:pt>
                <c:pt idx="1968">
                  <c:v>5.084016486254006E-3</c:v>
                </c:pt>
                <c:pt idx="1969">
                  <c:v>3.7592282259161225E-3</c:v>
                </c:pt>
                <c:pt idx="1970">
                  <c:v>-1.5399248154355227E-3</c:v>
                </c:pt>
                <c:pt idx="1971">
                  <c:v>2.4344399655782389E-3</c:v>
                </c:pt>
                <c:pt idx="1972">
                  <c:v>5.084016486254006E-3</c:v>
                </c:pt>
                <c:pt idx="1973">
                  <c:v>2.4344399655782389E-3</c:v>
                </c:pt>
                <c:pt idx="1974">
                  <c:v>6.4088047465918896E-3</c:v>
                </c:pt>
                <c:pt idx="1975">
                  <c:v>3.7592282259161225E-3</c:v>
                </c:pt>
                <c:pt idx="1976">
                  <c:v>3.7592282259161225E-3</c:v>
                </c:pt>
                <c:pt idx="1977">
                  <c:v>1.1096517052403554E-3</c:v>
                </c:pt>
                <c:pt idx="1978">
                  <c:v>-2.1513655509752816E-4</c:v>
                </c:pt>
                <c:pt idx="1979">
                  <c:v>2.4344399655782389E-3</c:v>
                </c:pt>
                <c:pt idx="1980">
                  <c:v>-2.1513655509752816E-4</c:v>
                </c:pt>
                <c:pt idx="1981">
                  <c:v>1.1096517052403554E-3</c:v>
                </c:pt>
                <c:pt idx="1982">
                  <c:v>1.1096517052403554E-3</c:v>
                </c:pt>
                <c:pt idx="1983">
                  <c:v>2.4344399655782389E-3</c:v>
                </c:pt>
                <c:pt idx="1984">
                  <c:v>-2.1513655509752816E-4</c:v>
                </c:pt>
                <c:pt idx="1985">
                  <c:v>3.7592282259161225E-3</c:v>
                </c:pt>
                <c:pt idx="1986">
                  <c:v>2.4344399655782389E-3</c:v>
                </c:pt>
                <c:pt idx="1987">
                  <c:v>3.7592282259161225E-3</c:v>
                </c:pt>
                <c:pt idx="1988">
                  <c:v>-2.8647130757732953E-3</c:v>
                </c:pt>
                <c:pt idx="1989">
                  <c:v>-2.8647130757732953E-3</c:v>
                </c:pt>
                <c:pt idx="1990">
                  <c:v>-1.5399248154355227E-3</c:v>
                </c:pt>
                <c:pt idx="1991">
                  <c:v>-1.5399248154355227E-3</c:v>
                </c:pt>
                <c:pt idx="1992">
                  <c:v>-1.5399248154355227E-3</c:v>
                </c:pt>
                <c:pt idx="1993">
                  <c:v>-2.8647130757732953E-3</c:v>
                </c:pt>
                <c:pt idx="1994">
                  <c:v>-2.8647130757732953E-3</c:v>
                </c:pt>
                <c:pt idx="1995">
                  <c:v>-1.5399248154355227E-3</c:v>
                </c:pt>
                <c:pt idx="1996">
                  <c:v>2.4344399655782389E-3</c:v>
                </c:pt>
                <c:pt idx="1997">
                  <c:v>3.7592282259161225E-3</c:v>
                </c:pt>
                <c:pt idx="1998">
                  <c:v>-2.1513655509752816E-4</c:v>
                </c:pt>
                <c:pt idx="1999">
                  <c:v>1.1096517052403554E-3</c:v>
                </c:pt>
                <c:pt idx="2000">
                  <c:v>-2.1513655509752816E-4</c:v>
                </c:pt>
                <c:pt idx="2001">
                  <c:v>-2.1513655509752816E-4</c:v>
                </c:pt>
                <c:pt idx="2002">
                  <c:v>-1.5399248154355227E-3</c:v>
                </c:pt>
                <c:pt idx="2003">
                  <c:v>-2.8647130757732953E-3</c:v>
                </c:pt>
                <c:pt idx="2004">
                  <c:v>-1.5399248154355227E-3</c:v>
                </c:pt>
                <c:pt idx="2005">
                  <c:v>2.4344399655782389E-3</c:v>
                </c:pt>
                <c:pt idx="2006">
                  <c:v>-2.8647130757732953E-3</c:v>
                </c:pt>
                <c:pt idx="2007">
                  <c:v>1.1096517052403554E-3</c:v>
                </c:pt>
                <c:pt idx="2008">
                  <c:v>-1.5399248154355227E-3</c:v>
                </c:pt>
                <c:pt idx="2009">
                  <c:v>-2.1513655509752816E-4</c:v>
                </c:pt>
                <c:pt idx="2010">
                  <c:v>-5.5142895964490624E-3</c:v>
                </c:pt>
                <c:pt idx="2011">
                  <c:v>-6.8390778567868349E-3</c:v>
                </c:pt>
                <c:pt idx="2012">
                  <c:v>-1.5399248154355227E-3</c:v>
                </c:pt>
                <c:pt idx="2013">
                  <c:v>-2.8647130757732953E-3</c:v>
                </c:pt>
                <c:pt idx="2014">
                  <c:v>-4.1895013361112898E-3</c:v>
                </c:pt>
                <c:pt idx="2015">
                  <c:v>-1.5399248154355227E-3</c:v>
                </c:pt>
                <c:pt idx="2016">
                  <c:v>-5.5142895964490624E-3</c:v>
                </c:pt>
                <c:pt idx="2017">
                  <c:v>-4.1895013361112898E-3</c:v>
                </c:pt>
                <c:pt idx="2018">
                  <c:v>-4.1895013361112898E-3</c:v>
                </c:pt>
                <c:pt idx="2019">
                  <c:v>-2.1513655509752816E-4</c:v>
                </c:pt>
                <c:pt idx="2020">
                  <c:v>-2.8647130757732953E-3</c:v>
                </c:pt>
                <c:pt idx="2021">
                  <c:v>-2.1513655509752816E-4</c:v>
                </c:pt>
                <c:pt idx="2022">
                  <c:v>-2.8647130757732953E-3</c:v>
                </c:pt>
                <c:pt idx="2023">
                  <c:v>-4.1895013361112898E-3</c:v>
                </c:pt>
                <c:pt idx="2024">
                  <c:v>-6.8390778567868349E-3</c:v>
                </c:pt>
                <c:pt idx="2025">
                  <c:v>-8.1638661171248295E-3</c:v>
                </c:pt>
                <c:pt idx="2026">
                  <c:v>-1.5399248154355227E-3</c:v>
                </c:pt>
                <c:pt idx="2027">
                  <c:v>-8.1638661171248295E-3</c:v>
                </c:pt>
                <c:pt idx="2028">
                  <c:v>-5.5142895964490624E-3</c:v>
                </c:pt>
                <c:pt idx="2029">
                  <c:v>-9.488654377462602E-3</c:v>
                </c:pt>
                <c:pt idx="2030">
                  <c:v>-5.5142895964490624E-3</c:v>
                </c:pt>
                <c:pt idx="2031">
                  <c:v>-4.1895013361112898E-3</c:v>
                </c:pt>
                <c:pt idx="2032">
                  <c:v>-2.8647130757732953E-3</c:v>
                </c:pt>
                <c:pt idx="2033">
                  <c:v>-6.8390778567868349E-3</c:v>
                </c:pt>
                <c:pt idx="2034">
                  <c:v>-6.8390778567868349E-3</c:v>
                </c:pt>
                <c:pt idx="2035">
                  <c:v>-9.488654377462602E-3</c:v>
                </c:pt>
                <c:pt idx="2036">
                  <c:v>-6.8390778567868349E-3</c:v>
                </c:pt>
                <c:pt idx="2037">
                  <c:v>-8.1638661171248295E-3</c:v>
                </c:pt>
                <c:pt idx="2038">
                  <c:v>-9.488654377462602E-3</c:v>
                </c:pt>
                <c:pt idx="2039">
                  <c:v>-1.2138230898138369E-2</c:v>
                </c:pt>
                <c:pt idx="2040">
                  <c:v>-6.8390778567868349E-3</c:v>
                </c:pt>
                <c:pt idx="2041">
                  <c:v>-1.2138230898138369E-2</c:v>
                </c:pt>
                <c:pt idx="2042">
                  <c:v>-8.1638661171248295E-3</c:v>
                </c:pt>
                <c:pt idx="2043">
                  <c:v>-1.5399248154355227E-3</c:v>
                </c:pt>
                <c:pt idx="2044">
                  <c:v>-1.0813442637800597E-2</c:v>
                </c:pt>
                <c:pt idx="2045">
                  <c:v>-1.3463019158476364E-2</c:v>
                </c:pt>
                <c:pt idx="2046">
                  <c:v>-6.8390778567868349E-3</c:v>
                </c:pt>
                <c:pt idx="2047">
                  <c:v>-8.1638661171248295E-3</c:v>
                </c:pt>
                <c:pt idx="2048">
                  <c:v>-6.8390778567868349E-3</c:v>
                </c:pt>
                <c:pt idx="2049">
                  <c:v>-9.488654377462602E-3</c:v>
                </c:pt>
                <c:pt idx="2050">
                  <c:v>-1.0813442637800597E-2</c:v>
                </c:pt>
                <c:pt idx="2051">
                  <c:v>-1.4787807418814136E-2</c:v>
                </c:pt>
                <c:pt idx="2052">
                  <c:v>-1.3463019158476364E-2</c:v>
                </c:pt>
                <c:pt idx="2053">
                  <c:v>-1.0813442637800597E-2</c:v>
                </c:pt>
                <c:pt idx="2054">
                  <c:v>-9.488654377462602E-3</c:v>
                </c:pt>
                <c:pt idx="2055">
                  <c:v>-6.8390778567868349E-3</c:v>
                </c:pt>
                <c:pt idx="2056">
                  <c:v>-9.488654377462602E-3</c:v>
                </c:pt>
                <c:pt idx="2057">
                  <c:v>-9.488654377462602E-3</c:v>
                </c:pt>
                <c:pt idx="2058">
                  <c:v>-1.0813442637800597E-2</c:v>
                </c:pt>
                <c:pt idx="2059">
                  <c:v>-1.2138230898138369E-2</c:v>
                </c:pt>
                <c:pt idx="2060">
                  <c:v>-9.488654377462602E-3</c:v>
                </c:pt>
                <c:pt idx="2061">
                  <c:v>-1.5399248154355227E-3</c:v>
                </c:pt>
                <c:pt idx="2062">
                  <c:v>-1.3463019158476364E-2</c:v>
                </c:pt>
                <c:pt idx="2063">
                  <c:v>-1.0813442637800597E-2</c:v>
                </c:pt>
                <c:pt idx="2064">
                  <c:v>-8.1638661171248295E-3</c:v>
                </c:pt>
                <c:pt idx="2065">
                  <c:v>-6.8390778567868349E-3</c:v>
                </c:pt>
                <c:pt idx="2066">
                  <c:v>-1.5399248154355227E-3</c:v>
                </c:pt>
                <c:pt idx="2067">
                  <c:v>-8.1638661171248295E-3</c:v>
                </c:pt>
                <c:pt idx="2068">
                  <c:v>-9.488654377462602E-3</c:v>
                </c:pt>
                <c:pt idx="2069">
                  <c:v>-1.0813442637800597E-2</c:v>
                </c:pt>
                <c:pt idx="2070">
                  <c:v>-1.0813442637800597E-2</c:v>
                </c:pt>
                <c:pt idx="2071">
                  <c:v>-1.0813442637800597E-2</c:v>
                </c:pt>
                <c:pt idx="2072">
                  <c:v>-1.6112595679152131E-2</c:v>
                </c:pt>
                <c:pt idx="2073">
                  <c:v>-1.2138230898138369E-2</c:v>
                </c:pt>
                <c:pt idx="2074">
                  <c:v>-1.2138230898138369E-2</c:v>
                </c:pt>
                <c:pt idx="2075">
                  <c:v>-8.1638661171248295E-3</c:v>
                </c:pt>
                <c:pt idx="2076">
                  <c:v>-1.0813442637800597E-2</c:v>
                </c:pt>
                <c:pt idx="2077">
                  <c:v>-5.5142895964490624E-3</c:v>
                </c:pt>
                <c:pt idx="2078">
                  <c:v>-9.488654377462602E-3</c:v>
                </c:pt>
                <c:pt idx="2079">
                  <c:v>-1.2138230898138369E-2</c:v>
                </c:pt>
                <c:pt idx="2080">
                  <c:v>-1.6112595679152131E-2</c:v>
                </c:pt>
                <c:pt idx="2081">
                  <c:v>-8.1638661171248295E-3</c:v>
                </c:pt>
                <c:pt idx="2082">
                  <c:v>-1.3463019158476364E-2</c:v>
                </c:pt>
                <c:pt idx="2083">
                  <c:v>-4.1895013361112898E-3</c:v>
                </c:pt>
                <c:pt idx="2084">
                  <c:v>-1.3463019158476364E-2</c:v>
                </c:pt>
                <c:pt idx="2085">
                  <c:v>-1.2138230898138369E-2</c:v>
                </c:pt>
                <c:pt idx="2086">
                  <c:v>-1.4787807418814136E-2</c:v>
                </c:pt>
                <c:pt idx="2087">
                  <c:v>-1.2138230898138369E-2</c:v>
                </c:pt>
                <c:pt idx="2088">
                  <c:v>-1.4787807418814136E-2</c:v>
                </c:pt>
                <c:pt idx="2089">
                  <c:v>-8.1638661171248295E-3</c:v>
                </c:pt>
                <c:pt idx="2090">
                  <c:v>-2.008696046016567E-2</c:v>
                </c:pt>
                <c:pt idx="2091">
                  <c:v>-1.7437383939489903E-2</c:v>
                </c:pt>
                <c:pt idx="2092">
                  <c:v>-2.008696046016567E-2</c:v>
                </c:pt>
                <c:pt idx="2093">
                  <c:v>-1.7437383939489903E-2</c:v>
                </c:pt>
                <c:pt idx="2094">
                  <c:v>-1.2138230898138369E-2</c:v>
                </c:pt>
                <c:pt idx="2095">
                  <c:v>-1.6112595679152131E-2</c:v>
                </c:pt>
                <c:pt idx="2096">
                  <c:v>-1.2138230898138369E-2</c:v>
                </c:pt>
                <c:pt idx="2097">
                  <c:v>-1.6112595679152131E-2</c:v>
                </c:pt>
                <c:pt idx="2098">
                  <c:v>-1.4787807418814136E-2</c:v>
                </c:pt>
                <c:pt idx="2099">
                  <c:v>-2.008696046016567E-2</c:v>
                </c:pt>
                <c:pt idx="2100">
                  <c:v>-1.8762172199827898E-2</c:v>
                </c:pt>
                <c:pt idx="2101">
                  <c:v>0.18128085511119163</c:v>
                </c:pt>
                <c:pt idx="2102">
                  <c:v>0.53234974410072922</c:v>
                </c:pt>
                <c:pt idx="2103">
                  <c:v>0.51380270845599896</c:v>
                </c:pt>
                <c:pt idx="2104">
                  <c:v>0.50982834367498531</c:v>
                </c:pt>
                <c:pt idx="2105">
                  <c:v>0.50982834367498531</c:v>
                </c:pt>
                <c:pt idx="2106">
                  <c:v>0.51115313193532319</c:v>
                </c:pt>
                <c:pt idx="2107">
                  <c:v>0.51380270845599896</c:v>
                </c:pt>
                <c:pt idx="2108">
                  <c:v>0.50982834367498531</c:v>
                </c:pt>
                <c:pt idx="2109">
                  <c:v>0.50055482585262023</c:v>
                </c:pt>
                <c:pt idx="2110">
                  <c:v>0.503204402373296</c:v>
                </c:pt>
                <c:pt idx="2111">
                  <c:v>0.49923003759228224</c:v>
                </c:pt>
                <c:pt idx="2112">
                  <c:v>0.50187961411295801</c:v>
                </c:pt>
                <c:pt idx="2113">
                  <c:v>0.50717876715430954</c:v>
                </c:pt>
                <c:pt idx="2114">
                  <c:v>0.49790524933194436</c:v>
                </c:pt>
                <c:pt idx="2115">
                  <c:v>0.50452919063363377</c:v>
                </c:pt>
                <c:pt idx="2116">
                  <c:v>0.49790524933194436</c:v>
                </c:pt>
                <c:pt idx="2117">
                  <c:v>0.50452919063363377</c:v>
                </c:pt>
                <c:pt idx="2118">
                  <c:v>0.48995651976991716</c:v>
                </c:pt>
                <c:pt idx="2119">
                  <c:v>0.503204402373296</c:v>
                </c:pt>
                <c:pt idx="2120">
                  <c:v>0.50055482585262023</c:v>
                </c:pt>
                <c:pt idx="2121">
                  <c:v>0.48995651976991716</c:v>
                </c:pt>
                <c:pt idx="2122">
                  <c:v>0.48333257846822775</c:v>
                </c:pt>
                <c:pt idx="2123">
                  <c:v>0.49260609629059293</c:v>
                </c:pt>
                <c:pt idx="2124">
                  <c:v>0.48598215498890351</c:v>
                </c:pt>
                <c:pt idx="2125">
                  <c:v>0.49260609629059293</c:v>
                </c:pt>
                <c:pt idx="2126">
                  <c:v>0.49393088455093082</c:v>
                </c:pt>
                <c:pt idx="2127">
                  <c:v>0.49128130803025505</c:v>
                </c:pt>
                <c:pt idx="2128">
                  <c:v>0.50055482585262023</c:v>
                </c:pt>
                <c:pt idx="2129">
                  <c:v>0.49128130803025505</c:v>
                </c:pt>
                <c:pt idx="2130">
                  <c:v>0.4952556728112687</c:v>
                </c:pt>
                <c:pt idx="2131">
                  <c:v>0.50055482585262023</c:v>
                </c:pt>
                <c:pt idx="2132">
                  <c:v>0.49128130803025505</c:v>
                </c:pt>
                <c:pt idx="2133">
                  <c:v>0.49260609629059293</c:v>
                </c:pt>
                <c:pt idx="2134">
                  <c:v>0.48995651976991716</c:v>
                </c:pt>
                <c:pt idx="2135">
                  <c:v>0.4952556728112687</c:v>
                </c:pt>
                <c:pt idx="2136">
                  <c:v>0.49260609629059293</c:v>
                </c:pt>
                <c:pt idx="2137">
                  <c:v>0.49923003759228224</c:v>
                </c:pt>
                <c:pt idx="2138">
                  <c:v>0.49260609629059293</c:v>
                </c:pt>
                <c:pt idx="2139">
                  <c:v>0.49128130803025505</c:v>
                </c:pt>
                <c:pt idx="2140">
                  <c:v>0.49128130803025505</c:v>
                </c:pt>
                <c:pt idx="2141">
                  <c:v>0.49128130803025505</c:v>
                </c:pt>
                <c:pt idx="2142">
                  <c:v>0.49128130803025505</c:v>
                </c:pt>
                <c:pt idx="2143">
                  <c:v>0.50055482585262023</c:v>
                </c:pt>
                <c:pt idx="2144">
                  <c:v>0.4952556728112687</c:v>
                </c:pt>
                <c:pt idx="2145">
                  <c:v>0.49393088455093082</c:v>
                </c:pt>
                <c:pt idx="2146">
                  <c:v>0.50055482585262023</c:v>
                </c:pt>
                <c:pt idx="2147">
                  <c:v>0.49658046107160658</c:v>
                </c:pt>
                <c:pt idx="2148">
                  <c:v>0.50585397889397166</c:v>
                </c:pt>
                <c:pt idx="2149">
                  <c:v>0.49790524933194436</c:v>
                </c:pt>
                <c:pt idx="2150">
                  <c:v>0.49790524933194436</c:v>
                </c:pt>
                <c:pt idx="2151">
                  <c:v>0.49790524933194436</c:v>
                </c:pt>
                <c:pt idx="2152">
                  <c:v>0.49790524933194436</c:v>
                </c:pt>
                <c:pt idx="2153">
                  <c:v>0.49790524933194436</c:v>
                </c:pt>
                <c:pt idx="2154">
                  <c:v>0.4952556728112687</c:v>
                </c:pt>
                <c:pt idx="2155">
                  <c:v>0.4952556728112687</c:v>
                </c:pt>
                <c:pt idx="2156">
                  <c:v>0.4952556728112687</c:v>
                </c:pt>
                <c:pt idx="2157">
                  <c:v>0.4952556728112687</c:v>
                </c:pt>
                <c:pt idx="2158">
                  <c:v>0.49393088455093082</c:v>
                </c:pt>
                <c:pt idx="2159">
                  <c:v>0.49393088455093082</c:v>
                </c:pt>
                <c:pt idx="2160">
                  <c:v>0.49128130803025505</c:v>
                </c:pt>
                <c:pt idx="2161">
                  <c:v>0.48863173150957928</c:v>
                </c:pt>
                <c:pt idx="2162">
                  <c:v>0.49658046107160658</c:v>
                </c:pt>
                <c:pt idx="2163">
                  <c:v>0.48465736672856563</c:v>
                </c:pt>
                <c:pt idx="2164">
                  <c:v>0.49260609629059293</c:v>
                </c:pt>
                <c:pt idx="2165">
                  <c:v>0.48465736672856563</c:v>
                </c:pt>
                <c:pt idx="2166">
                  <c:v>0.48995651976991716</c:v>
                </c:pt>
                <c:pt idx="2167">
                  <c:v>0.48465736672856563</c:v>
                </c:pt>
                <c:pt idx="2168">
                  <c:v>0.48200779020788986</c:v>
                </c:pt>
                <c:pt idx="2169">
                  <c:v>0.48200779020788986</c:v>
                </c:pt>
                <c:pt idx="2170">
                  <c:v>0.48200779020788986</c:v>
                </c:pt>
                <c:pt idx="2171">
                  <c:v>0.48598215498890351</c:v>
                </c:pt>
                <c:pt idx="2172">
                  <c:v>0.4873069432492414</c:v>
                </c:pt>
                <c:pt idx="2173">
                  <c:v>0.4873069432492414</c:v>
                </c:pt>
                <c:pt idx="2174">
                  <c:v>0.4873069432492414</c:v>
                </c:pt>
                <c:pt idx="2175">
                  <c:v>0.48863173150957928</c:v>
                </c:pt>
                <c:pt idx="2176">
                  <c:v>0.48333257846822775</c:v>
                </c:pt>
                <c:pt idx="2177">
                  <c:v>0.4873069432492414</c:v>
                </c:pt>
                <c:pt idx="2178">
                  <c:v>0.48200779020788986</c:v>
                </c:pt>
                <c:pt idx="2179">
                  <c:v>0.48200779020788986</c:v>
                </c:pt>
                <c:pt idx="2180">
                  <c:v>0.4793582136872141</c:v>
                </c:pt>
                <c:pt idx="2181">
                  <c:v>0.47803342542687621</c:v>
                </c:pt>
                <c:pt idx="2182">
                  <c:v>0.47670863716653833</c:v>
                </c:pt>
                <c:pt idx="2183">
                  <c:v>0.48068300194755198</c:v>
                </c:pt>
                <c:pt idx="2184">
                  <c:v>0.4793582136872141</c:v>
                </c:pt>
                <c:pt idx="2185">
                  <c:v>0.48200779020788986</c:v>
                </c:pt>
                <c:pt idx="2186">
                  <c:v>0.47670863716653833</c:v>
                </c:pt>
                <c:pt idx="2187">
                  <c:v>0.47405906064586256</c:v>
                </c:pt>
                <c:pt idx="2188">
                  <c:v>0.47405906064586256</c:v>
                </c:pt>
                <c:pt idx="2189">
                  <c:v>0.48465736672856563</c:v>
                </c:pt>
                <c:pt idx="2190">
                  <c:v>0.47405906064586256</c:v>
                </c:pt>
                <c:pt idx="2191">
                  <c:v>0.47405906064586256</c:v>
                </c:pt>
                <c:pt idx="2192">
                  <c:v>0.4793582136872141</c:v>
                </c:pt>
                <c:pt idx="2193">
                  <c:v>0.4793582136872141</c:v>
                </c:pt>
                <c:pt idx="2194">
                  <c:v>0.47538384890620045</c:v>
                </c:pt>
                <c:pt idx="2195">
                  <c:v>0.48068300194755198</c:v>
                </c:pt>
                <c:pt idx="2196">
                  <c:v>0.47803342542687621</c:v>
                </c:pt>
                <c:pt idx="2197">
                  <c:v>0.47670863716653833</c:v>
                </c:pt>
                <c:pt idx="2198">
                  <c:v>0.47538384890620045</c:v>
                </c:pt>
                <c:pt idx="2199">
                  <c:v>0.47670863716653833</c:v>
                </c:pt>
                <c:pt idx="2200">
                  <c:v>0.47538384890620045</c:v>
                </c:pt>
                <c:pt idx="2201">
                  <c:v>0.47140948412518691</c:v>
                </c:pt>
                <c:pt idx="2202">
                  <c:v>0.47405906064586256</c:v>
                </c:pt>
                <c:pt idx="2203">
                  <c:v>0.47140948412518691</c:v>
                </c:pt>
                <c:pt idx="2204">
                  <c:v>0.46875990760451114</c:v>
                </c:pt>
                <c:pt idx="2205">
                  <c:v>0.4634607545631596</c:v>
                </c:pt>
                <c:pt idx="2206">
                  <c:v>0.47008469586484902</c:v>
                </c:pt>
                <c:pt idx="2207">
                  <c:v>0.46478554282349749</c:v>
                </c:pt>
                <c:pt idx="2208">
                  <c:v>0.46743511934417326</c:v>
                </c:pt>
                <c:pt idx="2209">
                  <c:v>0.46611033108383537</c:v>
                </c:pt>
                <c:pt idx="2210">
                  <c:v>0.47008469586484902</c:v>
                </c:pt>
                <c:pt idx="2211">
                  <c:v>0.47140948412518691</c:v>
                </c:pt>
                <c:pt idx="2212">
                  <c:v>0.46875990760451114</c:v>
                </c:pt>
                <c:pt idx="2213">
                  <c:v>0.48068300194755198</c:v>
                </c:pt>
                <c:pt idx="2214">
                  <c:v>0.47538384890620045</c:v>
                </c:pt>
                <c:pt idx="2215">
                  <c:v>0.47670863716653833</c:v>
                </c:pt>
                <c:pt idx="2216">
                  <c:v>0.47803342542687621</c:v>
                </c:pt>
                <c:pt idx="2217">
                  <c:v>0.48598215498890351</c:v>
                </c:pt>
                <c:pt idx="2218">
                  <c:v>0.47538384890620045</c:v>
                </c:pt>
                <c:pt idx="2219">
                  <c:v>0.47008469586484902</c:v>
                </c:pt>
                <c:pt idx="2220">
                  <c:v>0.47140948412518691</c:v>
                </c:pt>
                <c:pt idx="2221">
                  <c:v>0.47140948412518691</c:v>
                </c:pt>
                <c:pt idx="2222">
                  <c:v>0.47008469586484902</c:v>
                </c:pt>
                <c:pt idx="2223">
                  <c:v>0.47405906064586256</c:v>
                </c:pt>
                <c:pt idx="2224">
                  <c:v>0.46478554282349749</c:v>
                </c:pt>
                <c:pt idx="2225">
                  <c:v>0.46611033108383537</c:v>
                </c:pt>
                <c:pt idx="2226">
                  <c:v>0.47140948412518691</c:v>
                </c:pt>
                <c:pt idx="2227">
                  <c:v>0.47803342542687621</c:v>
                </c:pt>
                <c:pt idx="2228">
                  <c:v>0.46743511934417326</c:v>
                </c:pt>
                <c:pt idx="2229">
                  <c:v>0.47803342542687621</c:v>
                </c:pt>
                <c:pt idx="2230">
                  <c:v>0.47008469586484902</c:v>
                </c:pt>
                <c:pt idx="2231">
                  <c:v>0.47140948412518691</c:v>
                </c:pt>
                <c:pt idx="2232">
                  <c:v>0.46611033108383537</c:v>
                </c:pt>
                <c:pt idx="2233">
                  <c:v>0.47008469586484902</c:v>
                </c:pt>
                <c:pt idx="2234">
                  <c:v>0.47405906064586256</c:v>
                </c:pt>
                <c:pt idx="2235">
                  <c:v>0.47670863716653833</c:v>
                </c:pt>
                <c:pt idx="2236">
                  <c:v>0.47008469586484902</c:v>
                </c:pt>
                <c:pt idx="2237">
                  <c:v>0.47008469586484902</c:v>
                </c:pt>
                <c:pt idx="2238">
                  <c:v>0.47273427238552479</c:v>
                </c:pt>
                <c:pt idx="2239">
                  <c:v>0.47273427238552479</c:v>
                </c:pt>
                <c:pt idx="2240">
                  <c:v>0.47008469586484902</c:v>
                </c:pt>
                <c:pt idx="2241">
                  <c:v>0.46875990760451114</c:v>
                </c:pt>
                <c:pt idx="2242">
                  <c:v>0.46743511934417326</c:v>
                </c:pt>
                <c:pt idx="2243">
                  <c:v>0.46478554282349749</c:v>
                </c:pt>
                <c:pt idx="2244">
                  <c:v>0.4634607545631596</c:v>
                </c:pt>
                <c:pt idx="2245">
                  <c:v>0.46478554282349749</c:v>
                </c:pt>
                <c:pt idx="2246">
                  <c:v>0.46213596630282172</c:v>
                </c:pt>
                <c:pt idx="2247">
                  <c:v>0.47140948412518691</c:v>
                </c:pt>
                <c:pt idx="2248">
                  <c:v>0.46875990760451114</c:v>
                </c:pt>
                <c:pt idx="2249">
                  <c:v>0.46875990760451114</c:v>
                </c:pt>
                <c:pt idx="2250">
                  <c:v>0.46611033108383537</c:v>
                </c:pt>
                <c:pt idx="2251">
                  <c:v>0.47140948412518691</c:v>
                </c:pt>
                <c:pt idx="2252">
                  <c:v>0.46081117804248384</c:v>
                </c:pt>
                <c:pt idx="2253">
                  <c:v>0.4634607545631596</c:v>
                </c:pt>
                <c:pt idx="2254">
                  <c:v>0.46478554282349749</c:v>
                </c:pt>
                <c:pt idx="2255">
                  <c:v>0.47405906064586256</c:v>
                </c:pt>
                <c:pt idx="2256">
                  <c:v>0.47273427238552479</c:v>
                </c:pt>
                <c:pt idx="2257">
                  <c:v>0.46743511934417326</c:v>
                </c:pt>
                <c:pt idx="2258">
                  <c:v>0.45948638978214595</c:v>
                </c:pt>
                <c:pt idx="2259">
                  <c:v>0.46611033108383537</c:v>
                </c:pt>
                <c:pt idx="2260">
                  <c:v>0.46611033108383537</c:v>
                </c:pt>
                <c:pt idx="2261">
                  <c:v>0.45683681326147019</c:v>
                </c:pt>
                <c:pt idx="2262">
                  <c:v>0.4634607545631596</c:v>
                </c:pt>
                <c:pt idx="2263">
                  <c:v>0.45816160152180807</c:v>
                </c:pt>
                <c:pt idx="2264">
                  <c:v>0.46081117804248384</c:v>
                </c:pt>
                <c:pt idx="2265">
                  <c:v>0.45683681326147019</c:v>
                </c:pt>
                <c:pt idx="2266">
                  <c:v>0.45816160152180807</c:v>
                </c:pt>
                <c:pt idx="2267">
                  <c:v>0.45021287195978077</c:v>
                </c:pt>
                <c:pt idx="2268">
                  <c:v>0.45418723674079442</c:v>
                </c:pt>
                <c:pt idx="2269">
                  <c:v>0.46611033108383537</c:v>
                </c:pt>
                <c:pt idx="2270">
                  <c:v>0.46081117804248384</c:v>
                </c:pt>
                <c:pt idx="2271">
                  <c:v>0.46611033108383537</c:v>
                </c:pt>
                <c:pt idx="2272">
                  <c:v>0.46213596630282172</c:v>
                </c:pt>
                <c:pt idx="2273">
                  <c:v>0.45948638978214595</c:v>
                </c:pt>
                <c:pt idx="2274">
                  <c:v>0.46743511934417326</c:v>
                </c:pt>
                <c:pt idx="2275">
                  <c:v>0.45948638978214595</c:v>
                </c:pt>
                <c:pt idx="2276">
                  <c:v>0.45816160152180807</c:v>
                </c:pt>
                <c:pt idx="2277">
                  <c:v>0.45683681326147019</c:v>
                </c:pt>
                <c:pt idx="2278">
                  <c:v>0.4555120250011323</c:v>
                </c:pt>
                <c:pt idx="2279">
                  <c:v>0.44888808369944289</c:v>
                </c:pt>
                <c:pt idx="2280">
                  <c:v>0.45153766022011865</c:v>
                </c:pt>
                <c:pt idx="2281">
                  <c:v>0.45153766022011865</c:v>
                </c:pt>
                <c:pt idx="2282">
                  <c:v>0.44756329543910511</c:v>
                </c:pt>
                <c:pt idx="2283">
                  <c:v>0.44888808369944289</c:v>
                </c:pt>
                <c:pt idx="2284">
                  <c:v>0.45418723674079442</c:v>
                </c:pt>
                <c:pt idx="2285">
                  <c:v>0.45021287195978077</c:v>
                </c:pt>
                <c:pt idx="2286">
                  <c:v>0.44623850717876723</c:v>
                </c:pt>
                <c:pt idx="2287">
                  <c:v>0.44888808369944289</c:v>
                </c:pt>
                <c:pt idx="2288">
                  <c:v>0.45418723674079442</c:v>
                </c:pt>
                <c:pt idx="2289">
                  <c:v>0.44888808369944289</c:v>
                </c:pt>
                <c:pt idx="2290">
                  <c:v>0.45021287195978077</c:v>
                </c:pt>
                <c:pt idx="2291">
                  <c:v>0.44888808369944289</c:v>
                </c:pt>
                <c:pt idx="2292">
                  <c:v>0.45021287195978077</c:v>
                </c:pt>
                <c:pt idx="2293">
                  <c:v>0.45816160152180807</c:v>
                </c:pt>
                <c:pt idx="2294">
                  <c:v>0.44888808369944289</c:v>
                </c:pt>
                <c:pt idx="2295">
                  <c:v>0.45286244848045654</c:v>
                </c:pt>
                <c:pt idx="2296">
                  <c:v>0.45153766022011865</c:v>
                </c:pt>
                <c:pt idx="2297">
                  <c:v>0.43696498935640204</c:v>
                </c:pt>
                <c:pt idx="2298">
                  <c:v>0.45286244848045654</c:v>
                </c:pt>
                <c:pt idx="2299">
                  <c:v>0.44888808369944289</c:v>
                </c:pt>
                <c:pt idx="2300">
                  <c:v>0.44623850717876723</c:v>
                </c:pt>
                <c:pt idx="2301">
                  <c:v>0.45418723674079442</c:v>
                </c:pt>
                <c:pt idx="2302">
                  <c:v>0.44491371891842935</c:v>
                </c:pt>
                <c:pt idx="2303">
                  <c:v>0.45286244848045654</c:v>
                </c:pt>
                <c:pt idx="2304">
                  <c:v>0.44888808369944289</c:v>
                </c:pt>
                <c:pt idx="2305">
                  <c:v>0.45286244848045654</c:v>
                </c:pt>
                <c:pt idx="2306">
                  <c:v>0.44623850717876723</c:v>
                </c:pt>
                <c:pt idx="2307">
                  <c:v>0.45021287195978077</c:v>
                </c:pt>
                <c:pt idx="2308">
                  <c:v>0.45286244848045654</c:v>
                </c:pt>
                <c:pt idx="2309">
                  <c:v>0.44491371891842935</c:v>
                </c:pt>
                <c:pt idx="2310">
                  <c:v>0.4409393541374157</c:v>
                </c:pt>
                <c:pt idx="2311">
                  <c:v>0.4409393541374157</c:v>
                </c:pt>
                <c:pt idx="2312">
                  <c:v>0.45153766022011865</c:v>
                </c:pt>
                <c:pt idx="2313">
                  <c:v>0.44888808369944289</c:v>
                </c:pt>
                <c:pt idx="2314">
                  <c:v>0.44756329543910511</c:v>
                </c:pt>
                <c:pt idx="2315">
                  <c:v>0.43961456587707781</c:v>
                </c:pt>
                <c:pt idx="2316">
                  <c:v>0.45021287195978077</c:v>
                </c:pt>
                <c:pt idx="2317">
                  <c:v>0.44623850717876723</c:v>
                </c:pt>
                <c:pt idx="2318">
                  <c:v>0.44226414239775358</c:v>
                </c:pt>
                <c:pt idx="2319">
                  <c:v>0.44358893065809146</c:v>
                </c:pt>
                <c:pt idx="2320">
                  <c:v>0.44358893065809146</c:v>
                </c:pt>
                <c:pt idx="2321">
                  <c:v>0.44491371891842935</c:v>
                </c:pt>
                <c:pt idx="2322">
                  <c:v>0.43696498935640204</c:v>
                </c:pt>
                <c:pt idx="2323">
                  <c:v>0.4409393541374157</c:v>
                </c:pt>
                <c:pt idx="2324">
                  <c:v>0.43696498935640204</c:v>
                </c:pt>
                <c:pt idx="2325">
                  <c:v>0.44491371891842935</c:v>
                </c:pt>
                <c:pt idx="2326">
                  <c:v>0.4409393541374157</c:v>
                </c:pt>
                <c:pt idx="2327">
                  <c:v>0.43696498935640204</c:v>
                </c:pt>
                <c:pt idx="2328">
                  <c:v>0.4409393541374157</c:v>
                </c:pt>
                <c:pt idx="2329">
                  <c:v>0.44358893065809146</c:v>
                </c:pt>
                <c:pt idx="2330">
                  <c:v>0.44756329543910511</c:v>
                </c:pt>
                <c:pt idx="2331">
                  <c:v>0.44888808369944289</c:v>
                </c:pt>
                <c:pt idx="2332">
                  <c:v>0.45153766022011865</c:v>
                </c:pt>
                <c:pt idx="2333">
                  <c:v>0.43828977761673993</c:v>
                </c:pt>
                <c:pt idx="2334">
                  <c:v>0.43828977761673993</c:v>
                </c:pt>
                <c:pt idx="2335">
                  <c:v>0.43431541283572628</c:v>
                </c:pt>
                <c:pt idx="2336">
                  <c:v>0.43696498935640204</c:v>
                </c:pt>
                <c:pt idx="2337">
                  <c:v>0.44491371891842935</c:v>
                </c:pt>
                <c:pt idx="2338">
                  <c:v>0.43696498935640204</c:v>
                </c:pt>
                <c:pt idx="2339">
                  <c:v>0.43299062457538839</c:v>
                </c:pt>
                <c:pt idx="2340">
                  <c:v>0.43431541283572628</c:v>
                </c:pt>
                <c:pt idx="2341">
                  <c:v>0.43828977761673993</c:v>
                </c:pt>
                <c:pt idx="2342">
                  <c:v>0.43828977761673993</c:v>
                </c:pt>
                <c:pt idx="2343">
                  <c:v>0.43696498935640204</c:v>
                </c:pt>
                <c:pt idx="2344">
                  <c:v>0.43431541283572628</c:v>
                </c:pt>
                <c:pt idx="2345">
                  <c:v>0.43034104805471263</c:v>
                </c:pt>
                <c:pt idx="2346">
                  <c:v>0.43828977761673993</c:v>
                </c:pt>
                <c:pt idx="2347">
                  <c:v>0.44226414239775358</c:v>
                </c:pt>
                <c:pt idx="2348">
                  <c:v>0.43299062457538839</c:v>
                </c:pt>
                <c:pt idx="2349">
                  <c:v>0.43431541283572628</c:v>
                </c:pt>
                <c:pt idx="2350">
                  <c:v>0.42901625979437474</c:v>
                </c:pt>
                <c:pt idx="2351">
                  <c:v>0.43034104805471263</c:v>
                </c:pt>
                <c:pt idx="2352">
                  <c:v>0.42636668327369898</c:v>
                </c:pt>
                <c:pt idx="2353">
                  <c:v>0.42769147153403686</c:v>
                </c:pt>
                <c:pt idx="2354">
                  <c:v>0.42769147153403686</c:v>
                </c:pt>
                <c:pt idx="2355">
                  <c:v>0.42371710675302332</c:v>
                </c:pt>
                <c:pt idx="2356">
                  <c:v>0.42239231849268544</c:v>
                </c:pt>
                <c:pt idx="2357">
                  <c:v>0.42371710675302332</c:v>
                </c:pt>
                <c:pt idx="2358">
                  <c:v>0.42769147153403686</c:v>
                </c:pt>
                <c:pt idx="2359">
                  <c:v>0.43564020109606416</c:v>
                </c:pt>
                <c:pt idx="2360">
                  <c:v>0.42636668327369898</c:v>
                </c:pt>
                <c:pt idx="2361">
                  <c:v>0.43696498935640204</c:v>
                </c:pt>
                <c:pt idx="2362">
                  <c:v>0.42901625979437474</c:v>
                </c:pt>
                <c:pt idx="2363">
                  <c:v>0.42504189501336109</c:v>
                </c:pt>
                <c:pt idx="2364">
                  <c:v>0.42769147153403686</c:v>
                </c:pt>
                <c:pt idx="2365">
                  <c:v>0.42504189501336109</c:v>
                </c:pt>
                <c:pt idx="2366">
                  <c:v>0.42106753023234755</c:v>
                </c:pt>
                <c:pt idx="2367">
                  <c:v>0.42636668327369898</c:v>
                </c:pt>
                <c:pt idx="2368">
                  <c:v>0.42239231849268544</c:v>
                </c:pt>
                <c:pt idx="2369">
                  <c:v>0.41841795371167179</c:v>
                </c:pt>
                <c:pt idx="2370">
                  <c:v>0.42371710675302332</c:v>
                </c:pt>
                <c:pt idx="2371">
                  <c:v>0.4170931654513339</c:v>
                </c:pt>
                <c:pt idx="2372">
                  <c:v>0.41974274197200967</c:v>
                </c:pt>
                <c:pt idx="2373">
                  <c:v>0.4170931654513339</c:v>
                </c:pt>
                <c:pt idx="2374">
                  <c:v>0.41444358893065814</c:v>
                </c:pt>
                <c:pt idx="2375">
                  <c:v>0.40649485936863083</c:v>
                </c:pt>
                <c:pt idx="2376">
                  <c:v>0.41576837719099602</c:v>
                </c:pt>
                <c:pt idx="2377">
                  <c:v>0.41444358893065814</c:v>
                </c:pt>
                <c:pt idx="2378">
                  <c:v>0.41311880067032025</c:v>
                </c:pt>
                <c:pt idx="2379">
                  <c:v>0.42371710675302332</c:v>
                </c:pt>
                <c:pt idx="2380">
                  <c:v>0.41841795371167179</c:v>
                </c:pt>
                <c:pt idx="2381">
                  <c:v>0.40781964762896872</c:v>
                </c:pt>
                <c:pt idx="2382">
                  <c:v>0.40781964762896872</c:v>
                </c:pt>
                <c:pt idx="2383">
                  <c:v>0.40649485936863083</c:v>
                </c:pt>
                <c:pt idx="2384">
                  <c:v>0.4170931654513339</c:v>
                </c:pt>
                <c:pt idx="2385">
                  <c:v>0.41444358893065814</c:v>
                </c:pt>
                <c:pt idx="2386">
                  <c:v>0.41311880067032025</c:v>
                </c:pt>
                <c:pt idx="2387">
                  <c:v>0.40649485936863083</c:v>
                </c:pt>
                <c:pt idx="2388">
                  <c:v>0.4091444358893066</c:v>
                </c:pt>
                <c:pt idx="2389">
                  <c:v>0.41311880067032025</c:v>
                </c:pt>
                <c:pt idx="2390">
                  <c:v>0.41444358893065814</c:v>
                </c:pt>
                <c:pt idx="2391">
                  <c:v>0.41576837719099602</c:v>
                </c:pt>
                <c:pt idx="2392">
                  <c:v>0.41576837719099602</c:v>
                </c:pt>
                <c:pt idx="2393">
                  <c:v>0.41444358893065814</c:v>
                </c:pt>
                <c:pt idx="2394">
                  <c:v>0.40649485936863083</c:v>
                </c:pt>
                <c:pt idx="2395">
                  <c:v>0.41046922414964448</c:v>
                </c:pt>
                <c:pt idx="2396">
                  <c:v>0.41311880067032025</c:v>
                </c:pt>
                <c:pt idx="2397">
                  <c:v>0.41444358893065814</c:v>
                </c:pt>
                <c:pt idx="2398">
                  <c:v>0.41444358893065814</c:v>
                </c:pt>
                <c:pt idx="2399">
                  <c:v>0.20512704379727342</c:v>
                </c:pt>
                <c:pt idx="2400">
                  <c:v>0.11239186557362202</c:v>
                </c:pt>
                <c:pt idx="2401">
                  <c:v>6.8673852982472083E-2</c:v>
                </c:pt>
                <c:pt idx="2402">
                  <c:v>5.0126817337741825E-2</c:v>
                </c:pt>
                <c:pt idx="2403">
                  <c:v>3.9528511255038756E-2</c:v>
                </c:pt>
                <c:pt idx="2404">
                  <c:v>3.1579781693011455E-2</c:v>
                </c:pt>
                <c:pt idx="2405">
                  <c:v>3.4229358213687222E-2</c:v>
                </c:pt>
                <c:pt idx="2406">
                  <c:v>3.6878934734362989E-2</c:v>
                </c:pt>
                <c:pt idx="2407">
                  <c:v>3.6878934734362989E-2</c:v>
                </c:pt>
                <c:pt idx="2408">
                  <c:v>3.1579781693011455E-2</c:v>
                </c:pt>
                <c:pt idx="2409">
                  <c:v>3.4229358213687222E-2</c:v>
                </c:pt>
                <c:pt idx="2410">
                  <c:v>3.6878934734362989E-2</c:v>
                </c:pt>
                <c:pt idx="2411">
                  <c:v>3.8203722994700873E-2</c:v>
                </c:pt>
                <c:pt idx="2412">
                  <c:v>3.5554146474025106E-2</c:v>
                </c:pt>
                <c:pt idx="2413">
                  <c:v>4.085329951537664E-2</c:v>
                </c:pt>
                <c:pt idx="2414">
                  <c:v>3.1579781693011455E-2</c:v>
                </c:pt>
                <c:pt idx="2415">
                  <c:v>3.0254993432673682E-2</c:v>
                </c:pt>
                <c:pt idx="2416">
                  <c:v>3.1579781693011455E-2</c:v>
                </c:pt>
                <c:pt idx="2417">
                  <c:v>3.1579781693011455E-2</c:v>
                </c:pt>
                <c:pt idx="2418">
                  <c:v>3.6878934734362989E-2</c:v>
                </c:pt>
                <c:pt idx="2419">
                  <c:v>3.0254993432673682E-2</c:v>
                </c:pt>
                <c:pt idx="2420">
                  <c:v>3.2904569953349339E-2</c:v>
                </c:pt>
                <c:pt idx="2421">
                  <c:v>3.6878934734362989E-2</c:v>
                </c:pt>
                <c:pt idx="2422">
                  <c:v>3.2904569953349339E-2</c:v>
                </c:pt>
                <c:pt idx="2423">
                  <c:v>3.4229358213687222E-2</c:v>
                </c:pt>
                <c:pt idx="2424">
                  <c:v>3.4229358213687222E-2</c:v>
                </c:pt>
                <c:pt idx="2425">
                  <c:v>3.2904569953349339E-2</c:v>
                </c:pt>
                <c:pt idx="2426">
                  <c:v>3.4229358213687222E-2</c:v>
                </c:pt>
                <c:pt idx="2427">
                  <c:v>3.4229358213687222E-2</c:v>
                </c:pt>
                <c:pt idx="2428">
                  <c:v>3.8203722994700873E-2</c:v>
                </c:pt>
                <c:pt idx="2429">
                  <c:v>3.1579781693011455E-2</c:v>
                </c:pt>
                <c:pt idx="2430">
                  <c:v>3.4229358213687222E-2</c:v>
                </c:pt>
                <c:pt idx="2431">
                  <c:v>3.4229358213687222E-2</c:v>
                </c:pt>
                <c:pt idx="2432">
                  <c:v>3.5554146474025106E-2</c:v>
                </c:pt>
                <c:pt idx="2433">
                  <c:v>3.2904569953349339E-2</c:v>
                </c:pt>
                <c:pt idx="2434">
                  <c:v>3.5554146474025106E-2</c:v>
                </c:pt>
                <c:pt idx="2435">
                  <c:v>3.5554146474025106E-2</c:v>
                </c:pt>
                <c:pt idx="2436">
                  <c:v>3.5554146474025106E-2</c:v>
                </c:pt>
                <c:pt idx="2437">
                  <c:v>3.5554146474025106E-2</c:v>
                </c:pt>
                <c:pt idx="2438">
                  <c:v>3.4229358213687222E-2</c:v>
                </c:pt>
                <c:pt idx="2439">
                  <c:v>3.0254993432673682E-2</c:v>
                </c:pt>
                <c:pt idx="2440">
                  <c:v>3.1579781693011455E-2</c:v>
                </c:pt>
                <c:pt idx="2441">
                  <c:v>3.2904569953349339E-2</c:v>
                </c:pt>
                <c:pt idx="2442">
                  <c:v>3.4229358213687222E-2</c:v>
                </c:pt>
                <c:pt idx="2443">
                  <c:v>3.8203722994700873E-2</c:v>
                </c:pt>
                <c:pt idx="2444">
                  <c:v>3.1579781693011455E-2</c:v>
                </c:pt>
                <c:pt idx="2445">
                  <c:v>3.2904569953349339E-2</c:v>
                </c:pt>
                <c:pt idx="2446">
                  <c:v>3.0254993432673682E-2</c:v>
                </c:pt>
                <c:pt idx="2447">
                  <c:v>3.0254993432673682E-2</c:v>
                </c:pt>
                <c:pt idx="2448">
                  <c:v>3.2904569953349339E-2</c:v>
                </c:pt>
                <c:pt idx="2449">
                  <c:v>3.0254993432673682E-2</c:v>
                </c:pt>
                <c:pt idx="2450">
                  <c:v>2.6280628651660032E-2</c:v>
                </c:pt>
                <c:pt idx="2451">
                  <c:v>3.0254993432673682E-2</c:v>
                </c:pt>
                <c:pt idx="2452">
                  <c:v>2.7605416911997915E-2</c:v>
                </c:pt>
                <c:pt idx="2453">
                  <c:v>3.4229358213687222E-2</c:v>
                </c:pt>
                <c:pt idx="2454">
                  <c:v>3.0254993432673682E-2</c:v>
                </c:pt>
                <c:pt idx="2455">
                  <c:v>2.8930205172335799E-2</c:v>
                </c:pt>
                <c:pt idx="2456">
                  <c:v>2.6280628651660032E-2</c:v>
                </c:pt>
                <c:pt idx="2457">
                  <c:v>3.0254993432673682E-2</c:v>
                </c:pt>
                <c:pt idx="2458">
                  <c:v>3.1579781693011455E-2</c:v>
                </c:pt>
                <c:pt idx="2459">
                  <c:v>2.8930205172335799E-2</c:v>
                </c:pt>
                <c:pt idx="2460">
                  <c:v>3.0254993432673682E-2</c:v>
                </c:pt>
                <c:pt idx="2461">
                  <c:v>2.6280628651660032E-2</c:v>
                </c:pt>
                <c:pt idx="2462">
                  <c:v>3.4229358213687222E-2</c:v>
                </c:pt>
                <c:pt idx="2463">
                  <c:v>2.8930205172335799E-2</c:v>
                </c:pt>
                <c:pt idx="2464">
                  <c:v>2.6280628651660032E-2</c:v>
                </c:pt>
                <c:pt idx="2465">
                  <c:v>2.6280628651660032E-2</c:v>
                </c:pt>
                <c:pt idx="2466">
                  <c:v>2.6280628651660032E-2</c:v>
                </c:pt>
                <c:pt idx="2467">
                  <c:v>2.8930205172335799E-2</c:v>
                </c:pt>
                <c:pt idx="2468">
                  <c:v>2.3631052130984265E-2</c:v>
                </c:pt>
                <c:pt idx="2469">
                  <c:v>2.8930205172335799E-2</c:v>
                </c:pt>
                <c:pt idx="2470">
                  <c:v>2.2306263870646381E-2</c:v>
                </c:pt>
                <c:pt idx="2471">
                  <c:v>3.6878934734362989E-2</c:v>
                </c:pt>
                <c:pt idx="2472">
                  <c:v>3.9528511255038756E-2</c:v>
                </c:pt>
                <c:pt idx="2473">
                  <c:v>4.085329951537664E-2</c:v>
                </c:pt>
                <c:pt idx="2474">
                  <c:v>3.5554146474025106E-2</c:v>
                </c:pt>
                <c:pt idx="2475">
                  <c:v>3.8203722994700873E-2</c:v>
                </c:pt>
                <c:pt idx="2476">
                  <c:v>3.2904569953349339E-2</c:v>
                </c:pt>
                <c:pt idx="2477">
                  <c:v>3.4229358213687222E-2</c:v>
                </c:pt>
                <c:pt idx="2478">
                  <c:v>3.1579781693011455E-2</c:v>
                </c:pt>
                <c:pt idx="2479">
                  <c:v>3.4229358213687222E-2</c:v>
                </c:pt>
                <c:pt idx="2480">
                  <c:v>2.6280628651660032E-2</c:v>
                </c:pt>
                <c:pt idx="2481">
                  <c:v>3.5554146474025106E-2</c:v>
                </c:pt>
                <c:pt idx="2482">
                  <c:v>2.8930205172335799E-2</c:v>
                </c:pt>
                <c:pt idx="2483">
                  <c:v>1.9656687349970614E-2</c:v>
                </c:pt>
                <c:pt idx="2484">
                  <c:v>2.3631052130984265E-2</c:v>
                </c:pt>
                <c:pt idx="2485">
                  <c:v>2.6280628651660032E-2</c:v>
                </c:pt>
                <c:pt idx="2486">
                  <c:v>1.9656687349970614E-2</c:v>
                </c:pt>
                <c:pt idx="2487">
                  <c:v>1.8331899089632731E-2</c:v>
                </c:pt>
                <c:pt idx="2488">
                  <c:v>1.5682322568956963E-2</c:v>
                </c:pt>
                <c:pt idx="2489">
                  <c:v>1.5682322568956963E-2</c:v>
                </c:pt>
                <c:pt idx="2490">
                  <c:v>1.9656687349970614E-2</c:v>
                </c:pt>
                <c:pt idx="2491">
                  <c:v>1.9656687349970614E-2</c:v>
                </c:pt>
                <c:pt idx="2492">
                  <c:v>2.2306263870646381E-2</c:v>
                </c:pt>
                <c:pt idx="2493">
                  <c:v>2.2306263870646381E-2</c:v>
                </c:pt>
                <c:pt idx="2494">
                  <c:v>1.435753430861908E-2</c:v>
                </c:pt>
                <c:pt idx="2495">
                  <c:v>2.4955840391322148E-2</c:v>
                </c:pt>
                <c:pt idx="2496">
                  <c:v>2.0981475610308498E-2</c:v>
                </c:pt>
                <c:pt idx="2497">
                  <c:v>2.2306263870646381E-2</c:v>
                </c:pt>
                <c:pt idx="2498">
                  <c:v>1.8331899089632731E-2</c:v>
                </c:pt>
                <c:pt idx="2499">
                  <c:v>2.0981475610308498E-2</c:v>
                </c:pt>
                <c:pt idx="2500">
                  <c:v>3.0254993432673682E-2</c:v>
                </c:pt>
                <c:pt idx="2501">
                  <c:v>2.7605416911997915E-2</c:v>
                </c:pt>
                <c:pt idx="2502">
                  <c:v>2.0981475610308498E-2</c:v>
                </c:pt>
                <c:pt idx="2503">
                  <c:v>1.7007110829294847E-2</c:v>
                </c:pt>
                <c:pt idx="2504">
                  <c:v>2.3631052130984265E-2</c:v>
                </c:pt>
                <c:pt idx="2505">
                  <c:v>2.3631052130984265E-2</c:v>
                </c:pt>
                <c:pt idx="2506">
                  <c:v>1.435753430861908E-2</c:v>
                </c:pt>
                <c:pt idx="2507">
                  <c:v>2.4955840391322148E-2</c:v>
                </c:pt>
                <c:pt idx="2508">
                  <c:v>1.9656687349970614E-2</c:v>
                </c:pt>
                <c:pt idx="2509">
                  <c:v>2.0981475610308498E-2</c:v>
                </c:pt>
                <c:pt idx="2510">
                  <c:v>2.3631052130984265E-2</c:v>
                </c:pt>
                <c:pt idx="2511">
                  <c:v>1.5682322568956963E-2</c:v>
                </c:pt>
                <c:pt idx="2512">
                  <c:v>2.6280628651660032E-2</c:v>
                </c:pt>
                <c:pt idx="2513">
                  <c:v>1.8331899089632731E-2</c:v>
                </c:pt>
                <c:pt idx="2514">
                  <c:v>1.9656687349970614E-2</c:v>
                </c:pt>
                <c:pt idx="2515">
                  <c:v>2.0981475610308498E-2</c:v>
                </c:pt>
                <c:pt idx="2516">
                  <c:v>1.7007110829294847E-2</c:v>
                </c:pt>
                <c:pt idx="2517">
                  <c:v>2.3631052130984265E-2</c:v>
                </c:pt>
                <c:pt idx="2518">
                  <c:v>1.7007110829294847E-2</c:v>
                </c:pt>
                <c:pt idx="2519">
                  <c:v>2.3631052130984265E-2</c:v>
                </c:pt>
                <c:pt idx="2520">
                  <c:v>1.7007110829294847E-2</c:v>
                </c:pt>
                <c:pt idx="2521">
                  <c:v>2.3631052130984265E-2</c:v>
                </c:pt>
                <c:pt idx="2522">
                  <c:v>2.3631052130984265E-2</c:v>
                </c:pt>
                <c:pt idx="2523">
                  <c:v>2.0981475610308498E-2</c:v>
                </c:pt>
                <c:pt idx="2524">
                  <c:v>2.0981475610308498E-2</c:v>
                </c:pt>
                <c:pt idx="2525">
                  <c:v>1.8331899089632731E-2</c:v>
                </c:pt>
                <c:pt idx="2526">
                  <c:v>1.8331899089632731E-2</c:v>
                </c:pt>
                <c:pt idx="2527">
                  <c:v>2.2306263870646381E-2</c:v>
                </c:pt>
                <c:pt idx="2528">
                  <c:v>2.3631052130984265E-2</c:v>
                </c:pt>
                <c:pt idx="2529">
                  <c:v>1.9656687349970614E-2</c:v>
                </c:pt>
                <c:pt idx="2530">
                  <c:v>1.3032746048281196E-2</c:v>
                </c:pt>
                <c:pt idx="2531">
                  <c:v>1.7007110829294847E-2</c:v>
                </c:pt>
                <c:pt idx="2532">
                  <c:v>1.5682322568956963E-2</c:v>
                </c:pt>
                <c:pt idx="2533">
                  <c:v>2.0981475610308498E-2</c:v>
                </c:pt>
                <c:pt idx="2534">
                  <c:v>2.0981475610308498E-2</c:v>
                </c:pt>
                <c:pt idx="2535">
                  <c:v>1.7007110829294847E-2</c:v>
                </c:pt>
                <c:pt idx="2536">
                  <c:v>2.2306263870646381E-2</c:v>
                </c:pt>
                <c:pt idx="2537">
                  <c:v>2.3631052130984265E-2</c:v>
                </c:pt>
                <c:pt idx="2538">
                  <c:v>1.7007110829294847E-2</c:v>
                </c:pt>
                <c:pt idx="2539">
                  <c:v>1.7007110829294847E-2</c:v>
                </c:pt>
                <c:pt idx="2540">
                  <c:v>1.435753430861908E-2</c:v>
                </c:pt>
                <c:pt idx="2541">
                  <c:v>1.435753430861908E-2</c:v>
                </c:pt>
                <c:pt idx="2542">
                  <c:v>1.3032746048281196E-2</c:v>
                </c:pt>
                <c:pt idx="2543">
                  <c:v>1.435753430861908E-2</c:v>
                </c:pt>
                <c:pt idx="2544">
                  <c:v>1.7007110829294847E-2</c:v>
                </c:pt>
                <c:pt idx="2545">
                  <c:v>1.7007110829294847E-2</c:v>
                </c:pt>
                <c:pt idx="2546">
                  <c:v>1.8331899089632731E-2</c:v>
                </c:pt>
                <c:pt idx="2547">
                  <c:v>2.2306263870646381E-2</c:v>
                </c:pt>
                <c:pt idx="2548">
                  <c:v>1.9656687349970614E-2</c:v>
                </c:pt>
                <c:pt idx="2549">
                  <c:v>1.1707957787943313E-2</c:v>
                </c:pt>
                <c:pt idx="2550">
                  <c:v>1.435753430861908E-2</c:v>
                </c:pt>
                <c:pt idx="2551">
                  <c:v>1.7007110829294847E-2</c:v>
                </c:pt>
                <c:pt idx="2552">
                  <c:v>1.7007110829294847E-2</c:v>
                </c:pt>
                <c:pt idx="2553">
                  <c:v>1.435753430861908E-2</c:v>
                </c:pt>
                <c:pt idx="2554">
                  <c:v>1.7007110829294847E-2</c:v>
                </c:pt>
                <c:pt idx="2555">
                  <c:v>1.3032746048281196E-2</c:v>
                </c:pt>
                <c:pt idx="2556">
                  <c:v>1.435753430861908E-2</c:v>
                </c:pt>
                <c:pt idx="2557">
                  <c:v>2.0981475610308498E-2</c:v>
                </c:pt>
                <c:pt idx="2558">
                  <c:v>1.435753430861908E-2</c:v>
                </c:pt>
                <c:pt idx="2559">
                  <c:v>1.9656687349970614E-2</c:v>
                </c:pt>
                <c:pt idx="2560">
                  <c:v>1.8331899089632731E-2</c:v>
                </c:pt>
                <c:pt idx="2561">
                  <c:v>1.435753430861908E-2</c:v>
                </c:pt>
                <c:pt idx="2562">
                  <c:v>1.8331899089632731E-2</c:v>
                </c:pt>
                <c:pt idx="2563">
                  <c:v>1.435753430861908E-2</c:v>
                </c:pt>
                <c:pt idx="2564">
                  <c:v>1.7007110829294847E-2</c:v>
                </c:pt>
                <c:pt idx="2565">
                  <c:v>1.8331899089632731E-2</c:v>
                </c:pt>
                <c:pt idx="2566">
                  <c:v>2.0981475610308498E-2</c:v>
                </c:pt>
                <c:pt idx="2567">
                  <c:v>1.7007110829294847E-2</c:v>
                </c:pt>
                <c:pt idx="2568">
                  <c:v>1.3032746048281196E-2</c:v>
                </c:pt>
                <c:pt idx="2569">
                  <c:v>1.5682322568956963E-2</c:v>
                </c:pt>
                <c:pt idx="2570">
                  <c:v>1.435753430861908E-2</c:v>
                </c:pt>
                <c:pt idx="2571">
                  <c:v>1.8331899089632731E-2</c:v>
                </c:pt>
                <c:pt idx="2572">
                  <c:v>1.5682322568956963E-2</c:v>
                </c:pt>
                <c:pt idx="2573">
                  <c:v>1.7007110829294847E-2</c:v>
                </c:pt>
                <c:pt idx="2574">
                  <c:v>1.3032746048281196E-2</c:v>
                </c:pt>
                <c:pt idx="2575">
                  <c:v>1.7007110829294847E-2</c:v>
                </c:pt>
                <c:pt idx="2576">
                  <c:v>1.9656687349970614E-2</c:v>
                </c:pt>
                <c:pt idx="2577">
                  <c:v>1.9656687349970614E-2</c:v>
                </c:pt>
                <c:pt idx="2578">
                  <c:v>1.5682322568956963E-2</c:v>
                </c:pt>
                <c:pt idx="2579">
                  <c:v>2.2306263870646381E-2</c:v>
                </c:pt>
                <c:pt idx="2580">
                  <c:v>1.5682322568956963E-2</c:v>
                </c:pt>
                <c:pt idx="2581">
                  <c:v>1.5682322568956963E-2</c:v>
                </c:pt>
                <c:pt idx="2582">
                  <c:v>1.7007110829294847E-2</c:v>
                </c:pt>
                <c:pt idx="2583">
                  <c:v>1.1707957787943313E-2</c:v>
                </c:pt>
                <c:pt idx="2584">
                  <c:v>1.9656687349970614E-2</c:v>
                </c:pt>
                <c:pt idx="2585">
                  <c:v>9.0583812672675457E-3</c:v>
                </c:pt>
                <c:pt idx="2586">
                  <c:v>1.7007110829294847E-2</c:v>
                </c:pt>
                <c:pt idx="2587">
                  <c:v>1.435753430861908E-2</c:v>
                </c:pt>
                <c:pt idx="2588">
                  <c:v>3.7592282259161225E-3</c:v>
                </c:pt>
                <c:pt idx="2589">
                  <c:v>6.4088047465918896E-3</c:v>
                </c:pt>
                <c:pt idx="2590">
                  <c:v>5.084016486254006E-3</c:v>
                </c:pt>
                <c:pt idx="2591">
                  <c:v>1.3032746048281196E-2</c:v>
                </c:pt>
                <c:pt idx="2592">
                  <c:v>6.4088047465918896E-3</c:v>
                </c:pt>
                <c:pt idx="2593">
                  <c:v>5.084016486254006E-3</c:v>
                </c:pt>
                <c:pt idx="2594">
                  <c:v>5.084016486254006E-3</c:v>
                </c:pt>
                <c:pt idx="2595">
                  <c:v>9.0583812672675457E-3</c:v>
                </c:pt>
                <c:pt idx="2596">
                  <c:v>2.4344399655782389E-3</c:v>
                </c:pt>
                <c:pt idx="2597">
                  <c:v>9.0583812672675457E-3</c:v>
                </c:pt>
                <c:pt idx="2598">
                  <c:v>1.1096517052403554E-3</c:v>
                </c:pt>
                <c:pt idx="2599">
                  <c:v>5.084016486254006E-3</c:v>
                </c:pt>
                <c:pt idx="2600">
                  <c:v>7.7335930069296621E-3</c:v>
                </c:pt>
                <c:pt idx="2601">
                  <c:v>7.7335930069296621E-3</c:v>
                </c:pt>
                <c:pt idx="2602">
                  <c:v>6.4088047465918896E-3</c:v>
                </c:pt>
                <c:pt idx="2603">
                  <c:v>7.7335930069296621E-3</c:v>
                </c:pt>
                <c:pt idx="2604">
                  <c:v>7.7335930069296621E-3</c:v>
                </c:pt>
                <c:pt idx="2605">
                  <c:v>9.0583812672675457E-3</c:v>
                </c:pt>
                <c:pt idx="2606">
                  <c:v>1.0383169527605429E-2</c:v>
                </c:pt>
                <c:pt idx="2607">
                  <c:v>1.1707957787943313E-2</c:v>
                </c:pt>
                <c:pt idx="2608">
                  <c:v>1.435753430861908E-2</c:v>
                </c:pt>
                <c:pt idx="2609">
                  <c:v>1.3032746048281196E-2</c:v>
                </c:pt>
                <c:pt idx="2610">
                  <c:v>1.3032746048281196E-2</c:v>
                </c:pt>
                <c:pt idx="2611">
                  <c:v>1.3032746048281196E-2</c:v>
                </c:pt>
                <c:pt idx="2612">
                  <c:v>1.0383169527605429E-2</c:v>
                </c:pt>
                <c:pt idx="2613">
                  <c:v>1.435753430861908E-2</c:v>
                </c:pt>
                <c:pt idx="2614">
                  <c:v>1.435753430861908E-2</c:v>
                </c:pt>
                <c:pt idx="2615">
                  <c:v>1.0383169527605429E-2</c:v>
                </c:pt>
                <c:pt idx="2616">
                  <c:v>7.7335930069296621E-3</c:v>
                </c:pt>
                <c:pt idx="2617">
                  <c:v>7.7335930069296621E-3</c:v>
                </c:pt>
                <c:pt idx="2618">
                  <c:v>7.7335930069296621E-3</c:v>
                </c:pt>
                <c:pt idx="2619">
                  <c:v>1.1707957787943313E-2</c:v>
                </c:pt>
                <c:pt idx="2620">
                  <c:v>9.0583812672675457E-3</c:v>
                </c:pt>
                <c:pt idx="2621">
                  <c:v>6.4088047465918896E-3</c:v>
                </c:pt>
                <c:pt idx="2622">
                  <c:v>2.4344399655782389E-3</c:v>
                </c:pt>
                <c:pt idx="2623">
                  <c:v>9.0583812672675457E-3</c:v>
                </c:pt>
                <c:pt idx="2624">
                  <c:v>9.0583812672675457E-3</c:v>
                </c:pt>
                <c:pt idx="2625">
                  <c:v>5.084016486254006E-3</c:v>
                </c:pt>
                <c:pt idx="2626">
                  <c:v>6.4088047465918896E-3</c:v>
                </c:pt>
                <c:pt idx="2627">
                  <c:v>1.0383169527605429E-2</c:v>
                </c:pt>
                <c:pt idx="2628">
                  <c:v>7.7335930069296621E-3</c:v>
                </c:pt>
                <c:pt idx="2629">
                  <c:v>3.7592282259161225E-3</c:v>
                </c:pt>
                <c:pt idx="2630">
                  <c:v>2.4344399655782389E-3</c:v>
                </c:pt>
                <c:pt idx="2631">
                  <c:v>6.4088047465918896E-3</c:v>
                </c:pt>
                <c:pt idx="2632">
                  <c:v>9.0583812672675457E-3</c:v>
                </c:pt>
                <c:pt idx="2633">
                  <c:v>9.0583812672675457E-3</c:v>
                </c:pt>
                <c:pt idx="2634">
                  <c:v>1.1707957787943313E-2</c:v>
                </c:pt>
                <c:pt idx="2635">
                  <c:v>1.1707957787943313E-2</c:v>
                </c:pt>
                <c:pt idx="2636">
                  <c:v>1.0383169527605429E-2</c:v>
                </c:pt>
                <c:pt idx="2637">
                  <c:v>1.1096517052403554E-3</c:v>
                </c:pt>
                <c:pt idx="2638">
                  <c:v>6.4088047465918896E-3</c:v>
                </c:pt>
                <c:pt idx="2639">
                  <c:v>1.1096517052403554E-3</c:v>
                </c:pt>
                <c:pt idx="2640">
                  <c:v>1.1096517052403554E-3</c:v>
                </c:pt>
                <c:pt idx="2641">
                  <c:v>1.1096517052403554E-3</c:v>
                </c:pt>
                <c:pt idx="2642">
                  <c:v>3.7592282259161225E-3</c:v>
                </c:pt>
                <c:pt idx="2643">
                  <c:v>2.4344399655782389E-3</c:v>
                </c:pt>
                <c:pt idx="2644">
                  <c:v>-2.1513655509752816E-4</c:v>
                </c:pt>
                <c:pt idx="2645">
                  <c:v>-5.5142895964490624E-3</c:v>
                </c:pt>
                <c:pt idx="2646">
                  <c:v>-2.8647130757732953E-3</c:v>
                </c:pt>
                <c:pt idx="2647">
                  <c:v>6.4088047465918896E-3</c:v>
                </c:pt>
                <c:pt idx="2648">
                  <c:v>1.1096517052403554E-3</c:v>
                </c:pt>
                <c:pt idx="2649">
                  <c:v>2.4344399655782389E-3</c:v>
                </c:pt>
                <c:pt idx="2650">
                  <c:v>3.7592282259161225E-3</c:v>
                </c:pt>
                <c:pt idx="2651">
                  <c:v>-2.1513655509752816E-4</c:v>
                </c:pt>
                <c:pt idx="2652">
                  <c:v>-2.8647130757732953E-3</c:v>
                </c:pt>
                <c:pt idx="2653">
                  <c:v>1.1096517052403554E-3</c:v>
                </c:pt>
                <c:pt idx="2654">
                  <c:v>9.0583812672675457E-3</c:v>
                </c:pt>
                <c:pt idx="2655">
                  <c:v>2.4344399655782389E-3</c:v>
                </c:pt>
                <c:pt idx="2656">
                  <c:v>1.1096517052403554E-3</c:v>
                </c:pt>
                <c:pt idx="2657">
                  <c:v>-2.1513655509752816E-4</c:v>
                </c:pt>
                <c:pt idx="2658">
                  <c:v>-1.5399248154355227E-3</c:v>
                </c:pt>
                <c:pt idx="2659">
                  <c:v>-2.1513655509752816E-4</c:v>
                </c:pt>
                <c:pt idx="2660">
                  <c:v>-1.5399248154355227E-3</c:v>
                </c:pt>
                <c:pt idx="2661">
                  <c:v>-5.5142895964490624E-3</c:v>
                </c:pt>
                <c:pt idx="2662">
                  <c:v>-1.5399248154355227E-3</c:v>
                </c:pt>
                <c:pt idx="2663">
                  <c:v>-2.8647130757732953E-3</c:v>
                </c:pt>
                <c:pt idx="2664">
                  <c:v>5.084016486254006E-3</c:v>
                </c:pt>
                <c:pt idx="2665">
                  <c:v>-2.8647130757732953E-3</c:v>
                </c:pt>
                <c:pt idx="2666">
                  <c:v>-1.5399248154355227E-3</c:v>
                </c:pt>
                <c:pt idx="2667">
                  <c:v>-6.8390778567868349E-3</c:v>
                </c:pt>
                <c:pt idx="2668">
                  <c:v>2.4344399655782389E-3</c:v>
                </c:pt>
                <c:pt idx="2669">
                  <c:v>-6.8390778567868349E-3</c:v>
                </c:pt>
                <c:pt idx="2670">
                  <c:v>-8.1638661171248295E-3</c:v>
                </c:pt>
                <c:pt idx="2671">
                  <c:v>-4.1895013361112898E-3</c:v>
                </c:pt>
                <c:pt idx="2672">
                  <c:v>-5.5142895964490624E-3</c:v>
                </c:pt>
                <c:pt idx="2673">
                  <c:v>-2.8647130757732953E-3</c:v>
                </c:pt>
                <c:pt idx="2674">
                  <c:v>-2.8647130757732953E-3</c:v>
                </c:pt>
                <c:pt idx="2675">
                  <c:v>1.1096517052403554E-3</c:v>
                </c:pt>
                <c:pt idx="2676">
                  <c:v>6.4088047465918896E-3</c:v>
                </c:pt>
                <c:pt idx="2677">
                  <c:v>-6.8390778567868349E-3</c:v>
                </c:pt>
                <c:pt idx="2678">
                  <c:v>1.1096517052403554E-3</c:v>
                </c:pt>
                <c:pt idx="2679">
                  <c:v>-5.5142895964490624E-3</c:v>
                </c:pt>
                <c:pt idx="2680">
                  <c:v>-4.1895013361112898E-3</c:v>
                </c:pt>
                <c:pt idx="2681">
                  <c:v>-2.1513655509752816E-4</c:v>
                </c:pt>
                <c:pt idx="2682">
                  <c:v>-2.8647130757732953E-3</c:v>
                </c:pt>
                <c:pt idx="2683">
                  <c:v>-5.5142895964490624E-3</c:v>
                </c:pt>
                <c:pt idx="2684">
                  <c:v>-2.1513655509752816E-4</c:v>
                </c:pt>
                <c:pt idx="2685">
                  <c:v>-2.8647130757732953E-3</c:v>
                </c:pt>
                <c:pt idx="2686">
                  <c:v>-1.5399248154355227E-3</c:v>
                </c:pt>
                <c:pt idx="2687">
                  <c:v>1.1096517052403554E-3</c:v>
                </c:pt>
                <c:pt idx="2688">
                  <c:v>1.1096517052403554E-3</c:v>
                </c:pt>
                <c:pt idx="2689">
                  <c:v>5.084016486254006E-3</c:v>
                </c:pt>
                <c:pt idx="2690">
                  <c:v>1.1096517052403554E-3</c:v>
                </c:pt>
                <c:pt idx="2691">
                  <c:v>-5.5142895964490624E-3</c:v>
                </c:pt>
                <c:pt idx="2692">
                  <c:v>3.7592282259161225E-3</c:v>
                </c:pt>
                <c:pt idx="2693">
                  <c:v>-1.5399248154355227E-3</c:v>
                </c:pt>
                <c:pt idx="2694">
                  <c:v>-2.8647130757732953E-3</c:v>
                </c:pt>
                <c:pt idx="2695">
                  <c:v>1.1096517052403554E-3</c:v>
                </c:pt>
                <c:pt idx="2696">
                  <c:v>-4.1895013361112898E-3</c:v>
                </c:pt>
                <c:pt idx="2697">
                  <c:v>-2.8647130757732953E-3</c:v>
                </c:pt>
                <c:pt idx="2698">
                  <c:v>-1.5399248154355227E-3</c:v>
                </c:pt>
                <c:pt idx="2699">
                  <c:v>-2.8647130757732953E-3</c:v>
                </c:pt>
                <c:pt idx="2700">
                  <c:v>0.52970016758005345</c:v>
                </c:pt>
                <c:pt idx="2701">
                  <c:v>0.51247792019566107</c:v>
                </c:pt>
                <c:pt idx="2702">
                  <c:v>0.51247792019566107</c:v>
                </c:pt>
                <c:pt idx="2703">
                  <c:v>0.51115313193532319</c:v>
                </c:pt>
                <c:pt idx="2704">
                  <c:v>0.51512749671633684</c:v>
                </c:pt>
                <c:pt idx="2705">
                  <c:v>0.51380270845599896</c:v>
                </c:pt>
                <c:pt idx="2706">
                  <c:v>0.50585397889397166</c:v>
                </c:pt>
                <c:pt idx="2707">
                  <c:v>0.50717876715430954</c:v>
                </c:pt>
                <c:pt idx="2708">
                  <c:v>0.50982834367498531</c:v>
                </c:pt>
                <c:pt idx="2709">
                  <c:v>0.50055482585262023</c:v>
                </c:pt>
                <c:pt idx="2710">
                  <c:v>0.50187961411295801</c:v>
                </c:pt>
                <c:pt idx="2711">
                  <c:v>0.50055482585262023</c:v>
                </c:pt>
                <c:pt idx="2712">
                  <c:v>0.49923003759228224</c:v>
                </c:pt>
                <c:pt idx="2713">
                  <c:v>0.4952556728112687</c:v>
                </c:pt>
                <c:pt idx="2714">
                  <c:v>0.50055482585262023</c:v>
                </c:pt>
                <c:pt idx="2715">
                  <c:v>0.49923003759228224</c:v>
                </c:pt>
                <c:pt idx="2716">
                  <c:v>0.49790524933194436</c:v>
                </c:pt>
                <c:pt idx="2717">
                  <c:v>0.49790524933194436</c:v>
                </c:pt>
                <c:pt idx="2718">
                  <c:v>0.49260609629059293</c:v>
                </c:pt>
                <c:pt idx="2719">
                  <c:v>0.4873069432492414</c:v>
                </c:pt>
                <c:pt idx="2720">
                  <c:v>0.48598215498890351</c:v>
                </c:pt>
                <c:pt idx="2721">
                  <c:v>0.49393088455093082</c:v>
                </c:pt>
                <c:pt idx="2722">
                  <c:v>0.49260609629059293</c:v>
                </c:pt>
                <c:pt idx="2723">
                  <c:v>0.48465736672856563</c:v>
                </c:pt>
                <c:pt idx="2724">
                  <c:v>0.49393088455093082</c:v>
                </c:pt>
                <c:pt idx="2725">
                  <c:v>0.49393088455093082</c:v>
                </c:pt>
                <c:pt idx="2726">
                  <c:v>0.49790524933194436</c:v>
                </c:pt>
                <c:pt idx="2727">
                  <c:v>0.49260609629059293</c:v>
                </c:pt>
                <c:pt idx="2728">
                  <c:v>0.49128130803025505</c:v>
                </c:pt>
                <c:pt idx="2729">
                  <c:v>0.49393088455093082</c:v>
                </c:pt>
                <c:pt idx="2730">
                  <c:v>0.49393088455093082</c:v>
                </c:pt>
                <c:pt idx="2731">
                  <c:v>0.4952556728112687</c:v>
                </c:pt>
                <c:pt idx="2732">
                  <c:v>0.49128130803025505</c:v>
                </c:pt>
                <c:pt idx="2733">
                  <c:v>0.48333257846822775</c:v>
                </c:pt>
                <c:pt idx="2734">
                  <c:v>0.48465736672856563</c:v>
                </c:pt>
                <c:pt idx="2735">
                  <c:v>0.48465736672856563</c:v>
                </c:pt>
                <c:pt idx="2736">
                  <c:v>0.48863173150957928</c:v>
                </c:pt>
                <c:pt idx="2737">
                  <c:v>0.49260609629059293</c:v>
                </c:pt>
                <c:pt idx="2738">
                  <c:v>0.48465736672856563</c:v>
                </c:pt>
                <c:pt idx="2739">
                  <c:v>0.48995651976991716</c:v>
                </c:pt>
                <c:pt idx="2740">
                  <c:v>0.49260609629059293</c:v>
                </c:pt>
                <c:pt idx="2741">
                  <c:v>0.4952556728112687</c:v>
                </c:pt>
                <c:pt idx="2742">
                  <c:v>0.48995651976991716</c:v>
                </c:pt>
                <c:pt idx="2743">
                  <c:v>0.4873069432492414</c:v>
                </c:pt>
                <c:pt idx="2744">
                  <c:v>0.49260609629059293</c:v>
                </c:pt>
                <c:pt idx="2745">
                  <c:v>0.49260609629059293</c:v>
                </c:pt>
                <c:pt idx="2746">
                  <c:v>0.48995651976991716</c:v>
                </c:pt>
                <c:pt idx="2747">
                  <c:v>0.49260609629059293</c:v>
                </c:pt>
                <c:pt idx="2748">
                  <c:v>0.49128130803025505</c:v>
                </c:pt>
                <c:pt idx="2749">
                  <c:v>0.49128130803025505</c:v>
                </c:pt>
                <c:pt idx="2750">
                  <c:v>0.49790524933194436</c:v>
                </c:pt>
                <c:pt idx="2751">
                  <c:v>0.49128130803025505</c:v>
                </c:pt>
                <c:pt idx="2752">
                  <c:v>0.48465736672856563</c:v>
                </c:pt>
                <c:pt idx="2753">
                  <c:v>0.48200779020788986</c:v>
                </c:pt>
                <c:pt idx="2754">
                  <c:v>0.48333257846822775</c:v>
                </c:pt>
                <c:pt idx="2755">
                  <c:v>0.48465736672856563</c:v>
                </c:pt>
                <c:pt idx="2756">
                  <c:v>0.4873069432492414</c:v>
                </c:pt>
                <c:pt idx="2757">
                  <c:v>0.48068300194755198</c:v>
                </c:pt>
                <c:pt idx="2758">
                  <c:v>0.48200779020788986</c:v>
                </c:pt>
                <c:pt idx="2759">
                  <c:v>0.48200779020788986</c:v>
                </c:pt>
                <c:pt idx="2760">
                  <c:v>0.48068300194755198</c:v>
                </c:pt>
                <c:pt idx="2761">
                  <c:v>0.48333257846822775</c:v>
                </c:pt>
                <c:pt idx="2762">
                  <c:v>0.48333257846822775</c:v>
                </c:pt>
                <c:pt idx="2763">
                  <c:v>0.49260609629059293</c:v>
                </c:pt>
                <c:pt idx="2764">
                  <c:v>0.48465736672856563</c:v>
                </c:pt>
                <c:pt idx="2765">
                  <c:v>0.48200779020788986</c:v>
                </c:pt>
                <c:pt idx="2766">
                  <c:v>0.48863173150957928</c:v>
                </c:pt>
                <c:pt idx="2767">
                  <c:v>0.4873069432492414</c:v>
                </c:pt>
                <c:pt idx="2768">
                  <c:v>0.48465736672856563</c:v>
                </c:pt>
                <c:pt idx="2769">
                  <c:v>0.48200779020788986</c:v>
                </c:pt>
                <c:pt idx="2770">
                  <c:v>0.48200779020788986</c:v>
                </c:pt>
                <c:pt idx="2771">
                  <c:v>0.47803342542687621</c:v>
                </c:pt>
                <c:pt idx="2772">
                  <c:v>0.48068300194755198</c:v>
                </c:pt>
                <c:pt idx="2773">
                  <c:v>0.48465736672856563</c:v>
                </c:pt>
                <c:pt idx="2774">
                  <c:v>0.48333257846822775</c:v>
                </c:pt>
                <c:pt idx="2775">
                  <c:v>0.48465736672856563</c:v>
                </c:pt>
                <c:pt idx="2776">
                  <c:v>0.47273427238552479</c:v>
                </c:pt>
                <c:pt idx="2777">
                  <c:v>0.4793582136872141</c:v>
                </c:pt>
                <c:pt idx="2778">
                  <c:v>0.47803342542687621</c:v>
                </c:pt>
                <c:pt idx="2779">
                  <c:v>0.47670863716653833</c:v>
                </c:pt>
                <c:pt idx="2780">
                  <c:v>0.48465736672856563</c:v>
                </c:pt>
                <c:pt idx="2781">
                  <c:v>0.4793582136872141</c:v>
                </c:pt>
                <c:pt idx="2782">
                  <c:v>0.47273427238552479</c:v>
                </c:pt>
                <c:pt idx="2783">
                  <c:v>0.46875990760451114</c:v>
                </c:pt>
                <c:pt idx="2784">
                  <c:v>0.47670863716653833</c:v>
                </c:pt>
                <c:pt idx="2785">
                  <c:v>0.47405906064586256</c:v>
                </c:pt>
                <c:pt idx="2786">
                  <c:v>0.47405906064586256</c:v>
                </c:pt>
                <c:pt idx="2787">
                  <c:v>0.47405906064586256</c:v>
                </c:pt>
                <c:pt idx="2788">
                  <c:v>0.47670863716653833</c:v>
                </c:pt>
                <c:pt idx="2789">
                  <c:v>0.47008469586484902</c:v>
                </c:pt>
                <c:pt idx="2790">
                  <c:v>0.47008469586484902</c:v>
                </c:pt>
                <c:pt idx="2791">
                  <c:v>0.47273427238552479</c:v>
                </c:pt>
                <c:pt idx="2792">
                  <c:v>0.4793582136872141</c:v>
                </c:pt>
                <c:pt idx="2793">
                  <c:v>0.46478554282349749</c:v>
                </c:pt>
                <c:pt idx="2794">
                  <c:v>0.46478554282349749</c:v>
                </c:pt>
                <c:pt idx="2795">
                  <c:v>0.47405906064586256</c:v>
                </c:pt>
                <c:pt idx="2796">
                  <c:v>0.46875990760451114</c:v>
                </c:pt>
                <c:pt idx="2797">
                  <c:v>0.47803342542687621</c:v>
                </c:pt>
                <c:pt idx="2798">
                  <c:v>0.47538384890620045</c:v>
                </c:pt>
                <c:pt idx="2799">
                  <c:v>0.47008469586484902</c:v>
                </c:pt>
                <c:pt idx="2800">
                  <c:v>0.46743511934417326</c:v>
                </c:pt>
                <c:pt idx="2801">
                  <c:v>0.4634607545631596</c:v>
                </c:pt>
                <c:pt idx="2802">
                  <c:v>0.46611033108383537</c:v>
                </c:pt>
                <c:pt idx="2803">
                  <c:v>0.46611033108383537</c:v>
                </c:pt>
                <c:pt idx="2804">
                  <c:v>0.46081117804248384</c:v>
                </c:pt>
                <c:pt idx="2805">
                  <c:v>0.46611033108383537</c:v>
                </c:pt>
                <c:pt idx="2806">
                  <c:v>0.46875990760451114</c:v>
                </c:pt>
                <c:pt idx="2807">
                  <c:v>0.4634607545631596</c:v>
                </c:pt>
                <c:pt idx="2808">
                  <c:v>0.4634607545631596</c:v>
                </c:pt>
                <c:pt idx="2809">
                  <c:v>0.46213596630282172</c:v>
                </c:pt>
                <c:pt idx="2810">
                  <c:v>0.4634607545631596</c:v>
                </c:pt>
                <c:pt idx="2811">
                  <c:v>0.46743511934417326</c:v>
                </c:pt>
                <c:pt idx="2812">
                  <c:v>0.4634607545631596</c:v>
                </c:pt>
                <c:pt idx="2813">
                  <c:v>0.46875990760451114</c:v>
                </c:pt>
                <c:pt idx="2814">
                  <c:v>0.46611033108383537</c:v>
                </c:pt>
                <c:pt idx="2815">
                  <c:v>0.47140948412518691</c:v>
                </c:pt>
                <c:pt idx="2816">
                  <c:v>0.47405906064586256</c:v>
                </c:pt>
                <c:pt idx="2817">
                  <c:v>0.46081117804248384</c:v>
                </c:pt>
                <c:pt idx="2818">
                  <c:v>0.45816160152180807</c:v>
                </c:pt>
                <c:pt idx="2819">
                  <c:v>0.4555120250011323</c:v>
                </c:pt>
                <c:pt idx="2820">
                  <c:v>0.4555120250011323</c:v>
                </c:pt>
                <c:pt idx="2821">
                  <c:v>0.45418723674079442</c:v>
                </c:pt>
                <c:pt idx="2822">
                  <c:v>0.45683681326147019</c:v>
                </c:pt>
                <c:pt idx="2823">
                  <c:v>0.45816160152180807</c:v>
                </c:pt>
                <c:pt idx="2824">
                  <c:v>0.45418723674079442</c:v>
                </c:pt>
                <c:pt idx="2825">
                  <c:v>0.45948638978214595</c:v>
                </c:pt>
                <c:pt idx="2826">
                  <c:v>0.45683681326147019</c:v>
                </c:pt>
                <c:pt idx="2827">
                  <c:v>0.46081117804248384</c:v>
                </c:pt>
                <c:pt idx="2828">
                  <c:v>0.45816160152180807</c:v>
                </c:pt>
                <c:pt idx="2829">
                  <c:v>0.45816160152180807</c:v>
                </c:pt>
                <c:pt idx="2830">
                  <c:v>0.4634607545631596</c:v>
                </c:pt>
                <c:pt idx="2831">
                  <c:v>0.45683681326147019</c:v>
                </c:pt>
                <c:pt idx="2832">
                  <c:v>0.45683681326147019</c:v>
                </c:pt>
                <c:pt idx="2833">
                  <c:v>0.4634607545631596</c:v>
                </c:pt>
                <c:pt idx="2834">
                  <c:v>0.46213596630282172</c:v>
                </c:pt>
                <c:pt idx="2835">
                  <c:v>0.4634607545631596</c:v>
                </c:pt>
                <c:pt idx="2836">
                  <c:v>0.45816160152180807</c:v>
                </c:pt>
                <c:pt idx="2837">
                  <c:v>0.4634607545631596</c:v>
                </c:pt>
                <c:pt idx="2838">
                  <c:v>0.45816160152180807</c:v>
                </c:pt>
                <c:pt idx="2839">
                  <c:v>0.4634607545631596</c:v>
                </c:pt>
                <c:pt idx="2840">
                  <c:v>0.46611033108383537</c:v>
                </c:pt>
                <c:pt idx="2841">
                  <c:v>0.45948638978214595</c:v>
                </c:pt>
                <c:pt idx="2842">
                  <c:v>0.4634607545631596</c:v>
                </c:pt>
                <c:pt idx="2843">
                  <c:v>0.46081117804248384</c:v>
                </c:pt>
                <c:pt idx="2844">
                  <c:v>0.46081117804248384</c:v>
                </c:pt>
                <c:pt idx="2845">
                  <c:v>0.47140948412518691</c:v>
                </c:pt>
                <c:pt idx="2846">
                  <c:v>0.45948638978214595</c:v>
                </c:pt>
                <c:pt idx="2847">
                  <c:v>0.45683681326147019</c:v>
                </c:pt>
                <c:pt idx="2848">
                  <c:v>0.45816160152180807</c:v>
                </c:pt>
                <c:pt idx="2849">
                  <c:v>0.45683681326147019</c:v>
                </c:pt>
                <c:pt idx="2850">
                  <c:v>0.46213596630282172</c:v>
                </c:pt>
                <c:pt idx="2851">
                  <c:v>0.45948638978214595</c:v>
                </c:pt>
                <c:pt idx="2852">
                  <c:v>0.45948638978214595</c:v>
                </c:pt>
                <c:pt idx="2853">
                  <c:v>0.4634607545631596</c:v>
                </c:pt>
                <c:pt idx="2854">
                  <c:v>0.45816160152180807</c:v>
                </c:pt>
                <c:pt idx="2855">
                  <c:v>0.45683681326147019</c:v>
                </c:pt>
                <c:pt idx="2856">
                  <c:v>0.45816160152180807</c:v>
                </c:pt>
                <c:pt idx="2857">
                  <c:v>0.45816160152180807</c:v>
                </c:pt>
                <c:pt idx="2858">
                  <c:v>0.45948638978214595</c:v>
                </c:pt>
                <c:pt idx="2859">
                  <c:v>0.4634607545631596</c:v>
                </c:pt>
                <c:pt idx="2860">
                  <c:v>0.4634607545631596</c:v>
                </c:pt>
                <c:pt idx="2861">
                  <c:v>0.46081117804248384</c:v>
                </c:pt>
                <c:pt idx="2862">
                  <c:v>0.45683681326147019</c:v>
                </c:pt>
                <c:pt idx="2863">
                  <c:v>0.44756329543910511</c:v>
                </c:pt>
                <c:pt idx="2864">
                  <c:v>0.45816160152180807</c:v>
                </c:pt>
                <c:pt idx="2865">
                  <c:v>0.45153766022011865</c:v>
                </c:pt>
                <c:pt idx="2866">
                  <c:v>0.4555120250011323</c:v>
                </c:pt>
                <c:pt idx="2867">
                  <c:v>0.44756329543910511</c:v>
                </c:pt>
                <c:pt idx="2868">
                  <c:v>0.44888808369944289</c:v>
                </c:pt>
                <c:pt idx="2869">
                  <c:v>0.45286244848045654</c:v>
                </c:pt>
                <c:pt idx="2870">
                  <c:v>0.44756329543910511</c:v>
                </c:pt>
                <c:pt idx="2871">
                  <c:v>0.44888808369944289</c:v>
                </c:pt>
                <c:pt idx="2872">
                  <c:v>0.45286244848045654</c:v>
                </c:pt>
                <c:pt idx="2873">
                  <c:v>0.44623850717876723</c:v>
                </c:pt>
                <c:pt idx="2874">
                  <c:v>0.4555120250011323</c:v>
                </c:pt>
                <c:pt idx="2875">
                  <c:v>0.4555120250011323</c:v>
                </c:pt>
                <c:pt idx="2876">
                  <c:v>0.45021287195978077</c:v>
                </c:pt>
                <c:pt idx="2877">
                  <c:v>0.44888808369944289</c:v>
                </c:pt>
                <c:pt idx="2878">
                  <c:v>0.45683681326147019</c:v>
                </c:pt>
                <c:pt idx="2879">
                  <c:v>0.44888808369944289</c:v>
                </c:pt>
                <c:pt idx="2880">
                  <c:v>0.4555120250011323</c:v>
                </c:pt>
                <c:pt idx="2881">
                  <c:v>0.45153766022011865</c:v>
                </c:pt>
                <c:pt idx="2882">
                  <c:v>0.45418723674079442</c:v>
                </c:pt>
                <c:pt idx="2883">
                  <c:v>0.4409393541374157</c:v>
                </c:pt>
                <c:pt idx="2884">
                  <c:v>0.44623850717876723</c:v>
                </c:pt>
                <c:pt idx="2885">
                  <c:v>0.45021287195978077</c:v>
                </c:pt>
                <c:pt idx="2886">
                  <c:v>0.44756329543910511</c:v>
                </c:pt>
                <c:pt idx="2887">
                  <c:v>0.45153766022011865</c:v>
                </c:pt>
                <c:pt idx="2888">
                  <c:v>0.44756329543910511</c:v>
                </c:pt>
                <c:pt idx="2889">
                  <c:v>0.44888808369944289</c:v>
                </c:pt>
                <c:pt idx="2890">
                  <c:v>0.44491371891842935</c:v>
                </c:pt>
                <c:pt idx="2891">
                  <c:v>0.4555120250011323</c:v>
                </c:pt>
                <c:pt idx="2892">
                  <c:v>0.45021287195978077</c:v>
                </c:pt>
                <c:pt idx="2893">
                  <c:v>0.45021287195978077</c:v>
                </c:pt>
                <c:pt idx="2894">
                  <c:v>0.45153766022011865</c:v>
                </c:pt>
                <c:pt idx="2895">
                  <c:v>0.44491371891842935</c:v>
                </c:pt>
                <c:pt idx="2896">
                  <c:v>0.44491371891842935</c:v>
                </c:pt>
                <c:pt idx="2897">
                  <c:v>0.44756329543910511</c:v>
                </c:pt>
                <c:pt idx="2898">
                  <c:v>0.44888808369944289</c:v>
                </c:pt>
                <c:pt idx="2899">
                  <c:v>0.44491371891842935</c:v>
                </c:pt>
                <c:pt idx="2900">
                  <c:v>0.44491371891842935</c:v>
                </c:pt>
                <c:pt idx="2901">
                  <c:v>0.44888808369944289</c:v>
                </c:pt>
                <c:pt idx="2902">
                  <c:v>0.44226414239775358</c:v>
                </c:pt>
                <c:pt idx="2903">
                  <c:v>0.44756329543910511</c:v>
                </c:pt>
                <c:pt idx="2904">
                  <c:v>0.44358893065809146</c:v>
                </c:pt>
                <c:pt idx="2905">
                  <c:v>0.43828977761673993</c:v>
                </c:pt>
                <c:pt idx="2906">
                  <c:v>0.43961456587707781</c:v>
                </c:pt>
                <c:pt idx="2907">
                  <c:v>0.44623850717876723</c:v>
                </c:pt>
                <c:pt idx="2908">
                  <c:v>0.4409393541374157</c:v>
                </c:pt>
                <c:pt idx="2909">
                  <c:v>0.44491371891842935</c:v>
                </c:pt>
                <c:pt idx="2910">
                  <c:v>0.44888808369944289</c:v>
                </c:pt>
                <c:pt idx="2911">
                  <c:v>0.44358893065809146</c:v>
                </c:pt>
                <c:pt idx="2912">
                  <c:v>0.44358893065809146</c:v>
                </c:pt>
                <c:pt idx="2913">
                  <c:v>0.43696498935640204</c:v>
                </c:pt>
                <c:pt idx="2914">
                  <c:v>0.43299062457538839</c:v>
                </c:pt>
                <c:pt idx="2915">
                  <c:v>0.43564020109606416</c:v>
                </c:pt>
                <c:pt idx="2916">
                  <c:v>0.4409393541374157</c:v>
                </c:pt>
                <c:pt idx="2917">
                  <c:v>0.43696498935640204</c:v>
                </c:pt>
                <c:pt idx="2918">
                  <c:v>0.43696498935640204</c:v>
                </c:pt>
                <c:pt idx="2919">
                  <c:v>0.43696498935640204</c:v>
                </c:pt>
                <c:pt idx="2920">
                  <c:v>0.43564020109606416</c:v>
                </c:pt>
                <c:pt idx="2921">
                  <c:v>0.43828977761673993</c:v>
                </c:pt>
                <c:pt idx="2922">
                  <c:v>0.43696498935640204</c:v>
                </c:pt>
                <c:pt idx="2923">
                  <c:v>0.43961456587707781</c:v>
                </c:pt>
                <c:pt idx="2924">
                  <c:v>0.43431541283572628</c:v>
                </c:pt>
                <c:pt idx="2925">
                  <c:v>0.4409393541374157</c:v>
                </c:pt>
                <c:pt idx="2926">
                  <c:v>0.43564020109606416</c:v>
                </c:pt>
                <c:pt idx="2927">
                  <c:v>0.44358893065809146</c:v>
                </c:pt>
                <c:pt idx="2928">
                  <c:v>0.43431541283572628</c:v>
                </c:pt>
                <c:pt idx="2929">
                  <c:v>0.43696498935640204</c:v>
                </c:pt>
                <c:pt idx="2930">
                  <c:v>0.43828977761673993</c:v>
                </c:pt>
                <c:pt idx="2931">
                  <c:v>0.43299062457538839</c:v>
                </c:pt>
                <c:pt idx="2932">
                  <c:v>0.43828977761673993</c:v>
                </c:pt>
                <c:pt idx="2933">
                  <c:v>0.43696498935640204</c:v>
                </c:pt>
                <c:pt idx="2934">
                  <c:v>0.43961456587707781</c:v>
                </c:pt>
                <c:pt idx="2935">
                  <c:v>0.43828977761673993</c:v>
                </c:pt>
                <c:pt idx="2936">
                  <c:v>0.43564020109606416</c:v>
                </c:pt>
                <c:pt idx="2937">
                  <c:v>0.43431541283572628</c:v>
                </c:pt>
                <c:pt idx="2938">
                  <c:v>0.42769147153403686</c:v>
                </c:pt>
                <c:pt idx="2939">
                  <c:v>0.43166583631505051</c:v>
                </c:pt>
                <c:pt idx="2940">
                  <c:v>0.43299062457538839</c:v>
                </c:pt>
                <c:pt idx="2941">
                  <c:v>0.43431541283572628</c:v>
                </c:pt>
                <c:pt idx="2942">
                  <c:v>0.43166583631505051</c:v>
                </c:pt>
                <c:pt idx="2943">
                  <c:v>0.43034104805471263</c:v>
                </c:pt>
                <c:pt idx="2944">
                  <c:v>0.43828977761673993</c:v>
                </c:pt>
                <c:pt idx="2945">
                  <c:v>0.43034104805471263</c:v>
                </c:pt>
                <c:pt idx="2946">
                  <c:v>0.42769147153403686</c:v>
                </c:pt>
                <c:pt idx="2947">
                  <c:v>0.43166583631505051</c:v>
                </c:pt>
                <c:pt idx="2948">
                  <c:v>0.42901625979437474</c:v>
                </c:pt>
                <c:pt idx="2949">
                  <c:v>0.43034104805471263</c:v>
                </c:pt>
                <c:pt idx="2950">
                  <c:v>0.42901625979437474</c:v>
                </c:pt>
                <c:pt idx="2951">
                  <c:v>0.41841795371167179</c:v>
                </c:pt>
                <c:pt idx="2952">
                  <c:v>0.42239231849268544</c:v>
                </c:pt>
                <c:pt idx="2953">
                  <c:v>0.42901625979437474</c:v>
                </c:pt>
                <c:pt idx="2954">
                  <c:v>0.42504189501336109</c:v>
                </c:pt>
                <c:pt idx="2955">
                  <c:v>0.42504189501336109</c:v>
                </c:pt>
                <c:pt idx="2956">
                  <c:v>0.42636668327369898</c:v>
                </c:pt>
                <c:pt idx="2957">
                  <c:v>0.42106753023234755</c:v>
                </c:pt>
                <c:pt idx="2958">
                  <c:v>0.42769147153403686</c:v>
                </c:pt>
                <c:pt idx="2959">
                  <c:v>0.41841795371167179</c:v>
                </c:pt>
                <c:pt idx="2960">
                  <c:v>0.43299062457538839</c:v>
                </c:pt>
                <c:pt idx="2961">
                  <c:v>0.41841795371167179</c:v>
                </c:pt>
                <c:pt idx="2962">
                  <c:v>0.42239231849268544</c:v>
                </c:pt>
                <c:pt idx="2963">
                  <c:v>0.42106753023234755</c:v>
                </c:pt>
                <c:pt idx="2964">
                  <c:v>0.4170931654513339</c:v>
                </c:pt>
                <c:pt idx="2965">
                  <c:v>0.42504189501336109</c:v>
                </c:pt>
                <c:pt idx="2966">
                  <c:v>0.42636668327369898</c:v>
                </c:pt>
                <c:pt idx="2967">
                  <c:v>0.42371710675302332</c:v>
                </c:pt>
                <c:pt idx="2968">
                  <c:v>0.42106753023234755</c:v>
                </c:pt>
                <c:pt idx="2969">
                  <c:v>0.41311880067032025</c:v>
                </c:pt>
                <c:pt idx="2970">
                  <c:v>0.41841795371167179</c:v>
                </c:pt>
                <c:pt idx="2971">
                  <c:v>0.4170931654513339</c:v>
                </c:pt>
                <c:pt idx="2972">
                  <c:v>0.4170931654513339</c:v>
                </c:pt>
                <c:pt idx="2973">
                  <c:v>0.41974274197200967</c:v>
                </c:pt>
                <c:pt idx="2974">
                  <c:v>0.4170931654513339</c:v>
                </c:pt>
                <c:pt idx="2975">
                  <c:v>0.40781964762896872</c:v>
                </c:pt>
                <c:pt idx="2976">
                  <c:v>0.41311880067032025</c:v>
                </c:pt>
                <c:pt idx="2977">
                  <c:v>0.41444358893065814</c:v>
                </c:pt>
                <c:pt idx="2978">
                  <c:v>0.41974274197200967</c:v>
                </c:pt>
                <c:pt idx="2979">
                  <c:v>0.4091444358893066</c:v>
                </c:pt>
                <c:pt idx="2980">
                  <c:v>0.41046922414964448</c:v>
                </c:pt>
                <c:pt idx="2981">
                  <c:v>0.41179401240998237</c:v>
                </c:pt>
                <c:pt idx="2982">
                  <c:v>0.40649485936863083</c:v>
                </c:pt>
                <c:pt idx="2983">
                  <c:v>0.40649485936863083</c:v>
                </c:pt>
                <c:pt idx="2984">
                  <c:v>0.39987091806694142</c:v>
                </c:pt>
                <c:pt idx="2985">
                  <c:v>0.4091444358893066</c:v>
                </c:pt>
                <c:pt idx="2986">
                  <c:v>0.40384528284795507</c:v>
                </c:pt>
                <c:pt idx="2987">
                  <c:v>0.40517007110829295</c:v>
                </c:pt>
                <c:pt idx="2988">
                  <c:v>0.4091444358893066</c:v>
                </c:pt>
                <c:pt idx="2989">
                  <c:v>0.4091444358893066</c:v>
                </c:pt>
                <c:pt idx="2990">
                  <c:v>0.40649485936863083</c:v>
                </c:pt>
                <c:pt idx="2991">
                  <c:v>0.41046922414964448</c:v>
                </c:pt>
                <c:pt idx="2992">
                  <c:v>0.40781964762896872</c:v>
                </c:pt>
                <c:pt idx="2993">
                  <c:v>0.40517007110829295</c:v>
                </c:pt>
                <c:pt idx="2994">
                  <c:v>0.40384528284795507</c:v>
                </c:pt>
                <c:pt idx="2995">
                  <c:v>0.40252049458761718</c:v>
                </c:pt>
                <c:pt idx="2996">
                  <c:v>0.41179401240998237</c:v>
                </c:pt>
                <c:pt idx="2997">
                  <c:v>0.40649485936863083</c:v>
                </c:pt>
                <c:pt idx="2998">
                  <c:v>0.40649485936863083</c:v>
                </c:pt>
                <c:pt idx="2999">
                  <c:v>0.40781964762896872</c:v>
                </c:pt>
                <c:pt idx="3000">
                  <c:v>0.4091444358893066</c:v>
                </c:pt>
                <c:pt idx="3001">
                  <c:v>0.24222111508673405</c:v>
                </c:pt>
                <c:pt idx="3002">
                  <c:v>0.11636623035463567</c:v>
                </c:pt>
                <c:pt idx="3003">
                  <c:v>7.3973006023823618E-2</c:v>
                </c:pt>
                <c:pt idx="3004">
                  <c:v>4.482766429639029E-2</c:v>
                </c:pt>
                <c:pt idx="3005">
                  <c:v>3.5554146474025106E-2</c:v>
                </c:pt>
                <c:pt idx="3006">
                  <c:v>2.7605416911997915E-2</c:v>
                </c:pt>
                <c:pt idx="3007">
                  <c:v>2.8930205172335799E-2</c:v>
                </c:pt>
                <c:pt idx="3008">
                  <c:v>2.3631052130984265E-2</c:v>
                </c:pt>
                <c:pt idx="3009">
                  <c:v>2.2306263870646381E-2</c:v>
                </c:pt>
                <c:pt idx="3010">
                  <c:v>2.6280628651660032E-2</c:v>
                </c:pt>
                <c:pt idx="3011">
                  <c:v>1.5682322568956963E-2</c:v>
                </c:pt>
                <c:pt idx="3012">
                  <c:v>2.3631052130984265E-2</c:v>
                </c:pt>
                <c:pt idx="3013">
                  <c:v>1.8331899089632731E-2</c:v>
                </c:pt>
                <c:pt idx="3014">
                  <c:v>1.8331899089632731E-2</c:v>
                </c:pt>
                <c:pt idx="3015">
                  <c:v>2.2306263870646381E-2</c:v>
                </c:pt>
                <c:pt idx="3016">
                  <c:v>2.3631052130984265E-2</c:v>
                </c:pt>
                <c:pt idx="3017">
                  <c:v>2.2306263870646381E-2</c:v>
                </c:pt>
                <c:pt idx="3018">
                  <c:v>3.2904569953349339E-2</c:v>
                </c:pt>
                <c:pt idx="3019">
                  <c:v>2.8930205172335799E-2</c:v>
                </c:pt>
                <c:pt idx="3020">
                  <c:v>2.6280628651660032E-2</c:v>
                </c:pt>
                <c:pt idx="3021">
                  <c:v>2.8930205172335799E-2</c:v>
                </c:pt>
                <c:pt idx="3022">
                  <c:v>3.0254993432673682E-2</c:v>
                </c:pt>
                <c:pt idx="3023">
                  <c:v>2.6280628651660032E-2</c:v>
                </c:pt>
                <c:pt idx="3024">
                  <c:v>2.7605416911997915E-2</c:v>
                </c:pt>
                <c:pt idx="3025">
                  <c:v>2.3631052130984265E-2</c:v>
                </c:pt>
                <c:pt idx="3026">
                  <c:v>2.8930205172335799E-2</c:v>
                </c:pt>
                <c:pt idx="3027">
                  <c:v>2.6280628651660032E-2</c:v>
                </c:pt>
                <c:pt idx="3028">
                  <c:v>2.6280628651660032E-2</c:v>
                </c:pt>
                <c:pt idx="3029">
                  <c:v>3.8203722994700873E-2</c:v>
                </c:pt>
                <c:pt idx="3030">
                  <c:v>2.8930205172335799E-2</c:v>
                </c:pt>
                <c:pt idx="3031">
                  <c:v>3.0254993432673682E-2</c:v>
                </c:pt>
                <c:pt idx="3032">
                  <c:v>2.3631052130984265E-2</c:v>
                </c:pt>
                <c:pt idx="3033">
                  <c:v>2.0981475610308498E-2</c:v>
                </c:pt>
                <c:pt idx="3034">
                  <c:v>2.2306263870646381E-2</c:v>
                </c:pt>
                <c:pt idx="3035">
                  <c:v>2.6280628651660032E-2</c:v>
                </c:pt>
                <c:pt idx="3036">
                  <c:v>2.6280628651660032E-2</c:v>
                </c:pt>
                <c:pt idx="3037">
                  <c:v>2.4955840391322148E-2</c:v>
                </c:pt>
                <c:pt idx="3038">
                  <c:v>2.3631052130984265E-2</c:v>
                </c:pt>
                <c:pt idx="3039">
                  <c:v>2.3631052130984265E-2</c:v>
                </c:pt>
                <c:pt idx="3040">
                  <c:v>2.4955840391322148E-2</c:v>
                </c:pt>
                <c:pt idx="3041">
                  <c:v>2.7605416911997915E-2</c:v>
                </c:pt>
                <c:pt idx="3042">
                  <c:v>2.3631052130984265E-2</c:v>
                </c:pt>
                <c:pt idx="3043">
                  <c:v>2.3631052130984265E-2</c:v>
                </c:pt>
                <c:pt idx="3044">
                  <c:v>2.8930205172335799E-2</c:v>
                </c:pt>
                <c:pt idx="3045">
                  <c:v>2.7605416911997915E-2</c:v>
                </c:pt>
                <c:pt idx="3046">
                  <c:v>2.7605416911997915E-2</c:v>
                </c:pt>
                <c:pt idx="3047">
                  <c:v>2.8930205172335799E-2</c:v>
                </c:pt>
                <c:pt idx="3048">
                  <c:v>3.0254993432673682E-2</c:v>
                </c:pt>
                <c:pt idx="3049">
                  <c:v>2.8930205172335799E-2</c:v>
                </c:pt>
                <c:pt idx="3050">
                  <c:v>2.8930205172335799E-2</c:v>
                </c:pt>
                <c:pt idx="3051">
                  <c:v>2.6280628651660032E-2</c:v>
                </c:pt>
                <c:pt idx="3052">
                  <c:v>3.0254993432673682E-2</c:v>
                </c:pt>
                <c:pt idx="3053">
                  <c:v>3.0254993432673682E-2</c:v>
                </c:pt>
                <c:pt idx="3054">
                  <c:v>3.1579781693011455E-2</c:v>
                </c:pt>
                <c:pt idx="3055">
                  <c:v>2.4955840391322148E-2</c:v>
                </c:pt>
                <c:pt idx="3056">
                  <c:v>3.2904569953349339E-2</c:v>
                </c:pt>
                <c:pt idx="3057">
                  <c:v>2.6280628651660032E-2</c:v>
                </c:pt>
                <c:pt idx="3058">
                  <c:v>2.3631052130984265E-2</c:v>
                </c:pt>
                <c:pt idx="3059">
                  <c:v>2.6280628651660032E-2</c:v>
                </c:pt>
                <c:pt idx="3060">
                  <c:v>2.8930205172335799E-2</c:v>
                </c:pt>
                <c:pt idx="3061">
                  <c:v>2.6280628651660032E-2</c:v>
                </c:pt>
                <c:pt idx="3062">
                  <c:v>2.2306263870646381E-2</c:v>
                </c:pt>
                <c:pt idx="3063">
                  <c:v>2.3631052130984265E-2</c:v>
                </c:pt>
                <c:pt idx="3064">
                  <c:v>2.6280628651660032E-2</c:v>
                </c:pt>
                <c:pt idx="3065">
                  <c:v>1.9656687349970614E-2</c:v>
                </c:pt>
                <c:pt idx="3066">
                  <c:v>2.7605416911997915E-2</c:v>
                </c:pt>
                <c:pt idx="3067">
                  <c:v>2.7605416911997915E-2</c:v>
                </c:pt>
                <c:pt idx="3068">
                  <c:v>2.7605416911997915E-2</c:v>
                </c:pt>
                <c:pt idx="3069">
                  <c:v>2.4955840391322148E-2</c:v>
                </c:pt>
                <c:pt idx="3070">
                  <c:v>2.8930205172335799E-2</c:v>
                </c:pt>
                <c:pt idx="3071">
                  <c:v>2.4955840391322148E-2</c:v>
                </c:pt>
                <c:pt idx="3072">
                  <c:v>2.4955840391322148E-2</c:v>
                </c:pt>
                <c:pt idx="3073">
                  <c:v>2.2306263870646381E-2</c:v>
                </c:pt>
                <c:pt idx="3074">
                  <c:v>2.0981475610308498E-2</c:v>
                </c:pt>
                <c:pt idx="3075">
                  <c:v>1.8331899089632731E-2</c:v>
                </c:pt>
                <c:pt idx="3076">
                  <c:v>2.4955840391322148E-2</c:v>
                </c:pt>
                <c:pt idx="3077">
                  <c:v>2.6280628651660032E-2</c:v>
                </c:pt>
                <c:pt idx="3078">
                  <c:v>1.9656687349970614E-2</c:v>
                </c:pt>
                <c:pt idx="3079">
                  <c:v>2.0981475610308498E-2</c:v>
                </c:pt>
                <c:pt idx="3080">
                  <c:v>2.2306263870646381E-2</c:v>
                </c:pt>
                <c:pt idx="3081">
                  <c:v>2.2306263870646381E-2</c:v>
                </c:pt>
                <c:pt idx="3082">
                  <c:v>1.7007110829294847E-2</c:v>
                </c:pt>
                <c:pt idx="3083">
                  <c:v>1.9656687349970614E-2</c:v>
                </c:pt>
                <c:pt idx="3084">
                  <c:v>1.435753430861908E-2</c:v>
                </c:pt>
                <c:pt idx="3085">
                  <c:v>1.9656687349970614E-2</c:v>
                </c:pt>
                <c:pt idx="3086">
                  <c:v>1.435753430861908E-2</c:v>
                </c:pt>
                <c:pt idx="3087">
                  <c:v>1.9656687349970614E-2</c:v>
                </c:pt>
                <c:pt idx="3088">
                  <c:v>1.9656687349970614E-2</c:v>
                </c:pt>
                <c:pt idx="3089">
                  <c:v>1.7007110829294847E-2</c:v>
                </c:pt>
                <c:pt idx="3090">
                  <c:v>2.4955840391322148E-2</c:v>
                </c:pt>
                <c:pt idx="3091">
                  <c:v>1.8331899089632731E-2</c:v>
                </c:pt>
                <c:pt idx="3092">
                  <c:v>1.5682322568956963E-2</c:v>
                </c:pt>
                <c:pt idx="3093">
                  <c:v>1.7007110829294847E-2</c:v>
                </c:pt>
                <c:pt idx="3094">
                  <c:v>1.7007110829294847E-2</c:v>
                </c:pt>
                <c:pt idx="3095">
                  <c:v>1.435753430861908E-2</c:v>
                </c:pt>
                <c:pt idx="3096">
                  <c:v>1.1707957787943313E-2</c:v>
                </c:pt>
                <c:pt idx="3097">
                  <c:v>2.0981475610308498E-2</c:v>
                </c:pt>
                <c:pt idx="3098">
                  <c:v>1.9656687349970614E-2</c:v>
                </c:pt>
                <c:pt idx="3099">
                  <c:v>1.8331899089632731E-2</c:v>
                </c:pt>
                <c:pt idx="3100">
                  <c:v>1.9656687349970614E-2</c:v>
                </c:pt>
                <c:pt idx="3101">
                  <c:v>1.5682322568956963E-2</c:v>
                </c:pt>
                <c:pt idx="3102">
                  <c:v>1.8331899089632731E-2</c:v>
                </c:pt>
                <c:pt idx="3103">
                  <c:v>2.2306263870646381E-2</c:v>
                </c:pt>
                <c:pt idx="3104">
                  <c:v>1.5682322568956963E-2</c:v>
                </c:pt>
                <c:pt idx="3105">
                  <c:v>1.7007110829294847E-2</c:v>
                </c:pt>
                <c:pt idx="3106">
                  <c:v>1.7007110829294847E-2</c:v>
                </c:pt>
                <c:pt idx="3107">
                  <c:v>1.1707957787943313E-2</c:v>
                </c:pt>
                <c:pt idx="3108">
                  <c:v>1.3032746048281196E-2</c:v>
                </c:pt>
                <c:pt idx="3109">
                  <c:v>1.435753430861908E-2</c:v>
                </c:pt>
                <c:pt idx="3110">
                  <c:v>1.0383169527605429E-2</c:v>
                </c:pt>
                <c:pt idx="3111">
                  <c:v>1.3032746048281196E-2</c:v>
                </c:pt>
                <c:pt idx="3112">
                  <c:v>1.1707957787943313E-2</c:v>
                </c:pt>
                <c:pt idx="3113">
                  <c:v>5.084016486254006E-3</c:v>
                </c:pt>
                <c:pt idx="3114">
                  <c:v>1.1707957787943313E-2</c:v>
                </c:pt>
                <c:pt idx="3115">
                  <c:v>1.1707957787943313E-2</c:v>
                </c:pt>
                <c:pt idx="3116">
                  <c:v>1.435753430861908E-2</c:v>
                </c:pt>
                <c:pt idx="3117">
                  <c:v>1.435753430861908E-2</c:v>
                </c:pt>
                <c:pt idx="3118">
                  <c:v>9.0583812672675457E-3</c:v>
                </c:pt>
                <c:pt idx="3119">
                  <c:v>1.1707957787943313E-2</c:v>
                </c:pt>
                <c:pt idx="3120">
                  <c:v>7.7335930069296621E-3</c:v>
                </c:pt>
                <c:pt idx="3121">
                  <c:v>6.4088047465918896E-3</c:v>
                </c:pt>
                <c:pt idx="3122">
                  <c:v>3.7592282259161225E-3</c:v>
                </c:pt>
                <c:pt idx="3123">
                  <c:v>5.084016486254006E-3</c:v>
                </c:pt>
                <c:pt idx="3124">
                  <c:v>6.4088047465918896E-3</c:v>
                </c:pt>
                <c:pt idx="3125">
                  <c:v>1.0383169527605429E-2</c:v>
                </c:pt>
                <c:pt idx="3126">
                  <c:v>7.7335930069296621E-3</c:v>
                </c:pt>
                <c:pt idx="3127">
                  <c:v>1.3032746048281196E-2</c:v>
                </c:pt>
                <c:pt idx="3128">
                  <c:v>5.084016486254006E-3</c:v>
                </c:pt>
                <c:pt idx="3129">
                  <c:v>9.0583812672675457E-3</c:v>
                </c:pt>
                <c:pt idx="3130">
                  <c:v>9.0583812672675457E-3</c:v>
                </c:pt>
                <c:pt idx="3131">
                  <c:v>1.0383169527605429E-2</c:v>
                </c:pt>
                <c:pt idx="3132">
                  <c:v>1.1707957787943313E-2</c:v>
                </c:pt>
                <c:pt idx="3133">
                  <c:v>1.3032746048281196E-2</c:v>
                </c:pt>
                <c:pt idx="3134">
                  <c:v>1.0383169527605429E-2</c:v>
                </c:pt>
                <c:pt idx="3135">
                  <c:v>1.1707957787943313E-2</c:v>
                </c:pt>
                <c:pt idx="3136">
                  <c:v>9.0583812672675457E-3</c:v>
                </c:pt>
                <c:pt idx="3137">
                  <c:v>7.7335930069296621E-3</c:v>
                </c:pt>
                <c:pt idx="3138">
                  <c:v>1.5682322568956963E-2</c:v>
                </c:pt>
                <c:pt idx="3139">
                  <c:v>9.0583812672675457E-3</c:v>
                </c:pt>
                <c:pt idx="3140">
                  <c:v>6.4088047465918896E-3</c:v>
                </c:pt>
                <c:pt idx="3141">
                  <c:v>6.4088047465918896E-3</c:v>
                </c:pt>
                <c:pt idx="3142">
                  <c:v>7.7335930069296621E-3</c:v>
                </c:pt>
                <c:pt idx="3143">
                  <c:v>5.084016486254006E-3</c:v>
                </c:pt>
                <c:pt idx="3144">
                  <c:v>7.7335930069296621E-3</c:v>
                </c:pt>
                <c:pt idx="3145">
                  <c:v>9.0583812672675457E-3</c:v>
                </c:pt>
                <c:pt idx="3146">
                  <c:v>1.1707957787943313E-2</c:v>
                </c:pt>
                <c:pt idx="3147">
                  <c:v>5.084016486254006E-3</c:v>
                </c:pt>
                <c:pt idx="3148">
                  <c:v>6.4088047465918896E-3</c:v>
                </c:pt>
                <c:pt idx="3149">
                  <c:v>7.7335930069296621E-3</c:v>
                </c:pt>
                <c:pt idx="3150">
                  <c:v>5.084016486254006E-3</c:v>
                </c:pt>
                <c:pt idx="3151">
                  <c:v>2.4344399655782389E-3</c:v>
                </c:pt>
                <c:pt idx="3152">
                  <c:v>5.084016486254006E-3</c:v>
                </c:pt>
                <c:pt idx="3153">
                  <c:v>6.4088047465918896E-3</c:v>
                </c:pt>
                <c:pt idx="3154">
                  <c:v>5.084016486254006E-3</c:v>
                </c:pt>
                <c:pt idx="3155">
                  <c:v>7.7335930069296621E-3</c:v>
                </c:pt>
                <c:pt idx="3156">
                  <c:v>3.7592282259161225E-3</c:v>
                </c:pt>
                <c:pt idx="3157">
                  <c:v>7.7335930069296621E-3</c:v>
                </c:pt>
                <c:pt idx="3158">
                  <c:v>6.4088047465918896E-3</c:v>
                </c:pt>
                <c:pt idx="3159">
                  <c:v>3.7592282259161225E-3</c:v>
                </c:pt>
                <c:pt idx="3160">
                  <c:v>5.084016486254006E-3</c:v>
                </c:pt>
                <c:pt idx="3161">
                  <c:v>5.084016486254006E-3</c:v>
                </c:pt>
                <c:pt idx="3162">
                  <c:v>2.4344399655782389E-3</c:v>
                </c:pt>
                <c:pt idx="3163">
                  <c:v>1.1096517052403554E-3</c:v>
                </c:pt>
                <c:pt idx="3164">
                  <c:v>6.4088047465918896E-3</c:v>
                </c:pt>
                <c:pt idx="3165">
                  <c:v>3.7592282259161225E-3</c:v>
                </c:pt>
                <c:pt idx="3166">
                  <c:v>6.4088047465918896E-3</c:v>
                </c:pt>
                <c:pt idx="3167">
                  <c:v>3.7592282259161225E-3</c:v>
                </c:pt>
                <c:pt idx="3168">
                  <c:v>5.084016486254006E-3</c:v>
                </c:pt>
                <c:pt idx="3169">
                  <c:v>3.7592282259161225E-3</c:v>
                </c:pt>
                <c:pt idx="3170">
                  <c:v>3.7592282259161225E-3</c:v>
                </c:pt>
                <c:pt idx="3171">
                  <c:v>5.084016486254006E-3</c:v>
                </c:pt>
                <c:pt idx="3172">
                  <c:v>-5.5142895964490624E-3</c:v>
                </c:pt>
                <c:pt idx="3173">
                  <c:v>-2.8647130757732953E-3</c:v>
                </c:pt>
                <c:pt idx="3174">
                  <c:v>6.4088047465918896E-3</c:v>
                </c:pt>
                <c:pt idx="3175">
                  <c:v>-1.5399248154355227E-3</c:v>
                </c:pt>
                <c:pt idx="3176">
                  <c:v>-2.8647130757732953E-3</c:v>
                </c:pt>
                <c:pt idx="3177">
                  <c:v>-1.5399248154355227E-3</c:v>
                </c:pt>
                <c:pt idx="3178">
                  <c:v>5.084016486254006E-3</c:v>
                </c:pt>
                <c:pt idx="3179">
                  <c:v>3.7592282259161225E-3</c:v>
                </c:pt>
                <c:pt idx="3180">
                  <c:v>2.4344399655782389E-3</c:v>
                </c:pt>
                <c:pt idx="3181">
                  <c:v>6.4088047465918896E-3</c:v>
                </c:pt>
                <c:pt idx="3182">
                  <c:v>2.4344399655782389E-3</c:v>
                </c:pt>
                <c:pt idx="3183">
                  <c:v>1.1096517052403554E-3</c:v>
                </c:pt>
                <c:pt idx="3184">
                  <c:v>-1.5399248154355227E-3</c:v>
                </c:pt>
                <c:pt idx="3185">
                  <c:v>2.4344399655782389E-3</c:v>
                </c:pt>
                <c:pt idx="3186">
                  <c:v>1.1096517052403554E-3</c:v>
                </c:pt>
                <c:pt idx="3187">
                  <c:v>1.1096517052403554E-3</c:v>
                </c:pt>
                <c:pt idx="3188">
                  <c:v>-2.8647130757732953E-3</c:v>
                </c:pt>
                <c:pt idx="3189">
                  <c:v>-1.5399248154355227E-3</c:v>
                </c:pt>
                <c:pt idx="3190">
                  <c:v>-2.8647130757732953E-3</c:v>
                </c:pt>
                <c:pt idx="3191">
                  <c:v>2.4344399655782389E-3</c:v>
                </c:pt>
                <c:pt idx="3192">
                  <c:v>-2.8647130757732953E-3</c:v>
                </c:pt>
                <c:pt idx="3193">
                  <c:v>-2.1513655509752816E-4</c:v>
                </c:pt>
                <c:pt idx="3194">
                  <c:v>3.7592282259161225E-3</c:v>
                </c:pt>
                <c:pt idx="3195">
                  <c:v>-4.1895013361112898E-3</c:v>
                </c:pt>
                <c:pt idx="3196">
                  <c:v>-9.488654377462602E-3</c:v>
                </c:pt>
                <c:pt idx="3197">
                  <c:v>-2.8647130757732953E-3</c:v>
                </c:pt>
                <c:pt idx="3198">
                  <c:v>-6.8390778567868349E-3</c:v>
                </c:pt>
                <c:pt idx="3199">
                  <c:v>-9.488654377462602E-3</c:v>
                </c:pt>
                <c:pt idx="3200">
                  <c:v>-8.1638661171248295E-3</c:v>
                </c:pt>
                <c:pt idx="3201">
                  <c:v>-9.488654377462602E-3</c:v>
                </c:pt>
                <c:pt idx="3202">
                  <c:v>-4.1895013361112898E-3</c:v>
                </c:pt>
                <c:pt idx="3203">
                  <c:v>-1.2138230898138369E-2</c:v>
                </c:pt>
                <c:pt idx="3204">
                  <c:v>-1.5399248154355227E-3</c:v>
                </c:pt>
                <c:pt idx="3205">
                  <c:v>-1.0813442637800597E-2</c:v>
                </c:pt>
                <c:pt idx="3206">
                  <c:v>-4.1895013361112898E-3</c:v>
                </c:pt>
                <c:pt idx="3207">
                  <c:v>-9.488654377462602E-3</c:v>
                </c:pt>
                <c:pt idx="3208">
                  <c:v>-5.5142895964490624E-3</c:v>
                </c:pt>
                <c:pt idx="3209">
                  <c:v>-9.488654377462602E-3</c:v>
                </c:pt>
                <c:pt idx="3210">
                  <c:v>-9.488654377462602E-3</c:v>
                </c:pt>
                <c:pt idx="3211">
                  <c:v>-6.8390778567868349E-3</c:v>
                </c:pt>
                <c:pt idx="3212">
                  <c:v>-2.8647130757732953E-3</c:v>
                </c:pt>
                <c:pt idx="3213">
                  <c:v>-1.5399248154355227E-3</c:v>
                </c:pt>
                <c:pt idx="3214">
                  <c:v>-6.8390778567868349E-3</c:v>
                </c:pt>
                <c:pt idx="3215">
                  <c:v>-8.1638661171248295E-3</c:v>
                </c:pt>
                <c:pt idx="3216">
                  <c:v>-5.5142895964490624E-3</c:v>
                </c:pt>
                <c:pt idx="3217">
                  <c:v>-4.1895013361112898E-3</c:v>
                </c:pt>
                <c:pt idx="3218">
                  <c:v>-5.5142895964490624E-3</c:v>
                </c:pt>
                <c:pt idx="3219">
                  <c:v>-6.8390778567868349E-3</c:v>
                </c:pt>
                <c:pt idx="3220">
                  <c:v>-4.1895013361112898E-3</c:v>
                </c:pt>
                <c:pt idx="3221">
                  <c:v>-1.5399248154355227E-3</c:v>
                </c:pt>
                <c:pt idx="3222">
                  <c:v>-2.8647130757732953E-3</c:v>
                </c:pt>
                <c:pt idx="3223">
                  <c:v>-6.8390778567868349E-3</c:v>
                </c:pt>
                <c:pt idx="3224">
                  <c:v>-1.5399248154355227E-3</c:v>
                </c:pt>
                <c:pt idx="3225">
                  <c:v>-5.5142895964490624E-3</c:v>
                </c:pt>
                <c:pt idx="3226">
                  <c:v>-2.8647130757732953E-3</c:v>
                </c:pt>
                <c:pt idx="3227">
                  <c:v>-5.5142895964490624E-3</c:v>
                </c:pt>
                <c:pt idx="3228">
                  <c:v>-8.1638661171248295E-3</c:v>
                </c:pt>
                <c:pt idx="3229">
                  <c:v>-2.8647130757732953E-3</c:v>
                </c:pt>
                <c:pt idx="3230">
                  <c:v>-5.5142895964490624E-3</c:v>
                </c:pt>
                <c:pt idx="3231">
                  <c:v>-6.8390778567868349E-3</c:v>
                </c:pt>
                <c:pt idx="3232">
                  <c:v>-6.8390778567868349E-3</c:v>
                </c:pt>
                <c:pt idx="3233">
                  <c:v>-9.488654377462602E-3</c:v>
                </c:pt>
                <c:pt idx="3234">
                  <c:v>-1.2138230898138369E-2</c:v>
                </c:pt>
                <c:pt idx="3235">
                  <c:v>-1.0813442637800597E-2</c:v>
                </c:pt>
                <c:pt idx="3236">
                  <c:v>-9.488654377462602E-3</c:v>
                </c:pt>
                <c:pt idx="3237">
                  <c:v>-9.488654377462602E-3</c:v>
                </c:pt>
                <c:pt idx="3238">
                  <c:v>-1.0813442637800597E-2</c:v>
                </c:pt>
                <c:pt idx="3239">
                  <c:v>-1.3463019158476364E-2</c:v>
                </c:pt>
                <c:pt idx="3240">
                  <c:v>-4.1895013361112898E-3</c:v>
                </c:pt>
                <c:pt idx="3241">
                  <c:v>-6.8390778567868349E-3</c:v>
                </c:pt>
                <c:pt idx="3242">
                  <c:v>-8.1638661171248295E-3</c:v>
                </c:pt>
                <c:pt idx="3243">
                  <c:v>-6.8390778567868349E-3</c:v>
                </c:pt>
                <c:pt idx="3244">
                  <c:v>-6.8390778567868349E-3</c:v>
                </c:pt>
                <c:pt idx="3245">
                  <c:v>-6.8390778567868349E-3</c:v>
                </c:pt>
                <c:pt idx="3246">
                  <c:v>-8.1638661171248295E-3</c:v>
                </c:pt>
                <c:pt idx="3247">
                  <c:v>-1.0813442637800597E-2</c:v>
                </c:pt>
                <c:pt idx="3248">
                  <c:v>-1.3463019158476364E-2</c:v>
                </c:pt>
                <c:pt idx="3249">
                  <c:v>-8.1638661171248295E-3</c:v>
                </c:pt>
                <c:pt idx="3250">
                  <c:v>-8.1638661171248295E-3</c:v>
                </c:pt>
                <c:pt idx="3251">
                  <c:v>-6.8390778567868349E-3</c:v>
                </c:pt>
                <c:pt idx="3252">
                  <c:v>-1.2138230898138369E-2</c:v>
                </c:pt>
                <c:pt idx="3253">
                  <c:v>-9.488654377462602E-3</c:v>
                </c:pt>
                <c:pt idx="3254">
                  <c:v>-1.0813442637800597E-2</c:v>
                </c:pt>
                <c:pt idx="3255">
                  <c:v>-8.1638661171248295E-3</c:v>
                </c:pt>
                <c:pt idx="3256">
                  <c:v>-1.3463019158476364E-2</c:v>
                </c:pt>
                <c:pt idx="3257">
                  <c:v>-9.488654377462602E-3</c:v>
                </c:pt>
                <c:pt idx="3258">
                  <c:v>-8.1638661171248295E-3</c:v>
                </c:pt>
                <c:pt idx="3259">
                  <c:v>-1.0813442637800597E-2</c:v>
                </c:pt>
                <c:pt idx="3260">
                  <c:v>-1.2138230898138369E-2</c:v>
                </c:pt>
                <c:pt idx="3261">
                  <c:v>-1.2138230898138369E-2</c:v>
                </c:pt>
                <c:pt idx="3262">
                  <c:v>-2.8647130757732953E-3</c:v>
                </c:pt>
                <c:pt idx="3263">
                  <c:v>-8.1638661171248295E-3</c:v>
                </c:pt>
                <c:pt idx="3264">
                  <c:v>-5.5142895964490624E-3</c:v>
                </c:pt>
                <c:pt idx="3265">
                  <c:v>-8.1638661171248295E-3</c:v>
                </c:pt>
                <c:pt idx="3266">
                  <c:v>-9.488654377462602E-3</c:v>
                </c:pt>
                <c:pt idx="3267">
                  <c:v>-1.0813442637800597E-2</c:v>
                </c:pt>
                <c:pt idx="3268">
                  <c:v>-9.488654377462602E-3</c:v>
                </c:pt>
                <c:pt idx="3269">
                  <c:v>-6.8390778567868349E-3</c:v>
                </c:pt>
                <c:pt idx="3270">
                  <c:v>-4.1895013361112898E-3</c:v>
                </c:pt>
                <c:pt idx="3271">
                  <c:v>-9.488654377462602E-3</c:v>
                </c:pt>
                <c:pt idx="3272">
                  <c:v>-9.488654377462602E-3</c:v>
                </c:pt>
                <c:pt idx="3273">
                  <c:v>-1.6112595679152131E-2</c:v>
                </c:pt>
                <c:pt idx="3274">
                  <c:v>-9.488654377462602E-3</c:v>
                </c:pt>
                <c:pt idx="3275">
                  <c:v>-1.0813442637800597E-2</c:v>
                </c:pt>
                <c:pt idx="3276">
                  <c:v>-9.488654377462602E-3</c:v>
                </c:pt>
                <c:pt idx="3277">
                  <c:v>-1.0813442637800597E-2</c:v>
                </c:pt>
                <c:pt idx="3278">
                  <c:v>-4.1895013361112898E-3</c:v>
                </c:pt>
                <c:pt idx="3279">
                  <c:v>-9.488654377462602E-3</c:v>
                </c:pt>
                <c:pt idx="3280">
                  <c:v>-1.2138230898138369E-2</c:v>
                </c:pt>
                <c:pt idx="3281">
                  <c:v>-1.8762172199827898E-2</c:v>
                </c:pt>
                <c:pt idx="3282">
                  <c:v>-1.2138230898138369E-2</c:v>
                </c:pt>
                <c:pt idx="3283">
                  <c:v>-1.4787807418814136E-2</c:v>
                </c:pt>
                <c:pt idx="3284">
                  <c:v>-1.2138230898138369E-2</c:v>
                </c:pt>
                <c:pt idx="3285">
                  <c:v>-1.3463019158476364E-2</c:v>
                </c:pt>
                <c:pt idx="3286">
                  <c:v>-8.1638661171248295E-3</c:v>
                </c:pt>
                <c:pt idx="3287">
                  <c:v>-1.4787807418814136E-2</c:v>
                </c:pt>
                <c:pt idx="3288">
                  <c:v>-1.4787807418814136E-2</c:v>
                </c:pt>
                <c:pt idx="3289">
                  <c:v>-1.3463019158476364E-2</c:v>
                </c:pt>
                <c:pt idx="3290">
                  <c:v>-1.6112595679152131E-2</c:v>
                </c:pt>
                <c:pt idx="3291">
                  <c:v>-1.0813442637800597E-2</c:v>
                </c:pt>
                <c:pt idx="3292">
                  <c:v>-1.6112595679152131E-2</c:v>
                </c:pt>
                <c:pt idx="3293">
                  <c:v>-1.7437383939489903E-2</c:v>
                </c:pt>
                <c:pt idx="3294">
                  <c:v>-2.2736536980841437E-2</c:v>
                </c:pt>
                <c:pt idx="3295">
                  <c:v>-1.7437383939489903E-2</c:v>
                </c:pt>
                <c:pt idx="3296">
                  <c:v>-2.008696046016567E-2</c:v>
                </c:pt>
                <c:pt idx="3297">
                  <c:v>-1.3463019158476364E-2</c:v>
                </c:pt>
                <c:pt idx="3298">
                  <c:v>-1.2138230898138369E-2</c:v>
                </c:pt>
                <c:pt idx="3299">
                  <c:v>-2.4061325241179432E-2</c:v>
                </c:pt>
                <c:pt idx="3300">
                  <c:v>-1.6112595679152131E-2</c:v>
                </c:pt>
                <c:pt idx="3301">
                  <c:v>-1.3463019158476364E-2</c:v>
                </c:pt>
                <c:pt idx="3302">
                  <c:v>-2.008696046016567E-2</c:v>
                </c:pt>
                <c:pt idx="3303">
                  <c:v>-1.8762172199827898E-2</c:v>
                </c:pt>
                <c:pt idx="3304">
                  <c:v>-2.4061325241179432E-2</c:v>
                </c:pt>
                <c:pt idx="3305">
                  <c:v>-2.1411748720503665E-2</c:v>
                </c:pt>
                <c:pt idx="3306">
                  <c:v>-1.3463019158476364E-2</c:v>
                </c:pt>
                <c:pt idx="3307">
                  <c:v>-1.4787807418814136E-2</c:v>
                </c:pt>
                <c:pt idx="3308">
                  <c:v>-1.2138230898138369E-2</c:v>
                </c:pt>
                <c:pt idx="3309">
                  <c:v>-1.6112595679152131E-2</c:v>
                </c:pt>
                <c:pt idx="3310">
                  <c:v>-2.1411748720503665E-2</c:v>
                </c:pt>
                <c:pt idx="3311">
                  <c:v>0.52440101453870192</c:v>
                </c:pt>
                <c:pt idx="3312">
                  <c:v>0.52175143801802615</c:v>
                </c:pt>
                <c:pt idx="3313">
                  <c:v>0.51910186149735038</c:v>
                </c:pt>
                <c:pt idx="3314">
                  <c:v>0.52440101453870192</c:v>
                </c:pt>
                <c:pt idx="3315">
                  <c:v>0.52440101453870192</c:v>
                </c:pt>
                <c:pt idx="3316">
                  <c:v>0.52175143801802615</c:v>
                </c:pt>
                <c:pt idx="3317">
                  <c:v>0.51910186149735038</c:v>
                </c:pt>
                <c:pt idx="3318">
                  <c:v>0.51777707323701261</c:v>
                </c:pt>
                <c:pt idx="3319">
                  <c:v>0.51645228497667461</c:v>
                </c:pt>
                <c:pt idx="3320">
                  <c:v>0.51247792019566107</c:v>
                </c:pt>
                <c:pt idx="3321">
                  <c:v>0.50850355541464742</c:v>
                </c:pt>
                <c:pt idx="3322">
                  <c:v>0.50717876715430954</c:v>
                </c:pt>
                <c:pt idx="3323">
                  <c:v>0.50585397889397166</c:v>
                </c:pt>
                <c:pt idx="3324">
                  <c:v>0.50452919063363377</c:v>
                </c:pt>
                <c:pt idx="3325">
                  <c:v>0.50187961411295801</c:v>
                </c:pt>
                <c:pt idx="3326">
                  <c:v>0.50187961411295801</c:v>
                </c:pt>
                <c:pt idx="3327">
                  <c:v>0.4952556728112687</c:v>
                </c:pt>
                <c:pt idx="3328">
                  <c:v>0.49658046107160658</c:v>
                </c:pt>
                <c:pt idx="3329">
                  <c:v>0.49260609629059293</c:v>
                </c:pt>
                <c:pt idx="3330">
                  <c:v>0.503204402373296</c:v>
                </c:pt>
                <c:pt idx="3331">
                  <c:v>0.50187961411295801</c:v>
                </c:pt>
                <c:pt idx="3332">
                  <c:v>0.49923003759228224</c:v>
                </c:pt>
                <c:pt idx="3333">
                  <c:v>0.49923003759228224</c:v>
                </c:pt>
                <c:pt idx="3334">
                  <c:v>0.49393088455093082</c:v>
                </c:pt>
                <c:pt idx="3335">
                  <c:v>0.49923003759228224</c:v>
                </c:pt>
                <c:pt idx="3336">
                  <c:v>0.4952556728112687</c:v>
                </c:pt>
                <c:pt idx="3337">
                  <c:v>0.49260609629059293</c:v>
                </c:pt>
                <c:pt idx="3338">
                  <c:v>0.48995651976991716</c:v>
                </c:pt>
                <c:pt idx="3339">
                  <c:v>0.48995651976991716</c:v>
                </c:pt>
                <c:pt idx="3340">
                  <c:v>0.49923003759228224</c:v>
                </c:pt>
                <c:pt idx="3341">
                  <c:v>0.49658046107160658</c:v>
                </c:pt>
                <c:pt idx="3342">
                  <c:v>0.4952556728112687</c:v>
                </c:pt>
                <c:pt idx="3343">
                  <c:v>0.4952556728112687</c:v>
                </c:pt>
                <c:pt idx="3344">
                  <c:v>0.50055482585262023</c:v>
                </c:pt>
                <c:pt idx="3345">
                  <c:v>0.4952556728112687</c:v>
                </c:pt>
                <c:pt idx="3346">
                  <c:v>0.49658046107160658</c:v>
                </c:pt>
                <c:pt idx="3347">
                  <c:v>0.49790524933194436</c:v>
                </c:pt>
                <c:pt idx="3348">
                  <c:v>0.49658046107160658</c:v>
                </c:pt>
                <c:pt idx="3349">
                  <c:v>0.49790524933194436</c:v>
                </c:pt>
                <c:pt idx="3350">
                  <c:v>0.49790524933194436</c:v>
                </c:pt>
                <c:pt idx="3351">
                  <c:v>0.4952556728112687</c:v>
                </c:pt>
                <c:pt idx="3352">
                  <c:v>0.49393088455093082</c:v>
                </c:pt>
                <c:pt idx="3353">
                  <c:v>0.49260609629059293</c:v>
                </c:pt>
                <c:pt idx="3354">
                  <c:v>0.48863173150957928</c:v>
                </c:pt>
                <c:pt idx="3355">
                  <c:v>0.48333257846822775</c:v>
                </c:pt>
                <c:pt idx="3356">
                  <c:v>0.49128130803025505</c:v>
                </c:pt>
                <c:pt idx="3357">
                  <c:v>0.48863173150957928</c:v>
                </c:pt>
                <c:pt idx="3358">
                  <c:v>0.48598215498890351</c:v>
                </c:pt>
                <c:pt idx="3359">
                  <c:v>0.48465736672856563</c:v>
                </c:pt>
                <c:pt idx="3360">
                  <c:v>0.48200779020788986</c:v>
                </c:pt>
                <c:pt idx="3361">
                  <c:v>0.48465736672856563</c:v>
                </c:pt>
                <c:pt idx="3362">
                  <c:v>0.48598215498890351</c:v>
                </c:pt>
                <c:pt idx="3363">
                  <c:v>0.48200779020788986</c:v>
                </c:pt>
                <c:pt idx="3364">
                  <c:v>0.48068300194755198</c:v>
                </c:pt>
                <c:pt idx="3365">
                  <c:v>0.48068300194755198</c:v>
                </c:pt>
                <c:pt idx="3366">
                  <c:v>0.48333257846822775</c:v>
                </c:pt>
                <c:pt idx="3367">
                  <c:v>0.48863173150957928</c:v>
                </c:pt>
                <c:pt idx="3368">
                  <c:v>0.48598215498890351</c:v>
                </c:pt>
                <c:pt idx="3369">
                  <c:v>0.4873069432492414</c:v>
                </c:pt>
                <c:pt idx="3370">
                  <c:v>0.49128130803025505</c:v>
                </c:pt>
                <c:pt idx="3371">
                  <c:v>0.4873069432492414</c:v>
                </c:pt>
                <c:pt idx="3372">
                  <c:v>0.48465736672856563</c:v>
                </c:pt>
                <c:pt idx="3373">
                  <c:v>0.48598215498890351</c:v>
                </c:pt>
                <c:pt idx="3374">
                  <c:v>0.48863173150957928</c:v>
                </c:pt>
                <c:pt idx="3375">
                  <c:v>0.48068300194755198</c:v>
                </c:pt>
                <c:pt idx="3376">
                  <c:v>0.48200779020788986</c:v>
                </c:pt>
                <c:pt idx="3377">
                  <c:v>0.48200779020788986</c:v>
                </c:pt>
                <c:pt idx="3378">
                  <c:v>0.4793582136872141</c:v>
                </c:pt>
                <c:pt idx="3379">
                  <c:v>0.47803342542687621</c:v>
                </c:pt>
                <c:pt idx="3380">
                  <c:v>0.48200779020788986</c:v>
                </c:pt>
                <c:pt idx="3381">
                  <c:v>0.48068300194755198</c:v>
                </c:pt>
                <c:pt idx="3382">
                  <c:v>0.48068300194755198</c:v>
                </c:pt>
                <c:pt idx="3383">
                  <c:v>0.47405906064586256</c:v>
                </c:pt>
                <c:pt idx="3384">
                  <c:v>0.47670863716653833</c:v>
                </c:pt>
                <c:pt idx="3385">
                  <c:v>0.47803342542687621</c:v>
                </c:pt>
                <c:pt idx="3386">
                  <c:v>0.48068300194755198</c:v>
                </c:pt>
                <c:pt idx="3387">
                  <c:v>0.47670863716653833</c:v>
                </c:pt>
                <c:pt idx="3388">
                  <c:v>0.47273427238552479</c:v>
                </c:pt>
                <c:pt idx="3389">
                  <c:v>0.48068300194755198</c:v>
                </c:pt>
                <c:pt idx="3390">
                  <c:v>0.48068300194755198</c:v>
                </c:pt>
                <c:pt idx="3391">
                  <c:v>0.47670863716653833</c:v>
                </c:pt>
                <c:pt idx="3392">
                  <c:v>0.47538384890620045</c:v>
                </c:pt>
                <c:pt idx="3393">
                  <c:v>0.47008469586484902</c:v>
                </c:pt>
                <c:pt idx="3394">
                  <c:v>0.47405906064586256</c:v>
                </c:pt>
                <c:pt idx="3395">
                  <c:v>0.47670863716653833</c:v>
                </c:pt>
                <c:pt idx="3396">
                  <c:v>0.47538384890620045</c:v>
                </c:pt>
                <c:pt idx="3397">
                  <c:v>0.47803342542687621</c:v>
                </c:pt>
                <c:pt idx="3398">
                  <c:v>0.48068300194755198</c:v>
                </c:pt>
                <c:pt idx="3399">
                  <c:v>0.48200779020788986</c:v>
                </c:pt>
                <c:pt idx="3400">
                  <c:v>0.48465736672856563</c:v>
                </c:pt>
                <c:pt idx="3401">
                  <c:v>0.48200779020788986</c:v>
                </c:pt>
                <c:pt idx="3402">
                  <c:v>0.48598215498890351</c:v>
                </c:pt>
                <c:pt idx="3403">
                  <c:v>0.48200779020788986</c:v>
                </c:pt>
                <c:pt idx="3404">
                  <c:v>0.48465736672856563</c:v>
                </c:pt>
                <c:pt idx="3405">
                  <c:v>0.4793582136872141</c:v>
                </c:pt>
                <c:pt idx="3406">
                  <c:v>0.47803342542687621</c:v>
                </c:pt>
                <c:pt idx="3407">
                  <c:v>0.47803342542687621</c:v>
                </c:pt>
                <c:pt idx="3408">
                  <c:v>0.4793582136872141</c:v>
                </c:pt>
                <c:pt idx="3409">
                  <c:v>0.47803342542687621</c:v>
                </c:pt>
                <c:pt idx="3410">
                  <c:v>0.48200779020788986</c:v>
                </c:pt>
                <c:pt idx="3411">
                  <c:v>0.47803342542687621</c:v>
                </c:pt>
                <c:pt idx="3412">
                  <c:v>0.48068300194755198</c:v>
                </c:pt>
                <c:pt idx="3413">
                  <c:v>0.47670863716653833</c:v>
                </c:pt>
                <c:pt idx="3414">
                  <c:v>0.47670863716653833</c:v>
                </c:pt>
                <c:pt idx="3415">
                  <c:v>0.47273427238552479</c:v>
                </c:pt>
                <c:pt idx="3416">
                  <c:v>0.48068300194755198</c:v>
                </c:pt>
                <c:pt idx="3417">
                  <c:v>0.47273427238552479</c:v>
                </c:pt>
                <c:pt idx="3418">
                  <c:v>0.4793582136872141</c:v>
                </c:pt>
                <c:pt idx="3419">
                  <c:v>0.47670863716653833</c:v>
                </c:pt>
                <c:pt idx="3420">
                  <c:v>0.47803342542687621</c:v>
                </c:pt>
                <c:pt idx="3421">
                  <c:v>0.47538384890620045</c:v>
                </c:pt>
                <c:pt idx="3422">
                  <c:v>0.47670863716653833</c:v>
                </c:pt>
                <c:pt idx="3423">
                  <c:v>0.47670863716653833</c:v>
                </c:pt>
                <c:pt idx="3424">
                  <c:v>0.47405906064586256</c:v>
                </c:pt>
                <c:pt idx="3425">
                  <c:v>0.47140948412518691</c:v>
                </c:pt>
                <c:pt idx="3426">
                  <c:v>0.46743511934417326</c:v>
                </c:pt>
                <c:pt idx="3427">
                  <c:v>0.47670863716653833</c:v>
                </c:pt>
                <c:pt idx="3428">
                  <c:v>0.47140948412518691</c:v>
                </c:pt>
                <c:pt idx="3429">
                  <c:v>0.47008469586484902</c:v>
                </c:pt>
                <c:pt idx="3430">
                  <c:v>0.47008469586484902</c:v>
                </c:pt>
                <c:pt idx="3431">
                  <c:v>0.47803342542687621</c:v>
                </c:pt>
                <c:pt idx="3432">
                  <c:v>0.47140948412518691</c:v>
                </c:pt>
                <c:pt idx="3433">
                  <c:v>0.47008469586484902</c:v>
                </c:pt>
                <c:pt idx="3434">
                  <c:v>0.47538384890620045</c:v>
                </c:pt>
                <c:pt idx="3435">
                  <c:v>0.47670863716653833</c:v>
                </c:pt>
                <c:pt idx="3436">
                  <c:v>0.47140948412518691</c:v>
                </c:pt>
                <c:pt idx="3437">
                  <c:v>0.47273427238552479</c:v>
                </c:pt>
                <c:pt idx="3438">
                  <c:v>0.47140948412518691</c:v>
                </c:pt>
                <c:pt idx="3439">
                  <c:v>0.47008469586484902</c:v>
                </c:pt>
                <c:pt idx="3440">
                  <c:v>0.47140948412518691</c:v>
                </c:pt>
                <c:pt idx="3441">
                  <c:v>0.46743511934417326</c:v>
                </c:pt>
                <c:pt idx="3442">
                  <c:v>0.4793582136872141</c:v>
                </c:pt>
                <c:pt idx="3443">
                  <c:v>0.47405906064586256</c:v>
                </c:pt>
                <c:pt idx="3444">
                  <c:v>0.47273427238552479</c:v>
                </c:pt>
                <c:pt idx="3445">
                  <c:v>0.47008469586484902</c:v>
                </c:pt>
                <c:pt idx="3446">
                  <c:v>0.46743511934417326</c:v>
                </c:pt>
                <c:pt idx="3447">
                  <c:v>0.47803342542687621</c:v>
                </c:pt>
                <c:pt idx="3448">
                  <c:v>0.48200779020788986</c:v>
                </c:pt>
                <c:pt idx="3449">
                  <c:v>0.4793582136872141</c:v>
                </c:pt>
                <c:pt idx="3450">
                  <c:v>0.47670863716653833</c:v>
                </c:pt>
                <c:pt idx="3451">
                  <c:v>0.48068300194755198</c:v>
                </c:pt>
                <c:pt idx="3452">
                  <c:v>0.47273427238552479</c:v>
                </c:pt>
                <c:pt idx="3453">
                  <c:v>0.47803342542687621</c:v>
                </c:pt>
                <c:pt idx="3454">
                  <c:v>0.47538384890620045</c:v>
                </c:pt>
                <c:pt idx="3455">
                  <c:v>0.47405906064586256</c:v>
                </c:pt>
                <c:pt idx="3456">
                  <c:v>0.47803342542687621</c:v>
                </c:pt>
                <c:pt idx="3457">
                  <c:v>0.47008469586484902</c:v>
                </c:pt>
                <c:pt idx="3458">
                  <c:v>0.47405906064586256</c:v>
                </c:pt>
                <c:pt idx="3459">
                  <c:v>0.47273427238552479</c:v>
                </c:pt>
                <c:pt idx="3460">
                  <c:v>0.47538384890620045</c:v>
                </c:pt>
                <c:pt idx="3461">
                  <c:v>0.47405906064586256</c:v>
                </c:pt>
                <c:pt idx="3462">
                  <c:v>0.47273427238552479</c:v>
                </c:pt>
                <c:pt idx="3463">
                  <c:v>0.47405906064586256</c:v>
                </c:pt>
                <c:pt idx="3464">
                  <c:v>0.47538384890620045</c:v>
                </c:pt>
                <c:pt idx="3465">
                  <c:v>0.46743511934417326</c:v>
                </c:pt>
                <c:pt idx="3466">
                  <c:v>0.47140948412518691</c:v>
                </c:pt>
                <c:pt idx="3467">
                  <c:v>0.47538384890620045</c:v>
                </c:pt>
                <c:pt idx="3468">
                  <c:v>0.47008469586484902</c:v>
                </c:pt>
                <c:pt idx="3469">
                  <c:v>0.47140948412518691</c:v>
                </c:pt>
                <c:pt idx="3470">
                  <c:v>0.47405906064586256</c:v>
                </c:pt>
                <c:pt idx="3471">
                  <c:v>0.47538384890620045</c:v>
                </c:pt>
                <c:pt idx="3472">
                  <c:v>0.46478554282349749</c:v>
                </c:pt>
                <c:pt idx="3473">
                  <c:v>0.4634607545631596</c:v>
                </c:pt>
                <c:pt idx="3474">
                  <c:v>0.47405906064586256</c:v>
                </c:pt>
                <c:pt idx="3475">
                  <c:v>0.47538384890620045</c:v>
                </c:pt>
                <c:pt idx="3476">
                  <c:v>0.46743511934417326</c:v>
                </c:pt>
                <c:pt idx="3477">
                  <c:v>0.46875990760451114</c:v>
                </c:pt>
                <c:pt idx="3478">
                  <c:v>0.46213596630282172</c:v>
                </c:pt>
                <c:pt idx="3479">
                  <c:v>0.45683681326147019</c:v>
                </c:pt>
                <c:pt idx="3480">
                  <c:v>0.4634607545631596</c:v>
                </c:pt>
                <c:pt idx="3481">
                  <c:v>0.4634607545631596</c:v>
                </c:pt>
                <c:pt idx="3482">
                  <c:v>0.46081117804248384</c:v>
                </c:pt>
                <c:pt idx="3483">
                  <c:v>0.45816160152180807</c:v>
                </c:pt>
                <c:pt idx="3484">
                  <c:v>0.45683681326147019</c:v>
                </c:pt>
                <c:pt idx="3485">
                  <c:v>0.45948638978214595</c:v>
                </c:pt>
                <c:pt idx="3486">
                  <c:v>0.45948638978214595</c:v>
                </c:pt>
                <c:pt idx="3487">
                  <c:v>0.45948638978214595</c:v>
                </c:pt>
                <c:pt idx="3488">
                  <c:v>0.45948638978214595</c:v>
                </c:pt>
                <c:pt idx="3489">
                  <c:v>0.45683681326147019</c:v>
                </c:pt>
                <c:pt idx="3490">
                  <c:v>0.45948638978214595</c:v>
                </c:pt>
                <c:pt idx="3491">
                  <c:v>0.45816160152180807</c:v>
                </c:pt>
                <c:pt idx="3492">
                  <c:v>0.45683681326147019</c:v>
                </c:pt>
                <c:pt idx="3493">
                  <c:v>0.45683681326147019</c:v>
                </c:pt>
                <c:pt idx="3494">
                  <c:v>0.45816160152180807</c:v>
                </c:pt>
                <c:pt idx="3495">
                  <c:v>0.45286244848045654</c:v>
                </c:pt>
                <c:pt idx="3496">
                  <c:v>0.45683681326147019</c:v>
                </c:pt>
                <c:pt idx="3497">
                  <c:v>0.45153766022011865</c:v>
                </c:pt>
                <c:pt idx="3498">
                  <c:v>0.44888808369944289</c:v>
                </c:pt>
                <c:pt idx="3499">
                  <c:v>0.45683681326147019</c:v>
                </c:pt>
                <c:pt idx="3500">
                  <c:v>0.46213596630282172</c:v>
                </c:pt>
                <c:pt idx="3501">
                  <c:v>0.45683681326147019</c:v>
                </c:pt>
                <c:pt idx="3502">
                  <c:v>0.45816160152180807</c:v>
                </c:pt>
                <c:pt idx="3503">
                  <c:v>0.45683681326147019</c:v>
                </c:pt>
                <c:pt idx="3504">
                  <c:v>0.46213596630282172</c:v>
                </c:pt>
                <c:pt idx="3505">
                  <c:v>0.45816160152180807</c:v>
                </c:pt>
                <c:pt idx="3506">
                  <c:v>0.46081117804248384</c:v>
                </c:pt>
                <c:pt idx="3507">
                  <c:v>0.45948638978214595</c:v>
                </c:pt>
                <c:pt idx="3508">
                  <c:v>0.4555120250011323</c:v>
                </c:pt>
                <c:pt idx="3509">
                  <c:v>0.45816160152180807</c:v>
                </c:pt>
                <c:pt idx="3510">
                  <c:v>0.45948638978214595</c:v>
                </c:pt>
                <c:pt idx="3511">
                  <c:v>0.45948638978214595</c:v>
                </c:pt>
                <c:pt idx="3512">
                  <c:v>0.45816160152180807</c:v>
                </c:pt>
                <c:pt idx="3513">
                  <c:v>0.44756329543910511</c:v>
                </c:pt>
                <c:pt idx="3514">
                  <c:v>0.45418723674079442</c:v>
                </c:pt>
                <c:pt idx="3515">
                  <c:v>0.4555120250011323</c:v>
                </c:pt>
                <c:pt idx="3516">
                  <c:v>0.4555120250011323</c:v>
                </c:pt>
                <c:pt idx="3517">
                  <c:v>0.45418723674079442</c:v>
                </c:pt>
                <c:pt idx="3518">
                  <c:v>0.45418723674079442</c:v>
                </c:pt>
                <c:pt idx="3519">
                  <c:v>0.45418723674079442</c:v>
                </c:pt>
                <c:pt idx="3520">
                  <c:v>0.44888808369944289</c:v>
                </c:pt>
                <c:pt idx="3521">
                  <c:v>0.45286244848045654</c:v>
                </c:pt>
                <c:pt idx="3522">
                  <c:v>0.45286244848045654</c:v>
                </c:pt>
                <c:pt idx="3523">
                  <c:v>0.44756329543910511</c:v>
                </c:pt>
                <c:pt idx="3524">
                  <c:v>0.45021287195978077</c:v>
                </c:pt>
                <c:pt idx="3525">
                  <c:v>0.45153766022011865</c:v>
                </c:pt>
                <c:pt idx="3526">
                  <c:v>0.45418723674079442</c:v>
                </c:pt>
                <c:pt idx="3527">
                  <c:v>0.45286244848045654</c:v>
                </c:pt>
                <c:pt idx="3528">
                  <c:v>0.45021287195978077</c:v>
                </c:pt>
                <c:pt idx="3529">
                  <c:v>0.45153766022011865</c:v>
                </c:pt>
                <c:pt idx="3530">
                  <c:v>0.44491371891842935</c:v>
                </c:pt>
                <c:pt idx="3531">
                  <c:v>0.44888808369944289</c:v>
                </c:pt>
                <c:pt idx="3532">
                  <c:v>0.44888808369944289</c:v>
                </c:pt>
                <c:pt idx="3533">
                  <c:v>0.44888808369944289</c:v>
                </c:pt>
                <c:pt idx="3534">
                  <c:v>0.44358893065809146</c:v>
                </c:pt>
                <c:pt idx="3535">
                  <c:v>0.44226414239775358</c:v>
                </c:pt>
                <c:pt idx="3536">
                  <c:v>0.44623850717876723</c:v>
                </c:pt>
                <c:pt idx="3537">
                  <c:v>0.44358893065809146</c:v>
                </c:pt>
                <c:pt idx="3538">
                  <c:v>0.44358893065809146</c:v>
                </c:pt>
                <c:pt idx="3539">
                  <c:v>0.43961456587707781</c:v>
                </c:pt>
                <c:pt idx="3540">
                  <c:v>0.44226414239775358</c:v>
                </c:pt>
                <c:pt idx="3541">
                  <c:v>0.44226414239775358</c:v>
                </c:pt>
                <c:pt idx="3542">
                  <c:v>0.43828977761673993</c:v>
                </c:pt>
                <c:pt idx="3543">
                  <c:v>0.43961456587707781</c:v>
                </c:pt>
                <c:pt idx="3544">
                  <c:v>0.43961456587707781</c:v>
                </c:pt>
                <c:pt idx="3545">
                  <c:v>0.43961456587707781</c:v>
                </c:pt>
                <c:pt idx="3546">
                  <c:v>0.43696498935640204</c:v>
                </c:pt>
                <c:pt idx="3547">
                  <c:v>0.43696498935640204</c:v>
                </c:pt>
                <c:pt idx="3548">
                  <c:v>0.44226414239775358</c:v>
                </c:pt>
                <c:pt idx="3549">
                  <c:v>0.43696498935640204</c:v>
                </c:pt>
                <c:pt idx="3550">
                  <c:v>0.43299062457538839</c:v>
                </c:pt>
                <c:pt idx="3551">
                  <c:v>0.43564020109606416</c:v>
                </c:pt>
                <c:pt idx="3552">
                  <c:v>0.43166583631505051</c:v>
                </c:pt>
                <c:pt idx="3553">
                  <c:v>0.43961456587707781</c:v>
                </c:pt>
                <c:pt idx="3554">
                  <c:v>0.43166583631505051</c:v>
                </c:pt>
                <c:pt idx="3555">
                  <c:v>0.43961456587707781</c:v>
                </c:pt>
                <c:pt idx="3556">
                  <c:v>0.43431541283572628</c:v>
                </c:pt>
                <c:pt idx="3557">
                  <c:v>0.43299062457538839</c:v>
                </c:pt>
                <c:pt idx="3558">
                  <c:v>0.43166583631505051</c:v>
                </c:pt>
                <c:pt idx="3559">
                  <c:v>0.43299062457538839</c:v>
                </c:pt>
                <c:pt idx="3560">
                  <c:v>0.43166583631505051</c:v>
                </c:pt>
                <c:pt idx="3561">
                  <c:v>0.43166583631505051</c:v>
                </c:pt>
                <c:pt idx="3562">
                  <c:v>0.42901625979437474</c:v>
                </c:pt>
                <c:pt idx="3563">
                  <c:v>0.42636668327369898</c:v>
                </c:pt>
                <c:pt idx="3564">
                  <c:v>0.43166583631505051</c:v>
                </c:pt>
                <c:pt idx="3565">
                  <c:v>0.42901625979437474</c:v>
                </c:pt>
                <c:pt idx="3566">
                  <c:v>0.43034104805471263</c:v>
                </c:pt>
                <c:pt idx="3567">
                  <c:v>0.43166583631505051</c:v>
                </c:pt>
                <c:pt idx="3568">
                  <c:v>0.42901625979437474</c:v>
                </c:pt>
                <c:pt idx="3569">
                  <c:v>0.42106753023234755</c:v>
                </c:pt>
                <c:pt idx="3570">
                  <c:v>0.42371710675302332</c:v>
                </c:pt>
                <c:pt idx="3571">
                  <c:v>0.42769147153403686</c:v>
                </c:pt>
                <c:pt idx="3572">
                  <c:v>0.42371710675302332</c:v>
                </c:pt>
                <c:pt idx="3573">
                  <c:v>0.42239231849268544</c:v>
                </c:pt>
                <c:pt idx="3574">
                  <c:v>0.42106753023234755</c:v>
                </c:pt>
                <c:pt idx="3575">
                  <c:v>0.42371710675302332</c:v>
                </c:pt>
                <c:pt idx="3576">
                  <c:v>0.42769147153403686</c:v>
                </c:pt>
                <c:pt idx="3577">
                  <c:v>0.42636668327369898</c:v>
                </c:pt>
                <c:pt idx="3578">
                  <c:v>0.42239231849268544</c:v>
                </c:pt>
                <c:pt idx="3579">
                  <c:v>0.42106753023234755</c:v>
                </c:pt>
                <c:pt idx="3580">
                  <c:v>0.41576837719099602</c:v>
                </c:pt>
                <c:pt idx="3581">
                  <c:v>0.4170931654513339</c:v>
                </c:pt>
                <c:pt idx="3582">
                  <c:v>0.41841795371167179</c:v>
                </c:pt>
                <c:pt idx="3583">
                  <c:v>0.41974274197200967</c:v>
                </c:pt>
                <c:pt idx="3584">
                  <c:v>0.41179401240998237</c:v>
                </c:pt>
                <c:pt idx="3585">
                  <c:v>0.41179401240998237</c:v>
                </c:pt>
                <c:pt idx="3586">
                  <c:v>0.41046922414964448</c:v>
                </c:pt>
                <c:pt idx="3587">
                  <c:v>0.41576837719099602</c:v>
                </c:pt>
                <c:pt idx="3588">
                  <c:v>0.41576837719099602</c:v>
                </c:pt>
                <c:pt idx="3589">
                  <c:v>0.4091444358893066</c:v>
                </c:pt>
                <c:pt idx="3590">
                  <c:v>0.41179401240998237</c:v>
                </c:pt>
                <c:pt idx="3591">
                  <c:v>0.40781964762896872</c:v>
                </c:pt>
                <c:pt idx="3592">
                  <c:v>0.41179401240998237</c:v>
                </c:pt>
                <c:pt idx="3593">
                  <c:v>0.41444358893065814</c:v>
                </c:pt>
                <c:pt idx="3594">
                  <c:v>0.41444358893065814</c:v>
                </c:pt>
                <c:pt idx="3595">
                  <c:v>0.41046922414964448</c:v>
                </c:pt>
                <c:pt idx="3596">
                  <c:v>0.4170931654513339</c:v>
                </c:pt>
                <c:pt idx="3597">
                  <c:v>0.42371710675302332</c:v>
                </c:pt>
                <c:pt idx="3598">
                  <c:v>0.41311880067032025</c:v>
                </c:pt>
                <c:pt idx="3599">
                  <c:v>0.40649485936863083</c:v>
                </c:pt>
                <c:pt idx="3600">
                  <c:v>0.40252049458761718</c:v>
                </c:pt>
                <c:pt idx="3601">
                  <c:v>0.40517007110829295</c:v>
                </c:pt>
                <c:pt idx="3602">
                  <c:v>0.40649485936863083</c:v>
                </c:pt>
                <c:pt idx="3603">
                  <c:v>0.41046922414964448</c:v>
                </c:pt>
                <c:pt idx="3604">
                  <c:v>0.4091444358893066</c:v>
                </c:pt>
                <c:pt idx="3605">
                  <c:v>0.41311880067032025</c:v>
                </c:pt>
                <c:pt idx="3606">
                  <c:v>0.41311880067032025</c:v>
                </c:pt>
                <c:pt idx="3607">
                  <c:v>0.40781964762896872</c:v>
                </c:pt>
                <c:pt idx="3608">
                  <c:v>0.40781964762896872</c:v>
                </c:pt>
                <c:pt idx="3609">
                  <c:v>0.40517007110829295</c:v>
                </c:pt>
                <c:pt idx="3610">
                  <c:v>0.40649485936863083</c:v>
                </c:pt>
                <c:pt idx="3611">
                  <c:v>0.38397345894288692</c:v>
                </c:pt>
                <c:pt idx="3612">
                  <c:v>0.16935776076815079</c:v>
                </c:pt>
                <c:pt idx="3613">
                  <c:v>8.9870465147878109E-2</c:v>
                </c:pt>
                <c:pt idx="3614">
                  <c:v>5.9400335160106899E-2</c:v>
                </c:pt>
                <c:pt idx="3615">
                  <c:v>4.085329951537664E-2</c:v>
                </c:pt>
                <c:pt idx="3616">
                  <c:v>3.5554146474025106E-2</c:v>
                </c:pt>
                <c:pt idx="3617">
                  <c:v>3.0254993432673682E-2</c:v>
                </c:pt>
                <c:pt idx="3618">
                  <c:v>3.0254993432673682E-2</c:v>
                </c:pt>
                <c:pt idx="3619">
                  <c:v>3.0254993432673682E-2</c:v>
                </c:pt>
                <c:pt idx="3620">
                  <c:v>2.3631052130984265E-2</c:v>
                </c:pt>
                <c:pt idx="3621">
                  <c:v>2.2306263870646381E-2</c:v>
                </c:pt>
                <c:pt idx="3622">
                  <c:v>2.4955840391322148E-2</c:v>
                </c:pt>
                <c:pt idx="3623">
                  <c:v>2.2306263870646381E-2</c:v>
                </c:pt>
                <c:pt idx="3624">
                  <c:v>2.6280628651660032E-2</c:v>
                </c:pt>
                <c:pt idx="3625">
                  <c:v>2.6280628651660032E-2</c:v>
                </c:pt>
                <c:pt idx="3626">
                  <c:v>3.0254993432673682E-2</c:v>
                </c:pt>
                <c:pt idx="3627">
                  <c:v>3.0254993432673682E-2</c:v>
                </c:pt>
                <c:pt idx="3628">
                  <c:v>2.8930205172335799E-2</c:v>
                </c:pt>
                <c:pt idx="3629">
                  <c:v>2.6280628651660032E-2</c:v>
                </c:pt>
                <c:pt idx="3630">
                  <c:v>2.0981475610308498E-2</c:v>
                </c:pt>
                <c:pt idx="3631">
                  <c:v>2.7605416911997915E-2</c:v>
                </c:pt>
                <c:pt idx="3632">
                  <c:v>2.8930205172335799E-2</c:v>
                </c:pt>
                <c:pt idx="3633">
                  <c:v>2.3631052130984265E-2</c:v>
                </c:pt>
                <c:pt idx="3634">
                  <c:v>2.3631052130984265E-2</c:v>
                </c:pt>
                <c:pt idx="3635">
                  <c:v>3.2904569953349339E-2</c:v>
                </c:pt>
                <c:pt idx="3636">
                  <c:v>3.1579781693011455E-2</c:v>
                </c:pt>
                <c:pt idx="3637">
                  <c:v>2.8930205172335799E-2</c:v>
                </c:pt>
                <c:pt idx="3638">
                  <c:v>3.4229358213687222E-2</c:v>
                </c:pt>
                <c:pt idx="3639">
                  <c:v>3.1579781693011455E-2</c:v>
                </c:pt>
                <c:pt idx="3640">
                  <c:v>2.8930205172335799E-2</c:v>
                </c:pt>
                <c:pt idx="3641">
                  <c:v>3.0254993432673682E-2</c:v>
                </c:pt>
                <c:pt idx="3642">
                  <c:v>3.4229358213687222E-2</c:v>
                </c:pt>
                <c:pt idx="3643">
                  <c:v>2.8930205172335799E-2</c:v>
                </c:pt>
                <c:pt idx="3644">
                  <c:v>3.0254993432673682E-2</c:v>
                </c:pt>
                <c:pt idx="3645">
                  <c:v>3.1579781693011455E-2</c:v>
                </c:pt>
                <c:pt idx="3646">
                  <c:v>2.8930205172335799E-2</c:v>
                </c:pt>
                <c:pt idx="3647">
                  <c:v>2.3631052130984265E-2</c:v>
                </c:pt>
                <c:pt idx="3648">
                  <c:v>3.0254993432673682E-2</c:v>
                </c:pt>
                <c:pt idx="3649">
                  <c:v>3.0254993432673682E-2</c:v>
                </c:pt>
                <c:pt idx="3650">
                  <c:v>2.8930205172335799E-2</c:v>
                </c:pt>
                <c:pt idx="3651">
                  <c:v>2.7605416911997915E-2</c:v>
                </c:pt>
                <c:pt idx="3652">
                  <c:v>2.2306263870646381E-2</c:v>
                </c:pt>
                <c:pt idx="3653">
                  <c:v>2.2306263870646381E-2</c:v>
                </c:pt>
                <c:pt idx="3654">
                  <c:v>2.3631052130984265E-2</c:v>
                </c:pt>
                <c:pt idx="3655">
                  <c:v>2.7605416911997915E-2</c:v>
                </c:pt>
                <c:pt idx="3656">
                  <c:v>2.6280628651660032E-2</c:v>
                </c:pt>
                <c:pt idx="3657">
                  <c:v>2.7605416911997915E-2</c:v>
                </c:pt>
                <c:pt idx="3658">
                  <c:v>2.3631052130984265E-2</c:v>
                </c:pt>
                <c:pt idx="3659">
                  <c:v>1.9656687349970614E-2</c:v>
                </c:pt>
                <c:pt idx="3660">
                  <c:v>1.7007110829294847E-2</c:v>
                </c:pt>
                <c:pt idx="3661">
                  <c:v>2.0981475610308498E-2</c:v>
                </c:pt>
                <c:pt idx="3662">
                  <c:v>2.2306263870646381E-2</c:v>
                </c:pt>
                <c:pt idx="3663">
                  <c:v>2.6280628651660032E-2</c:v>
                </c:pt>
                <c:pt idx="3664">
                  <c:v>2.6280628651660032E-2</c:v>
                </c:pt>
                <c:pt idx="3665">
                  <c:v>2.0981475610308498E-2</c:v>
                </c:pt>
                <c:pt idx="3666">
                  <c:v>2.2306263870646381E-2</c:v>
                </c:pt>
                <c:pt idx="3667">
                  <c:v>2.0981475610308498E-2</c:v>
                </c:pt>
                <c:pt idx="3668">
                  <c:v>2.0981475610308498E-2</c:v>
                </c:pt>
                <c:pt idx="3669">
                  <c:v>2.2306263870646381E-2</c:v>
                </c:pt>
                <c:pt idx="3670">
                  <c:v>2.2306263870646381E-2</c:v>
                </c:pt>
                <c:pt idx="3671">
                  <c:v>1.7007110829294847E-2</c:v>
                </c:pt>
                <c:pt idx="3672">
                  <c:v>1.9656687349970614E-2</c:v>
                </c:pt>
                <c:pt idx="3673">
                  <c:v>1.8331899089632731E-2</c:v>
                </c:pt>
                <c:pt idx="3674">
                  <c:v>1.8331899089632731E-2</c:v>
                </c:pt>
                <c:pt idx="3675">
                  <c:v>1.8331899089632731E-2</c:v>
                </c:pt>
                <c:pt idx="3676">
                  <c:v>1.9656687349970614E-2</c:v>
                </c:pt>
                <c:pt idx="3677">
                  <c:v>1.7007110829294847E-2</c:v>
                </c:pt>
                <c:pt idx="3678">
                  <c:v>1.8331899089632731E-2</c:v>
                </c:pt>
                <c:pt idx="3679">
                  <c:v>1.8331899089632731E-2</c:v>
                </c:pt>
                <c:pt idx="3680">
                  <c:v>1.7007110829294847E-2</c:v>
                </c:pt>
                <c:pt idx="3681">
                  <c:v>1.9656687349970614E-2</c:v>
                </c:pt>
                <c:pt idx="3682">
                  <c:v>1.8331899089632731E-2</c:v>
                </c:pt>
                <c:pt idx="3683">
                  <c:v>1.8331899089632731E-2</c:v>
                </c:pt>
                <c:pt idx="3684">
                  <c:v>1.7007110829294847E-2</c:v>
                </c:pt>
                <c:pt idx="3685">
                  <c:v>1.7007110829294847E-2</c:v>
                </c:pt>
                <c:pt idx="3686">
                  <c:v>1.7007110829294847E-2</c:v>
                </c:pt>
                <c:pt idx="3687">
                  <c:v>1.5682322568956963E-2</c:v>
                </c:pt>
                <c:pt idx="3688">
                  <c:v>1.7007110829294847E-2</c:v>
                </c:pt>
                <c:pt idx="3689">
                  <c:v>1.9656687349970614E-2</c:v>
                </c:pt>
                <c:pt idx="3690">
                  <c:v>1.8331899089632731E-2</c:v>
                </c:pt>
                <c:pt idx="3691">
                  <c:v>1.5682322568956963E-2</c:v>
                </c:pt>
                <c:pt idx="3692">
                  <c:v>1.5682322568956963E-2</c:v>
                </c:pt>
                <c:pt idx="3693">
                  <c:v>1.8331899089632731E-2</c:v>
                </c:pt>
                <c:pt idx="3694">
                  <c:v>1.435753430861908E-2</c:v>
                </c:pt>
                <c:pt idx="3695">
                  <c:v>1.435753430861908E-2</c:v>
                </c:pt>
                <c:pt idx="3696">
                  <c:v>1.435753430861908E-2</c:v>
                </c:pt>
                <c:pt idx="3697">
                  <c:v>2.0981475610308498E-2</c:v>
                </c:pt>
                <c:pt idx="3698">
                  <c:v>1.3032746048281196E-2</c:v>
                </c:pt>
                <c:pt idx="3699">
                  <c:v>1.1707957787943313E-2</c:v>
                </c:pt>
                <c:pt idx="3700">
                  <c:v>1.9656687349970614E-2</c:v>
                </c:pt>
                <c:pt idx="3701">
                  <c:v>1.1707957787943313E-2</c:v>
                </c:pt>
                <c:pt idx="3702">
                  <c:v>1.1707957787943313E-2</c:v>
                </c:pt>
                <c:pt idx="3703">
                  <c:v>1.0383169527605429E-2</c:v>
                </c:pt>
                <c:pt idx="3704">
                  <c:v>7.7335930069296621E-3</c:v>
                </c:pt>
                <c:pt idx="3705">
                  <c:v>1.1707957787943313E-2</c:v>
                </c:pt>
                <c:pt idx="3706">
                  <c:v>9.0583812672675457E-3</c:v>
                </c:pt>
                <c:pt idx="3707">
                  <c:v>1.3032746048281196E-2</c:v>
                </c:pt>
                <c:pt idx="3708">
                  <c:v>1.3032746048281196E-2</c:v>
                </c:pt>
                <c:pt idx="3709">
                  <c:v>1.0383169527605429E-2</c:v>
                </c:pt>
                <c:pt idx="3710">
                  <c:v>7.7335930069296621E-3</c:v>
                </c:pt>
                <c:pt idx="3711">
                  <c:v>1.9656687349970614E-2</c:v>
                </c:pt>
                <c:pt idx="3712">
                  <c:v>1.0383169527605429E-2</c:v>
                </c:pt>
                <c:pt idx="3713">
                  <c:v>9.0583812672675457E-3</c:v>
                </c:pt>
                <c:pt idx="3714">
                  <c:v>1.0383169527605429E-2</c:v>
                </c:pt>
                <c:pt idx="3715">
                  <c:v>1.1707957787943313E-2</c:v>
                </c:pt>
                <c:pt idx="3716">
                  <c:v>7.7335930069296621E-3</c:v>
                </c:pt>
                <c:pt idx="3717">
                  <c:v>1.3032746048281196E-2</c:v>
                </c:pt>
                <c:pt idx="3718">
                  <c:v>7.7335930069296621E-3</c:v>
                </c:pt>
                <c:pt idx="3719">
                  <c:v>6.4088047465918896E-3</c:v>
                </c:pt>
                <c:pt idx="3720">
                  <c:v>5.084016486254006E-3</c:v>
                </c:pt>
                <c:pt idx="3721">
                  <c:v>5.084016486254006E-3</c:v>
                </c:pt>
                <c:pt idx="3722">
                  <c:v>9.0583812672675457E-3</c:v>
                </c:pt>
                <c:pt idx="3723">
                  <c:v>1.0383169527605429E-2</c:v>
                </c:pt>
                <c:pt idx="3724">
                  <c:v>7.7335930069296621E-3</c:v>
                </c:pt>
                <c:pt idx="3725">
                  <c:v>1.0383169527605429E-2</c:v>
                </c:pt>
                <c:pt idx="3726">
                  <c:v>1.0383169527605429E-2</c:v>
                </c:pt>
                <c:pt idx="3727">
                  <c:v>7.7335930069296621E-3</c:v>
                </c:pt>
                <c:pt idx="3728">
                  <c:v>6.4088047465918896E-3</c:v>
                </c:pt>
                <c:pt idx="3729">
                  <c:v>6.4088047465918896E-3</c:v>
                </c:pt>
                <c:pt idx="3730">
                  <c:v>9.0583812672675457E-3</c:v>
                </c:pt>
                <c:pt idx="3731">
                  <c:v>5.084016486254006E-3</c:v>
                </c:pt>
                <c:pt idx="3732">
                  <c:v>7.7335930069296621E-3</c:v>
                </c:pt>
                <c:pt idx="3733">
                  <c:v>1.1707957787943313E-2</c:v>
                </c:pt>
                <c:pt idx="3734">
                  <c:v>7.7335930069296621E-3</c:v>
                </c:pt>
                <c:pt idx="3735">
                  <c:v>5.084016486254006E-3</c:v>
                </c:pt>
                <c:pt idx="3736">
                  <c:v>9.0583812672675457E-3</c:v>
                </c:pt>
                <c:pt idx="3737">
                  <c:v>1.3032746048281196E-2</c:v>
                </c:pt>
                <c:pt idx="3738">
                  <c:v>7.7335930069296621E-3</c:v>
                </c:pt>
                <c:pt idx="3739">
                  <c:v>5.084016486254006E-3</c:v>
                </c:pt>
                <c:pt idx="3740">
                  <c:v>1.3032746048281196E-2</c:v>
                </c:pt>
                <c:pt idx="3741">
                  <c:v>9.0583812672675457E-3</c:v>
                </c:pt>
                <c:pt idx="3742">
                  <c:v>6.4088047465918896E-3</c:v>
                </c:pt>
                <c:pt idx="3743">
                  <c:v>9.0583812672675457E-3</c:v>
                </c:pt>
                <c:pt idx="3744">
                  <c:v>1.1707957787943313E-2</c:v>
                </c:pt>
                <c:pt idx="3745">
                  <c:v>6.4088047465918896E-3</c:v>
                </c:pt>
                <c:pt idx="3746">
                  <c:v>1.0383169527605429E-2</c:v>
                </c:pt>
                <c:pt idx="3747">
                  <c:v>9.0583812672675457E-3</c:v>
                </c:pt>
                <c:pt idx="3748">
                  <c:v>1.1707957787943313E-2</c:v>
                </c:pt>
                <c:pt idx="3749">
                  <c:v>6.4088047465918896E-3</c:v>
                </c:pt>
                <c:pt idx="3750">
                  <c:v>1.3032746048281196E-2</c:v>
                </c:pt>
                <c:pt idx="3751">
                  <c:v>9.0583812672675457E-3</c:v>
                </c:pt>
                <c:pt idx="3752">
                  <c:v>7.7335930069296621E-3</c:v>
                </c:pt>
                <c:pt idx="3753">
                  <c:v>6.4088047465918896E-3</c:v>
                </c:pt>
                <c:pt idx="3754">
                  <c:v>9.0583812672675457E-3</c:v>
                </c:pt>
                <c:pt idx="3755">
                  <c:v>2.4344399655782389E-3</c:v>
                </c:pt>
                <c:pt idx="3756">
                  <c:v>5.084016486254006E-3</c:v>
                </c:pt>
                <c:pt idx="3757">
                  <c:v>7.7335930069296621E-3</c:v>
                </c:pt>
                <c:pt idx="3758">
                  <c:v>7.7335930069296621E-3</c:v>
                </c:pt>
                <c:pt idx="3759">
                  <c:v>5.084016486254006E-3</c:v>
                </c:pt>
                <c:pt idx="3760">
                  <c:v>2.4344399655782389E-3</c:v>
                </c:pt>
                <c:pt idx="3761">
                  <c:v>1.1096517052403554E-3</c:v>
                </c:pt>
                <c:pt idx="3762">
                  <c:v>5.084016486254006E-3</c:v>
                </c:pt>
                <c:pt idx="3763">
                  <c:v>6.4088047465918896E-3</c:v>
                </c:pt>
                <c:pt idx="3764">
                  <c:v>5.084016486254006E-3</c:v>
                </c:pt>
                <c:pt idx="3765">
                  <c:v>7.7335930069296621E-3</c:v>
                </c:pt>
                <c:pt idx="3766">
                  <c:v>2.4344399655782389E-3</c:v>
                </c:pt>
                <c:pt idx="3767">
                  <c:v>9.0583812672675457E-3</c:v>
                </c:pt>
                <c:pt idx="3768">
                  <c:v>3.7592282259161225E-3</c:v>
                </c:pt>
                <c:pt idx="3769">
                  <c:v>9.0583812672675457E-3</c:v>
                </c:pt>
                <c:pt idx="3770">
                  <c:v>5.084016486254006E-3</c:v>
                </c:pt>
                <c:pt idx="3771">
                  <c:v>6.4088047465918896E-3</c:v>
                </c:pt>
                <c:pt idx="3772">
                  <c:v>1.1096517052403554E-3</c:v>
                </c:pt>
                <c:pt idx="3773">
                  <c:v>3.7592282259161225E-3</c:v>
                </c:pt>
                <c:pt idx="3774">
                  <c:v>7.7335930069296621E-3</c:v>
                </c:pt>
                <c:pt idx="3775">
                  <c:v>-2.8647130757732953E-3</c:v>
                </c:pt>
                <c:pt idx="3776">
                  <c:v>3.7592282259161225E-3</c:v>
                </c:pt>
                <c:pt idx="3777">
                  <c:v>6.4088047465918896E-3</c:v>
                </c:pt>
                <c:pt idx="3778">
                  <c:v>5.084016486254006E-3</c:v>
                </c:pt>
                <c:pt idx="3779">
                  <c:v>-2.8647130757732953E-3</c:v>
                </c:pt>
                <c:pt idx="3780">
                  <c:v>1.1096517052403554E-3</c:v>
                </c:pt>
                <c:pt idx="3781">
                  <c:v>-2.1513655509752816E-4</c:v>
                </c:pt>
                <c:pt idx="3782">
                  <c:v>2.4344399655782389E-3</c:v>
                </c:pt>
                <c:pt idx="3783">
                  <c:v>-1.5399248154355227E-3</c:v>
                </c:pt>
                <c:pt idx="3784">
                  <c:v>-4.1895013361112898E-3</c:v>
                </c:pt>
                <c:pt idx="3785">
                  <c:v>2.4344399655782389E-3</c:v>
                </c:pt>
                <c:pt idx="3786">
                  <c:v>-2.8647130757732953E-3</c:v>
                </c:pt>
                <c:pt idx="3787">
                  <c:v>3.7592282259161225E-3</c:v>
                </c:pt>
                <c:pt idx="3788">
                  <c:v>3.7592282259161225E-3</c:v>
                </c:pt>
                <c:pt idx="3789">
                  <c:v>5.084016486254006E-3</c:v>
                </c:pt>
                <c:pt idx="3790">
                  <c:v>2.4344399655782389E-3</c:v>
                </c:pt>
                <c:pt idx="3791">
                  <c:v>3.7592282259161225E-3</c:v>
                </c:pt>
                <c:pt idx="3792">
                  <c:v>-1.5399248154355227E-3</c:v>
                </c:pt>
                <c:pt idx="3793">
                  <c:v>-1.5399248154355227E-3</c:v>
                </c:pt>
                <c:pt idx="3794">
                  <c:v>3.7592282259161225E-3</c:v>
                </c:pt>
                <c:pt idx="3795">
                  <c:v>-2.1513655509752816E-4</c:v>
                </c:pt>
                <c:pt idx="3796">
                  <c:v>-2.8647130757732953E-3</c:v>
                </c:pt>
                <c:pt idx="3797">
                  <c:v>2.4344399655782389E-3</c:v>
                </c:pt>
                <c:pt idx="3798">
                  <c:v>3.7592282259161225E-3</c:v>
                </c:pt>
                <c:pt idx="3799">
                  <c:v>3.7592282259161225E-3</c:v>
                </c:pt>
                <c:pt idx="3800">
                  <c:v>-2.8647130757732953E-3</c:v>
                </c:pt>
                <c:pt idx="3801">
                  <c:v>-2.1513655509752816E-4</c:v>
                </c:pt>
                <c:pt idx="3802">
                  <c:v>-2.1513655509752816E-4</c:v>
                </c:pt>
                <c:pt idx="3803">
                  <c:v>2.4344399655782389E-3</c:v>
                </c:pt>
                <c:pt idx="3804">
                  <c:v>-2.1513655509752816E-4</c:v>
                </c:pt>
                <c:pt idx="3805">
                  <c:v>-4.1895013361112898E-3</c:v>
                </c:pt>
                <c:pt idx="3806">
                  <c:v>-4.1895013361112898E-3</c:v>
                </c:pt>
                <c:pt idx="3807">
                  <c:v>-2.1513655509752816E-4</c:v>
                </c:pt>
                <c:pt idx="3808">
                  <c:v>-4.1895013361112898E-3</c:v>
                </c:pt>
                <c:pt idx="3809">
                  <c:v>1.1096517052403554E-3</c:v>
                </c:pt>
                <c:pt idx="3810">
                  <c:v>2.4344399655782389E-3</c:v>
                </c:pt>
                <c:pt idx="3811">
                  <c:v>3.7592282259161225E-3</c:v>
                </c:pt>
                <c:pt idx="3812">
                  <c:v>-2.1513655509752816E-4</c:v>
                </c:pt>
                <c:pt idx="3813">
                  <c:v>-1.5399248154355227E-3</c:v>
                </c:pt>
                <c:pt idx="3814">
                  <c:v>1.1096517052403554E-3</c:v>
                </c:pt>
                <c:pt idx="3815">
                  <c:v>-1.5399248154355227E-3</c:v>
                </c:pt>
                <c:pt idx="3816">
                  <c:v>-2.8647130757732953E-3</c:v>
                </c:pt>
                <c:pt idx="3817">
                  <c:v>-6.8390778567868349E-3</c:v>
                </c:pt>
                <c:pt idx="3818">
                  <c:v>-2.8647130757732953E-3</c:v>
                </c:pt>
                <c:pt idx="3819">
                  <c:v>2.4344399655782389E-3</c:v>
                </c:pt>
                <c:pt idx="3820">
                  <c:v>2.4344399655782389E-3</c:v>
                </c:pt>
                <c:pt idx="3821">
                  <c:v>2.4344399655782389E-3</c:v>
                </c:pt>
                <c:pt idx="3822">
                  <c:v>1.1096517052403554E-3</c:v>
                </c:pt>
                <c:pt idx="3823">
                  <c:v>-4.1895013361112898E-3</c:v>
                </c:pt>
                <c:pt idx="3824">
                  <c:v>-2.1513655509752816E-4</c:v>
                </c:pt>
                <c:pt idx="3825">
                  <c:v>1.1096517052403554E-3</c:v>
                </c:pt>
                <c:pt idx="3826">
                  <c:v>2.4344399655782389E-3</c:v>
                </c:pt>
                <c:pt idx="3827">
                  <c:v>-1.5399248154355227E-3</c:v>
                </c:pt>
                <c:pt idx="3828">
                  <c:v>-4.1895013361112898E-3</c:v>
                </c:pt>
                <c:pt idx="3829">
                  <c:v>-1.5399248154355227E-3</c:v>
                </c:pt>
                <c:pt idx="3830">
                  <c:v>1.1096517052403554E-3</c:v>
                </c:pt>
                <c:pt idx="3831">
                  <c:v>-1.5399248154355227E-3</c:v>
                </c:pt>
                <c:pt idx="3832">
                  <c:v>-1.5399248154355227E-3</c:v>
                </c:pt>
                <c:pt idx="3833">
                  <c:v>-1.5399248154355227E-3</c:v>
                </c:pt>
                <c:pt idx="3834">
                  <c:v>-2.8647130757732953E-3</c:v>
                </c:pt>
                <c:pt idx="3835">
                  <c:v>-5.5142895964490624E-3</c:v>
                </c:pt>
                <c:pt idx="3836">
                  <c:v>-1.5399248154355227E-3</c:v>
                </c:pt>
                <c:pt idx="3837">
                  <c:v>-5.5142895964490624E-3</c:v>
                </c:pt>
                <c:pt idx="3838">
                  <c:v>-4.1895013361112898E-3</c:v>
                </c:pt>
                <c:pt idx="3839">
                  <c:v>-1.5399248154355227E-3</c:v>
                </c:pt>
                <c:pt idx="3840">
                  <c:v>-5.5142895964490624E-3</c:v>
                </c:pt>
                <c:pt idx="3841">
                  <c:v>-2.8647130757732953E-3</c:v>
                </c:pt>
                <c:pt idx="3842">
                  <c:v>1.1096517052403554E-3</c:v>
                </c:pt>
                <c:pt idx="3843">
                  <c:v>-5.5142895964490624E-3</c:v>
                </c:pt>
                <c:pt idx="3844">
                  <c:v>-4.1895013361112898E-3</c:v>
                </c:pt>
                <c:pt idx="3845">
                  <c:v>-5.5142895964490624E-3</c:v>
                </c:pt>
                <c:pt idx="3846">
                  <c:v>-5.5142895964490624E-3</c:v>
                </c:pt>
                <c:pt idx="3847">
                  <c:v>-1.5399248154355227E-3</c:v>
                </c:pt>
                <c:pt idx="3848">
                  <c:v>1.1096517052403554E-3</c:v>
                </c:pt>
                <c:pt idx="3849">
                  <c:v>1.1096517052403554E-3</c:v>
                </c:pt>
                <c:pt idx="3850">
                  <c:v>-6.8390778567868349E-3</c:v>
                </c:pt>
                <c:pt idx="3851">
                  <c:v>-2.1513655509752816E-4</c:v>
                </c:pt>
                <c:pt idx="3852">
                  <c:v>1.1096517052403554E-3</c:v>
                </c:pt>
                <c:pt idx="3853">
                  <c:v>-2.8647130757732953E-3</c:v>
                </c:pt>
                <c:pt idx="3854">
                  <c:v>-5.5142895964490624E-3</c:v>
                </c:pt>
                <c:pt idx="3855">
                  <c:v>-6.8390778567868349E-3</c:v>
                </c:pt>
                <c:pt idx="3856">
                  <c:v>-1.5399248154355227E-3</c:v>
                </c:pt>
                <c:pt idx="3857">
                  <c:v>1.1096517052403554E-3</c:v>
                </c:pt>
                <c:pt idx="3858">
                  <c:v>1.1096517052403554E-3</c:v>
                </c:pt>
                <c:pt idx="3859">
                  <c:v>2.4344399655782389E-3</c:v>
                </c:pt>
                <c:pt idx="3860">
                  <c:v>3.7592282259161225E-3</c:v>
                </c:pt>
                <c:pt idx="3861">
                  <c:v>3.7592282259161225E-3</c:v>
                </c:pt>
                <c:pt idx="3862">
                  <c:v>3.7592282259161225E-3</c:v>
                </c:pt>
                <c:pt idx="3863">
                  <c:v>2.4344399655782389E-3</c:v>
                </c:pt>
                <c:pt idx="3864">
                  <c:v>-2.8647130757732953E-3</c:v>
                </c:pt>
                <c:pt idx="3865">
                  <c:v>-4.1895013361112898E-3</c:v>
                </c:pt>
                <c:pt idx="3866">
                  <c:v>-1.5399248154355227E-3</c:v>
                </c:pt>
                <c:pt idx="3867">
                  <c:v>-1.5399248154355227E-3</c:v>
                </c:pt>
                <c:pt idx="3868">
                  <c:v>-4.1895013361112898E-3</c:v>
                </c:pt>
                <c:pt idx="3869">
                  <c:v>-8.1638661171248295E-3</c:v>
                </c:pt>
                <c:pt idx="3870">
                  <c:v>-1.2138230898138369E-2</c:v>
                </c:pt>
                <c:pt idx="3871">
                  <c:v>-1.5399248154355227E-3</c:v>
                </c:pt>
                <c:pt idx="3872">
                  <c:v>-2.1513655509752816E-4</c:v>
                </c:pt>
                <c:pt idx="3873">
                  <c:v>-6.8390778567868349E-3</c:v>
                </c:pt>
                <c:pt idx="3874">
                  <c:v>-1.5399248154355227E-3</c:v>
                </c:pt>
                <c:pt idx="3875">
                  <c:v>-6.8390778567868349E-3</c:v>
                </c:pt>
                <c:pt idx="3876">
                  <c:v>-5.5142895964490624E-3</c:v>
                </c:pt>
                <c:pt idx="3877">
                  <c:v>-2.1513655509752816E-4</c:v>
                </c:pt>
                <c:pt idx="3878">
                  <c:v>-1.0813442637800597E-2</c:v>
                </c:pt>
                <c:pt idx="3879">
                  <c:v>-1.0813442637800597E-2</c:v>
                </c:pt>
                <c:pt idx="3880">
                  <c:v>-6.8390778567868349E-3</c:v>
                </c:pt>
                <c:pt idx="3881">
                  <c:v>-1.5399248154355227E-3</c:v>
                </c:pt>
                <c:pt idx="3882">
                  <c:v>-2.8647130757732953E-3</c:v>
                </c:pt>
                <c:pt idx="3883">
                  <c:v>1.1096517052403554E-3</c:v>
                </c:pt>
                <c:pt idx="3884">
                  <c:v>3.7592282259161225E-3</c:v>
                </c:pt>
                <c:pt idx="3885">
                  <c:v>-2.1513655509752816E-4</c:v>
                </c:pt>
                <c:pt idx="3886">
                  <c:v>-4.1895013361112898E-3</c:v>
                </c:pt>
                <c:pt idx="3887">
                  <c:v>-6.8390778567868349E-3</c:v>
                </c:pt>
                <c:pt idx="3888">
                  <c:v>-1.5399248154355227E-3</c:v>
                </c:pt>
                <c:pt idx="3889">
                  <c:v>-2.8647130757732953E-3</c:v>
                </c:pt>
                <c:pt idx="3890">
                  <c:v>-1.4787807418814136E-2</c:v>
                </c:pt>
                <c:pt idx="3891">
                  <c:v>-1.2138230898138369E-2</c:v>
                </c:pt>
                <c:pt idx="3892">
                  <c:v>-1.3463019158476364E-2</c:v>
                </c:pt>
                <c:pt idx="3893">
                  <c:v>-1.0813442637800597E-2</c:v>
                </c:pt>
                <c:pt idx="3894">
                  <c:v>-9.488654377462602E-3</c:v>
                </c:pt>
                <c:pt idx="3895">
                  <c:v>-1.2138230898138369E-2</c:v>
                </c:pt>
                <c:pt idx="3896">
                  <c:v>-9.488654377462602E-3</c:v>
                </c:pt>
                <c:pt idx="3897">
                  <c:v>-8.1638661171248295E-3</c:v>
                </c:pt>
                <c:pt idx="3898">
                  <c:v>-9.488654377462602E-3</c:v>
                </c:pt>
                <c:pt idx="3899">
                  <c:v>-9.488654377462602E-3</c:v>
                </c:pt>
                <c:pt idx="3900">
                  <c:v>-6.8390778567868349E-3</c:v>
                </c:pt>
                <c:pt idx="3901">
                  <c:v>-6.8390778567868349E-3</c:v>
                </c:pt>
                <c:pt idx="3902">
                  <c:v>-8.1638661171248295E-3</c:v>
                </c:pt>
                <c:pt idx="3903">
                  <c:v>-1.2138230898138369E-2</c:v>
                </c:pt>
                <c:pt idx="3904">
                  <c:v>-5.5142895964490624E-3</c:v>
                </c:pt>
                <c:pt idx="3905">
                  <c:v>-9.488654377462602E-3</c:v>
                </c:pt>
                <c:pt idx="3906">
                  <c:v>-9.488654377462602E-3</c:v>
                </c:pt>
                <c:pt idx="3907">
                  <c:v>-1.0813442637800597E-2</c:v>
                </c:pt>
                <c:pt idx="3908">
                  <c:v>-9.488654377462602E-3</c:v>
                </c:pt>
                <c:pt idx="3909">
                  <c:v>-8.1638661171248295E-3</c:v>
                </c:pt>
                <c:pt idx="3910">
                  <c:v>-5.5142895964490624E-3</c:v>
                </c:pt>
                <c:pt idx="3911">
                  <c:v>-9.488654377462602E-3</c:v>
                </c:pt>
                <c:pt idx="3912">
                  <c:v>0.49658046107160658</c:v>
                </c:pt>
                <c:pt idx="3913">
                  <c:v>0.53632410888174287</c:v>
                </c:pt>
                <c:pt idx="3914">
                  <c:v>0.52705059105937768</c:v>
                </c:pt>
                <c:pt idx="3915">
                  <c:v>0.52307622627836414</c:v>
                </c:pt>
                <c:pt idx="3916">
                  <c:v>0.52970016758005345</c:v>
                </c:pt>
                <c:pt idx="3917">
                  <c:v>0.52705059105937768</c:v>
                </c:pt>
                <c:pt idx="3918">
                  <c:v>0.52175143801802615</c:v>
                </c:pt>
                <c:pt idx="3919">
                  <c:v>0.52705059105937768</c:v>
                </c:pt>
                <c:pt idx="3920">
                  <c:v>0.52307622627836414</c:v>
                </c:pt>
                <c:pt idx="3921">
                  <c:v>0.52440101453870192</c:v>
                </c:pt>
                <c:pt idx="3922">
                  <c:v>0.52175143801802615</c:v>
                </c:pt>
                <c:pt idx="3923">
                  <c:v>0.52175143801802615</c:v>
                </c:pt>
                <c:pt idx="3924">
                  <c:v>0.52440101453870192</c:v>
                </c:pt>
                <c:pt idx="3925">
                  <c:v>0.51645228497667461</c:v>
                </c:pt>
                <c:pt idx="3926">
                  <c:v>0.51380270845599896</c:v>
                </c:pt>
                <c:pt idx="3927">
                  <c:v>0.50982834367498531</c:v>
                </c:pt>
                <c:pt idx="3928">
                  <c:v>0.50982834367498531</c:v>
                </c:pt>
                <c:pt idx="3929">
                  <c:v>0.51380270845599896</c:v>
                </c:pt>
                <c:pt idx="3930">
                  <c:v>0.50982834367498531</c:v>
                </c:pt>
                <c:pt idx="3931">
                  <c:v>0.50717876715430954</c:v>
                </c:pt>
                <c:pt idx="3932">
                  <c:v>0.51115313193532319</c:v>
                </c:pt>
                <c:pt idx="3933">
                  <c:v>0.50717876715430954</c:v>
                </c:pt>
                <c:pt idx="3934">
                  <c:v>0.50585397889397166</c:v>
                </c:pt>
                <c:pt idx="3935">
                  <c:v>0.50452919063363377</c:v>
                </c:pt>
                <c:pt idx="3936">
                  <c:v>0.50585397889397166</c:v>
                </c:pt>
                <c:pt idx="3937">
                  <c:v>0.50585397889397166</c:v>
                </c:pt>
                <c:pt idx="3938">
                  <c:v>0.50717876715430954</c:v>
                </c:pt>
                <c:pt idx="3939">
                  <c:v>0.51115313193532319</c:v>
                </c:pt>
                <c:pt idx="3940">
                  <c:v>0.50982834367498531</c:v>
                </c:pt>
                <c:pt idx="3941">
                  <c:v>0.51380270845599896</c:v>
                </c:pt>
                <c:pt idx="3942">
                  <c:v>0.51380270845599896</c:v>
                </c:pt>
                <c:pt idx="3943">
                  <c:v>0.51512749671633684</c:v>
                </c:pt>
                <c:pt idx="3944">
                  <c:v>0.51512749671633684</c:v>
                </c:pt>
                <c:pt idx="3945">
                  <c:v>0.51380270845599896</c:v>
                </c:pt>
                <c:pt idx="3946">
                  <c:v>0.50850355541464742</c:v>
                </c:pt>
                <c:pt idx="3947">
                  <c:v>0.51115313193532319</c:v>
                </c:pt>
                <c:pt idx="3948">
                  <c:v>0.50717876715430954</c:v>
                </c:pt>
                <c:pt idx="3949">
                  <c:v>0.51247792019566107</c:v>
                </c:pt>
                <c:pt idx="3950">
                  <c:v>0.51512749671633684</c:v>
                </c:pt>
                <c:pt idx="3951">
                  <c:v>0.50717876715430954</c:v>
                </c:pt>
                <c:pt idx="3952">
                  <c:v>0.51115313193532319</c:v>
                </c:pt>
                <c:pt idx="3953">
                  <c:v>0.51380270845599896</c:v>
                </c:pt>
                <c:pt idx="3954">
                  <c:v>0.51645228497667461</c:v>
                </c:pt>
                <c:pt idx="3955">
                  <c:v>0.51512749671633684</c:v>
                </c:pt>
                <c:pt idx="3956">
                  <c:v>0.51247792019566107</c:v>
                </c:pt>
                <c:pt idx="3957">
                  <c:v>0.50850355541464742</c:v>
                </c:pt>
                <c:pt idx="3958">
                  <c:v>0.50850355541464742</c:v>
                </c:pt>
                <c:pt idx="3959">
                  <c:v>0.51247792019566107</c:v>
                </c:pt>
                <c:pt idx="3960">
                  <c:v>0.50717876715430954</c:v>
                </c:pt>
                <c:pt idx="3961">
                  <c:v>0.50717876715430954</c:v>
                </c:pt>
                <c:pt idx="3962">
                  <c:v>0.51380270845599896</c:v>
                </c:pt>
                <c:pt idx="3963">
                  <c:v>0.50585397889397166</c:v>
                </c:pt>
                <c:pt idx="3964">
                  <c:v>0.50452919063363377</c:v>
                </c:pt>
                <c:pt idx="3965">
                  <c:v>0.503204402373296</c:v>
                </c:pt>
                <c:pt idx="3966">
                  <c:v>0.50452919063363377</c:v>
                </c:pt>
                <c:pt idx="3967">
                  <c:v>0.50717876715430954</c:v>
                </c:pt>
                <c:pt idx="3968">
                  <c:v>0.50850355541464742</c:v>
                </c:pt>
                <c:pt idx="3969">
                  <c:v>0.503204402373296</c:v>
                </c:pt>
                <c:pt idx="3970">
                  <c:v>0.50452919063363377</c:v>
                </c:pt>
                <c:pt idx="3971">
                  <c:v>0.50187961411295801</c:v>
                </c:pt>
                <c:pt idx="3972">
                  <c:v>0.50717876715430954</c:v>
                </c:pt>
                <c:pt idx="3973">
                  <c:v>0.50850355541464742</c:v>
                </c:pt>
                <c:pt idx="3974">
                  <c:v>0.50452919063363377</c:v>
                </c:pt>
                <c:pt idx="3975">
                  <c:v>0.49923003759228224</c:v>
                </c:pt>
                <c:pt idx="3976">
                  <c:v>0.50717876715430954</c:v>
                </c:pt>
                <c:pt idx="3977">
                  <c:v>0.50982834367498531</c:v>
                </c:pt>
                <c:pt idx="3978">
                  <c:v>0.50585397889397166</c:v>
                </c:pt>
                <c:pt idx="3979">
                  <c:v>0.503204402373296</c:v>
                </c:pt>
                <c:pt idx="3980">
                  <c:v>0.50055482585262023</c:v>
                </c:pt>
                <c:pt idx="3981">
                  <c:v>0.50187961411295801</c:v>
                </c:pt>
                <c:pt idx="3982">
                  <c:v>0.50717876715430954</c:v>
                </c:pt>
                <c:pt idx="3983">
                  <c:v>0.503204402373296</c:v>
                </c:pt>
                <c:pt idx="3984">
                  <c:v>0.50452919063363377</c:v>
                </c:pt>
                <c:pt idx="3985">
                  <c:v>0.503204402373296</c:v>
                </c:pt>
                <c:pt idx="3986">
                  <c:v>0.503204402373296</c:v>
                </c:pt>
                <c:pt idx="3987">
                  <c:v>0.50055482585262023</c:v>
                </c:pt>
                <c:pt idx="3988">
                  <c:v>0.50717876715430954</c:v>
                </c:pt>
                <c:pt idx="3989">
                  <c:v>0.50717876715430954</c:v>
                </c:pt>
                <c:pt idx="3990">
                  <c:v>0.50055482585262023</c:v>
                </c:pt>
                <c:pt idx="3991">
                  <c:v>0.49790524933194436</c:v>
                </c:pt>
                <c:pt idx="3992">
                  <c:v>0.49790524933194436</c:v>
                </c:pt>
                <c:pt idx="3993">
                  <c:v>0.50055482585262023</c:v>
                </c:pt>
                <c:pt idx="3994">
                  <c:v>0.49393088455093082</c:v>
                </c:pt>
                <c:pt idx="3995">
                  <c:v>0.49658046107160658</c:v>
                </c:pt>
                <c:pt idx="3996">
                  <c:v>0.49790524933194436</c:v>
                </c:pt>
                <c:pt idx="3997">
                  <c:v>0.49393088455093082</c:v>
                </c:pt>
                <c:pt idx="3998">
                  <c:v>0.48863173150957928</c:v>
                </c:pt>
                <c:pt idx="3999">
                  <c:v>0.50055482585262023</c:v>
                </c:pt>
                <c:pt idx="4000">
                  <c:v>0.48995651976991716</c:v>
                </c:pt>
                <c:pt idx="4001">
                  <c:v>0.4873069432492414</c:v>
                </c:pt>
                <c:pt idx="4002">
                  <c:v>0.48995651976991716</c:v>
                </c:pt>
                <c:pt idx="4003">
                  <c:v>0.50585397889397166</c:v>
                </c:pt>
                <c:pt idx="4004">
                  <c:v>0.503204402373296</c:v>
                </c:pt>
                <c:pt idx="4005">
                  <c:v>0.49658046107160658</c:v>
                </c:pt>
                <c:pt idx="4006">
                  <c:v>0.4952556728112687</c:v>
                </c:pt>
                <c:pt idx="4007">
                  <c:v>0.49260609629059293</c:v>
                </c:pt>
                <c:pt idx="4008">
                  <c:v>0.49658046107160658</c:v>
                </c:pt>
                <c:pt idx="4009">
                  <c:v>0.50055482585262023</c:v>
                </c:pt>
                <c:pt idx="4010">
                  <c:v>0.49260609629059293</c:v>
                </c:pt>
                <c:pt idx="4011">
                  <c:v>0.49658046107160658</c:v>
                </c:pt>
                <c:pt idx="4012">
                  <c:v>0.49260609629059293</c:v>
                </c:pt>
                <c:pt idx="4013">
                  <c:v>0.48333257846822775</c:v>
                </c:pt>
                <c:pt idx="4014">
                  <c:v>0.48598215498890351</c:v>
                </c:pt>
                <c:pt idx="4015">
                  <c:v>0.49923003759228224</c:v>
                </c:pt>
                <c:pt idx="4016">
                  <c:v>0.49393088455093082</c:v>
                </c:pt>
                <c:pt idx="4017">
                  <c:v>0.49658046107160658</c:v>
                </c:pt>
                <c:pt idx="4018">
                  <c:v>0.4952556728112687</c:v>
                </c:pt>
                <c:pt idx="4019">
                  <c:v>0.49658046107160658</c:v>
                </c:pt>
                <c:pt idx="4020">
                  <c:v>0.49923003759228224</c:v>
                </c:pt>
                <c:pt idx="4021">
                  <c:v>0.49393088455093082</c:v>
                </c:pt>
                <c:pt idx="4022">
                  <c:v>0.49260609629059293</c:v>
                </c:pt>
                <c:pt idx="4023">
                  <c:v>0.4873069432492414</c:v>
                </c:pt>
                <c:pt idx="4024">
                  <c:v>0.48863173150957928</c:v>
                </c:pt>
                <c:pt idx="4025">
                  <c:v>0.48995651976991716</c:v>
                </c:pt>
                <c:pt idx="4026">
                  <c:v>0.48465736672856563</c:v>
                </c:pt>
                <c:pt idx="4027">
                  <c:v>0.48598215498890351</c:v>
                </c:pt>
                <c:pt idx="4028">
                  <c:v>0.4873069432492414</c:v>
                </c:pt>
                <c:pt idx="4029">
                  <c:v>0.4873069432492414</c:v>
                </c:pt>
                <c:pt idx="4030">
                  <c:v>0.48598215498890351</c:v>
                </c:pt>
                <c:pt idx="4031">
                  <c:v>0.48598215498890351</c:v>
                </c:pt>
                <c:pt idx="4032">
                  <c:v>0.48200779020788986</c:v>
                </c:pt>
                <c:pt idx="4033">
                  <c:v>0.48200779020788986</c:v>
                </c:pt>
                <c:pt idx="4034">
                  <c:v>0.4873069432492414</c:v>
                </c:pt>
                <c:pt idx="4035">
                  <c:v>0.48200779020788986</c:v>
                </c:pt>
                <c:pt idx="4036">
                  <c:v>0.48333257846822775</c:v>
                </c:pt>
                <c:pt idx="4037">
                  <c:v>0.48995651976991716</c:v>
                </c:pt>
                <c:pt idx="4038">
                  <c:v>0.4873069432492414</c:v>
                </c:pt>
                <c:pt idx="4039">
                  <c:v>0.48465736672856563</c:v>
                </c:pt>
                <c:pt idx="4040">
                  <c:v>0.48068300194755198</c:v>
                </c:pt>
                <c:pt idx="4041">
                  <c:v>0.48068300194755198</c:v>
                </c:pt>
                <c:pt idx="4042">
                  <c:v>0.4873069432492414</c:v>
                </c:pt>
                <c:pt idx="4043">
                  <c:v>0.49128130803025505</c:v>
                </c:pt>
                <c:pt idx="4044">
                  <c:v>0.4793582136872141</c:v>
                </c:pt>
                <c:pt idx="4045">
                  <c:v>0.48333257846822775</c:v>
                </c:pt>
                <c:pt idx="4046">
                  <c:v>0.47803342542687621</c:v>
                </c:pt>
                <c:pt idx="4047">
                  <c:v>0.48068300194755198</c:v>
                </c:pt>
                <c:pt idx="4048">
                  <c:v>0.47803342542687621</c:v>
                </c:pt>
                <c:pt idx="4049">
                  <c:v>0.47538384890620045</c:v>
                </c:pt>
                <c:pt idx="4050">
                  <c:v>0.48200779020788986</c:v>
                </c:pt>
                <c:pt idx="4051">
                  <c:v>0.4793582136872141</c:v>
                </c:pt>
                <c:pt idx="4052">
                  <c:v>0.48200779020788986</c:v>
                </c:pt>
                <c:pt idx="4053">
                  <c:v>0.47670863716653833</c:v>
                </c:pt>
                <c:pt idx="4054">
                  <c:v>0.48465736672856563</c:v>
                </c:pt>
                <c:pt idx="4055">
                  <c:v>0.48598215498890351</c:v>
                </c:pt>
                <c:pt idx="4056">
                  <c:v>0.48200779020788986</c:v>
                </c:pt>
                <c:pt idx="4057">
                  <c:v>0.48465736672856563</c:v>
                </c:pt>
                <c:pt idx="4058">
                  <c:v>0.47405906064586256</c:v>
                </c:pt>
                <c:pt idx="4059">
                  <c:v>0.47803342542687621</c:v>
                </c:pt>
                <c:pt idx="4060">
                  <c:v>0.4793582136872141</c:v>
                </c:pt>
                <c:pt idx="4061">
                  <c:v>0.47538384890620045</c:v>
                </c:pt>
                <c:pt idx="4062">
                  <c:v>0.47803342542687621</c:v>
                </c:pt>
                <c:pt idx="4063">
                  <c:v>0.4793582136872141</c:v>
                </c:pt>
                <c:pt idx="4064">
                  <c:v>0.47803342542687621</c:v>
                </c:pt>
                <c:pt idx="4065">
                  <c:v>0.47273427238552479</c:v>
                </c:pt>
                <c:pt idx="4066">
                  <c:v>0.47538384890620045</c:v>
                </c:pt>
                <c:pt idx="4067">
                  <c:v>0.47803342542687621</c:v>
                </c:pt>
                <c:pt idx="4068">
                  <c:v>0.47538384890620045</c:v>
                </c:pt>
                <c:pt idx="4069">
                  <c:v>0.47008469586484902</c:v>
                </c:pt>
                <c:pt idx="4070">
                  <c:v>0.47538384890620045</c:v>
                </c:pt>
                <c:pt idx="4071">
                  <c:v>0.47803342542687621</c:v>
                </c:pt>
                <c:pt idx="4072">
                  <c:v>0.47538384890620045</c:v>
                </c:pt>
                <c:pt idx="4073">
                  <c:v>0.46875990760451114</c:v>
                </c:pt>
                <c:pt idx="4074">
                  <c:v>0.47405906064586256</c:v>
                </c:pt>
                <c:pt idx="4075">
                  <c:v>0.46743511934417326</c:v>
                </c:pt>
                <c:pt idx="4076">
                  <c:v>0.46611033108383537</c:v>
                </c:pt>
                <c:pt idx="4077">
                  <c:v>0.46478554282349749</c:v>
                </c:pt>
                <c:pt idx="4078">
                  <c:v>0.46478554282349749</c:v>
                </c:pt>
                <c:pt idx="4079">
                  <c:v>0.46478554282349749</c:v>
                </c:pt>
                <c:pt idx="4080">
                  <c:v>0.46611033108383537</c:v>
                </c:pt>
                <c:pt idx="4081">
                  <c:v>0.46478554282349749</c:v>
                </c:pt>
                <c:pt idx="4082">
                  <c:v>0.46743511934417326</c:v>
                </c:pt>
                <c:pt idx="4083">
                  <c:v>0.47008469586484902</c:v>
                </c:pt>
                <c:pt idx="4084">
                  <c:v>0.4634607545631596</c:v>
                </c:pt>
                <c:pt idx="4085">
                  <c:v>0.47008469586484902</c:v>
                </c:pt>
                <c:pt idx="4086">
                  <c:v>0.47405906064586256</c:v>
                </c:pt>
                <c:pt idx="4087">
                  <c:v>0.46611033108383537</c:v>
                </c:pt>
                <c:pt idx="4088">
                  <c:v>0.47008469586484902</c:v>
                </c:pt>
                <c:pt idx="4089">
                  <c:v>0.47008469586484902</c:v>
                </c:pt>
                <c:pt idx="4090">
                  <c:v>0.46743511934417326</c:v>
                </c:pt>
                <c:pt idx="4091">
                  <c:v>0.46611033108383537</c:v>
                </c:pt>
                <c:pt idx="4092">
                  <c:v>0.46875990760451114</c:v>
                </c:pt>
                <c:pt idx="4093">
                  <c:v>0.45948638978214595</c:v>
                </c:pt>
                <c:pt idx="4094">
                  <c:v>0.46213596630282172</c:v>
                </c:pt>
                <c:pt idx="4095">
                  <c:v>0.46478554282349749</c:v>
                </c:pt>
                <c:pt idx="4096">
                  <c:v>0.46478554282349749</c:v>
                </c:pt>
                <c:pt idx="4097">
                  <c:v>0.46875990760451114</c:v>
                </c:pt>
                <c:pt idx="4098">
                  <c:v>0.46611033108383537</c:v>
                </c:pt>
                <c:pt idx="4099">
                  <c:v>0.46611033108383537</c:v>
                </c:pt>
                <c:pt idx="4100">
                  <c:v>0.46611033108383537</c:v>
                </c:pt>
                <c:pt idx="4101">
                  <c:v>0.45816160152180807</c:v>
                </c:pt>
                <c:pt idx="4102">
                  <c:v>0.46743511934417326</c:v>
                </c:pt>
                <c:pt idx="4103">
                  <c:v>0.46213596630282172</c:v>
                </c:pt>
                <c:pt idx="4104">
                  <c:v>0.46081117804248384</c:v>
                </c:pt>
                <c:pt idx="4105">
                  <c:v>0.45948638978214595</c:v>
                </c:pt>
                <c:pt idx="4106">
                  <c:v>0.46611033108383537</c:v>
                </c:pt>
                <c:pt idx="4107">
                  <c:v>0.4555120250011323</c:v>
                </c:pt>
                <c:pt idx="4108">
                  <c:v>0.46213596630282172</c:v>
                </c:pt>
                <c:pt idx="4109">
                  <c:v>0.45683681326147019</c:v>
                </c:pt>
                <c:pt idx="4110">
                  <c:v>0.45948638978214595</c:v>
                </c:pt>
                <c:pt idx="4111">
                  <c:v>0.4555120250011323</c:v>
                </c:pt>
                <c:pt idx="4112">
                  <c:v>0.45683681326147019</c:v>
                </c:pt>
                <c:pt idx="4113">
                  <c:v>0.45816160152180807</c:v>
                </c:pt>
                <c:pt idx="4114">
                  <c:v>0.45948638978214595</c:v>
                </c:pt>
                <c:pt idx="4115">
                  <c:v>0.4555120250011323</c:v>
                </c:pt>
                <c:pt idx="4116">
                  <c:v>0.45683681326147019</c:v>
                </c:pt>
                <c:pt idx="4117">
                  <c:v>0.45418723674079442</c:v>
                </c:pt>
                <c:pt idx="4118">
                  <c:v>0.45153766022011865</c:v>
                </c:pt>
                <c:pt idx="4119">
                  <c:v>0.46213596630282172</c:v>
                </c:pt>
                <c:pt idx="4120">
                  <c:v>0.46081117804248384</c:v>
                </c:pt>
                <c:pt idx="4121">
                  <c:v>0.45816160152180807</c:v>
                </c:pt>
                <c:pt idx="4122">
                  <c:v>0.45418723674079442</c:v>
                </c:pt>
                <c:pt idx="4123">
                  <c:v>0.46213596630282172</c:v>
                </c:pt>
                <c:pt idx="4124">
                  <c:v>0.45816160152180807</c:v>
                </c:pt>
                <c:pt idx="4125">
                  <c:v>0.45418723674079442</c:v>
                </c:pt>
                <c:pt idx="4126">
                  <c:v>0.45683681326147019</c:v>
                </c:pt>
                <c:pt idx="4127">
                  <c:v>0.45021287195978077</c:v>
                </c:pt>
                <c:pt idx="4128">
                  <c:v>0.45021287195978077</c:v>
                </c:pt>
                <c:pt idx="4129">
                  <c:v>0.44756329543910511</c:v>
                </c:pt>
                <c:pt idx="4130">
                  <c:v>0.44491371891842935</c:v>
                </c:pt>
                <c:pt idx="4131">
                  <c:v>0.45153766022011865</c:v>
                </c:pt>
                <c:pt idx="4132">
                  <c:v>0.45021287195978077</c:v>
                </c:pt>
                <c:pt idx="4133">
                  <c:v>0.45153766022011865</c:v>
                </c:pt>
                <c:pt idx="4134">
                  <c:v>0.44756329543910511</c:v>
                </c:pt>
                <c:pt idx="4135">
                  <c:v>0.45021287195978077</c:v>
                </c:pt>
                <c:pt idx="4136">
                  <c:v>0.45153766022011865</c:v>
                </c:pt>
                <c:pt idx="4137">
                  <c:v>0.4555120250011323</c:v>
                </c:pt>
                <c:pt idx="4138">
                  <c:v>0.46081117804248384</c:v>
                </c:pt>
                <c:pt idx="4139">
                  <c:v>0.45021287195978077</c:v>
                </c:pt>
                <c:pt idx="4140">
                  <c:v>0.45286244848045654</c:v>
                </c:pt>
                <c:pt idx="4141">
                  <c:v>0.45418723674079442</c:v>
                </c:pt>
                <c:pt idx="4142">
                  <c:v>0.44888808369944289</c:v>
                </c:pt>
                <c:pt idx="4143">
                  <c:v>0.44623850717876723</c:v>
                </c:pt>
                <c:pt idx="4144">
                  <c:v>0.4555120250011323</c:v>
                </c:pt>
                <c:pt idx="4145">
                  <c:v>0.45948638978214595</c:v>
                </c:pt>
                <c:pt idx="4146">
                  <c:v>0.45021287195978077</c:v>
                </c:pt>
                <c:pt idx="4147">
                  <c:v>0.45153766022011865</c:v>
                </c:pt>
                <c:pt idx="4148">
                  <c:v>0.44358893065809146</c:v>
                </c:pt>
                <c:pt idx="4149">
                  <c:v>0.44756329543910511</c:v>
                </c:pt>
                <c:pt idx="4150">
                  <c:v>0.44756329543910511</c:v>
                </c:pt>
                <c:pt idx="4151">
                  <c:v>0.44491371891842935</c:v>
                </c:pt>
                <c:pt idx="4152">
                  <c:v>0.44756329543910511</c:v>
                </c:pt>
                <c:pt idx="4153">
                  <c:v>0.45153766022011865</c:v>
                </c:pt>
                <c:pt idx="4154">
                  <c:v>0.44756329543910511</c:v>
                </c:pt>
                <c:pt idx="4155">
                  <c:v>0.44491371891842935</c:v>
                </c:pt>
                <c:pt idx="4156">
                  <c:v>0.45021287195978077</c:v>
                </c:pt>
                <c:pt idx="4157">
                  <c:v>0.44756329543910511</c:v>
                </c:pt>
                <c:pt idx="4158">
                  <c:v>0.4409393541374157</c:v>
                </c:pt>
                <c:pt idx="4159">
                  <c:v>0.45153766022011865</c:v>
                </c:pt>
                <c:pt idx="4160">
                  <c:v>0.44358893065809146</c:v>
                </c:pt>
                <c:pt idx="4161">
                  <c:v>0.44358893065809146</c:v>
                </c:pt>
                <c:pt idx="4162">
                  <c:v>0.43961456587707781</c:v>
                </c:pt>
                <c:pt idx="4163">
                  <c:v>0.43961456587707781</c:v>
                </c:pt>
                <c:pt idx="4164">
                  <c:v>0.43564020109606416</c:v>
                </c:pt>
                <c:pt idx="4165">
                  <c:v>0.4409393541374157</c:v>
                </c:pt>
                <c:pt idx="4166">
                  <c:v>0.44358893065809146</c:v>
                </c:pt>
                <c:pt idx="4167">
                  <c:v>0.44623850717876723</c:v>
                </c:pt>
                <c:pt idx="4168">
                  <c:v>0.43961456587707781</c:v>
                </c:pt>
                <c:pt idx="4169">
                  <c:v>0.43961456587707781</c:v>
                </c:pt>
                <c:pt idx="4170">
                  <c:v>0.43696498935640204</c:v>
                </c:pt>
                <c:pt idx="4171">
                  <c:v>0.43961456587707781</c:v>
                </c:pt>
                <c:pt idx="4172">
                  <c:v>0.43696498935640204</c:v>
                </c:pt>
                <c:pt idx="4173">
                  <c:v>0.44358893065809146</c:v>
                </c:pt>
                <c:pt idx="4174">
                  <c:v>0.4409393541374157</c:v>
                </c:pt>
                <c:pt idx="4175">
                  <c:v>0.44226414239775358</c:v>
                </c:pt>
                <c:pt idx="4176">
                  <c:v>0.43431541283572628</c:v>
                </c:pt>
                <c:pt idx="4177">
                  <c:v>0.43961456587707781</c:v>
                </c:pt>
                <c:pt idx="4178">
                  <c:v>0.4409393541374157</c:v>
                </c:pt>
                <c:pt idx="4179">
                  <c:v>0.43961456587707781</c:v>
                </c:pt>
                <c:pt idx="4180">
                  <c:v>0.43696498935640204</c:v>
                </c:pt>
                <c:pt idx="4181">
                  <c:v>0.43564020109606416</c:v>
                </c:pt>
                <c:pt idx="4182">
                  <c:v>0.43564020109606416</c:v>
                </c:pt>
                <c:pt idx="4183">
                  <c:v>0.43564020109606416</c:v>
                </c:pt>
                <c:pt idx="4184">
                  <c:v>0.43564020109606416</c:v>
                </c:pt>
                <c:pt idx="4185">
                  <c:v>0.43431541283572628</c:v>
                </c:pt>
                <c:pt idx="4186">
                  <c:v>0.43431541283572628</c:v>
                </c:pt>
                <c:pt idx="4187">
                  <c:v>0.43431541283572628</c:v>
                </c:pt>
                <c:pt idx="4188">
                  <c:v>0.43696498935640204</c:v>
                </c:pt>
                <c:pt idx="4189">
                  <c:v>0.43299062457538839</c:v>
                </c:pt>
                <c:pt idx="4190">
                  <c:v>0.42769147153403686</c:v>
                </c:pt>
                <c:pt idx="4191">
                  <c:v>0.42901625979437474</c:v>
                </c:pt>
                <c:pt idx="4192">
                  <c:v>0.43431541283572628</c:v>
                </c:pt>
                <c:pt idx="4193">
                  <c:v>0.43034104805471263</c:v>
                </c:pt>
                <c:pt idx="4194">
                  <c:v>0.43166583631505051</c:v>
                </c:pt>
                <c:pt idx="4195">
                  <c:v>0.43696498935640204</c:v>
                </c:pt>
                <c:pt idx="4196">
                  <c:v>0.43034104805471263</c:v>
                </c:pt>
                <c:pt idx="4197">
                  <c:v>0.43299062457538839</c:v>
                </c:pt>
                <c:pt idx="4198">
                  <c:v>0.42239231849268544</c:v>
                </c:pt>
                <c:pt idx="4199">
                  <c:v>0.43166583631505051</c:v>
                </c:pt>
                <c:pt idx="4200">
                  <c:v>0.42504189501336109</c:v>
                </c:pt>
                <c:pt idx="4201">
                  <c:v>0.43299062457538839</c:v>
                </c:pt>
                <c:pt idx="4202">
                  <c:v>0.43034104805471263</c:v>
                </c:pt>
                <c:pt idx="4203">
                  <c:v>0.41841795371167179</c:v>
                </c:pt>
                <c:pt idx="4204">
                  <c:v>0.42636668327369898</c:v>
                </c:pt>
                <c:pt idx="4205">
                  <c:v>0.42636668327369898</c:v>
                </c:pt>
                <c:pt idx="4206">
                  <c:v>0.43299062457538839</c:v>
                </c:pt>
                <c:pt idx="4207">
                  <c:v>0.43166583631505051</c:v>
                </c:pt>
                <c:pt idx="4208">
                  <c:v>0.43431541283572628</c:v>
                </c:pt>
                <c:pt idx="4209">
                  <c:v>0.43564020109606416</c:v>
                </c:pt>
                <c:pt idx="4210">
                  <c:v>0.43034104805471263</c:v>
                </c:pt>
                <c:pt idx="4211">
                  <c:v>0.43034104805471263</c:v>
                </c:pt>
                <c:pt idx="4212">
                  <c:v>0.42769147153403686</c:v>
                </c:pt>
                <c:pt idx="4213">
                  <c:v>0.42636668327369898</c:v>
                </c:pt>
                <c:pt idx="4214">
                  <c:v>0.35615290547579148</c:v>
                </c:pt>
                <c:pt idx="4215">
                  <c:v>0.145511572082069</c:v>
                </c:pt>
                <c:pt idx="4216">
                  <c:v>5.2776393858417592E-2</c:v>
                </c:pt>
                <c:pt idx="4217">
                  <c:v>1.8331899089632731E-2</c:v>
                </c:pt>
                <c:pt idx="4218">
                  <c:v>1.1707957787943313E-2</c:v>
                </c:pt>
                <c:pt idx="4219">
                  <c:v>2.4344399655782389E-3</c:v>
                </c:pt>
                <c:pt idx="4220">
                  <c:v>-1.5399248154355227E-3</c:v>
                </c:pt>
                <c:pt idx="4221">
                  <c:v>5.084016486254006E-3</c:v>
                </c:pt>
                <c:pt idx="4222">
                  <c:v>-5.5142895964490624E-3</c:v>
                </c:pt>
                <c:pt idx="4223">
                  <c:v>-1.0813442637800597E-2</c:v>
                </c:pt>
                <c:pt idx="4224">
                  <c:v>-5.5142895964490624E-3</c:v>
                </c:pt>
                <c:pt idx="4225">
                  <c:v>-8.1638661171248295E-3</c:v>
                </c:pt>
                <c:pt idx="4226">
                  <c:v>-6.8390778567868349E-3</c:v>
                </c:pt>
                <c:pt idx="4227">
                  <c:v>-2.8647130757732953E-3</c:v>
                </c:pt>
                <c:pt idx="4228">
                  <c:v>-5.5142895964490624E-3</c:v>
                </c:pt>
                <c:pt idx="4229">
                  <c:v>-9.488654377462602E-3</c:v>
                </c:pt>
                <c:pt idx="4230">
                  <c:v>-2.1513655509752816E-4</c:v>
                </c:pt>
                <c:pt idx="4231">
                  <c:v>2.4344399655782389E-3</c:v>
                </c:pt>
                <c:pt idx="4232">
                  <c:v>1.1096517052403554E-3</c:v>
                </c:pt>
                <c:pt idx="4233">
                  <c:v>-5.5142895964490624E-3</c:v>
                </c:pt>
                <c:pt idx="4234">
                  <c:v>-6.8390778567868349E-3</c:v>
                </c:pt>
                <c:pt idx="4235">
                  <c:v>-2.8647130757732953E-3</c:v>
                </c:pt>
                <c:pt idx="4236">
                  <c:v>5.084016486254006E-3</c:v>
                </c:pt>
                <c:pt idx="4237">
                  <c:v>-2.1513655509752816E-4</c:v>
                </c:pt>
                <c:pt idx="4238">
                  <c:v>1.1096517052403554E-3</c:v>
                </c:pt>
                <c:pt idx="4239">
                  <c:v>-1.5399248154355227E-3</c:v>
                </c:pt>
                <c:pt idx="4240">
                  <c:v>1.1096517052403554E-3</c:v>
                </c:pt>
                <c:pt idx="4241">
                  <c:v>-5.5142895964490624E-3</c:v>
                </c:pt>
                <c:pt idx="4242">
                  <c:v>2.4344399655782389E-3</c:v>
                </c:pt>
                <c:pt idx="4243">
                  <c:v>2.4344399655782389E-3</c:v>
                </c:pt>
                <c:pt idx="4244">
                  <c:v>-2.1513655509752816E-4</c:v>
                </c:pt>
                <c:pt idx="4245">
                  <c:v>-2.8647130757732953E-3</c:v>
                </c:pt>
                <c:pt idx="4246">
                  <c:v>-6.8390778567868349E-3</c:v>
                </c:pt>
                <c:pt idx="4247">
                  <c:v>1.1096517052403554E-3</c:v>
                </c:pt>
                <c:pt idx="4248">
                  <c:v>-4.1895013361112898E-3</c:v>
                </c:pt>
                <c:pt idx="4249">
                  <c:v>-2.8647130757732953E-3</c:v>
                </c:pt>
                <c:pt idx="4250">
                  <c:v>-1.5399248154355227E-3</c:v>
                </c:pt>
                <c:pt idx="4251">
                  <c:v>-2.8647130757732953E-3</c:v>
                </c:pt>
                <c:pt idx="4252">
                  <c:v>1.1096517052403554E-3</c:v>
                </c:pt>
                <c:pt idx="4253">
                  <c:v>-5.5142895964490624E-3</c:v>
                </c:pt>
                <c:pt idx="4254">
                  <c:v>5.084016486254006E-3</c:v>
                </c:pt>
                <c:pt idx="4255">
                  <c:v>-1.5399248154355227E-3</c:v>
                </c:pt>
                <c:pt idx="4256">
                  <c:v>5.084016486254006E-3</c:v>
                </c:pt>
                <c:pt idx="4257">
                  <c:v>5.084016486254006E-3</c:v>
                </c:pt>
                <c:pt idx="4258">
                  <c:v>1.0383169527605429E-2</c:v>
                </c:pt>
                <c:pt idx="4259">
                  <c:v>-2.1513655509752816E-4</c:v>
                </c:pt>
                <c:pt idx="4260">
                  <c:v>2.4344399655782389E-3</c:v>
                </c:pt>
                <c:pt idx="4261">
                  <c:v>-1.5399248154355227E-3</c:v>
                </c:pt>
                <c:pt idx="4262">
                  <c:v>-2.1513655509752816E-4</c:v>
                </c:pt>
                <c:pt idx="4263">
                  <c:v>1.1096517052403554E-3</c:v>
                </c:pt>
                <c:pt idx="4264">
                  <c:v>-2.1513655509752816E-4</c:v>
                </c:pt>
                <c:pt idx="4265">
                  <c:v>-2.8647130757732953E-3</c:v>
                </c:pt>
                <c:pt idx="4266">
                  <c:v>2.4344399655782389E-3</c:v>
                </c:pt>
                <c:pt idx="4267">
                  <c:v>2.4344399655782389E-3</c:v>
                </c:pt>
                <c:pt idx="4268">
                  <c:v>-2.1513655509752816E-4</c:v>
                </c:pt>
                <c:pt idx="4269">
                  <c:v>-2.8647130757732953E-3</c:v>
                </c:pt>
                <c:pt idx="4270">
                  <c:v>-5.5142895964490624E-3</c:v>
                </c:pt>
                <c:pt idx="4271">
                  <c:v>-5.5142895964490624E-3</c:v>
                </c:pt>
                <c:pt idx="4272">
                  <c:v>-4.1895013361112898E-3</c:v>
                </c:pt>
                <c:pt idx="4273">
                  <c:v>-5.5142895964490624E-3</c:v>
                </c:pt>
                <c:pt idx="4274">
                  <c:v>-4.1895013361112898E-3</c:v>
                </c:pt>
                <c:pt idx="4275">
                  <c:v>-1.5399248154355227E-3</c:v>
                </c:pt>
                <c:pt idx="4276">
                  <c:v>-6.8390778567868349E-3</c:v>
                </c:pt>
                <c:pt idx="4277">
                  <c:v>-2.8647130757732953E-3</c:v>
                </c:pt>
                <c:pt idx="4278">
                  <c:v>-2.8647130757732953E-3</c:v>
                </c:pt>
                <c:pt idx="4279">
                  <c:v>-1.5399248154355227E-3</c:v>
                </c:pt>
                <c:pt idx="4280">
                  <c:v>-4.1895013361112898E-3</c:v>
                </c:pt>
                <c:pt idx="4281">
                  <c:v>-5.5142895964490624E-3</c:v>
                </c:pt>
                <c:pt idx="4282">
                  <c:v>1.1096517052403554E-3</c:v>
                </c:pt>
                <c:pt idx="4283">
                  <c:v>-1.5399248154355227E-3</c:v>
                </c:pt>
                <c:pt idx="4284">
                  <c:v>-4.1895013361112898E-3</c:v>
                </c:pt>
                <c:pt idx="4285">
                  <c:v>-1.5399248154355227E-3</c:v>
                </c:pt>
                <c:pt idx="4286">
                  <c:v>-4.1895013361112898E-3</c:v>
                </c:pt>
                <c:pt idx="4287">
                  <c:v>-8.1638661171248295E-3</c:v>
                </c:pt>
                <c:pt idx="4288">
                  <c:v>-4.1895013361112898E-3</c:v>
                </c:pt>
                <c:pt idx="4289">
                  <c:v>-4.1895013361112898E-3</c:v>
                </c:pt>
                <c:pt idx="4290">
                  <c:v>-8.1638661171248295E-3</c:v>
                </c:pt>
                <c:pt idx="4291">
                  <c:v>-2.8647130757732953E-3</c:v>
                </c:pt>
                <c:pt idx="4292">
                  <c:v>-2.8647130757732953E-3</c:v>
                </c:pt>
                <c:pt idx="4293">
                  <c:v>-5.5142895964490624E-3</c:v>
                </c:pt>
                <c:pt idx="4294">
                  <c:v>-2.8647130757732953E-3</c:v>
                </c:pt>
                <c:pt idx="4295">
                  <c:v>-1.5399248154355227E-3</c:v>
                </c:pt>
                <c:pt idx="4296">
                  <c:v>-8.1638661171248295E-3</c:v>
                </c:pt>
                <c:pt idx="4297">
                  <c:v>-6.8390778567868349E-3</c:v>
                </c:pt>
                <c:pt idx="4298">
                  <c:v>-6.8390778567868349E-3</c:v>
                </c:pt>
                <c:pt idx="4299">
                  <c:v>-9.488654377462602E-3</c:v>
                </c:pt>
                <c:pt idx="4300">
                  <c:v>-9.488654377462602E-3</c:v>
                </c:pt>
                <c:pt idx="4301">
                  <c:v>-8.1638661171248295E-3</c:v>
                </c:pt>
                <c:pt idx="4302">
                  <c:v>-1.0813442637800597E-2</c:v>
                </c:pt>
                <c:pt idx="4303">
                  <c:v>-1.2138230898138369E-2</c:v>
                </c:pt>
                <c:pt idx="4304">
                  <c:v>-6.8390778567868349E-3</c:v>
                </c:pt>
                <c:pt idx="4305">
                  <c:v>-1.0813442637800597E-2</c:v>
                </c:pt>
                <c:pt idx="4306">
                  <c:v>-1.0813442637800597E-2</c:v>
                </c:pt>
                <c:pt idx="4307">
                  <c:v>-6.8390778567868349E-3</c:v>
                </c:pt>
                <c:pt idx="4308">
                  <c:v>-8.1638661171248295E-3</c:v>
                </c:pt>
                <c:pt idx="4309">
                  <c:v>-9.488654377462602E-3</c:v>
                </c:pt>
                <c:pt idx="4310">
                  <c:v>-8.1638661171248295E-3</c:v>
                </c:pt>
                <c:pt idx="4311">
                  <c:v>-8.1638661171248295E-3</c:v>
                </c:pt>
                <c:pt idx="4312">
                  <c:v>-1.5399248154355227E-3</c:v>
                </c:pt>
                <c:pt idx="4313">
                  <c:v>-2.8647130757732953E-3</c:v>
                </c:pt>
                <c:pt idx="4314">
                  <c:v>-4.1895013361112898E-3</c:v>
                </c:pt>
                <c:pt idx="4315">
                  <c:v>-2.8647130757732953E-3</c:v>
                </c:pt>
                <c:pt idx="4316">
                  <c:v>-9.488654377462602E-3</c:v>
                </c:pt>
                <c:pt idx="4317">
                  <c:v>-5.5142895964490624E-3</c:v>
                </c:pt>
                <c:pt idx="4318">
                  <c:v>-4.1895013361112898E-3</c:v>
                </c:pt>
                <c:pt idx="4319">
                  <c:v>-9.488654377462602E-3</c:v>
                </c:pt>
                <c:pt idx="4320">
                  <c:v>-5.5142895964490624E-3</c:v>
                </c:pt>
                <c:pt idx="4321">
                  <c:v>-9.488654377462602E-3</c:v>
                </c:pt>
                <c:pt idx="4322">
                  <c:v>-1.4787807418814136E-2</c:v>
                </c:pt>
                <c:pt idx="4323">
                  <c:v>-1.4787807418814136E-2</c:v>
                </c:pt>
                <c:pt idx="4324">
                  <c:v>-1.2138230898138369E-2</c:v>
                </c:pt>
                <c:pt idx="4325">
                  <c:v>-2.008696046016567E-2</c:v>
                </c:pt>
                <c:pt idx="4326">
                  <c:v>-1.2138230898138369E-2</c:v>
                </c:pt>
                <c:pt idx="4327">
                  <c:v>-1.3463019158476364E-2</c:v>
                </c:pt>
                <c:pt idx="4328">
                  <c:v>-1.8762172199827898E-2</c:v>
                </c:pt>
                <c:pt idx="4329">
                  <c:v>-1.3463019158476364E-2</c:v>
                </c:pt>
                <c:pt idx="4330">
                  <c:v>-1.7437383939489903E-2</c:v>
                </c:pt>
                <c:pt idx="4331">
                  <c:v>-1.3463019158476364E-2</c:v>
                </c:pt>
                <c:pt idx="4332">
                  <c:v>-1.8762172199827898E-2</c:v>
                </c:pt>
                <c:pt idx="4333">
                  <c:v>-1.4787807418814136E-2</c:v>
                </c:pt>
                <c:pt idx="4334">
                  <c:v>-1.3463019158476364E-2</c:v>
                </c:pt>
                <c:pt idx="4335">
                  <c:v>-1.7437383939489903E-2</c:v>
                </c:pt>
                <c:pt idx="4336">
                  <c:v>-1.8762172199827898E-2</c:v>
                </c:pt>
                <c:pt idx="4337">
                  <c:v>-1.8762172199827898E-2</c:v>
                </c:pt>
                <c:pt idx="4338">
                  <c:v>-1.7437383939489903E-2</c:v>
                </c:pt>
                <c:pt idx="4339">
                  <c:v>-1.8762172199827898E-2</c:v>
                </c:pt>
                <c:pt idx="4340">
                  <c:v>-2.008696046016567E-2</c:v>
                </c:pt>
                <c:pt idx="4341">
                  <c:v>-1.6112595679152131E-2</c:v>
                </c:pt>
                <c:pt idx="4342">
                  <c:v>-2.008696046016567E-2</c:v>
                </c:pt>
                <c:pt idx="4343">
                  <c:v>-2.008696046016567E-2</c:v>
                </c:pt>
                <c:pt idx="4344">
                  <c:v>-2.1411748720503665E-2</c:v>
                </c:pt>
                <c:pt idx="4345">
                  <c:v>-2.1411748720503665E-2</c:v>
                </c:pt>
                <c:pt idx="4346">
                  <c:v>-1.6112595679152131E-2</c:v>
                </c:pt>
                <c:pt idx="4347">
                  <c:v>-2.1411748720503665E-2</c:v>
                </c:pt>
                <c:pt idx="4348">
                  <c:v>-1.8762172199827898E-2</c:v>
                </c:pt>
                <c:pt idx="4349">
                  <c:v>-1.8762172199827898E-2</c:v>
                </c:pt>
                <c:pt idx="4350">
                  <c:v>-2.2736536980841437E-2</c:v>
                </c:pt>
                <c:pt idx="4351">
                  <c:v>-2.008696046016567E-2</c:v>
                </c:pt>
                <c:pt idx="4352">
                  <c:v>-1.7437383939489903E-2</c:v>
                </c:pt>
                <c:pt idx="4353">
                  <c:v>-2.008696046016567E-2</c:v>
                </c:pt>
                <c:pt idx="4354">
                  <c:v>-2.1411748720503665E-2</c:v>
                </c:pt>
                <c:pt idx="4355">
                  <c:v>-2.1411748720503665E-2</c:v>
                </c:pt>
                <c:pt idx="4356">
                  <c:v>-2.1411748720503665E-2</c:v>
                </c:pt>
                <c:pt idx="4357">
                  <c:v>-2.1411748720503665E-2</c:v>
                </c:pt>
                <c:pt idx="4358">
                  <c:v>-2.1411748720503665E-2</c:v>
                </c:pt>
                <c:pt idx="4359">
                  <c:v>-2.4061325241179432E-2</c:v>
                </c:pt>
                <c:pt idx="4360">
                  <c:v>-1.8762172199827898E-2</c:v>
                </c:pt>
                <c:pt idx="4361">
                  <c:v>-1.8762172199827898E-2</c:v>
                </c:pt>
                <c:pt idx="4362">
                  <c:v>-1.7437383939489903E-2</c:v>
                </c:pt>
                <c:pt idx="4363">
                  <c:v>-2.008696046016567E-2</c:v>
                </c:pt>
                <c:pt idx="4364">
                  <c:v>-1.8762172199827898E-2</c:v>
                </c:pt>
                <c:pt idx="4365">
                  <c:v>-2.008696046016567E-2</c:v>
                </c:pt>
                <c:pt idx="4366">
                  <c:v>-2.2736536980841437E-2</c:v>
                </c:pt>
                <c:pt idx="4367">
                  <c:v>-2.1411748720503665E-2</c:v>
                </c:pt>
                <c:pt idx="4368">
                  <c:v>-2.4061325241179432E-2</c:v>
                </c:pt>
                <c:pt idx="4369">
                  <c:v>-1.8762172199827898E-2</c:v>
                </c:pt>
                <c:pt idx="4370">
                  <c:v>-1.8762172199827898E-2</c:v>
                </c:pt>
                <c:pt idx="4371">
                  <c:v>-2.2736536980841437E-2</c:v>
                </c:pt>
                <c:pt idx="4372">
                  <c:v>-2.4061325241179432E-2</c:v>
                </c:pt>
                <c:pt idx="4373">
                  <c:v>-2.2736536980841437E-2</c:v>
                </c:pt>
                <c:pt idx="4374">
                  <c:v>-2.8035690022192972E-2</c:v>
                </c:pt>
                <c:pt idx="4375">
                  <c:v>-2.9360478282530966E-2</c:v>
                </c:pt>
                <c:pt idx="4376">
                  <c:v>-2.5386113501517205E-2</c:v>
                </c:pt>
                <c:pt idx="4377">
                  <c:v>-2.4061325241179432E-2</c:v>
                </c:pt>
                <c:pt idx="4378">
                  <c:v>-2.8035690022192972E-2</c:v>
                </c:pt>
                <c:pt idx="4379">
                  <c:v>-2.6710901761855199E-2</c:v>
                </c:pt>
                <c:pt idx="4380">
                  <c:v>-2.6710901761855199E-2</c:v>
                </c:pt>
                <c:pt idx="4381">
                  <c:v>-2.5386113501517205E-2</c:v>
                </c:pt>
                <c:pt idx="4382">
                  <c:v>-2.008696046016567E-2</c:v>
                </c:pt>
                <c:pt idx="4383">
                  <c:v>-2.8035690022192972E-2</c:v>
                </c:pt>
                <c:pt idx="4384">
                  <c:v>-2.4061325241179432E-2</c:v>
                </c:pt>
                <c:pt idx="4385">
                  <c:v>-2.6710901761855199E-2</c:v>
                </c:pt>
                <c:pt idx="4386">
                  <c:v>-2.5386113501517205E-2</c:v>
                </c:pt>
                <c:pt idx="4387">
                  <c:v>-2.8035690022192972E-2</c:v>
                </c:pt>
                <c:pt idx="4388">
                  <c:v>-2.5386113501517205E-2</c:v>
                </c:pt>
                <c:pt idx="4389">
                  <c:v>-2.6710901761855199E-2</c:v>
                </c:pt>
                <c:pt idx="4390">
                  <c:v>-2.1411748720503665E-2</c:v>
                </c:pt>
                <c:pt idx="4391">
                  <c:v>-2.6710901761855199E-2</c:v>
                </c:pt>
                <c:pt idx="4392">
                  <c:v>-2.008696046016567E-2</c:v>
                </c:pt>
                <c:pt idx="4393">
                  <c:v>-2.8035690022192972E-2</c:v>
                </c:pt>
                <c:pt idx="4394">
                  <c:v>-3.0685266542868739E-2</c:v>
                </c:pt>
                <c:pt idx="4395">
                  <c:v>-2.9360478282530966E-2</c:v>
                </c:pt>
                <c:pt idx="4396">
                  <c:v>-3.2010054803206511E-2</c:v>
                </c:pt>
                <c:pt idx="4397">
                  <c:v>-2.8035690022192972E-2</c:v>
                </c:pt>
                <c:pt idx="4398">
                  <c:v>-2.9360478282530966E-2</c:v>
                </c:pt>
                <c:pt idx="4399">
                  <c:v>-3.0685266542868739E-2</c:v>
                </c:pt>
                <c:pt idx="4400">
                  <c:v>-2.9360478282530966E-2</c:v>
                </c:pt>
                <c:pt idx="4401">
                  <c:v>-2.6710901761855199E-2</c:v>
                </c:pt>
                <c:pt idx="4402">
                  <c:v>-2.6710901761855199E-2</c:v>
                </c:pt>
                <c:pt idx="4403">
                  <c:v>-2.9360478282530966E-2</c:v>
                </c:pt>
                <c:pt idx="4404">
                  <c:v>-3.0685266542868739E-2</c:v>
                </c:pt>
                <c:pt idx="4405">
                  <c:v>-2.5386113501517205E-2</c:v>
                </c:pt>
                <c:pt idx="4406">
                  <c:v>-2.5386113501517205E-2</c:v>
                </c:pt>
                <c:pt idx="4407">
                  <c:v>-2.5386113501517205E-2</c:v>
                </c:pt>
                <c:pt idx="4408">
                  <c:v>-3.2010054803206511E-2</c:v>
                </c:pt>
                <c:pt idx="4409">
                  <c:v>-2.9360478282530966E-2</c:v>
                </c:pt>
                <c:pt idx="4410">
                  <c:v>-3.2010054803206511E-2</c:v>
                </c:pt>
                <c:pt idx="4411">
                  <c:v>-3.3334843063544506E-2</c:v>
                </c:pt>
                <c:pt idx="4412">
                  <c:v>-3.4659631323882278E-2</c:v>
                </c:pt>
                <c:pt idx="4413">
                  <c:v>-3.0685266542868739E-2</c:v>
                </c:pt>
                <c:pt idx="4414">
                  <c:v>-3.0685266542868739E-2</c:v>
                </c:pt>
                <c:pt idx="4415">
                  <c:v>-3.0685266542868739E-2</c:v>
                </c:pt>
                <c:pt idx="4416">
                  <c:v>-3.0685266542868739E-2</c:v>
                </c:pt>
                <c:pt idx="4417">
                  <c:v>-2.5386113501517205E-2</c:v>
                </c:pt>
                <c:pt idx="4418">
                  <c:v>-3.2010054803206511E-2</c:v>
                </c:pt>
                <c:pt idx="4419">
                  <c:v>-2.9360478282530966E-2</c:v>
                </c:pt>
                <c:pt idx="4420">
                  <c:v>-3.3334843063544506E-2</c:v>
                </c:pt>
                <c:pt idx="4421">
                  <c:v>-2.8035690022192972E-2</c:v>
                </c:pt>
                <c:pt idx="4422">
                  <c:v>-3.4659631323882278E-2</c:v>
                </c:pt>
                <c:pt idx="4423">
                  <c:v>-3.2010054803206511E-2</c:v>
                </c:pt>
                <c:pt idx="4424">
                  <c:v>-3.4659631323882278E-2</c:v>
                </c:pt>
                <c:pt idx="4425">
                  <c:v>-3.4659631323882278E-2</c:v>
                </c:pt>
                <c:pt idx="4426">
                  <c:v>-3.3334843063544506E-2</c:v>
                </c:pt>
                <c:pt idx="4427">
                  <c:v>-2.9360478282530966E-2</c:v>
                </c:pt>
                <c:pt idx="4428">
                  <c:v>-2.9360478282530966E-2</c:v>
                </c:pt>
                <c:pt idx="4429">
                  <c:v>-2.9360478282530966E-2</c:v>
                </c:pt>
                <c:pt idx="4430">
                  <c:v>-3.2010054803206511E-2</c:v>
                </c:pt>
                <c:pt idx="4431">
                  <c:v>-3.0685266542868739E-2</c:v>
                </c:pt>
                <c:pt idx="4432">
                  <c:v>-3.4659631323882278E-2</c:v>
                </c:pt>
                <c:pt idx="4433">
                  <c:v>-3.0685266542868739E-2</c:v>
                </c:pt>
                <c:pt idx="4434">
                  <c:v>-2.9360478282530966E-2</c:v>
                </c:pt>
                <c:pt idx="4435">
                  <c:v>-2.6710901761855199E-2</c:v>
                </c:pt>
                <c:pt idx="4436">
                  <c:v>-3.3334843063544506E-2</c:v>
                </c:pt>
                <c:pt idx="4437">
                  <c:v>-3.3334843063544506E-2</c:v>
                </c:pt>
                <c:pt idx="4438">
                  <c:v>-3.4659631323882278E-2</c:v>
                </c:pt>
                <c:pt idx="4439">
                  <c:v>-2.9360478282530966E-2</c:v>
                </c:pt>
                <c:pt idx="4440">
                  <c:v>-3.3334843063544506E-2</c:v>
                </c:pt>
                <c:pt idx="4441">
                  <c:v>-3.5984419584220273E-2</c:v>
                </c:pt>
                <c:pt idx="4442">
                  <c:v>-3.5984419584220273E-2</c:v>
                </c:pt>
                <c:pt idx="4443">
                  <c:v>-3.2010054803206511E-2</c:v>
                </c:pt>
                <c:pt idx="4444">
                  <c:v>-3.2010054803206511E-2</c:v>
                </c:pt>
                <c:pt idx="4445">
                  <c:v>-2.6710901761855199E-2</c:v>
                </c:pt>
                <c:pt idx="4446">
                  <c:v>-3.4659631323882278E-2</c:v>
                </c:pt>
                <c:pt idx="4447">
                  <c:v>-2.9360478282530966E-2</c:v>
                </c:pt>
                <c:pt idx="4448">
                  <c:v>-3.3334843063544506E-2</c:v>
                </c:pt>
                <c:pt idx="4449">
                  <c:v>-3.4659631323882278E-2</c:v>
                </c:pt>
                <c:pt idx="4450">
                  <c:v>-3.3334843063544506E-2</c:v>
                </c:pt>
                <c:pt idx="4451">
                  <c:v>-3.2010054803206511E-2</c:v>
                </c:pt>
                <c:pt idx="4452">
                  <c:v>-3.3334843063544506E-2</c:v>
                </c:pt>
                <c:pt idx="4453">
                  <c:v>-3.0685266542868739E-2</c:v>
                </c:pt>
                <c:pt idx="4454">
                  <c:v>-2.5386113501517205E-2</c:v>
                </c:pt>
                <c:pt idx="4455">
                  <c:v>-2.6710901761855199E-2</c:v>
                </c:pt>
                <c:pt idx="4456">
                  <c:v>-3.0685266542868739E-2</c:v>
                </c:pt>
                <c:pt idx="4457">
                  <c:v>-3.3334843063544506E-2</c:v>
                </c:pt>
                <c:pt idx="4458">
                  <c:v>-2.8035690022192972E-2</c:v>
                </c:pt>
                <c:pt idx="4459">
                  <c:v>-3.0685266542868739E-2</c:v>
                </c:pt>
                <c:pt idx="4460">
                  <c:v>-3.2010054803206511E-2</c:v>
                </c:pt>
                <c:pt idx="4461">
                  <c:v>-3.3334843063544506E-2</c:v>
                </c:pt>
                <c:pt idx="4462">
                  <c:v>-2.8035690022192972E-2</c:v>
                </c:pt>
                <c:pt idx="4463">
                  <c:v>-3.2010054803206511E-2</c:v>
                </c:pt>
                <c:pt idx="4464">
                  <c:v>-3.3334843063544506E-2</c:v>
                </c:pt>
                <c:pt idx="4465">
                  <c:v>-3.3334843063544506E-2</c:v>
                </c:pt>
                <c:pt idx="4466">
                  <c:v>-3.3334843063544506E-2</c:v>
                </c:pt>
                <c:pt idx="4467">
                  <c:v>-3.3334843063544506E-2</c:v>
                </c:pt>
                <c:pt idx="4468">
                  <c:v>-3.3334843063544506E-2</c:v>
                </c:pt>
                <c:pt idx="4469">
                  <c:v>-3.4659631323882278E-2</c:v>
                </c:pt>
                <c:pt idx="4470">
                  <c:v>-3.4659631323882278E-2</c:v>
                </c:pt>
                <c:pt idx="4471">
                  <c:v>-3.3334843063544506E-2</c:v>
                </c:pt>
                <c:pt idx="4472">
                  <c:v>-3.2010054803206511E-2</c:v>
                </c:pt>
                <c:pt idx="4473">
                  <c:v>-3.3334843063544506E-2</c:v>
                </c:pt>
                <c:pt idx="4474">
                  <c:v>-3.7309207844558046E-2</c:v>
                </c:pt>
                <c:pt idx="4475">
                  <c:v>-3.2010054803206511E-2</c:v>
                </c:pt>
                <c:pt idx="4476">
                  <c:v>-3.4659631323882278E-2</c:v>
                </c:pt>
                <c:pt idx="4477">
                  <c:v>-3.0685266542868739E-2</c:v>
                </c:pt>
                <c:pt idx="4478">
                  <c:v>-3.3334843063544506E-2</c:v>
                </c:pt>
                <c:pt idx="4479">
                  <c:v>-3.0685266542868739E-2</c:v>
                </c:pt>
                <c:pt idx="4480">
                  <c:v>-3.3334843063544506E-2</c:v>
                </c:pt>
                <c:pt idx="4481">
                  <c:v>-3.0685266542868739E-2</c:v>
                </c:pt>
                <c:pt idx="4482">
                  <c:v>-3.3334843063544506E-2</c:v>
                </c:pt>
                <c:pt idx="4483">
                  <c:v>-3.4659631323882278E-2</c:v>
                </c:pt>
                <c:pt idx="4484">
                  <c:v>-3.3334843063544506E-2</c:v>
                </c:pt>
                <c:pt idx="4485">
                  <c:v>-3.3334843063544506E-2</c:v>
                </c:pt>
                <c:pt idx="4486">
                  <c:v>-3.0685266542868739E-2</c:v>
                </c:pt>
                <c:pt idx="4487">
                  <c:v>-3.4659631323882278E-2</c:v>
                </c:pt>
                <c:pt idx="4488">
                  <c:v>-2.9360478282530966E-2</c:v>
                </c:pt>
                <c:pt idx="4489">
                  <c:v>-3.3334843063544506E-2</c:v>
                </c:pt>
                <c:pt idx="4490">
                  <c:v>-3.5984419584220273E-2</c:v>
                </c:pt>
                <c:pt idx="4491">
                  <c:v>-2.9360478282530966E-2</c:v>
                </c:pt>
                <c:pt idx="4492">
                  <c:v>-3.0685266542868739E-2</c:v>
                </c:pt>
                <c:pt idx="4493">
                  <c:v>-3.4659631323882278E-2</c:v>
                </c:pt>
                <c:pt idx="4494">
                  <c:v>-2.9360478282530966E-2</c:v>
                </c:pt>
                <c:pt idx="4495">
                  <c:v>-3.0685266542868739E-2</c:v>
                </c:pt>
                <c:pt idx="4496">
                  <c:v>-3.5984419584220273E-2</c:v>
                </c:pt>
                <c:pt idx="4497">
                  <c:v>-3.5984419584220273E-2</c:v>
                </c:pt>
                <c:pt idx="4498">
                  <c:v>-3.5984419584220273E-2</c:v>
                </c:pt>
                <c:pt idx="4499">
                  <c:v>-3.7309207844558046E-2</c:v>
                </c:pt>
                <c:pt idx="4500">
                  <c:v>-3.863399610489604E-2</c:v>
                </c:pt>
                <c:pt idx="4501">
                  <c:v>-3.7309207844558046E-2</c:v>
                </c:pt>
                <c:pt idx="4502">
                  <c:v>-3.863399610489604E-2</c:v>
                </c:pt>
                <c:pt idx="4503">
                  <c:v>-3.4659631323882278E-2</c:v>
                </c:pt>
                <c:pt idx="4504">
                  <c:v>-3.4659631323882278E-2</c:v>
                </c:pt>
                <c:pt idx="4505">
                  <c:v>-3.863399610489604E-2</c:v>
                </c:pt>
                <c:pt idx="4506">
                  <c:v>-3.5984419584220273E-2</c:v>
                </c:pt>
                <c:pt idx="4507">
                  <c:v>-3.4659631323882278E-2</c:v>
                </c:pt>
                <c:pt idx="4508">
                  <c:v>-4.3933149146247574E-2</c:v>
                </c:pt>
                <c:pt idx="4509">
                  <c:v>-4.1283572625571807E-2</c:v>
                </c:pt>
                <c:pt idx="4510">
                  <c:v>-3.863399610489604E-2</c:v>
                </c:pt>
                <c:pt idx="4511">
                  <c:v>-4.1283572625571807E-2</c:v>
                </c:pt>
                <c:pt idx="4512">
                  <c:v>-3.7309207844558046E-2</c:v>
                </c:pt>
                <c:pt idx="4513">
                  <c:v>-3.9958784365233813E-2</c:v>
                </c:pt>
                <c:pt idx="4514">
                  <c:v>-3.9958784365233813E-2</c:v>
                </c:pt>
              </c:numCache>
            </c:numRef>
          </c:yVal>
          <c:smooth val="1"/>
          <c:extLst>
            <c:ext xmlns:c16="http://schemas.microsoft.com/office/drawing/2014/chart" uri="{C3380CC4-5D6E-409C-BE32-E72D297353CC}">
              <c16:uniqueId val="{00000000-CF3B-2A49-9318-6CC5CBB58962}"/>
            </c:ext>
          </c:extLst>
        </c:ser>
        <c:dLbls>
          <c:showLegendKey val="0"/>
          <c:showVal val="0"/>
          <c:showCatName val="0"/>
          <c:showSerName val="0"/>
          <c:showPercent val="0"/>
          <c:showBubbleSize val="0"/>
        </c:dLbls>
        <c:axId val="273617535"/>
        <c:axId val="343329247"/>
      </c:scatterChart>
      <c:valAx>
        <c:axId val="273617535"/>
        <c:scaling>
          <c:orientation val="minMax"/>
          <c:max val="3800"/>
        </c:scaling>
        <c:delete val="1"/>
        <c:axPos val="b"/>
        <c:numFmt formatCode="General" sourceLinked="1"/>
        <c:majorTickMark val="none"/>
        <c:minorTickMark val="none"/>
        <c:tickLblPos val="nextTo"/>
        <c:crossAx val="343329247"/>
        <c:crosses val="autoZero"/>
        <c:crossBetween val="midCat"/>
      </c:valAx>
      <c:valAx>
        <c:axId val="343329247"/>
        <c:scaling>
          <c:orientation val="minMax"/>
          <c:max val="1"/>
          <c:min val="-0.2"/>
        </c:scaling>
        <c:delete val="0"/>
        <c:axPos val="l"/>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361753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30T16:41:14.857"/>
    </inkml:context>
    <inkml:brush xml:id="br0">
      <inkml:brushProperty name="width" value="0.2" units="cm"/>
      <inkml:brushProperty name="height" value="0.2" units="cm"/>
      <inkml:brushProperty name="color" value="#FFFFFF"/>
    </inkml:brush>
  </inkml:definitions>
  <inkml:trace contextRef="#ctx0" brushRef="#br0">0 10 24575,'72'-5'0,"-34"0"0,33 5 0,-46 0 0,-4 0 0,-3 0 0,-3 0 0,0 0 0,-3 0 0,-1 0 0,-2 0 0,-2 0 0,0 0 0,0 0 0,0 0 0,-2 0 0,1 0 0,-1 0 0,0 0 0,2 0 0,-2 0 0,2 0 0,-2 0 0,0 0 0,0 0 0,0 0 0,1 0 0,0 0 0,0 0 0,0 0 0,-1 0 0,-22 2 0,9-1 0,-19 2 0,9-2 0,6 2 0,-3-1 0,6 1 0,1 1 0,-1-1 0,3 1 0,-1-2 0,2 0 0,-1 1 0,0 0 0,-1 0 0,0 0 0,0 0 0,-1 0 0,0-1 0,1 0 0,1 0 0,0-1 0,2 1 0,-3 1 0,4 1 0,14-1 0,-5 0 0,13-2 0,-11-1 0,1 0 0,1 0 0,2 0 0,-1 0 0,1 0 0,-2 0 0,0 0 0,0 0 0,-1 0 0,0 0 0,-1 0 0,2 0 0,0 0 0,1 0 0,1 0 0,-1 0 0,1 0 0,1 0 0,2 0 0,1 0 0,1 0 0,0 0 0,0 0 0,0 0 0,-1 0 0,-1 0 0,-2 0 0,2 0 0,-2 0 0,2 0 0,1 0 0,-2 0 0,-1 0 0,1 0 0,-1 0 0,1 0 0,-1 0 0,-1 0 0,-1 0 0,-2 0 0,1 0 0,-2 0 0,0 0 0,-1 0 0,-1 0 0,0 0 0,0 0 0,0 0 0,-1 0 0,0 0 0,2 0 0,0 0 0,0 0 0,1 0 0,-1 0 0,1 0 0,2 0 0,-1 0 0,1 0 0,0 0 0,0 0 0,2 0 0,1 0 0,1 0 0,3 0 0,-2 0 0,2 0 0,-1 0 0,-1 0 0,1 0 0,-2 0 0,-1 0 0,0 0 0,0 0 0,-1 0 0,-1 0 0,-2-1 0,0 0 0,0-2 0,1 1 0,2 0 0,-1 0 0,0 2 0,-1-1 0,0-1 0,-1 1 0,-1-1 0,0 2 0,-1 0 0,1 0 0,0 0 0,-1 0 0,0 0 0,1 0 0,0 0 0,1 0 0,0 0 0,1 0 0,-1 0 0,1 0 0,-1 0 0,-1 0 0,1 0 0,-1 0 0,2 0 0,-2 0 0,1 0 0,-2 0 0,0 0 0,0 0 0,0 0 0,1 0 0,-1 0 0,2 0 0,-1 0 0,0 0 0,1 0 0,-2 0 0,1 0 0,-1 0 0,1 0 0,1 0 0,-3 0 0,0 0 0,0 0 0,0 0 0,0 0 0,0 0 0,1 0 0,0 0 0,0 0 0,-1 0 0,0 0 0,-1 0 0,1 0 0,-1 0 0,0 0 0,0 0 0,0 0 0,1-2 0,0 1 0,0 0 0,-1 0 0,0 1 0,1 0 0,1 0 0,1 0 0,1-1 0,-1 1 0,3 0 0,2 0 0,2 0 0,1 0 0,1 0 0,-1 0 0,1 0 0,-1 0 0,1 0 0,1 0 0,0 0 0,-2 0 0,-3 0 0,0 0 0,-3 0 0,-1 0 0,-2 1 0,-1 1 0,-1-1 0,0 0 0,0-1 0,2 0 0,-2 0 0,2 0 0,-2 0 0,0 0 0,2 0 0,-1 0 0,1 0 0,-2 0 0,-1 0 0,3 0 0,-2 0 0,2 0 0,-17 8 0,7-4 0,-14 5 0,12-5 0,0-2 0,-2 1 0,1 0 0,0 0 0,-2-1 0,1 0 0,-2-1 0,2-1 0,0 0 0,-1 0 0,1 1 0,0 0 0,1 0 0,1 0 0,0-1 0,-1 1 0,1-1 0,0 0 0,-1 0 0,1 0 0,-1-1 0,8-8 0,-2 5 0,8-5 0,-3 6 0,0 0 0,0 0 0,0 2 0,0-1 0,0 0 0,1 0 0,-1 0 0,0 1 0,0-1 0,1 0 0,0 1 0,0 0 0,0-1 0,1 2 0,0 0 0,-1 0 0,0 0 0,-1 0 0,2 0 0,0-1 0,0 1 0,-1 0 0,-1 0 0,2 0 0,0 0 0,-1 0 0,1 0 0,0 0 0,0 0 0,4 0 0,-1 0 0,1 0 0,1 0 0,1-1 0,0 0 0,0-1 0,1 1 0,-1 1 0,1 0 0,-1 0 0,-2 0 0,0 0 0,1 0 0,-1 0 0,1 0 0,0 0 0,0 0 0,-1 0 0,0 0 0,-1 0 0,-1 0 0,-2 0 0,1 0 0,-1 0 0,0 0 0,1 0 0,-1 0 0,-1 0 0,0 0 0,-2 0 0,3 0 0,0 0 0,2 0 0,-2 0 0,-1 0 0,0 0 0,0 0 0,3 0 0,-1 0 0,2 0 0,0-2 0,-2 1 0,1-1 0,-2 1 0,-2 1 0,2 0 0,1-1 0,0 0 0,0-1 0,-1 1 0,1 1 0,-1 0 0,1 0 0,-2 0 0,1 0 0,0 0 0,0 0 0,-1 0 0,-1 0 0,0 0 0,1-1 0,0-1 0,2 1 0,-1 0 0,1 1 0,0-1 0,1 1 0,-1 0 0,0 0 0,1 0 0,-1 0 0,1 0 0,-1 0 0,0 0 0,0 0 0,0 0 0,-2 0 0,0 0 0,-2 0 0,1 0 0,2 0 0,-1 0 0,1 0 0,0 0 0,-2 0 0,1 0 0,-1 0 0,2 0 0,0 0 0,-1 0 0,1 0 0,-1 0 0,1 0 0,-1 0 0,1 0 0,-1 0 0,1 0 0,1 0 0,0 0 0,0 0 0,-1 0 0,1 0 0,1 0 0,-2 0 0,-1 0 0,0 0 0,-1 0 0,1 0 0,0 0 0,1 0 0,-2 0 0,0 0 0,0 0 0,2-1 0,-1 0 0,2-1 0,-4 0 0,2 1 0,-2-1 0,2 1 0,0 1 0,-1 0 0,2 0 0,-2 0 0,1-1 0,-1 0 0,0-1 0,0 1 0,0 1 0,1 0 0,0 0 0,1 0 0,1 0 0,2 0 0,-2 0 0,0 0 0,0 0 0,1 0 0,2 0 0,-1 0 0,0 0 0,0 0 0,0 0 0,2 0 0,-2 0 0,0 0 0,0 0 0,0 0 0,0 0 0,-1 0 0,-1 0 0,-1 0 0,0 0 0,-1 0 0,2 0 0,-1 0 0,0 0 0,0 0 0,-2 0 0,0 0 0,1 0 0,-1 0 0,0 0 0,0 0 0,1 0 0,-1 0 0,1 0 0,-1 0 0,1 0 0,0 0 0,-1 0 0,0 0 0,0 0 0,0 0 0,1 0 0,-1 0 0,0 0 0,0 0 0,1 0 0,-1 0 0,1 0 0,0 0 0,0 0 0,-1 0 0,0 0 0,2 0 0,-2 0 0,2 0 0,-3 0 0,1 0 0,3 0 0,-1 0 0,3 0 0,0 0 0,0 0 0,0 0 0,0 0 0,0 0 0,1 0 0,0 0 0,0 0 0,-2 0 0,-2 0 0,-1 0 0,-2 1 0,1 1 0,-3 4 0,0-1 0,-2 1 0,0-1 0,0 0 0,0 2 0,0-1 0,0 1 0,0-2 0,0 0 0,0 2 0,-1-3 0,-3 0 0,-2-2 0,-9-7 0,10 4 0,-4-4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30T16:41:16.586"/>
    </inkml:context>
    <inkml:brush xml:id="br0">
      <inkml:brushProperty name="width" value="0.2" units="cm"/>
      <inkml:brushProperty name="height" value="0.2" units="cm"/>
      <inkml:brushProperty name="color" value="#FFFFFF"/>
    </inkml:brush>
  </inkml:definitions>
  <inkml:trace contextRef="#ctx0" brushRef="#br0">0 12 24575,'22'0'0,"-2"0"0,-4 0 0,0 0 0,1 0 0,0 0 0,0 0 0,0 0 0,-2 0 0,-3 0 0,-2 0 0,-1 0 0,2 0 0,0 0 0,-1 0 0,0 0 0,-1 0 0,-2 0 0,0 0 0,0 0 0,2 0 0,-1-2 0,2 1 0,-1 0 0,1-1 0,0 2 0,0-1 0,0 0 0,1 0 0,2-1 0,2 2 0,0 0 0,0 0 0,2-1 0,-1 1 0,1 0 0,-1 0 0,-1 0 0,0 0 0,-1 0 0,-2 0 0,-2 0 0,0 0 0,-1 0 0,-1 0 0,-1 0 0,-1 0 0,-1 0 0,0 0 0,1 0 0,-1 0 0,0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30T16:41:20.003"/>
    </inkml:context>
    <inkml:brush xml:id="br0">
      <inkml:brushProperty name="width" value="0.2" units="cm"/>
      <inkml:brushProperty name="height" value="0.2" units="cm"/>
      <inkml:brushProperty name="color" value="#FFFFFF"/>
    </inkml:brush>
  </inkml:definitions>
  <inkml:trace contextRef="#ctx0" brushRef="#br0">0 1 24575,'17'0'0,"-1"0"0,-7 0 0,1 0 0,0 0 0,0 2 0,-1 0 0,-1 2 0,-1-1 0,-2 0 0,0 1 0,1 0 0,-1 0 0,-1-1 0,1 0 0,-1-2 0,1 0 0,2-1 0,-1 0 0,1 0 0,-3 1 0,2 1 0,-2 0 0,2 0 0,-1 1 0,-1-1 0,2 0 0,-2 2 0,1 0 0,-1 1 0,-1-2 0,1 2 0,-1-1 0,-1 1 0,-1 1 0,-1-1 0,0 0 0,-1 1 0,-5-4 0,1 1 0,-4-3 0,3 0 0,-2 0 0,-1 0 0,2 0 0,0 0 0,2 0 0,0 0 0,-2 0 0,2 0 0,-2 0 0,2 0 0,0 0 0,0 0 0,0 0 0,-1 3 0,1-3 0,0 3 0,0-1 0,0-1 0,1 2 0,-1-2 0,0 2 0,0-2 0,0 0 0,0 1 0,0 0 0,2 2 0,0 3 0,2-2 0,1 2 0,0-3 0,5 0 0,1-1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30T16:41:31.091"/>
    </inkml:context>
    <inkml:brush xml:id="br0">
      <inkml:brushProperty name="width" value="0.2" units="cm"/>
      <inkml:brushProperty name="height" value="0.2" units="cm"/>
      <inkml:brushProperty name="color" value="#FFFFFF"/>
    </inkml:brush>
  </inkml:definitions>
  <inkml:trace contextRef="#ctx0" brushRef="#br0">165 1 24575,'-23'0'0,"1"0"0,8 0 0,-1 0 0,-1 0 0,2 0 0,1 0 0,2 0 0,3 0 0,1 0 0,1 0 0,0 0 0,2 0 0,-1 0 0,20 0 0,-8 0 0,18 0 0,-14 0 0,-1 0 0,-1 0 0,1 0 0,0 0 0,0 0 0,-1 0 0,-1 0 0,1 0 0,-2 0 0,0 0 0,1 0 0,0 0 0,0 0 0,1 0 0,0 0 0,1 0 0,2 0 0,0 0 0,-2 0 0,1 0 0,0 0 0,-1 0 0,1 0 0,-3 0 0,0 0 0,1 0 0,-2 0 0,1 0 0,0 0 0,0 0 0,-1 0 0,-1 0 0,0 0 0,-1 0 0,1 0 0,-1 0 0,0 0 0,0 0 0,0 0 0,0 1 0,0 1 0,2-1 0,-2 0 0,2-1 0,-2 0 0,0 0 0,0 0 0,0 0 0,0 0 0,0 0 0,0 0 0,2 0 0,-2 0 0,1 0 0,-1 0 0,1 0 0,-1 0 0,1 0 0,1 0 0,1 0 0,2 0 0,-1 0 0,0 0 0,1 0 0,0 0 0,1 0 0,-1 0 0,0 0 0,-1 0 0,0 0 0,0 0 0,1 0 0,1 0 0,1 0 0,-1 0 0,0 0 0,-1 0 0,0 0 0,-1 0 0,-1 0 0,0 0 0,-1 0 0,-1 0 0,0 0 0,-2-1 0,2 0 0,0 0 0,1 0 0,0 0 0,-2 1 0,2 0 0,0 0 0,0 0 0,1 0 0,-1 0 0,1 0 0,0 0 0,-1 0 0,0 0 0,-3 0 0,3 0 0,-2 0 0,2 0 0,-2 0 0,0 0 0,0 0 0,1 0 0,-1 0 0,0 0 0,0 0 0,0 0 0,1 0 0,0 0 0,-1 0 0,2 0 0,-2 0 0,0 0 0,0 2 0,2-2 0,-2 3 0,1-3 0,-1 0 0,0 0 0,0 0 0,1 0 0,-1 0 0,0 0 0,0 0 0,1 0 0,0 0 0,0 0 0,-1 0 0,0 0 0,0 0 0,1 0 0,-1 0 0,0 0 0,0 0 0,1 0 0,-1 0 0,0 0 0,0 0 0,0 0 0,1 0 0,0 0 0,0 0 0,-1 0 0,0 0 0,0 0 0,1 0 0,-1 0 0,0 0 0,0 0 0,0 0 0,2 0 0,-3 0 0,3 2 0,-2-1 0,1 0 0,-1-1 0,0 0 0,0 1 0,1 0 0,0 1 0,-1 0 0,1-1 0,-20 3 0,12-3 0,-17 1 0,13-2 0,0 0 0,-2-1 0,0-1 0,-1-1 0,1 0 0,1 2 0,2 1 0,16 9 0,-7-5 0,13 8 0,-12-9 0,-2 0 0,3 2 0,-1-2 0,0 2 0,-1-3 0,0 1 0,-15-10 0,8 6 0,-11-9 0,10 8 0,1 0 0,-3-2 0,3-1 0,0 0 0,9 0 0,-2 2 0,4 0 0,-4 1 0,-1 1 0,4 1 0,-2 0 0,2 0 0,-2 0 0,0 0 0,0 0 0,2 0 0,-2 0 0,1 0 0,-1 1 0,0 0 0,2 0 0,-2 1 0,1 0 0,0-1 0,-2 0 0,4 1 0,-3-1 0,0 0 0,1 1 0,-1-1 0,2 1 0,-2 0 0,0-1 0,0 1 0,0 0 0,0-1 0,1 1 0,-1 0 0,0-1 0,1 1 0,-1 1 0,0-2 0,0 1 0,-1 0 0,3-1 0,-2 1 0,3-2 0,-3 0 0,0 2 0,0-1 0,-1 2 0,3-2 0,-2 0 0,2 1 0,-2-2 0,0 0 0,2 0 0,-2 0 0,1 0 0,-1-1 0,0-1 0,0 1 0,0-2 0,2 1 0,-2-2 0,2 3 0,-2 0 0,0 1 0,1 0 0,0 0 0,0 0 0,-1 0 0,-1 0 0,4 0 0,-3 0 0,3 0 0,-3 0 0,0 0 0,1 0 0,-1 0 0,2 0 0,-3 0 0,2 0 0,-1 0 0,0 0 0,0 0 0,0 0 0,1 0 0,-1 0 0,0 0 0,0 0 0,0 0 0,2 0 0,-2 0 0,1 0 0,-1 0 0,0 0 0,1 0 0,-1 0 0,0 0 0,0 0 0,0 0 0,2 0 0,-2 0 0,1 0 0,-1 0 0,0 0 0,3 0 0,-3 0 0,3 0 0,-3 0 0,1 0 0,1 0 0,1 0 0,0 0 0,-1 0 0,0 0 0,1 0 0,0 0 0,0 0 0,0 0 0,-1 0 0,0 0 0,-1 0 0,-1 0 0,0 0 0,1 0 0,-1 0 0,0 0 0,1 0 0,0 0 0,0 0 0,-1 0 0,0 0 0,2 0 0,-2 0 0,1 0 0,-1 0 0,0 0 0,2 0 0,-2 0 0,2 0 0,-2 0 0,-1 0 0,3 0 0,-1 0 0,1 0 0,-2 0 0,1 0 0,-1 0 0,0 0 0,0 0 0,1 0 0,0 0 0,0 0 0,-1 0 0,0 0 0,0 0 0,1 0 0,-1 0 0,0 0 0,0 0 0,2 0 0,-2 0 0,1 0 0,-1 0 0,0 0 0,3 0 0,-3 0 0,3 0 0,-3 0 0,-1 0 0,3 1 0,-2 0 0,2 2 0,-2-1 0,0-1 0,0 0 0,0 2 0,1-2 0,-1 3 0,-1-3 0,1 1 0,2 0 0,-2-1 0,2 0 0,-2-1 0,0 0 0,1 0 0,-1 0 0,1 0 0,-1 0 0,1 0 0,-1 0 0,1 0 0,1 0 0,0 0 0,0 0 0,-2 0 0,0 0 0,1 0 0,-1 0 0,0 0 0,1 0 0,0 0 0,0 0 0,-1 0 0,0 0 0,2 0 0,-1 0 0,0 0 0,-1 0 0,-1 0 0,3 0 0,-1 0 0,2 0 0,-3 0 0,0 0 0,0 0 0,0 0 0,2 0 0,0 0 0,-1 0 0,0 0 0,-2 0 0,3 0 0,-2 0 0,3 0 0,-3 0 0,0 0 0,1 0 0,-1 0 0,0 0 0,0 0 0,1 0 0,-1 0 0,0 0 0,0 0 0,1 0 0,-1 0 0,2 0 0,-1 0 0,1 0 0,-1 0 0,1 0 0,0 0 0,0 0 0,0 0 0,0 0 0,-2 0 0,0 0 0,0 0 0,0 0 0,2 0 0,-2 0 0,1 0 0,0 0 0,-1 0 0,0 0 0,0 0 0,0 0 0,1 0 0,-1 0 0,0 0 0,0 0 0,1 0 0,-1 0 0,2 0 0,-2 0 0,0 0 0,0 0 0,0 0 0,0 0 0,1 0 0,-1 0 0,0 0 0,0 0 0,1 0 0,0 0 0,0 0 0,-1 0 0,0 0 0,0 0 0,0 0 0,0 0 0,1 0 0,-1 0 0,0 0 0,0 0 0,0 0 0,2 0 0,-1 0 0,2 0 0,-2 0 0,1 0 0,-2 0 0,1 0 0,-1 0 0,0 0 0,1 0 0,-1 0 0,0 0 0,0 0 0,0 0 0,2 0 0,-2 1 0,1 1 0,-1 0 0,0 2 0,1-1 0,-1 0 0,0 1 0,0 0 0,0 0 0,1 0 0,-2-1 0,1 0 0,-1 0 0,2-1 0,-1 0 0,0-2 0,0 0 0,2 0 0,-2 0 0,2 0 0,-3 0 0,1 0 0,2 0 0,-3-1 0,3-1 0,-3-1 0,1 0 0,0-2 0,-2 2 0,1-1 0,1 1 0,-2 1 0,2-2 0,-1 2 0,1-1 0,2 1 0,-2 1 0,2 0 0,-2 1 0,0 0 0,0 0 0,0 0 0,0 0 0,1 0 0,-1 0 0,1 0 0,-1 0 0,1 0 0,-1 0 0,0 0 0,0 0 0,1 0 0,-1 0 0,0 0 0,2-3 0,-2 3 0,2-4 0,-3 3 0,1-1 0,0-3 0,-2 3 0,0-4 0,-2 0 0,-1 0 0,-1 0 0,-5 3 0,1 2 0,-4 1 0,2 0 0,0 0 0,0 0 0,1 0 0,0 0 0,1 0 0,0 0 0,0 0 0,-1 0 0,0 0 0,-1 0 0,2 0 0,0 0 0,0 0 0,0 0 0,-1 0 0,1 0 0,0 0 0,0 0 0,-3 0 0,-1 0 0,-2 0 0,0 0 0,-1 0 0,-1 0 0,0-1 0,-1 0 0,3-1 0,2 1 0,2 1 0,1-1 0,1 1 0,0 0 0,-1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30T16:41:16.586"/>
    </inkml:context>
    <inkml:brush xml:id="br0">
      <inkml:brushProperty name="width" value="0.2" units="cm"/>
      <inkml:brushProperty name="height" value="0.2" units="cm"/>
      <inkml:brushProperty name="color" value="#FFFFFF"/>
    </inkml:brush>
  </inkml:definitions>
  <inkml:trace contextRef="#ctx0" brushRef="#br0">0 12 24575,'22'0'0,"-2"0"0,-4 0 0,0 0 0,1 0 0,0 0 0,0 0 0,0 0 0,-2 0 0,-3 0 0,-2 0 0,-1 0 0,2 0 0,0 0 0,-1 0 0,0 0 0,-1 0 0,-2 0 0,0 0 0,0 0 0,2 0 0,-1-2 0,2 1 0,-1 0 0,1-1 0,0 2 0,0-1 0,0 0 0,1 0 0,2-1 0,2 2 0,0 0 0,0 0 0,2-1 0,-1 1 0,1 0 0,-1 0 0,-1 0 0,0 0 0,-1 0 0,-2 0 0,-2 0 0,0 0 0,-1 0 0,-1 0 0,-1 0 0,-1 0 0,-1 0 0,0 0 0,1 0 0,-1 0 0,0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30T16:41:20.003"/>
    </inkml:context>
    <inkml:brush xml:id="br0">
      <inkml:brushProperty name="width" value="0.2" units="cm"/>
      <inkml:brushProperty name="height" value="0.2" units="cm"/>
      <inkml:brushProperty name="color" value="#FFFFFF"/>
    </inkml:brush>
  </inkml:definitions>
  <inkml:trace contextRef="#ctx0" brushRef="#br0">0 1 24575,'17'0'0,"-1"0"0,-7 0 0,1 0 0,0 0 0,0 2 0,-1 0 0,-1 2 0,-1-1 0,-2 0 0,0 1 0,1 0 0,-1 0 0,-1-1 0,1 0 0,-1-2 0,1 0 0,2-1 0,-1 0 0,1 0 0,-3 1 0,2 1 0,-2 0 0,2 0 0,-1 1 0,-1-1 0,2 0 0,-2 2 0,1 0 0,-1 1 0,-1-2 0,1 2 0,-1-1 0,-1 1 0,-1 1 0,-1-1 0,0 0 0,-1 1 0,-5-4 0,1 1 0,-4-3 0,3 0 0,-2 0 0,-1 0 0,2 0 0,0 0 0,2 0 0,0 0 0,-2 0 0,2 0 0,-2 0 0,2 0 0,0 0 0,0 0 0,0 0 0,-1 3 0,1-3 0,0 3 0,0-1 0,0-1 0,1 2 0,-1-2 0,0 2 0,0-2 0,0 0 0,0 1 0,0 0 0,2 2 0,0 3 0,2-2 0,1 2 0,0-3 0,5 0 0,1-1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6057CF-280E-B146-8B4A-5C976A17CB57}" type="datetimeFigureOut">
              <a:rPr lang="en-US" smtClean="0"/>
              <a:t>7/31/26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42FCAD-96CC-6B4C-B813-8BF3F1BD4650}" type="slidenum">
              <a:rPr lang="en-US" smtClean="0"/>
              <a:t>‹#›</a:t>
            </a:fld>
            <a:endParaRPr lang="en-US"/>
          </a:p>
        </p:txBody>
      </p:sp>
    </p:spTree>
    <p:extLst>
      <p:ext uri="{BB962C8B-B14F-4D97-AF65-F5344CB8AC3E}">
        <p14:creationId xmlns:p14="http://schemas.microsoft.com/office/powerpoint/2010/main" val="2687587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23160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B87ED-11C3-ABB3-1C4A-2C672F7E6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954153-EFC4-97EC-AFF1-CF3207B548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F3AD96-1DA3-76CD-6148-BFC82E3F1C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have a chamber that is connected to two valves, one with a vacuum pump attached and the other with our gas sample. These are sets of 0.8 L Teflon bags with increasing concentrations of whichever VOC we are measuring. For example, we can fill a bag with 500 mL of synthetic air and add some microliters of benzene to create a concentration of 1000 ppm. Then, we can continuously dilute this sample 1:10 with more synthetic air, creating lower and lower concentrations. We go from 1000 ppm to 100 ppm, to 10 ppm, all the way down to 10 ppb.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Inside the chamber is our sensor array, with wires soldered onto the pads. The nanoparticles are deposited with a micropipette. Then, the valves are switched off every 5 minutes between the vacuum and the gas sample, exposing the sensor and, more importantly, the thiol-functionalized nanoparticles to a controlled concentration of the VOC sample before removing it from the chamber with the vacuum once again and repeating. </a:t>
            </a:r>
          </a:p>
        </p:txBody>
      </p:sp>
      <p:sp>
        <p:nvSpPr>
          <p:cNvPr id="4" name="Slide Number Placeholder 3">
            <a:extLst>
              <a:ext uri="{FF2B5EF4-FFF2-40B4-BE49-F238E27FC236}">
                <a16:creationId xmlns:a16="http://schemas.microsoft.com/office/drawing/2014/main" id="{CA815F6B-3611-3516-258F-3580090445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2349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EB87C-70E4-4886-DF9F-88F33E3E7A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05951A-ECC6-A246-663C-A61022AB91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1C96C5-B061-3230-D09E-0A20F7AFD9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sensor responses are collected by a Keithley 2400 SourceMeter. It supplies constant voltage and measures the current. Using Ohm’s Law, the software calculates the resistance and collects that data over time. Thus, as we expose the nanoparticles to increasing concentrations of the gas samples, we can see clear intervals in the data where the resistance changes in response.  </a:t>
            </a:r>
          </a:p>
        </p:txBody>
      </p:sp>
      <p:sp>
        <p:nvSpPr>
          <p:cNvPr id="4" name="Slide Number Placeholder 3">
            <a:extLst>
              <a:ext uri="{FF2B5EF4-FFF2-40B4-BE49-F238E27FC236}">
                <a16:creationId xmlns:a16="http://schemas.microsoft.com/office/drawing/2014/main" id="{A8103DF5-83C4-53FF-BFD5-8DB16FEF52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9865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3B384-68DB-E7E0-30E6-BBF5542F6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0B511-DA15-E78A-D5CA-66EDF0BC60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487547-E31E-C364-D1DF-D03A007F6D53}"/>
              </a:ext>
            </a:extLst>
          </p:cNvPr>
          <p:cNvSpPr>
            <a:spLocks noGrp="1"/>
          </p:cNvSpPr>
          <p:nvPr>
            <p:ph type="body" idx="1"/>
          </p:nvPr>
        </p:nvSpPr>
        <p:spPr/>
        <p:txBody>
          <a:bodyPr/>
          <a:lstStyle/>
          <a:p>
            <a:r>
              <a:rPr lang="en-US" dirty="0"/>
              <a:t>Here’s a graph of 16-MHA gold nanoparticles reacting with hexane. We can immediately tell that as soon as I switch the valve and expose 16-MHA to Hexane gas samples, the resistance drops. As soon as I switch it to vacuum, it returns to the baseline resistance. As we move rightward, the concentration of hexane in the samples increases. We start with 10 ppb, move to 100 ppb, then end up at 1000 ppm. You’ll also notice the sharpness of the peaks. These are indicative of the recovery time.</a:t>
            </a:r>
          </a:p>
          <a:p>
            <a:endParaRPr lang="en-US" dirty="0"/>
          </a:p>
          <a:p>
            <a:r>
              <a:rPr lang="en-US" dirty="0"/>
              <a:t>Recovery time is a way to measure how long is takes the nanoparticles to return to their baseline resistance: meaning if I was not there to switch a valve and turn on a vacuum, how long would it take for 16-MHA to ‘recover’ from hexane? As you might have guessed, higher concentrations mean higher recovery time.</a:t>
            </a:r>
          </a:p>
          <a:p>
            <a:endParaRPr lang="en-US" dirty="0"/>
          </a:p>
          <a:p>
            <a:r>
              <a:rPr lang="en-US" dirty="0"/>
              <a:t>So that’s it! You might be thinking, Maddy, you’ve done it. You found a way to detect VOCs from the air! Well, I mentioned that two goals are selectivity and sensitivity. 16-MHA is definitely sensitive to hexane, but..</a:t>
            </a:r>
          </a:p>
        </p:txBody>
      </p:sp>
      <p:sp>
        <p:nvSpPr>
          <p:cNvPr id="4" name="Slide Number Placeholder 3">
            <a:extLst>
              <a:ext uri="{FF2B5EF4-FFF2-40B4-BE49-F238E27FC236}">
                <a16:creationId xmlns:a16="http://schemas.microsoft.com/office/drawing/2014/main" id="{0E65B940-AC04-913E-00C2-C330A61290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575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7418C-490C-73E3-843B-4BDF01C01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61DA2-AF6D-1782-A755-4D3207BACD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C2C4A3C-954B-C27D-AED5-1E35F3A81523}"/>
              </a:ext>
            </a:extLst>
          </p:cNvPr>
          <p:cNvSpPr>
            <a:spLocks noGrp="1"/>
          </p:cNvSpPr>
          <p:nvPr>
            <p:ph type="body" idx="1"/>
          </p:nvPr>
        </p:nvSpPr>
        <p:spPr/>
        <p:txBody>
          <a:bodyPr/>
          <a:lstStyle/>
          <a:p>
            <a:r>
              <a:rPr lang="en-US" dirty="0"/>
              <a:t>This is 16-MHA reacting to benzene. Maybe you don’t want to hurt my feelings, but they look exactly the same. So these particular thiol-functionalized nanoparticles using 16-MHA, are not sensitive enough. </a:t>
            </a:r>
          </a:p>
        </p:txBody>
      </p:sp>
      <p:sp>
        <p:nvSpPr>
          <p:cNvPr id="4" name="Slide Number Placeholder 3">
            <a:extLst>
              <a:ext uri="{FF2B5EF4-FFF2-40B4-BE49-F238E27FC236}">
                <a16:creationId xmlns:a16="http://schemas.microsoft.com/office/drawing/2014/main" id="{6ECB34CD-7B68-5156-AC4E-EAC9F1C05A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4879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28854-D66F-33B3-BB63-AF6AF8EAE4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14E4F5-DBD4-0E0B-139C-07982EAD31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3C64D7-1407-9B2B-D2B7-D75150CF95DF}"/>
              </a:ext>
            </a:extLst>
          </p:cNvPr>
          <p:cNvSpPr>
            <a:spLocks noGrp="1"/>
          </p:cNvSpPr>
          <p:nvPr>
            <p:ph type="body" idx="1"/>
          </p:nvPr>
        </p:nvSpPr>
        <p:spPr/>
        <p:txBody>
          <a:bodyPr/>
          <a:lstStyle/>
          <a:p>
            <a:r>
              <a:rPr lang="en-US" dirty="0"/>
              <a:t>Here are the response curves across all eight combinations: meaning two thiols (16-MHA on top, 2-YL on the bottom), and our four analytes (Acetone, Benzene, Ethanol, Hexane). The colors here also represent the concentration, so you’ll notice that some of the analytes will show nice gradients and a relationship between sensor response and sample concentration, and others will not. </a:t>
            </a:r>
          </a:p>
          <a:p>
            <a:endParaRPr lang="en-US" dirty="0"/>
          </a:p>
          <a:p>
            <a:r>
              <a:rPr lang="en-US" dirty="0"/>
              <a:t>Look at Benzene and Hexane. Just like the resistance data, their response curves are nearly identical with 16-MHA. But when we combine this information with the 2-YL sensors, we can start seeing differences. This means that, although one sensor was able to distinguish concentration levels, it didn’t do a good job in identifying the analytes; we can use another sensor in tandem to achieve both of our goals. </a:t>
            </a:r>
          </a:p>
        </p:txBody>
      </p:sp>
      <p:sp>
        <p:nvSpPr>
          <p:cNvPr id="4" name="Slide Number Placeholder 3">
            <a:extLst>
              <a:ext uri="{FF2B5EF4-FFF2-40B4-BE49-F238E27FC236}">
                <a16:creationId xmlns:a16="http://schemas.microsoft.com/office/drawing/2014/main" id="{D5F51CAD-B3C8-1D44-2EB2-0352796050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2355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AA633-3F77-6DA9-85C1-AA9F2B8DB0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6E791-E3C5-6139-F562-4CB4D99950A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6C1502-5A0C-FB6B-04A4-DDBCCF4C7A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take a look at benzene. The response curves look totally different! Now, there is a way to distinguish benzene from hexane that wasn’t available with just a 16-MHA sensor. We might not be able to see distinct curves or a relationship between concentration and 2-YL (on the bottom), however, we can say that 2-YL’s job is just identifying that this sample is benzene. </a:t>
            </a:r>
          </a:p>
        </p:txBody>
      </p:sp>
      <p:sp>
        <p:nvSpPr>
          <p:cNvPr id="4" name="Slide Number Placeholder 3">
            <a:extLst>
              <a:ext uri="{FF2B5EF4-FFF2-40B4-BE49-F238E27FC236}">
                <a16:creationId xmlns:a16="http://schemas.microsoft.com/office/drawing/2014/main" id="{ACA97EBA-3ABE-B140-2CDD-67204808B3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4871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67E17-C7FF-AE0B-8B6B-0751392C63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20E56-F99A-B084-2A16-8D1A14174BD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75C2D87-C61A-B266-A5D6-A061BC70BD5A}"/>
              </a:ext>
            </a:extLst>
          </p:cNvPr>
          <p:cNvSpPr>
            <a:spLocks noGrp="1"/>
          </p:cNvSpPr>
          <p:nvPr>
            <p:ph type="body" idx="1"/>
          </p:nvPr>
        </p:nvSpPr>
        <p:spPr/>
        <p:txBody>
          <a:bodyPr/>
          <a:lstStyle/>
          <a:p>
            <a:r>
              <a:rPr lang="en-US" dirty="0"/>
              <a:t>Here is a small summary. Thankfully, all gold nanoparticles produced results. None of them were just a straight line across, and the ones that I worked with were all able to detect some sort of VOC in the air sample. We were able to make significant progress in developing each thiol-nanoparticle-sensor profile and characterize what interactions looked like with various VOCs. Future work is going to focus on experimenting with additional thiols and focus on mixtures. I also included a small diagram of what each of the different compounds looks like. Benzene, acetone, hexane, and ethanol all look different. </a:t>
            </a:r>
          </a:p>
        </p:txBody>
      </p:sp>
      <p:sp>
        <p:nvSpPr>
          <p:cNvPr id="4" name="Slide Number Placeholder 3">
            <a:extLst>
              <a:ext uri="{FF2B5EF4-FFF2-40B4-BE49-F238E27FC236}">
                <a16:creationId xmlns:a16="http://schemas.microsoft.com/office/drawing/2014/main" id="{3B8558EF-21A4-73DB-2C08-FD2A4C63BA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4086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2E8EF-2092-34A6-C921-7F1E7C0A81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E4F18-7DFA-3103-626F-50F3573CB19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0133BE-60AC-A454-4457-B283E7529DA4}"/>
              </a:ext>
            </a:extLst>
          </p:cNvPr>
          <p:cNvSpPr>
            <a:spLocks noGrp="1"/>
          </p:cNvSpPr>
          <p:nvPr>
            <p:ph type="body" idx="1"/>
          </p:nvPr>
        </p:nvSpPr>
        <p:spPr/>
        <p:txBody>
          <a:bodyPr/>
          <a:lstStyle/>
          <a:p>
            <a:r>
              <a:rPr lang="en-US" dirty="0"/>
              <a:t>Thank you all for being a wonderful audience and for listening to my presentation. I want to especially thank Dr. Xiao-An Fu and the Fu lab, including Shadmin and Wendell, as well as Ana for all of their support throughout this program. Again, thank you all, and does anyone have any questions?</a:t>
            </a:r>
          </a:p>
        </p:txBody>
      </p:sp>
      <p:sp>
        <p:nvSpPr>
          <p:cNvPr id="4" name="Slide Number Placeholder 3">
            <a:extLst>
              <a:ext uri="{FF2B5EF4-FFF2-40B4-BE49-F238E27FC236}">
                <a16:creationId xmlns:a16="http://schemas.microsoft.com/office/drawing/2014/main" id="{0F44972B-615D-C055-6268-9C3CF68580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7309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Acetoacetate, which is a highly unstable beta-keto acid, will want to decompose and lose its carboxyl group in the form of carbon dioxide and become acetone. Thus, acetone becomes a natural byproduct of the that builds and builds in the body until removed through the lungs.</a:t>
            </a:r>
          </a:p>
          <a:p>
            <a:endParaRPr lang="en-US" dirty="0"/>
          </a:p>
          <a:p>
            <a:r>
              <a:rPr lang="en-US" dirty="0"/>
              <a:t>But we know that glucose is the primary source of energy for the body, so why care about an aspect of metabolism that only occurs when your body is actively starving? Here’s something you may not have thought about. Patients with type 1 diabetes do not naturally produce the insulin needed to process sugars. Therefore, in the event of a severe lack of managed insulin and glucose, patients will see higher concentrations of acetone in their body. Subsequently, they develop diabetic ketoacidosis, which may be fatal if left untreated.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54246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FD6A5-EAFA-7B3E-9876-8F2D4FAAA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6BB4B-A1DE-6DCE-854A-820CB24C92B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3993C8-37A3-CA5F-F53B-FD330603C6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we expose each sensor to increasing concentrations of the analyte samples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Label the concentrations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about the concentrations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highest is only about 10 ppb/ppm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5627EAB-FCC1-C507-1A2B-C3D90C1ADA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2928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2FEDF-2F40-AB85-497D-D1CFE1F0E4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4B332-F26F-BC06-30F3-51E30B6232D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8554CDB-7003-CBE7-077B-82E3B2F785CA}"/>
              </a:ext>
            </a:extLst>
          </p:cNvPr>
          <p:cNvSpPr>
            <a:spLocks noGrp="1"/>
          </p:cNvSpPr>
          <p:nvPr>
            <p:ph type="body" idx="1"/>
          </p:nvPr>
        </p:nvSpPr>
        <p:spPr/>
        <p:txBody>
          <a:bodyPr/>
          <a:lstStyle/>
          <a:p>
            <a:r>
              <a:rPr lang="en-US" dirty="0"/>
              <a:t>Humans spend roughly 90% of their lives indoors. This comes from the EPA in 2022, and that number is astounding. For reference, if you lived to be 80, you would have spent 72 of those years just being inside. And in these rooms, almost every physical item is leaving some sort of chemical trace. Toluene in the paint on the walls, methylene chloride/DCM in the cleaning solution, formaldehyde in pressed wood furniture and flooring. Not to mention the ones that are naturally produced by humans. Patients with type 1 diabetes will begin exhaling higher concentrations of acetone when they need insulin. </a:t>
            </a:r>
          </a:p>
          <a:p>
            <a:endParaRPr lang="en-US" dirty="0"/>
          </a:p>
          <a:p>
            <a:r>
              <a:rPr lang="en-US" dirty="0"/>
              <a:t>And the worst part is that they're invisible. Well, almost. You can't see them, or feel them, or hear them, but if you have a keen nose, you might be able to smell them. You might be able to smell that the gas stove is on. Or that your roommate is deep cleaning the living room. Or that your neighbors are hosting a bonfire in their backyard. But what does this have to do with anything?</a:t>
            </a:r>
          </a:p>
          <a:p>
            <a:endParaRPr lang="en-US" dirty="0"/>
          </a:p>
          <a:p>
            <a:r>
              <a:rPr lang="en-US" dirty="0"/>
              <a:t>Why should we care about these chemical exposures? Is it just because you might not like how they smell? </a:t>
            </a:r>
          </a:p>
        </p:txBody>
      </p:sp>
      <p:sp>
        <p:nvSpPr>
          <p:cNvPr id="4" name="Slide Number Placeholder 3">
            <a:extLst>
              <a:ext uri="{FF2B5EF4-FFF2-40B4-BE49-F238E27FC236}">
                <a16:creationId xmlns:a16="http://schemas.microsoft.com/office/drawing/2014/main" id="{8B266153-A3E7-F23B-0163-3D8EDA6963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0353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7AF94-2CC0-6A4C-F7A6-2F579946B6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81AEF0-6D9D-0169-7FF2-F6FB699CCAA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687B47C-DBB8-E423-0420-7FAA0AEE6914}"/>
              </a:ext>
            </a:extLst>
          </p:cNvPr>
          <p:cNvSpPr>
            <a:spLocks noGrp="1"/>
          </p:cNvSpPr>
          <p:nvPr>
            <p:ph type="body" idx="1"/>
          </p:nvPr>
        </p:nvSpPr>
        <p:spPr/>
        <p:txBody>
          <a:bodyPr/>
          <a:lstStyle/>
          <a:p>
            <a:r>
              <a:rPr lang="en-US" dirty="0"/>
              <a:t>add about BTEX and formaldehyde, especially for smoking --&gt; COPD for smokers can not breathe well.. produce a lot of compounds</a:t>
            </a:r>
          </a:p>
          <a:p>
            <a:endParaRPr lang="en-US" dirty="0"/>
          </a:p>
          <a:p>
            <a:r>
              <a:rPr lang="en-US" dirty="0"/>
              <a:t>add a conclusion</a:t>
            </a:r>
          </a:p>
        </p:txBody>
      </p:sp>
      <p:sp>
        <p:nvSpPr>
          <p:cNvPr id="4" name="Slide Number Placeholder 3">
            <a:extLst>
              <a:ext uri="{FF2B5EF4-FFF2-40B4-BE49-F238E27FC236}">
                <a16:creationId xmlns:a16="http://schemas.microsoft.com/office/drawing/2014/main" id="{4B61BF25-EDD3-D52D-D462-A877BFDBB6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1229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E0065-0510-B048-CE4B-AB5EAEE0F9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FE0434-7680-5958-A7D7-09A67A884C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580F5F6-A8D0-853E-395F-E3C300FE1D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we expose each sensor to increasing concentrations of the analyte samples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Label the concentrations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about the concentrations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highest is only about 10 ppb/ppm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150D2D70-D9CB-0D8A-8546-2E99789227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07476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D3791-2A4B-29EC-AC2E-E38D55EED1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E833F0-1A01-BDDF-2AE1-8E7D8101817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1F89736-1A7C-EFAC-1341-AAB5F821ED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we expose each sensor to increasing concentrations of the analyte samples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Label the concentrations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about the concentrations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highest is only about 10 ppb/ppm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77CDE36A-3139-ED85-DA02-8E76B73E8A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07308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89C76-8A50-7D5E-0CAF-CEE0577C8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C656B7-1F8D-0091-D0B5-69F80A18143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CF18BF9-95FC-7B08-3CD7-0D9583491B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put this in the group meeting and include one of the data results to show</a:t>
            </a:r>
          </a:p>
        </p:txBody>
      </p:sp>
      <p:sp>
        <p:nvSpPr>
          <p:cNvPr id="4" name="Slide Number Placeholder 3">
            <a:extLst>
              <a:ext uri="{FF2B5EF4-FFF2-40B4-BE49-F238E27FC236}">
                <a16:creationId xmlns:a16="http://schemas.microsoft.com/office/drawing/2014/main" id="{278E276B-7F77-AF8A-38A2-5027DFED04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01825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we carefully select which functional groups and ligands we want on our gold metal centers, we can even begin introducing selectivity.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5424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0A46-42FF-1373-B440-8194B88C83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F4FA2-6176-0AFB-DF32-0408B7A9F81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1A6557C-1B9F-0254-E636-A249918FF8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majority of the previously mentioned chemicals fall into one of two categories. BTEX and Carbonyls. BTEX compounds include Benzene, Toluene, Ethylbenzene, and Xylene, and Carbonyls are a group of organic compounds like aldehydes, ketones, carboxylic acids, and esters. They are carcinogens and are known as toxic Volatile Organic Compounds, or VOCs.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can evaporate into the air at room temperature, where they can be inhaled or absorbed through the skin. Exposure to VOCs can cause adverse effects on human health, ranging from acute irritation to chronic diseases. In high enough doses, benzene can cause damage to bone marrow, anemia, and leukemia. Toluene can cause permanent brain damage, hearing loss, or color vision loss. At lower exposures, these compounds are known to cause headaches, dizziness, and nausea. </a:t>
            </a:r>
          </a:p>
        </p:txBody>
      </p:sp>
      <p:sp>
        <p:nvSpPr>
          <p:cNvPr id="4" name="Slide Number Placeholder 3">
            <a:extLst>
              <a:ext uri="{FF2B5EF4-FFF2-40B4-BE49-F238E27FC236}">
                <a16:creationId xmlns:a16="http://schemas.microsoft.com/office/drawing/2014/main" id="{10329160-B1FC-BBDB-7148-AD4870561C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3687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Diagnosing any toxic gas exposure symptoms requires extensive bloodwork and laboratory testing, many of which are very invasive. And once they obtain these samples, identification can require specialized techniques, like mass spec. (GC-MS, or LC-MS). But what if you are a patient who is unaware of having type 1 diabetes and has never taken insulin? Or you are a patient who comes in with a simple case of headache or nausea, and is not even aware of a nearby formaldehyde leak until the lab results come back. All of these tests are costly, take time to set up, and are not very portable.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5424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Instead, imagine you had a chip. Hardly the size of a penny. Imagine we could develop a sensor that detected these elevated concentrations of acetone, or any of those toxic volatile organic compounds, with high selectivity and accuracy in the field. The world needs reliable, low-cost, and portable techniques for identifying VOCs. </a:t>
            </a:r>
          </a:p>
          <a:p>
            <a:endParaRPr lang="en-US" dirty="0"/>
          </a:p>
          <a:p>
            <a:r>
              <a:rPr lang="en-US" dirty="0"/>
              <a:t>Our chips function as chemiresistors, meaning that they experience a measurable change in their resistance when exposed to each of these gas environments (whether it's benzene, acetone, or another VOC, or a mixture), and utilize thiol-functionalized gold nanoparticles. </a:t>
            </a:r>
          </a:p>
          <a:p>
            <a:endParaRPr lang="en-US" dirty="0"/>
          </a:p>
          <a:p>
            <a:r>
              <a:rPr lang="en-US" sz="1200" b="0" i="0" u="none" strike="noStrike" kern="1200" dirty="0">
                <a:solidFill>
                  <a:schemeClr val="tx1"/>
                </a:solidFill>
                <a:effectLst/>
                <a:latin typeface="+mn-lt"/>
                <a:ea typeface="+mn-ea"/>
                <a:cs typeface="+mn-cs"/>
              </a:rPr>
              <a:t>Adhihetty PK, Halder S, Jasinski JB, Fu XA, Nantz MH. Harnessing the cation-</a:t>
            </a:r>
            <a:r>
              <a:rPr lang="el-GR" sz="1200" b="0" i="0" u="none" strike="noStrike" kern="1200" dirty="0">
                <a:solidFill>
                  <a:schemeClr val="tx1"/>
                </a:solidFill>
                <a:effectLst/>
                <a:latin typeface="+mn-lt"/>
                <a:ea typeface="+mn-ea"/>
                <a:cs typeface="+mn-cs"/>
              </a:rPr>
              <a:t>π </a:t>
            </a:r>
            <a:r>
              <a:rPr lang="en-US" sz="1200" b="0" i="0" u="none" strike="noStrike" kern="1200" dirty="0">
                <a:solidFill>
                  <a:schemeClr val="tx1"/>
                </a:solidFill>
                <a:effectLst/>
                <a:latin typeface="+mn-lt"/>
                <a:ea typeface="+mn-ea"/>
                <a:cs typeface="+mn-cs"/>
              </a:rPr>
              <a:t>interactions of metalated gold monolayer-protected clusters to detect aromatic volatile organic compounds. </a:t>
            </a:r>
            <a:r>
              <a:rPr lang="en-US" sz="1200" b="0" i="0" u="none" strike="noStrike" kern="1200" dirty="0" err="1">
                <a:solidFill>
                  <a:schemeClr val="tx1"/>
                </a:solidFill>
                <a:effectLst/>
                <a:latin typeface="+mn-lt"/>
                <a:ea typeface="+mn-ea"/>
                <a:cs typeface="+mn-cs"/>
              </a:rPr>
              <a:t>Talanta</a:t>
            </a:r>
            <a:r>
              <a:rPr lang="en-US" sz="1200" b="0" i="0" u="none" strike="noStrike" kern="1200" dirty="0">
                <a:solidFill>
                  <a:schemeClr val="tx1"/>
                </a:solidFill>
                <a:effectLst/>
                <a:latin typeface="+mn-lt"/>
                <a:ea typeface="+mn-ea"/>
                <a:cs typeface="+mn-cs"/>
              </a:rPr>
              <a:t>. 2023 Feb 1;253:123915. </a:t>
            </a:r>
            <a:r>
              <a:rPr lang="en-US" sz="1200" b="0" i="0" u="none" strike="noStrike" kern="1200" dirty="0" err="1">
                <a:solidFill>
                  <a:schemeClr val="tx1"/>
                </a:solidFill>
                <a:effectLst/>
                <a:latin typeface="+mn-lt"/>
                <a:ea typeface="+mn-ea"/>
                <a:cs typeface="+mn-cs"/>
              </a:rPr>
              <a:t>doi</a:t>
            </a:r>
            <a:r>
              <a:rPr lang="en-US" sz="1200" b="0" i="0" u="none" strike="noStrike" kern="1200" dirty="0">
                <a:solidFill>
                  <a:schemeClr val="tx1"/>
                </a:solidFill>
                <a:effectLst/>
                <a:latin typeface="+mn-lt"/>
                <a:ea typeface="+mn-ea"/>
                <a:cs typeface="+mn-cs"/>
              </a:rPr>
              <a:t>: 10.1016/j.talanta.2022.123915. </a:t>
            </a:r>
            <a:r>
              <a:rPr lang="en-US" sz="1200" b="0" i="0" u="none" strike="noStrike" kern="1200" dirty="0" err="1">
                <a:solidFill>
                  <a:schemeClr val="tx1"/>
                </a:solidFill>
                <a:effectLst/>
                <a:latin typeface="+mn-lt"/>
                <a:ea typeface="+mn-ea"/>
                <a:cs typeface="+mn-cs"/>
              </a:rPr>
              <a:t>Epub</a:t>
            </a:r>
            <a:r>
              <a:rPr lang="en-US" sz="1200" b="0" i="0" u="none" strike="noStrike" kern="1200" dirty="0">
                <a:solidFill>
                  <a:schemeClr val="tx1"/>
                </a:solidFill>
                <a:effectLst/>
                <a:latin typeface="+mn-lt"/>
                <a:ea typeface="+mn-ea"/>
                <a:cs typeface="+mn-cs"/>
              </a:rPr>
              <a:t> 2022 Sep 13. PMID: 36155323; PMCID: PMC10210835.</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5424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76FD7-CD28-A171-7076-FD36C92A0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161A0B-7ECD-B28D-253C-85F6F889E2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97AE42-12E1-C109-98B9-5D4E0CEBAD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we expose VOCs to our sensors, the analytes are immediately attracted to the thiol ligands of the gold nanoparticles. They are absorbed and create localized restructuring. Imagine these nanoparticles folding up, or squeezing closer, or collapsing into each other. And so, as long as the VOCs are exposed to the sensors and interacting with the surface of these nanoparticles, the physical gaps between each metal center decrease. The electrons have far less distance to travel, and we see a measurable drop in resistance. </a:t>
            </a:r>
          </a:p>
        </p:txBody>
      </p:sp>
      <p:sp>
        <p:nvSpPr>
          <p:cNvPr id="4" name="Slide Number Placeholder 3">
            <a:extLst>
              <a:ext uri="{FF2B5EF4-FFF2-40B4-BE49-F238E27FC236}">
                <a16:creationId xmlns:a16="http://schemas.microsoft.com/office/drawing/2014/main" id="{E377BAA6-F7AD-7165-F884-988210FA9A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6030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31620-1A46-F76D-145D-DF25F70474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14EE56-0B20-FD25-F957-33E19F6CB8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FD1D54B-C1B4-A19B-AF6D-7AC64CDB03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challenge this project faces is choosing exactly which ligands to coordinate onto our gold metal centers to provide the best results. If we select functional groups that can target each VOC’s characteristics, we can introduce selectivity to our results. For example, acetone is polar, and benzene is aromatic. Our chosen ligands must reflect these attributes and be able to create responses that can distinguish between them.</a:t>
            </a:r>
          </a:p>
        </p:txBody>
      </p:sp>
      <p:sp>
        <p:nvSpPr>
          <p:cNvPr id="4" name="Slide Number Placeholder 3">
            <a:extLst>
              <a:ext uri="{FF2B5EF4-FFF2-40B4-BE49-F238E27FC236}">
                <a16:creationId xmlns:a16="http://schemas.microsoft.com/office/drawing/2014/main" id="{B4B98F9D-E4BA-1953-02FA-0B7CE31914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3945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9E8BD-E610-971D-A81C-B012CA6146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1CF04-5BDA-1541-E4AB-CFD33084B20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A5D7CF1-BD59-2C1B-84B7-7CF6A6BDC8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look at two of the thiol-functionalized gold nanoparticles I synthesized. We have 16-MHA and 2-YL. Immediately, we can see the differences that we needed to facilitate alternative reactions with our gas samples. The analytes I focused on include, from left to right: benzene, acetone, hexane, and ethanol. And so, when our sensors interact with these VOCs, they induce different characteristic features of their response curves. We start seeing distinct slopes and magnitudes depending on which combination of nanoparticles and analyte we select. The response kinetics can now be used to identify analyte samples and distinguish them from one another. </a:t>
            </a: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12E4288-9159-73EF-8550-C65CF269C6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798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E1662-66DB-0A62-49EF-1B4765CD2E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9F09F-3D6C-D4D1-4231-049952D776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A66BC45-18D6-A34C-1B43-5413B0E13D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experiments use a setup similar to this. Graduate students microfabricated the sensors before arrival, and the gold nanoparticles were synthesized with a two-phase procedure over the course of a week and suspended in methanol. The first step is here:</a:t>
            </a:r>
          </a:p>
        </p:txBody>
      </p:sp>
      <p:sp>
        <p:nvSpPr>
          <p:cNvPr id="4" name="Slide Number Placeholder 3">
            <a:extLst>
              <a:ext uri="{FF2B5EF4-FFF2-40B4-BE49-F238E27FC236}">
                <a16:creationId xmlns:a16="http://schemas.microsoft.com/office/drawing/2014/main" id="{48B5E581-C927-6F23-E37A-B3F88E85E3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4DE64-9390-3F48-A511-44FB50FF8C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1334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914400" y="6248400"/>
            <a:ext cx="2540000" cy="457200"/>
          </a:xfrm>
          <a:prstGeom prst="rect">
            <a:avLst/>
          </a:prstGeom>
        </p:spPr>
        <p:txBody>
          <a:bodyPr/>
          <a:lstStyle>
            <a:lvl1pPr>
              <a:defRPr>
                <a:cs typeface="+mn-cs"/>
              </a:defRPr>
            </a:lvl1pPr>
          </a:lstStyle>
          <a:p>
            <a:pPr fontAlgn="base">
              <a:spcBef>
                <a:spcPct val="0"/>
              </a:spcBef>
              <a:spcAft>
                <a:spcPct val="0"/>
              </a:spcAft>
              <a:defRPr/>
            </a:pPr>
            <a:fld id="{2EBD6C51-604D-7449-8850-1D13D571F502}" type="datetimeFigureOut">
              <a:rPr lang="en-US">
                <a:solidFill>
                  <a:srgbClr val="000000"/>
                </a:solidFill>
                <a:latin typeface="Times New Roman" charset="0"/>
                <a:ea typeface="ＭＳ Ｐゴシック" charset="0"/>
              </a:rPr>
              <a:pPr fontAlgn="base">
                <a:spcBef>
                  <a:spcPct val="0"/>
                </a:spcBef>
                <a:spcAft>
                  <a:spcPct val="0"/>
                </a:spcAft>
                <a:defRPr/>
              </a:pPr>
              <a:t>7/29/26</a:t>
            </a:fld>
            <a:endParaRPr lang="en-US">
              <a:solidFill>
                <a:srgbClr val="000000"/>
              </a:solidFill>
              <a:latin typeface="Times New Roman" charset="0"/>
              <a:ea typeface="ＭＳ Ｐゴシック" charset="0"/>
            </a:endParaRPr>
          </a:p>
        </p:txBody>
      </p:sp>
      <p:sp>
        <p:nvSpPr>
          <p:cNvPr id="5" name="Footer Placeholder 4"/>
          <p:cNvSpPr>
            <a:spLocks noGrp="1"/>
          </p:cNvSpPr>
          <p:nvPr>
            <p:ph type="ftr" sz="quarter" idx="11"/>
          </p:nvPr>
        </p:nvSpPr>
        <p:spPr>
          <a:xfrm>
            <a:off x="4165600" y="6248400"/>
            <a:ext cx="3860800" cy="457200"/>
          </a:xfrm>
          <a:prstGeom prst="rect">
            <a:avLst/>
          </a:prstGeom>
        </p:spPr>
        <p:txBody>
          <a:bodyPr/>
          <a:lstStyle>
            <a:lvl1pPr>
              <a:defRPr>
                <a:cs typeface="+mn-cs"/>
              </a:defRPr>
            </a:lvl1pPr>
          </a:lstStyle>
          <a:p>
            <a:pPr fontAlgn="base">
              <a:spcBef>
                <a:spcPct val="0"/>
              </a:spcBef>
              <a:spcAft>
                <a:spcPct val="0"/>
              </a:spcAft>
              <a:defRPr/>
            </a:pPr>
            <a:endParaRPr lang="en-US">
              <a:solidFill>
                <a:srgbClr val="000000"/>
              </a:solidFill>
              <a:latin typeface="Times New Roman" charset="0"/>
              <a:ea typeface="ＭＳ Ｐゴシック" charset="0"/>
            </a:endParaRPr>
          </a:p>
        </p:txBody>
      </p:sp>
      <p:sp>
        <p:nvSpPr>
          <p:cNvPr id="6" name="Slide Number Placeholder 5"/>
          <p:cNvSpPr>
            <a:spLocks noGrp="1"/>
          </p:cNvSpPr>
          <p:nvPr>
            <p:ph type="sldNum" sz="quarter" idx="12"/>
          </p:nvPr>
        </p:nvSpPr>
        <p:spPr>
          <a:xfrm>
            <a:off x="8737600" y="6248400"/>
            <a:ext cx="2540000" cy="457200"/>
          </a:xfrm>
          <a:prstGeom prst="rect">
            <a:avLst/>
          </a:prstGeom>
        </p:spPr>
        <p:txBody>
          <a:bodyPr/>
          <a:lstStyle>
            <a:lvl1pPr>
              <a:defRPr>
                <a:cs typeface="+mn-cs"/>
              </a:defRPr>
            </a:lvl1pPr>
          </a:lstStyle>
          <a:p>
            <a:pPr fontAlgn="base">
              <a:spcBef>
                <a:spcPct val="0"/>
              </a:spcBef>
              <a:spcAft>
                <a:spcPct val="0"/>
              </a:spcAft>
              <a:defRPr/>
            </a:pPr>
            <a:fld id="{F64F674A-F86F-9C43-AB9F-4D3FABF2F227}" type="slidenum">
              <a:rPr lang="en-US">
                <a:solidFill>
                  <a:srgbClr val="000000"/>
                </a:solidFill>
                <a:latin typeface="Times New Roman" charset="0"/>
                <a:ea typeface="ＭＳ Ｐゴシック" charset="0"/>
              </a:rPr>
              <a:pPr fontAlgn="base">
                <a:spcBef>
                  <a:spcPct val="0"/>
                </a:spcBef>
                <a:spcAft>
                  <a:spcPct val="0"/>
                </a:spcAft>
                <a:defRPr/>
              </a:pPr>
              <a:t>‹#›</a:t>
            </a:fld>
            <a:endParaRPr lang="en-US">
              <a:solidFill>
                <a:srgbClr val="000000"/>
              </a:solidFill>
              <a:latin typeface="Times New Roman" charset="0"/>
              <a:ea typeface="ＭＳ Ｐゴシック" charset="0"/>
            </a:endParaRPr>
          </a:p>
        </p:txBody>
      </p:sp>
    </p:spTree>
    <p:extLst>
      <p:ext uri="{BB962C8B-B14F-4D97-AF65-F5344CB8AC3E}">
        <p14:creationId xmlns:p14="http://schemas.microsoft.com/office/powerpoint/2010/main" val="3659276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a:xfrm>
            <a:off x="914400" y="6248400"/>
            <a:ext cx="2540000" cy="457200"/>
          </a:xfrm>
          <a:prstGeom prst="rect">
            <a:avLst/>
          </a:prstGeom>
        </p:spPr>
        <p:txBody>
          <a:bodyPr/>
          <a:lstStyle>
            <a:lvl1pPr>
              <a:defRPr>
                <a:cs typeface="+mn-cs"/>
              </a:defRPr>
            </a:lvl1pPr>
          </a:lstStyle>
          <a:p>
            <a:pPr fontAlgn="base">
              <a:spcBef>
                <a:spcPct val="0"/>
              </a:spcBef>
              <a:spcAft>
                <a:spcPct val="0"/>
              </a:spcAft>
              <a:defRPr/>
            </a:pPr>
            <a:fld id="{1543EE9C-3D66-754B-B826-B268588ED2E1}" type="datetimeFigureOut">
              <a:rPr lang="en-US">
                <a:solidFill>
                  <a:srgbClr val="000000"/>
                </a:solidFill>
                <a:latin typeface="Times New Roman" charset="0"/>
                <a:ea typeface="ＭＳ Ｐゴシック" charset="0"/>
              </a:rPr>
              <a:pPr fontAlgn="base">
                <a:spcBef>
                  <a:spcPct val="0"/>
                </a:spcBef>
                <a:spcAft>
                  <a:spcPct val="0"/>
                </a:spcAft>
                <a:defRPr/>
              </a:pPr>
              <a:t>7/29/26</a:t>
            </a:fld>
            <a:endParaRPr lang="en-US">
              <a:solidFill>
                <a:srgbClr val="000000"/>
              </a:solidFill>
              <a:latin typeface="Times New Roman" charset="0"/>
              <a:ea typeface="ＭＳ Ｐゴシック" charset="0"/>
            </a:endParaRPr>
          </a:p>
        </p:txBody>
      </p:sp>
      <p:sp>
        <p:nvSpPr>
          <p:cNvPr id="5" name="Footer Placeholder 4"/>
          <p:cNvSpPr>
            <a:spLocks noGrp="1"/>
          </p:cNvSpPr>
          <p:nvPr>
            <p:ph type="ftr" sz="quarter" idx="11"/>
          </p:nvPr>
        </p:nvSpPr>
        <p:spPr>
          <a:xfrm>
            <a:off x="4165600" y="6248400"/>
            <a:ext cx="3860800" cy="457200"/>
          </a:xfrm>
          <a:prstGeom prst="rect">
            <a:avLst/>
          </a:prstGeom>
        </p:spPr>
        <p:txBody>
          <a:bodyPr/>
          <a:lstStyle>
            <a:lvl1pPr>
              <a:defRPr>
                <a:cs typeface="+mn-cs"/>
              </a:defRPr>
            </a:lvl1pPr>
          </a:lstStyle>
          <a:p>
            <a:pPr fontAlgn="base">
              <a:spcBef>
                <a:spcPct val="0"/>
              </a:spcBef>
              <a:spcAft>
                <a:spcPct val="0"/>
              </a:spcAft>
              <a:defRPr/>
            </a:pPr>
            <a:endParaRPr lang="en-US">
              <a:solidFill>
                <a:srgbClr val="000000"/>
              </a:solidFill>
              <a:latin typeface="Times New Roman" charset="0"/>
              <a:ea typeface="ＭＳ Ｐゴシック" charset="0"/>
            </a:endParaRPr>
          </a:p>
        </p:txBody>
      </p:sp>
      <p:sp>
        <p:nvSpPr>
          <p:cNvPr id="6" name="Slide Number Placeholder 5"/>
          <p:cNvSpPr>
            <a:spLocks noGrp="1"/>
          </p:cNvSpPr>
          <p:nvPr>
            <p:ph type="sldNum" sz="quarter" idx="12"/>
          </p:nvPr>
        </p:nvSpPr>
        <p:spPr>
          <a:xfrm>
            <a:off x="8737600" y="6248400"/>
            <a:ext cx="2540000" cy="457200"/>
          </a:xfrm>
          <a:prstGeom prst="rect">
            <a:avLst/>
          </a:prstGeom>
        </p:spPr>
        <p:txBody>
          <a:bodyPr/>
          <a:lstStyle>
            <a:lvl1pPr>
              <a:defRPr>
                <a:cs typeface="+mn-cs"/>
              </a:defRPr>
            </a:lvl1pPr>
          </a:lstStyle>
          <a:p>
            <a:pPr fontAlgn="base">
              <a:spcBef>
                <a:spcPct val="0"/>
              </a:spcBef>
              <a:spcAft>
                <a:spcPct val="0"/>
              </a:spcAft>
              <a:defRPr/>
            </a:pPr>
            <a:fld id="{66A42F1A-7455-3F43-8D44-DA3E5285609D}" type="slidenum">
              <a:rPr lang="en-US">
                <a:solidFill>
                  <a:srgbClr val="000000"/>
                </a:solidFill>
                <a:latin typeface="Times New Roman" charset="0"/>
                <a:ea typeface="ＭＳ Ｐゴシック" charset="0"/>
              </a:rPr>
              <a:pPr fontAlgn="base">
                <a:spcBef>
                  <a:spcPct val="0"/>
                </a:spcBef>
                <a:spcAft>
                  <a:spcPct val="0"/>
                </a:spcAft>
                <a:defRPr/>
              </a:pPr>
              <a:t>‹#›</a:t>
            </a:fld>
            <a:endParaRPr lang="en-US">
              <a:solidFill>
                <a:srgbClr val="000000"/>
              </a:solidFill>
              <a:latin typeface="Times New Roman" charset="0"/>
              <a:ea typeface="ＭＳ Ｐゴシック" charset="0"/>
            </a:endParaRPr>
          </a:p>
        </p:txBody>
      </p:sp>
    </p:spTree>
    <p:extLst>
      <p:ext uri="{BB962C8B-B14F-4D97-AF65-F5344CB8AC3E}">
        <p14:creationId xmlns:p14="http://schemas.microsoft.com/office/powerpoint/2010/main" val="1247693283"/>
      </p:ext>
    </p:extLst>
  </p:cSld>
  <p:clrMapOvr>
    <a:masterClrMapping/>
  </p:clrMapOvr>
</p:sldLayout>
</file>

<file path=ppt/slideMasters/_rels/slideMaster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theme" Target="../theme/theme1.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png"/><Relationship Id="rId10" Type="http://schemas.microsoft.com/office/2007/relationships/hdphoto" Target="../media/hdphoto4.wdp"/><Relationship Id="rId4" Type="http://schemas.openxmlformats.org/officeDocument/2006/relationships/image" Target="../media/image1.png"/><Relationship Id="rId9" Type="http://schemas.microsoft.com/office/2007/relationships/hdphoto" Target="../media/hdphoto3.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380001" y="1596996"/>
            <a:ext cx="11659599" cy="510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7" name="Rectangle 3"/>
          <p:cNvSpPr>
            <a:spLocks noGrp="1" noChangeArrowheads="1"/>
          </p:cNvSpPr>
          <p:nvPr>
            <p:ph type="title"/>
          </p:nvPr>
        </p:nvSpPr>
        <p:spPr bwMode="auto">
          <a:xfrm>
            <a:off x="4176964" y="109057"/>
            <a:ext cx="7213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32" name="Text Box 8"/>
          <p:cNvSpPr txBox="1">
            <a:spLocks noChangeArrowheads="1"/>
          </p:cNvSpPr>
          <p:nvPr/>
        </p:nvSpPr>
        <p:spPr bwMode="auto">
          <a:xfrm>
            <a:off x="994834" y="118427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charset="0"/>
                <a:ea typeface="ＭＳ Ｐゴシック" charset="0"/>
              </a:defRPr>
            </a:lvl1pPr>
            <a:lvl2pPr marL="742950" indent="-285750">
              <a:defRPr>
                <a:solidFill>
                  <a:schemeClr val="tx1"/>
                </a:solidFill>
                <a:latin typeface="Times New Roman" charset="0"/>
                <a:ea typeface="ＭＳ Ｐゴシック" charset="0"/>
              </a:defRPr>
            </a:lvl2pPr>
            <a:lvl3pPr marL="1143000" indent="-228600">
              <a:defRPr>
                <a:solidFill>
                  <a:schemeClr val="tx1"/>
                </a:solidFill>
                <a:latin typeface="Times New Roman" charset="0"/>
                <a:ea typeface="ＭＳ Ｐゴシック" charset="0"/>
              </a:defRPr>
            </a:lvl3pPr>
            <a:lvl4pPr marL="1600200" indent="-228600">
              <a:defRPr>
                <a:solidFill>
                  <a:schemeClr val="tx1"/>
                </a:solidFill>
                <a:latin typeface="Times New Roman" charset="0"/>
                <a:ea typeface="ＭＳ Ｐゴシック" charset="0"/>
              </a:defRPr>
            </a:lvl4pPr>
            <a:lvl5pPr marL="2057400" indent="-228600">
              <a:defRPr>
                <a:solidFill>
                  <a:schemeClr val="tx1"/>
                </a:solidFill>
                <a:latin typeface="Times New Roman" charset="0"/>
                <a:ea typeface="ＭＳ Ｐゴシック" charset="0"/>
              </a:defRPr>
            </a:lvl5pPr>
            <a:lvl6pPr marL="2514600" indent="-228600" fontAlgn="base">
              <a:spcBef>
                <a:spcPct val="0"/>
              </a:spcBef>
              <a:spcAft>
                <a:spcPct val="0"/>
              </a:spcAft>
              <a:defRPr>
                <a:solidFill>
                  <a:schemeClr val="tx1"/>
                </a:solidFill>
                <a:latin typeface="Times New Roman" charset="0"/>
                <a:ea typeface="ＭＳ Ｐゴシック" charset="0"/>
              </a:defRPr>
            </a:lvl6pPr>
            <a:lvl7pPr marL="2971800" indent="-228600" fontAlgn="base">
              <a:spcBef>
                <a:spcPct val="0"/>
              </a:spcBef>
              <a:spcAft>
                <a:spcPct val="0"/>
              </a:spcAft>
              <a:defRPr>
                <a:solidFill>
                  <a:schemeClr val="tx1"/>
                </a:solidFill>
                <a:latin typeface="Times New Roman" charset="0"/>
                <a:ea typeface="ＭＳ Ｐゴシック" charset="0"/>
              </a:defRPr>
            </a:lvl7pPr>
            <a:lvl8pPr marL="3429000" indent="-228600" fontAlgn="base">
              <a:spcBef>
                <a:spcPct val="0"/>
              </a:spcBef>
              <a:spcAft>
                <a:spcPct val="0"/>
              </a:spcAft>
              <a:defRPr>
                <a:solidFill>
                  <a:schemeClr val="tx1"/>
                </a:solidFill>
                <a:latin typeface="Times New Roman" charset="0"/>
                <a:ea typeface="ＭＳ Ｐゴシック" charset="0"/>
              </a:defRPr>
            </a:lvl8pPr>
            <a:lvl9pPr marL="3886200" indent="-228600" fontAlgn="base">
              <a:spcBef>
                <a:spcPct val="0"/>
              </a:spcBef>
              <a:spcAft>
                <a:spcPct val="0"/>
              </a:spcAft>
              <a:defRPr>
                <a:solidFill>
                  <a:schemeClr val="tx1"/>
                </a:solidFill>
                <a:latin typeface="Times New Roman" charset="0"/>
                <a:ea typeface="ＭＳ Ｐゴシック" charset="0"/>
              </a:defRPr>
            </a:lvl9pPr>
          </a:lstStyle>
          <a:p>
            <a:pPr fontAlgn="base">
              <a:spcBef>
                <a:spcPct val="0"/>
              </a:spcBef>
              <a:spcAft>
                <a:spcPct val="0"/>
              </a:spcAft>
              <a:defRPr/>
            </a:pPr>
            <a:endParaRPr lang="en-US" sz="1800">
              <a:solidFill>
                <a:srgbClr val="000000"/>
              </a:solidFill>
              <a:cs typeface="ＭＳ Ｐゴシック" charset="0"/>
            </a:endParaRPr>
          </a:p>
        </p:txBody>
      </p:sp>
      <p:sp>
        <p:nvSpPr>
          <p:cNvPr id="1029" name="Rectangle 9"/>
          <p:cNvSpPr>
            <a:spLocks noChangeArrowheads="1"/>
          </p:cNvSpPr>
          <p:nvPr/>
        </p:nvSpPr>
        <p:spPr bwMode="auto">
          <a:xfrm>
            <a:off x="-32890" y="1017520"/>
            <a:ext cx="2170787"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fontAlgn="base">
              <a:spcBef>
                <a:spcPct val="0"/>
              </a:spcBef>
              <a:spcAft>
                <a:spcPct val="0"/>
              </a:spcAft>
            </a:pPr>
            <a:r>
              <a:rPr lang="en-US" sz="1400" b="1" dirty="0">
                <a:solidFill>
                  <a:srgbClr val="000000"/>
                </a:solidFill>
                <a:latin typeface="Arial" charset="0"/>
                <a:ea typeface="ＭＳ Ｐゴシック" charset="0"/>
                <a:cs typeface="ＭＳ Ｐゴシック" charset="0"/>
              </a:rPr>
              <a:t>Additive Manufacturing</a:t>
            </a:r>
            <a:endParaRPr lang="en-US" sz="1400" dirty="0">
              <a:solidFill>
                <a:srgbClr val="000000"/>
              </a:solidFill>
              <a:latin typeface="Times New Roman" charset="0"/>
              <a:ea typeface="ＭＳ Ｐゴシック" charset="0"/>
              <a:cs typeface="ＭＳ Ｐゴシック" charset="0"/>
            </a:endParaRPr>
          </a:p>
        </p:txBody>
      </p:sp>
      <p:sp>
        <p:nvSpPr>
          <p:cNvPr id="1030" name="Rectangle 10"/>
          <p:cNvSpPr>
            <a:spLocks noChangeArrowheads="1"/>
          </p:cNvSpPr>
          <p:nvPr/>
        </p:nvSpPr>
        <p:spPr bwMode="auto">
          <a:xfrm>
            <a:off x="571516" y="1316006"/>
            <a:ext cx="10972800" cy="76200"/>
          </a:xfrm>
          <a:prstGeom prst="rect">
            <a:avLst/>
          </a:prstGeom>
          <a:solidFill>
            <a:srgbClr val="800000"/>
          </a:solidFill>
          <a:ln w="9525">
            <a:solidFill>
              <a:schemeClr val="tx1"/>
            </a:solidFill>
            <a:miter lim="800000"/>
            <a:headEnd/>
            <a:tailEnd/>
          </a:ln>
        </p:spPr>
        <p:txBody>
          <a:bodyPr wrap="none" anchor="ctr"/>
          <a:lstStyle/>
          <a:p>
            <a:pPr fontAlgn="base">
              <a:spcBef>
                <a:spcPct val="0"/>
              </a:spcBef>
              <a:spcAft>
                <a:spcPct val="0"/>
              </a:spcAft>
            </a:pPr>
            <a:endParaRPr lang="en-US" sz="1800">
              <a:solidFill>
                <a:srgbClr val="800000"/>
              </a:solidFill>
              <a:latin typeface="Times New Roman" charset="0"/>
              <a:ea typeface="ＭＳ Ｐゴシック" charset="0"/>
              <a:cs typeface="ＭＳ Ｐゴシック" charset="0"/>
            </a:endParaRPr>
          </a:p>
        </p:txBody>
      </p:sp>
      <p:grpSp>
        <p:nvGrpSpPr>
          <p:cNvPr id="8" name="Group 7"/>
          <p:cNvGrpSpPr>
            <a:grpSpLocks noChangeAspect="1"/>
          </p:cNvGrpSpPr>
          <p:nvPr userDrawn="1"/>
        </p:nvGrpSpPr>
        <p:grpSpPr>
          <a:xfrm>
            <a:off x="76345" y="106166"/>
            <a:ext cx="1523855" cy="938141"/>
            <a:chOff x="265533" y="304800"/>
            <a:chExt cx="1726651" cy="1417320"/>
          </a:xfrm>
        </p:grpSpPr>
        <p:pic>
          <p:nvPicPr>
            <p:cNvPr id="9" name="Picture 8"/>
            <p:cNvPicPr>
              <a:picLocks noChangeAspect="1"/>
            </p:cNvPicPr>
            <p:nvPr userDrawn="1"/>
          </p:nvPicPr>
          <p:blipFill>
            <a:blip r:embed="rId4"/>
            <a:stretch>
              <a:fillRect/>
            </a:stretch>
          </p:blipFill>
          <p:spPr>
            <a:xfrm>
              <a:off x="762000" y="633984"/>
              <a:ext cx="813816" cy="813816"/>
            </a:xfrm>
            <a:prstGeom prst="rect">
              <a:avLst/>
            </a:prstGeom>
          </p:spPr>
        </p:pic>
        <p:grpSp>
          <p:nvGrpSpPr>
            <p:cNvPr id="10" name="Group 9"/>
            <p:cNvGrpSpPr/>
            <p:nvPr userDrawn="1"/>
          </p:nvGrpSpPr>
          <p:grpSpPr>
            <a:xfrm>
              <a:off x="265533" y="304800"/>
              <a:ext cx="1726651" cy="1417320"/>
              <a:chOff x="265533" y="304800"/>
              <a:chExt cx="1726651" cy="1417320"/>
            </a:xfrm>
          </p:grpSpPr>
          <p:pic>
            <p:nvPicPr>
              <p:cNvPr id="11" name="Content Placeholder 7"/>
              <p:cNvPicPr>
                <a:picLocks noChangeAspect="1"/>
              </p:cNvPicPr>
              <p:nvPr userDrawn="1"/>
            </p:nvPicPr>
            <p:blipFill rotWithShape="1">
              <a:blip r:embed="rId5">
                <a:extLst>
                  <a:ext uri="{BEBA8EAE-BF5A-486C-A8C5-ECC9F3942E4B}">
                    <a14:imgProps xmlns:a14="http://schemas.microsoft.com/office/drawing/2010/main">
                      <a14:imgLayer r:embed="rId6">
                        <a14:imgEffect>
                          <a14:backgroundRemoval t="1220" b="96037" l="2624" r="93003"/>
                        </a14:imgEffect>
                        <a14:imgEffect>
                          <a14:saturation sat="400000"/>
                        </a14:imgEffect>
                      </a14:imgLayer>
                    </a14:imgProps>
                  </a:ext>
                </a:extLst>
              </a:blip>
              <a:srcRect l="765" r="6522"/>
              <a:stretch/>
            </p:blipFill>
            <p:spPr>
              <a:xfrm>
                <a:off x="265533" y="859536"/>
                <a:ext cx="496467" cy="512064"/>
              </a:xfrm>
              <a:prstGeom prst="rect">
                <a:avLst/>
              </a:prstGeom>
            </p:spPr>
          </p:pic>
          <p:pic>
            <p:nvPicPr>
              <p:cNvPr id="12" name="Content Placeholder 7"/>
              <p:cNvPicPr>
                <a:picLocks noChangeAspect="1"/>
              </p:cNvPicPr>
              <p:nvPr userDrawn="1"/>
            </p:nvPicPr>
            <p:blipFill rotWithShape="1">
              <a:blip r:embed="rId7">
                <a:extLst>
                  <a:ext uri="{BEBA8EAE-BF5A-486C-A8C5-ECC9F3942E4B}">
                    <a14:imgProps xmlns:a14="http://schemas.microsoft.com/office/drawing/2010/main">
                      <a14:imgLayer r:embed="rId8">
                        <a14:imgEffect>
                          <a14:backgroundRemoval t="1220" b="96037" l="2624" r="93003"/>
                        </a14:imgEffect>
                      </a14:imgLayer>
                    </a14:imgProps>
                  </a:ext>
                </a:extLst>
              </a:blip>
              <a:srcRect l="765" r="6522"/>
              <a:stretch/>
            </p:blipFill>
            <p:spPr>
              <a:xfrm>
                <a:off x="1371600" y="304800"/>
                <a:ext cx="620584" cy="640080"/>
              </a:xfrm>
              <a:prstGeom prst="rect">
                <a:avLst/>
              </a:prstGeom>
            </p:spPr>
          </p:pic>
          <p:pic>
            <p:nvPicPr>
              <p:cNvPr id="13" name="Content Placeholder 7"/>
              <p:cNvPicPr>
                <a:picLocks noChangeAspect="1"/>
              </p:cNvPicPr>
              <p:nvPr userDrawn="1"/>
            </p:nvPicPr>
            <p:blipFill rotWithShape="1">
              <a:blip r:embed="rId7">
                <a:extLst>
                  <a:ext uri="{BEBA8EAE-BF5A-486C-A8C5-ECC9F3942E4B}">
                    <a14:imgProps xmlns:a14="http://schemas.microsoft.com/office/drawing/2010/main">
                      <a14:imgLayer r:embed="rId9">
                        <a14:imgEffect>
                          <a14:backgroundRemoval t="1220" b="96037" l="2624" r="93003"/>
                        </a14:imgEffect>
                      </a14:imgLayer>
                    </a14:imgProps>
                  </a:ext>
                </a:extLst>
              </a:blip>
              <a:srcRect l="765" r="6522"/>
              <a:stretch/>
            </p:blipFill>
            <p:spPr>
              <a:xfrm>
                <a:off x="990600" y="1447800"/>
                <a:ext cx="265965" cy="274320"/>
              </a:xfrm>
              <a:prstGeom prst="rect">
                <a:avLst/>
              </a:prstGeom>
            </p:spPr>
          </p:pic>
          <p:pic>
            <p:nvPicPr>
              <p:cNvPr id="14" name="Content Placeholder 7"/>
              <p:cNvPicPr>
                <a:picLocks noChangeAspect="1"/>
              </p:cNvPicPr>
              <p:nvPr userDrawn="1"/>
            </p:nvPicPr>
            <p:blipFill rotWithShape="1">
              <a:blip r:embed="rId7">
                <a:extLst>
                  <a:ext uri="{BEBA8EAE-BF5A-486C-A8C5-ECC9F3942E4B}">
                    <a14:imgProps xmlns:a14="http://schemas.microsoft.com/office/drawing/2010/main">
                      <a14:imgLayer r:embed="rId10">
                        <a14:imgEffect>
                          <a14:backgroundRemoval t="1220" b="96037" l="2624" r="93003"/>
                        </a14:imgEffect>
                      </a14:imgLayer>
                    </a14:imgProps>
                  </a:ext>
                </a:extLst>
              </a:blip>
              <a:srcRect l="765" r="6522"/>
              <a:stretch/>
            </p:blipFill>
            <p:spPr>
              <a:xfrm>
                <a:off x="609600" y="762000"/>
                <a:ext cx="177310" cy="182880"/>
              </a:xfrm>
              <a:prstGeom prst="rect">
                <a:avLst/>
              </a:prstGeom>
            </p:spPr>
          </p:pic>
          <p:pic>
            <p:nvPicPr>
              <p:cNvPr id="15" name="Content Placeholder 7"/>
              <p:cNvPicPr>
                <a:picLocks noChangeAspect="1"/>
              </p:cNvPicPr>
              <p:nvPr userDrawn="1"/>
            </p:nvPicPr>
            <p:blipFill rotWithShape="1">
              <a:blip r:embed="rId7">
                <a:extLst>
                  <a:ext uri="{BEBA8EAE-BF5A-486C-A8C5-ECC9F3942E4B}">
                    <a14:imgProps xmlns:a14="http://schemas.microsoft.com/office/drawing/2010/main">
                      <a14:imgLayer r:embed="rId8">
                        <a14:imgEffect>
                          <a14:backgroundRemoval t="1220" b="96037" l="2624" r="93003"/>
                        </a14:imgEffect>
                      </a14:imgLayer>
                    </a14:imgProps>
                  </a:ext>
                </a:extLst>
              </a:blip>
              <a:srcRect l="765" r="6522"/>
              <a:stretch/>
            </p:blipFill>
            <p:spPr>
              <a:xfrm rot="13939300">
                <a:off x="604965" y="1208857"/>
                <a:ext cx="443274" cy="457200"/>
              </a:xfrm>
              <a:prstGeom prst="rect">
                <a:avLst/>
              </a:prstGeom>
            </p:spPr>
          </p:pic>
          <p:pic>
            <p:nvPicPr>
              <p:cNvPr id="16" name="Content Placeholder 7"/>
              <p:cNvPicPr>
                <a:picLocks noChangeAspect="1"/>
              </p:cNvPicPr>
              <p:nvPr userDrawn="1"/>
            </p:nvPicPr>
            <p:blipFill rotWithShape="1">
              <a:blip r:embed="rId7">
                <a:extLst>
                  <a:ext uri="{BEBA8EAE-BF5A-486C-A8C5-ECC9F3942E4B}">
                    <a14:imgProps xmlns:a14="http://schemas.microsoft.com/office/drawing/2010/main">
                      <a14:imgLayer r:embed="rId8">
                        <a14:imgEffect>
                          <a14:backgroundRemoval t="1220" b="96037" l="2624" r="93003"/>
                        </a14:imgEffect>
                      </a14:imgLayer>
                    </a14:imgProps>
                  </a:ext>
                </a:extLst>
              </a:blip>
              <a:srcRect l="765" r="6522"/>
              <a:stretch/>
            </p:blipFill>
            <p:spPr>
              <a:xfrm rot="13939300">
                <a:off x="1123656" y="432926"/>
                <a:ext cx="265965" cy="274320"/>
              </a:xfrm>
              <a:prstGeom prst="rect">
                <a:avLst/>
              </a:prstGeom>
            </p:spPr>
          </p:pic>
          <p:pic>
            <p:nvPicPr>
              <p:cNvPr id="17" name="Content Placeholder 7"/>
              <p:cNvPicPr>
                <a:picLocks noChangeAspect="1"/>
              </p:cNvPicPr>
              <p:nvPr userDrawn="1"/>
            </p:nvPicPr>
            <p:blipFill rotWithShape="1">
              <a:blip r:embed="rId7">
                <a:extLst>
                  <a:ext uri="{BEBA8EAE-BF5A-486C-A8C5-ECC9F3942E4B}">
                    <a14:imgProps xmlns:a14="http://schemas.microsoft.com/office/drawing/2010/main">
                      <a14:imgLayer r:embed="rId8">
                        <a14:imgEffect>
                          <a14:backgroundRemoval t="1220" b="96037" l="2624" r="93003"/>
                        </a14:imgEffect>
                      </a14:imgLayer>
                    </a14:imgProps>
                  </a:ext>
                </a:extLst>
              </a:blip>
              <a:srcRect l="765" r="6522"/>
              <a:stretch/>
            </p:blipFill>
            <p:spPr>
              <a:xfrm>
                <a:off x="1371600" y="1295400"/>
                <a:ext cx="177310" cy="182880"/>
              </a:xfrm>
              <a:prstGeom prst="rect">
                <a:avLst/>
              </a:prstGeom>
            </p:spPr>
          </p:pic>
          <p:pic>
            <p:nvPicPr>
              <p:cNvPr id="18" name="Content Placeholder 7"/>
              <p:cNvPicPr>
                <a:picLocks noChangeAspect="1"/>
              </p:cNvPicPr>
              <p:nvPr userDrawn="1"/>
            </p:nvPicPr>
            <p:blipFill rotWithShape="1">
              <a:blip r:embed="rId7">
                <a:extLst>
                  <a:ext uri="{BEBA8EAE-BF5A-486C-A8C5-ECC9F3942E4B}">
                    <a14:imgProps xmlns:a14="http://schemas.microsoft.com/office/drawing/2010/main">
                      <a14:imgLayer r:embed="rId8">
                        <a14:imgEffect>
                          <a14:backgroundRemoval t="1220" b="96037" l="2624" r="93003"/>
                        </a14:imgEffect>
                      </a14:imgLayer>
                    </a14:imgProps>
                  </a:ext>
                </a:extLst>
              </a:blip>
              <a:srcRect l="765" r="6522"/>
              <a:stretch/>
            </p:blipFill>
            <p:spPr>
              <a:xfrm>
                <a:off x="685800" y="381000"/>
                <a:ext cx="239369" cy="246888"/>
              </a:xfrm>
              <a:prstGeom prst="rect">
                <a:avLst/>
              </a:prstGeom>
            </p:spPr>
          </p:pic>
          <p:pic>
            <p:nvPicPr>
              <p:cNvPr id="19" name="Content Placeholder 7"/>
              <p:cNvPicPr>
                <a:picLocks noChangeAspect="1"/>
              </p:cNvPicPr>
              <p:nvPr userDrawn="1"/>
            </p:nvPicPr>
            <p:blipFill rotWithShape="1">
              <a:blip r:embed="rId7">
                <a:extLst>
                  <a:ext uri="{BEBA8EAE-BF5A-486C-A8C5-ECC9F3942E4B}">
                    <a14:imgProps xmlns:a14="http://schemas.microsoft.com/office/drawing/2010/main">
                      <a14:imgLayer r:embed="rId8">
                        <a14:imgEffect>
                          <a14:backgroundRemoval t="1220" b="96037" l="2624" r="93003"/>
                        </a14:imgEffect>
                      </a14:imgLayer>
                    </a14:imgProps>
                  </a:ext>
                </a:extLst>
              </a:blip>
              <a:srcRect l="765" r="6522"/>
              <a:stretch/>
            </p:blipFill>
            <p:spPr>
              <a:xfrm>
                <a:off x="1619618" y="960120"/>
                <a:ext cx="132982" cy="137160"/>
              </a:xfrm>
              <a:prstGeom prst="rect">
                <a:avLst/>
              </a:prstGeom>
            </p:spPr>
          </p:pic>
          <p:pic>
            <p:nvPicPr>
              <p:cNvPr id="20" name="Content Placeholder 7"/>
              <p:cNvPicPr>
                <a:picLocks noChangeAspect="1"/>
              </p:cNvPicPr>
              <p:nvPr userDrawn="1"/>
            </p:nvPicPr>
            <p:blipFill rotWithShape="1">
              <a:blip r:embed="rId7">
                <a:extLst>
                  <a:ext uri="{BEBA8EAE-BF5A-486C-A8C5-ECC9F3942E4B}">
                    <a14:imgProps xmlns:a14="http://schemas.microsoft.com/office/drawing/2010/main">
                      <a14:imgLayer r:embed="rId8">
                        <a14:imgEffect>
                          <a14:backgroundRemoval t="1220" b="96037" l="2624" r="93003"/>
                        </a14:imgEffect>
                      </a14:imgLayer>
                    </a14:imgProps>
                  </a:ext>
                </a:extLst>
              </a:blip>
              <a:srcRect l="765" r="6522"/>
              <a:stretch/>
            </p:blipFill>
            <p:spPr>
              <a:xfrm>
                <a:off x="533400" y="609600"/>
                <a:ext cx="132982" cy="137160"/>
              </a:xfrm>
              <a:prstGeom prst="rect">
                <a:avLst/>
              </a:prstGeom>
            </p:spPr>
          </p:pic>
          <p:pic>
            <p:nvPicPr>
              <p:cNvPr id="21" name="Content Placeholder 7"/>
              <p:cNvPicPr>
                <a:picLocks noChangeAspect="1"/>
              </p:cNvPicPr>
              <p:nvPr userDrawn="1"/>
            </p:nvPicPr>
            <p:blipFill rotWithShape="1">
              <a:blip r:embed="rId7">
                <a:extLst>
                  <a:ext uri="{BEBA8EAE-BF5A-486C-A8C5-ECC9F3942E4B}">
                    <a14:imgProps xmlns:a14="http://schemas.microsoft.com/office/drawing/2010/main">
                      <a14:imgLayer r:embed="rId8">
                        <a14:imgEffect>
                          <a14:backgroundRemoval t="1220" b="96037" l="2624" r="93003"/>
                        </a14:imgEffect>
                      </a14:imgLayer>
                    </a14:imgProps>
                  </a:ext>
                </a:extLst>
              </a:blip>
              <a:srcRect l="765" r="6522"/>
              <a:stretch/>
            </p:blipFill>
            <p:spPr>
              <a:xfrm>
                <a:off x="1516822" y="1511808"/>
                <a:ext cx="159578" cy="164592"/>
              </a:xfrm>
              <a:prstGeom prst="rect">
                <a:avLst/>
              </a:prstGeom>
            </p:spPr>
          </p:pic>
          <p:pic>
            <p:nvPicPr>
              <p:cNvPr id="22" name="Content Placeholder 7"/>
              <p:cNvPicPr>
                <a:picLocks noChangeAspect="1"/>
              </p:cNvPicPr>
              <p:nvPr userDrawn="1"/>
            </p:nvPicPr>
            <p:blipFill rotWithShape="1">
              <a:blip r:embed="rId7">
                <a:extLst>
                  <a:ext uri="{BEBA8EAE-BF5A-486C-A8C5-ECC9F3942E4B}">
                    <a14:imgProps xmlns:a14="http://schemas.microsoft.com/office/drawing/2010/main">
                      <a14:imgLayer r:embed="rId8">
                        <a14:imgEffect>
                          <a14:backgroundRemoval t="1220" b="96037" l="2624" r="93003"/>
                        </a14:imgEffect>
                      </a14:imgLayer>
                    </a14:imgProps>
                  </a:ext>
                </a:extLst>
              </a:blip>
              <a:srcRect l="765" r="6522"/>
              <a:stretch/>
            </p:blipFill>
            <p:spPr>
              <a:xfrm>
                <a:off x="1600200" y="1219200"/>
                <a:ext cx="124117" cy="128016"/>
              </a:xfrm>
              <a:prstGeom prst="rect">
                <a:avLst/>
              </a:prstGeom>
            </p:spPr>
          </p:pic>
        </p:grpSp>
      </p:grpSp>
    </p:spTree>
    <p:extLst>
      <p:ext uri="{BB962C8B-B14F-4D97-AF65-F5344CB8AC3E}">
        <p14:creationId xmlns:p14="http://schemas.microsoft.com/office/powerpoint/2010/main" val="3499746232"/>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6.emf"/><Relationship Id="rId4" Type="http://schemas.openxmlformats.org/officeDocument/2006/relationships/image" Target="../media/image35.emf"/></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5.emf"/></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customXml" Target="../ink/ink3.xml"/><Relationship Id="rId3" Type="http://schemas.openxmlformats.org/officeDocument/2006/relationships/image" Target="../media/image9.png"/><Relationship Id="rId7" Type="http://schemas.openxmlformats.org/officeDocument/2006/relationships/image" Target="../media/image38.png"/><Relationship Id="rId12" Type="http://schemas.openxmlformats.org/officeDocument/2006/relationships/image" Target="../media/image40.png"/><Relationship Id="rId2" Type="http://schemas.openxmlformats.org/officeDocument/2006/relationships/notesSlide" Target="../notesSlides/notesSlide12.xml"/><Relationship Id="rId16" Type="http://schemas.openxmlformats.org/officeDocument/2006/relationships/image" Target="../media/image42.png"/><Relationship Id="rId1" Type="http://schemas.openxmlformats.org/officeDocument/2006/relationships/slideLayout" Target="../slideLayouts/slideLayout2.xml"/><Relationship Id="rId6" Type="http://schemas.microsoft.com/office/2007/relationships/hdphoto" Target="../media/hdphoto7.wdp"/><Relationship Id="rId11" Type="http://schemas.openxmlformats.org/officeDocument/2006/relationships/customXml" Target="../ink/ink2.xml"/><Relationship Id="rId5" Type="http://schemas.microsoft.com/office/2007/relationships/hdphoto" Target="../media/hdphoto6.wdp"/><Relationship Id="rId15" Type="http://schemas.openxmlformats.org/officeDocument/2006/relationships/customXml" Target="../ink/ink4.xml"/><Relationship Id="rId10"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customXml" Target="../ink/ink1.xml"/><Relationship Id="rId14" Type="http://schemas.openxmlformats.org/officeDocument/2006/relationships/image" Target="../media/image41.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15.png"/><Relationship Id="rId3" Type="http://schemas.openxmlformats.org/officeDocument/2006/relationships/image" Target="../media/image43.png"/><Relationship Id="rId7" Type="http://schemas.microsoft.com/office/2007/relationships/hdphoto" Target="../media/hdphoto9.wdp"/><Relationship Id="rId12"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customXml" Target="../ink/ink6.xml"/><Relationship Id="rId5" Type="http://schemas.openxmlformats.org/officeDocument/2006/relationships/image" Target="../media/image9.png"/><Relationship Id="rId10" Type="http://schemas.openxmlformats.org/officeDocument/2006/relationships/image" Target="../media/image40.png"/><Relationship Id="rId4" Type="http://schemas.microsoft.com/office/2007/relationships/hdphoto" Target="../media/hdphoto8.wdp"/><Relationship Id="rId9" Type="http://schemas.openxmlformats.org/officeDocument/2006/relationships/customXml" Target="../ink/ink5.xml"/></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9.png"/><Relationship Id="rId7" Type="http://schemas.microsoft.com/office/2007/relationships/hdphoto" Target="../media/hdphoto10.wdp"/><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38.png"/><Relationship Id="rId4" Type="http://schemas.openxmlformats.org/officeDocument/2006/relationships/image" Target="../media/image44.png"/><Relationship Id="rId9" Type="http://schemas.microsoft.com/office/2007/relationships/hdphoto" Target="../media/hdphoto11.wdp"/></Relationships>
</file>

<file path=ppt/slides/_rels/slide1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9.png"/><Relationship Id="rId7" Type="http://schemas.microsoft.com/office/2007/relationships/hdphoto" Target="../media/hdphoto12.wdp"/><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15.png"/><Relationship Id="rId4" Type="http://schemas.openxmlformats.org/officeDocument/2006/relationships/image" Target="../media/image48.png"/><Relationship Id="rId9" Type="http://schemas.microsoft.com/office/2007/relationships/hdphoto" Target="../media/hdphoto13.wdp"/></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19.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2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5.wdp"/><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9.png"/><Relationship Id="rId7"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chart" Target="../charts/chart6.xml"/><Relationship Id="rId4" Type="http://schemas.openxmlformats.org/officeDocument/2006/relationships/chart" Target="../charts/chart5.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2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6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61.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9.png"/><Relationship Id="rId7" Type="http://schemas.openxmlformats.org/officeDocument/2006/relationships/image" Target="../media/image28.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2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4.gif"/></Relationships>
</file>

<file path=ppt/slides/_rels/slide7.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9.png"/><Relationship Id="rId7" Type="http://schemas.openxmlformats.org/officeDocument/2006/relationships/image" Target="../media/image28.emf"/><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640D4-0CFA-79F7-A744-D3F9BC81C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ED1C10-AAE6-64E5-0BAE-E89093A3F18A}"/>
              </a:ext>
            </a:extLst>
          </p:cNvPr>
          <p:cNvSpPr>
            <a:spLocks noGrp="1"/>
          </p:cNvSpPr>
          <p:nvPr>
            <p:ph type="ctrTitle"/>
          </p:nvPr>
        </p:nvSpPr>
        <p:spPr>
          <a:xfrm>
            <a:off x="1726207" y="2014190"/>
            <a:ext cx="8747760" cy="1470025"/>
          </a:xfrm>
        </p:spPr>
        <p:txBody>
          <a:bodyPr/>
          <a:lstStyle/>
          <a:p>
            <a:r>
              <a:rPr lang="en-US" sz="4400" dirty="0"/>
              <a:t>Microfabricated Gas Sensor Array </a:t>
            </a:r>
            <a:br>
              <a:rPr lang="en-US" sz="4400" dirty="0"/>
            </a:br>
            <a:r>
              <a:rPr lang="en-US" sz="4400" dirty="0"/>
              <a:t>For The Detection Of Airborne </a:t>
            </a:r>
            <a:br>
              <a:rPr lang="en-US" sz="4400" dirty="0"/>
            </a:br>
            <a:r>
              <a:rPr lang="en-US" sz="4400" dirty="0"/>
              <a:t>Toxic Organic Compounds</a:t>
            </a:r>
          </a:p>
        </p:txBody>
      </p:sp>
      <p:sp>
        <p:nvSpPr>
          <p:cNvPr id="3" name="Subtitle 2">
            <a:extLst>
              <a:ext uri="{FF2B5EF4-FFF2-40B4-BE49-F238E27FC236}">
                <a16:creationId xmlns:a16="http://schemas.microsoft.com/office/drawing/2014/main" id="{8EE7095A-2EC5-1354-430F-A71F2F89F925}"/>
              </a:ext>
            </a:extLst>
          </p:cNvPr>
          <p:cNvSpPr>
            <a:spLocks noGrp="1"/>
          </p:cNvSpPr>
          <p:nvPr>
            <p:ph type="subTitle" idx="1"/>
          </p:nvPr>
        </p:nvSpPr>
        <p:spPr>
          <a:xfrm>
            <a:off x="1828799" y="4092977"/>
            <a:ext cx="8534400" cy="1752600"/>
          </a:xfrm>
        </p:spPr>
        <p:txBody>
          <a:bodyPr/>
          <a:lstStyle/>
          <a:p>
            <a:r>
              <a:rPr lang="en-US" u="sng" dirty="0">
                <a:solidFill>
                  <a:srgbClr val="C00000"/>
                </a:solidFill>
              </a:rPr>
              <a:t>Madilyn Tran</a:t>
            </a:r>
            <a:r>
              <a:rPr lang="en-US" dirty="0">
                <a:solidFill>
                  <a:srgbClr val="C00000"/>
                </a:solidFill>
              </a:rPr>
              <a:t>, Colby College</a:t>
            </a:r>
          </a:p>
          <a:p>
            <a:r>
              <a:rPr lang="en-US" dirty="0">
                <a:solidFill>
                  <a:srgbClr val="C00000"/>
                </a:solidFill>
              </a:rPr>
              <a:t>Dr. Xiao-An Fu, University of Louisville</a:t>
            </a:r>
            <a:endParaRPr lang="en-US" baseline="30000" dirty="0">
              <a:solidFill>
                <a:srgbClr val="C00000"/>
              </a:solidFill>
            </a:endParaRPr>
          </a:p>
        </p:txBody>
      </p:sp>
      <p:pic>
        <p:nvPicPr>
          <p:cNvPr id="5" name="Picture 4" descr="A picture containing text, clipart, sign&#10;&#10;Description automatically generated">
            <a:extLst>
              <a:ext uri="{FF2B5EF4-FFF2-40B4-BE49-F238E27FC236}">
                <a16:creationId xmlns:a16="http://schemas.microsoft.com/office/drawing/2014/main" id="{8E395144-4FFA-2A5B-0743-A1FC4A362BB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66453" y="5901457"/>
            <a:ext cx="3119509" cy="555361"/>
          </a:xfrm>
          <a:prstGeom prst="rect">
            <a:avLst/>
          </a:prstGeom>
        </p:spPr>
      </p:pic>
      <p:pic>
        <p:nvPicPr>
          <p:cNvPr id="7" name="Picture 6" descr="A picture containing text, transport, wheel&#10;&#10;Description automatically generated">
            <a:extLst>
              <a:ext uri="{FF2B5EF4-FFF2-40B4-BE49-F238E27FC236}">
                <a16:creationId xmlns:a16="http://schemas.microsoft.com/office/drawing/2014/main" id="{9E30B03C-91B4-13B3-FDFB-06D5BCAFDF3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885714" y="148045"/>
            <a:ext cx="1012391" cy="1017682"/>
          </a:xfrm>
          <a:prstGeom prst="rect">
            <a:avLst/>
          </a:prstGeom>
        </p:spPr>
      </p:pic>
      <p:sp>
        <p:nvSpPr>
          <p:cNvPr id="4" name="Rectangle 3">
            <a:extLst>
              <a:ext uri="{FF2B5EF4-FFF2-40B4-BE49-F238E27FC236}">
                <a16:creationId xmlns:a16="http://schemas.microsoft.com/office/drawing/2014/main" id="{79C7216E-D20B-4018-C265-0537EC8CF069}"/>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6" name="Picture 5">
            <a:extLst>
              <a:ext uri="{FF2B5EF4-FFF2-40B4-BE49-F238E27FC236}">
                <a16:creationId xmlns:a16="http://schemas.microsoft.com/office/drawing/2014/main" id="{305F8FCB-6C88-61BD-3F52-7659EB8B0AD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340947" y="5764016"/>
            <a:ext cx="4606706" cy="877468"/>
          </a:xfrm>
          <a:prstGeom prst="rect">
            <a:avLst/>
          </a:prstGeom>
        </p:spPr>
      </p:pic>
      <p:sp>
        <p:nvSpPr>
          <p:cNvPr id="9" name="TextBox 8">
            <a:extLst>
              <a:ext uri="{FF2B5EF4-FFF2-40B4-BE49-F238E27FC236}">
                <a16:creationId xmlns:a16="http://schemas.microsoft.com/office/drawing/2014/main" id="{DF89B1A7-7608-EE12-86F1-29E060308AD5}"/>
              </a:ext>
            </a:extLst>
          </p:cNvPr>
          <p:cNvSpPr txBox="1"/>
          <p:nvPr/>
        </p:nvSpPr>
        <p:spPr>
          <a:xfrm>
            <a:off x="8966077" y="6488668"/>
            <a:ext cx="3069558" cy="369332"/>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NSF NNCI Award ID # 2025075</a:t>
            </a:r>
          </a:p>
        </p:txBody>
      </p:sp>
      <p:pic>
        <p:nvPicPr>
          <p:cNvPr id="11" name="Picture 10">
            <a:extLst>
              <a:ext uri="{FF2B5EF4-FFF2-40B4-BE49-F238E27FC236}">
                <a16:creationId xmlns:a16="http://schemas.microsoft.com/office/drawing/2014/main" id="{26066ED2-730F-761D-EA1B-CBBDB3D7DA1D}"/>
              </a:ext>
            </a:extLst>
          </p:cNvPr>
          <p:cNvPicPr>
            <a:picLocks noChangeAspect="1"/>
          </p:cNvPicPr>
          <p:nvPr/>
        </p:nvPicPr>
        <p:blipFill rotWithShape="1">
          <a:blip r:embed="rId6"/>
          <a:srcRect l="24643" t="43937" r="21715" b="34628"/>
          <a:stretch/>
        </p:blipFill>
        <p:spPr>
          <a:xfrm>
            <a:off x="4506343" y="391557"/>
            <a:ext cx="3179313" cy="714614"/>
          </a:xfrm>
          <a:prstGeom prst="rect">
            <a:avLst/>
          </a:prstGeom>
        </p:spPr>
      </p:pic>
      <p:sp>
        <p:nvSpPr>
          <p:cNvPr id="12" name="TextBox 11">
            <a:extLst>
              <a:ext uri="{FF2B5EF4-FFF2-40B4-BE49-F238E27FC236}">
                <a16:creationId xmlns:a16="http://schemas.microsoft.com/office/drawing/2014/main" id="{D0EC0955-D573-F8E8-9189-0E9F26F87312}"/>
              </a:ext>
            </a:extLst>
          </p:cNvPr>
          <p:cNvSpPr txBox="1"/>
          <p:nvPr/>
        </p:nvSpPr>
        <p:spPr>
          <a:xfrm>
            <a:off x="156365" y="6456818"/>
            <a:ext cx="29749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NSF REU Award ID # 2348869</a:t>
            </a:r>
          </a:p>
        </p:txBody>
      </p:sp>
      <p:pic>
        <p:nvPicPr>
          <p:cNvPr id="10" name="Picture 9" descr="A blue and white logo&#10;&#10;AI-generated content may be incorrect.">
            <a:extLst>
              <a:ext uri="{FF2B5EF4-FFF2-40B4-BE49-F238E27FC236}">
                <a16:creationId xmlns:a16="http://schemas.microsoft.com/office/drawing/2014/main" id="{47C889FC-EE32-AE90-84EA-D981F809FB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3895" y="109758"/>
            <a:ext cx="1070022" cy="1070022"/>
          </a:xfrm>
          <a:prstGeom prst="rect">
            <a:avLst/>
          </a:prstGeom>
        </p:spPr>
      </p:pic>
    </p:spTree>
    <p:extLst>
      <p:ext uri="{BB962C8B-B14F-4D97-AF65-F5344CB8AC3E}">
        <p14:creationId xmlns:p14="http://schemas.microsoft.com/office/powerpoint/2010/main" val="1872918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8DCFA-84FC-B088-348A-BAE11216FE2B}"/>
            </a:ext>
          </a:extLst>
        </p:cNvPr>
        <p:cNvGrpSpPr/>
        <p:nvPr/>
      </p:nvGrpSpPr>
      <p:grpSpPr>
        <a:xfrm>
          <a:off x="0" y="0"/>
          <a:ext cx="0" cy="0"/>
          <a:chOff x="0" y="0"/>
          <a:chExt cx="0" cy="0"/>
        </a:xfrm>
      </p:grpSpPr>
      <p:sp>
        <p:nvSpPr>
          <p:cNvPr id="18" name="Rounded Rectangle 17">
            <a:extLst>
              <a:ext uri="{FF2B5EF4-FFF2-40B4-BE49-F238E27FC236}">
                <a16:creationId xmlns:a16="http://schemas.microsoft.com/office/drawing/2014/main" id="{245C63D7-144F-CBEE-6BFA-D03BDBCA8276}"/>
              </a:ext>
            </a:extLst>
          </p:cNvPr>
          <p:cNvSpPr/>
          <p:nvPr/>
        </p:nvSpPr>
        <p:spPr bwMode="auto">
          <a:xfrm>
            <a:off x="7011998" y="1782031"/>
            <a:ext cx="4408108" cy="4552749"/>
          </a:xfrm>
          <a:prstGeom prst="roundRect">
            <a:avLst/>
          </a:prstGeom>
          <a:solidFill>
            <a:srgbClr val="C2FFF0">
              <a:alpha val="50196"/>
            </a:srgb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2" name="Title 1">
            <a:extLst>
              <a:ext uri="{FF2B5EF4-FFF2-40B4-BE49-F238E27FC236}">
                <a16:creationId xmlns:a16="http://schemas.microsoft.com/office/drawing/2014/main" id="{CFA636F2-34EA-A219-A910-3B0F6646ABA1}"/>
              </a:ext>
            </a:extLst>
          </p:cNvPr>
          <p:cNvSpPr>
            <a:spLocks noGrp="1"/>
          </p:cNvSpPr>
          <p:nvPr>
            <p:ph type="title"/>
          </p:nvPr>
        </p:nvSpPr>
        <p:spPr/>
        <p:txBody>
          <a:bodyPr/>
          <a:lstStyle/>
          <a:p>
            <a:r>
              <a:rPr lang="en-US" dirty="0"/>
              <a:t>Experimental Procedure</a:t>
            </a:r>
          </a:p>
        </p:txBody>
      </p:sp>
      <p:sp>
        <p:nvSpPr>
          <p:cNvPr id="5" name="Rectangle 4">
            <a:extLst>
              <a:ext uri="{FF2B5EF4-FFF2-40B4-BE49-F238E27FC236}">
                <a16:creationId xmlns:a16="http://schemas.microsoft.com/office/drawing/2014/main" id="{775A78FB-829A-CAA3-4690-EC9BF9CE98FD}"/>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5E1F0B9B-E4D5-DD45-6397-91B3F17B97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0" name="TextBox 9">
            <a:extLst>
              <a:ext uri="{FF2B5EF4-FFF2-40B4-BE49-F238E27FC236}">
                <a16:creationId xmlns:a16="http://schemas.microsoft.com/office/drawing/2014/main" id="{CF95F46D-CFEA-A7EF-588A-383EF9E245C7}"/>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Times New Roman"/>
              </a:rPr>
              <a:t>8</a:t>
            </a: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17" name="Picture 16">
            <a:extLst>
              <a:ext uri="{FF2B5EF4-FFF2-40B4-BE49-F238E27FC236}">
                <a16:creationId xmlns:a16="http://schemas.microsoft.com/office/drawing/2014/main" id="{D4AA2473-911F-39E4-1D49-6AD9E8630A07}"/>
              </a:ext>
            </a:extLst>
          </p:cNvPr>
          <p:cNvPicPr>
            <a:picLocks noChangeAspect="1"/>
          </p:cNvPicPr>
          <p:nvPr/>
        </p:nvPicPr>
        <p:blipFill>
          <a:blip r:embed="rId4"/>
          <a:srcRect l="57681" t="11555" r="3455" b="17268"/>
          <a:stretch>
            <a:fillRect/>
          </a:stretch>
        </p:blipFill>
        <p:spPr>
          <a:xfrm>
            <a:off x="7011997" y="1782031"/>
            <a:ext cx="4408108" cy="3932279"/>
          </a:xfrm>
          <a:prstGeom prst="rect">
            <a:avLst/>
          </a:prstGeom>
        </p:spPr>
      </p:pic>
      <p:pic>
        <p:nvPicPr>
          <p:cNvPr id="34" name="Picture 33">
            <a:extLst>
              <a:ext uri="{FF2B5EF4-FFF2-40B4-BE49-F238E27FC236}">
                <a16:creationId xmlns:a16="http://schemas.microsoft.com/office/drawing/2014/main" id="{78C4798B-C2D0-3D7C-689B-770F19FD9933}"/>
              </a:ext>
            </a:extLst>
          </p:cNvPr>
          <p:cNvPicPr>
            <a:picLocks noChangeAspect="1"/>
          </p:cNvPicPr>
          <p:nvPr/>
        </p:nvPicPr>
        <p:blipFill>
          <a:blip r:embed="rId5"/>
          <a:srcRect l="33143" t="1745" r="36928" b="55607"/>
          <a:stretch>
            <a:fillRect/>
          </a:stretch>
        </p:blipFill>
        <p:spPr>
          <a:xfrm>
            <a:off x="1651655" y="4028800"/>
            <a:ext cx="3907857" cy="2712390"/>
          </a:xfrm>
          <a:prstGeom prst="rect">
            <a:avLst/>
          </a:prstGeom>
        </p:spPr>
      </p:pic>
      <p:sp>
        <p:nvSpPr>
          <p:cNvPr id="4" name="TextBox 3">
            <a:extLst>
              <a:ext uri="{FF2B5EF4-FFF2-40B4-BE49-F238E27FC236}">
                <a16:creationId xmlns:a16="http://schemas.microsoft.com/office/drawing/2014/main" id="{BFB010D3-D948-E2E7-A1F4-3E66B6600B68}"/>
              </a:ext>
            </a:extLst>
          </p:cNvPr>
          <p:cNvSpPr txBox="1"/>
          <p:nvPr/>
        </p:nvSpPr>
        <p:spPr>
          <a:xfrm>
            <a:off x="552450" y="1782031"/>
            <a:ext cx="5758198"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Chamber attached to two valves: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Vacuum pump</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Teflon bag containing gas sample</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Increasing concentrations from 100 ppb to 10,000 ppb (10 ppm)</a:t>
            </a:r>
          </a:p>
        </p:txBody>
      </p:sp>
      <p:grpSp>
        <p:nvGrpSpPr>
          <p:cNvPr id="13" name="Group 12">
            <a:extLst>
              <a:ext uri="{FF2B5EF4-FFF2-40B4-BE49-F238E27FC236}">
                <a16:creationId xmlns:a16="http://schemas.microsoft.com/office/drawing/2014/main" id="{28C7A753-5AEE-C744-3078-7FD8F18A9884}"/>
              </a:ext>
            </a:extLst>
          </p:cNvPr>
          <p:cNvGrpSpPr/>
          <p:nvPr/>
        </p:nvGrpSpPr>
        <p:grpSpPr>
          <a:xfrm>
            <a:off x="7376288" y="1973958"/>
            <a:ext cx="4043818" cy="4050587"/>
            <a:chOff x="7376288" y="1973958"/>
            <a:chExt cx="4043818" cy="4050587"/>
          </a:xfrm>
        </p:grpSpPr>
        <p:sp>
          <p:nvSpPr>
            <p:cNvPr id="6" name="TextBox 5">
              <a:extLst>
                <a:ext uri="{FF2B5EF4-FFF2-40B4-BE49-F238E27FC236}">
                  <a16:creationId xmlns:a16="http://schemas.microsoft.com/office/drawing/2014/main" id="{86BA918A-424A-BC88-C591-5D1283E9C1E1}"/>
                </a:ext>
              </a:extLst>
            </p:cNvPr>
            <p:cNvSpPr txBox="1"/>
            <p:nvPr/>
          </p:nvSpPr>
          <p:spPr>
            <a:xfrm>
              <a:off x="9903310" y="2189018"/>
              <a:ext cx="15167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Vacuum pump</a:t>
              </a:r>
            </a:p>
          </p:txBody>
        </p:sp>
        <p:sp>
          <p:nvSpPr>
            <p:cNvPr id="7" name="TextBox 6">
              <a:extLst>
                <a:ext uri="{FF2B5EF4-FFF2-40B4-BE49-F238E27FC236}">
                  <a16:creationId xmlns:a16="http://schemas.microsoft.com/office/drawing/2014/main" id="{9AA024D9-5F8D-3FE8-7B5F-C66FE2190264}"/>
                </a:ext>
              </a:extLst>
            </p:cNvPr>
            <p:cNvSpPr txBox="1"/>
            <p:nvPr/>
          </p:nvSpPr>
          <p:spPr>
            <a:xfrm>
              <a:off x="10156650" y="5655213"/>
              <a:ext cx="12634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Gas sample</a:t>
              </a:r>
            </a:p>
          </p:txBody>
        </p:sp>
        <p:sp>
          <p:nvSpPr>
            <p:cNvPr id="9" name="TextBox 8">
              <a:extLst>
                <a:ext uri="{FF2B5EF4-FFF2-40B4-BE49-F238E27FC236}">
                  <a16:creationId xmlns:a16="http://schemas.microsoft.com/office/drawing/2014/main" id="{348392B3-170B-F2B8-7278-96D2A61B9CD2}"/>
                </a:ext>
              </a:extLst>
            </p:cNvPr>
            <p:cNvSpPr txBox="1"/>
            <p:nvPr/>
          </p:nvSpPr>
          <p:spPr>
            <a:xfrm>
              <a:off x="7376288" y="5529644"/>
              <a:ext cx="10334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Chamber</a:t>
              </a:r>
            </a:p>
          </p:txBody>
        </p:sp>
        <p:sp>
          <p:nvSpPr>
            <p:cNvPr id="11" name="TextBox 10">
              <a:extLst>
                <a:ext uri="{FF2B5EF4-FFF2-40B4-BE49-F238E27FC236}">
                  <a16:creationId xmlns:a16="http://schemas.microsoft.com/office/drawing/2014/main" id="{803A5AE5-7EFF-3509-BA6C-27FCEE169116}"/>
                </a:ext>
              </a:extLst>
            </p:cNvPr>
            <p:cNvSpPr txBox="1"/>
            <p:nvPr/>
          </p:nvSpPr>
          <p:spPr>
            <a:xfrm>
              <a:off x="8939977" y="3844134"/>
              <a:ext cx="81299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Valves</a:t>
              </a:r>
            </a:p>
          </p:txBody>
        </p:sp>
        <p:sp>
          <p:nvSpPr>
            <p:cNvPr id="12" name="TextBox 11">
              <a:extLst>
                <a:ext uri="{FF2B5EF4-FFF2-40B4-BE49-F238E27FC236}">
                  <a16:creationId xmlns:a16="http://schemas.microsoft.com/office/drawing/2014/main" id="{337E73D7-4BF4-C138-7EE2-4121CE6FD7E1}"/>
                </a:ext>
              </a:extLst>
            </p:cNvPr>
            <p:cNvSpPr txBox="1"/>
            <p:nvPr/>
          </p:nvSpPr>
          <p:spPr>
            <a:xfrm>
              <a:off x="8181981" y="1973958"/>
              <a:ext cx="81299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Sensor</a:t>
              </a:r>
            </a:p>
          </p:txBody>
        </p:sp>
      </p:grpSp>
    </p:spTree>
    <p:extLst>
      <p:ext uri="{BB962C8B-B14F-4D97-AF65-F5344CB8AC3E}">
        <p14:creationId xmlns:p14="http://schemas.microsoft.com/office/powerpoint/2010/main" val="5705315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7D554-F057-C42E-7EB4-BACF40833569}"/>
            </a:ext>
          </a:extLst>
        </p:cNvPr>
        <p:cNvGrpSpPr/>
        <p:nvPr/>
      </p:nvGrpSpPr>
      <p:grpSpPr>
        <a:xfrm>
          <a:off x="0" y="0"/>
          <a:ext cx="0" cy="0"/>
          <a:chOff x="0" y="0"/>
          <a:chExt cx="0" cy="0"/>
        </a:xfrm>
      </p:grpSpPr>
      <p:sp>
        <p:nvSpPr>
          <p:cNvPr id="19" name="Rounded Rectangle 18">
            <a:extLst>
              <a:ext uri="{FF2B5EF4-FFF2-40B4-BE49-F238E27FC236}">
                <a16:creationId xmlns:a16="http://schemas.microsoft.com/office/drawing/2014/main" id="{D90516A2-1A1A-CA79-0B36-F235483831F5}"/>
              </a:ext>
            </a:extLst>
          </p:cNvPr>
          <p:cNvSpPr/>
          <p:nvPr/>
        </p:nvSpPr>
        <p:spPr bwMode="auto">
          <a:xfrm>
            <a:off x="5810131" y="1782031"/>
            <a:ext cx="5821036" cy="4552749"/>
          </a:xfrm>
          <a:prstGeom prst="roundRect">
            <a:avLst/>
          </a:prstGeom>
          <a:solidFill>
            <a:srgbClr val="C2FFF0">
              <a:alpha val="50196"/>
            </a:srgb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sp>
        <p:nvSpPr>
          <p:cNvPr id="2" name="Title 1">
            <a:extLst>
              <a:ext uri="{FF2B5EF4-FFF2-40B4-BE49-F238E27FC236}">
                <a16:creationId xmlns:a16="http://schemas.microsoft.com/office/drawing/2014/main" id="{75A296EF-D7DF-37EB-BB32-04F6F3B13AA6}"/>
              </a:ext>
            </a:extLst>
          </p:cNvPr>
          <p:cNvSpPr>
            <a:spLocks noGrp="1"/>
          </p:cNvSpPr>
          <p:nvPr>
            <p:ph type="title"/>
          </p:nvPr>
        </p:nvSpPr>
        <p:spPr/>
        <p:txBody>
          <a:bodyPr/>
          <a:lstStyle/>
          <a:p>
            <a:r>
              <a:rPr lang="en-US" dirty="0"/>
              <a:t>Experimental Procedure</a:t>
            </a:r>
          </a:p>
        </p:txBody>
      </p:sp>
      <p:sp>
        <p:nvSpPr>
          <p:cNvPr id="5" name="Rectangle 4">
            <a:extLst>
              <a:ext uri="{FF2B5EF4-FFF2-40B4-BE49-F238E27FC236}">
                <a16:creationId xmlns:a16="http://schemas.microsoft.com/office/drawing/2014/main" id="{6C841764-929E-025A-8628-B8B9B0863509}"/>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EFB8D660-2D9B-8877-2A3B-AEBBBC2F07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0" name="TextBox 9">
            <a:extLst>
              <a:ext uri="{FF2B5EF4-FFF2-40B4-BE49-F238E27FC236}">
                <a16:creationId xmlns:a16="http://schemas.microsoft.com/office/drawing/2014/main" id="{A20D4C1B-BEF6-9928-13DE-4066AD5AD3C3}"/>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Times New Roman"/>
              </a:rPr>
              <a:t>9</a:t>
            </a: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3" name="TextBox 2">
            <a:extLst>
              <a:ext uri="{FF2B5EF4-FFF2-40B4-BE49-F238E27FC236}">
                <a16:creationId xmlns:a16="http://schemas.microsoft.com/office/drawing/2014/main" id="{65DD19C2-B6F4-EF0C-063A-92E215463001}"/>
              </a:ext>
            </a:extLst>
          </p:cNvPr>
          <p:cNvSpPr txBox="1"/>
          <p:nvPr/>
        </p:nvSpPr>
        <p:spPr>
          <a:xfrm>
            <a:off x="556763" y="1782031"/>
            <a:ext cx="5194412"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Keithley 2400 SourceMeter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Supplies constant voltage (5 V) across the sensor and measures current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Calculates resistance and collects data over time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Resistance changes when exposed to the VOC samples.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17" name="Picture 16">
            <a:extLst>
              <a:ext uri="{FF2B5EF4-FFF2-40B4-BE49-F238E27FC236}">
                <a16:creationId xmlns:a16="http://schemas.microsoft.com/office/drawing/2014/main" id="{5CCC5CCD-99F4-2D19-91EC-00E53782812E}"/>
              </a:ext>
            </a:extLst>
          </p:cNvPr>
          <p:cNvPicPr>
            <a:picLocks noChangeAspect="1"/>
          </p:cNvPicPr>
          <p:nvPr/>
        </p:nvPicPr>
        <p:blipFill>
          <a:blip r:embed="rId4"/>
          <a:srcRect l="5476" t="19854" r="34571" b="15331"/>
          <a:stretch>
            <a:fillRect/>
          </a:stretch>
        </p:blipFill>
        <p:spPr>
          <a:xfrm>
            <a:off x="5810132" y="2492965"/>
            <a:ext cx="5821036" cy="3065221"/>
          </a:xfrm>
          <a:prstGeom prst="rect">
            <a:avLst/>
          </a:prstGeom>
        </p:spPr>
      </p:pic>
      <p:sp>
        <p:nvSpPr>
          <p:cNvPr id="12" name="TextBox 11">
            <a:extLst>
              <a:ext uri="{FF2B5EF4-FFF2-40B4-BE49-F238E27FC236}">
                <a16:creationId xmlns:a16="http://schemas.microsoft.com/office/drawing/2014/main" id="{6A623F17-8429-167F-0C8F-28410775D12E}"/>
              </a:ext>
            </a:extLst>
          </p:cNvPr>
          <p:cNvSpPr txBox="1"/>
          <p:nvPr/>
        </p:nvSpPr>
        <p:spPr>
          <a:xfrm>
            <a:off x="8980471" y="3429000"/>
            <a:ext cx="146429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SourceMeter</a:t>
            </a:r>
          </a:p>
        </p:txBody>
      </p:sp>
      <p:sp>
        <p:nvSpPr>
          <p:cNvPr id="13" name="TextBox 12">
            <a:extLst>
              <a:ext uri="{FF2B5EF4-FFF2-40B4-BE49-F238E27FC236}">
                <a16:creationId xmlns:a16="http://schemas.microsoft.com/office/drawing/2014/main" id="{9AAFDE40-8570-0F62-D61F-5906C1D1DF99}"/>
              </a:ext>
            </a:extLst>
          </p:cNvPr>
          <p:cNvSpPr txBox="1"/>
          <p:nvPr/>
        </p:nvSpPr>
        <p:spPr>
          <a:xfrm>
            <a:off x="10370464" y="2254998"/>
            <a:ext cx="8404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Sensor</a:t>
            </a:r>
          </a:p>
        </p:txBody>
      </p:sp>
      <p:sp>
        <p:nvSpPr>
          <p:cNvPr id="22" name="Down Arrow 21">
            <a:extLst>
              <a:ext uri="{FF2B5EF4-FFF2-40B4-BE49-F238E27FC236}">
                <a16:creationId xmlns:a16="http://schemas.microsoft.com/office/drawing/2014/main" id="{9FCD61CC-375C-7717-C166-CC72E946FD03}"/>
              </a:ext>
            </a:extLst>
          </p:cNvPr>
          <p:cNvSpPr/>
          <p:nvPr/>
        </p:nvSpPr>
        <p:spPr bwMode="auto">
          <a:xfrm rot="19810269">
            <a:off x="11031713" y="2595578"/>
            <a:ext cx="390308" cy="961260"/>
          </a:xfrm>
          <a:prstGeom prst="downArrow">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23" name="TextBox 22">
            <a:extLst>
              <a:ext uri="{FF2B5EF4-FFF2-40B4-BE49-F238E27FC236}">
                <a16:creationId xmlns:a16="http://schemas.microsoft.com/office/drawing/2014/main" id="{F3F7DF28-C044-473A-A58F-C1E625A10A4B}"/>
              </a:ext>
            </a:extLst>
          </p:cNvPr>
          <p:cNvSpPr txBox="1"/>
          <p:nvPr/>
        </p:nvSpPr>
        <p:spPr>
          <a:xfrm>
            <a:off x="6362168" y="2966970"/>
            <a:ext cx="112045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Computer</a:t>
            </a:r>
          </a:p>
        </p:txBody>
      </p:sp>
    </p:spTree>
    <p:extLst>
      <p:ext uri="{BB962C8B-B14F-4D97-AF65-F5344CB8AC3E}">
        <p14:creationId xmlns:p14="http://schemas.microsoft.com/office/powerpoint/2010/main" val="14721494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C30BE-0DCC-A83C-5A54-D767C0E5E94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0ABC62D-EFA2-60A8-1E42-2B4B874FA001}"/>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6" name="Picture 5" descr="A black background with red text&#10;&#10;AI-generated content may be incorrect.">
            <a:extLst>
              <a:ext uri="{FF2B5EF4-FFF2-40B4-BE49-F238E27FC236}">
                <a16:creationId xmlns:a16="http://schemas.microsoft.com/office/drawing/2014/main" id="{B57ECB56-C0A2-FE97-117A-22A110886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2" name="Title 1">
            <a:extLst>
              <a:ext uri="{FF2B5EF4-FFF2-40B4-BE49-F238E27FC236}">
                <a16:creationId xmlns:a16="http://schemas.microsoft.com/office/drawing/2014/main" id="{3F8B73A0-F69A-41CB-B97F-8AFE018DC51D}"/>
              </a:ext>
            </a:extLst>
          </p:cNvPr>
          <p:cNvSpPr txBox="1">
            <a:spLocks/>
          </p:cNvSpPr>
          <p:nvPr/>
        </p:nvSpPr>
        <p:spPr bwMode="auto">
          <a:xfrm>
            <a:off x="2914351" y="109057"/>
            <a:ext cx="7213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000000"/>
                </a:solidFill>
                <a:effectLst/>
                <a:uLnTx/>
                <a:uFillTx/>
                <a:latin typeface="Times New Roman"/>
                <a:ea typeface="ＭＳ Ｐゴシック" charset="0"/>
              </a:rPr>
              <a:t>Data: 16-MHA / Hexane</a:t>
            </a:r>
          </a:p>
        </p:txBody>
      </p:sp>
      <p:sp>
        <p:nvSpPr>
          <p:cNvPr id="14" name="TextBox 13">
            <a:extLst>
              <a:ext uri="{FF2B5EF4-FFF2-40B4-BE49-F238E27FC236}">
                <a16:creationId xmlns:a16="http://schemas.microsoft.com/office/drawing/2014/main" id="{D0984D8C-6740-E8E4-CAD8-6C061DF0472C}"/>
              </a:ext>
            </a:extLst>
          </p:cNvPr>
          <p:cNvSpPr txBox="1"/>
          <p:nvPr/>
        </p:nvSpPr>
        <p:spPr>
          <a:xfrm>
            <a:off x="1651655" y="1640813"/>
            <a:ext cx="888869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Times New Roman"/>
                <a:ea typeface="+mn-ea"/>
                <a:cs typeface="+mn-cs"/>
              </a:rPr>
              <a:t>Resistance Changes Over Time, As Analyte Concentration Increases</a:t>
            </a:r>
          </a:p>
        </p:txBody>
      </p:sp>
      <p:sp>
        <p:nvSpPr>
          <p:cNvPr id="18" name="TextBox 17">
            <a:extLst>
              <a:ext uri="{FF2B5EF4-FFF2-40B4-BE49-F238E27FC236}">
                <a16:creationId xmlns:a16="http://schemas.microsoft.com/office/drawing/2014/main" id="{2CD1F05E-F315-0FF0-0E02-EA7DA207F2EC}"/>
              </a:ext>
            </a:extLst>
          </p:cNvPr>
          <p:cNvSpPr txBox="1"/>
          <p:nvPr/>
        </p:nvSpPr>
        <p:spPr>
          <a:xfrm>
            <a:off x="9953565" y="3178666"/>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 ppb</a:t>
            </a:r>
          </a:p>
        </p:txBody>
      </p:sp>
      <p:sp>
        <p:nvSpPr>
          <p:cNvPr id="19" name="TextBox 18">
            <a:extLst>
              <a:ext uri="{FF2B5EF4-FFF2-40B4-BE49-F238E27FC236}">
                <a16:creationId xmlns:a16="http://schemas.microsoft.com/office/drawing/2014/main" id="{01981437-A708-D61E-ABBE-1C7C755097E8}"/>
              </a:ext>
            </a:extLst>
          </p:cNvPr>
          <p:cNvSpPr txBox="1"/>
          <p:nvPr/>
        </p:nvSpPr>
        <p:spPr>
          <a:xfrm>
            <a:off x="9953564" y="3465019"/>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100 ppb</a:t>
            </a:r>
          </a:p>
        </p:txBody>
      </p:sp>
      <p:sp>
        <p:nvSpPr>
          <p:cNvPr id="20" name="TextBox 19">
            <a:extLst>
              <a:ext uri="{FF2B5EF4-FFF2-40B4-BE49-F238E27FC236}">
                <a16:creationId xmlns:a16="http://schemas.microsoft.com/office/drawing/2014/main" id="{525962EF-1131-EF04-8880-74FB9F302ABF}"/>
              </a:ext>
            </a:extLst>
          </p:cNvPr>
          <p:cNvSpPr txBox="1"/>
          <p:nvPr/>
        </p:nvSpPr>
        <p:spPr>
          <a:xfrm>
            <a:off x="9953563" y="3732720"/>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250 ppb</a:t>
            </a:r>
          </a:p>
        </p:txBody>
      </p:sp>
      <p:sp>
        <p:nvSpPr>
          <p:cNvPr id="21" name="TextBox 20">
            <a:extLst>
              <a:ext uri="{FF2B5EF4-FFF2-40B4-BE49-F238E27FC236}">
                <a16:creationId xmlns:a16="http://schemas.microsoft.com/office/drawing/2014/main" id="{AC44173F-0F35-0BC9-2B9E-945E44A39B28}"/>
              </a:ext>
            </a:extLst>
          </p:cNvPr>
          <p:cNvSpPr txBox="1"/>
          <p:nvPr/>
        </p:nvSpPr>
        <p:spPr>
          <a:xfrm>
            <a:off x="9953570" y="4015044"/>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500 ppb</a:t>
            </a:r>
          </a:p>
        </p:txBody>
      </p:sp>
      <p:sp>
        <p:nvSpPr>
          <p:cNvPr id="22" name="TextBox 21">
            <a:extLst>
              <a:ext uri="{FF2B5EF4-FFF2-40B4-BE49-F238E27FC236}">
                <a16:creationId xmlns:a16="http://schemas.microsoft.com/office/drawing/2014/main" id="{04A60A49-E2AC-DB31-D85C-B03D8A45688E}"/>
              </a:ext>
            </a:extLst>
          </p:cNvPr>
          <p:cNvSpPr txBox="1"/>
          <p:nvPr/>
        </p:nvSpPr>
        <p:spPr>
          <a:xfrm>
            <a:off x="9953562" y="4284118"/>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1000 ppb</a:t>
            </a:r>
          </a:p>
        </p:txBody>
      </p:sp>
      <p:sp>
        <p:nvSpPr>
          <p:cNvPr id="23" name="TextBox 22">
            <a:extLst>
              <a:ext uri="{FF2B5EF4-FFF2-40B4-BE49-F238E27FC236}">
                <a16:creationId xmlns:a16="http://schemas.microsoft.com/office/drawing/2014/main" id="{580326FF-8BFD-B5C6-57CC-A894A74A2F14}"/>
              </a:ext>
            </a:extLst>
          </p:cNvPr>
          <p:cNvSpPr txBox="1"/>
          <p:nvPr/>
        </p:nvSpPr>
        <p:spPr>
          <a:xfrm>
            <a:off x="9953562" y="4565923"/>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 ppm</a:t>
            </a:r>
          </a:p>
        </p:txBody>
      </p:sp>
      <p:sp>
        <p:nvSpPr>
          <p:cNvPr id="24" name="TextBox 23">
            <a:extLst>
              <a:ext uri="{FF2B5EF4-FFF2-40B4-BE49-F238E27FC236}">
                <a16:creationId xmlns:a16="http://schemas.microsoft.com/office/drawing/2014/main" id="{65FD029F-235C-D260-09AF-E347DAE9E6E4}"/>
              </a:ext>
            </a:extLst>
          </p:cNvPr>
          <p:cNvSpPr txBox="1"/>
          <p:nvPr/>
        </p:nvSpPr>
        <p:spPr>
          <a:xfrm>
            <a:off x="9953562" y="4837956"/>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100 ppm</a:t>
            </a:r>
          </a:p>
        </p:txBody>
      </p:sp>
      <p:sp>
        <p:nvSpPr>
          <p:cNvPr id="25" name="TextBox 24">
            <a:extLst>
              <a:ext uri="{FF2B5EF4-FFF2-40B4-BE49-F238E27FC236}">
                <a16:creationId xmlns:a16="http://schemas.microsoft.com/office/drawing/2014/main" id="{94381E59-2A95-8A31-A13F-76425BF831A1}"/>
              </a:ext>
            </a:extLst>
          </p:cNvPr>
          <p:cNvSpPr txBox="1"/>
          <p:nvPr/>
        </p:nvSpPr>
        <p:spPr>
          <a:xfrm>
            <a:off x="9953562" y="5131659"/>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1000 ppm</a:t>
            </a:r>
          </a:p>
        </p:txBody>
      </p:sp>
      <p:grpSp>
        <p:nvGrpSpPr>
          <p:cNvPr id="29" name="Group 28">
            <a:extLst>
              <a:ext uri="{FF2B5EF4-FFF2-40B4-BE49-F238E27FC236}">
                <a16:creationId xmlns:a16="http://schemas.microsoft.com/office/drawing/2014/main" id="{14595155-1C60-4A44-196C-1104CD4BF8F6}"/>
              </a:ext>
            </a:extLst>
          </p:cNvPr>
          <p:cNvGrpSpPr/>
          <p:nvPr/>
        </p:nvGrpSpPr>
        <p:grpSpPr>
          <a:xfrm>
            <a:off x="1123179" y="2170137"/>
            <a:ext cx="10160344" cy="4515101"/>
            <a:chOff x="1331865" y="2171121"/>
            <a:chExt cx="10160344" cy="4515101"/>
          </a:xfrm>
        </p:grpSpPr>
        <p:pic>
          <p:nvPicPr>
            <p:cNvPr id="10" name="Picture 9" descr="A graph of different colors&#10;&#10;AI-generated content may be incorrect.">
              <a:extLst>
                <a:ext uri="{FF2B5EF4-FFF2-40B4-BE49-F238E27FC236}">
                  <a16:creationId xmlns:a16="http://schemas.microsoft.com/office/drawing/2014/main" id="{B1144C60-40C4-1193-2404-50DA95A91753}"/>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Lst>
            </a:blip>
            <a:srcRect t="3949" r="11352"/>
            <a:stretch>
              <a:fillRect/>
            </a:stretch>
          </p:blipFill>
          <p:spPr>
            <a:xfrm>
              <a:off x="1331865" y="2171121"/>
              <a:ext cx="8426823" cy="4515101"/>
            </a:xfrm>
            <a:prstGeom prst="rect">
              <a:avLst/>
            </a:prstGeom>
          </p:spPr>
        </p:pic>
        <p:grpSp>
          <p:nvGrpSpPr>
            <p:cNvPr id="17" name="Group 16">
              <a:extLst>
                <a:ext uri="{FF2B5EF4-FFF2-40B4-BE49-F238E27FC236}">
                  <a16:creationId xmlns:a16="http://schemas.microsoft.com/office/drawing/2014/main" id="{BB1D5725-AF6F-2432-8DD0-F8618D7A5ACA}"/>
                </a:ext>
              </a:extLst>
            </p:cNvPr>
            <p:cNvGrpSpPr/>
            <p:nvPr/>
          </p:nvGrpSpPr>
          <p:grpSpPr>
            <a:xfrm>
              <a:off x="9378687" y="2628428"/>
              <a:ext cx="2113522" cy="3400413"/>
              <a:chOff x="9378687" y="2842917"/>
              <a:chExt cx="2113522" cy="2946401"/>
            </a:xfrm>
          </p:grpSpPr>
          <p:pic>
            <p:nvPicPr>
              <p:cNvPr id="11" name="Picture 10" descr="A graph of different colors&#10;&#10;AI-generated content may be incorrect.">
                <a:extLst>
                  <a:ext uri="{FF2B5EF4-FFF2-40B4-BE49-F238E27FC236}">
                    <a16:creationId xmlns:a16="http://schemas.microsoft.com/office/drawing/2014/main" id="{728AC7C0-59EA-327F-6558-920BD49BD425}"/>
                  </a:ext>
                </a:extLst>
              </p:cNvPr>
              <p:cNvPicPr>
                <a:picLocks noChangeAspect="1"/>
              </p:cNvPicPr>
              <p:nvPr/>
            </p:nvPicPr>
            <p:blipFill>
              <a:blip r:embed="rId4">
                <a:extLst>
                  <a:ext uri="{BEBA8EAE-BF5A-486C-A8C5-ECC9F3942E4B}">
                    <a14:imgProps xmlns:a14="http://schemas.microsoft.com/office/drawing/2010/main">
                      <a14:imgLayer r:embed="rId6">
                        <a14:imgEffect>
                          <a14:sharpenSoften amount="100000"/>
                        </a14:imgEffect>
                      </a14:imgLayer>
                    </a14:imgProps>
                  </a:ext>
                </a:extLst>
              </a:blip>
              <a:srcRect l="88873" t="7575" b="61056"/>
              <a:stretch>
                <a:fillRect/>
              </a:stretch>
            </p:blipFill>
            <p:spPr>
              <a:xfrm>
                <a:off x="9378687" y="2842917"/>
                <a:ext cx="2113522" cy="2946401"/>
              </a:xfrm>
              <a:prstGeom prst="rect">
                <a:avLst/>
              </a:prstGeom>
            </p:spPr>
          </p:pic>
          <p:sp>
            <p:nvSpPr>
              <p:cNvPr id="16" name="Rectangle 15">
                <a:extLst>
                  <a:ext uri="{FF2B5EF4-FFF2-40B4-BE49-F238E27FC236}">
                    <a16:creationId xmlns:a16="http://schemas.microsoft.com/office/drawing/2014/main" id="{59538870-874F-1666-ECC6-6726A769E770}"/>
                  </a:ext>
                </a:extLst>
              </p:cNvPr>
              <p:cNvSpPr/>
              <p:nvPr/>
            </p:nvSpPr>
            <p:spPr bwMode="auto">
              <a:xfrm>
                <a:off x="10000259" y="3213614"/>
                <a:ext cx="1152250" cy="2457780"/>
              </a:xfrm>
              <a:prstGeom prst="rect">
                <a:avLst/>
              </a:prstGeom>
              <a:solidFill>
                <a:schemeClr val="accent3"/>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grpSp>
        <p:pic>
          <p:nvPicPr>
            <p:cNvPr id="28" name="Picture 27" descr="A group of colorful lines with black text&#10;&#10;AI-generated content may be incorrect.">
              <a:extLst>
                <a:ext uri="{FF2B5EF4-FFF2-40B4-BE49-F238E27FC236}">
                  <a16:creationId xmlns:a16="http://schemas.microsoft.com/office/drawing/2014/main" id="{B406A17E-72EB-AC8F-86AF-80D3AA69D8A6}"/>
                </a:ext>
              </a:extLst>
            </p:cNvPr>
            <p:cNvPicPr>
              <a:picLocks noChangeAspect="1"/>
            </p:cNvPicPr>
            <p:nvPr/>
          </p:nvPicPr>
          <p:blipFill>
            <a:blip r:embed="rId7"/>
            <a:srcRect r="8341"/>
            <a:stretch>
              <a:fillRect/>
            </a:stretch>
          </p:blipFill>
          <p:spPr>
            <a:xfrm>
              <a:off x="9482265" y="2992211"/>
              <a:ext cx="1708745" cy="2900535"/>
            </a:xfrm>
            <a:prstGeom prst="rect">
              <a:avLst/>
            </a:prstGeom>
          </p:spPr>
        </p:pic>
      </p:grpSp>
      <p:pic>
        <p:nvPicPr>
          <p:cNvPr id="30" name="Picture 10">
            <a:extLst>
              <a:ext uri="{FF2B5EF4-FFF2-40B4-BE49-F238E27FC236}">
                <a16:creationId xmlns:a16="http://schemas.microsoft.com/office/drawing/2014/main" id="{A69B0894-F89D-EFEC-F910-87D2A6EF4C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25775" y="434323"/>
            <a:ext cx="3193534" cy="798384"/>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Group 38">
            <a:extLst>
              <a:ext uri="{FF2B5EF4-FFF2-40B4-BE49-F238E27FC236}">
                <a16:creationId xmlns:a16="http://schemas.microsoft.com/office/drawing/2014/main" id="{D3AE2859-95BA-D9AF-CEF2-E7F95D2BFAAA}"/>
              </a:ext>
            </a:extLst>
          </p:cNvPr>
          <p:cNvGrpSpPr/>
          <p:nvPr/>
        </p:nvGrpSpPr>
        <p:grpSpPr>
          <a:xfrm>
            <a:off x="3348681" y="3158794"/>
            <a:ext cx="5374844" cy="1417742"/>
            <a:chOff x="3348681" y="3158794"/>
            <a:chExt cx="5374844" cy="1417742"/>
          </a:xfrm>
        </p:grpSpPr>
        <p:sp>
          <p:nvSpPr>
            <p:cNvPr id="31" name="Rectangle 30">
              <a:extLst>
                <a:ext uri="{FF2B5EF4-FFF2-40B4-BE49-F238E27FC236}">
                  <a16:creationId xmlns:a16="http://schemas.microsoft.com/office/drawing/2014/main" id="{A97F47A1-B458-7AEB-54B2-7B35FF4B27BD}"/>
                </a:ext>
              </a:extLst>
            </p:cNvPr>
            <p:cNvSpPr/>
            <p:nvPr/>
          </p:nvSpPr>
          <p:spPr bwMode="auto">
            <a:xfrm>
              <a:off x="3348681" y="3336324"/>
              <a:ext cx="111211" cy="531341"/>
            </a:xfrm>
            <a:prstGeom prst="rect">
              <a:avLst/>
            </a:prstGeom>
            <a:solidFill>
              <a:schemeClr val="tx1">
                <a:lumMod val="85000"/>
                <a:lumOff val="15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32" name="Rectangle 31">
              <a:extLst>
                <a:ext uri="{FF2B5EF4-FFF2-40B4-BE49-F238E27FC236}">
                  <a16:creationId xmlns:a16="http://schemas.microsoft.com/office/drawing/2014/main" id="{9A47E58E-1E44-0E61-B558-0AF7FE038724}"/>
                </a:ext>
              </a:extLst>
            </p:cNvPr>
            <p:cNvSpPr/>
            <p:nvPr/>
          </p:nvSpPr>
          <p:spPr bwMode="auto">
            <a:xfrm>
              <a:off x="4078189" y="3336324"/>
              <a:ext cx="111211" cy="875256"/>
            </a:xfrm>
            <a:prstGeom prst="rect">
              <a:avLst/>
            </a:prstGeom>
            <a:solidFill>
              <a:srgbClr val="00206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33" name="Rectangle 32">
              <a:extLst>
                <a:ext uri="{FF2B5EF4-FFF2-40B4-BE49-F238E27FC236}">
                  <a16:creationId xmlns:a16="http://schemas.microsoft.com/office/drawing/2014/main" id="{A47A2183-F3A4-3D40-1DA1-FEBE611844EE}"/>
                </a:ext>
              </a:extLst>
            </p:cNvPr>
            <p:cNvSpPr/>
            <p:nvPr/>
          </p:nvSpPr>
          <p:spPr bwMode="auto">
            <a:xfrm>
              <a:off x="4849955" y="3336324"/>
              <a:ext cx="111211" cy="947794"/>
            </a:xfrm>
            <a:prstGeom prst="rect">
              <a:avLst/>
            </a:prstGeom>
            <a:solidFill>
              <a:srgbClr val="0070C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34" name="Rectangle 33">
              <a:extLst>
                <a:ext uri="{FF2B5EF4-FFF2-40B4-BE49-F238E27FC236}">
                  <a16:creationId xmlns:a16="http://schemas.microsoft.com/office/drawing/2014/main" id="{A0941009-4480-E92C-75C8-1817663EAC61}"/>
                </a:ext>
              </a:extLst>
            </p:cNvPr>
            <p:cNvSpPr/>
            <p:nvPr/>
          </p:nvSpPr>
          <p:spPr bwMode="auto">
            <a:xfrm>
              <a:off x="5601699" y="3317165"/>
              <a:ext cx="111211" cy="1121346"/>
            </a:xfrm>
            <a:prstGeom prst="rect">
              <a:avLst/>
            </a:prstGeom>
            <a:solidFill>
              <a:srgbClr val="00B05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35" name="Rectangle 34">
              <a:extLst>
                <a:ext uri="{FF2B5EF4-FFF2-40B4-BE49-F238E27FC236}">
                  <a16:creationId xmlns:a16="http://schemas.microsoft.com/office/drawing/2014/main" id="{737EBDFA-E6EA-F08D-11E5-339F896B00F4}"/>
                </a:ext>
              </a:extLst>
            </p:cNvPr>
            <p:cNvSpPr/>
            <p:nvPr/>
          </p:nvSpPr>
          <p:spPr bwMode="auto">
            <a:xfrm>
              <a:off x="6353443" y="3317164"/>
              <a:ext cx="111211" cy="1243953"/>
            </a:xfrm>
            <a:prstGeom prst="rect">
              <a:avLst/>
            </a:prstGeom>
            <a:solidFill>
              <a:srgbClr val="92D05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36" name="Rectangle 35">
              <a:extLst>
                <a:ext uri="{FF2B5EF4-FFF2-40B4-BE49-F238E27FC236}">
                  <a16:creationId xmlns:a16="http://schemas.microsoft.com/office/drawing/2014/main" id="{E5A1EEE3-328E-2721-4CF9-34F11F219856}"/>
                </a:ext>
              </a:extLst>
            </p:cNvPr>
            <p:cNvSpPr/>
            <p:nvPr/>
          </p:nvSpPr>
          <p:spPr bwMode="auto">
            <a:xfrm>
              <a:off x="7102973" y="3285025"/>
              <a:ext cx="111211" cy="1291511"/>
            </a:xfrm>
            <a:prstGeom prst="rect">
              <a:avLst/>
            </a:prstGeom>
            <a:solidFill>
              <a:srgbClr val="FFC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37" name="Rectangle 36">
              <a:extLst>
                <a:ext uri="{FF2B5EF4-FFF2-40B4-BE49-F238E27FC236}">
                  <a16:creationId xmlns:a16="http://schemas.microsoft.com/office/drawing/2014/main" id="{7B9F17A5-086E-36CB-FAD3-18D98ADFB2E3}"/>
                </a:ext>
              </a:extLst>
            </p:cNvPr>
            <p:cNvSpPr/>
            <p:nvPr/>
          </p:nvSpPr>
          <p:spPr bwMode="auto">
            <a:xfrm>
              <a:off x="7874739" y="3207653"/>
              <a:ext cx="111211" cy="1368883"/>
            </a:xfrm>
            <a:prstGeom prst="rect">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38" name="Rectangle 37">
              <a:extLst>
                <a:ext uri="{FF2B5EF4-FFF2-40B4-BE49-F238E27FC236}">
                  <a16:creationId xmlns:a16="http://schemas.microsoft.com/office/drawing/2014/main" id="{E210E5F8-6E92-A2E2-54F7-1D1C544895EC}"/>
                </a:ext>
              </a:extLst>
            </p:cNvPr>
            <p:cNvSpPr/>
            <p:nvPr/>
          </p:nvSpPr>
          <p:spPr bwMode="auto">
            <a:xfrm>
              <a:off x="8612314" y="3158794"/>
              <a:ext cx="111211" cy="1417742"/>
            </a:xfrm>
            <a:prstGeom prst="rect">
              <a:avLst/>
            </a:prstGeom>
            <a:solidFill>
              <a:srgbClr val="C0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grpSp>
      <mc:AlternateContent xmlns:mc="http://schemas.openxmlformats.org/markup-compatibility/2006">
        <mc:Choice xmlns:p14="http://schemas.microsoft.com/office/powerpoint/2010/main" Requires="p14">
          <p:contentPart p14:bwMode="auto" r:id="rId9">
            <p14:nvContentPartPr>
              <p14:cNvPr id="54" name="Ink 53">
                <a:extLst>
                  <a:ext uri="{FF2B5EF4-FFF2-40B4-BE49-F238E27FC236}">
                    <a16:creationId xmlns:a16="http://schemas.microsoft.com/office/drawing/2014/main" id="{8B71B288-E9F0-27AD-6B5B-D5BFABC10BBD}"/>
                  </a:ext>
                </a:extLst>
              </p14:cNvPr>
              <p14:cNvContentPartPr/>
              <p14:nvPr/>
            </p14:nvContentPartPr>
            <p14:xfrm>
              <a:off x="4334289" y="2211314"/>
              <a:ext cx="1294200" cy="35640"/>
            </p14:xfrm>
          </p:contentPart>
        </mc:Choice>
        <mc:Fallback>
          <p:pic>
            <p:nvPicPr>
              <p:cNvPr id="54" name="Ink 53">
                <a:extLst>
                  <a:ext uri="{FF2B5EF4-FFF2-40B4-BE49-F238E27FC236}">
                    <a16:creationId xmlns:a16="http://schemas.microsoft.com/office/drawing/2014/main" id="{8B71B288-E9F0-27AD-6B5B-D5BFABC10BBD}"/>
                  </a:ext>
                </a:extLst>
              </p:cNvPr>
              <p:cNvPicPr/>
              <p:nvPr/>
            </p:nvPicPr>
            <p:blipFill>
              <a:blip r:embed="rId10"/>
              <a:stretch>
                <a:fillRect/>
              </a:stretch>
            </p:blipFill>
            <p:spPr>
              <a:xfrm>
                <a:off x="4298289" y="2175314"/>
                <a:ext cx="136584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55" name="Ink 54">
                <a:extLst>
                  <a:ext uri="{FF2B5EF4-FFF2-40B4-BE49-F238E27FC236}">
                    <a16:creationId xmlns:a16="http://schemas.microsoft.com/office/drawing/2014/main" id="{3E878579-53DC-3CE9-8D3E-F26FD6D65D47}"/>
                  </a:ext>
                </a:extLst>
              </p14:cNvPr>
              <p14:cNvContentPartPr/>
              <p14:nvPr/>
            </p14:nvContentPartPr>
            <p14:xfrm>
              <a:off x="4455969" y="2133914"/>
              <a:ext cx="217440" cy="4320"/>
            </p14:xfrm>
          </p:contentPart>
        </mc:Choice>
        <mc:Fallback>
          <p:pic>
            <p:nvPicPr>
              <p:cNvPr id="55" name="Ink 54">
                <a:extLst>
                  <a:ext uri="{FF2B5EF4-FFF2-40B4-BE49-F238E27FC236}">
                    <a16:creationId xmlns:a16="http://schemas.microsoft.com/office/drawing/2014/main" id="{3E878579-53DC-3CE9-8D3E-F26FD6D65D47}"/>
                  </a:ext>
                </a:extLst>
              </p:cNvPr>
              <p:cNvPicPr/>
              <p:nvPr/>
            </p:nvPicPr>
            <p:blipFill>
              <a:blip r:embed="rId12"/>
              <a:stretch>
                <a:fillRect/>
              </a:stretch>
            </p:blipFill>
            <p:spPr>
              <a:xfrm>
                <a:off x="4419969" y="2097914"/>
                <a:ext cx="289080" cy="7596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56" name="Ink 55">
                <a:extLst>
                  <a:ext uri="{FF2B5EF4-FFF2-40B4-BE49-F238E27FC236}">
                    <a16:creationId xmlns:a16="http://schemas.microsoft.com/office/drawing/2014/main" id="{4C4587CB-4F80-DEA3-8B60-86A2F41A12F6}"/>
                  </a:ext>
                </a:extLst>
              </p14:cNvPr>
              <p14:cNvContentPartPr/>
              <p14:nvPr/>
            </p14:nvContentPartPr>
            <p14:xfrm>
              <a:off x="5443089" y="2134274"/>
              <a:ext cx="78120" cy="58320"/>
            </p14:xfrm>
          </p:contentPart>
        </mc:Choice>
        <mc:Fallback>
          <p:pic>
            <p:nvPicPr>
              <p:cNvPr id="56" name="Ink 55">
                <a:extLst>
                  <a:ext uri="{FF2B5EF4-FFF2-40B4-BE49-F238E27FC236}">
                    <a16:creationId xmlns:a16="http://schemas.microsoft.com/office/drawing/2014/main" id="{4C4587CB-4F80-DEA3-8B60-86A2F41A12F6}"/>
                  </a:ext>
                </a:extLst>
              </p:cNvPr>
              <p:cNvPicPr/>
              <p:nvPr/>
            </p:nvPicPr>
            <p:blipFill>
              <a:blip r:embed="rId14"/>
              <a:stretch>
                <a:fillRect/>
              </a:stretch>
            </p:blipFill>
            <p:spPr>
              <a:xfrm>
                <a:off x="5407089" y="2098634"/>
                <a:ext cx="149760" cy="12996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57" name="Ink 56">
                <a:extLst>
                  <a:ext uri="{FF2B5EF4-FFF2-40B4-BE49-F238E27FC236}">
                    <a16:creationId xmlns:a16="http://schemas.microsoft.com/office/drawing/2014/main" id="{B43F6ADD-ED99-C2B6-A501-C2814729011A}"/>
                  </a:ext>
                </a:extLst>
              </p14:cNvPr>
              <p14:cNvContentPartPr/>
              <p14:nvPr/>
            </p14:nvContentPartPr>
            <p14:xfrm>
              <a:off x="5418969" y="2222114"/>
              <a:ext cx="1131120" cy="43200"/>
            </p14:xfrm>
          </p:contentPart>
        </mc:Choice>
        <mc:Fallback>
          <p:pic>
            <p:nvPicPr>
              <p:cNvPr id="57" name="Ink 56">
                <a:extLst>
                  <a:ext uri="{FF2B5EF4-FFF2-40B4-BE49-F238E27FC236}">
                    <a16:creationId xmlns:a16="http://schemas.microsoft.com/office/drawing/2014/main" id="{B43F6ADD-ED99-C2B6-A501-C2814729011A}"/>
                  </a:ext>
                </a:extLst>
              </p:cNvPr>
              <p:cNvPicPr/>
              <p:nvPr/>
            </p:nvPicPr>
            <p:blipFill>
              <a:blip r:embed="rId16"/>
              <a:stretch>
                <a:fillRect/>
              </a:stretch>
            </p:blipFill>
            <p:spPr>
              <a:xfrm>
                <a:off x="5383329" y="2186474"/>
                <a:ext cx="1202760" cy="114840"/>
              </a:xfrm>
              <a:prstGeom prst="rect">
                <a:avLst/>
              </a:prstGeom>
            </p:spPr>
          </p:pic>
        </mc:Fallback>
      </mc:AlternateContent>
      <p:sp>
        <p:nvSpPr>
          <p:cNvPr id="58" name="TextBox 57">
            <a:extLst>
              <a:ext uri="{FF2B5EF4-FFF2-40B4-BE49-F238E27FC236}">
                <a16:creationId xmlns:a16="http://schemas.microsoft.com/office/drawing/2014/main" id="{2499915F-8D47-6089-78B1-2FBA145EDA40}"/>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10</a:t>
            </a:r>
          </a:p>
        </p:txBody>
      </p:sp>
      <p:sp>
        <p:nvSpPr>
          <p:cNvPr id="59" name="TextBox 58">
            <a:extLst>
              <a:ext uri="{FF2B5EF4-FFF2-40B4-BE49-F238E27FC236}">
                <a16:creationId xmlns:a16="http://schemas.microsoft.com/office/drawing/2014/main" id="{B0A64D21-4248-A7EC-009D-AB8C6110559B}"/>
              </a:ext>
            </a:extLst>
          </p:cNvPr>
          <p:cNvSpPr txBox="1"/>
          <p:nvPr/>
        </p:nvSpPr>
        <p:spPr>
          <a:xfrm>
            <a:off x="9894046" y="2969368"/>
            <a:ext cx="9084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10 ppb</a:t>
            </a:r>
          </a:p>
        </p:txBody>
      </p:sp>
      <p:sp>
        <p:nvSpPr>
          <p:cNvPr id="60" name="TextBox 59">
            <a:extLst>
              <a:ext uri="{FF2B5EF4-FFF2-40B4-BE49-F238E27FC236}">
                <a16:creationId xmlns:a16="http://schemas.microsoft.com/office/drawing/2014/main" id="{91B0ADB3-8E0D-C182-0CFA-68F1C431DAD9}"/>
              </a:ext>
            </a:extLst>
          </p:cNvPr>
          <p:cNvSpPr txBox="1"/>
          <p:nvPr/>
        </p:nvSpPr>
        <p:spPr>
          <a:xfrm>
            <a:off x="9889130" y="3322263"/>
            <a:ext cx="10632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100 ppb</a:t>
            </a:r>
          </a:p>
        </p:txBody>
      </p:sp>
      <p:sp>
        <p:nvSpPr>
          <p:cNvPr id="61" name="TextBox 60">
            <a:extLst>
              <a:ext uri="{FF2B5EF4-FFF2-40B4-BE49-F238E27FC236}">
                <a16:creationId xmlns:a16="http://schemas.microsoft.com/office/drawing/2014/main" id="{202F8EEF-B953-7DEC-A738-0DB80DBB2776}"/>
              </a:ext>
            </a:extLst>
          </p:cNvPr>
          <p:cNvSpPr txBox="1"/>
          <p:nvPr/>
        </p:nvSpPr>
        <p:spPr>
          <a:xfrm>
            <a:off x="9889130" y="3689400"/>
            <a:ext cx="10772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250 ppb</a:t>
            </a:r>
          </a:p>
        </p:txBody>
      </p:sp>
      <p:sp>
        <p:nvSpPr>
          <p:cNvPr id="62" name="TextBox 61">
            <a:extLst>
              <a:ext uri="{FF2B5EF4-FFF2-40B4-BE49-F238E27FC236}">
                <a16:creationId xmlns:a16="http://schemas.microsoft.com/office/drawing/2014/main" id="{D7D5EA83-4CED-6AE4-AD39-199F5CF7B9E4}"/>
              </a:ext>
            </a:extLst>
          </p:cNvPr>
          <p:cNvSpPr txBox="1"/>
          <p:nvPr/>
        </p:nvSpPr>
        <p:spPr>
          <a:xfrm>
            <a:off x="9889130" y="4047644"/>
            <a:ext cx="10772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500 ppb</a:t>
            </a:r>
          </a:p>
        </p:txBody>
      </p:sp>
      <p:sp>
        <p:nvSpPr>
          <p:cNvPr id="63" name="TextBox 62">
            <a:extLst>
              <a:ext uri="{FF2B5EF4-FFF2-40B4-BE49-F238E27FC236}">
                <a16:creationId xmlns:a16="http://schemas.microsoft.com/office/drawing/2014/main" id="{F7E43409-089F-7B37-A171-84209C129A16}"/>
              </a:ext>
            </a:extLst>
          </p:cNvPr>
          <p:cNvSpPr txBox="1"/>
          <p:nvPr/>
        </p:nvSpPr>
        <p:spPr>
          <a:xfrm>
            <a:off x="9900153" y="4395770"/>
            <a:ext cx="11638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 ppm </a:t>
            </a:r>
            <a:r>
              <a:rPr kumimoji="0" lang="en-US" sz="1800" b="0" i="0" u="none" strike="noStrike" kern="1200" cap="none" spc="0" normalizeH="0" baseline="0" noProof="0" dirty="0">
                <a:ln>
                  <a:noFill/>
                </a:ln>
                <a:solidFill>
                  <a:srgbClr val="FFFFFF"/>
                </a:solidFill>
                <a:effectLst/>
                <a:highlight>
                  <a:srgbClr val="FFFFFF"/>
                </a:highlight>
                <a:uLnTx/>
                <a:uFillTx/>
                <a:latin typeface="Arial" panose="020B0604020202020204" pitchFamily="34" charset="0"/>
                <a:ea typeface="+mn-ea"/>
                <a:cs typeface="Arial" panose="020B0604020202020204" pitchFamily="34" charset="0"/>
              </a:rPr>
              <a:t>aa</a:t>
            </a:r>
          </a:p>
        </p:txBody>
      </p:sp>
      <p:sp>
        <p:nvSpPr>
          <p:cNvPr id="64" name="TextBox 63">
            <a:extLst>
              <a:ext uri="{FF2B5EF4-FFF2-40B4-BE49-F238E27FC236}">
                <a16:creationId xmlns:a16="http://schemas.microsoft.com/office/drawing/2014/main" id="{7A279C07-C84C-565A-8FCD-A2998C41DAB8}"/>
              </a:ext>
            </a:extLst>
          </p:cNvPr>
          <p:cNvSpPr txBox="1"/>
          <p:nvPr/>
        </p:nvSpPr>
        <p:spPr>
          <a:xfrm>
            <a:off x="9905048" y="4745623"/>
            <a:ext cx="10772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10 ppm</a:t>
            </a:r>
          </a:p>
        </p:txBody>
      </p:sp>
      <p:sp>
        <p:nvSpPr>
          <p:cNvPr id="65" name="TextBox 64">
            <a:extLst>
              <a:ext uri="{FF2B5EF4-FFF2-40B4-BE49-F238E27FC236}">
                <a16:creationId xmlns:a16="http://schemas.microsoft.com/office/drawing/2014/main" id="{5F82E56D-C4AC-B550-6586-DCE6FBB41EC5}"/>
              </a:ext>
            </a:extLst>
          </p:cNvPr>
          <p:cNvSpPr txBox="1"/>
          <p:nvPr/>
        </p:nvSpPr>
        <p:spPr>
          <a:xfrm>
            <a:off x="9905048" y="5104148"/>
            <a:ext cx="10772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100 ppm</a:t>
            </a:r>
          </a:p>
        </p:txBody>
      </p:sp>
      <p:sp>
        <p:nvSpPr>
          <p:cNvPr id="66" name="TextBox 65">
            <a:extLst>
              <a:ext uri="{FF2B5EF4-FFF2-40B4-BE49-F238E27FC236}">
                <a16:creationId xmlns:a16="http://schemas.microsoft.com/office/drawing/2014/main" id="{B2DB6669-CC08-5F13-00CB-AC3421801E1A}"/>
              </a:ext>
            </a:extLst>
          </p:cNvPr>
          <p:cNvSpPr txBox="1"/>
          <p:nvPr/>
        </p:nvSpPr>
        <p:spPr>
          <a:xfrm>
            <a:off x="9900153" y="5482211"/>
            <a:ext cx="12998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1000 ppm</a:t>
            </a:r>
          </a:p>
        </p:txBody>
      </p:sp>
    </p:spTree>
    <p:extLst>
      <p:ext uri="{BB962C8B-B14F-4D97-AF65-F5344CB8AC3E}">
        <p14:creationId xmlns:p14="http://schemas.microsoft.com/office/powerpoint/2010/main" val="25326701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9"/>
                                        </p:tgtEl>
                                      </p:cBhvr>
                                    </p:animEffect>
                                    <p:set>
                                      <p:cBhvr>
                                        <p:cTn id="12" dur="1" fill="hold">
                                          <p:stCondLst>
                                            <p:cond delay="4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A523B-FBBA-8B81-1A78-ADF405ABEBB2}"/>
            </a:ext>
          </a:extLst>
        </p:cNvPr>
        <p:cNvGrpSpPr/>
        <p:nvPr/>
      </p:nvGrpSpPr>
      <p:grpSpPr>
        <a:xfrm>
          <a:off x="0" y="0"/>
          <a:ext cx="0" cy="0"/>
          <a:chOff x="0" y="0"/>
          <a:chExt cx="0" cy="0"/>
        </a:xfrm>
      </p:grpSpPr>
      <p:pic>
        <p:nvPicPr>
          <p:cNvPr id="2" name="Picture 1" descr="A graph of different colors&#10;&#10;AI-generated content may be incorrect.">
            <a:extLst>
              <a:ext uri="{FF2B5EF4-FFF2-40B4-BE49-F238E27FC236}">
                <a16:creationId xmlns:a16="http://schemas.microsoft.com/office/drawing/2014/main" id="{888CCD83-5527-9020-6EBE-E6C1155427E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Layer>
                </a14:imgProps>
              </a:ext>
            </a:extLst>
          </a:blip>
          <a:srcRect t="3299" r="11551"/>
          <a:stretch>
            <a:fillRect/>
          </a:stretch>
        </p:blipFill>
        <p:spPr>
          <a:xfrm>
            <a:off x="1123179" y="2178786"/>
            <a:ext cx="8370553" cy="4525415"/>
          </a:xfrm>
          <a:prstGeom prst="rect">
            <a:avLst/>
          </a:prstGeom>
        </p:spPr>
      </p:pic>
      <p:sp>
        <p:nvSpPr>
          <p:cNvPr id="4" name="Rectangle 3">
            <a:extLst>
              <a:ext uri="{FF2B5EF4-FFF2-40B4-BE49-F238E27FC236}">
                <a16:creationId xmlns:a16="http://schemas.microsoft.com/office/drawing/2014/main" id="{FB784422-C411-7946-C8DA-D0E76CEF2C9E}"/>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6" name="Picture 5" descr="A black background with red text&#10;&#10;AI-generated content may be incorrect.">
            <a:extLst>
              <a:ext uri="{FF2B5EF4-FFF2-40B4-BE49-F238E27FC236}">
                <a16:creationId xmlns:a16="http://schemas.microsoft.com/office/drawing/2014/main" id="{5BD30106-DF7A-8ED7-A67C-C8B1709EE4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2" name="Title 1">
            <a:extLst>
              <a:ext uri="{FF2B5EF4-FFF2-40B4-BE49-F238E27FC236}">
                <a16:creationId xmlns:a16="http://schemas.microsoft.com/office/drawing/2014/main" id="{694F2313-F119-3E87-4881-EEC5B980B7BF}"/>
              </a:ext>
            </a:extLst>
          </p:cNvPr>
          <p:cNvSpPr txBox="1">
            <a:spLocks/>
          </p:cNvSpPr>
          <p:nvPr/>
        </p:nvSpPr>
        <p:spPr bwMode="auto">
          <a:xfrm>
            <a:off x="3013162" y="146538"/>
            <a:ext cx="7213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000000"/>
                </a:solidFill>
                <a:effectLst/>
                <a:uLnTx/>
                <a:uFillTx/>
                <a:latin typeface="Times New Roman"/>
                <a:ea typeface="ＭＳ Ｐゴシック" charset="0"/>
              </a:rPr>
              <a:t>Data: 16-MHA / Benzene</a:t>
            </a:r>
          </a:p>
        </p:txBody>
      </p:sp>
      <p:sp>
        <p:nvSpPr>
          <p:cNvPr id="14" name="TextBox 13">
            <a:extLst>
              <a:ext uri="{FF2B5EF4-FFF2-40B4-BE49-F238E27FC236}">
                <a16:creationId xmlns:a16="http://schemas.microsoft.com/office/drawing/2014/main" id="{E3333155-72CF-3AEF-02D7-9F1C7C5ED95E}"/>
              </a:ext>
            </a:extLst>
          </p:cNvPr>
          <p:cNvSpPr txBox="1"/>
          <p:nvPr/>
        </p:nvSpPr>
        <p:spPr>
          <a:xfrm>
            <a:off x="1651655" y="1640813"/>
            <a:ext cx="888869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Times New Roman"/>
                <a:ea typeface="+mn-ea"/>
                <a:cs typeface="+mn-cs"/>
              </a:rPr>
              <a:t>Resistance Changes Over Time, As Analyte Concentration Increases</a:t>
            </a:r>
          </a:p>
        </p:txBody>
      </p:sp>
      <p:sp>
        <p:nvSpPr>
          <p:cNvPr id="18" name="TextBox 17">
            <a:extLst>
              <a:ext uri="{FF2B5EF4-FFF2-40B4-BE49-F238E27FC236}">
                <a16:creationId xmlns:a16="http://schemas.microsoft.com/office/drawing/2014/main" id="{1B9935E8-16AE-A314-635E-E65AE304C8F0}"/>
              </a:ext>
            </a:extLst>
          </p:cNvPr>
          <p:cNvSpPr txBox="1"/>
          <p:nvPr/>
        </p:nvSpPr>
        <p:spPr>
          <a:xfrm>
            <a:off x="9953565" y="3178666"/>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 ppb</a:t>
            </a:r>
          </a:p>
        </p:txBody>
      </p:sp>
      <p:sp>
        <p:nvSpPr>
          <p:cNvPr id="19" name="TextBox 18">
            <a:extLst>
              <a:ext uri="{FF2B5EF4-FFF2-40B4-BE49-F238E27FC236}">
                <a16:creationId xmlns:a16="http://schemas.microsoft.com/office/drawing/2014/main" id="{41578375-F81A-E6A4-B0D0-180126F07A85}"/>
              </a:ext>
            </a:extLst>
          </p:cNvPr>
          <p:cNvSpPr txBox="1"/>
          <p:nvPr/>
        </p:nvSpPr>
        <p:spPr>
          <a:xfrm>
            <a:off x="9953564" y="3465019"/>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100 ppb</a:t>
            </a:r>
          </a:p>
        </p:txBody>
      </p:sp>
      <p:sp>
        <p:nvSpPr>
          <p:cNvPr id="20" name="TextBox 19">
            <a:extLst>
              <a:ext uri="{FF2B5EF4-FFF2-40B4-BE49-F238E27FC236}">
                <a16:creationId xmlns:a16="http://schemas.microsoft.com/office/drawing/2014/main" id="{A8B70B41-3F60-1F55-0A93-CA384A160CA5}"/>
              </a:ext>
            </a:extLst>
          </p:cNvPr>
          <p:cNvSpPr txBox="1"/>
          <p:nvPr/>
        </p:nvSpPr>
        <p:spPr>
          <a:xfrm>
            <a:off x="9953563" y="3732720"/>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250 ppb</a:t>
            </a:r>
          </a:p>
        </p:txBody>
      </p:sp>
      <p:sp>
        <p:nvSpPr>
          <p:cNvPr id="21" name="TextBox 20">
            <a:extLst>
              <a:ext uri="{FF2B5EF4-FFF2-40B4-BE49-F238E27FC236}">
                <a16:creationId xmlns:a16="http://schemas.microsoft.com/office/drawing/2014/main" id="{7D66A5F9-E85E-65AC-387C-F7192A091A7D}"/>
              </a:ext>
            </a:extLst>
          </p:cNvPr>
          <p:cNvSpPr txBox="1"/>
          <p:nvPr/>
        </p:nvSpPr>
        <p:spPr>
          <a:xfrm>
            <a:off x="9953570" y="4015044"/>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500 ppb</a:t>
            </a:r>
          </a:p>
        </p:txBody>
      </p:sp>
      <p:sp>
        <p:nvSpPr>
          <p:cNvPr id="22" name="TextBox 21">
            <a:extLst>
              <a:ext uri="{FF2B5EF4-FFF2-40B4-BE49-F238E27FC236}">
                <a16:creationId xmlns:a16="http://schemas.microsoft.com/office/drawing/2014/main" id="{4DC65937-FAB5-E1A8-991E-08212B2A6A09}"/>
              </a:ext>
            </a:extLst>
          </p:cNvPr>
          <p:cNvSpPr txBox="1"/>
          <p:nvPr/>
        </p:nvSpPr>
        <p:spPr>
          <a:xfrm>
            <a:off x="9953562" y="4284118"/>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1000 ppb</a:t>
            </a:r>
          </a:p>
        </p:txBody>
      </p:sp>
      <p:sp>
        <p:nvSpPr>
          <p:cNvPr id="23" name="TextBox 22">
            <a:extLst>
              <a:ext uri="{FF2B5EF4-FFF2-40B4-BE49-F238E27FC236}">
                <a16:creationId xmlns:a16="http://schemas.microsoft.com/office/drawing/2014/main" id="{BE678435-0BB2-B2E0-1230-DEA9D414709D}"/>
              </a:ext>
            </a:extLst>
          </p:cNvPr>
          <p:cNvSpPr txBox="1"/>
          <p:nvPr/>
        </p:nvSpPr>
        <p:spPr>
          <a:xfrm>
            <a:off x="9953562" y="4565923"/>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 ppm</a:t>
            </a:r>
          </a:p>
        </p:txBody>
      </p:sp>
      <p:sp>
        <p:nvSpPr>
          <p:cNvPr id="24" name="TextBox 23">
            <a:extLst>
              <a:ext uri="{FF2B5EF4-FFF2-40B4-BE49-F238E27FC236}">
                <a16:creationId xmlns:a16="http://schemas.microsoft.com/office/drawing/2014/main" id="{72416FD4-B527-0F0D-92FD-D736B2EC3F3E}"/>
              </a:ext>
            </a:extLst>
          </p:cNvPr>
          <p:cNvSpPr txBox="1"/>
          <p:nvPr/>
        </p:nvSpPr>
        <p:spPr>
          <a:xfrm>
            <a:off x="9953562" y="4837956"/>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100 ppm</a:t>
            </a:r>
          </a:p>
        </p:txBody>
      </p:sp>
      <p:sp>
        <p:nvSpPr>
          <p:cNvPr id="25" name="TextBox 24">
            <a:extLst>
              <a:ext uri="{FF2B5EF4-FFF2-40B4-BE49-F238E27FC236}">
                <a16:creationId xmlns:a16="http://schemas.microsoft.com/office/drawing/2014/main" id="{9029E68E-76D6-F0C5-CEBD-961A93283271}"/>
              </a:ext>
            </a:extLst>
          </p:cNvPr>
          <p:cNvSpPr txBox="1"/>
          <p:nvPr/>
        </p:nvSpPr>
        <p:spPr>
          <a:xfrm>
            <a:off x="9953562" y="5131659"/>
            <a:ext cx="11152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1000 ppm</a:t>
            </a:r>
          </a:p>
        </p:txBody>
      </p:sp>
      <p:grpSp>
        <p:nvGrpSpPr>
          <p:cNvPr id="29" name="Group 28">
            <a:extLst>
              <a:ext uri="{FF2B5EF4-FFF2-40B4-BE49-F238E27FC236}">
                <a16:creationId xmlns:a16="http://schemas.microsoft.com/office/drawing/2014/main" id="{865EC89B-05C7-9541-01FD-444B5CA6F0B0}"/>
              </a:ext>
            </a:extLst>
          </p:cNvPr>
          <p:cNvGrpSpPr/>
          <p:nvPr/>
        </p:nvGrpSpPr>
        <p:grpSpPr>
          <a:xfrm>
            <a:off x="9170001" y="2627444"/>
            <a:ext cx="2113522" cy="3400413"/>
            <a:chOff x="9378687" y="2628428"/>
            <a:chExt cx="2113522" cy="3400413"/>
          </a:xfrm>
        </p:grpSpPr>
        <p:grpSp>
          <p:nvGrpSpPr>
            <p:cNvPr id="17" name="Group 16">
              <a:extLst>
                <a:ext uri="{FF2B5EF4-FFF2-40B4-BE49-F238E27FC236}">
                  <a16:creationId xmlns:a16="http://schemas.microsoft.com/office/drawing/2014/main" id="{72CBB349-4756-1E33-BF2B-7801E5D0993F}"/>
                </a:ext>
              </a:extLst>
            </p:cNvPr>
            <p:cNvGrpSpPr/>
            <p:nvPr/>
          </p:nvGrpSpPr>
          <p:grpSpPr>
            <a:xfrm>
              <a:off x="9378687" y="2628428"/>
              <a:ext cx="2113522" cy="3400413"/>
              <a:chOff x="9378687" y="2842917"/>
              <a:chExt cx="2113522" cy="2946401"/>
            </a:xfrm>
          </p:grpSpPr>
          <p:pic>
            <p:nvPicPr>
              <p:cNvPr id="11" name="Picture 10" descr="A graph of different colors&#10;&#10;AI-generated content may be incorrect.">
                <a:extLst>
                  <a:ext uri="{FF2B5EF4-FFF2-40B4-BE49-F238E27FC236}">
                    <a16:creationId xmlns:a16="http://schemas.microsoft.com/office/drawing/2014/main" id="{66C426CE-CD41-EDA5-909A-025DB2A066C2}"/>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Lst>
              </a:blip>
              <a:srcRect l="88873" t="7575" b="61056"/>
              <a:stretch>
                <a:fillRect/>
              </a:stretch>
            </p:blipFill>
            <p:spPr>
              <a:xfrm>
                <a:off x="9378687" y="2842917"/>
                <a:ext cx="2113522" cy="2946401"/>
              </a:xfrm>
              <a:prstGeom prst="rect">
                <a:avLst/>
              </a:prstGeom>
            </p:spPr>
          </p:pic>
          <p:sp>
            <p:nvSpPr>
              <p:cNvPr id="16" name="Rectangle 15">
                <a:extLst>
                  <a:ext uri="{FF2B5EF4-FFF2-40B4-BE49-F238E27FC236}">
                    <a16:creationId xmlns:a16="http://schemas.microsoft.com/office/drawing/2014/main" id="{98257EAE-6813-0A71-1517-397A5EC72738}"/>
                  </a:ext>
                </a:extLst>
              </p:cNvPr>
              <p:cNvSpPr/>
              <p:nvPr/>
            </p:nvSpPr>
            <p:spPr bwMode="auto">
              <a:xfrm>
                <a:off x="10000259" y="3213614"/>
                <a:ext cx="1152250" cy="2457780"/>
              </a:xfrm>
              <a:prstGeom prst="rect">
                <a:avLst/>
              </a:prstGeom>
              <a:solidFill>
                <a:schemeClr val="accent3"/>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grpSp>
        <p:pic>
          <p:nvPicPr>
            <p:cNvPr id="28" name="Picture 27" descr="A group of colorful lines with black text&#10;&#10;AI-generated content may be incorrect.">
              <a:extLst>
                <a:ext uri="{FF2B5EF4-FFF2-40B4-BE49-F238E27FC236}">
                  <a16:creationId xmlns:a16="http://schemas.microsoft.com/office/drawing/2014/main" id="{DE94763B-1542-7C12-7470-A21A00144226}"/>
                </a:ext>
              </a:extLst>
            </p:cNvPr>
            <p:cNvPicPr>
              <a:picLocks noChangeAspect="1"/>
            </p:cNvPicPr>
            <p:nvPr/>
          </p:nvPicPr>
          <p:blipFill>
            <a:blip r:embed="rId8"/>
            <a:srcRect r="8341"/>
            <a:stretch>
              <a:fillRect/>
            </a:stretch>
          </p:blipFill>
          <p:spPr>
            <a:xfrm>
              <a:off x="9482265" y="2992211"/>
              <a:ext cx="1708745" cy="2900535"/>
            </a:xfrm>
            <a:prstGeom prst="rect">
              <a:avLst/>
            </a:prstGeom>
          </p:spPr>
        </p:pic>
      </p:grpSp>
      <mc:AlternateContent xmlns:mc="http://schemas.openxmlformats.org/markup-compatibility/2006">
        <mc:Choice xmlns:p14="http://schemas.microsoft.com/office/powerpoint/2010/main" Requires="p14">
          <p:contentPart p14:bwMode="auto" r:id="rId9">
            <p14:nvContentPartPr>
              <p14:cNvPr id="55" name="Ink 54">
                <a:extLst>
                  <a:ext uri="{FF2B5EF4-FFF2-40B4-BE49-F238E27FC236}">
                    <a16:creationId xmlns:a16="http://schemas.microsoft.com/office/drawing/2014/main" id="{A7A26385-F4E7-A972-8F3C-B71DACB4B508}"/>
                  </a:ext>
                </a:extLst>
              </p14:cNvPr>
              <p14:cNvContentPartPr/>
              <p14:nvPr/>
            </p14:nvContentPartPr>
            <p14:xfrm>
              <a:off x="4455969" y="2133914"/>
              <a:ext cx="217440" cy="4320"/>
            </p14:xfrm>
          </p:contentPart>
        </mc:Choice>
        <mc:Fallback>
          <p:pic>
            <p:nvPicPr>
              <p:cNvPr id="55" name="Ink 54">
                <a:extLst>
                  <a:ext uri="{FF2B5EF4-FFF2-40B4-BE49-F238E27FC236}">
                    <a16:creationId xmlns:a16="http://schemas.microsoft.com/office/drawing/2014/main" id="{A7A26385-F4E7-A972-8F3C-B71DACB4B508}"/>
                  </a:ext>
                </a:extLst>
              </p:cNvPr>
              <p:cNvPicPr/>
              <p:nvPr/>
            </p:nvPicPr>
            <p:blipFill>
              <a:blip r:embed="rId10"/>
              <a:stretch>
                <a:fillRect/>
              </a:stretch>
            </p:blipFill>
            <p:spPr>
              <a:xfrm>
                <a:off x="4419969" y="2097914"/>
                <a:ext cx="289080" cy="7596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56" name="Ink 55">
                <a:extLst>
                  <a:ext uri="{FF2B5EF4-FFF2-40B4-BE49-F238E27FC236}">
                    <a16:creationId xmlns:a16="http://schemas.microsoft.com/office/drawing/2014/main" id="{96C5338A-F054-1C81-383E-F79C074AC768}"/>
                  </a:ext>
                </a:extLst>
              </p14:cNvPr>
              <p14:cNvContentPartPr/>
              <p14:nvPr/>
            </p14:nvContentPartPr>
            <p14:xfrm>
              <a:off x="5443089" y="2134274"/>
              <a:ext cx="78120" cy="58320"/>
            </p14:xfrm>
          </p:contentPart>
        </mc:Choice>
        <mc:Fallback>
          <p:pic>
            <p:nvPicPr>
              <p:cNvPr id="56" name="Ink 55">
                <a:extLst>
                  <a:ext uri="{FF2B5EF4-FFF2-40B4-BE49-F238E27FC236}">
                    <a16:creationId xmlns:a16="http://schemas.microsoft.com/office/drawing/2014/main" id="{96C5338A-F054-1C81-383E-F79C074AC768}"/>
                  </a:ext>
                </a:extLst>
              </p:cNvPr>
              <p:cNvPicPr/>
              <p:nvPr/>
            </p:nvPicPr>
            <p:blipFill>
              <a:blip r:embed="rId12"/>
              <a:stretch>
                <a:fillRect/>
              </a:stretch>
            </p:blipFill>
            <p:spPr>
              <a:xfrm>
                <a:off x="5407089" y="2098634"/>
                <a:ext cx="149760" cy="129960"/>
              </a:xfrm>
              <a:prstGeom prst="rect">
                <a:avLst/>
              </a:prstGeom>
            </p:spPr>
          </p:pic>
        </mc:Fallback>
      </mc:AlternateContent>
      <p:pic>
        <p:nvPicPr>
          <p:cNvPr id="5" name="Picture 4" descr="Benzene - Wikipedia">
            <a:extLst>
              <a:ext uri="{FF2B5EF4-FFF2-40B4-BE49-F238E27FC236}">
                <a16:creationId xmlns:a16="http://schemas.microsoft.com/office/drawing/2014/main" id="{6621F32E-5AA7-7F3C-6151-2FE996ABCE9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1990" y="172300"/>
            <a:ext cx="969544" cy="110134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75D4B49-411C-3299-477D-3F7C68C8E680}"/>
              </a:ext>
            </a:extLst>
          </p:cNvPr>
          <p:cNvSpPr/>
          <p:nvPr/>
        </p:nvSpPr>
        <p:spPr bwMode="auto">
          <a:xfrm>
            <a:off x="4235824" y="2133914"/>
            <a:ext cx="2736476" cy="199151"/>
          </a:xfrm>
          <a:prstGeom prst="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8" name="TextBox 7">
            <a:extLst>
              <a:ext uri="{FF2B5EF4-FFF2-40B4-BE49-F238E27FC236}">
                <a16:creationId xmlns:a16="http://schemas.microsoft.com/office/drawing/2014/main" id="{125684E1-73B1-6360-3E8F-8191A9BB6C44}"/>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11</a:t>
            </a:r>
          </a:p>
        </p:txBody>
      </p:sp>
      <p:sp>
        <p:nvSpPr>
          <p:cNvPr id="9" name="TextBox 8">
            <a:extLst>
              <a:ext uri="{FF2B5EF4-FFF2-40B4-BE49-F238E27FC236}">
                <a16:creationId xmlns:a16="http://schemas.microsoft.com/office/drawing/2014/main" id="{8C83BA3B-B309-3D81-F06B-15B28170DA9E}"/>
              </a:ext>
            </a:extLst>
          </p:cNvPr>
          <p:cNvSpPr txBox="1"/>
          <p:nvPr/>
        </p:nvSpPr>
        <p:spPr>
          <a:xfrm>
            <a:off x="9894046" y="2969368"/>
            <a:ext cx="9084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10 ppb</a:t>
            </a:r>
          </a:p>
        </p:txBody>
      </p:sp>
      <p:sp>
        <p:nvSpPr>
          <p:cNvPr id="13" name="TextBox 12">
            <a:extLst>
              <a:ext uri="{FF2B5EF4-FFF2-40B4-BE49-F238E27FC236}">
                <a16:creationId xmlns:a16="http://schemas.microsoft.com/office/drawing/2014/main" id="{0E0CFFC6-3303-A8D5-A705-CE0115806915}"/>
              </a:ext>
            </a:extLst>
          </p:cNvPr>
          <p:cNvSpPr txBox="1"/>
          <p:nvPr/>
        </p:nvSpPr>
        <p:spPr>
          <a:xfrm>
            <a:off x="9889130" y="3322263"/>
            <a:ext cx="10632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100 ppb</a:t>
            </a:r>
          </a:p>
        </p:txBody>
      </p:sp>
      <p:sp>
        <p:nvSpPr>
          <p:cNvPr id="15" name="TextBox 14">
            <a:extLst>
              <a:ext uri="{FF2B5EF4-FFF2-40B4-BE49-F238E27FC236}">
                <a16:creationId xmlns:a16="http://schemas.microsoft.com/office/drawing/2014/main" id="{685E58C2-A1AF-8B22-AC93-204843D250A2}"/>
              </a:ext>
            </a:extLst>
          </p:cNvPr>
          <p:cNvSpPr txBox="1"/>
          <p:nvPr/>
        </p:nvSpPr>
        <p:spPr>
          <a:xfrm>
            <a:off x="9889130" y="3689400"/>
            <a:ext cx="10772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250 ppb</a:t>
            </a:r>
          </a:p>
        </p:txBody>
      </p:sp>
      <p:sp>
        <p:nvSpPr>
          <p:cNvPr id="26" name="TextBox 25">
            <a:extLst>
              <a:ext uri="{FF2B5EF4-FFF2-40B4-BE49-F238E27FC236}">
                <a16:creationId xmlns:a16="http://schemas.microsoft.com/office/drawing/2014/main" id="{579D5FF4-7D5E-371B-E1BD-B95206BBDF2C}"/>
              </a:ext>
            </a:extLst>
          </p:cNvPr>
          <p:cNvSpPr txBox="1"/>
          <p:nvPr/>
        </p:nvSpPr>
        <p:spPr>
          <a:xfrm>
            <a:off x="9889130" y="4047644"/>
            <a:ext cx="10772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500 ppb</a:t>
            </a:r>
          </a:p>
        </p:txBody>
      </p:sp>
      <p:sp>
        <p:nvSpPr>
          <p:cNvPr id="27" name="TextBox 26">
            <a:extLst>
              <a:ext uri="{FF2B5EF4-FFF2-40B4-BE49-F238E27FC236}">
                <a16:creationId xmlns:a16="http://schemas.microsoft.com/office/drawing/2014/main" id="{8D4854DF-DC6B-C4AD-1408-57DB6A76A4A6}"/>
              </a:ext>
            </a:extLst>
          </p:cNvPr>
          <p:cNvSpPr txBox="1"/>
          <p:nvPr/>
        </p:nvSpPr>
        <p:spPr>
          <a:xfrm>
            <a:off x="9900153" y="4395770"/>
            <a:ext cx="11638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 ppm </a:t>
            </a:r>
            <a:r>
              <a:rPr kumimoji="0" lang="en-US" sz="1800" b="0" i="0" u="none" strike="noStrike" kern="1200" cap="none" spc="0" normalizeH="0" baseline="0" noProof="0" dirty="0">
                <a:ln>
                  <a:noFill/>
                </a:ln>
                <a:solidFill>
                  <a:srgbClr val="FFFFFF"/>
                </a:solidFill>
                <a:effectLst/>
                <a:highlight>
                  <a:srgbClr val="FFFFFF"/>
                </a:highlight>
                <a:uLnTx/>
                <a:uFillTx/>
                <a:latin typeface="Arial" panose="020B0604020202020204" pitchFamily="34" charset="0"/>
                <a:ea typeface="+mn-ea"/>
                <a:cs typeface="Arial" panose="020B0604020202020204" pitchFamily="34" charset="0"/>
              </a:rPr>
              <a:t>aa</a:t>
            </a:r>
          </a:p>
        </p:txBody>
      </p:sp>
      <p:sp>
        <p:nvSpPr>
          <p:cNvPr id="40" name="TextBox 39">
            <a:extLst>
              <a:ext uri="{FF2B5EF4-FFF2-40B4-BE49-F238E27FC236}">
                <a16:creationId xmlns:a16="http://schemas.microsoft.com/office/drawing/2014/main" id="{ABB12921-5A15-D901-466B-5EEBD10F476A}"/>
              </a:ext>
            </a:extLst>
          </p:cNvPr>
          <p:cNvSpPr txBox="1"/>
          <p:nvPr/>
        </p:nvSpPr>
        <p:spPr>
          <a:xfrm>
            <a:off x="9905048" y="4745623"/>
            <a:ext cx="10772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10 ppm</a:t>
            </a:r>
          </a:p>
        </p:txBody>
      </p:sp>
      <p:sp>
        <p:nvSpPr>
          <p:cNvPr id="41" name="TextBox 40">
            <a:extLst>
              <a:ext uri="{FF2B5EF4-FFF2-40B4-BE49-F238E27FC236}">
                <a16:creationId xmlns:a16="http://schemas.microsoft.com/office/drawing/2014/main" id="{A18492FD-7E40-12B1-970A-8CCF1BBF0C9D}"/>
              </a:ext>
            </a:extLst>
          </p:cNvPr>
          <p:cNvSpPr txBox="1"/>
          <p:nvPr/>
        </p:nvSpPr>
        <p:spPr>
          <a:xfrm>
            <a:off x="9905048" y="5104148"/>
            <a:ext cx="10772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100 ppm</a:t>
            </a:r>
          </a:p>
        </p:txBody>
      </p:sp>
      <p:sp>
        <p:nvSpPr>
          <p:cNvPr id="42" name="TextBox 41">
            <a:extLst>
              <a:ext uri="{FF2B5EF4-FFF2-40B4-BE49-F238E27FC236}">
                <a16:creationId xmlns:a16="http://schemas.microsoft.com/office/drawing/2014/main" id="{2CB7F0D1-D0C0-8A3C-0684-68EF4C796AFF}"/>
              </a:ext>
            </a:extLst>
          </p:cNvPr>
          <p:cNvSpPr txBox="1"/>
          <p:nvPr/>
        </p:nvSpPr>
        <p:spPr>
          <a:xfrm>
            <a:off x="9900153" y="5482211"/>
            <a:ext cx="12998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mn-ea"/>
                <a:cs typeface="Arial" panose="020B0604020202020204" pitchFamily="34" charset="0"/>
              </a:rPr>
              <a:t>1000 ppm</a:t>
            </a:r>
          </a:p>
        </p:txBody>
      </p:sp>
    </p:spTree>
    <p:extLst>
      <p:ext uri="{BB962C8B-B14F-4D97-AF65-F5344CB8AC3E}">
        <p14:creationId xmlns:p14="http://schemas.microsoft.com/office/powerpoint/2010/main" val="1102319382"/>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C4544-D953-1EE6-B377-BE4F58C0668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8082F6C-AF8F-84CB-9974-D21A195C985D}"/>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3" name="Picture 2" descr="A black background with red text&#10;&#10;AI-generated content may be incorrect.">
            <a:extLst>
              <a:ext uri="{FF2B5EF4-FFF2-40B4-BE49-F238E27FC236}">
                <a16:creationId xmlns:a16="http://schemas.microsoft.com/office/drawing/2014/main" id="{7ECEAF52-CB17-8A9F-A8F3-48E990062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5" name="Title 1">
            <a:extLst>
              <a:ext uri="{FF2B5EF4-FFF2-40B4-BE49-F238E27FC236}">
                <a16:creationId xmlns:a16="http://schemas.microsoft.com/office/drawing/2014/main" id="{A8E55C31-F4A0-9350-577E-CA02658CF89D}"/>
              </a:ext>
            </a:extLst>
          </p:cNvPr>
          <p:cNvSpPr txBox="1">
            <a:spLocks/>
          </p:cNvSpPr>
          <p:nvPr/>
        </p:nvSpPr>
        <p:spPr bwMode="auto">
          <a:xfrm>
            <a:off x="3190672" y="135170"/>
            <a:ext cx="8910551"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000000"/>
                </a:solidFill>
                <a:effectLst/>
                <a:uLnTx/>
                <a:uFillTx/>
                <a:latin typeface="Times New Roman"/>
                <a:ea typeface="ＭＳ Ｐゴシック" charset="0"/>
              </a:rPr>
              <a:t>Response Curves Across Sensors, Analytes</a:t>
            </a:r>
          </a:p>
        </p:txBody>
      </p:sp>
      <p:pic>
        <p:nvPicPr>
          <p:cNvPr id="9" name="Picture 8" descr="A graph of different colored lines&#10;&#10;AI-generated content may be incorrect.">
            <a:extLst>
              <a:ext uri="{FF2B5EF4-FFF2-40B4-BE49-F238E27FC236}">
                <a16:creationId xmlns:a16="http://schemas.microsoft.com/office/drawing/2014/main" id="{3A8054CE-D9FC-E4EE-E1AC-6CD438F99914}"/>
              </a:ext>
            </a:extLst>
          </p:cNvPr>
          <p:cNvPicPr>
            <a:picLocks noChangeAspect="1"/>
          </p:cNvPicPr>
          <p:nvPr/>
        </p:nvPicPr>
        <p:blipFill>
          <a:blip r:embed="rId4"/>
          <a:srcRect t="17591" r="8680"/>
          <a:stretch>
            <a:fillRect/>
          </a:stretch>
        </p:blipFill>
        <p:spPr>
          <a:xfrm>
            <a:off x="434939" y="1753184"/>
            <a:ext cx="10313830" cy="2321927"/>
          </a:xfrm>
          <a:prstGeom prst="rect">
            <a:avLst/>
          </a:prstGeom>
        </p:spPr>
      </p:pic>
      <p:grpSp>
        <p:nvGrpSpPr>
          <p:cNvPr id="16" name="Group 15">
            <a:extLst>
              <a:ext uri="{FF2B5EF4-FFF2-40B4-BE49-F238E27FC236}">
                <a16:creationId xmlns:a16="http://schemas.microsoft.com/office/drawing/2014/main" id="{5ED34064-1095-EE7F-345E-786FDBEBD00B}"/>
              </a:ext>
            </a:extLst>
          </p:cNvPr>
          <p:cNvGrpSpPr/>
          <p:nvPr/>
        </p:nvGrpSpPr>
        <p:grpSpPr>
          <a:xfrm>
            <a:off x="434939" y="4006508"/>
            <a:ext cx="10375823" cy="2493972"/>
            <a:chOff x="2039815" y="3555225"/>
            <a:chExt cx="7140447" cy="1675325"/>
          </a:xfrm>
        </p:grpSpPr>
        <p:pic>
          <p:nvPicPr>
            <p:cNvPr id="11" name="Picture 10">
              <a:extLst>
                <a:ext uri="{FF2B5EF4-FFF2-40B4-BE49-F238E27FC236}">
                  <a16:creationId xmlns:a16="http://schemas.microsoft.com/office/drawing/2014/main" id="{9B68DD34-C5ED-5D95-5CB8-8CA28851BFBE}"/>
                </a:ext>
              </a:extLst>
            </p:cNvPr>
            <p:cNvPicPr>
              <a:picLocks noChangeAspect="1"/>
            </p:cNvPicPr>
            <p:nvPr/>
          </p:nvPicPr>
          <p:blipFill>
            <a:blip r:embed="rId5"/>
            <a:srcRect t="13599" r="8130"/>
            <a:stretch>
              <a:fillRect/>
            </a:stretch>
          </p:blipFill>
          <p:spPr>
            <a:xfrm>
              <a:off x="2039815" y="3555225"/>
              <a:ext cx="7140447" cy="1675325"/>
            </a:xfrm>
            <a:prstGeom prst="rect">
              <a:avLst/>
            </a:prstGeom>
          </p:spPr>
        </p:pic>
        <p:pic>
          <p:nvPicPr>
            <p:cNvPr id="13" name="Picture 12">
              <a:extLst>
                <a:ext uri="{FF2B5EF4-FFF2-40B4-BE49-F238E27FC236}">
                  <a16:creationId xmlns:a16="http://schemas.microsoft.com/office/drawing/2014/main" id="{4BF2B909-8EB7-4F67-0009-9B48723D2D3B}"/>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Lst>
            </a:blip>
            <a:srcRect l="5188" t="8814" r="14205" b="7797"/>
            <a:stretch>
              <a:fillRect/>
            </a:stretch>
          </p:blipFill>
          <p:spPr>
            <a:xfrm>
              <a:off x="7429500" y="3823854"/>
              <a:ext cx="1580029" cy="1172080"/>
            </a:xfrm>
            <a:prstGeom prst="rect">
              <a:avLst/>
            </a:prstGeom>
          </p:spPr>
        </p:pic>
        <p:pic>
          <p:nvPicPr>
            <p:cNvPr id="15" name="Picture 14" descr="A graph of different colored lines&#10;&#10;AI-generated content may be incorrect.">
              <a:extLst>
                <a:ext uri="{FF2B5EF4-FFF2-40B4-BE49-F238E27FC236}">
                  <a16:creationId xmlns:a16="http://schemas.microsoft.com/office/drawing/2014/main" id="{79343BD8-BF49-B3B4-9C8B-9FE5E75BB728}"/>
                </a:ext>
              </a:extLst>
            </p:cNvPr>
            <p:cNvPicPr>
              <a:picLocks noChangeAspect="1"/>
            </p:cNvPicPr>
            <p:nvPr/>
          </p:nvPicPr>
          <p:blipFill>
            <a:blip r:embed="rId8">
              <a:alphaModFix/>
              <a:extLst>
                <a:ext uri="{BEBA8EAE-BF5A-486C-A8C5-ECC9F3942E4B}">
                  <a14:imgProps xmlns:a14="http://schemas.microsoft.com/office/drawing/2010/main">
                    <a14:imgLayer r:embed="rId9">
                      <a14:imgEffect>
                        <a14:sharpenSoften amount="100000"/>
                      </a14:imgEffect>
                    </a14:imgLayer>
                  </a14:imgProps>
                </a:ext>
              </a:extLst>
            </a:blip>
            <a:srcRect l="4537" t="11986" r="13519" b="9969"/>
            <a:stretch>
              <a:fillRect/>
            </a:stretch>
          </p:blipFill>
          <p:spPr>
            <a:xfrm>
              <a:off x="5688281" y="3823854"/>
              <a:ext cx="1628669" cy="1172079"/>
            </a:xfrm>
            <a:prstGeom prst="rect">
              <a:avLst/>
            </a:prstGeom>
          </p:spPr>
        </p:pic>
      </p:grpSp>
      <p:pic>
        <p:nvPicPr>
          <p:cNvPr id="17" name="Picture 16" descr="A group of colorful lines with black text&#10;&#10;AI-generated content may be incorrect.">
            <a:extLst>
              <a:ext uri="{FF2B5EF4-FFF2-40B4-BE49-F238E27FC236}">
                <a16:creationId xmlns:a16="http://schemas.microsoft.com/office/drawing/2014/main" id="{A117975C-6DEA-2731-D7D1-3C14D77F4F40}"/>
              </a:ext>
            </a:extLst>
          </p:cNvPr>
          <p:cNvPicPr>
            <a:picLocks noChangeAspect="1"/>
          </p:cNvPicPr>
          <p:nvPr/>
        </p:nvPicPr>
        <p:blipFill>
          <a:blip r:embed="rId10"/>
          <a:srcRect t="14017" r="8341"/>
          <a:stretch>
            <a:fillRect/>
          </a:stretch>
        </p:blipFill>
        <p:spPr>
          <a:xfrm>
            <a:off x="10645241" y="3012667"/>
            <a:ext cx="1512331" cy="2207298"/>
          </a:xfrm>
          <a:prstGeom prst="rect">
            <a:avLst/>
          </a:prstGeom>
        </p:spPr>
      </p:pic>
      <p:sp>
        <p:nvSpPr>
          <p:cNvPr id="18" name="TextBox 17">
            <a:extLst>
              <a:ext uri="{FF2B5EF4-FFF2-40B4-BE49-F238E27FC236}">
                <a16:creationId xmlns:a16="http://schemas.microsoft.com/office/drawing/2014/main" id="{6361E260-FA37-5025-D1F2-2C279D6CBAA4}"/>
              </a:ext>
            </a:extLst>
          </p:cNvPr>
          <p:cNvSpPr txBox="1"/>
          <p:nvPr/>
        </p:nvSpPr>
        <p:spPr>
          <a:xfrm>
            <a:off x="10668766" y="1923656"/>
            <a:ext cx="1512331"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000000"/>
                </a:solidFill>
                <a:effectLst/>
                <a:uLnTx/>
                <a:uFillTx/>
                <a:latin typeface="Times New Roman"/>
                <a:ea typeface="+mn-ea"/>
                <a:cs typeface="+mn-cs"/>
              </a:rPr>
              <a:t>16-MHA</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9" name="TextBox 18">
            <a:extLst>
              <a:ext uri="{FF2B5EF4-FFF2-40B4-BE49-F238E27FC236}">
                <a16:creationId xmlns:a16="http://schemas.microsoft.com/office/drawing/2014/main" id="{BB8170DC-1497-6ED6-FFA6-FE843D992FFD}"/>
              </a:ext>
            </a:extLst>
          </p:cNvPr>
          <p:cNvSpPr txBox="1"/>
          <p:nvPr/>
        </p:nvSpPr>
        <p:spPr>
          <a:xfrm>
            <a:off x="10951781" y="5831923"/>
            <a:ext cx="946299"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000000"/>
                </a:solidFill>
                <a:effectLst/>
                <a:uLnTx/>
                <a:uFillTx/>
                <a:latin typeface="Times New Roman"/>
                <a:ea typeface="+mn-ea"/>
                <a:cs typeface="+mn-cs"/>
              </a:rPr>
              <a:t>2-YL</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25" name="7-Point Star 24">
            <a:extLst>
              <a:ext uri="{FF2B5EF4-FFF2-40B4-BE49-F238E27FC236}">
                <a16:creationId xmlns:a16="http://schemas.microsoft.com/office/drawing/2014/main" id="{0420DD01-AEBF-6D07-5252-DAC803ACD3FD}"/>
              </a:ext>
            </a:extLst>
          </p:cNvPr>
          <p:cNvSpPr/>
          <p:nvPr/>
        </p:nvSpPr>
        <p:spPr bwMode="auto">
          <a:xfrm>
            <a:off x="5052690" y="2072564"/>
            <a:ext cx="477056" cy="477054"/>
          </a:xfrm>
          <a:prstGeom prst="star7">
            <a:avLst>
              <a:gd name="adj" fmla="val 22681"/>
              <a:gd name="hf" fmla="val 102572"/>
              <a:gd name="vf" fmla="val 105210"/>
            </a:avLst>
          </a:prstGeom>
          <a:solidFill>
            <a:schemeClr val="accent1">
              <a:lumMod val="20000"/>
              <a:lumOff val="8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sp>
        <p:nvSpPr>
          <p:cNvPr id="33" name="TextBox 32">
            <a:extLst>
              <a:ext uri="{FF2B5EF4-FFF2-40B4-BE49-F238E27FC236}">
                <a16:creationId xmlns:a16="http://schemas.microsoft.com/office/drawing/2014/main" id="{5623E429-209B-6669-A622-27F5DD78CD79}"/>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12</a:t>
            </a:r>
          </a:p>
        </p:txBody>
      </p:sp>
      <p:sp>
        <p:nvSpPr>
          <p:cNvPr id="34" name="7-Point Star 33">
            <a:extLst>
              <a:ext uri="{FF2B5EF4-FFF2-40B4-BE49-F238E27FC236}">
                <a16:creationId xmlns:a16="http://schemas.microsoft.com/office/drawing/2014/main" id="{D27DBBD5-75EB-3091-A151-9F4FE650B04E}"/>
              </a:ext>
            </a:extLst>
          </p:cNvPr>
          <p:cNvSpPr/>
          <p:nvPr/>
        </p:nvSpPr>
        <p:spPr bwMode="auto">
          <a:xfrm>
            <a:off x="9974128" y="2072564"/>
            <a:ext cx="477056" cy="477054"/>
          </a:xfrm>
          <a:prstGeom prst="star7">
            <a:avLst>
              <a:gd name="adj" fmla="val 22681"/>
              <a:gd name="hf" fmla="val 102572"/>
              <a:gd name="vf" fmla="val 105210"/>
            </a:avLst>
          </a:prstGeom>
          <a:solidFill>
            <a:schemeClr val="accent1">
              <a:lumMod val="20000"/>
              <a:lumOff val="8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43" name="Rectangle 42">
            <a:extLst>
              <a:ext uri="{FF2B5EF4-FFF2-40B4-BE49-F238E27FC236}">
                <a16:creationId xmlns:a16="http://schemas.microsoft.com/office/drawing/2014/main" id="{D030F5FD-61ED-6F11-1757-F84BB1D781A8}"/>
              </a:ext>
            </a:extLst>
          </p:cNvPr>
          <p:cNvSpPr/>
          <p:nvPr/>
        </p:nvSpPr>
        <p:spPr bwMode="auto">
          <a:xfrm>
            <a:off x="487957" y="2198945"/>
            <a:ext cx="85357" cy="3809969"/>
          </a:xfrm>
          <a:prstGeom prst="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22" name="TextBox 21">
            <a:extLst>
              <a:ext uri="{FF2B5EF4-FFF2-40B4-BE49-F238E27FC236}">
                <a16:creationId xmlns:a16="http://schemas.microsoft.com/office/drawing/2014/main" id="{93211D4F-A0C6-C2A5-BC7A-EE76DB257854}"/>
              </a:ext>
            </a:extLst>
          </p:cNvPr>
          <p:cNvSpPr txBox="1"/>
          <p:nvPr/>
        </p:nvSpPr>
        <p:spPr>
          <a:xfrm rot="16200000">
            <a:off x="-186702" y="2641320"/>
            <a:ext cx="1088253"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500" b="1" i="0" u="none" strike="noStrike" kern="1200" cap="none" spc="0" normalizeH="0" baseline="0" noProof="0" dirty="0">
                <a:ln>
                  <a:noFill/>
                </a:ln>
                <a:solidFill>
                  <a:srgbClr val="000000"/>
                </a:solidFill>
                <a:effectLst/>
                <a:uLnTx/>
                <a:uFillTx/>
                <a:latin typeface="Times New Roman"/>
                <a:ea typeface="+mn-ea"/>
                <a:cs typeface="+mn-cs"/>
              </a:rPr>
              <a:t>Δ</a:t>
            </a:r>
            <a:r>
              <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R/R</a:t>
            </a:r>
            <a:r>
              <a:rPr kumimoji="0" lang="en-US" sz="2500" b="1" i="0" u="none" strike="noStrike" kern="1200" cap="none" spc="0" normalizeH="0" baseline="-25000" noProof="0" dirty="0">
                <a:ln>
                  <a:noFill/>
                </a:ln>
                <a:solidFill>
                  <a:srgbClr val="000000"/>
                </a:solidFill>
                <a:effectLst/>
                <a:uLnTx/>
                <a:uFillTx/>
                <a:latin typeface="Constantia" panose="02030602050306030303" pitchFamily="18" charset="0"/>
                <a:ea typeface="+mn-ea"/>
                <a:cs typeface="+mn-cs"/>
              </a:rPr>
              <a:t>o</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23" name="TextBox 22">
            <a:extLst>
              <a:ext uri="{FF2B5EF4-FFF2-40B4-BE49-F238E27FC236}">
                <a16:creationId xmlns:a16="http://schemas.microsoft.com/office/drawing/2014/main" id="{78E2964D-D373-1183-0C1A-85BDB3246093}"/>
              </a:ext>
            </a:extLst>
          </p:cNvPr>
          <p:cNvSpPr txBox="1"/>
          <p:nvPr/>
        </p:nvSpPr>
        <p:spPr>
          <a:xfrm rot="16200000">
            <a:off x="-186701" y="5049269"/>
            <a:ext cx="1088253"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500" b="1" i="0" u="none" strike="noStrike" kern="1200" cap="none" spc="0" normalizeH="0" baseline="0" noProof="0" dirty="0">
                <a:ln>
                  <a:noFill/>
                </a:ln>
                <a:solidFill>
                  <a:srgbClr val="000000"/>
                </a:solidFill>
                <a:effectLst/>
                <a:uLnTx/>
                <a:uFillTx/>
                <a:latin typeface="Times New Roman"/>
                <a:ea typeface="+mn-ea"/>
                <a:cs typeface="+mn-cs"/>
              </a:rPr>
              <a:t>Δ</a:t>
            </a:r>
            <a:r>
              <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R/R</a:t>
            </a:r>
            <a:r>
              <a:rPr kumimoji="0" lang="en-US" sz="2500" b="1" i="0" u="none" strike="noStrike" kern="1200" cap="none" spc="0" normalizeH="0" baseline="-25000" noProof="0" dirty="0">
                <a:ln>
                  <a:noFill/>
                </a:ln>
                <a:solidFill>
                  <a:srgbClr val="000000"/>
                </a:solidFill>
                <a:effectLst/>
                <a:uLnTx/>
                <a:uFillTx/>
                <a:latin typeface="Constantia" panose="02030602050306030303" pitchFamily="18" charset="0"/>
                <a:ea typeface="+mn-ea"/>
                <a:cs typeface="+mn-cs"/>
              </a:rPr>
              <a:t>o</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2" name="Rectangle 1">
            <a:extLst>
              <a:ext uri="{FF2B5EF4-FFF2-40B4-BE49-F238E27FC236}">
                <a16:creationId xmlns:a16="http://schemas.microsoft.com/office/drawing/2014/main" id="{7FD886CE-FDC1-24AA-CCB4-D41F3FDE3906}"/>
              </a:ext>
            </a:extLst>
          </p:cNvPr>
          <p:cNvSpPr/>
          <p:nvPr/>
        </p:nvSpPr>
        <p:spPr bwMode="auto">
          <a:xfrm>
            <a:off x="1449859" y="1777408"/>
            <a:ext cx="8317871" cy="170472"/>
          </a:xfrm>
          <a:prstGeom prst="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Book Antiqua" pitchFamily="18" charset="0"/>
            </a:endParaRPr>
          </a:p>
        </p:txBody>
      </p:sp>
      <p:sp>
        <p:nvSpPr>
          <p:cNvPr id="6" name="TextBox 5">
            <a:extLst>
              <a:ext uri="{FF2B5EF4-FFF2-40B4-BE49-F238E27FC236}">
                <a16:creationId xmlns:a16="http://schemas.microsoft.com/office/drawing/2014/main" id="{0163BBF3-7B60-9319-2F8F-588A774196C4}"/>
              </a:ext>
            </a:extLst>
          </p:cNvPr>
          <p:cNvSpPr txBox="1"/>
          <p:nvPr/>
        </p:nvSpPr>
        <p:spPr>
          <a:xfrm>
            <a:off x="1302698" y="1521845"/>
            <a:ext cx="1294802"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000000"/>
                </a:solidFill>
                <a:effectLst/>
                <a:uLnTx/>
                <a:uFillTx/>
                <a:latin typeface="Times New Roman"/>
                <a:ea typeface="+mn-ea"/>
                <a:cs typeface="+mn-cs"/>
              </a:rPr>
              <a:t>Acetone</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7" name="TextBox 6">
            <a:extLst>
              <a:ext uri="{FF2B5EF4-FFF2-40B4-BE49-F238E27FC236}">
                <a16:creationId xmlns:a16="http://schemas.microsoft.com/office/drawing/2014/main" id="{7916C034-9005-F664-F157-CF17AB9F6B74}"/>
              </a:ext>
            </a:extLst>
          </p:cNvPr>
          <p:cNvSpPr txBox="1"/>
          <p:nvPr/>
        </p:nvSpPr>
        <p:spPr>
          <a:xfrm>
            <a:off x="3784013" y="1502746"/>
            <a:ext cx="1433177"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000000"/>
                </a:solidFill>
                <a:effectLst/>
                <a:uLnTx/>
                <a:uFillTx/>
                <a:latin typeface="Times New Roman"/>
                <a:ea typeface="+mn-ea"/>
                <a:cs typeface="+mn-cs"/>
              </a:rPr>
              <a:t>Benzene</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8" name="TextBox 7">
            <a:extLst>
              <a:ext uri="{FF2B5EF4-FFF2-40B4-BE49-F238E27FC236}">
                <a16:creationId xmlns:a16="http://schemas.microsoft.com/office/drawing/2014/main" id="{9625C94A-92FC-D421-952F-E7103E2F7D13}"/>
              </a:ext>
            </a:extLst>
          </p:cNvPr>
          <p:cNvSpPr txBox="1"/>
          <p:nvPr/>
        </p:nvSpPr>
        <p:spPr>
          <a:xfrm>
            <a:off x="6303343" y="1502746"/>
            <a:ext cx="1433177"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000000"/>
                </a:solidFill>
                <a:effectLst/>
                <a:uLnTx/>
                <a:uFillTx/>
                <a:latin typeface="Times New Roman"/>
                <a:ea typeface="+mn-ea"/>
                <a:cs typeface="+mn-cs"/>
              </a:rPr>
              <a:t>Ethanol</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0" name="TextBox 9">
            <a:extLst>
              <a:ext uri="{FF2B5EF4-FFF2-40B4-BE49-F238E27FC236}">
                <a16:creationId xmlns:a16="http://schemas.microsoft.com/office/drawing/2014/main" id="{194E7C26-11C7-5302-0722-22A47D65CBA0}"/>
              </a:ext>
            </a:extLst>
          </p:cNvPr>
          <p:cNvSpPr txBox="1"/>
          <p:nvPr/>
        </p:nvSpPr>
        <p:spPr>
          <a:xfrm>
            <a:off x="8825072" y="1502746"/>
            <a:ext cx="1433177"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000000"/>
                </a:solidFill>
                <a:effectLst/>
                <a:uLnTx/>
                <a:uFillTx/>
                <a:latin typeface="Times New Roman"/>
                <a:ea typeface="+mn-ea"/>
                <a:cs typeface="+mn-cs"/>
              </a:rPr>
              <a:t>Hexane</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2788770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2006C-FDD6-9831-5A28-412FC211D6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89F8BA-3D08-5147-AE11-1FC363BE45C3}"/>
              </a:ext>
            </a:extLst>
          </p:cNvPr>
          <p:cNvSpPr>
            <a:spLocks noGrp="1"/>
          </p:cNvSpPr>
          <p:nvPr>
            <p:ph type="title"/>
          </p:nvPr>
        </p:nvSpPr>
        <p:spPr>
          <a:xfrm>
            <a:off x="3169748" y="144870"/>
            <a:ext cx="7213600" cy="1143000"/>
          </a:xfrm>
        </p:spPr>
        <p:txBody>
          <a:bodyPr/>
          <a:lstStyle/>
          <a:p>
            <a:r>
              <a:rPr lang="en-US" dirty="0"/>
              <a:t>Data and Analysis: Benzene</a:t>
            </a:r>
          </a:p>
        </p:txBody>
      </p:sp>
      <p:sp>
        <p:nvSpPr>
          <p:cNvPr id="5" name="Rectangle 4">
            <a:extLst>
              <a:ext uri="{FF2B5EF4-FFF2-40B4-BE49-F238E27FC236}">
                <a16:creationId xmlns:a16="http://schemas.microsoft.com/office/drawing/2014/main" id="{C732B0EE-5477-083B-4508-67A3D1B7F32A}"/>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7702FC63-B2FB-79B1-18BB-066BE559FF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0" name="TextBox 9">
            <a:extLst>
              <a:ext uri="{FF2B5EF4-FFF2-40B4-BE49-F238E27FC236}">
                <a16:creationId xmlns:a16="http://schemas.microsoft.com/office/drawing/2014/main" id="{E8700E12-4A90-F9CA-CBAB-3CFE75A2ED38}"/>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13</a:t>
            </a:r>
          </a:p>
        </p:txBody>
      </p:sp>
      <p:sp>
        <p:nvSpPr>
          <p:cNvPr id="3" name="Rectangle 2">
            <a:extLst>
              <a:ext uri="{FF2B5EF4-FFF2-40B4-BE49-F238E27FC236}">
                <a16:creationId xmlns:a16="http://schemas.microsoft.com/office/drawing/2014/main" id="{B549A414-1581-2EB1-528F-23DF27610F03}"/>
              </a:ext>
            </a:extLst>
          </p:cNvPr>
          <p:cNvSpPr/>
          <p:nvPr/>
        </p:nvSpPr>
        <p:spPr bwMode="auto">
          <a:xfrm>
            <a:off x="1412610" y="1522244"/>
            <a:ext cx="6015722" cy="2122510"/>
          </a:xfrm>
          <a:prstGeom prst="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sp>
        <p:nvSpPr>
          <p:cNvPr id="45" name="TextBox 44">
            <a:extLst>
              <a:ext uri="{FF2B5EF4-FFF2-40B4-BE49-F238E27FC236}">
                <a16:creationId xmlns:a16="http://schemas.microsoft.com/office/drawing/2014/main" id="{7B3383A6-154F-67F8-0B62-444B1B0645FD}"/>
              </a:ext>
            </a:extLst>
          </p:cNvPr>
          <p:cNvSpPr txBox="1"/>
          <p:nvPr/>
        </p:nvSpPr>
        <p:spPr>
          <a:xfrm>
            <a:off x="3794584" y="6457890"/>
            <a:ext cx="133194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Time (s)</a:t>
            </a:r>
          </a:p>
        </p:txBody>
      </p:sp>
      <p:sp>
        <p:nvSpPr>
          <p:cNvPr id="57" name="TextBox 56">
            <a:extLst>
              <a:ext uri="{FF2B5EF4-FFF2-40B4-BE49-F238E27FC236}">
                <a16:creationId xmlns:a16="http://schemas.microsoft.com/office/drawing/2014/main" id="{6787F916-F0CC-1CB5-F7FF-B9EE4E20D62A}"/>
              </a:ext>
            </a:extLst>
          </p:cNvPr>
          <p:cNvSpPr txBox="1"/>
          <p:nvPr/>
        </p:nvSpPr>
        <p:spPr>
          <a:xfrm>
            <a:off x="7539925" y="4349621"/>
            <a:ext cx="3897116"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Concentration Key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I: 10 ppb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II: 100 ppb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III: 250 ppb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IV: 500 ppb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V: 1000 ppb/1 ppm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VI: 10,000 ppb/ 10 ppm</a:t>
            </a:r>
          </a:p>
        </p:txBody>
      </p:sp>
      <p:grpSp>
        <p:nvGrpSpPr>
          <p:cNvPr id="19" name="Group 18">
            <a:extLst>
              <a:ext uri="{FF2B5EF4-FFF2-40B4-BE49-F238E27FC236}">
                <a16:creationId xmlns:a16="http://schemas.microsoft.com/office/drawing/2014/main" id="{310D8B06-2BDC-A0A7-CA46-90E3B9529076}"/>
              </a:ext>
            </a:extLst>
          </p:cNvPr>
          <p:cNvGrpSpPr/>
          <p:nvPr/>
        </p:nvGrpSpPr>
        <p:grpSpPr>
          <a:xfrm>
            <a:off x="292443" y="1360824"/>
            <a:ext cx="7354252" cy="5176803"/>
            <a:chOff x="596967" y="1363322"/>
            <a:chExt cx="7354252" cy="5176803"/>
          </a:xfrm>
        </p:grpSpPr>
        <p:grpSp>
          <p:nvGrpSpPr>
            <p:cNvPr id="18" name="Group 17">
              <a:extLst>
                <a:ext uri="{FF2B5EF4-FFF2-40B4-BE49-F238E27FC236}">
                  <a16:creationId xmlns:a16="http://schemas.microsoft.com/office/drawing/2014/main" id="{4EAC9B5B-B04C-6FEB-63B3-0421BAC8FDDF}"/>
                </a:ext>
              </a:extLst>
            </p:cNvPr>
            <p:cNvGrpSpPr/>
            <p:nvPr/>
          </p:nvGrpSpPr>
          <p:grpSpPr>
            <a:xfrm>
              <a:off x="835493" y="1363322"/>
              <a:ext cx="7115726" cy="5176803"/>
              <a:chOff x="835493" y="1363322"/>
              <a:chExt cx="7115726" cy="5176803"/>
            </a:xfrm>
          </p:grpSpPr>
          <p:grpSp>
            <p:nvGrpSpPr>
              <p:cNvPr id="39" name="Group 38">
                <a:extLst>
                  <a:ext uri="{FF2B5EF4-FFF2-40B4-BE49-F238E27FC236}">
                    <a16:creationId xmlns:a16="http://schemas.microsoft.com/office/drawing/2014/main" id="{9D6C8511-598E-1228-38AD-604146D2FDC7}"/>
                  </a:ext>
                </a:extLst>
              </p:cNvPr>
              <p:cNvGrpSpPr/>
              <p:nvPr/>
            </p:nvGrpSpPr>
            <p:grpSpPr>
              <a:xfrm>
                <a:off x="835493" y="1414732"/>
                <a:ext cx="7115726" cy="2554746"/>
                <a:chOff x="1856930" y="1525421"/>
                <a:chExt cx="7115726" cy="2719687"/>
              </a:xfrm>
            </p:grpSpPr>
            <p:pic>
              <p:nvPicPr>
                <p:cNvPr id="20" name="Picture 19">
                  <a:extLst>
                    <a:ext uri="{FF2B5EF4-FFF2-40B4-BE49-F238E27FC236}">
                      <a16:creationId xmlns:a16="http://schemas.microsoft.com/office/drawing/2014/main" id="{47A4308C-1EE3-1709-2F9D-B5AB07F3B143}"/>
                    </a:ext>
                  </a:extLst>
                </p:cNvPr>
                <p:cNvPicPr>
                  <a:picLocks noChangeAspect="1"/>
                </p:cNvPicPr>
                <p:nvPr/>
              </p:nvPicPr>
              <p:blipFill>
                <a:blip r:embed="rId4"/>
                <a:srcRect l="2674"/>
                <a:stretch>
                  <a:fillRect/>
                </a:stretch>
              </p:blipFill>
              <p:spPr>
                <a:xfrm>
                  <a:off x="2420552" y="1525422"/>
                  <a:ext cx="6029217" cy="2642677"/>
                </a:xfrm>
                <a:prstGeom prst="rect">
                  <a:avLst/>
                </a:prstGeom>
              </p:spPr>
            </p:pic>
            <p:pic>
              <p:nvPicPr>
                <p:cNvPr id="37" name="Picture 36" descr="A graph with numbers and lines&#10;&#10;AI-generated content may be incorrect.">
                  <a:extLst>
                    <a:ext uri="{FF2B5EF4-FFF2-40B4-BE49-F238E27FC236}">
                      <a16:creationId xmlns:a16="http://schemas.microsoft.com/office/drawing/2014/main" id="{DC0DED5B-9986-8CC5-FA47-7170B0A6F469}"/>
                    </a:ext>
                  </a:extLst>
                </p:cNvPr>
                <p:cNvPicPr>
                  <a:picLocks noChangeAspect="1"/>
                </p:cNvPicPr>
                <p:nvPr/>
              </p:nvPicPr>
              <p:blipFill>
                <a:blip r:embed="rId5"/>
                <a:srcRect t="5877" r="92362" b="10143"/>
                <a:stretch>
                  <a:fillRect/>
                </a:stretch>
              </p:blipFill>
              <p:spPr>
                <a:xfrm>
                  <a:off x="1856930" y="1525421"/>
                  <a:ext cx="577117" cy="2719687"/>
                </a:xfrm>
                <a:prstGeom prst="rect">
                  <a:avLst/>
                </a:prstGeom>
              </p:spPr>
            </p:pic>
            <p:pic>
              <p:nvPicPr>
                <p:cNvPr id="38" name="Picture 37" descr="A graph with numbers and lines&#10;&#10;AI-generated content may be incorrect.">
                  <a:extLst>
                    <a:ext uri="{FF2B5EF4-FFF2-40B4-BE49-F238E27FC236}">
                      <a16:creationId xmlns:a16="http://schemas.microsoft.com/office/drawing/2014/main" id="{1979E0F4-90B2-0DFA-11A9-858701957BAB}"/>
                    </a:ext>
                  </a:extLst>
                </p:cNvPr>
                <p:cNvPicPr>
                  <a:picLocks noChangeAspect="1"/>
                </p:cNvPicPr>
                <p:nvPr/>
              </p:nvPicPr>
              <p:blipFill>
                <a:blip r:embed="rId5"/>
                <a:srcRect l="7680" t="79226" r="-1335" b="11975"/>
                <a:stretch>
                  <a:fillRect/>
                </a:stretch>
              </p:blipFill>
              <p:spPr>
                <a:xfrm>
                  <a:off x="2434047" y="3899419"/>
                  <a:ext cx="6538609" cy="284953"/>
                </a:xfrm>
                <a:prstGeom prst="rect">
                  <a:avLst/>
                </a:prstGeom>
              </p:spPr>
            </p:pic>
          </p:grpSp>
          <p:pic>
            <p:nvPicPr>
              <p:cNvPr id="7" name="Picture 6" descr="A graph with numbers and lines&#10;&#10;AI-generated content may be incorrect.">
                <a:extLst>
                  <a:ext uri="{FF2B5EF4-FFF2-40B4-BE49-F238E27FC236}">
                    <a16:creationId xmlns:a16="http://schemas.microsoft.com/office/drawing/2014/main" id="{D168A8BE-4DF1-6F59-B20C-96D2A0A35A31}"/>
                  </a:ext>
                </a:extLst>
              </p:cNvPr>
              <p:cNvPicPr>
                <a:picLocks noChangeAspect="1"/>
              </p:cNvPicPr>
              <p:nvPr/>
            </p:nvPicPr>
            <p:blipFill>
              <a:blip r:embed="rId5"/>
              <a:srcRect t="5877" r="92362" b="10143"/>
              <a:stretch>
                <a:fillRect/>
              </a:stretch>
            </p:blipFill>
            <p:spPr>
              <a:xfrm>
                <a:off x="835493" y="3985379"/>
                <a:ext cx="577117" cy="2554746"/>
              </a:xfrm>
              <a:prstGeom prst="rect">
                <a:avLst/>
              </a:prstGeom>
            </p:spPr>
          </p:pic>
          <p:pic>
            <p:nvPicPr>
              <p:cNvPr id="11" name="Picture 10" descr="A graph with numbers and lines&#10;&#10;AI-generated content may be incorrect.">
                <a:extLst>
                  <a:ext uri="{FF2B5EF4-FFF2-40B4-BE49-F238E27FC236}">
                    <a16:creationId xmlns:a16="http://schemas.microsoft.com/office/drawing/2014/main" id="{2479AC8C-B43D-DA97-500B-1626A259C3ED}"/>
                  </a:ext>
                </a:extLst>
              </p:cNvPr>
              <p:cNvPicPr>
                <a:picLocks noChangeAspect="1"/>
              </p:cNvPicPr>
              <p:nvPr/>
            </p:nvPicPr>
            <p:blipFill>
              <a:blip r:embed="rId5"/>
              <a:srcRect l="7680" t="79226" r="-1335" b="11975"/>
              <a:stretch>
                <a:fillRect/>
              </a:stretch>
            </p:blipFill>
            <p:spPr>
              <a:xfrm>
                <a:off x="1412610" y="6215401"/>
                <a:ext cx="6538609" cy="267671"/>
              </a:xfrm>
              <a:prstGeom prst="rect">
                <a:avLst/>
              </a:prstGeom>
            </p:spPr>
          </p:pic>
          <p:pic>
            <p:nvPicPr>
              <p:cNvPr id="15" name="Picture 14" descr="A red line drawn on a white background&#10;&#10;AI-generated content may be incorrect.">
                <a:extLst>
                  <a:ext uri="{FF2B5EF4-FFF2-40B4-BE49-F238E27FC236}">
                    <a16:creationId xmlns:a16="http://schemas.microsoft.com/office/drawing/2014/main" id="{E51BFC1A-D8BD-AF68-B917-122391566D7E}"/>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Lst>
              </a:blip>
              <a:srcRect l="3129" r="2962" b="9733"/>
              <a:stretch>
                <a:fillRect/>
              </a:stretch>
            </p:blipFill>
            <p:spPr>
              <a:xfrm>
                <a:off x="1395301" y="4416723"/>
                <a:ext cx="6119777" cy="1796552"/>
              </a:xfrm>
              <a:prstGeom prst="rect">
                <a:avLst/>
              </a:prstGeom>
            </p:spPr>
          </p:pic>
          <p:pic>
            <p:nvPicPr>
              <p:cNvPr id="17" name="Picture 16" descr="A line of lines with a white background&#10;&#10;AI-generated content may be incorrect.">
                <a:extLst>
                  <a:ext uri="{FF2B5EF4-FFF2-40B4-BE49-F238E27FC236}">
                    <a16:creationId xmlns:a16="http://schemas.microsoft.com/office/drawing/2014/main" id="{32CE07D6-F7C5-3191-8054-527FFEFE2683}"/>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Lst>
              </a:blip>
              <a:srcRect b="5238"/>
              <a:stretch>
                <a:fillRect/>
              </a:stretch>
            </p:blipFill>
            <p:spPr>
              <a:xfrm>
                <a:off x="1519510" y="1578165"/>
                <a:ext cx="5908821" cy="2065525"/>
              </a:xfrm>
              <a:prstGeom prst="rect">
                <a:avLst/>
              </a:prstGeom>
            </p:spPr>
          </p:pic>
          <p:sp>
            <p:nvSpPr>
              <p:cNvPr id="51" name="TextBox 50">
                <a:extLst>
                  <a:ext uri="{FF2B5EF4-FFF2-40B4-BE49-F238E27FC236}">
                    <a16:creationId xmlns:a16="http://schemas.microsoft.com/office/drawing/2014/main" id="{61DCBBB8-8C21-BE0D-648E-4D4B06838E79}"/>
                  </a:ext>
                </a:extLst>
              </p:cNvPr>
              <p:cNvSpPr txBox="1"/>
              <p:nvPr/>
            </p:nvSpPr>
            <p:spPr>
              <a:xfrm>
                <a:off x="2535709" y="1431867"/>
                <a:ext cx="679380" cy="4799036"/>
              </a:xfrm>
              <a:prstGeom prst="rect">
                <a:avLst/>
              </a:prstGeom>
              <a:solidFill>
                <a:schemeClr val="bg2">
                  <a:lumMod val="60000"/>
                  <a:lumOff val="40000"/>
                  <a:alpha val="24888"/>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3" name="TextBox 52">
                <a:extLst>
                  <a:ext uri="{FF2B5EF4-FFF2-40B4-BE49-F238E27FC236}">
                    <a16:creationId xmlns:a16="http://schemas.microsoft.com/office/drawing/2014/main" id="{C3D6F884-0620-5F38-B2C3-7935432FA6CF}"/>
                  </a:ext>
                </a:extLst>
              </p:cNvPr>
              <p:cNvSpPr txBox="1"/>
              <p:nvPr/>
            </p:nvSpPr>
            <p:spPr>
              <a:xfrm>
                <a:off x="4167552" y="1421221"/>
                <a:ext cx="592262" cy="4822648"/>
              </a:xfrm>
              <a:prstGeom prst="rect">
                <a:avLst/>
              </a:prstGeom>
              <a:solidFill>
                <a:schemeClr val="bg2">
                  <a:lumMod val="60000"/>
                  <a:lumOff val="40000"/>
                  <a:alpha val="24888"/>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4" name="TextBox 53">
                <a:extLst>
                  <a:ext uri="{FF2B5EF4-FFF2-40B4-BE49-F238E27FC236}">
                    <a16:creationId xmlns:a16="http://schemas.microsoft.com/office/drawing/2014/main" id="{1D6BBE24-897B-3756-8C90-49EB5525C916}"/>
                  </a:ext>
                </a:extLst>
              </p:cNvPr>
              <p:cNvSpPr txBox="1"/>
              <p:nvPr/>
            </p:nvSpPr>
            <p:spPr>
              <a:xfrm>
                <a:off x="5712277" y="1363322"/>
                <a:ext cx="592263" cy="4849954"/>
              </a:xfrm>
              <a:prstGeom prst="rect">
                <a:avLst/>
              </a:prstGeom>
              <a:solidFill>
                <a:schemeClr val="bg2">
                  <a:lumMod val="60000"/>
                  <a:lumOff val="40000"/>
                  <a:alpha val="24888"/>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grpSp>
        <p:sp>
          <p:nvSpPr>
            <p:cNvPr id="41" name="TextBox 40">
              <a:extLst>
                <a:ext uri="{FF2B5EF4-FFF2-40B4-BE49-F238E27FC236}">
                  <a16:creationId xmlns:a16="http://schemas.microsoft.com/office/drawing/2014/main" id="{7AB22CCA-4155-9F03-B45E-3D21C91AFC61}"/>
                </a:ext>
              </a:extLst>
            </p:cNvPr>
            <p:cNvSpPr txBox="1"/>
            <p:nvPr/>
          </p:nvSpPr>
          <p:spPr>
            <a:xfrm rot="16200000">
              <a:off x="291367" y="2337760"/>
              <a:ext cx="1088253"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500" b="1" i="0" u="none" strike="noStrike" kern="1200" cap="none" spc="0" normalizeH="0" baseline="0" noProof="0" dirty="0">
                  <a:ln>
                    <a:noFill/>
                  </a:ln>
                  <a:solidFill>
                    <a:srgbClr val="000000"/>
                  </a:solidFill>
                  <a:effectLst/>
                  <a:uLnTx/>
                  <a:uFillTx/>
                  <a:latin typeface="Times New Roman"/>
                  <a:ea typeface="+mn-ea"/>
                  <a:cs typeface="+mn-cs"/>
                </a:rPr>
                <a:t>Δ</a:t>
              </a:r>
              <a:r>
                <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R/R</a:t>
              </a:r>
              <a:r>
                <a:rPr kumimoji="0" lang="en-US" sz="2500" b="1" i="0" u="none" strike="noStrike" kern="1200" cap="none" spc="0" normalizeH="0" baseline="-25000" noProof="0" dirty="0">
                  <a:ln>
                    <a:noFill/>
                  </a:ln>
                  <a:solidFill>
                    <a:srgbClr val="000000"/>
                  </a:solidFill>
                  <a:effectLst/>
                  <a:uLnTx/>
                  <a:uFillTx/>
                  <a:latin typeface="Constantia" panose="02030602050306030303" pitchFamily="18" charset="0"/>
                  <a:ea typeface="+mn-ea"/>
                  <a:cs typeface="+mn-cs"/>
                </a:rPr>
                <a:t>o</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42" name="TextBox 41">
              <a:extLst>
                <a:ext uri="{FF2B5EF4-FFF2-40B4-BE49-F238E27FC236}">
                  <a16:creationId xmlns:a16="http://schemas.microsoft.com/office/drawing/2014/main" id="{9E35EF94-BF23-6B09-4B18-4B1BBC56DEF0}"/>
                </a:ext>
              </a:extLst>
            </p:cNvPr>
            <p:cNvSpPr txBox="1"/>
            <p:nvPr/>
          </p:nvSpPr>
          <p:spPr>
            <a:xfrm rot="16200000">
              <a:off x="291367" y="4975415"/>
              <a:ext cx="1088254"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500" b="1" i="0" u="none" strike="noStrike" kern="1200" cap="none" spc="0" normalizeH="0" baseline="0" noProof="0" dirty="0">
                  <a:ln>
                    <a:noFill/>
                  </a:ln>
                  <a:solidFill>
                    <a:srgbClr val="000000"/>
                  </a:solidFill>
                  <a:effectLst/>
                  <a:uLnTx/>
                  <a:uFillTx/>
                  <a:latin typeface="Times New Roman"/>
                  <a:ea typeface="+mn-ea"/>
                  <a:cs typeface="+mn-cs"/>
                </a:rPr>
                <a:t>Δ</a:t>
              </a:r>
              <a:r>
                <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R/R</a:t>
              </a:r>
              <a:r>
                <a:rPr kumimoji="0" lang="en-US" sz="2500" b="1" i="0" u="none" strike="noStrike" kern="1200" cap="none" spc="0" normalizeH="0" baseline="-25000" noProof="0" dirty="0">
                  <a:ln>
                    <a:noFill/>
                  </a:ln>
                  <a:solidFill>
                    <a:srgbClr val="000000"/>
                  </a:solidFill>
                  <a:effectLst/>
                  <a:uLnTx/>
                  <a:uFillTx/>
                  <a:latin typeface="Constantia" panose="02030602050306030303" pitchFamily="18" charset="0"/>
                  <a:ea typeface="+mn-ea"/>
                  <a:cs typeface="+mn-cs"/>
                </a:rPr>
                <a:t>o</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grpSp>
      <p:pic>
        <p:nvPicPr>
          <p:cNvPr id="23" name="Picture 22" descr="Benzene - Wikipedia">
            <a:extLst>
              <a:ext uri="{FF2B5EF4-FFF2-40B4-BE49-F238E27FC236}">
                <a16:creationId xmlns:a16="http://schemas.microsoft.com/office/drawing/2014/main" id="{75E23390-ED8F-D99B-DF9D-78F1235899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41990" y="172300"/>
            <a:ext cx="969544" cy="1101349"/>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A698958A-1B2D-7DD7-5FF3-18F588031D3A}"/>
              </a:ext>
            </a:extLst>
          </p:cNvPr>
          <p:cNvSpPr txBox="1"/>
          <p:nvPr/>
        </p:nvSpPr>
        <p:spPr>
          <a:xfrm>
            <a:off x="1329905" y="4017460"/>
            <a:ext cx="69223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2-YL </a:t>
            </a:r>
          </a:p>
        </p:txBody>
      </p:sp>
      <p:sp>
        <p:nvSpPr>
          <p:cNvPr id="44" name="TextBox 43">
            <a:extLst>
              <a:ext uri="{FF2B5EF4-FFF2-40B4-BE49-F238E27FC236}">
                <a16:creationId xmlns:a16="http://schemas.microsoft.com/office/drawing/2014/main" id="{1B8B5A56-2316-16FE-E77C-3FD1A859588D}"/>
              </a:ext>
            </a:extLst>
          </p:cNvPr>
          <p:cNvSpPr txBox="1"/>
          <p:nvPr/>
        </p:nvSpPr>
        <p:spPr>
          <a:xfrm>
            <a:off x="1109841" y="1520827"/>
            <a:ext cx="113236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16-MHA</a:t>
            </a:r>
          </a:p>
        </p:txBody>
      </p:sp>
      <p:sp>
        <p:nvSpPr>
          <p:cNvPr id="52" name="TextBox 51">
            <a:extLst>
              <a:ext uri="{FF2B5EF4-FFF2-40B4-BE49-F238E27FC236}">
                <a16:creationId xmlns:a16="http://schemas.microsoft.com/office/drawing/2014/main" id="{B6D9ECAE-BAFE-7AE8-FA2D-7B4E11E508C5}"/>
              </a:ext>
            </a:extLst>
          </p:cNvPr>
          <p:cNvSpPr txBox="1"/>
          <p:nvPr/>
        </p:nvSpPr>
        <p:spPr>
          <a:xfrm>
            <a:off x="2346786" y="1493644"/>
            <a:ext cx="477457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 I           II         III         IV         V          VI</a:t>
            </a:r>
          </a:p>
        </p:txBody>
      </p:sp>
      <p:sp>
        <p:nvSpPr>
          <p:cNvPr id="24" name="TextBox 23">
            <a:extLst>
              <a:ext uri="{FF2B5EF4-FFF2-40B4-BE49-F238E27FC236}">
                <a16:creationId xmlns:a16="http://schemas.microsoft.com/office/drawing/2014/main" id="{B435BE69-4018-5A02-FFE0-7A553E57E3A7}"/>
              </a:ext>
            </a:extLst>
          </p:cNvPr>
          <p:cNvSpPr txBox="1"/>
          <p:nvPr/>
        </p:nvSpPr>
        <p:spPr>
          <a:xfrm>
            <a:off x="2346787" y="4004650"/>
            <a:ext cx="477457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 I           II         III         IV         V          VI</a:t>
            </a:r>
          </a:p>
        </p:txBody>
      </p:sp>
      <p:sp>
        <p:nvSpPr>
          <p:cNvPr id="25" name="TextBox 24">
            <a:extLst>
              <a:ext uri="{FF2B5EF4-FFF2-40B4-BE49-F238E27FC236}">
                <a16:creationId xmlns:a16="http://schemas.microsoft.com/office/drawing/2014/main" id="{4BD839FA-0A72-40E6-0D76-A8397978C2B8}"/>
              </a:ext>
            </a:extLst>
          </p:cNvPr>
          <p:cNvSpPr txBox="1"/>
          <p:nvPr/>
        </p:nvSpPr>
        <p:spPr>
          <a:xfrm>
            <a:off x="8046938" y="1575667"/>
            <a:ext cx="3390103"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16-MHA can distinguish details that are missed by 2-YL: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Concentration relationship</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Distinct curves</a:t>
            </a:r>
          </a:p>
        </p:txBody>
      </p:sp>
    </p:spTree>
    <p:extLst>
      <p:ext uri="{BB962C8B-B14F-4D97-AF65-F5344CB8AC3E}">
        <p14:creationId xmlns:p14="http://schemas.microsoft.com/office/powerpoint/2010/main" val="2187423493"/>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2263C-9512-4671-E885-885CCD8520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8AD20B-6E05-2540-996F-F82403A8A5F8}"/>
              </a:ext>
            </a:extLst>
          </p:cNvPr>
          <p:cNvSpPr>
            <a:spLocks noGrp="1"/>
          </p:cNvSpPr>
          <p:nvPr>
            <p:ph type="ctrTitle"/>
          </p:nvPr>
        </p:nvSpPr>
        <p:spPr>
          <a:xfrm>
            <a:off x="604684" y="545689"/>
            <a:ext cx="10972800" cy="743849"/>
          </a:xfrm>
        </p:spPr>
        <p:txBody>
          <a:bodyPr/>
          <a:lstStyle/>
          <a:p>
            <a:r>
              <a:rPr lang="en-US" dirty="0"/>
              <a:t>Conclusions</a:t>
            </a:r>
          </a:p>
        </p:txBody>
      </p:sp>
      <p:sp>
        <p:nvSpPr>
          <p:cNvPr id="4" name="Rectangle 3">
            <a:extLst>
              <a:ext uri="{FF2B5EF4-FFF2-40B4-BE49-F238E27FC236}">
                <a16:creationId xmlns:a16="http://schemas.microsoft.com/office/drawing/2014/main" id="{131A6B31-9C97-4441-532F-73B8E9C744AE}"/>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sp>
        <p:nvSpPr>
          <p:cNvPr id="3" name="Content Placeholder 2">
            <a:extLst>
              <a:ext uri="{FF2B5EF4-FFF2-40B4-BE49-F238E27FC236}">
                <a16:creationId xmlns:a16="http://schemas.microsoft.com/office/drawing/2014/main" id="{AD23D98D-0093-A639-2175-47A4318FC97C}"/>
              </a:ext>
            </a:extLst>
          </p:cNvPr>
          <p:cNvSpPr txBox="1">
            <a:spLocks/>
          </p:cNvSpPr>
          <p:nvPr/>
        </p:nvSpPr>
        <p:spPr bwMode="auto">
          <a:xfrm>
            <a:off x="462322" y="1590482"/>
            <a:ext cx="5408190" cy="48261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ＭＳ Ｐゴシック" charset="0"/>
              </a:rPr>
              <a:t>All AuNPs produced results</a:t>
            </a: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Significant </a:t>
            </a:r>
            <a:r>
              <a:rPr kumimoji="0" lang="en-US" sz="2800" b="0" i="0" u="none" strike="noStrike" kern="1200" cap="none" spc="0" normalizeH="0" baseline="0" noProof="0" dirty="0">
                <a:ln>
                  <a:noFill/>
                </a:ln>
                <a:solidFill>
                  <a:srgbClr val="000000"/>
                </a:solidFill>
                <a:effectLst/>
                <a:uLnTx/>
                <a:uFillTx/>
                <a:latin typeface="Times New Roman"/>
                <a:ea typeface="ＭＳ Ｐゴシック" charset="0"/>
              </a:rPr>
              <a:t>progress was made in establishing connections between the chosen thiolate ligand and interactions with various VOCs.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ＭＳ Ｐゴシック" charset="0"/>
              </a:rPr>
              <a:t>Identifying analytes by characteristic curves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Determining relationships between sensor responses and sample concentration</a:t>
            </a:r>
          </a:p>
        </p:txBody>
      </p:sp>
      <p:sp>
        <p:nvSpPr>
          <p:cNvPr id="7" name="Content Placeholder 2">
            <a:extLst>
              <a:ext uri="{FF2B5EF4-FFF2-40B4-BE49-F238E27FC236}">
                <a16:creationId xmlns:a16="http://schemas.microsoft.com/office/drawing/2014/main" id="{A9705F84-6A1E-B128-A605-93D4173B7FBA}"/>
              </a:ext>
            </a:extLst>
          </p:cNvPr>
          <p:cNvSpPr txBox="1">
            <a:spLocks/>
          </p:cNvSpPr>
          <p:nvPr/>
        </p:nvSpPr>
        <p:spPr bwMode="auto">
          <a:xfrm>
            <a:off x="6230728" y="1590482"/>
            <a:ext cx="5408189" cy="48261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Future Work</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Experimenting with additional thiols and AuNPs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Higher focus on mixtures (two or more VOCs together)</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p:txBody>
      </p:sp>
      <p:sp>
        <p:nvSpPr>
          <p:cNvPr id="8" name="TextBox 7">
            <a:extLst>
              <a:ext uri="{FF2B5EF4-FFF2-40B4-BE49-F238E27FC236}">
                <a16:creationId xmlns:a16="http://schemas.microsoft.com/office/drawing/2014/main" id="{A636DC9A-FA40-2040-DF4B-8292F2D2C43B}"/>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14</a:t>
            </a:r>
          </a:p>
        </p:txBody>
      </p:sp>
      <p:pic>
        <p:nvPicPr>
          <p:cNvPr id="9" name="Picture 8" descr="A red line drawing of a heartbeat&#10;&#10;AI-generated content may be incorrect.">
            <a:extLst>
              <a:ext uri="{FF2B5EF4-FFF2-40B4-BE49-F238E27FC236}">
                <a16:creationId xmlns:a16="http://schemas.microsoft.com/office/drawing/2014/main" id="{AF8E6269-24AC-3A7D-0722-FBB6A9D4ACBB}"/>
              </a:ext>
            </a:extLst>
          </p:cNvPr>
          <p:cNvPicPr>
            <a:picLocks noChangeAspect="1"/>
          </p:cNvPicPr>
          <p:nvPr/>
        </p:nvPicPr>
        <p:blipFill rotWithShape="1">
          <a:blip r:embed="rId3"/>
          <a:srcRect t="13115" r="1182" b="16502"/>
          <a:stretch>
            <a:fillRect/>
          </a:stretch>
        </p:blipFill>
        <p:spPr>
          <a:xfrm>
            <a:off x="5961273" y="4122228"/>
            <a:ext cx="2794246" cy="1313970"/>
          </a:xfrm>
          <a:prstGeom prst="rect">
            <a:avLst/>
          </a:prstGeom>
        </p:spPr>
      </p:pic>
      <p:pic>
        <p:nvPicPr>
          <p:cNvPr id="10" name="Picture 9" descr="A yellow line of buildings&#10;&#10;AI-generated content may be incorrect.">
            <a:extLst>
              <a:ext uri="{FF2B5EF4-FFF2-40B4-BE49-F238E27FC236}">
                <a16:creationId xmlns:a16="http://schemas.microsoft.com/office/drawing/2014/main" id="{139E7467-B10E-1AA9-251A-E2560753D543}"/>
              </a:ext>
            </a:extLst>
          </p:cNvPr>
          <p:cNvPicPr>
            <a:picLocks noChangeAspect="1"/>
          </p:cNvPicPr>
          <p:nvPr/>
        </p:nvPicPr>
        <p:blipFill rotWithShape="1">
          <a:blip r:embed="rId4">
            <a:alphaModFix/>
          </a:blip>
          <a:srcRect l="5325" t="33384" r="1668" b="10083"/>
          <a:stretch>
            <a:fillRect/>
          </a:stretch>
        </p:blipFill>
        <p:spPr>
          <a:xfrm>
            <a:off x="8737719" y="4021840"/>
            <a:ext cx="2640572" cy="1313970"/>
          </a:xfrm>
          <a:prstGeom prst="rect">
            <a:avLst/>
          </a:prstGeom>
        </p:spPr>
      </p:pic>
      <p:pic>
        <p:nvPicPr>
          <p:cNvPr id="11" name="Picture 10" descr="A blue line drawing on a white background&#10;&#10;AI-generated content may be incorrect.">
            <a:extLst>
              <a:ext uri="{FF2B5EF4-FFF2-40B4-BE49-F238E27FC236}">
                <a16:creationId xmlns:a16="http://schemas.microsoft.com/office/drawing/2014/main" id="{4E5E80BF-BCF7-82B8-6212-5E63FB6AA6A5}"/>
              </a:ext>
            </a:extLst>
          </p:cNvPr>
          <p:cNvPicPr>
            <a:picLocks noChangeAspect="1"/>
          </p:cNvPicPr>
          <p:nvPr/>
        </p:nvPicPr>
        <p:blipFill rotWithShape="1">
          <a:blip r:embed="rId5"/>
          <a:srcRect l="-3814" t="15465" r="-472" b="13678"/>
          <a:stretch>
            <a:fillRect/>
          </a:stretch>
        </p:blipFill>
        <p:spPr>
          <a:xfrm>
            <a:off x="8620264" y="5315603"/>
            <a:ext cx="2838683" cy="1313970"/>
          </a:xfrm>
          <a:prstGeom prst="rect">
            <a:avLst/>
          </a:prstGeom>
        </p:spPr>
      </p:pic>
      <p:pic>
        <p:nvPicPr>
          <p:cNvPr id="12" name="Picture 11" descr="A green line of music&#10;&#10;AI-generated content may be incorrect.">
            <a:extLst>
              <a:ext uri="{FF2B5EF4-FFF2-40B4-BE49-F238E27FC236}">
                <a16:creationId xmlns:a16="http://schemas.microsoft.com/office/drawing/2014/main" id="{4DC3337A-10FE-0449-3E80-3E50CF5FB0A7}"/>
              </a:ext>
            </a:extLst>
          </p:cNvPr>
          <p:cNvPicPr>
            <a:picLocks noChangeAspect="1"/>
          </p:cNvPicPr>
          <p:nvPr/>
        </p:nvPicPr>
        <p:blipFill rotWithShape="1">
          <a:blip r:embed="rId6"/>
          <a:srcRect l="-1755" t="13288" r="4406" b="20962"/>
          <a:stretch>
            <a:fillRect/>
          </a:stretch>
        </p:blipFill>
        <p:spPr>
          <a:xfrm>
            <a:off x="5797355" y="5500295"/>
            <a:ext cx="2948529" cy="1193375"/>
          </a:xfrm>
          <a:prstGeom prst="rect">
            <a:avLst/>
          </a:prstGeom>
        </p:spPr>
      </p:pic>
    </p:spTree>
    <p:extLst>
      <p:ext uri="{BB962C8B-B14F-4D97-AF65-F5344CB8AC3E}">
        <p14:creationId xmlns:p14="http://schemas.microsoft.com/office/powerpoint/2010/main" val="93097738"/>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B14DA-3FE9-C0B0-4F33-08BC37AA6C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ABFF3C-A21F-4ADB-42BC-FE6C79E205E3}"/>
              </a:ext>
            </a:extLst>
          </p:cNvPr>
          <p:cNvSpPr>
            <a:spLocks noGrp="1"/>
          </p:cNvSpPr>
          <p:nvPr>
            <p:ph type="ctrTitle"/>
          </p:nvPr>
        </p:nvSpPr>
        <p:spPr>
          <a:xfrm>
            <a:off x="1722120" y="416953"/>
            <a:ext cx="8747760" cy="872586"/>
          </a:xfrm>
        </p:spPr>
        <p:txBody>
          <a:bodyPr/>
          <a:lstStyle/>
          <a:p>
            <a:r>
              <a:rPr lang="en-US" sz="4400" dirty="0"/>
              <a:t>Thank YOU! </a:t>
            </a:r>
          </a:p>
        </p:txBody>
      </p:sp>
      <p:sp>
        <p:nvSpPr>
          <p:cNvPr id="4" name="Rectangle 3">
            <a:extLst>
              <a:ext uri="{FF2B5EF4-FFF2-40B4-BE49-F238E27FC236}">
                <a16:creationId xmlns:a16="http://schemas.microsoft.com/office/drawing/2014/main" id="{F7BCBB25-EE89-CBDB-2822-7E40C6869DED}"/>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sp>
        <p:nvSpPr>
          <p:cNvPr id="5" name="Content Placeholder 2">
            <a:extLst>
              <a:ext uri="{FF2B5EF4-FFF2-40B4-BE49-F238E27FC236}">
                <a16:creationId xmlns:a16="http://schemas.microsoft.com/office/drawing/2014/main" id="{B24E8EA1-552A-6E4C-CA9D-CCF1A87BFE5C}"/>
              </a:ext>
            </a:extLst>
          </p:cNvPr>
          <p:cNvSpPr txBox="1">
            <a:spLocks/>
          </p:cNvSpPr>
          <p:nvPr/>
        </p:nvSpPr>
        <p:spPr bwMode="auto">
          <a:xfrm>
            <a:off x="507702" y="1699339"/>
            <a:ext cx="5841583" cy="47417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Acknowledgements</a:t>
            </a:r>
            <a:endParaRPr kumimoji="0" lang="en-US" sz="2500" b="0" i="0" u="none" strike="noStrike" kern="0" cap="none" spc="0" normalizeH="0" baseline="0" noProof="0" dirty="0">
              <a:ln>
                <a:noFill/>
              </a:ln>
              <a:solidFill>
                <a:srgbClr val="000000"/>
              </a:solidFill>
              <a:effectLst/>
              <a:uLnTx/>
              <a:uFillTx/>
              <a:latin typeface="Times New Roman"/>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500" b="0" i="0" u="none" strike="noStrike" kern="0" cap="none" spc="0" normalizeH="0" baseline="0" noProof="0" dirty="0">
                <a:ln>
                  <a:noFill/>
                </a:ln>
                <a:solidFill>
                  <a:srgbClr val="000000"/>
                </a:solidFill>
                <a:effectLst/>
                <a:uLnTx/>
                <a:uFillTx/>
                <a:latin typeface="Times New Roman"/>
                <a:ea typeface="ＭＳ Ｐゴシック" charset="0"/>
              </a:rPr>
              <a:t>This work was supported by the National Science Foundation (NSF) under award #2348869 and the National Nanotechnology Coordination Infrastructure (NNCI) KY Multiscale under award #2025075.</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2500" b="0" i="0" u="none" strike="noStrike" kern="0" cap="none" spc="0" normalizeH="0" baseline="0" noProof="0" dirty="0">
              <a:ln>
                <a:noFill/>
              </a:ln>
              <a:solidFill>
                <a:srgbClr val="000000"/>
              </a:solidFill>
              <a:effectLst/>
              <a:uLnTx/>
              <a:uFillTx/>
              <a:latin typeface="Times New Roman"/>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500" b="0" i="0" u="none" strike="noStrike" kern="0" cap="none" spc="0" normalizeH="0" baseline="0" noProof="0" dirty="0">
                <a:ln>
                  <a:noFill/>
                </a:ln>
                <a:solidFill>
                  <a:srgbClr val="000000"/>
                </a:solidFill>
                <a:effectLst/>
                <a:uLnTx/>
                <a:uFillTx/>
                <a:latin typeface="Times New Roman"/>
                <a:ea typeface="ＭＳ Ｐゴシック" charset="0"/>
              </a:rPr>
              <a:t>I want to thank </a:t>
            </a:r>
            <a:r>
              <a:rPr kumimoji="0" lang="en-US" sz="2500" b="0" i="0" u="sng" strike="noStrike" kern="0" cap="none" spc="0" normalizeH="0" baseline="0" noProof="0" dirty="0">
                <a:ln>
                  <a:noFill/>
                </a:ln>
                <a:solidFill>
                  <a:srgbClr val="000000"/>
                </a:solidFill>
                <a:effectLst/>
                <a:uLnTx/>
                <a:uFillTx/>
                <a:latin typeface="Times New Roman"/>
                <a:ea typeface="ＭＳ Ｐゴシック" charset="0"/>
              </a:rPr>
              <a:t>Dr. Xiao-An Fu</a:t>
            </a:r>
            <a:r>
              <a:rPr kumimoji="0" lang="en-US" sz="2500" b="0" i="0" u="none" strike="noStrike" kern="0" cap="none" spc="0" normalizeH="0" baseline="0" noProof="0" dirty="0">
                <a:ln>
                  <a:noFill/>
                </a:ln>
                <a:solidFill>
                  <a:srgbClr val="000000"/>
                </a:solidFill>
                <a:effectLst/>
                <a:uLnTx/>
                <a:uFillTx/>
                <a:latin typeface="Times New Roman"/>
                <a:ea typeface="ＭＳ Ｐゴシック" charset="0"/>
              </a:rPr>
              <a:t>, </a:t>
            </a:r>
            <a:r>
              <a:rPr kumimoji="0" lang="en-US" sz="2500" b="0" i="0" u="sng" strike="noStrike" kern="0" cap="none" spc="0" normalizeH="0" baseline="0" noProof="0" dirty="0">
                <a:ln>
                  <a:noFill/>
                </a:ln>
                <a:solidFill>
                  <a:srgbClr val="000000"/>
                </a:solidFill>
                <a:effectLst/>
                <a:uLnTx/>
                <a:uFillTx/>
                <a:latin typeface="Times New Roman"/>
                <a:ea typeface="ＭＳ Ｐゴシック" charset="0"/>
              </a:rPr>
              <a:t>Shadmin</a:t>
            </a:r>
            <a:r>
              <a:rPr kumimoji="0" lang="en-US" sz="2500" b="0" i="0" u="none" strike="noStrike" kern="0" cap="none" spc="0" normalizeH="0" baseline="0" noProof="0" dirty="0">
                <a:ln>
                  <a:noFill/>
                </a:ln>
                <a:solidFill>
                  <a:srgbClr val="000000"/>
                </a:solidFill>
                <a:effectLst/>
                <a:uLnTx/>
                <a:uFillTx/>
                <a:latin typeface="Times New Roman"/>
                <a:ea typeface="ＭＳ Ｐゴシック" charset="0"/>
              </a:rPr>
              <a:t> </a:t>
            </a:r>
            <a:r>
              <a:rPr kumimoji="0" lang="en-US" sz="2500" b="0" i="0" u="sng" strike="noStrike" kern="0" cap="none" spc="0" normalizeH="0" baseline="0" noProof="0" dirty="0">
                <a:ln>
                  <a:noFill/>
                </a:ln>
                <a:solidFill>
                  <a:srgbClr val="000000"/>
                </a:solidFill>
                <a:effectLst/>
                <a:uLnTx/>
                <a:uFillTx/>
                <a:latin typeface="Times New Roman"/>
                <a:ea typeface="ＭＳ Ｐゴシック" charset="0"/>
              </a:rPr>
              <a:t>Chowdhury</a:t>
            </a:r>
            <a:r>
              <a:rPr kumimoji="0" lang="en-US" sz="2500" b="0" i="0" u="none" strike="noStrike" kern="0" cap="none" spc="0" normalizeH="0" baseline="0" noProof="0" dirty="0">
                <a:ln>
                  <a:noFill/>
                </a:ln>
                <a:solidFill>
                  <a:srgbClr val="000000"/>
                </a:solidFill>
                <a:effectLst/>
                <a:uLnTx/>
                <a:uFillTx/>
                <a:latin typeface="Times New Roman"/>
                <a:ea typeface="ＭＳ Ｐゴシック" charset="0"/>
              </a:rPr>
              <a:t>, </a:t>
            </a:r>
            <a:r>
              <a:rPr kumimoji="0" lang="en-US" sz="2500" b="0" i="0" u="sng" strike="noStrike" kern="0" cap="none" spc="0" normalizeH="0" baseline="0" noProof="0" dirty="0">
                <a:ln>
                  <a:noFill/>
                </a:ln>
                <a:solidFill>
                  <a:srgbClr val="000000"/>
                </a:solidFill>
                <a:effectLst/>
                <a:uLnTx/>
                <a:uFillTx/>
                <a:latin typeface="Times New Roman"/>
                <a:ea typeface="ＭＳ Ｐゴシック" charset="0"/>
              </a:rPr>
              <a:t>Wendell Pimental De Almeida</a:t>
            </a:r>
            <a:r>
              <a:rPr kumimoji="0" lang="en-US" sz="2500" b="0" i="0" u="none" strike="noStrike" kern="0" cap="none" spc="0" normalizeH="0" baseline="0" noProof="0" dirty="0">
                <a:ln>
                  <a:noFill/>
                </a:ln>
                <a:solidFill>
                  <a:srgbClr val="000000"/>
                </a:solidFill>
                <a:effectLst/>
                <a:uLnTx/>
                <a:uFillTx/>
                <a:latin typeface="Times New Roman"/>
                <a:ea typeface="ＭＳ Ｐゴシック" charset="0"/>
              </a:rPr>
              <a:t>, and </a:t>
            </a:r>
            <a:r>
              <a:rPr kumimoji="0" lang="en-US" sz="2500" b="0" i="0" u="sng" strike="noStrike" kern="0" cap="none" spc="0" normalizeH="0" baseline="0" noProof="0" dirty="0">
                <a:ln>
                  <a:noFill/>
                </a:ln>
                <a:solidFill>
                  <a:srgbClr val="000000"/>
                </a:solidFill>
                <a:effectLst/>
                <a:uLnTx/>
                <a:uFillTx/>
                <a:latin typeface="Times New Roman"/>
                <a:ea typeface="ＭＳ Ｐゴシック" charset="0"/>
              </a:rPr>
              <a:t>Ana Galiano</a:t>
            </a:r>
            <a:r>
              <a:rPr kumimoji="0" lang="en-US" sz="2500" b="0" i="0" u="none" strike="noStrike" kern="0" cap="none" spc="0" normalizeH="0" baseline="0" noProof="0" dirty="0">
                <a:ln>
                  <a:noFill/>
                </a:ln>
                <a:solidFill>
                  <a:srgbClr val="000000"/>
                </a:solidFill>
                <a:effectLst/>
                <a:uLnTx/>
                <a:uFillTx/>
                <a:latin typeface="Times New Roman"/>
                <a:ea typeface="ＭＳ Ｐゴシック" charset="0"/>
              </a:rPr>
              <a:t> for their continued support throughout this program.</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p:txBody>
      </p:sp>
      <p:pic>
        <p:nvPicPr>
          <p:cNvPr id="12" name="Picture 11" descr="A picture containing text, clipart, sign&#10;&#10;Description automatically generated">
            <a:extLst>
              <a:ext uri="{FF2B5EF4-FFF2-40B4-BE49-F238E27FC236}">
                <a16:creationId xmlns:a16="http://schemas.microsoft.com/office/drawing/2014/main" id="{E2A47C12-AC8D-9CAD-A820-FE87F1C5696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975795" y="5008857"/>
            <a:ext cx="3859975" cy="687185"/>
          </a:xfrm>
          <a:prstGeom prst="rect">
            <a:avLst/>
          </a:prstGeom>
        </p:spPr>
      </p:pic>
      <p:pic>
        <p:nvPicPr>
          <p:cNvPr id="14" name="Picture 13">
            <a:extLst>
              <a:ext uri="{FF2B5EF4-FFF2-40B4-BE49-F238E27FC236}">
                <a16:creationId xmlns:a16="http://schemas.microsoft.com/office/drawing/2014/main" id="{4E6D031A-B3C5-8164-CA1E-3B517F8FC8A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247472" y="5692247"/>
            <a:ext cx="5700181" cy="1085749"/>
          </a:xfrm>
          <a:prstGeom prst="rect">
            <a:avLst/>
          </a:prstGeom>
        </p:spPr>
      </p:pic>
      <p:sp>
        <p:nvSpPr>
          <p:cNvPr id="17" name="Content Placeholder 2">
            <a:extLst>
              <a:ext uri="{FF2B5EF4-FFF2-40B4-BE49-F238E27FC236}">
                <a16:creationId xmlns:a16="http://schemas.microsoft.com/office/drawing/2014/main" id="{3157A919-601C-1D7C-0007-43BA3881BA8F}"/>
              </a:ext>
            </a:extLst>
          </p:cNvPr>
          <p:cNvSpPr txBox="1">
            <a:spLocks/>
          </p:cNvSpPr>
          <p:nvPr/>
        </p:nvSpPr>
        <p:spPr bwMode="auto">
          <a:xfrm>
            <a:off x="6560887" y="1699339"/>
            <a:ext cx="5386766" cy="3068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References</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Times New Roman"/>
                <a:ea typeface="ＭＳ Ｐゴシック" charset="0"/>
              </a:rPr>
              <a:t>Xie Z, Ramakrishnam Raju MV, Stewart AC, Nantz MH, Fu XA. </a:t>
            </a:r>
            <a:r>
              <a:rPr kumimoji="0" lang="en-US" sz="2000" b="0" i="1" u="none" strike="noStrike" kern="1200" cap="none" spc="0" normalizeH="0" baseline="0" noProof="0" dirty="0">
                <a:ln>
                  <a:noFill/>
                </a:ln>
                <a:solidFill>
                  <a:srgbClr val="000000"/>
                </a:solidFill>
                <a:effectLst/>
                <a:uLnTx/>
                <a:uFillTx/>
                <a:latin typeface="Times New Roman"/>
                <a:ea typeface="ＭＳ Ｐゴシック" charset="0"/>
              </a:rPr>
              <a:t>Imparting sensitivity and selectivity to a gold nanoparticle chemiresistor through thiol monolayer functionalization for sensing acetone. </a:t>
            </a:r>
            <a:r>
              <a:rPr kumimoji="0" lang="en-US" sz="2000" b="0" i="0" u="none" strike="noStrike" kern="1200" cap="none" spc="0" normalizeH="0" baseline="0" noProof="0" dirty="0">
                <a:ln>
                  <a:noFill/>
                </a:ln>
                <a:solidFill>
                  <a:srgbClr val="000000"/>
                </a:solidFill>
                <a:effectLst/>
                <a:uLnTx/>
                <a:uFillTx/>
                <a:latin typeface="Times New Roman"/>
                <a:ea typeface="ＭＳ Ｐゴシック" charset="0"/>
              </a:rPr>
              <a:t>RSC Adv. 2018 Oct 21;8(62):35618-35624. </a:t>
            </a:r>
            <a:r>
              <a:rPr kumimoji="0" lang="en-US" sz="2000" b="0" i="0" u="none" strike="noStrike" kern="1200" cap="none" spc="0" normalizeH="0" baseline="0" noProof="0" dirty="0" err="1">
                <a:ln>
                  <a:noFill/>
                </a:ln>
                <a:solidFill>
                  <a:srgbClr val="000000"/>
                </a:solidFill>
                <a:effectLst/>
                <a:uLnTx/>
                <a:uFillTx/>
                <a:latin typeface="Times New Roman"/>
                <a:ea typeface="ＭＳ Ｐゴシック" charset="0"/>
              </a:rPr>
              <a:t>doi</a:t>
            </a:r>
            <a:r>
              <a:rPr kumimoji="0" lang="en-US" sz="2000" b="0" i="0" u="none" strike="noStrike" kern="1200" cap="none" spc="0" normalizeH="0" baseline="0" noProof="0" dirty="0">
                <a:ln>
                  <a:noFill/>
                </a:ln>
                <a:solidFill>
                  <a:srgbClr val="000000"/>
                </a:solidFill>
                <a:effectLst/>
                <a:uLnTx/>
                <a:uFillTx/>
                <a:latin typeface="Times New Roman"/>
                <a:ea typeface="ＭＳ Ｐゴシック" charset="0"/>
              </a:rPr>
              <a:t>: 10.1039/c8ra06137h. </a:t>
            </a:r>
            <a:r>
              <a:rPr kumimoji="0" lang="en-US" sz="2000" b="0" i="0" u="none" strike="noStrike" kern="1200" cap="none" spc="0" normalizeH="0" baseline="0" noProof="0" dirty="0" err="1">
                <a:ln>
                  <a:noFill/>
                </a:ln>
                <a:solidFill>
                  <a:srgbClr val="000000"/>
                </a:solidFill>
                <a:effectLst/>
                <a:uLnTx/>
                <a:uFillTx/>
                <a:latin typeface="Times New Roman"/>
                <a:ea typeface="ＭＳ Ｐゴシック" charset="0"/>
              </a:rPr>
              <a:t>Epub</a:t>
            </a:r>
            <a:r>
              <a:rPr kumimoji="0" lang="en-US" sz="2000" b="0" i="0" u="none" strike="noStrike" kern="1200" cap="none" spc="0" normalizeH="0" baseline="0" noProof="0" dirty="0">
                <a:ln>
                  <a:noFill/>
                </a:ln>
                <a:solidFill>
                  <a:srgbClr val="000000"/>
                </a:solidFill>
                <a:effectLst/>
                <a:uLnTx/>
                <a:uFillTx/>
                <a:latin typeface="Times New Roman"/>
                <a:ea typeface="ＭＳ Ｐゴシック" charset="0"/>
              </a:rPr>
              <a:t> 2018 Oct 18. PMID: 30555687; PMCID: PMC6238108.</a:t>
            </a:r>
            <a:endParaRPr kumimoji="0" lang="en-US" sz="2000" b="0" i="0" u="none" strike="noStrike" kern="0" cap="none" spc="0" normalizeH="0" baseline="0" noProof="0" dirty="0">
              <a:ln>
                <a:noFill/>
              </a:ln>
              <a:solidFill>
                <a:srgbClr val="000000"/>
              </a:solidFill>
              <a:effectLst/>
              <a:uLnTx/>
              <a:uFillTx/>
              <a:latin typeface="Times New Roman"/>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p:txBody>
      </p:sp>
      <p:pic>
        <p:nvPicPr>
          <p:cNvPr id="13" name="Picture 12" descr="A picture containing text, transport, wheel&#10;&#10;Description automatically generated">
            <a:extLst>
              <a:ext uri="{FF2B5EF4-FFF2-40B4-BE49-F238E27FC236}">
                <a16:creationId xmlns:a16="http://schemas.microsoft.com/office/drawing/2014/main" id="{1DF05A65-2CD8-2C1E-0B40-45428A47E4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868125" y="4850057"/>
            <a:ext cx="995787" cy="1000991"/>
          </a:xfrm>
          <a:prstGeom prst="rect">
            <a:avLst/>
          </a:prstGeom>
        </p:spPr>
      </p:pic>
    </p:spTree>
    <p:extLst>
      <p:ext uri="{BB962C8B-B14F-4D97-AF65-F5344CB8AC3E}">
        <p14:creationId xmlns:p14="http://schemas.microsoft.com/office/powerpoint/2010/main" val="1655994489"/>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C3B87-9C69-7459-43EF-B21E54A1DFD3}"/>
              </a:ext>
            </a:extLst>
          </p:cNvPr>
          <p:cNvSpPr>
            <a:spLocks noGrp="1"/>
          </p:cNvSpPr>
          <p:nvPr>
            <p:ph type="ctrTitle"/>
          </p:nvPr>
        </p:nvSpPr>
        <p:spPr>
          <a:xfrm>
            <a:off x="914400" y="3143300"/>
            <a:ext cx="10363200" cy="1470025"/>
          </a:xfrm>
        </p:spPr>
        <p:txBody>
          <a:bodyPr/>
          <a:lstStyle/>
          <a:p>
            <a:r>
              <a:rPr lang="en-US" dirty="0"/>
              <a:t>Extra slides</a:t>
            </a:r>
          </a:p>
        </p:txBody>
      </p:sp>
      <p:sp>
        <p:nvSpPr>
          <p:cNvPr id="4" name="Rectangle 3">
            <a:extLst>
              <a:ext uri="{FF2B5EF4-FFF2-40B4-BE49-F238E27FC236}">
                <a16:creationId xmlns:a16="http://schemas.microsoft.com/office/drawing/2014/main" id="{FE42C08E-9AEB-60C0-794B-BB91EAEDC359}"/>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spTree>
    <p:extLst>
      <p:ext uri="{BB962C8B-B14F-4D97-AF65-F5344CB8AC3E}">
        <p14:creationId xmlns:p14="http://schemas.microsoft.com/office/powerpoint/2010/main" val="1059271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4C8A-A706-C0D3-9E60-30EBE7EAC8AA}"/>
              </a:ext>
            </a:extLst>
          </p:cNvPr>
          <p:cNvSpPr>
            <a:spLocks noGrp="1"/>
          </p:cNvSpPr>
          <p:nvPr>
            <p:ph type="title"/>
          </p:nvPr>
        </p:nvSpPr>
        <p:spPr/>
        <p:txBody>
          <a:bodyPr/>
          <a:lstStyle/>
          <a:p>
            <a:r>
              <a:rPr lang="en-US" dirty="0"/>
              <a:t>Introduction and Purpose</a:t>
            </a:r>
          </a:p>
        </p:txBody>
      </p:sp>
      <p:sp>
        <p:nvSpPr>
          <p:cNvPr id="5" name="Rectangle 4">
            <a:extLst>
              <a:ext uri="{FF2B5EF4-FFF2-40B4-BE49-F238E27FC236}">
                <a16:creationId xmlns:a16="http://schemas.microsoft.com/office/drawing/2014/main" id="{655E8083-1B55-36A6-D1EF-C94C1338CF20}"/>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6FCB8D64-FA2B-C30A-5D81-5EAADB9211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pic>
        <p:nvPicPr>
          <p:cNvPr id="4" name="Picture 2">
            <a:extLst>
              <a:ext uri="{FF2B5EF4-FFF2-40B4-BE49-F238E27FC236}">
                <a16:creationId xmlns:a16="http://schemas.microsoft.com/office/drawing/2014/main" id="{6E9C785E-256C-7217-6850-18874D02634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694" t="33136" r="51511" b="42092"/>
          <a:stretch>
            <a:fillRect/>
          </a:stretch>
        </p:blipFill>
        <p:spPr bwMode="auto">
          <a:xfrm>
            <a:off x="1821146" y="1525422"/>
            <a:ext cx="2204327" cy="15447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oup of chemical formulas&#10;&#10;AI-generated content may be incorrect.">
            <a:extLst>
              <a:ext uri="{FF2B5EF4-FFF2-40B4-BE49-F238E27FC236}">
                <a16:creationId xmlns:a16="http://schemas.microsoft.com/office/drawing/2014/main" id="{5BAF7DF4-03BD-B273-3E9C-BD14FFF42591}"/>
              </a:ext>
            </a:extLst>
          </p:cNvPr>
          <p:cNvPicPr>
            <a:picLocks noChangeAspect="1"/>
          </p:cNvPicPr>
          <p:nvPr/>
        </p:nvPicPr>
        <p:blipFill>
          <a:blip r:embed="rId5">
            <a:extLst>
              <a:ext uri="{28A0092B-C50C-407E-A947-70E740481C1C}">
                <a14:useLocalDpi xmlns:a14="http://schemas.microsoft.com/office/drawing/2010/main" val="0"/>
              </a:ext>
            </a:extLst>
          </a:blip>
          <a:srcRect l="24344" r="50189" b="53981"/>
          <a:stretch>
            <a:fillRect/>
          </a:stretch>
        </p:blipFill>
        <p:spPr>
          <a:xfrm>
            <a:off x="3921255" y="4806268"/>
            <a:ext cx="1706919" cy="1817141"/>
          </a:xfrm>
          <a:prstGeom prst="rect">
            <a:avLst/>
          </a:prstGeom>
        </p:spPr>
      </p:pic>
      <p:grpSp>
        <p:nvGrpSpPr>
          <p:cNvPr id="9" name="Group 8">
            <a:extLst>
              <a:ext uri="{FF2B5EF4-FFF2-40B4-BE49-F238E27FC236}">
                <a16:creationId xmlns:a16="http://schemas.microsoft.com/office/drawing/2014/main" id="{4697906F-559F-F541-5FB7-CF34E632A2C5}"/>
              </a:ext>
            </a:extLst>
          </p:cNvPr>
          <p:cNvGrpSpPr/>
          <p:nvPr/>
        </p:nvGrpSpPr>
        <p:grpSpPr>
          <a:xfrm>
            <a:off x="463498" y="2888135"/>
            <a:ext cx="4919622" cy="1799377"/>
            <a:chOff x="463498" y="2888135"/>
            <a:chExt cx="4919622" cy="1799377"/>
          </a:xfrm>
        </p:grpSpPr>
        <p:pic>
          <p:nvPicPr>
            <p:cNvPr id="3" name="Picture 2" descr="What is the point of acetoneacetate decarboxylase (in ketone metabolism)? :  r/Biochemistry">
              <a:extLst>
                <a:ext uri="{FF2B5EF4-FFF2-40B4-BE49-F238E27FC236}">
                  <a16:creationId xmlns:a16="http://schemas.microsoft.com/office/drawing/2014/main" id="{449E915F-0BC7-B5EA-3956-5F7EE77F16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498" y="2888135"/>
              <a:ext cx="4919622" cy="179937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549C3D3-5EDB-B612-5D3F-DD3278F6FDA7}"/>
                </a:ext>
              </a:extLst>
            </p:cNvPr>
            <p:cNvSpPr txBox="1"/>
            <p:nvPr/>
          </p:nvSpPr>
          <p:spPr>
            <a:xfrm>
              <a:off x="798195" y="4248224"/>
              <a:ext cx="170691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acetoacetate</a:t>
              </a:r>
            </a:p>
          </p:txBody>
        </p:sp>
      </p:grpSp>
      <p:sp>
        <p:nvSpPr>
          <p:cNvPr id="10" name="Content Placeholder 2">
            <a:extLst>
              <a:ext uri="{FF2B5EF4-FFF2-40B4-BE49-F238E27FC236}">
                <a16:creationId xmlns:a16="http://schemas.microsoft.com/office/drawing/2014/main" id="{293B9362-5CB5-372F-4DE6-65B77A9EBE3F}"/>
              </a:ext>
            </a:extLst>
          </p:cNvPr>
          <p:cNvSpPr txBox="1">
            <a:spLocks/>
          </p:cNvSpPr>
          <p:nvPr/>
        </p:nvSpPr>
        <p:spPr bwMode="auto">
          <a:xfrm>
            <a:off x="6096000" y="1596996"/>
            <a:ext cx="5715999" cy="1473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Acetone is a natural byproduct of the human metabolism, especially in the breakdown of fats.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p:txBody>
      </p:sp>
      <p:sp>
        <p:nvSpPr>
          <p:cNvPr id="11" name="Content Placeholder 2">
            <a:extLst>
              <a:ext uri="{FF2B5EF4-FFF2-40B4-BE49-F238E27FC236}">
                <a16:creationId xmlns:a16="http://schemas.microsoft.com/office/drawing/2014/main" id="{7782CE1B-0E04-3018-C832-FF7B9A1EF332}"/>
              </a:ext>
            </a:extLst>
          </p:cNvPr>
          <p:cNvSpPr txBox="1">
            <a:spLocks/>
          </p:cNvSpPr>
          <p:nvPr/>
        </p:nvSpPr>
        <p:spPr bwMode="auto">
          <a:xfrm>
            <a:off x="6012503" y="3116633"/>
            <a:ext cx="5715999" cy="3001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Higher concentrations of acetone in the body are an indication of severe, uncontrolled diabetes.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Diabetic ketoacidosis: rapid metabolism of fats that causes a toxic buildup of acetone in the body</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p:txBody>
      </p:sp>
      <p:sp>
        <p:nvSpPr>
          <p:cNvPr id="12" name="Rounded Rectangle 11">
            <a:extLst>
              <a:ext uri="{FF2B5EF4-FFF2-40B4-BE49-F238E27FC236}">
                <a16:creationId xmlns:a16="http://schemas.microsoft.com/office/drawing/2014/main" id="{366E438A-5DE5-CBDF-F21F-A0976D5AB8D0}"/>
              </a:ext>
            </a:extLst>
          </p:cNvPr>
          <p:cNvSpPr/>
          <p:nvPr/>
        </p:nvSpPr>
        <p:spPr bwMode="auto">
          <a:xfrm>
            <a:off x="463498" y="3294993"/>
            <a:ext cx="2342763" cy="1392519"/>
          </a:xfrm>
          <a:prstGeom prst="roundRect">
            <a:avLst/>
          </a:prstGeom>
          <a:solidFill>
            <a:srgbClr val="00CC99">
              <a:alpha val="43137"/>
            </a:srgb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13" name="Rounded Rectangle 12">
            <a:extLst>
              <a:ext uri="{FF2B5EF4-FFF2-40B4-BE49-F238E27FC236}">
                <a16:creationId xmlns:a16="http://schemas.microsoft.com/office/drawing/2014/main" id="{F5045158-79A0-6368-B85A-F759F40D118F}"/>
              </a:ext>
            </a:extLst>
          </p:cNvPr>
          <p:cNvSpPr/>
          <p:nvPr/>
        </p:nvSpPr>
        <p:spPr bwMode="auto">
          <a:xfrm>
            <a:off x="4247743" y="3313736"/>
            <a:ext cx="1053945" cy="1392519"/>
          </a:xfrm>
          <a:prstGeom prst="roundRect">
            <a:avLst/>
          </a:prstGeom>
          <a:solidFill>
            <a:srgbClr val="00CC99">
              <a:alpha val="43137"/>
            </a:srgb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15" name="TextBox 14">
            <a:extLst>
              <a:ext uri="{FF2B5EF4-FFF2-40B4-BE49-F238E27FC236}">
                <a16:creationId xmlns:a16="http://schemas.microsoft.com/office/drawing/2014/main" id="{D7382B09-0778-CB35-2051-C515DCA38637}"/>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2</a:t>
            </a:r>
          </a:p>
        </p:txBody>
      </p:sp>
    </p:spTree>
    <p:extLst>
      <p:ext uri="{BB962C8B-B14F-4D97-AF65-F5344CB8AC3E}">
        <p14:creationId xmlns:p14="http://schemas.microsoft.com/office/powerpoint/2010/main" val="38772583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5D465-1991-CB16-14DC-605B99F20D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ADD7CC-FB50-7B2F-620A-0B490750BDE4}"/>
              </a:ext>
            </a:extLst>
          </p:cNvPr>
          <p:cNvSpPr>
            <a:spLocks noGrp="1"/>
          </p:cNvSpPr>
          <p:nvPr>
            <p:ph type="title"/>
          </p:nvPr>
        </p:nvSpPr>
        <p:spPr/>
        <p:txBody>
          <a:bodyPr/>
          <a:lstStyle/>
          <a:p>
            <a:r>
              <a:rPr lang="en-US" dirty="0"/>
              <a:t>Introduction and Purpose</a:t>
            </a:r>
          </a:p>
        </p:txBody>
      </p:sp>
      <p:sp>
        <p:nvSpPr>
          <p:cNvPr id="5" name="Rectangle 4">
            <a:extLst>
              <a:ext uri="{FF2B5EF4-FFF2-40B4-BE49-F238E27FC236}">
                <a16:creationId xmlns:a16="http://schemas.microsoft.com/office/drawing/2014/main" id="{915DD284-4A98-594F-A490-4E9376312CBC}"/>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2E9A8A85-B286-738B-846F-F2C689AE06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9" name="TextBox 18">
            <a:extLst>
              <a:ext uri="{FF2B5EF4-FFF2-40B4-BE49-F238E27FC236}">
                <a16:creationId xmlns:a16="http://schemas.microsoft.com/office/drawing/2014/main" id="{AA3875C5-F268-6DA4-5A08-D0F728874E8E}"/>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a:t>
            </a:r>
          </a:p>
        </p:txBody>
      </p:sp>
      <p:sp>
        <p:nvSpPr>
          <p:cNvPr id="10" name="Content Placeholder 2">
            <a:extLst>
              <a:ext uri="{FF2B5EF4-FFF2-40B4-BE49-F238E27FC236}">
                <a16:creationId xmlns:a16="http://schemas.microsoft.com/office/drawing/2014/main" id="{87EE1FBD-5B38-5622-6E9F-006CA7A7EA39}"/>
              </a:ext>
            </a:extLst>
          </p:cNvPr>
          <p:cNvSpPr txBox="1">
            <a:spLocks/>
          </p:cNvSpPr>
          <p:nvPr/>
        </p:nvSpPr>
        <p:spPr bwMode="auto">
          <a:xfrm>
            <a:off x="5555711" y="1690562"/>
            <a:ext cx="6364754" cy="33555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Humans spend roughly 90% of their lives indoors (U.S. EPA, May 2022).</a:t>
            </a:r>
          </a:p>
          <a:p>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In these rooms, almost every physical item leaves a unique chemical trace: paints</a:t>
            </a:r>
            <a:r>
              <a:rPr lang="en-US" kern="0" dirty="0">
                <a:solidFill>
                  <a:srgbClr val="000000"/>
                </a:solidFill>
              </a:rPr>
              <a:t>, solvents, household cleaners </a:t>
            </a:r>
          </a:p>
          <a:p>
            <a:r>
              <a:rPr lang="en-US" kern="0" dirty="0">
                <a:solidFill>
                  <a:srgbClr val="000000"/>
                </a:solidFill>
                <a:latin typeface="Times New Roman"/>
              </a:rPr>
              <a:t>Patients with type 1 diabetes produce acetone when lacking insulin</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None/>
              <a:tabLst/>
              <a:defRPr/>
            </a:pPr>
            <a:endParaRPr lang="en-US" kern="0" dirty="0">
              <a:solidFill>
                <a:srgbClr val="000000"/>
              </a:solidFill>
              <a:latin typeface="Times New Roman"/>
            </a:endParaRP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p:txBody>
      </p:sp>
      <p:pic>
        <p:nvPicPr>
          <p:cNvPr id="4098" name="Picture 2">
            <a:extLst>
              <a:ext uri="{FF2B5EF4-FFF2-40B4-BE49-F238E27FC236}">
                <a16:creationId xmlns:a16="http://schemas.microsoft.com/office/drawing/2014/main" id="{10195AA4-1D7C-984A-130B-CEB403907E6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957" r="37097" b="43292"/>
          <a:stretch>
            <a:fillRect/>
          </a:stretch>
        </p:blipFill>
        <p:spPr bwMode="auto">
          <a:xfrm>
            <a:off x="380001" y="4188035"/>
            <a:ext cx="4564478" cy="230982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F6E3001-2957-337E-0C57-7D739170E851}"/>
              </a:ext>
            </a:extLst>
          </p:cNvPr>
          <p:cNvSpPr txBox="1"/>
          <p:nvPr/>
        </p:nvSpPr>
        <p:spPr>
          <a:xfrm>
            <a:off x="0" y="6488668"/>
            <a:ext cx="48015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Giuseppe Ferrandino, </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Owlstone</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Medical</a:t>
            </a:r>
          </a:p>
        </p:txBody>
      </p:sp>
      <p:grpSp>
        <p:nvGrpSpPr>
          <p:cNvPr id="17" name="Group 16">
            <a:extLst>
              <a:ext uri="{FF2B5EF4-FFF2-40B4-BE49-F238E27FC236}">
                <a16:creationId xmlns:a16="http://schemas.microsoft.com/office/drawing/2014/main" id="{56CD7D89-73A0-3C0D-B748-6EF568F39CA9}"/>
              </a:ext>
            </a:extLst>
          </p:cNvPr>
          <p:cNvGrpSpPr/>
          <p:nvPr/>
        </p:nvGrpSpPr>
        <p:grpSpPr>
          <a:xfrm>
            <a:off x="194983" y="1426220"/>
            <a:ext cx="4824372" cy="2596102"/>
            <a:chOff x="194982" y="1525422"/>
            <a:chExt cx="4824372" cy="2596102"/>
          </a:xfrm>
        </p:grpSpPr>
        <p:pic>
          <p:nvPicPr>
            <p:cNvPr id="4104" name="Picture 8" descr="Vector Artistic Drawing Illustration of Car Air Pollution Stock Vector  Image &amp; Art - Alamy">
              <a:extLst>
                <a:ext uri="{FF2B5EF4-FFF2-40B4-BE49-F238E27FC236}">
                  <a16:creationId xmlns:a16="http://schemas.microsoft.com/office/drawing/2014/main" id="{946CDDB9-0D68-BE00-9783-03D10A68F0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8942" b="5981"/>
            <a:stretch>
              <a:fillRect/>
            </a:stretch>
          </p:blipFill>
          <p:spPr bwMode="auto">
            <a:xfrm flipH="1">
              <a:off x="653415" y="2373800"/>
              <a:ext cx="4365939" cy="174772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Vector Artistic Drawing Illustration of Car Air Pollution Stock Vector  Image &amp; Art - Alamy">
              <a:extLst>
                <a:ext uri="{FF2B5EF4-FFF2-40B4-BE49-F238E27FC236}">
                  <a16:creationId xmlns:a16="http://schemas.microsoft.com/office/drawing/2014/main" id="{9A0EC0E9-DCD2-A888-8BF3-DE139E1F1B2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460" b="68269"/>
            <a:stretch>
              <a:fillRect/>
            </a:stretch>
          </p:blipFill>
          <p:spPr bwMode="auto">
            <a:xfrm>
              <a:off x="194982" y="1525422"/>
              <a:ext cx="3129071" cy="87638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Vector Artistic Drawing Illustration of Car Air Pollution Stock Vector  Image &amp; Art - Alamy">
              <a:extLst>
                <a:ext uri="{FF2B5EF4-FFF2-40B4-BE49-F238E27FC236}">
                  <a16:creationId xmlns:a16="http://schemas.microsoft.com/office/drawing/2014/main" id="{88937C56-8FE4-C0FC-B406-FB670162432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1901" t="5175" r="2460" b="68269"/>
            <a:stretch>
              <a:fillRect/>
            </a:stretch>
          </p:blipFill>
          <p:spPr bwMode="auto">
            <a:xfrm rot="10800000">
              <a:off x="733778" y="2208087"/>
              <a:ext cx="503850" cy="44929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Vector Artistic Drawing Illustration of Car Air Pollution Stock Vector  Image &amp; Art - Alamy">
              <a:extLst>
                <a:ext uri="{FF2B5EF4-FFF2-40B4-BE49-F238E27FC236}">
                  <a16:creationId xmlns:a16="http://schemas.microsoft.com/office/drawing/2014/main" id="{58C25D1D-EA18-96F3-9D9B-107D9E1B3A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1901" t="5175" r="2460" b="68269"/>
            <a:stretch>
              <a:fillRect/>
            </a:stretch>
          </p:blipFill>
          <p:spPr bwMode="auto">
            <a:xfrm rot="3274563">
              <a:off x="3082480" y="2029687"/>
              <a:ext cx="340257" cy="433703"/>
            </a:xfrm>
            <a:prstGeom prst="rect">
              <a:avLst/>
            </a:prstGeom>
            <a:noFill/>
            <a:extLst>
              <a:ext uri="{909E8E84-426E-40DD-AFC4-6F175D3DCCD1}">
                <a14:hiddenFill xmlns:a14="http://schemas.microsoft.com/office/drawing/2010/main">
                  <a:solidFill>
                    <a:srgbClr val="FFFFFF"/>
                  </a:solidFill>
                </a14:hiddenFill>
              </a:ext>
            </a:extLst>
          </p:spPr>
        </p:pic>
      </p:grpSp>
      <p:pic>
        <p:nvPicPr>
          <p:cNvPr id="4100" name="Picture 4" descr="Formaldehyde - Wikipedia">
            <a:extLst>
              <a:ext uri="{FF2B5EF4-FFF2-40B4-BE49-F238E27FC236}">
                <a16:creationId xmlns:a16="http://schemas.microsoft.com/office/drawing/2014/main" id="{0D8939BA-9066-D313-665E-2E6C2ABB53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8902" y="2829770"/>
            <a:ext cx="991897" cy="1059332"/>
          </a:xfrm>
          <a:prstGeom prst="rect">
            <a:avLst/>
          </a:prstGeom>
          <a:noFill/>
          <a:effectLst>
            <a:glow rad="141390">
              <a:schemeClr val="bg1">
                <a:alpha val="89275"/>
              </a:schemeClr>
            </a:glow>
          </a:effectLst>
          <a:extLst>
            <a:ext uri="{909E8E84-426E-40DD-AFC4-6F175D3DCCD1}">
              <a14:hiddenFill xmlns:a14="http://schemas.microsoft.com/office/drawing/2010/main">
                <a:solidFill>
                  <a:srgbClr val="FFFFFF"/>
                </a:solidFill>
              </a14:hiddenFill>
            </a:ext>
          </a:extLst>
        </p:spPr>
      </p:pic>
      <p:pic>
        <p:nvPicPr>
          <p:cNvPr id="4106" name="Picture 10" descr="Illustrated Glossary of Organic Chemistry - Benzene">
            <a:extLst>
              <a:ext uri="{FF2B5EF4-FFF2-40B4-BE49-F238E27FC236}">
                <a16:creationId xmlns:a16="http://schemas.microsoft.com/office/drawing/2014/main" id="{6B584A3C-0B4C-F568-202B-239ABE465C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6918" y="2297026"/>
            <a:ext cx="991897" cy="1131974"/>
          </a:xfrm>
          <a:prstGeom prst="rect">
            <a:avLst/>
          </a:prstGeom>
          <a:noFill/>
          <a:effectLst>
            <a:glow rad="90967">
              <a:schemeClr val="bg1">
                <a:alpha val="93000"/>
              </a:schemeClr>
            </a:glow>
          </a:effectLst>
          <a:extLst>
            <a:ext uri="{909E8E84-426E-40DD-AFC4-6F175D3DCCD1}">
              <a14:hiddenFill xmlns:a14="http://schemas.microsoft.com/office/drawing/2010/main">
                <a:solidFill>
                  <a:srgbClr val="FFFFFF"/>
                </a:solidFill>
              </a14:hiddenFill>
            </a:ext>
          </a:extLst>
        </p:spPr>
      </p:pic>
      <p:pic>
        <p:nvPicPr>
          <p:cNvPr id="4108" name="Picture 12" descr="Illustrated Glossary of Organic Chemistry - Term">
            <a:extLst>
              <a:ext uri="{FF2B5EF4-FFF2-40B4-BE49-F238E27FC236}">
                <a16:creationId xmlns:a16="http://schemas.microsoft.com/office/drawing/2014/main" id="{7CB24621-009A-23D8-6613-EA5D94C8957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8021133">
            <a:off x="1330231" y="1192485"/>
            <a:ext cx="1367860" cy="1667486"/>
          </a:xfrm>
          <a:prstGeom prst="rect">
            <a:avLst/>
          </a:prstGeom>
          <a:noFill/>
          <a:effectLst>
            <a:glow rad="89934">
              <a:schemeClr val="bg1">
                <a:alpha val="90000"/>
              </a:schemeClr>
            </a:glow>
          </a:effectLst>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58EA1458-8644-8B34-A33F-60891E2FB4A0}"/>
              </a:ext>
            </a:extLst>
          </p:cNvPr>
          <p:cNvSpPr txBox="1">
            <a:spLocks/>
          </p:cNvSpPr>
          <p:nvPr/>
        </p:nvSpPr>
        <p:spPr bwMode="auto">
          <a:xfrm>
            <a:off x="5556125" y="4979829"/>
            <a:ext cx="6075043" cy="523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None/>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They’re invisible! (almost)</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p:txBody>
      </p:sp>
      <p:sp>
        <p:nvSpPr>
          <p:cNvPr id="6" name="Content Placeholder 2">
            <a:extLst>
              <a:ext uri="{FF2B5EF4-FFF2-40B4-BE49-F238E27FC236}">
                <a16:creationId xmlns:a16="http://schemas.microsoft.com/office/drawing/2014/main" id="{C37A50C5-5A33-B7A2-493C-E904BC82F990}"/>
              </a:ext>
            </a:extLst>
          </p:cNvPr>
          <p:cNvSpPr txBox="1">
            <a:spLocks/>
          </p:cNvSpPr>
          <p:nvPr/>
        </p:nvSpPr>
        <p:spPr bwMode="auto">
          <a:xfrm>
            <a:off x="5556125" y="5640971"/>
            <a:ext cx="6364340" cy="11079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ctr" defTabSz="914400" rtl="0" eaLnBrk="0" fontAlgn="base" latinLnBrk="0" hangingPunct="0">
              <a:lnSpc>
                <a:spcPct val="100000"/>
              </a:lnSpc>
              <a:spcBef>
                <a:spcPct val="20000"/>
              </a:spcBef>
              <a:spcAft>
                <a:spcPct val="0"/>
              </a:spcAft>
              <a:buClrTx/>
              <a:buSzTx/>
              <a:buNone/>
              <a:tabLst/>
              <a:defRPr/>
            </a:pPr>
            <a:r>
              <a:rPr kumimoji="0" lang="en-US" sz="2800" b="0" i="1" u="none" strike="noStrike" kern="0" cap="none" spc="0" normalizeH="0" baseline="0" noProof="0" dirty="0">
                <a:ln>
                  <a:noFill/>
                </a:ln>
                <a:solidFill>
                  <a:srgbClr val="000000"/>
                </a:solidFill>
                <a:effectLst/>
                <a:uLnTx/>
                <a:uFillTx/>
                <a:latin typeface="Times New Roman"/>
                <a:ea typeface="ＭＳ Ｐゴシック" charset="0"/>
              </a:rPr>
              <a:t>Why should we care about these microscopic chemical exposures?</a:t>
            </a:r>
          </a:p>
          <a:p>
            <a:pPr marL="0" marR="0" lvl="0" indent="0" algn="ctr" defTabSz="914400" rtl="0" eaLnBrk="0" fontAlgn="base" latinLnBrk="0" hangingPunct="0">
              <a:lnSpc>
                <a:spcPct val="100000"/>
              </a:lnSpc>
              <a:spcBef>
                <a:spcPct val="20000"/>
              </a:spcBef>
              <a:spcAft>
                <a:spcPct val="0"/>
              </a:spcAft>
              <a:buClrTx/>
              <a:buSzTx/>
              <a:buNone/>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p:txBody>
      </p:sp>
    </p:spTree>
    <p:extLst>
      <p:ext uri="{BB962C8B-B14F-4D97-AF65-F5344CB8AC3E}">
        <p14:creationId xmlns:p14="http://schemas.microsoft.com/office/powerpoint/2010/main" val="18040216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8493D-0D19-7FD6-68F8-73D32F4A26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767008-E7F2-36FE-DDC9-BE586AAE866B}"/>
              </a:ext>
            </a:extLst>
          </p:cNvPr>
          <p:cNvSpPr>
            <a:spLocks noGrp="1"/>
          </p:cNvSpPr>
          <p:nvPr>
            <p:ph type="title"/>
          </p:nvPr>
        </p:nvSpPr>
        <p:spPr>
          <a:xfrm>
            <a:off x="4176964" y="21698"/>
            <a:ext cx="7213600" cy="1143000"/>
          </a:xfrm>
        </p:spPr>
        <p:txBody>
          <a:bodyPr/>
          <a:lstStyle/>
          <a:p>
            <a:r>
              <a:rPr lang="en-US" dirty="0"/>
              <a:t>Data and Analysis: 16-MHA</a:t>
            </a:r>
          </a:p>
        </p:txBody>
      </p:sp>
      <p:sp>
        <p:nvSpPr>
          <p:cNvPr id="5" name="Rectangle 4">
            <a:extLst>
              <a:ext uri="{FF2B5EF4-FFF2-40B4-BE49-F238E27FC236}">
                <a16:creationId xmlns:a16="http://schemas.microsoft.com/office/drawing/2014/main" id="{F4DCAA04-8697-F8B0-E6BF-12D40CE76C60}"/>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49904CF5-104D-F2E3-9E18-D5825FB51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0" name="TextBox 9">
            <a:extLst>
              <a:ext uri="{FF2B5EF4-FFF2-40B4-BE49-F238E27FC236}">
                <a16:creationId xmlns:a16="http://schemas.microsoft.com/office/drawing/2014/main" id="{8853834B-9EE9-8D23-4972-064134855225}"/>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12</a:t>
            </a:r>
          </a:p>
        </p:txBody>
      </p:sp>
      <p:graphicFrame>
        <p:nvGraphicFramePr>
          <p:cNvPr id="3" name="Chart 2">
            <a:extLst>
              <a:ext uri="{FF2B5EF4-FFF2-40B4-BE49-F238E27FC236}">
                <a16:creationId xmlns:a16="http://schemas.microsoft.com/office/drawing/2014/main" id="{4912B3D0-045C-E60F-BFFB-97F6B1D8CFEC}"/>
              </a:ext>
            </a:extLst>
          </p:cNvPr>
          <p:cNvGraphicFramePr>
            <a:graphicFrameLocks/>
          </p:cNvGraphicFramePr>
          <p:nvPr/>
        </p:nvGraphicFramePr>
        <p:xfrm>
          <a:off x="940510" y="4001340"/>
          <a:ext cx="8890823" cy="28852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7EA660C2-7C51-0466-646D-77CE4BA4F22F}"/>
              </a:ext>
            </a:extLst>
          </p:cNvPr>
          <p:cNvGraphicFramePr>
            <a:graphicFrameLocks/>
          </p:cNvGraphicFramePr>
          <p:nvPr/>
        </p:nvGraphicFramePr>
        <p:xfrm>
          <a:off x="1057376" y="716324"/>
          <a:ext cx="8890823" cy="267774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36DC983E-19FC-27D2-35A0-694D960EA15F}"/>
              </a:ext>
            </a:extLst>
          </p:cNvPr>
          <p:cNvGraphicFramePr>
            <a:graphicFrameLocks/>
          </p:cNvGraphicFramePr>
          <p:nvPr/>
        </p:nvGraphicFramePr>
        <p:xfrm>
          <a:off x="1314583" y="2340298"/>
          <a:ext cx="11089275" cy="355016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a:extLst>
              <a:ext uri="{FF2B5EF4-FFF2-40B4-BE49-F238E27FC236}">
                <a16:creationId xmlns:a16="http://schemas.microsoft.com/office/drawing/2014/main" id="{2A59FC16-5839-E19F-239C-DE407C666B81}"/>
              </a:ext>
            </a:extLst>
          </p:cNvPr>
          <p:cNvGraphicFramePr>
            <a:graphicFrameLocks/>
          </p:cNvGraphicFramePr>
          <p:nvPr/>
        </p:nvGraphicFramePr>
        <p:xfrm>
          <a:off x="1062770" y="1464308"/>
          <a:ext cx="7801061" cy="282310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606488251"/>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3A2FA3F-CB5D-1125-8943-DE3483A844B1}"/>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4" name="Picture 3" descr="A graph of different colors&#10;&#10;AI-generated content may be incorrect.">
            <a:extLst>
              <a:ext uri="{FF2B5EF4-FFF2-40B4-BE49-F238E27FC236}">
                <a16:creationId xmlns:a16="http://schemas.microsoft.com/office/drawing/2014/main" id="{1B01D98C-3243-9BD6-ED78-A5A7419E7BD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Lst>
          </a:blip>
          <a:srcRect t="3949" r="11352"/>
          <a:stretch>
            <a:fillRect/>
          </a:stretch>
        </p:blipFill>
        <p:spPr>
          <a:xfrm>
            <a:off x="108486" y="2300447"/>
            <a:ext cx="6467975" cy="3465548"/>
          </a:xfrm>
          <a:prstGeom prst="rect">
            <a:avLst/>
          </a:prstGeom>
        </p:spPr>
      </p:pic>
      <p:pic>
        <p:nvPicPr>
          <p:cNvPr id="5" name="Picture 4" descr="A graph of different colors&#10;&#10;AI-generated content may be incorrect.">
            <a:extLst>
              <a:ext uri="{FF2B5EF4-FFF2-40B4-BE49-F238E27FC236}">
                <a16:creationId xmlns:a16="http://schemas.microsoft.com/office/drawing/2014/main" id="{4D13CEDD-4A02-C18F-7A3C-51C3153D5FA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Lst>
          </a:blip>
          <a:srcRect l="-1" t="3299" r="15378"/>
          <a:stretch>
            <a:fillRect/>
          </a:stretch>
        </p:blipFill>
        <p:spPr>
          <a:xfrm>
            <a:off x="5972486" y="2322651"/>
            <a:ext cx="6054198" cy="3421139"/>
          </a:xfrm>
          <a:prstGeom prst="rect">
            <a:avLst/>
          </a:prstGeom>
        </p:spPr>
      </p:pic>
      <p:sp>
        <p:nvSpPr>
          <p:cNvPr id="7" name="Rectangle 6">
            <a:extLst>
              <a:ext uri="{FF2B5EF4-FFF2-40B4-BE49-F238E27FC236}">
                <a16:creationId xmlns:a16="http://schemas.microsoft.com/office/drawing/2014/main" id="{7D712C6F-7B9D-FC36-5450-C83D6112EFFC}"/>
              </a:ext>
            </a:extLst>
          </p:cNvPr>
          <p:cNvSpPr/>
          <p:nvPr/>
        </p:nvSpPr>
        <p:spPr bwMode="auto">
          <a:xfrm>
            <a:off x="8043466" y="2222257"/>
            <a:ext cx="3018325" cy="218369"/>
          </a:xfrm>
          <a:prstGeom prst="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010C171B-22C1-A95C-657B-8604D8A494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0" name="Rectangle 9">
            <a:extLst>
              <a:ext uri="{FF2B5EF4-FFF2-40B4-BE49-F238E27FC236}">
                <a16:creationId xmlns:a16="http://schemas.microsoft.com/office/drawing/2014/main" id="{7EDF04CD-2ACD-B997-6809-7D9A1DAA91F1}"/>
              </a:ext>
            </a:extLst>
          </p:cNvPr>
          <p:cNvSpPr/>
          <p:nvPr/>
        </p:nvSpPr>
        <p:spPr bwMode="auto">
          <a:xfrm>
            <a:off x="2240696" y="2200871"/>
            <a:ext cx="2736476" cy="199151"/>
          </a:xfrm>
          <a:prstGeom prst="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12" name="Title 1">
            <a:extLst>
              <a:ext uri="{FF2B5EF4-FFF2-40B4-BE49-F238E27FC236}">
                <a16:creationId xmlns:a16="http://schemas.microsoft.com/office/drawing/2014/main" id="{01DCE1A4-47B3-916A-F66D-D640E2512917}"/>
              </a:ext>
            </a:extLst>
          </p:cNvPr>
          <p:cNvSpPr txBox="1">
            <a:spLocks/>
          </p:cNvSpPr>
          <p:nvPr/>
        </p:nvSpPr>
        <p:spPr bwMode="auto">
          <a:xfrm>
            <a:off x="4174683" y="143906"/>
            <a:ext cx="5218778"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000000"/>
                </a:solidFill>
                <a:effectLst/>
                <a:uLnTx/>
                <a:uFillTx/>
                <a:latin typeface="Times New Roman"/>
                <a:ea typeface="ＭＳ Ｐゴシック" charset="0"/>
              </a:rPr>
              <a:t>Data: 16-MHA / ???</a:t>
            </a:r>
          </a:p>
        </p:txBody>
      </p:sp>
      <p:sp>
        <p:nvSpPr>
          <p:cNvPr id="13" name="TextBox 12">
            <a:extLst>
              <a:ext uri="{FF2B5EF4-FFF2-40B4-BE49-F238E27FC236}">
                <a16:creationId xmlns:a16="http://schemas.microsoft.com/office/drawing/2014/main" id="{DF83B4C0-24EE-B1E2-67BB-9897C7701533}"/>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14</a:t>
            </a:r>
          </a:p>
        </p:txBody>
      </p:sp>
    </p:spTree>
    <p:extLst>
      <p:ext uri="{BB962C8B-B14F-4D97-AF65-F5344CB8AC3E}">
        <p14:creationId xmlns:p14="http://schemas.microsoft.com/office/powerpoint/2010/main" val="4206642055"/>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5E5A9-1124-B8F3-F462-23DF4AFFE84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61C19F9-9E48-69B4-E7BB-FF632302D67C}"/>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12" name="Picture 11" descr="A graph of different types of reaction&#10;&#10;AI-generated content may be incorrect.">
            <a:extLst>
              <a:ext uri="{FF2B5EF4-FFF2-40B4-BE49-F238E27FC236}">
                <a16:creationId xmlns:a16="http://schemas.microsoft.com/office/drawing/2014/main" id="{04BE6C4F-9894-A9CA-C10D-A53B297B93CA}"/>
              </a:ext>
            </a:extLst>
          </p:cNvPr>
          <p:cNvPicPr>
            <a:picLocks noChangeAspect="1"/>
          </p:cNvPicPr>
          <p:nvPr/>
        </p:nvPicPr>
        <p:blipFill>
          <a:blip r:embed="rId3"/>
          <a:stretch>
            <a:fillRect/>
          </a:stretch>
        </p:blipFill>
        <p:spPr>
          <a:xfrm>
            <a:off x="0" y="0"/>
            <a:ext cx="12192000" cy="7011653"/>
          </a:xfrm>
          <a:prstGeom prst="rect">
            <a:avLst/>
          </a:prstGeom>
        </p:spPr>
      </p:pic>
    </p:spTree>
    <p:extLst>
      <p:ext uri="{BB962C8B-B14F-4D97-AF65-F5344CB8AC3E}">
        <p14:creationId xmlns:p14="http://schemas.microsoft.com/office/powerpoint/2010/main" val="416920472"/>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12CB2-A399-06F9-DD31-45148C0D6C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6EDC01-239D-7AD7-5436-68474FB46A7A}"/>
              </a:ext>
            </a:extLst>
          </p:cNvPr>
          <p:cNvSpPr>
            <a:spLocks noGrp="1"/>
          </p:cNvSpPr>
          <p:nvPr>
            <p:ph type="title"/>
          </p:nvPr>
        </p:nvSpPr>
        <p:spPr>
          <a:xfrm>
            <a:off x="2793950" y="124559"/>
            <a:ext cx="7213600" cy="1143000"/>
          </a:xfrm>
        </p:spPr>
        <p:txBody>
          <a:bodyPr/>
          <a:lstStyle/>
          <a:p>
            <a:r>
              <a:rPr lang="en-US" dirty="0"/>
              <a:t>Data and Analysis: Ethanol</a:t>
            </a:r>
          </a:p>
        </p:txBody>
      </p:sp>
      <p:sp>
        <p:nvSpPr>
          <p:cNvPr id="5" name="Rectangle 4">
            <a:extLst>
              <a:ext uri="{FF2B5EF4-FFF2-40B4-BE49-F238E27FC236}">
                <a16:creationId xmlns:a16="http://schemas.microsoft.com/office/drawing/2014/main" id="{C22670DF-F848-C6D5-8D25-54D074D881AD}"/>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968A43EE-9777-E27D-A02A-04859AA46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0" name="TextBox 9">
            <a:extLst>
              <a:ext uri="{FF2B5EF4-FFF2-40B4-BE49-F238E27FC236}">
                <a16:creationId xmlns:a16="http://schemas.microsoft.com/office/drawing/2014/main" id="{FFDE640C-F6CF-9BF4-C012-89F4DAD57172}"/>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12</a:t>
            </a:r>
          </a:p>
        </p:txBody>
      </p:sp>
      <p:graphicFrame>
        <p:nvGraphicFramePr>
          <p:cNvPr id="9" name="Chart 8">
            <a:extLst>
              <a:ext uri="{FF2B5EF4-FFF2-40B4-BE49-F238E27FC236}">
                <a16:creationId xmlns:a16="http://schemas.microsoft.com/office/drawing/2014/main" id="{ECB8A606-BE31-1D9A-4F09-C8E1438258C7}"/>
              </a:ext>
            </a:extLst>
          </p:cNvPr>
          <p:cNvGraphicFramePr>
            <a:graphicFrameLocks/>
          </p:cNvGraphicFramePr>
          <p:nvPr/>
        </p:nvGraphicFramePr>
        <p:xfrm>
          <a:off x="756750" y="3979374"/>
          <a:ext cx="6889945" cy="2823108"/>
        </p:xfrm>
        <a:graphic>
          <a:graphicData uri="http://schemas.openxmlformats.org/drawingml/2006/chart">
            <c:chart xmlns:c="http://schemas.openxmlformats.org/drawingml/2006/chart" xmlns:r="http://schemas.openxmlformats.org/officeDocument/2006/relationships" r:id="rId4"/>
          </a:graphicData>
        </a:graphic>
      </p:graphicFrame>
      <p:grpSp>
        <p:nvGrpSpPr>
          <p:cNvPr id="39" name="Group 38">
            <a:extLst>
              <a:ext uri="{FF2B5EF4-FFF2-40B4-BE49-F238E27FC236}">
                <a16:creationId xmlns:a16="http://schemas.microsoft.com/office/drawing/2014/main" id="{21B9742A-C5F9-08E1-A6CC-6499D541977B}"/>
              </a:ext>
            </a:extLst>
          </p:cNvPr>
          <p:cNvGrpSpPr/>
          <p:nvPr/>
        </p:nvGrpSpPr>
        <p:grpSpPr>
          <a:xfrm>
            <a:off x="835493" y="1414732"/>
            <a:ext cx="9316657" cy="2699683"/>
            <a:chOff x="1856930" y="1525421"/>
            <a:chExt cx="9316657" cy="2873982"/>
          </a:xfrm>
        </p:grpSpPr>
        <p:grpSp>
          <p:nvGrpSpPr>
            <p:cNvPr id="30" name="Group 29">
              <a:extLst>
                <a:ext uri="{FF2B5EF4-FFF2-40B4-BE49-F238E27FC236}">
                  <a16:creationId xmlns:a16="http://schemas.microsoft.com/office/drawing/2014/main" id="{D1C23588-46F5-05F5-77E4-082EE3170D19}"/>
                </a:ext>
              </a:extLst>
            </p:cNvPr>
            <p:cNvGrpSpPr/>
            <p:nvPr/>
          </p:nvGrpSpPr>
          <p:grpSpPr>
            <a:xfrm>
              <a:off x="2116777" y="1525422"/>
              <a:ext cx="9056810" cy="2873981"/>
              <a:chOff x="2076010" y="1410970"/>
              <a:chExt cx="9056810" cy="2873981"/>
            </a:xfrm>
          </p:grpSpPr>
          <p:graphicFrame>
            <p:nvGraphicFramePr>
              <p:cNvPr id="4" name="Chart 3">
                <a:extLst>
                  <a:ext uri="{FF2B5EF4-FFF2-40B4-BE49-F238E27FC236}">
                    <a16:creationId xmlns:a16="http://schemas.microsoft.com/office/drawing/2014/main" id="{B505ADA2-11B3-D6C3-421B-784B9DBB0F75}"/>
                  </a:ext>
                </a:extLst>
              </p:cNvPr>
              <p:cNvGraphicFramePr>
                <a:graphicFrameLocks/>
              </p:cNvGraphicFramePr>
              <p:nvPr/>
            </p:nvGraphicFramePr>
            <p:xfrm>
              <a:off x="2076010" y="1525422"/>
              <a:ext cx="9056810" cy="2581499"/>
            </p:xfrm>
            <a:graphic>
              <a:graphicData uri="http://schemas.openxmlformats.org/drawingml/2006/chart">
                <c:chart xmlns:c="http://schemas.openxmlformats.org/drawingml/2006/chart" xmlns:r="http://schemas.openxmlformats.org/officeDocument/2006/relationships" r:id="rId5"/>
              </a:graphicData>
            </a:graphic>
          </p:graphicFrame>
          <p:grpSp>
            <p:nvGrpSpPr>
              <p:cNvPr id="22" name="Group 21">
                <a:extLst>
                  <a:ext uri="{FF2B5EF4-FFF2-40B4-BE49-F238E27FC236}">
                    <a16:creationId xmlns:a16="http://schemas.microsoft.com/office/drawing/2014/main" id="{DE34F7CD-BD3D-7AD5-D471-1F1574171ADC}"/>
                  </a:ext>
                </a:extLst>
              </p:cNvPr>
              <p:cNvGrpSpPr/>
              <p:nvPr/>
            </p:nvGrpSpPr>
            <p:grpSpPr>
              <a:xfrm>
                <a:off x="2379785" y="1410970"/>
                <a:ext cx="8753035" cy="2873981"/>
                <a:chOff x="2379785" y="1410970"/>
                <a:chExt cx="8753035" cy="2873981"/>
              </a:xfrm>
            </p:grpSpPr>
            <p:pic>
              <p:nvPicPr>
                <p:cNvPr id="20" name="Picture 19">
                  <a:extLst>
                    <a:ext uri="{FF2B5EF4-FFF2-40B4-BE49-F238E27FC236}">
                      <a16:creationId xmlns:a16="http://schemas.microsoft.com/office/drawing/2014/main" id="{C7FACBDA-590C-33F1-FF6F-F653C98A588A}"/>
                    </a:ext>
                  </a:extLst>
                </p:cNvPr>
                <p:cNvPicPr>
                  <a:picLocks noChangeAspect="1"/>
                </p:cNvPicPr>
                <p:nvPr/>
              </p:nvPicPr>
              <p:blipFill>
                <a:blip r:embed="rId6"/>
                <a:srcRect l="2674"/>
                <a:stretch>
                  <a:fillRect/>
                </a:stretch>
              </p:blipFill>
              <p:spPr>
                <a:xfrm>
                  <a:off x="2379785" y="1410970"/>
                  <a:ext cx="6029217" cy="2642676"/>
                </a:xfrm>
                <a:prstGeom prst="rect">
                  <a:avLst/>
                </a:prstGeom>
              </p:spPr>
            </p:pic>
            <p:sp>
              <p:nvSpPr>
                <p:cNvPr id="21" name="TextBox 20">
                  <a:extLst>
                    <a:ext uri="{FF2B5EF4-FFF2-40B4-BE49-F238E27FC236}">
                      <a16:creationId xmlns:a16="http://schemas.microsoft.com/office/drawing/2014/main" id="{29AF3844-4F16-CF7B-09EA-0BE4B6E1EABC}"/>
                    </a:ext>
                  </a:extLst>
                </p:cNvPr>
                <p:cNvSpPr txBox="1"/>
                <p:nvPr/>
              </p:nvSpPr>
              <p:spPr>
                <a:xfrm>
                  <a:off x="8409002" y="1589000"/>
                  <a:ext cx="2723818" cy="269595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grpSp>
        </p:grpSp>
        <p:pic>
          <p:nvPicPr>
            <p:cNvPr id="37" name="Picture 36" descr="A graph with numbers and lines&#10;&#10;AI-generated content may be incorrect.">
              <a:extLst>
                <a:ext uri="{FF2B5EF4-FFF2-40B4-BE49-F238E27FC236}">
                  <a16:creationId xmlns:a16="http://schemas.microsoft.com/office/drawing/2014/main" id="{9A87A8C5-FC23-A37D-F5F7-B33EF044D9DD}"/>
                </a:ext>
              </a:extLst>
            </p:cNvPr>
            <p:cNvPicPr>
              <a:picLocks noChangeAspect="1"/>
            </p:cNvPicPr>
            <p:nvPr/>
          </p:nvPicPr>
          <p:blipFill>
            <a:blip r:embed="rId7"/>
            <a:srcRect t="5877" r="92362" b="10143"/>
            <a:stretch>
              <a:fillRect/>
            </a:stretch>
          </p:blipFill>
          <p:spPr>
            <a:xfrm>
              <a:off x="1856930" y="1525421"/>
              <a:ext cx="577117" cy="2719687"/>
            </a:xfrm>
            <a:prstGeom prst="rect">
              <a:avLst/>
            </a:prstGeom>
          </p:spPr>
        </p:pic>
        <p:pic>
          <p:nvPicPr>
            <p:cNvPr id="38" name="Picture 37" descr="A graph with numbers and lines&#10;&#10;AI-generated content may be incorrect.">
              <a:extLst>
                <a:ext uri="{FF2B5EF4-FFF2-40B4-BE49-F238E27FC236}">
                  <a16:creationId xmlns:a16="http://schemas.microsoft.com/office/drawing/2014/main" id="{3DFFCE8D-DDF7-E409-171F-379709A78DF6}"/>
                </a:ext>
              </a:extLst>
            </p:cNvPr>
            <p:cNvPicPr>
              <a:picLocks noChangeAspect="1"/>
            </p:cNvPicPr>
            <p:nvPr/>
          </p:nvPicPr>
          <p:blipFill>
            <a:blip r:embed="rId7"/>
            <a:srcRect l="7680" t="79226" r="-1335" b="11975"/>
            <a:stretch>
              <a:fillRect/>
            </a:stretch>
          </p:blipFill>
          <p:spPr>
            <a:xfrm>
              <a:off x="2434047" y="3899419"/>
              <a:ext cx="6538609" cy="284953"/>
            </a:xfrm>
            <a:prstGeom prst="rect">
              <a:avLst/>
            </a:prstGeom>
          </p:spPr>
        </p:pic>
      </p:grpSp>
      <p:sp>
        <p:nvSpPr>
          <p:cNvPr id="41" name="TextBox 40">
            <a:extLst>
              <a:ext uri="{FF2B5EF4-FFF2-40B4-BE49-F238E27FC236}">
                <a16:creationId xmlns:a16="http://schemas.microsoft.com/office/drawing/2014/main" id="{C8DF3673-DDC5-1A09-7408-F333DC171C9C}"/>
              </a:ext>
            </a:extLst>
          </p:cNvPr>
          <p:cNvSpPr txBox="1"/>
          <p:nvPr/>
        </p:nvSpPr>
        <p:spPr>
          <a:xfrm rot="16200000">
            <a:off x="291367" y="2337760"/>
            <a:ext cx="1088253"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500" b="1" i="0" u="none" strike="noStrike" kern="1200" cap="none" spc="0" normalizeH="0" baseline="0" noProof="0" dirty="0">
                <a:ln>
                  <a:noFill/>
                </a:ln>
                <a:solidFill>
                  <a:srgbClr val="000000"/>
                </a:solidFill>
                <a:effectLst/>
                <a:uLnTx/>
                <a:uFillTx/>
                <a:latin typeface="Times New Roman"/>
                <a:ea typeface="+mn-ea"/>
                <a:cs typeface="+mn-cs"/>
              </a:rPr>
              <a:t>Δ</a:t>
            </a:r>
            <a:r>
              <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R/R</a:t>
            </a:r>
            <a:r>
              <a:rPr kumimoji="0" lang="en-US" sz="2500" b="1" i="0" u="none" strike="noStrike" kern="1200" cap="none" spc="0" normalizeH="0" baseline="-25000" noProof="0" dirty="0">
                <a:ln>
                  <a:noFill/>
                </a:ln>
                <a:solidFill>
                  <a:srgbClr val="000000"/>
                </a:solidFill>
                <a:effectLst/>
                <a:uLnTx/>
                <a:uFillTx/>
                <a:latin typeface="Constantia" panose="02030602050306030303" pitchFamily="18" charset="0"/>
                <a:ea typeface="+mn-ea"/>
                <a:cs typeface="+mn-cs"/>
              </a:rPr>
              <a:t>o</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42" name="TextBox 41">
            <a:extLst>
              <a:ext uri="{FF2B5EF4-FFF2-40B4-BE49-F238E27FC236}">
                <a16:creationId xmlns:a16="http://schemas.microsoft.com/office/drawing/2014/main" id="{A4A402AB-4F94-A85C-7FA5-7720DBBC9C79}"/>
              </a:ext>
            </a:extLst>
          </p:cNvPr>
          <p:cNvSpPr txBox="1"/>
          <p:nvPr/>
        </p:nvSpPr>
        <p:spPr>
          <a:xfrm rot="16200000">
            <a:off x="291367" y="4975415"/>
            <a:ext cx="1088254"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500" b="1" i="0" u="none" strike="noStrike" kern="1200" cap="none" spc="0" normalizeH="0" baseline="0" noProof="0" dirty="0">
                <a:ln>
                  <a:noFill/>
                </a:ln>
                <a:solidFill>
                  <a:srgbClr val="000000"/>
                </a:solidFill>
                <a:effectLst/>
                <a:uLnTx/>
                <a:uFillTx/>
                <a:latin typeface="Times New Roman"/>
                <a:ea typeface="+mn-ea"/>
                <a:cs typeface="+mn-cs"/>
              </a:rPr>
              <a:t>Δ</a:t>
            </a:r>
            <a:r>
              <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R/R</a:t>
            </a:r>
            <a:r>
              <a:rPr kumimoji="0" lang="en-US" sz="2500" b="1" i="0" u="none" strike="noStrike" kern="1200" cap="none" spc="0" normalizeH="0" baseline="-25000" noProof="0" dirty="0">
                <a:ln>
                  <a:noFill/>
                </a:ln>
                <a:solidFill>
                  <a:srgbClr val="000000"/>
                </a:solidFill>
                <a:effectLst/>
                <a:uLnTx/>
                <a:uFillTx/>
                <a:latin typeface="Constantia" panose="02030602050306030303" pitchFamily="18" charset="0"/>
                <a:ea typeface="+mn-ea"/>
                <a:cs typeface="+mn-cs"/>
              </a:rPr>
              <a:t>o</a:t>
            </a:r>
            <a:endParaRPr kumimoji="0" lang="en-US" sz="25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43" name="TextBox 42">
            <a:extLst>
              <a:ext uri="{FF2B5EF4-FFF2-40B4-BE49-F238E27FC236}">
                <a16:creationId xmlns:a16="http://schemas.microsoft.com/office/drawing/2014/main" id="{AFAF1A50-6499-7828-CAC1-24BB03DDF807}"/>
              </a:ext>
            </a:extLst>
          </p:cNvPr>
          <p:cNvSpPr txBox="1"/>
          <p:nvPr/>
        </p:nvSpPr>
        <p:spPr>
          <a:xfrm>
            <a:off x="7566683" y="2417408"/>
            <a:ext cx="1110341"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2-YL </a:t>
            </a:r>
          </a:p>
        </p:txBody>
      </p:sp>
      <p:sp>
        <p:nvSpPr>
          <p:cNvPr id="44" name="TextBox 43">
            <a:extLst>
              <a:ext uri="{FF2B5EF4-FFF2-40B4-BE49-F238E27FC236}">
                <a16:creationId xmlns:a16="http://schemas.microsoft.com/office/drawing/2014/main" id="{210D23F9-B347-6E2C-614F-A88066D16F9D}"/>
              </a:ext>
            </a:extLst>
          </p:cNvPr>
          <p:cNvSpPr txBox="1"/>
          <p:nvPr/>
        </p:nvSpPr>
        <p:spPr>
          <a:xfrm>
            <a:off x="7428332" y="5077028"/>
            <a:ext cx="1391504"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16-MHA</a:t>
            </a:r>
          </a:p>
        </p:txBody>
      </p:sp>
      <p:sp>
        <p:nvSpPr>
          <p:cNvPr id="45" name="TextBox 44">
            <a:extLst>
              <a:ext uri="{FF2B5EF4-FFF2-40B4-BE49-F238E27FC236}">
                <a16:creationId xmlns:a16="http://schemas.microsoft.com/office/drawing/2014/main" id="{6D75AA3C-589B-339C-A4C9-BE9B30EA6901}"/>
              </a:ext>
            </a:extLst>
          </p:cNvPr>
          <p:cNvSpPr txBox="1"/>
          <p:nvPr/>
        </p:nvSpPr>
        <p:spPr>
          <a:xfrm>
            <a:off x="4099108" y="6460388"/>
            <a:ext cx="133194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Time (s)</a:t>
            </a:r>
          </a:p>
        </p:txBody>
      </p:sp>
      <p:pic>
        <p:nvPicPr>
          <p:cNvPr id="48" name="Picture 6">
            <a:extLst>
              <a:ext uri="{FF2B5EF4-FFF2-40B4-BE49-F238E27FC236}">
                <a16:creationId xmlns:a16="http://schemas.microsoft.com/office/drawing/2014/main" id="{2CC41215-BE43-E27D-9307-C59BC3325E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98050" y="176640"/>
            <a:ext cx="2439758" cy="936257"/>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D84F60C5-D4F3-AFBA-21FC-E3EE1A500B0F}"/>
              </a:ext>
            </a:extLst>
          </p:cNvPr>
          <p:cNvSpPr txBox="1"/>
          <p:nvPr/>
        </p:nvSpPr>
        <p:spPr>
          <a:xfrm>
            <a:off x="1621911" y="1416365"/>
            <a:ext cx="839002" cy="5332578"/>
          </a:xfrm>
          <a:prstGeom prst="rect">
            <a:avLst/>
          </a:prstGeom>
          <a:solidFill>
            <a:schemeClr val="bg2">
              <a:lumMod val="60000"/>
              <a:lumOff val="40000"/>
              <a:alpha val="24888"/>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2" name="TextBox 51">
            <a:extLst>
              <a:ext uri="{FF2B5EF4-FFF2-40B4-BE49-F238E27FC236}">
                <a16:creationId xmlns:a16="http://schemas.microsoft.com/office/drawing/2014/main" id="{7555D6E2-5C5A-266B-4B49-C66B0F72F31C}"/>
              </a:ext>
            </a:extLst>
          </p:cNvPr>
          <p:cNvSpPr txBox="1"/>
          <p:nvPr/>
        </p:nvSpPr>
        <p:spPr>
          <a:xfrm>
            <a:off x="1960500" y="3946552"/>
            <a:ext cx="55545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 I             II           III            IV            V             VI</a:t>
            </a:r>
          </a:p>
        </p:txBody>
      </p:sp>
      <p:sp>
        <p:nvSpPr>
          <p:cNvPr id="53" name="TextBox 52">
            <a:extLst>
              <a:ext uri="{FF2B5EF4-FFF2-40B4-BE49-F238E27FC236}">
                <a16:creationId xmlns:a16="http://schemas.microsoft.com/office/drawing/2014/main" id="{F6159B5E-D2A2-0E50-4554-36331AC8B917}"/>
              </a:ext>
            </a:extLst>
          </p:cNvPr>
          <p:cNvSpPr txBox="1"/>
          <p:nvPr/>
        </p:nvSpPr>
        <p:spPr>
          <a:xfrm>
            <a:off x="3518401" y="1392753"/>
            <a:ext cx="897978" cy="5067635"/>
          </a:xfrm>
          <a:prstGeom prst="rect">
            <a:avLst/>
          </a:prstGeom>
          <a:solidFill>
            <a:schemeClr val="bg2">
              <a:lumMod val="60000"/>
              <a:lumOff val="40000"/>
              <a:alpha val="24888"/>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4" name="TextBox 53">
            <a:extLst>
              <a:ext uri="{FF2B5EF4-FFF2-40B4-BE49-F238E27FC236}">
                <a16:creationId xmlns:a16="http://schemas.microsoft.com/office/drawing/2014/main" id="{E6898B1D-6AFA-C6D3-57B0-210FA2AEDE7A}"/>
              </a:ext>
            </a:extLst>
          </p:cNvPr>
          <p:cNvSpPr txBox="1"/>
          <p:nvPr/>
        </p:nvSpPr>
        <p:spPr>
          <a:xfrm>
            <a:off x="5476874" y="1357834"/>
            <a:ext cx="858028" cy="5067635"/>
          </a:xfrm>
          <a:prstGeom prst="rect">
            <a:avLst/>
          </a:prstGeom>
          <a:solidFill>
            <a:schemeClr val="bg2">
              <a:lumMod val="60000"/>
              <a:lumOff val="40000"/>
              <a:alpha val="24888"/>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5" name="TextBox 54">
            <a:extLst>
              <a:ext uri="{FF2B5EF4-FFF2-40B4-BE49-F238E27FC236}">
                <a16:creationId xmlns:a16="http://schemas.microsoft.com/office/drawing/2014/main" id="{015F7BB7-6F41-62AB-2C5D-CF2DB054C866}"/>
              </a:ext>
            </a:extLst>
          </p:cNvPr>
          <p:cNvSpPr txBox="1"/>
          <p:nvPr/>
        </p:nvSpPr>
        <p:spPr>
          <a:xfrm>
            <a:off x="7646695" y="7321983"/>
            <a:ext cx="4013965" cy="52322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2-YL response curves </a:t>
            </a:r>
          </a:p>
        </p:txBody>
      </p:sp>
      <p:sp>
        <p:nvSpPr>
          <p:cNvPr id="57" name="TextBox 56">
            <a:extLst>
              <a:ext uri="{FF2B5EF4-FFF2-40B4-BE49-F238E27FC236}">
                <a16:creationId xmlns:a16="http://schemas.microsoft.com/office/drawing/2014/main" id="{1B4969A4-40C8-F838-2C55-56AF7E2EBD0D}"/>
              </a:ext>
            </a:extLst>
          </p:cNvPr>
          <p:cNvSpPr txBox="1"/>
          <p:nvPr/>
        </p:nvSpPr>
        <p:spPr>
          <a:xfrm>
            <a:off x="8903682" y="2816572"/>
            <a:ext cx="2959332"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Concentration Label Key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I: 10 ppb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II: 100 ppb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III: 250 ppb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IV: 500 ppb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V: 1000 ppb/1 ppm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VI: 10,000 ppb/ 10 ppm</a:t>
            </a:r>
          </a:p>
        </p:txBody>
      </p:sp>
    </p:spTree>
    <p:extLst>
      <p:ext uri="{BB962C8B-B14F-4D97-AF65-F5344CB8AC3E}">
        <p14:creationId xmlns:p14="http://schemas.microsoft.com/office/powerpoint/2010/main" val="3223053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9421-1261-C36E-475F-CC3BE6A63E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A4F154-2E61-DD1C-FE84-952FCFF404C8}"/>
              </a:ext>
            </a:extLst>
          </p:cNvPr>
          <p:cNvSpPr>
            <a:spLocks noGrp="1"/>
          </p:cNvSpPr>
          <p:nvPr>
            <p:ph type="title"/>
          </p:nvPr>
        </p:nvSpPr>
        <p:spPr/>
        <p:txBody>
          <a:bodyPr/>
          <a:lstStyle/>
          <a:p>
            <a:r>
              <a:rPr lang="en-US" dirty="0"/>
              <a:t>Data and Analysis: 16-MHA</a:t>
            </a:r>
          </a:p>
        </p:txBody>
      </p:sp>
      <p:sp>
        <p:nvSpPr>
          <p:cNvPr id="5" name="Rectangle 4">
            <a:extLst>
              <a:ext uri="{FF2B5EF4-FFF2-40B4-BE49-F238E27FC236}">
                <a16:creationId xmlns:a16="http://schemas.microsoft.com/office/drawing/2014/main" id="{5783FFEB-A8C9-FAF1-105B-D51D17F7088C}"/>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7FE9BA3A-2198-1AE8-C473-BFE45F286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0" name="TextBox 9">
            <a:extLst>
              <a:ext uri="{FF2B5EF4-FFF2-40B4-BE49-F238E27FC236}">
                <a16:creationId xmlns:a16="http://schemas.microsoft.com/office/drawing/2014/main" id="{B16D1A89-3000-FA5A-4AFB-8952D93455AB}"/>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12</a:t>
            </a:r>
          </a:p>
        </p:txBody>
      </p:sp>
      <p:graphicFrame>
        <p:nvGraphicFramePr>
          <p:cNvPr id="3" name="Chart 2">
            <a:extLst>
              <a:ext uri="{FF2B5EF4-FFF2-40B4-BE49-F238E27FC236}">
                <a16:creationId xmlns:a16="http://schemas.microsoft.com/office/drawing/2014/main" id="{E161C93A-DD72-BAA4-6291-E58451A96245}"/>
              </a:ext>
            </a:extLst>
          </p:cNvPr>
          <p:cNvGraphicFramePr>
            <a:graphicFrameLocks/>
          </p:cNvGraphicFramePr>
          <p:nvPr>
            <p:extLst>
              <p:ext uri="{D42A27DB-BD31-4B8C-83A1-F6EECF244321}">
                <p14:modId xmlns:p14="http://schemas.microsoft.com/office/powerpoint/2010/main" val="1070655897"/>
              </p:ext>
            </p:extLst>
          </p:nvPr>
        </p:nvGraphicFramePr>
        <p:xfrm>
          <a:off x="5577403" y="3922739"/>
          <a:ext cx="5946239" cy="28852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577D0FE4-7A56-A7E6-6524-23A302FA99E9}"/>
              </a:ext>
            </a:extLst>
          </p:cNvPr>
          <p:cNvGraphicFramePr>
            <a:graphicFrameLocks/>
          </p:cNvGraphicFramePr>
          <p:nvPr>
            <p:extLst>
              <p:ext uri="{D42A27DB-BD31-4B8C-83A1-F6EECF244321}">
                <p14:modId xmlns:p14="http://schemas.microsoft.com/office/powerpoint/2010/main" val="3848870702"/>
              </p:ext>
            </p:extLst>
          </p:nvPr>
        </p:nvGraphicFramePr>
        <p:xfrm>
          <a:off x="5900204" y="1506684"/>
          <a:ext cx="5849783" cy="267774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2735EF9D-FC89-E130-3908-CE4270F8BBBF}"/>
              </a:ext>
            </a:extLst>
          </p:cNvPr>
          <p:cNvGraphicFramePr>
            <a:graphicFrameLocks/>
          </p:cNvGraphicFramePr>
          <p:nvPr/>
        </p:nvGraphicFramePr>
        <p:xfrm>
          <a:off x="96456" y="1448959"/>
          <a:ext cx="5946239" cy="2677749"/>
        </p:xfrm>
        <a:graphic>
          <a:graphicData uri="http://schemas.openxmlformats.org/drawingml/2006/chart">
            <c:chart xmlns:c="http://schemas.openxmlformats.org/drawingml/2006/chart" xmlns:r="http://schemas.openxmlformats.org/officeDocument/2006/relationships" r:id="rId6"/>
          </a:graphicData>
        </a:graphic>
      </p:graphicFrame>
      <p:pic>
        <p:nvPicPr>
          <p:cNvPr id="15" name="Picture 14" descr="A blue line of lines&#10;&#10;AI-generated content may be incorrect.">
            <a:extLst>
              <a:ext uri="{FF2B5EF4-FFF2-40B4-BE49-F238E27FC236}">
                <a16:creationId xmlns:a16="http://schemas.microsoft.com/office/drawing/2014/main" id="{E7C0D906-546E-BEAC-7914-DE868F5E79B9}"/>
              </a:ext>
            </a:extLst>
          </p:cNvPr>
          <p:cNvPicPr>
            <a:picLocks noChangeAspect="1"/>
          </p:cNvPicPr>
          <p:nvPr/>
        </p:nvPicPr>
        <p:blipFill>
          <a:blip r:embed="rId7"/>
          <a:stretch>
            <a:fillRect/>
          </a:stretch>
        </p:blipFill>
        <p:spPr>
          <a:xfrm>
            <a:off x="96456" y="3962400"/>
            <a:ext cx="5849783" cy="2895600"/>
          </a:xfrm>
          <a:prstGeom prst="rect">
            <a:avLst/>
          </a:prstGeom>
        </p:spPr>
      </p:pic>
      <p:sp>
        <p:nvSpPr>
          <p:cNvPr id="16" name="TextBox 15">
            <a:extLst>
              <a:ext uri="{FF2B5EF4-FFF2-40B4-BE49-F238E27FC236}">
                <a16:creationId xmlns:a16="http://schemas.microsoft.com/office/drawing/2014/main" id="{A0F3FF47-72F1-50FE-A677-7E303FE75AD8}"/>
              </a:ext>
            </a:extLst>
          </p:cNvPr>
          <p:cNvSpPr txBox="1"/>
          <p:nvPr/>
        </p:nvSpPr>
        <p:spPr>
          <a:xfrm>
            <a:off x="2923309" y="1613267"/>
            <a:ext cx="1425171"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Ethanol</a:t>
            </a:r>
          </a:p>
        </p:txBody>
      </p:sp>
      <p:sp>
        <p:nvSpPr>
          <p:cNvPr id="17" name="TextBox 16">
            <a:extLst>
              <a:ext uri="{FF2B5EF4-FFF2-40B4-BE49-F238E27FC236}">
                <a16:creationId xmlns:a16="http://schemas.microsoft.com/office/drawing/2014/main" id="{5B0557A3-84E9-F335-B813-5D6D8FE6AA4B}"/>
              </a:ext>
            </a:extLst>
          </p:cNvPr>
          <p:cNvSpPr txBox="1"/>
          <p:nvPr/>
        </p:nvSpPr>
        <p:spPr>
          <a:xfrm>
            <a:off x="2975313" y="4224094"/>
            <a:ext cx="1425171"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Hexane</a:t>
            </a:r>
          </a:p>
        </p:txBody>
      </p:sp>
      <p:sp>
        <p:nvSpPr>
          <p:cNvPr id="18" name="TextBox 17">
            <a:extLst>
              <a:ext uri="{FF2B5EF4-FFF2-40B4-BE49-F238E27FC236}">
                <a16:creationId xmlns:a16="http://schemas.microsoft.com/office/drawing/2014/main" id="{BB52E672-B810-67CB-FAAE-52AE72001239}"/>
              </a:ext>
            </a:extLst>
          </p:cNvPr>
          <p:cNvSpPr txBox="1"/>
          <p:nvPr/>
        </p:nvSpPr>
        <p:spPr>
          <a:xfrm>
            <a:off x="8210546" y="1470525"/>
            <a:ext cx="1425171"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Acetone</a:t>
            </a:r>
          </a:p>
        </p:txBody>
      </p:sp>
      <p:sp>
        <p:nvSpPr>
          <p:cNvPr id="19" name="TextBox 18">
            <a:extLst>
              <a:ext uri="{FF2B5EF4-FFF2-40B4-BE49-F238E27FC236}">
                <a16:creationId xmlns:a16="http://schemas.microsoft.com/office/drawing/2014/main" id="{AAFF5B19-26E3-EB63-BF13-B16124B886A3}"/>
              </a:ext>
            </a:extLst>
          </p:cNvPr>
          <p:cNvSpPr txBox="1"/>
          <p:nvPr/>
        </p:nvSpPr>
        <p:spPr>
          <a:xfrm>
            <a:off x="8210546" y="4187939"/>
            <a:ext cx="1425171"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rPr>
              <a:t>Benzene</a:t>
            </a:r>
          </a:p>
        </p:txBody>
      </p:sp>
    </p:spTree>
    <p:extLst>
      <p:ext uri="{BB962C8B-B14F-4D97-AF65-F5344CB8AC3E}">
        <p14:creationId xmlns:p14="http://schemas.microsoft.com/office/powerpoint/2010/main" val="1615685701"/>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EC973-D814-710E-7977-64F7B7C62B57}"/>
              </a:ext>
            </a:extLst>
          </p:cNvPr>
          <p:cNvSpPr>
            <a:spLocks noGrp="1"/>
          </p:cNvSpPr>
          <p:nvPr>
            <p:ph type="title"/>
          </p:nvPr>
        </p:nvSpPr>
        <p:spPr>
          <a:xfrm>
            <a:off x="3601118" y="109058"/>
            <a:ext cx="4989764" cy="1143000"/>
          </a:xfrm>
        </p:spPr>
        <p:txBody>
          <a:bodyPr/>
          <a:lstStyle/>
          <a:p>
            <a:r>
              <a:rPr lang="en-US" dirty="0"/>
              <a:t>Calibration Curves</a:t>
            </a:r>
          </a:p>
        </p:txBody>
      </p:sp>
      <p:graphicFrame>
        <p:nvGraphicFramePr>
          <p:cNvPr id="4" name="Chart 3">
            <a:extLst>
              <a:ext uri="{FF2B5EF4-FFF2-40B4-BE49-F238E27FC236}">
                <a16:creationId xmlns:a16="http://schemas.microsoft.com/office/drawing/2014/main" id="{57CEDC7A-231F-CB4D-AAC1-C40A84021323}"/>
              </a:ext>
            </a:extLst>
          </p:cNvPr>
          <p:cNvGraphicFramePr>
            <a:graphicFrameLocks/>
          </p:cNvGraphicFramePr>
          <p:nvPr>
            <p:extLst>
              <p:ext uri="{D42A27DB-BD31-4B8C-83A1-F6EECF244321}">
                <p14:modId xmlns:p14="http://schemas.microsoft.com/office/powerpoint/2010/main" val="2953501277"/>
              </p:ext>
            </p:extLst>
          </p:nvPr>
        </p:nvGraphicFramePr>
        <p:xfrm>
          <a:off x="334510" y="1545771"/>
          <a:ext cx="5761490" cy="520317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D930C14-EEC8-224B-9DCC-51704E848C69}"/>
              </a:ext>
            </a:extLst>
          </p:cNvPr>
          <p:cNvGraphicFramePr>
            <a:graphicFrameLocks/>
          </p:cNvGraphicFramePr>
          <p:nvPr>
            <p:extLst>
              <p:ext uri="{D42A27DB-BD31-4B8C-83A1-F6EECF244321}">
                <p14:modId xmlns:p14="http://schemas.microsoft.com/office/powerpoint/2010/main" val="2778898292"/>
              </p:ext>
            </p:extLst>
          </p:nvPr>
        </p:nvGraphicFramePr>
        <p:xfrm>
          <a:off x="6096000" y="1545771"/>
          <a:ext cx="5761490" cy="520317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BF1180B8-4494-6176-74DD-743ADD5A9613}"/>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13" name="Picture 12" descr="A group of words with different colors&#10;&#10;AI-generated content may be incorrect.">
            <a:extLst>
              <a:ext uri="{FF2B5EF4-FFF2-40B4-BE49-F238E27FC236}">
                <a16:creationId xmlns:a16="http://schemas.microsoft.com/office/drawing/2014/main" id="{413383D3-D7AE-CCAB-326F-1328C85463D5}"/>
              </a:ext>
            </a:extLst>
          </p:cNvPr>
          <p:cNvPicPr>
            <a:picLocks noChangeAspect="1"/>
          </p:cNvPicPr>
          <p:nvPr/>
        </p:nvPicPr>
        <p:blipFill>
          <a:blip r:embed="rId4"/>
          <a:stretch>
            <a:fillRect/>
          </a:stretch>
        </p:blipFill>
        <p:spPr>
          <a:xfrm>
            <a:off x="755373" y="4235144"/>
            <a:ext cx="1816015" cy="2154170"/>
          </a:xfrm>
          <a:prstGeom prst="rect">
            <a:avLst/>
          </a:prstGeom>
        </p:spPr>
      </p:pic>
    </p:spTree>
    <p:extLst>
      <p:ext uri="{BB962C8B-B14F-4D97-AF65-F5344CB8AC3E}">
        <p14:creationId xmlns:p14="http://schemas.microsoft.com/office/powerpoint/2010/main" val="2693077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61080-C09D-A696-FEAA-48981119D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E4BDB-347C-6175-0EE6-456419209066}"/>
              </a:ext>
            </a:extLst>
          </p:cNvPr>
          <p:cNvSpPr>
            <a:spLocks noGrp="1"/>
          </p:cNvSpPr>
          <p:nvPr>
            <p:ph type="title"/>
          </p:nvPr>
        </p:nvSpPr>
        <p:spPr/>
        <p:txBody>
          <a:bodyPr/>
          <a:lstStyle/>
          <a:p>
            <a:r>
              <a:rPr lang="en-US" dirty="0"/>
              <a:t>Thiol Information</a:t>
            </a:r>
          </a:p>
        </p:txBody>
      </p:sp>
      <p:sp>
        <p:nvSpPr>
          <p:cNvPr id="5" name="Rectangle 4">
            <a:extLst>
              <a:ext uri="{FF2B5EF4-FFF2-40B4-BE49-F238E27FC236}">
                <a16:creationId xmlns:a16="http://schemas.microsoft.com/office/drawing/2014/main" id="{23220633-A63B-8255-CC43-2981E8DA8971}"/>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B51B93D6-F7BC-5BEB-B8E4-5404F6F394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3" name="Content Placeholder 2">
            <a:extLst>
              <a:ext uri="{FF2B5EF4-FFF2-40B4-BE49-F238E27FC236}">
                <a16:creationId xmlns:a16="http://schemas.microsoft.com/office/drawing/2014/main" id="{841412CD-A90F-B663-4D91-ABD3F2E6B597}"/>
              </a:ext>
            </a:extLst>
          </p:cNvPr>
          <p:cNvSpPr>
            <a:spLocks noGrp="1"/>
          </p:cNvSpPr>
          <p:nvPr>
            <p:ph idx="1"/>
          </p:nvPr>
        </p:nvSpPr>
        <p:spPr>
          <a:xfrm>
            <a:off x="1095328" y="1635516"/>
            <a:ext cx="5308602" cy="655761"/>
          </a:xfrm>
        </p:spPr>
        <p:txBody>
          <a:bodyPr/>
          <a:lstStyle/>
          <a:p>
            <a:pPr marL="0" lvl="0" indent="0">
              <a:buNone/>
            </a:pPr>
            <a:r>
              <a:rPr lang="en-US" dirty="0"/>
              <a:t>16-MHA: 16-mercaptohexadecanoic acid thiol </a:t>
            </a:r>
          </a:p>
        </p:txBody>
      </p:sp>
      <p:pic>
        <p:nvPicPr>
          <p:cNvPr id="9218" name="Picture 2">
            <a:extLst>
              <a:ext uri="{FF2B5EF4-FFF2-40B4-BE49-F238E27FC236}">
                <a16:creationId xmlns:a16="http://schemas.microsoft.com/office/drawing/2014/main" id="{EA373FAF-FA81-DE51-A222-066FEE4044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2556" y="1430052"/>
            <a:ext cx="3793706" cy="101363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1-(2-MERCAPTO-BENZOTHIAZOL-6-YL)-3-PHENYL-UREA AldrichCPR">
            <a:extLst>
              <a:ext uri="{FF2B5EF4-FFF2-40B4-BE49-F238E27FC236}">
                <a16:creationId xmlns:a16="http://schemas.microsoft.com/office/drawing/2014/main" id="{0EEB267A-75F3-E686-677E-34AB98FF0F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0898" y="2697756"/>
            <a:ext cx="4109666" cy="1143001"/>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N-(3-CHLOROPHENYL)-N'-(5-MERCAPTO-1,3,4-THIADIAZOL-2-YL)UREA AldrichCPR">
            <a:extLst>
              <a:ext uri="{FF2B5EF4-FFF2-40B4-BE49-F238E27FC236}">
                <a16:creationId xmlns:a16="http://schemas.microsoft.com/office/drawing/2014/main" id="{CC536CAE-57BA-49A4-9D52-E841A45E4A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51632" y="4094830"/>
            <a:ext cx="4338932" cy="12949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id="{27354CE3-62AA-5163-87B2-A8473256D9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48485" y="5350129"/>
            <a:ext cx="2327777" cy="143667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82C82EF-FE4E-E622-C644-79CCE6FAA465}"/>
              </a:ext>
            </a:extLst>
          </p:cNvPr>
          <p:cNvSpPr txBox="1"/>
          <p:nvPr/>
        </p:nvSpPr>
        <p:spPr>
          <a:xfrm>
            <a:off x="1095328" y="5660717"/>
            <a:ext cx="508000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BA: 4-mercaptobenzoic acid thiol </a:t>
            </a:r>
          </a:p>
        </p:txBody>
      </p:sp>
      <p:sp>
        <p:nvSpPr>
          <p:cNvPr id="17" name="TextBox 16">
            <a:extLst>
              <a:ext uri="{FF2B5EF4-FFF2-40B4-BE49-F238E27FC236}">
                <a16:creationId xmlns:a16="http://schemas.microsoft.com/office/drawing/2014/main" id="{578EDAE8-4A65-81D7-5988-E65ACF524B9F}"/>
              </a:ext>
            </a:extLst>
          </p:cNvPr>
          <p:cNvSpPr txBox="1"/>
          <p:nvPr/>
        </p:nvSpPr>
        <p:spPr>
          <a:xfrm>
            <a:off x="1095328" y="4004735"/>
            <a:ext cx="5921564" cy="1384995"/>
          </a:xfrm>
          <a:prstGeom prst="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cs typeface="+mn-cs"/>
              </a:rPr>
              <a:t>2-YL: N-(3-chlorophenyl)-N’-(5-Mercapto-1,3,4-Thiadiazol-2-YL) urea thiol</a:t>
            </a:r>
          </a:p>
        </p:txBody>
      </p:sp>
      <p:sp>
        <p:nvSpPr>
          <p:cNvPr id="19" name="TextBox 18">
            <a:extLst>
              <a:ext uri="{FF2B5EF4-FFF2-40B4-BE49-F238E27FC236}">
                <a16:creationId xmlns:a16="http://schemas.microsoft.com/office/drawing/2014/main" id="{5D406365-EB49-9EE2-C6DB-CEBF14559212}"/>
              </a:ext>
            </a:extLst>
          </p:cNvPr>
          <p:cNvSpPr txBox="1"/>
          <p:nvPr/>
        </p:nvSpPr>
        <p:spPr>
          <a:xfrm>
            <a:off x="1095328" y="2737218"/>
            <a:ext cx="5735827" cy="954107"/>
          </a:xfrm>
          <a:prstGeom prst="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cs typeface="+mn-cs"/>
              </a:rPr>
              <a:t>6-YL: 1-(2-mercapto-benzothiazol-6-YL)-3-phenyl-urea thiol </a:t>
            </a:r>
          </a:p>
        </p:txBody>
      </p:sp>
      <p:sp>
        <p:nvSpPr>
          <p:cNvPr id="20" name="TextBox 19">
            <a:extLst>
              <a:ext uri="{FF2B5EF4-FFF2-40B4-BE49-F238E27FC236}">
                <a16:creationId xmlns:a16="http://schemas.microsoft.com/office/drawing/2014/main" id="{828A3247-BFF1-335F-D93C-5FF91CFDDB49}"/>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8</a:t>
            </a:r>
          </a:p>
        </p:txBody>
      </p:sp>
    </p:spTree>
    <p:extLst>
      <p:ext uri="{BB962C8B-B14F-4D97-AF65-F5344CB8AC3E}">
        <p14:creationId xmlns:p14="http://schemas.microsoft.com/office/powerpoint/2010/main" val="628122876"/>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4C8A-A706-C0D3-9E60-30EBE7EAC8AA}"/>
              </a:ext>
            </a:extLst>
          </p:cNvPr>
          <p:cNvSpPr>
            <a:spLocks noGrp="1"/>
          </p:cNvSpPr>
          <p:nvPr>
            <p:ph type="title"/>
          </p:nvPr>
        </p:nvSpPr>
        <p:spPr/>
        <p:txBody>
          <a:bodyPr/>
          <a:lstStyle/>
          <a:p>
            <a:r>
              <a:rPr lang="en-US" dirty="0"/>
              <a:t>Sensor Design and Mechanism</a:t>
            </a:r>
          </a:p>
        </p:txBody>
      </p:sp>
      <p:sp>
        <p:nvSpPr>
          <p:cNvPr id="5" name="Rectangle 4">
            <a:extLst>
              <a:ext uri="{FF2B5EF4-FFF2-40B4-BE49-F238E27FC236}">
                <a16:creationId xmlns:a16="http://schemas.microsoft.com/office/drawing/2014/main" id="{655E8083-1B55-36A6-D1EF-C94C1338CF20}"/>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6FCB8D64-FA2B-C30A-5D81-5EAADB9211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grpSp>
        <p:nvGrpSpPr>
          <p:cNvPr id="4" name="Group 3">
            <a:extLst>
              <a:ext uri="{FF2B5EF4-FFF2-40B4-BE49-F238E27FC236}">
                <a16:creationId xmlns:a16="http://schemas.microsoft.com/office/drawing/2014/main" id="{7DF0CC03-0172-10D4-CF63-E9DA46AED3AC}"/>
              </a:ext>
            </a:extLst>
          </p:cNvPr>
          <p:cNvGrpSpPr/>
          <p:nvPr/>
        </p:nvGrpSpPr>
        <p:grpSpPr>
          <a:xfrm>
            <a:off x="1671320" y="1818131"/>
            <a:ext cx="8587460" cy="4605193"/>
            <a:chOff x="1600200" y="3322831"/>
            <a:chExt cx="4830116" cy="2529763"/>
          </a:xfrm>
        </p:grpSpPr>
        <p:pic>
          <p:nvPicPr>
            <p:cNvPr id="7" name="Picture 6">
              <a:extLst>
                <a:ext uri="{FF2B5EF4-FFF2-40B4-BE49-F238E27FC236}">
                  <a16:creationId xmlns:a16="http://schemas.microsoft.com/office/drawing/2014/main" id="{144D83A9-DD43-2857-DE54-8793399A9828}"/>
                </a:ext>
              </a:extLst>
            </p:cNvPr>
            <p:cNvPicPr>
              <a:picLocks noChangeAspect="1"/>
            </p:cNvPicPr>
            <p:nvPr/>
          </p:nvPicPr>
          <p:blipFill>
            <a:blip r:embed="rId4"/>
            <a:stretch>
              <a:fillRect/>
            </a:stretch>
          </p:blipFill>
          <p:spPr>
            <a:xfrm>
              <a:off x="1600200" y="4137289"/>
              <a:ext cx="537179" cy="537179"/>
            </a:xfrm>
            <a:prstGeom prst="rect">
              <a:avLst/>
            </a:prstGeom>
          </p:spPr>
        </p:pic>
        <p:cxnSp>
          <p:nvCxnSpPr>
            <p:cNvPr id="9" name="Straight Arrow Connector 8">
              <a:extLst>
                <a:ext uri="{FF2B5EF4-FFF2-40B4-BE49-F238E27FC236}">
                  <a16:creationId xmlns:a16="http://schemas.microsoft.com/office/drawing/2014/main" id="{584B3AB1-27CE-0460-3276-442A93B6684C}"/>
                </a:ext>
              </a:extLst>
            </p:cNvPr>
            <p:cNvCxnSpPr/>
            <p:nvPr/>
          </p:nvCxnSpPr>
          <p:spPr>
            <a:xfrm flipV="1">
              <a:off x="2362200" y="3935367"/>
              <a:ext cx="838200" cy="331833"/>
            </a:xfrm>
            <a:prstGeom prst="straightConnector1">
              <a:avLst/>
            </a:prstGeom>
            <a:ln w="12700">
              <a:solidFill>
                <a:srgbClr val="00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091FCA29-3B3D-4E8E-66BA-4838943C510E}"/>
                </a:ext>
              </a:extLst>
            </p:cNvPr>
            <p:cNvCxnSpPr/>
            <p:nvPr/>
          </p:nvCxnSpPr>
          <p:spPr>
            <a:xfrm>
              <a:off x="2362200" y="4674468"/>
              <a:ext cx="838200" cy="354732"/>
            </a:xfrm>
            <a:prstGeom prst="straightConnector1">
              <a:avLst/>
            </a:prstGeom>
            <a:ln w="12700">
              <a:solidFill>
                <a:srgbClr val="000000"/>
              </a:solidFill>
              <a:tailEnd type="triangle"/>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952C23CF-31C3-D03D-AB87-42CE945694C3}"/>
                </a:ext>
              </a:extLst>
            </p:cNvPr>
            <p:cNvPicPr>
              <a:picLocks noChangeAspect="1"/>
            </p:cNvPicPr>
            <p:nvPr/>
          </p:nvPicPr>
          <p:blipFill>
            <a:blip r:embed="rId5"/>
            <a:stretch>
              <a:fillRect/>
            </a:stretch>
          </p:blipFill>
          <p:spPr>
            <a:xfrm>
              <a:off x="3513406" y="3322831"/>
              <a:ext cx="2569207" cy="1126661"/>
            </a:xfrm>
            <a:prstGeom prst="rect">
              <a:avLst/>
            </a:prstGeom>
          </p:spPr>
        </p:pic>
        <p:pic>
          <p:nvPicPr>
            <p:cNvPr id="12" name="Picture 11">
              <a:extLst>
                <a:ext uri="{FF2B5EF4-FFF2-40B4-BE49-F238E27FC236}">
                  <a16:creationId xmlns:a16="http://schemas.microsoft.com/office/drawing/2014/main" id="{DE417370-0167-D3FF-CF07-2712F5EDC93E}"/>
                </a:ext>
              </a:extLst>
            </p:cNvPr>
            <p:cNvPicPr>
              <a:picLocks noChangeAspect="1"/>
            </p:cNvPicPr>
            <p:nvPr/>
          </p:nvPicPr>
          <p:blipFill>
            <a:blip r:embed="rId6"/>
            <a:stretch>
              <a:fillRect/>
            </a:stretch>
          </p:blipFill>
          <p:spPr>
            <a:xfrm>
              <a:off x="3508215" y="4596912"/>
              <a:ext cx="2922101" cy="1255682"/>
            </a:xfrm>
            <a:prstGeom prst="rect">
              <a:avLst/>
            </a:prstGeom>
          </p:spPr>
        </p:pic>
        <p:pic>
          <p:nvPicPr>
            <p:cNvPr id="13" name="Picture 12">
              <a:extLst>
                <a:ext uri="{FF2B5EF4-FFF2-40B4-BE49-F238E27FC236}">
                  <a16:creationId xmlns:a16="http://schemas.microsoft.com/office/drawing/2014/main" id="{126C00DA-E6FA-9D01-B033-1A76617591A2}"/>
                </a:ext>
              </a:extLst>
            </p:cNvPr>
            <p:cNvPicPr>
              <a:picLocks noChangeAspect="1"/>
            </p:cNvPicPr>
            <p:nvPr/>
          </p:nvPicPr>
          <p:blipFill>
            <a:blip r:embed="rId7"/>
            <a:stretch>
              <a:fillRect/>
            </a:stretch>
          </p:blipFill>
          <p:spPr>
            <a:xfrm>
              <a:off x="2546476" y="4900101"/>
              <a:ext cx="331686" cy="331686"/>
            </a:xfrm>
            <a:prstGeom prst="rect">
              <a:avLst/>
            </a:prstGeom>
          </p:spPr>
        </p:pic>
        <p:pic>
          <p:nvPicPr>
            <p:cNvPr id="14" name="Picture 13">
              <a:extLst>
                <a:ext uri="{FF2B5EF4-FFF2-40B4-BE49-F238E27FC236}">
                  <a16:creationId xmlns:a16="http://schemas.microsoft.com/office/drawing/2014/main" id="{5EDBB51D-3B28-1A8C-16D4-9F8A35792F19}"/>
                </a:ext>
              </a:extLst>
            </p:cNvPr>
            <p:cNvPicPr>
              <a:picLocks noChangeAspect="1"/>
            </p:cNvPicPr>
            <p:nvPr/>
          </p:nvPicPr>
          <p:blipFill>
            <a:blip r:embed="rId8"/>
            <a:stretch>
              <a:fillRect/>
            </a:stretch>
          </p:blipFill>
          <p:spPr>
            <a:xfrm>
              <a:off x="2546476" y="3733091"/>
              <a:ext cx="331686" cy="331686"/>
            </a:xfrm>
            <a:prstGeom prst="rect">
              <a:avLst/>
            </a:prstGeom>
          </p:spPr>
        </p:pic>
      </p:grpSp>
    </p:spTree>
    <p:extLst>
      <p:ext uri="{BB962C8B-B14F-4D97-AF65-F5344CB8AC3E}">
        <p14:creationId xmlns:p14="http://schemas.microsoft.com/office/powerpoint/2010/main" val="4220221423"/>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chematic view of a chemiresistor sensor that measures the sensing... |  Download Scientific Diagram">
            <a:extLst>
              <a:ext uri="{FF2B5EF4-FFF2-40B4-BE49-F238E27FC236}">
                <a16:creationId xmlns:a16="http://schemas.microsoft.com/office/drawing/2014/main" id="{42E8B15F-5B2F-AB88-69A5-1F216A91D3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1377" y="1750978"/>
            <a:ext cx="6744842" cy="4348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809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A7328-9B7A-1225-2154-76960B7490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0D164-31FF-9CA4-A9F2-52BF06200913}"/>
              </a:ext>
            </a:extLst>
          </p:cNvPr>
          <p:cNvSpPr>
            <a:spLocks noGrp="1"/>
          </p:cNvSpPr>
          <p:nvPr>
            <p:ph type="title"/>
          </p:nvPr>
        </p:nvSpPr>
        <p:spPr/>
        <p:txBody>
          <a:bodyPr/>
          <a:lstStyle/>
          <a:p>
            <a:r>
              <a:rPr lang="en-US" dirty="0"/>
              <a:t>Introduction and Purpose</a:t>
            </a:r>
          </a:p>
        </p:txBody>
      </p:sp>
      <p:sp>
        <p:nvSpPr>
          <p:cNvPr id="5" name="Rectangle 4">
            <a:extLst>
              <a:ext uri="{FF2B5EF4-FFF2-40B4-BE49-F238E27FC236}">
                <a16:creationId xmlns:a16="http://schemas.microsoft.com/office/drawing/2014/main" id="{BD586EE0-9667-A200-8606-4B51210464E1}"/>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D8323BCC-8BCF-AAF0-5C76-A971EAF1D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grpSp>
        <p:nvGrpSpPr>
          <p:cNvPr id="6" name="Group 5">
            <a:extLst>
              <a:ext uri="{FF2B5EF4-FFF2-40B4-BE49-F238E27FC236}">
                <a16:creationId xmlns:a16="http://schemas.microsoft.com/office/drawing/2014/main" id="{A17E0F0F-6ECA-6691-A513-3F85C9AD33E5}"/>
              </a:ext>
            </a:extLst>
          </p:cNvPr>
          <p:cNvGrpSpPr/>
          <p:nvPr/>
        </p:nvGrpSpPr>
        <p:grpSpPr>
          <a:xfrm>
            <a:off x="519356" y="2739512"/>
            <a:ext cx="5125854" cy="2417284"/>
            <a:chOff x="989814" y="3174309"/>
            <a:chExt cx="4276813" cy="2086695"/>
          </a:xfrm>
        </p:grpSpPr>
        <p:grpSp>
          <p:nvGrpSpPr>
            <p:cNvPr id="7" name="Group 6">
              <a:extLst>
                <a:ext uri="{FF2B5EF4-FFF2-40B4-BE49-F238E27FC236}">
                  <a16:creationId xmlns:a16="http://schemas.microsoft.com/office/drawing/2014/main" id="{34BCF68D-47A0-82C3-37BF-B5E6B0EBD071}"/>
                </a:ext>
              </a:extLst>
            </p:cNvPr>
            <p:cNvGrpSpPr/>
            <p:nvPr/>
          </p:nvGrpSpPr>
          <p:grpSpPr>
            <a:xfrm>
              <a:off x="989814" y="3174309"/>
              <a:ext cx="4276813" cy="2086695"/>
              <a:chOff x="989814" y="3174309"/>
              <a:chExt cx="4276813" cy="2086695"/>
            </a:xfrm>
          </p:grpSpPr>
          <p:grpSp>
            <p:nvGrpSpPr>
              <p:cNvPr id="12" name="Group 11">
                <a:extLst>
                  <a:ext uri="{FF2B5EF4-FFF2-40B4-BE49-F238E27FC236}">
                    <a16:creationId xmlns:a16="http://schemas.microsoft.com/office/drawing/2014/main" id="{D150B330-2A90-8561-93B5-20B128382BE8}"/>
                  </a:ext>
                </a:extLst>
              </p:cNvPr>
              <p:cNvGrpSpPr/>
              <p:nvPr/>
            </p:nvGrpSpPr>
            <p:grpSpPr>
              <a:xfrm>
                <a:off x="989814" y="3174309"/>
                <a:ext cx="4276813" cy="1989998"/>
                <a:chOff x="621627" y="3244512"/>
                <a:chExt cx="4276813" cy="1989998"/>
              </a:xfrm>
            </p:grpSpPr>
            <p:pic>
              <p:nvPicPr>
                <p:cNvPr id="14" name="Picture 13" descr="A black background with a black square&#10;&#10;AI-generated content may be incorrect.">
                  <a:extLst>
                    <a:ext uri="{FF2B5EF4-FFF2-40B4-BE49-F238E27FC236}">
                      <a16:creationId xmlns:a16="http://schemas.microsoft.com/office/drawing/2014/main" id="{16F212F9-780D-A68D-385A-074B4FD33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627" y="3962399"/>
                  <a:ext cx="836842" cy="950769"/>
                </a:xfrm>
                <a:prstGeom prst="rect">
                  <a:avLst/>
                </a:prstGeom>
              </p:spPr>
            </p:pic>
            <p:pic>
              <p:nvPicPr>
                <p:cNvPr id="15" name="Picture 14" descr="A black and white drawing of a molecule&#10;&#10;AI-generated content may be incorrect.">
                  <a:extLst>
                    <a:ext uri="{FF2B5EF4-FFF2-40B4-BE49-F238E27FC236}">
                      <a16:creationId xmlns:a16="http://schemas.microsoft.com/office/drawing/2014/main" id="{0312196D-1C96-D51F-571B-DBBAB8A920CA}"/>
                    </a:ext>
                  </a:extLst>
                </p:cNvPr>
                <p:cNvPicPr>
                  <a:picLocks noChangeAspect="1"/>
                </p:cNvPicPr>
                <p:nvPr/>
              </p:nvPicPr>
              <p:blipFill rotWithShape="1">
                <a:blip r:embed="rId5">
                  <a:extLst>
                    <a:ext uri="{28A0092B-C50C-407E-A947-70E740481C1C}">
                      <a14:useLocalDpi xmlns:a14="http://schemas.microsoft.com/office/drawing/2010/main" val="0"/>
                    </a:ext>
                  </a:extLst>
                </a:blip>
                <a:srcRect l="19890" t="183" r="11924" b="-1"/>
                <a:stretch>
                  <a:fillRect/>
                </a:stretch>
              </p:blipFill>
              <p:spPr>
                <a:xfrm>
                  <a:off x="2478899" y="3244512"/>
                  <a:ext cx="1236004" cy="1809367"/>
                </a:xfrm>
                <a:prstGeom prst="rect">
                  <a:avLst/>
                </a:prstGeom>
              </p:spPr>
            </p:pic>
            <p:pic>
              <p:nvPicPr>
                <p:cNvPr id="16" name="Picture 15" descr="A black and white drawing of a molecule&#10;&#10;AI-generated content may be incorrect.">
                  <a:extLst>
                    <a:ext uri="{FF2B5EF4-FFF2-40B4-BE49-F238E27FC236}">
                      <a16:creationId xmlns:a16="http://schemas.microsoft.com/office/drawing/2014/main" id="{5AEFFE0C-A6B8-644A-7C71-7AF3DEFB0CF5}"/>
                    </a:ext>
                  </a:extLst>
                </p:cNvPr>
                <p:cNvPicPr>
                  <a:picLocks noChangeAspect="1"/>
                </p:cNvPicPr>
                <p:nvPr/>
              </p:nvPicPr>
              <p:blipFill rotWithShape="1">
                <a:blip r:embed="rId6">
                  <a:extLst>
                    <a:ext uri="{28A0092B-C50C-407E-A947-70E740481C1C}">
                      <a14:useLocalDpi xmlns:a14="http://schemas.microsoft.com/office/drawing/2010/main" val="0"/>
                    </a:ext>
                  </a:extLst>
                </a:blip>
                <a:srcRect l="16002" t="-2157" r="24364" b="401"/>
                <a:stretch>
                  <a:fillRect/>
                </a:stretch>
              </p:blipFill>
              <p:spPr>
                <a:xfrm>
                  <a:off x="1506569" y="3428999"/>
                  <a:ext cx="919297" cy="1568635"/>
                </a:xfrm>
                <a:prstGeom prst="rect">
                  <a:avLst/>
                </a:prstGeom>
              </p:spPr>
            </p:pic>
            <p:pic>
              <p:nvPicPr>
                <p:cNvPr id="17" name="Picture 16" descr="A black and white image of a molecule&#10;&#10;AI-generated content may be incorrect.">
                  <a:extLst>
                    <a:ext uri="{FF2B5EF4-FFF2-40B4-BE49-F238E27FC236}">
                      <a16:creationId xmlns:a16="http://schemas.microsoft.com/office/drawing/2014/main" id="{FE06D192-B639-7CAD-4CA9-5A5694FF340B}"/>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5000"/>
                          </a14:imgEffect>
                        </a14:imgLayer>
                      </a14:imgProps>
                    </a:ext>
                    <a:ext uri="{28A0092B-C50C-407E-A947-70E740481C1C}">
                      <a14:useLocalDpi xmlns:a14="http://schemas.microsoft.com/office/drawing/2010/main" val="0"/>
                    </a:ext>
                  </a:extLst>
                </a:blip>
                <a:srcRect l="33611" t="24471" r="27841" b="23497"/>
                <a:stretch>
                  <a:fillRect/>
                </a:stretch>
              </p:blipFill>
              <p:spPr>
                <a:xfrm>
                  <a:off x="3491604" y="3335546"/>
                  <a:ext cx="1406836" cy="1898964"/>
                </a:xfrm>
                <a:prstGeom prst="rect">
                  <a:avLst/>
                </a:prstGeom>
              </p:spPr>
            </p:pic>
          </p:grpSp>
          <p:sp>
            <p:nvSpPr>
              <p:cNvPr id="13" name="TextBox 12">
                <a:extLst>
                  <a:ext uri="{FF2B5EF4-FFF2-40B4-BE49-F238E27FC236}">
                    <a16:creationId xmlns:a16="http://schemas.microsoft.com/office/drawing/2014/main" id="{08078AA1-CFD1-906E-065D-D799FE3322D1}"/>
                  </a:ext>
                </a:extLst>
              </p:cNvPr>
              <p:cNvSpPr txBox="1"/>
              <p:nvPr/>
            </p:nvSpPr>
            <p:spPr>
              <a:xfrm>
                <a:off x="1262867" y="4891672"/>
                <a:ext cx="30662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B</a:t>
                </a:r>
              </a:p>
            </p:txBody>
          </p:sp>
        </p:grpSp>
        <p:sp>
          <p:nvSpPr>
            <p:cNvPr id="9" name="TextBox 8">
              <a:extLst>
                <a:ext uri="{FF2B5EF4-FFF2-40B4-BE49-F238E27FC236}">
                  <a16:creationId xmlns:a16="http://schemas.microsoft.com/office/drawing/2014/main" id="{163D33BF-F8B6-D345-5464-10188839A2FC}"/>
                </a:ext>
              </a:extLst>
            </p:cNvPr>
            <p:cNvSpPr txBox="1"/>
            <p:nvPr/>
          </p:nvSpPr>
          <p:spPr>
            <a:xfrm>
              <a:off x="2220869" y="4891672"/>
              <a:ext cx="30662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a:t>
              </a:r>
            </a:p>
          </p:txBody>
        </p:sp>
        <p:sp>
          <p:nvSpPr>
            <p:cNvPr id="10" name="TextBox 9">
              <a:extLst>
                <a:ext uri="{FF2B5EF4-FFF2-40B4-BE49-F238E27FC236}">
                  <a16:creationId xmlns:a16="http://schemas.microsoft.com/office/drawing/2014/main" id="{1E7DD996-6192-17E5-5B48-A69BF4921B5C}"/>
                </a:ext>
              </a:extLst>
            </p:cNvPr>
            <p:cNvSpPr txBox="1"/>
            <p:nvPr/>
          </p:nvSpPr>
          <p:spPr>
            <a:xfrm>
              <a:off x="3344820" y="4891672"/>
              <a:ext cx="30662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E</a:t>
              </a:r>
            </a:p>
          </p:txBody>
        </p:sp>
        <p:sp>
          <p:nvSpPr>
            <p:cNvPr id="11" name="TextBox 10">
              <a:extLst>
                <a:ext uri="{FF2B5EF4-FFF2-40B4-BE49-F238E27FC236}">
                  <a16:creationId xmlns:a16="http://schemas.microsoft.com/office/drawing/2014/main" id="{E82CE786-EC2A-29ED-0531-3AB592C0335A}"/>
                </a:ext>
              </a:extLst>
            </p:cNvPr>
            <p:cNvSpPr txBox="1"/>
            <p:nvPr/>
          </p:nvSpPr>
          <p:spPr>
            <a:xfrm>
              <a:off x="4468771" y="4886009"/>
              <a:ext cx="30662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X</a:t>
              </a:r>
            </a:p>
          </p:txBody>
        </p:sp>
      </p:grpSp>
      <p:grpSp>
        <p:nvGrpSpPr>
          <p:cNvPr id="18" name="Group 17">
            <a:extLst>
              <a:ext uri="{FF2B5EF4-FFF2-40B4-BE49-F238E27FC236}">
                <a16:creationId xmlns:a16="http://schemas.microsoft.com/office/drawing/2014/main" id="{03C01EE2-73B2-C52F-C3EF-D128FF5D2397}"/>
              </a:ext>
            </a:extLst>
          </p:cNvPr>
          <p:cNvGrpSpPr/>
          <p:nvPr/>
        </p:nvGrpSpPr>
        <p:grpSpPr>
          <a:xfrm>
            <a:off x="5774551" y="3108960"/>
            <a:ext cx="6577230" cy="1726572"/>
            <a:chOff x="7126846" y="3748654"/>
            <a:chExt cx="4309084" cy="1073506"/>
          </a:xfrm>
        </p:grpSpPr>
        <p:pic>
          <p:nvPicPr>
            <p:cNvPr id="19" name="Picture 18" descr="A group of chemical formulas&#10;&#10;AI-generated content may be incorrect.">
              <a:extLst>
                <a:ext uri="{FF2B5EF4-FFF2-40B4-BE49-F238E27FC236}">
                  <a16:creationId xmlns:a16="http://schemas.microsoft.com/office/drawing/2014/main" id="{ACDC87FF-152A-BD22-74FF-794180D463DA}"/>
                </a:ext>
              </a:extLst>
            </p:cNvPr>
            <p:cNvPicPr>
              <a:picLocks noChangeAspect="1"/>
            </p:cNvPicPr>
            <p:nvPr/>
          </p:nvPicPr>
          <p:blipFill>
            <a:blip r:embed="rId9">
              <a:extLst>
                <a:ext uri="{28A0092B-C50C-407E-A947-70E740481C1C}">
                  <a14:useLocalDpi xmlns:a14="http://schemas.microsoft.com/office/drawing/2010/main" val="0"/>
                </a:ext>
              </a:extLst>
            </a:blip>
            <a:srcRect r="379" b="53981"/>
            <a:stretch>
              <a:fillRect/>
            </a:stretch>
          </p:blipFill>
          <p:spPr>
            <a:xfrm>
              <a:off x="7126846" y="3770167"/>
              <a:ext cx="4263718" cy="1051993"/>
            </a:xfrm>
            <a:prstGeom prst="rect">
              <a:avLst/>
            </a:prstGeom>
          </p:spPr>
        </p:pic>
        <p:pic>
          <p:nvPicPr>
            <p:cNvPr id="20" name="Picture 19" descr="A group of chemical formulas&#10;&#10;AI-generated content may be incorrect.">
              <a:extLst>
                <a:ext uri="{FF2B5EF4-FFF2-40B4-BE49-F238E27FC236}">
                  <a16:creationId xmlns:a16="http://schemas.microsoft.com/office/drawing/2014/main" id="{7BBF6C5B-F3C8-B12D-5C63-E841AC1D5F7A}"/>
                </a:ext>
              </a:extLst>
            </p:cNvPr>
            <p:cNvPicPr>
              <a:picLocks noChangeAspect="1"/>
            </p:cNvPicPr>
            <p:nvPr/>
          </p:nvPicPr>
          <p:blipFill>
            <a:blip r:embed="rId9">
              <a:extLst>
                <a:ext uri="{28A0092B-C50C-407E-A947-70E740481C1C}">
                  <a14:useLocalDpi xmlns:a14="http://schemas.microsoft.com/office/drawing/2010/main" val="0"/>
                </a:ext>
              </a:extLst>
            </a:blip>
            <a:srcRect l="3646" t="53981" r="73057"/>
            <a:stretch>
              <a:fillRect/>
            </a:stretch>
          </p:blipFill>
          <p:spPr>
            <a:xfrm>
              <a:off x="10438873" y="3748654"/>
              <a:ext cx="997057" cy="1051993"/>
            </a:xfrm>
            <a:prstGeom prst="rect">
              <a:avLst/>
            </a:prstGeom>
          </p:spPr>
        </p:pic>
      </p:grpSp>
      <p:sp>
        <p:nvSpPr>
          <p:cNvPr id="21" name="Content Placeholder 2">
            <a:extLst>
              <a:ext uri="{FF2B5EF4-FFF2-40B4-BE49-F238E27FC236}">
                <a16:creationId xmlns:a16="http://schemas.microsoft.com/office/drawing/2014/main" id="{997863E9-8550-C90A-AB32-547D92CE745A}"/>
              </a:ext>
            </a:extLst>
          </p:cNvPr>
          <p:cNvSpPr>
            <a:spLocks noGrp="1"/>
          </p:cNvSpPr>
          <p:nvPr>
            <p:ph idx="1"/>
          </p:nvPr>
        </p:nvSpPr>
        <p:spPr>
          <a:xfrm>
            <a:off x="219278" y="1751646"/>
            <a:ext cx="5555274" cy="2216063"/>
          </a:xfrm>
        </p:spPr>
        <p:txBody>
          <a:bodyPr/>
          <a:lstStyle/>
          <a:p>
            <a:pPr marL="0" indent="0">
              <a:buNone/>
            </a:pPr>
            <a:r>
              <a:rPr lang="en-US" b="1" dirty="0"/>
              <a:t>BTEX</a:t>
            </a:r>
          </a:p>
          <a:p>
            <a:pPr marL="0" indent="0">
              <a:buNone/>
            </a:pPr>
            <a:r>
              <a:rPr lang="en-US" sz="2500" dirty="0"/>
              <a:t>Benzene, Toluene, Ethylbenzene, Xylene</a:t>
            </a:r>
          </a:p>
        </p:txBody>
      </p:sp>
      <p:sp>
        <p:nvSpPr>
          <p:cNvPr id="22" name="Content Placeholder 2">
            <a:extLst>
              <a:ext uri="{FF2B5EF4-FFF2-40B4-BE49-F238E27FC236}">
                <a16:creationId xmlns:a16="http://schemas.microsoft.com/office/drawing/2014/main" id="{6F70D935-CC67-0A8A-BABE-C95EE3828A2C}"/>
              </a:ext>
            </a:extLst>
          </p:cNvPr>
          <p:cNvSpPr txBox="1">
            <a:spLocks/>
          </p:cNvSpPr>
          <p:nvPr/>
        </p:nvSpPr>
        <p:spPr bwMode="auto">
          <a:xfrm>
            <a:off x="5774551" y="1754094"/>
            <a:ext cx="6256725" cy="21967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1" i="0" u="none" strike="noStrike" kern="0" cap="none" spc="0" normalizeH="0" baseline="0" noProof="0" dirty="0">
                <a:ln>
                  <a:noFill/>
                </a:ln>
                <a:solidFill>
                  <a:srgbClr val="000000"/>
                </a:solidFill>
                <a:effectLst/>
                <a:uLnTx/>
                <a:uFillTx/>
                <a:latin typeface="Times New Roman"/>
                <a:ea typeface="ＭＳ Ｐゴシック" charset="0"/>
              </a:rPr>
              <a:t>Carbonyl</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500" b="0" i="0" u="none" strike="noStrike" kern="0" cap="none" spc="0" normalizeH="0" baseline="0" noProof="0" dirty="0">
                <a:ln>
                  <a:noFill/>
                </a:ln>
                <a:solidFill>
                  <a:srgbClr val="000000"/>
                </a:solidFill>
                <a:effectLst/>
                <a:uLnTx/>
                <a:uFillTx/>
                <a:latin typeface="Times New Roman"/>
                <a:ea typeface="ＭＳ Ｐゴシック" charset="0"/>
              </a:rPr>
              <a:t>Aldehydes, Ketones, Carboxylic Acids, Esters</a:t>
            </a:r>
          </a:p>
        </p:txBody>
      </p:sp>
      <p:sp>
        <p:nvSpPr>
          <p:cNvPr id="23" name="Content Placeholder 2">
            <a:extLst>
              <a:ext uri="{FF2B5EF4-FFF2-40B4-BE49-F238E27FC236}">
                <a16:creationId xmlns:a16="http://schemas.microsoft.com/office/drawing/2014/main" id="{ADCC8D43-7400-FBF7-DB0D-C2F480D57A3A}"/>
              </a:ext>
            </a:extLst>
          </p:cNvPr>
          <p:cNvSpPr txBox="1">
            <a:spLocks/>
          </p:cNvSpPr>
          <p:nvPr/>
        </p:nvSpPr>
        <p:spPr bwMode="auto">
          <a:xfrm>
            <a:off x="846616" y="5337958"/>
            <a:ext cx="10473061" cy="8164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Times New Roman"/>
                <a:ea typeface="ＭＳ Ｐゴシック" charset="0"/>
              </a:rPr>
              <a:t>Volatile Organic Compounds (VOCs): carbon-containing chemicals with high vapor pressure and low boiling points.</a:t>
            </a:r>
          </a:p>
        </p:txBody>
      </p:sp>
      <p:sp>
        <p:nvSpPr>
          <p:cNvPr id="25" name="TextBox 24">
            <a:extLst>
              <a:ext uri="{FF2B5EF4-FFF2-40B4-BE49-F238E27FC236}">
                <a16:creationId xmlns:a16="http://schemas.microsoft.com/office/drawing/2014/main" id="{0565C441-61A1-85E5-08BB-F53D4A3BAF12}"/>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Times New Roman"/>
              </a:rPr>
              <a:t>2</a:t>
            </a: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42371725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4C8A-A706-C0D3-9E60-30EBE7EAC8AA}"/>
              </a:ext>
            </a:extLst>
          </p:cNvPr>
          <p:cNvSpPr>
            <a:spLocks noGrp="1"/>
          </p:cNvSpPr>
          <p:nvPr>
            <p:ph type="title"/>
          </p:nvPr>
        </p:nvSpPr>
        <p:spPr/>
        <p:txBody>
          <a:bodyPr/>
          <a:lstStyle/>
          <a:p>
            <a:r>
              <a:rPr lang="en-US" dirty="0"/>
              <a:t>Introduction and Purpose</a:t>
            </a:r>
          </a:p>
        </p:txBody>
      </p:sp>
      <p:sp>
        <p:nvSpPr>
          <p:cNvPr id="5" name="Rectangle 4">
            <a:extLst>
              <a:ext uri="{FF2B5EF4-FFF2-40B4-BE49-F238E27FC236}">
                <a16:creationId xmlns:a16="http://schemas.microsoft.com/office/drawing/2014/main" id="{655E8083-1B55-36A6-D1EF-C94C1338CF20}"/>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6FCB8D64-FA2B-C30A-5D81-5EAADB9211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3" name="Content Placeholder 2">
            <a:extLst>
              <a:ext uri="{FF2B5EF4-FFF2-40B4-BE49-F238E27FC236}">
                <a16:creationId xmlns:a16="http://schemas.microsoft.com/office/drawing/2014/main" id="{BF0DCD12-FA6F-3098-F377-13E502FA590E}"/>
              </a:ext>
            </a:extLst>
          </p:cNvPr>
          <p:cNvSpPr>
            <a:spLocks noGrp="1"/>
          </p:cNvSpPr>
          <p:nvPr>
            <p:ph idx="1"/>
          </p:nvPr>
        </p:nvSpPr>
        <p:spPr>
          <a:xfrm>
            <a:off x="595154" y="1747359"/>
            <a:ext cx="5715999" cy="4706527"/>
          </a:xfrm>
        </p:spPr>
        <p:txBody>
          <a:bodyPr/>
          <a:lstStyle/>
          <a:p>
            <a:pPr marL="0" indent="0">
              <a:buNone/>
            </a:pPr>
            <a:r>
              <a:rPr lang="en-US" dirty="0"/>
              <a:t>Diagnosis of toxicity overexposure requires bloodwork and laboratory testing for confirmation:</a:t>
            </a:r>
          </a:p>
          <a:p>
            <a:r>
              <a:rPr lang="en-US" dirty="0"/>
              <a:t>Blood tests, ABG panels, CBC</a:t>
            </a:r>
          </a:p>
          <a:p>
            <a:endParaRPr lang="en-US" dirty="0"/>
          </a:p>
          <a:p>
            <a:pPr marL="0" indent="0">
              <a:buNone/>
            </a:pPr>
            <a:r>
              <a:rPr lang="en-US" dirty="0"/>
              <a:t>Identifying these toxic compounds can require mass spectrometry:</a:t>
            </a:r>
          </a:p>
          <a:p>
            <a:r>
              <a:rPr lang="en-US" dirty="0"/>
              <a:t>Gas Chromatography-Mass Spec.</a:t>
            </a:r>
          </a:p>
          <a:p>
            <a:r>
              <a:rPr lang="en-US" dirty="0"/>
              <a:t>Liquid Chromatography-Mass Spec.</a:t>
            </a:r>
          </a:p>
          <a:p>
            <a:endParaRPr lang="en-US" dirty="0"/>
          </a:p>
        </p:txBody>
      </p:sp>
      <p:pic>
        <p:nvPicPr>
          <p:cNvPr id="3074" name="Picture 2" descr="Gas Chromatography with Mass Spectrometry (GC/MS) - MooreAnalytical">
            <a:extLst>
              <a:ext uri="{FF2B5EF4-FFF2-40B4-BE49-F238E27FC236}">
                <a16:creationId xmlns:a16="http://schemas.microsoft.com/office/drawing/2014/main" id="{3D1D7D9D-6779-6EBD-EB27-2416CFA23D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9474" y="1920890"/>
            <a:ext cx="5038657" cy="30162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8E452AA-E64E-A10A-65FE-BD24156AF484}"/>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Times New Roman"/>
              </a:rPr>
              <a:t>3</a:t>
            </a: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90869681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4C8A-A706-C0D3-9E60-30EBE7EAC8AA}"/>
              </a:ext>
            </a:extLst>
          </p:cNvPr>
          <p:cNvSpPr>
            <a:spLocks noGrp="1"/>
          </p:cNvSpPr>
          <p:nvPr>
            <p:ph type="title"/>
          </p:nvPr>
        </p:nvSpPr>
        <p:spPr/>
        <p:txBody>
          <a:bodyPr/>
          <a:lstStyle/>
          <a:p>
            <a:r>
              <a:rPr lang="en-US" dirty="0"/>
              <a:t>Sensor Design and Mechanism</a:t>
            </a:r>
          </a:p>
        </p:txBody>
      </p:sp>
      <p:sp>
        <p:nvSpPr>
          <p:cNvPr id="5" name="Rectangle 4">
            <a:extLst>
              <a:ext uri="{FF2B5EF4-FFF2-40B4-BE49-F238E27FC236}">
                <a16:creationId xmlns:a16="http://schemas.microsoft.com/office/drawing/2014/main" id="{655E8083-1B55-36A6-D1EF-C94C1338CF20}"/>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6FCB8D64-FA2B-C30A-5D81-5EAADB9211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pic>
        <p:nvPicPr>
          <p:cNvPr id="3" name="Picture 2">
            <a:extLst>
              <a:ext uri="{FF2B5EF4-FFF2-40B4-BE49-F238E27FC236}">
                <a16:creationId xmlns:a16="http://schemas.microsoft.com/office/drawing/2014/main" id="{6E51BDD8-951A-D36E-3E4E-8333C16CF3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563" y="1905000"/>
            <a:ext cx="22098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C6EC1E39-0BA6-09EF-CB58-64B69935A4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1464" y="1892300"/>
            <a:ext cx="1651000" cy="15367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Fig. 2.">
            <a:extLst>
              <a:ext uri="{FF2B5EF4-FFF2-40B4-BE49-F238E27FC236}">
                <a16:creationId xmlns:a16="http://schemas.microsoft.com/office/drawing/2014/main" id="{24BDB68E-B3F1-0F27-91DB-16D96623C5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741" y="3700589"/>
            <a:ext cx="5223244" cy="255939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2B0B9C75-E220-ED5C-A545-E76FA5121D03}"/>
              </a:ext>
            </a:extLst>
          </p:cNvPr>
          <p:cNvSpPr>
            <a:spLocks noGrp="1"/>
          </p:cNvSpPr>
          <p:nvPr>
            <p:ph idx="1"/>
          </p:nvPr>
        </p:nvSpPr>
        <p:spPr>
          <a:xfrm>
            <a:off x="6096000" y="1875361"/>
            <a:ext cx="5715999" cy="1512868"/>
          </a:xfrm>
        </p:spPr>
        <p:txBody>
          <a:bodyPr/>
          <a:lstStyle/>
          <a:p>
            <a:r>
              <a:rPr lang="en-US" dirty="0"/>
              <a:t>Gas sensors to detect toxic VOCs at multiple concentrations, while also identifying the analytes</a:t>
            </a:r>
          </a:p>
        </p:txBody>
      </p:sp>
      <p:sp>
        <p:nvSpPr>
          <p:cNvPr id="9" name="Content Placeholder 2">
            <a:extLst>
              <a:ext uri="{FF2B5EF4-FFF2-40B4-BE49-F238E27FC236}">
                <a16:creationId xmlns:a16="http://schemas.microsoft.com/office/drawing/2014/main" id="{888BCEA7-BCD3-869E-3E74-918FBBC90458}"/>
              </a:ext>
            </a:extLst>
          </p:cNvPr>
          <p:cNvSpPr txBox="1">
            <a:spLocks/>
          </p:cNvSpPr>
          <p:nvPr/>
        </p:nvSpPr>
        <p:spPr bwMode="auto">
          <a:xfrm>
            <a:off x="6096000" y="3307140"/>
            <a:ext cx="5715999" cy="29528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ＭＳ Ｐゴシック" charset="0"/>
              </a:rPr>
              <a:t>Chemiresistor: a material whose electrical resistance experiences a change in response to the surrounding chemical environment.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ＭＳ Ｐゴシック" charset="0"/>
              </a:rPr>
              <a:t>Thiol-functionalized gold nanoparticles (AuNPs)</a:t>
            </a:r>
          </a:p>
        </p:txBody>
      </p:sp>
      <p:sp>
        <p:nvSpPr>
          <p:cNvPr id="11" name="TextBox 10">
            <a:extLst>
              <a:ext uri="{FF2B5EF4-FFF2-40B4-BE49-F238E27FC236}">
                <a16:creationId xmlns:a16="http://schemas.microsoft.com/office/drawing/2014/main" id="{6D6DA5DC-6040-F047-219D-DD73AC29F60D}"/>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Times New Roman"/>
              </a:rPr>
              <a:t>4</a:t>
            </a: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8208411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5DFF4-1D72-6552-D42F-2A515F1C64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5DB09-6520-E60A-C7E6-C194098E2A5F}"/>
              </a:ext>
            </a:extLst>
          </p:cNvPr>
          <p:cNvSpPr>
            <a:spLocks noGrp="1"/>
          </p:cNvSpPr>
          <p:nvPr>
            <p:ph type="title"/>
          </p:nvPr>
        </p:nvSpPr>
        <p:spPr/>
        <p:txBody>
          <a:bodyPr/>
          <a:lstStyle/>
          <a:p>
            <a:r>
              <a:rPr lang="en-US" dirty="0"/>
              <a:t>Sensor Design and Mechanism</a:t>
            </a:r>
          </a:p>
        </p:txBody>
      </p:sp>
      <p:sp>
        <p:nvSpPr>
          <p:cNvPr id="5" name="Rectangle 4">
            <a:extLst>
              <a:ext uri="{FF2B5EF4-FFF2-40B4-BE49-F238E27FC236}">
                <a16:creationId xmlns:a16="http://schemas.microsoft.com/office/drawing/2014/main" id="{97C73D1C-7459-936C-2E74-2873B6D2A515}"/>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8052FF09-2AB3-1F94-4CD2-C411CD7EB6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7" name="Content Placeholder 2">
            <a:extLst>
              <a:ext uri="{FF2B5EF4-FFF2-40B4-BE49-F238E27FC236}">
                <a16:creationId xmlns:a16="http://schemas.microsoft.com/office/drawing/2014/main" id="{466CC8A7-1FCF-6961-7FDD-372AA3F5CF7D}"/>
              </a:ext>
            </a:extLst>
          </p:cNvPr>
          <p:cNvSpPr>
            <a:spLocks noGrp="1"/>
          </p:cNvSpPr>
          <p:nvPr>
            <p:ph idx="1"/>
          </p:nvPr>
        </p:nvSpPr>
        <p:spPr>
          <a:xfrm>
            <a:off x="5915169" y="1875945"/>
            <a:ext cx="5715999" cy="3880911"/>
          </a:xfrm>
        </p:spPr>
        <p:txBody>
          <a:bodyPr/>
          <a:lstStyle/>
          <a:p>
            <a:r>
              <a:rPr lang="en-US" dirty="0"/>
              <a:t>VOCs attracted to thiol ligands and bind to the surface of the AuNPs</a:t>
            </a:r>
          </a:p>
          <a:p>
            <a:r>
              <a:rPr lang="en-US" dirty="0"/>
              <a:t>Absorption of gas samples creates localized restructuring</a:t>
            </a:r>
          </a:p>
          <a:p>
            <a:r>
              <a:rPr lang="en-US" dirty="0"/>
              <a:t>Temporarily lowers the physical gaps between gold metal centers, causing a measurable drop in resistance</a:t>
            </a:r>
          </a:p>
          <a:p>
            <a:endParaRPr lang="en-US" dirty="0"/>
          </a:p>
        </p:txBody>
      </p:sp>
      <p:pic>
        <p:nvPicPr>
          <p:cNvPr id="6146" name="Picture 2" descr="Chemiresistor - Wikipedia">
            <a:extLst>
              <a:ext uri="{FF2B5EF4-FFF2-40B4-BE49-F238E27FC236}">
                <a16:creationId xmlns:a16="http://schemas.microsoft.com/office/drawing/2014/main" id="{B995747B-CF3D-2D8B-D080-DEDD302B0D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8442" y="1875945"/>
            <a:ext cx="4153143" cy="415314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7D3123F-9D4D-E36F-5C8B-6EFF0C438877}"/>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Times New Roman"/>
              </a:rPr>
              <a:t>5</a:t>
            </a: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3" name="TextBox 2">
            <a:extLst>
              <a:ext uri="{FF2B5EF4-FFF2-40B4-BE49-F238E27FC236}">
                <a16:creationId xmlns:a16="http://schemas.microsoft.com/office/drawing/2014/main" id="{96EE2E26-04E5-E1A8-8949-C704617B1275}"/>
              </a:ext>
            </a:extLst>
          </p:cNvPr>
          <p:cNvSpPr txBox="1"/>
          <p:nvPr/>
        </p:nvSpPr>
        <p:spPr>
          <a:xfrm>
            <a:off x="0" y="6488668"/>
            <a:ext cx="48015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https://</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en.wikipedia.org</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/wiki/Chemiresistor</a:t>
            </a:r>
          </a:p>
        </p:txBody>
      </p:sp>
    </p:spTree>
    <p:extLst>
      <p:ext uri="{BB962C8B-B14F-4D97-AF65-F5344CB8AC3E}">
        <p14:creationId xmlns:p14="http://schemas.microsoft.com/office/powerpoint/2010/main" val="914562253"/>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D45B8-89E3-FA1E-0C53-FD23B7526E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45374-9D63-3282-A279-D7529D951341}"/>
              </a:ext>
            </a:extLst>
          </p:cNvPr>
          <p:cNvSpPr>
            <a:spLocks noGrp="1"/>
          </p:cNvSpPr>
          <p:nvPr>
            <p:ph type="title"/>
          </p:nvPr>
        </p:nvSpPr>
        <p:spPr/>
        <p:txBody>
          <a:bodyPr/>
          <a:lstStyle/>
          <a:p>
            <a:r>
              <a:rPr lang="en-US" dirty="0"/>
              <a:t>Selectivity and Sensitivity</a:t>
            </a:r>
          </a:p>
        </p:txBody>
      </p:sp>
      <p:sp>
        <p:nvSpPr>
          <p:cNvPr id="5" name="Rectangle 4">
            <a:extLst>
              <a:ext uri="{FF2B5EF4-FFF2-40B4-BE49-F238E27FC236}">
                <a16:creationId xmlns:a16="http://schemas.microsoft.com/office/drawing/2014/main" id="{37A3F57A-9732-2947-51F1-3C8E290EFA73}"/>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1BCE0613-433F-F826-D772-F7B83B2FA9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grpSp>
        <p:nvGrpSpPr>
          <p:cNvPr id="4" name="Group 3">
            <a:extLst>
              <a:ext uri="{FF2B5EF4-FFF2-40B4-BE49-F238E27FC236}">
                <a16:creationId xmlns:a16="http://schemas.microsoft.com/office/drawing/2014/main" id="{2B275E64-5E78-A1CE-C7E0-B451F50F1558}"/>
              </a:ext>
            </a:extLst>
          </p:cNvPr>
          <p:cNvGrpSpPr/>
          <p:nvPr/>
        </p:nvGrpSpPr>
        <p:grpSpPr>
          <a:xfrm>
            <a:off x="4602161" y="2020103"/>
            <a:ext cx="7110882" cy="4125936"/>
            <a:chOff x="1600200" y="3322830"/>
            <a:chExt cx="4482985" cy="2529764"/>
          </a:xfrm>
        </p:grpSpPr>
        <p:pic>
          <p:nvPicPr>
            <p:cNvPr id="7" name="Picture 6">
              <a:extLst>
                <a:ext uri="{FF2B5EF4-FFF2-40B4-BE49-F238E27FC236}">
                  <a16:creationId xmlns:a16="http://schemas.microsoft.com/office/drawing/2014/main" id="{C07AF99E-84EF-1F60-534A-FEB03E273B62}"/>
                </a:ext>
              </a:extLst>
            </p:cNvPr>
            <p:cNvPicPr>
              <a:picLocks noChangeAspect="1"/>
            </p:cNvPicPr>
            <p:nvPr/>
          </p:nvPicPr>
          <p:blipFill>
            <a:blip r:embed="rId4"/>
            <a:stretch>
              <a:fillRect/>
            </a:stretch>
          </p:blipFill>
          <p:spPr>
            <a:xfrm>
              <a:off x="1600200" y="4137289"/>
              <a:ext cx="537179" cy="537179"/>
            </a:xfrm>
            <a:prstGeom prst="rect">
              <a:avLst/>
            </a:prstGeom>
          </p:spPr>
        </p:pic>
        <p:cxnSp>
          <p:nvCxnSpPr>
            <p:cNvPr id="9" name="Straight Arrow Connector 8">
              <a:extLst>
                <a:ext uri="{FF2B5EF4-FFF2-40B4-BE49-F238E27FC236}">
                  <a16:creationId xmlns:a16="http://schemas.microsoft.com/office/drawing/2014/main" id="{95124C68-A099-D4E0-7B5A-DC2365376564}"/>
                </a:ext>
              </a:extLst>
            </p:cNvPr>
            <p:cNvCxnSpPr/>
            <p:nvPr/>
          </p:nvCxnSpPr>
          <p:spPr>
            <a:xfrm flipV="1">
              <a:off x="2362200" y="3935367"/>
              <a:ext cx="838200" cy="331833"/>
            </a:xfrm>
            <a:prstGeom prst="straightConnector1">
              <a:avLst/>
            </a:prstGeom>
            <a:ln w="12700">
              <a:solidFill>
                <a:srgbClr val="00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3E69F76E-B46F-F48A-F94F-E0ACF75768EE}"/>
                </a:ext>
              </a:extLst>
            </p:cNvPr>
            <p:cNvCxnSpPr/>
            <p:nvPr/>
          </p:nvCxnSpPr>
          <p:spPr>
            <a:xfrm>
              <a:off x="2362200" y="4674468"/>
              <a:ext cx="838200" cy="354732"/>
            </a:xfrm>
            <a:prstGeom prst="straightConnector1">
              <a:avLst/>
            </a:prstGeom>
            <a:ln w="12700">
              <a:solidFill>
                <a:srgbClr val="000000"/>
              </a:solidFill>
              <a:tailEnd type="triangle"/>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81DC7C61-9491-B6D7-9A12-6135D9B840F9}"/>
                </a:ext>
              </a:extLst>
            </p:cNvPr>
            <p:cNvPicPr>
              <a:picLocks noChangeAspect="1"/>
            </p:cNvPicPr>
            <p:nvPr/>
          </p:nvPicPr>
          <p:blipFill>
            <a:blip r:embed="rId5"/>
            <a:stretch>
              <a:fillRect/>
            </a:stretch>
          </p:blipFill>
          <p:spPr>
            <a:xfrm>
              <a:off x="3513406" y="3322830"/>
              <a:ext cx="2569779" cy="1126912"/>
            </a:xfrm>
            <a:prstGeom prst="rect">
              <a:avLst/>
            </a:prstGeom>
          </p:spPr>
        </p:pic>
        <p:pic>
          <p:nvPicPr>
            <p:cNvPr id="12" name="Picture 11">
              <a:extLst>
                <a:ext uri="{FF2B5EF4-FFF2-40B4-BE49-F238E27FC236}">
                  <a16:creationId xmlns:a16="http://schemas.microsoft.com/office/drawing/2014/main" id="{6D75A109-66F0-5A81-ABD2-821CB57748C0}"/>
                </a:ext>
              </a:extLst>
            </p:cNvPr>
            <p:cNvPicPr>
              <a:picLocks noChangeAspect="1"/>
            </p:cNvPicPr>
            <p:nvPr/>
          </p:nvPicPr>
          <p:blipFill>
            <a:blip r:embed="rId6"/>
            <a:srcRect r="11899"/>
            <a:stretch>
              <a:fillRect/>
            </a:stretch>
          </p:blipFill>
          <p:spPr>
            <a:xfrm>
              <a:off x="3508215" y="4596912"/>
              <a:ext cx="2574398" cy="1255682"/>
            </a:xfrm>
            <a:prstGeom prst="rect">
              <a:avLst/>
            </a:prstGeom>
          </p:spPr>
        </p:pic>
        <p:pic>
          <p:nvPicPr>
            <p:cNvPr id="13" name="Picture 12">
              <a:extLst>
                <a:ext uri="{FF2B5EF4-FFF2-40B4-BE49-F238E27FC236}">
                  <a16:creationId xmlns:a16="http://schemas.microsoft.com/office/drawing/2014/main" id="{7B101F36-0D66-DF10-CC0B-0CD7FBB3C182}"/>
                </a:ext>
              </a:extLst>
            </p:cNvPr>
            <p:cNvPicPr>
              <a:picLocks noChangeAspect="1"/>
            </p:cNvPicPr>
            <p:nvPr/>
          </p:nvPicPr>
          <p:blipFill>
            <a:blip r:embed="rId7"/>
            <a:stretch>
              <a:fillRect/>
            </a:stretch>
          </p:blipFill>
          <p:spPr>
            <a:xfrm>
              <a:off x="2546476" y="4900101"/>
              <a:ext cx="331686" cy="331686"/>
            </a:xfrm>
            <a:prstGeom prst="rect">
              <a:avLst/>
            </a:prstGeom>
          </p:spPr>
        </p:pic>
        <p:pic>
          <p:nvPicPr>
            <p:cNvPr id="14" name="Picture 13">
              <a:extLst>
                <a:ext uri="{FF2B5EF4-FFF2-40B4-BE49-F238E27FC236}">
                  <a16:creationId xmlns:a16="http://schemas.microsoft.com/office/drawing/2014/main" id="{1C06D70F-DEE0-16B0-B01A-08B0E310D21A}"/>
                </a:ext>
              </a:extLst>
            </p:cNvPr>
            <p:cNvPicPr>
              <a:picLocks noChangeAspect="1"/>
            </p:cNvPicPr>
            <p:nvPr/>
          </p:nvPicPr>
          <p:blipFill>
            <a:blip r:embed="rId8"/>
            <a:stretch>
              <a:fillRect/>
            </a:stretch>
          </p:blipFill>
          <p:spPr>
            <a:xfrm>
              <a:off x="2546476" y="3733091"/>
              <a:ext cx="331686" cy="331686"/>
            </a:xfrm>
            <a:prstGeom prst="rect">
              <a:avLst/>
            </a:prstGeom>
          </p:spPr>
        </p:pic>
      </p:grpSp>
      <p:sp>
        <p:nvSpPr>
          <p:cNvPr id="3" name="Content Placeholder 2">
            <a:extLst>
              <a:ext uri="{FF2B5EF4-FFF2-40B4-BE49-F238E27FC236}">
                <a16:creationId xmlns:a16="http://schemas.microsoft.com/office/drawing/2014/main" id="{FDF7C4C4-6ECF-2F83-63A1-7F39E1A69DC8}"/>
              </a:ext>
            </a:extLst>
          </p:cNvPr>
          <p:cNvSpPr>
            <a:spLocks noGrp="1"/>
          </p:cNvSpPr>
          <p:nvPr>
            <p:ph idx="1"/>
          </p:nvPr>
        </p:nvSpPr>
        <p:spPr>
          <a:xfrm>
            <a:off x="939953" y="1894871"/>
            <a:ext cx="4870888" cy="4854072"/>
          </a:xfrm>
        </p:spPr>
        <p:txBody>
          <a:bodyPr/>
          <a:lstStyle/>
          <a:p>
            <a:pPr marL="0" indent="0">
              <a:buNone/>
            </a:pPr>
            <a:r>
              <a:rPr lang="en-US" dirty="0"/>
              <a:t>Identifying suitable functional groups that can target each of the VOCs:</a:t>
            </a:r>
          </a:p>
          <a:p>
            <a:r>
              <a:rPr lang="en-US" dirty="0"/>
              <a:t>Hydrogen bonding</a:t>
            </a:r>
          </a:p>
          <a:p>
            <a:r>
              <a:rPr lang="en-US" dirty="0"/>
              <a:t>Polar, non-polar</a:t>
            </a:r>
          </a:p>
          <a:p>
            <a:r>
              <a:rPr lang="el-GR" dirty="0"/>
              <a:t>π-π</a:t>
            </a:r>
            <a:r>
              <a:rPr lang="en-US" dirty="0"/>
              <a:t> interactions</a:t>
            </a:r>
          </a:p>
          <a:p>
            <a:r>
              <a:rPr lang="en-US" dirty="0"/>
              <a:t>e</a:t>
            </a:r>
            <a:r>
              <a:rPr lang="en-US" baseline="30000" dirty="0"/>
              <a:t>-</a:t>
            </a:r>
            <a:r>
              <a:rPr lang="en-US" dirty="0"/>
              <a:t> donor, e</a:t>
            </a:r>
            <a:r>
              <a:rPr lang="en-US" baseline="30000" dirty="0"/>
              <a:t>-</a:t>
            </a:r>
            <a:r>
              <a:rPr lang="en-US" dirty="0"/>
              <a:t> acceptor</a:t>
            </a:r>
          </a:p>
          <a:p>
            <a:r>
              <a:rPr lang="en-US" dirty="0"/>
              <a:t>Steric hindrance </a:t>
            </a:r>
          </a:p>
          <a:p>
            <a:endParaRPr lang="en-US" dirty="0"/>
          </a:p>
          <a:p>
            <a:endParaRPr lang="en-US" dirty="0"/>
          </a:p>
          <a:p>
            <a:pPr marL="0" indent="0">
              <a:buNone/>
            </a:pPr>
            <a:endParaRPr lang="en-US" dirty="0"/>
          </a:p>
        </p:txBody>
      </p:sp>
      <p:sp>
        <p:nvSpPr>
          <p:cNvPr id="6" name="TextBox 5">
            <a:extLst>
              <a:ext uri="{FF2B5EF4-FFF2-40B4-BE49-F238E27FC236}">
                <a16:creationId xmlns:a16="http://schemas.microsoft.com/office/drawing/2014/main" id="{5F9EE1BC-7061-EA63-93BD-C15C38C747F8}"/>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Times New Roman"/>
              </a:rPr>
              <a:t>6</a:t>
            </a: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40230912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CED77-7145-FF4B-21B1-14177B860E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CF2776-3D63-94FB-44F5-3747039E34CF}"/>
              </a:ext>
            </a:extLst>
          </p:cNvPr>
          <p:cNvSpPr>
            <a:spLocks noGrp="1"/>
          </p:cNvSpPr>
          <p:nvPr>
            <p:ph type="title"/>
          </p:nvPr>
        </p:nvSpPr>
        <p:spPr/>
        <p:txBody>
          <a:bodyPr/>
          <a:lstStyle/>
          <a:p>
            <a:r>
              <a:rPr lang="en-US" dirty="0"/>
              <a:t>Selectivity and Sensitivity</a:t>
            </a:r>
          </a:p>
        </p:txBody>
      </p:sp>
      <p:sp>
        <p:nvSpPr>
          <p:cNvPr id="5" name="Rectangle 4">
            <a:extLst>
              <a:ext uri="{FF2B5EF4-FFF2-40B4-BE49-F238E27FC236}">
                <a16:creationId xmlns:a16="http://schemas.microsoft.com/office/drawing/2014/main" id="{8084B8D4-33B8-5522-8C07-320A4A77771C}"/>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58891FCF-8AF0-FB50-92AA-77BABB23FF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6" name="TextBox 5">
            <a:extLst>
              <a:ext uri="{FF2B5EF4-FFF2-40B4-BE49-F238E27FC236}">
                <a16:creationId xmlns:a16="http://schemas.microsoft.com/office/drawing/2014/main" id="{BA62B4C4-73E4-B12E-864E-0F96C8006BDB}"/>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Times New Roman"/>
              </a:rPr>
              <a:t>7</a:t>
            </a: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47" name="Picture 6" descr="N-(3-CHLOROPHENYL)-N'-(5-MERCAPTO-1,3,4-THIADIAZOL-2-YL)UREA AldrichCPR">
            <a:extLst>
              <a:ext uri="{FF2B5EF4-FFF2-40B4-BE49-F238E27FC236}">
                <a16:creationId xmlns:a16="http://schemas.microsoft.com/office/drawing/2014/main" id="{EB03CF31-F878-54CE-4DC5-3B6AEDA39F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939319"/>
            <a:ext cx="5535168" cy="1642568"/>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
            <a:extLst>
              <a:ext uri="{FF2B5EF4-FFF2-40B4-BE49-F238E27FC236}">
                <a16:creationId xmlns:a16="http://schemas.microsoft.com/office/drawing/2014/main" id="{6C4106F9-09F5-7D99-2F2E-FECE8E80C8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1140" y="1924619"/>
            <a:ext cx="4892844" cy="1307307"/>
          </a:xfrm>
          <a:prstGeom prst="rect">
            <a:avLst/>
          </a:prstGeom>
          <a:noFill/>
          <a:extLst>
            <a:ext uri="{909E8E84-426E-40DD-AFC4-6F175D3DCCD1}">
              <a14:hiddenFill xmlns:a14="http://schemas.microsoft.com/office/drawing/2010/main">
                <a:solidFill>
                  <a:srgbClr val="FFFFFF"/>
                </a:solidFill>
              </a14:hiddenFill>
            </a:ext>
          </a:extLst>
        </p:spPr>
      </p:pic>
      <p:sp>
        <p:nvSpPr>
          <p:cNvPr id="81" name="Content Placeholder 2">
            <a:extLst>
              <a:ext uri="{FF2B5EF4-FFF2-40B4-BE49-F238E27FC236}">
                <a16:creationId xmlns:a16="http://schemas.microsoft.com/office/drawing/2014/main" id="{2CCCEBCF-3DFC-C272-89FC-1C8980D49CE7}"/>
              </a:ext>
            </a:extLst>
          </p:cNvPr>
          <p:cNvSpPr txBox="1">
            <a:spLocks/>
          </p:cNvSpPr>
          <p:nvPr/>
        </p:nvSpPr>
        <p:spPr bwMode="auto">
          <a:xfrm>
            <a:off x="769370" y="4847139"/>
            <a:ext cx="4892845" cy="8432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p:txBody>
      </p:sp>
      <p:sp>
        <p:nvSpPr>
          <p:cNvPr id="82" name="Content Placeholder 2">
            <a:extLst>
              <a:ext uri="{FF2B5EF4-FFF2-40B4-BE49-F238E27FC236}">
                <a16:creationId xmlns:a16="http://schemas.microsoft.com/office/drawing/2014/main" id="{D709D57C-24B9-7A16-E6B7-C1E11C56ADF1}"/>
              </a:ext>
            </a:extLst>
          </p:cNvPr>
          <p:cNvSpPr txBox="1">
            <a:spLocks/>
          </p:cNvSpPr>
          <p:nvPr/>
        </p:nvSpPr>
        <p:spPr bwMode="auto">
          <a:xfrm>
            <a:off x="6269221" y="4899440"/>
            <a:ext cx="4892845" cy="8432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800" b="0" i="0" u="none" strike="noStrike" kern="0" cap="none" spc="0" normalizeH="0" baseline="0" noProof="0" dirty="0">
              <a:ln>
                <a:noFill/>
              </a:ln>
              <a:solidFill>
                <a:srgbClr val="000000"/>
              </a:solidFill>
              <a:effectLst/>
              <a:uLnTx/>
              <a:uFillTx/>
              <a:latin typeface="Times New Roman"/>
              <a:ea typeface="ＭＳ Ｐゴシック" charset="0"/>
            </a:endParaRPr>
          </a:p>
        </p:txBody>
      </p:sp>
      <p:pic>
        <p:nvPicPr>
          <p:cNvPr id="83" name="Picture 8">
            <a:extLst>
              <a:ext uri="{FF2B5EF4-FFF2-40B4-BE49-F238E27FC236}">
                <a16:creationId xmlns:a16="http://schemas.microsoft.com/office/drawing/2014/main" id="{E3E79598-3B44-30D6-1F49-C7FE646BE9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2146" y="4692908"/>
            <a:ext cx="1594795" cy="1550141"/>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Benzene - Wikipedia">
            <a:extLst>
              <a:ext uri="{FF2B5EF4-FFF2-40B4-BE49-F238E27FC236}">
                <a16:creationId xmlns:a16="http://schemas.microsoft.com/office/drawing/2014/main" id="{27FD941E-8415-F443-C275-9751E046DB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446" y="4669300"/>
            <a:ext cx="1525427" cy="1732801"/>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10">
            <a:extLst>
              <a:ext uri="{FF2B5EF4-FFF2-40B4-BE49-F238E27FC236}">
                <a16:creationId xmlns:a16="http://schemas.microsoft.com/office/drawing/2014/main" id="{5AD24E69-7FCC-C5DE-E570-BAE88E5343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89419" y="5146203"/>
            <a:ext cx="3600210" cy="90005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AE0E9F4-73CF-F7F4-5F84-BF7D3B9DFDCA}"/>
              </a:ext>
            </a:extLst>
          </p:cNvPr>
          <p:cNvSpPr txBox="1"/>
          <p:nvPr/>
        </p:nvSpPr>
        <p:spPr>
          <a:xfrm>
            <a:off x="2580065" y="3700807"/>
            <a:ext cx="15430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16-MHA</a:t>
            </a:r>
          </a:p>
        </p:txBody>
      </p:sp>
      <p:sp>
        <p:nvSpPr>
          <p:cNvPr id="11" name="TextBox 10">
            <a:extLst>
              <a:ext uri="{FF2B5EF4-FFF2-40B4-BE49-F238E27FC236}">
                <a16:creationId xmlns:a16="http://schemas.microsoft.com/office/drawing/2014/main" id="{5954615C-0917-65E8-877C-168EEFEAA182}"/>
              </a:ext>
            </a:extLst>
          </p:cNvPr>
          <p:cNvSpPr txBox="1"/>
          <p:nvPr/>
        </p:nvSpPr>
        <p:spPr>
          <a:xfrm>
            <a:off x="8514471" y="3746156"/>
            <a:ext cx="112518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2-YL</a:t>
            </a:r>
          </a:p>
        </p:txBody>
      </p:sp>
      <p:pic>
        <p:nvPicPr>
          <p:cNvPr id="3" name="Picture 6">
            <a:extLst>
              <a:ext uri="{FF2B5EF4-FFF2-40B4-BE49-F238E27FC236}">
                <a16:creationId xmlns:a16="http://schemas.microsoft.com/office/drawing/2014/main" id="{E36A635D-8166-4171-EDBD-7D33CBF200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96635" y="5029409"/>
            <a:ext cx="2439758" cy="936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075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par>
                                <p:cTn id="8" presetID="10" presetClass="entr" presetSubtype="0" fill="hold" nodeType="withEffect">
                                  <p:stCondLst>
                                    <p:cond delay="0"/>
                                  </p:stCondLst>
                                  <p:childTnLst>
                                    <p:set>
                                      <p:cBhvr>
                                        <p:cTn id="9" dur="1" fill="hold">
                                          <p:stCondLst>
                                            <p:cond delay="0"/>
                                          </p:stCondLst>
                                        </p:cTn>
                                        <p:tgtEl>
                                          <p:spTgt spid="84"/>
                                        </p:tgtEl>
                                        <p:attrNameLst>
                                          <p:attrName>style.visibility</p:attrName>
                                        </p:attrNameLst>
                                      </p:cBhvr>
                                      <p:to>
                                        <p:strVal val="visible"/>
                                      </p:to>
                                    </p:set>
                                    <p:animEffect transition="in" filter="fade">
                                      <p:cBhvr>
                                        <p:cTn id="10" dur="500"/>
                                        <p:tgtEl>
                                          <p:spTgt spid="84"/>
                                        </p:tgtEl>
                                      </p:cBhvr>
                                    </p:animEffect>
                                  </p:childTnLst>
                                </p:cTn>
                              </p:par>
                              <p:par>
                                <p:cTn id="11" presetID="10" presetClass="entr" presetSubtype="0" fill="hold" nodeType="withEffect">
                                  <p:stCondLst>
                                    <p:cond delay="0"/>
                                  </p:stCondLst>
                                  <p:childTnLst>
                                    <p:set>
                                      <p:cBhvr>
                                        <p:cTn id="12" dur="1" fill="hold">
                                          <p:stCondLst>
                                            <p:cond delay="0"/>
                                          </p:stCondLst>
                                        </p:cTn>
                                        <p:tgtEl>
                                          <p:spTgt spid="85"/>
                                        </p:tgtEl>
                                        <p:attrNameLst>
                                          <p:attrName>style.visibility</p:attrName>
                                        </p:attrNameLst>
                                      </p:cBhvr>
                                      <p:to>
                                        <p:strVal val="visible"/>
                                      </p:to>
                                    </p:set>
                                    <p:animEffect transition="in" filter="fade">
                                      <p:cBhvr>
                                        <p:cTn id="13" dur="500"/>
                                        <p:tgtEl>
                                          <p:spTgt spid="85"/>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4B4C6-3A78-DEAD-AB17-144D7121E57A}"/>
            </a:ext>
          </a:extLst>
        </p:cNvPr>
        <p:cNvGrpSpPr/>
        <p:nvPr/>
      </p:nvGrpSpPr>
      <p:grpSpPr>
        <a:xfrm>
          <a:off x="0" y="0"/>
          <a:ext cx="0" cy="0"/>
          <a:chOff x="0" y="0"/>
          <a:chExt cx="0" cy="0"/>
        </a:xfrm>
      </p:grpSpPr>
      <p:sp>
        <p:nvSpPr>
          <p:cNvPr id="18" name="Rounded Rectangle 17">
            <a:extLst>
              <a:ext uri="{FF2B5EF4-FFF2-40B4-BE49-F238E27FC236}">
                <a16:creationId xmlns:a16="http://schemas.microsoft.com/office/drawing/2014/main" id="{EF15FB7C-13A3-1DB3-FFBC-8CF6D587EF1E}"/>
              </a:ext>
            </a:extLst>
          </p:cNvPr>
          <p:cNvSpPr/>
          <p:nvPr/>
        </p:nvSpPr>
        <p:spPr bwMode="auto">
          <a:xfrm>
            <a:off x="6805462" y="1782031"/>
            <a:ext cx="4585102" cy="4552749"/>
          </a:xfrm>
          <a:prstGeom prst="roundRect">
            <a:avLst/>
          </a:prstGeom>
          <a:solidFill>
            <a:srgbClr val="C2FFF0">
              <a:alpha val="50196"/>
            </a:srgb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Book Antiqua" pitchFamily="18" charset="0"/>
              <a:ea typeface="+mn-ea"/>
              <a:cs typeface="+mn-cs"/>
            </a:endParaRPr>
          </a:p>
        </p:txBody>
      </p:sp>
      <p:sp>
        <p:nvSpPr>
          <p:cNvPr id="2" name="Title 1">
            <a:extLst>
              <a:ext uri="{FF2B5EF4-FFF2-40B4-BE49-F238E27FC236}">
                <a16:creationId xmlns:a16="http://schemas.microsoft.com/office/drawing/2014/main" id="{3DBA2EDA-6DC2-01B4-DB23-AEC8D1052103}"/>
              </a:ext>
            </a:extLst>
          </p:cNvPr>
          <p:cNvSpPr>
            <a:spLocks noGrp="1"/>
          </p:cNvSpPr>
          <p:nvPr>
            <p:ph type="title"/>
          </p:nvPr>
        </p:nvSpPr>
        <p:spPr/>
        <p:txBody>
          <a:bodyPr/>
          <a:lstStyle/>
          <a:p>
            <a:r>
              <a:rPr lang="en-US" dirty="0"/>
              <a:t>Experimental Procedure</a:t>
            </a:r>
          </a:p>
        </p:txBody>
      </p:sp>
      <p:sp>
        <p:nvSpPr>
          <p:cNvPr id="5" name="Rectangle 4">
            <a:extLst>
              <a:ext uri="{FF2B5EF4-FFF2-40B4-BE49-F238E27FC236}">
                <a16:creationId xmlns:a16="http://schemas.microsoft.com/office/drawing/2014/main" id="{32692911-3109-89F7-2C7B-A000E6263BE5}"/>
              </a:ext>
            </a:extLst>
          </p:cNvPr>
          <p:cNvSpPr/>
          <p:nvPr/>
        </p:nvSpPr>
        <p:spPr bwMode="auto">
          <a:xfrm>
            <a:off x="0" y="0"/>
            <a:ext cx="2379785" cy="1289538"/>
          </a:xfrm>
          <a:prstGeom prst="rect">
            <a:avLst/>
          </a:prstGeom>
          <a:ln>
            <a:no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Book Antiqua" pitchFamily="18" charset="0"/>
              <a:ea typeface="+mn-ea"/>
              <a:cs typeface="+mn-cs"/>
            </a:endParaRPr>
          </a:p>
        </p:txBody>
      </p:sp>
      <p:pic>
        <p:nvPicPr>
          <p:cNvPr id="8" name="Picture 7" descr="A black background with red text&#10;&#10;AI-generated content may be incorrect.">
            <a:extLst>
              <a:ext uri="{FF2B5EF4-FFF2-40B4-BE49-F238E27FC236}">
                <a16:creationId xmlns:a16="http://schemas.microsoft.com/office/drawing/2014/main" id="{CCF37CB8-9BE3-4C16-99D5-5816E7DC7F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1" y="109057"/>
            <a:ext cx="2543308" cy="1307308"/>
          </a:xfrm>
          <a:prstGeom prst="rect">
            <a:avLst/>
          </a:prstGeom>
        </p:spPr>
      </p:pic>
      <p:sp>
        <p:nvSpPr>
          <p:cNvPr id="10" name="TextBox 9">
            <a:extLst>
              <a:ext uri="{FF2B5EF4-FFF2-40B4-BE49-F238E27FC236}">
                <a16:creationId xmlns:a16="http://schemas.microsoft.com/office/drawing/2014/main" id="{F20776C0-27A9-27DA-5261-E25DB389DF0C}"/>
              </a:ext>
            </a:extLst>
          </p:cNvPr>
          <p:cNvSpPr txBox="1"/>
          <p:nvPr/>
        </p:nvSpPr>
        <p:spPr>
          <a:xfrm>
            <a:off x="11631168" y="6334780"/>
            <a:ext cx="5608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Times New Roman"/>
              </a:rPr>
              <a:t>8</a:t>
            </a: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17" name="Picture 16">
            <a:extLst>
              <a:ext uri="{FF2B5EF4-FFF2-40B4-BE49-F238E27FC236}">
                <a16:creationId xmlns:a16="http://schemas.microsoft.com/office/drawing/2014/main" id="{21C374F0-1A7A-F5F2-858B-B39E0458ECBE}"/>
              </a:ext>
            </a:extLst>
          </p:cNvPr>
          <p:cNvPicPr>
            <a:picLocks noChangeAspect="1"/>
          </p:cNvPicPr>
          <p:nvPr/>
        </p:nvPicPr>
        <p:blipFill>
          <a:blip r:embed="rId4"/>
          <a:srcRect b="17268"/>
          <a:stretch>
            <a:fillRect/>
          </a:stretch>
        </p:blipFill>
        <p:spPr>
          <a:xfrm>
            <a:off x="119954" y="1109667"/>
            <a:ext cx="11511214" cy="4638666"/>
          </a:xfrm>
          <a:prstGeom prst="rect">
            <a:avLst/>
          </a:prstGeom>
        </p:spPr>
      </p:pic>
    </p:spTree>
    <p:extLst>
      <p:ext uri="{BB962C8B-B14F-4D97-AF65-F5344CB8AC3E}">
        <p14:creationId xmlns:p14="http://schemas.microsoft.com/office/powerpoint/2010/main" val="31641292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theme/theme1.xml><?xml version="1.0" encoding="utf-8"?>
<a:theme xmlns:a="http://schemas.openxmlformats.org/drawingml/2006/main" name="UL RPC">
  <a:themeElements>
    <a:clrScheme name="UL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UL">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Book Antiqua"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Book Antiqua" pitchFamily="18" charset="0"/>
          </a:defRPr>
        </a:defPPr>
      </a:lstStyle>
    </a:lnDef>
  </a:objectDefaults>
  <a:extraClrSchemeLst>
    <a:extraClrScheme>
      <a:clrScheme name="UL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L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L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L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L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L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L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TotalTime>
  <Words>3172</Words>
  <Application>Microsoft Macintosh PowerPoint</Application>
  <PresentationFormat>Widescreen</PresentationFormat>
  <Paragraphs>305</Paragraphs>
  <Slides>28</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Aptos</vt:lpstr>
      <vt:lpstr>Arial</vt:lpstr>
      <vt:lpstr>Book Antiqua</vt:lpstr>
      <vt:lpstr>Calibri</vt:lpstr>
      <vt:lpstr>Constantia</vt:lpstr>
      <vt:lpstr>Times New Roman</vt:lpstr>
      <vt:lpstr>UL RPC</vt:lpstr>
      <vt:lpstr>Microfabricated Gas Sensor Array  For The Detection Of Airborne  Toxic Organic Compounds</vt:lpstr>
      <vt:lpstr>Introduction and Purpose</vt:lpstr>
      <vt:lpstr>Introduction and Purpose</vt:lpstr>
      <vt:lpstr>Introduction and Purpose</vt:lpstr>
      <vt:lpstr>Sensor Design and Mechanism</vt:lpstr>
      <vt:lpstr>Sensor Design and Mechanism</vt:lpstr>
      <vt:lpstr>Selectivity and Sensitivity</vt:lpstr>
      <vt:lpstr>Selectivity and Sensitivity</vt:lpstr>
      <vt:lpstr>Experimental Procedure</vt:lpstr>
      <vt:lpstr>Experimental Procedure</vt:lpstr>
      <vt:lpstr>Experimental Procedure</vt:lpstr>
      <vt:lpstr>PowerPoint Presentation</vt:lpstr>
      <vt:lpstr>PowerPoint Presentation</vt:lpstr>
      <vt:lpstr>PowerPoint Presentation</vt:lpstr>
      <vt:lpstr>Data and Analysis: Benzene</vt:lpstr>
      <vt:lpstr>Conclusions</vt:lpstr>
      <vt:lpstr>Thank YOU! </vt:lpstr>
      <vt:lpstr>Extra slides</vt:lpstr>
      <vt:lpstr>Introduction and Purpose</vt:lpstr>
      <vt:lpstr>Data and Analysis: 16-MHA</vt:lpstr>
      <vt:lpstr>PowerPoint Presentation</vt:lpstr>
      <vt:lpstr>PowerPoint Presentation</vt:lpstr>
      <vt:lpstr>Data and Analysis: Ethanol</vt:lpstr>
      <vt:lpstr>Data and Analysis: 16-MHA</vt:lpstr>
      <vt:lpstr>Calibration Curves</vt:lpstr>
      <vt:lpstr>Thiol Information</vt:lpstr>
      <vt:lpstr>Sensor Design and Mechanism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Madilyn Tran</dc:creator>
  <cp:lastModifiedBy>Madilyn Tran</cp:lastModifiedBy>
  <cp:revision>1</cp:revision>
  <dcterms:created xsi:type="dcterms:W3CDTF">2026-07-31T12:10:27Z</dcterms:created>
  <dcterms:modified xsi:type="dcterms:W3CDTF">2026-07-31T13:56:08Z</dcterms:modified>
</cp:coreProperties>
</file>