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hII4N9OCBt+Hr3Z4MP0xDq1TlaN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 name="Google Shape;5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0" name="Google Shape;6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1"/>
        <p:cNvGrpSpPr/>
        <p:nvPr/>
      </p:nvGrpSpPr>
      <p:grpSpPr>
        <a:xfrm>
          <a:off x="0" y="0"/>
          <a:ext cx="0" cy="0"/>
          <a:chOff x="0" y="0"/>
          <a:chExt cx="0" cy="0"/>
        </a:xfrm>
      </p:grpSpPr>
      <p:sp>
        <p:nvSpPr>
          <p:cNvPr id="1682" name="Google Shape;1682;g3f5e774e2e4_0_12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3" name="Google Shape;1683;g3f5e774e2e4_0_12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Clr>
                <a:schemeClr val="dk1"/>
              </a:buClr>
              <a:buSzPts val="1400"/>
              <a:buChar char="●"/>
            </a:pPr>
            <a:r>
              <a:rPr lang="en-US" sz="1400"/>
              <a:t>DAY 1</a:t>
            </a:r>
            <a:endParaRPr sz="1400"/>
          </a:p>
          <a:p>
            <a:pPr marL="457200" lvl="0" indent="-317500" algn="l" rtl="0">
              <a:lnSpc>
                <a:spcPct val="100000"/>
              </a:lnSpc>
              <a:spcBef>
                <a:spcPts val="0"/>
              </a:spcBef>
              <a:spcAft>
                <a:spcPts val="0"/>
              </a:spcAft>
              <a:buClr>
                <a:schemeClr val="dk1"/>
              </a:buClr>
              <a:buSzPts val="1400"/>
              <a:buChar char="●"/>
            </a:pPr>
            <a:r>
              <a:rPr lang="en-US" sz="1400"/>
              <a:t>mention what it CAN (like trapping) but can’t do (measurments, data extraction, trapping consistently, easpiauly for the majority of the summer). Just trapping and viewing camera feed isnt enough!</a:t>
            </a:r>
            <a:endParaRPr sz="1400"/>
          </a:p>
          <a:p>
            <a:pPr marL="0" lvl="0" indent="0" algn="l" rtl="0">
              <a:lnSpc>
                <a:spcPct val="115000"/>
              </a:lnSpc>
              <a:spcBef>
                <a:spcPts val="0"/>
              </a:spcBef>
              <a:spcAft>
                <a:spcPts val="0"/>
              </a:spcAft>
              <a:buSzPts val="1400"/>
              <a:buNone/>
            </a:pPr>
            <a:endParaRPr sz="1400"/>
          </a:p>
          <a:p>
            <a:pPr marL="457200" lvl="0" indent="-317500" algn="l" rtl="0">
              <a:lnSpc>
                <a:spcPct val="100000"/>
              </a:lnSpc>
              <a:spcBef>
                <a:spcPts val="0"/>
              </a:spcBef>
              <a:spcAft>
                <a:spcPts val="0"/>
              </a:spcAft>
              <a:buSzPts val="1400"/>
              <a:buChar char="●"/>
            </a:pPr>
            <a:r>
              <a:rPr lang="en-US" sz="1400"/>
              <a:t>Environments noise &gt; drift &gt; power wattage issues (stuck in the micro-watts) &gt; prevents trapping</a:t>
            </a:r>
            <a:endParaRPr sz="1400"/>
          </a:p>
          <a:p>
            <a:pPr marL="457200" lvl="0" indent="-317500" algn="l" rtl="0">
              <a:lnSpc>
                <a:spcPct val="100000"/>
              </a:lnSpc>
              <a:spcBef>
                <a:spcPts val="0"/>
              </a:spcBef>
              <a:spcAft>
                <a:spcPts val="0"/>
              </a:spcAft>
              <a:buSzPts val="1400"/>
              <a:buChar char="●"/>
            </a:pPr>
            <a:r>
              <a:rPr lang="en-US" sz="1400"/>
              <a:t>Couldn’t trap atoms in the MOT anymore; everything from the components, polarization of light, and the software were not optimal for strong trapping.</a:t>
            </a:r>
            <a:endParaRPr sz="1400"/>
          </a:p>
          <a:p>
            <a:pPr marL="457200" lvl="0" indent="-317500" algn="l" rtl="0">
              <a:lnSpc>
                <a:spcPct val="100000"/>
              </a:lnSpc>
              <a:spcBef>
                <a:spcPts val="0"/>
              </a:spcBef>
              <a:spcAft>
                <a:spcPts val="0"/>
              </a:spcAft>
              <a:buSzPts val="1400"/>
              <a:buChar char="●"/>
            </a:pPr>
            <a:r>
              <a:rPr lang="en-US" sz="1400"/>
              <a:t>A lot of troubleshooting occurs </a:t>
            </a:r>
            <a:endParaRPr sz="1400"/>
          </a:p>
          <a:p>
            <a:pPr marL="914400" lvl="1" indent="-317500" algn="l" rtl="0">
              <a:lnSpc>
                <a:spcPct val="115000"/>
              </a:lnSpc>
              <a:spcBef>
                <a:spcPts val="0"/>
              </a:spcBef>
              <a:spcAft>
                <a:spcPts val="0"/>
              </a:spcAft>
              <a:buSzPts val="1400"/>
              <a:buChar char="○"/>
            </a:pPr>
            <a:r>
              <a:rPr lang="en-US" sz="1400"/>
              <a:t>Align optical paths and steering mirrors, maintain vacuum pressure in the chamber, and calibrate polarization of light, just to keep drift at a minimum.</a:t>
            </a:r>
            <a:endParaRPr sz="1400"/>
          </a:p>
          <a:p>
            <a:pPr marL="457200" lvl="0" indent="-317500" algn="l" rtl="0">
              <a:lnSpc>
                <a:spcPct val="115000"/>
              </a:lnSpc>
              <a:spcBef>
                <a:spcPts val="0"/>
              </a:spcBef>
              <a:spcAft>
                <a:spcPts val="0"/>
              </a:spcAft>
              <a:buSzPts val="1400"/>
              <a:buChar char="●"/>
            </a:pPr>
            <a:r>
              <a:rPr lang="en-US" sz="1400"/>
              <a:t>So, our mission for most of the summer was learn deeply about the mot, understand and calibrate each of its components, in order TO COMBAT against drift caused by external noise and Start TRAPPING AGAIN. </a:t>
            </a:r>
            <a:endParaRPr sz="1400"/>
          </a:p>
          <a:p>
            <a:pPr marL="457200" lvl="0" indent="-317500" algn="l" rtl="0">
              <a:lnSpc>
                <a:spcPct val="100000"/>
              </a:lnSpc>
              <a:spcBef>
                <a:spcPts val="0"/>
              </a:spcBef>
              <a:spcAft>
                <a:spcPts val="0"/>
              </a:spcAft>
              <a:buSzPts val="1400"/>
              <a:buChar char="●"/>
            </a:pPr>
            <a:r>
              <a:rPr lang="en-US" sz="1400"/>
              <a:t>But this is expected, think about it: </a:t>
            </a:r>
            <a:endParaRPr sz="1400"/>
          </a:p>
          <a:p>
            <a:pPr marL="914400" lvl="1" indent="-317500" algn="l" rtl="0">
              <a:lnSpc>
                <a:spcPct val="115000"/>
              </a:lnSpc>
              <a:spcBef>
                <a:spcPts val="0"/>
              </a:spcBef>
              <a:spcAft>
                <a:spcPts val="0"/>
              </a:spcAft>
              <a:buSzPts val="1400"/>
              <a:buChar char="○"/>
            </a:pPr>
            <a:r>
              <a:rPr lang="en-US" sz="1400"/>
              <a:t>The neutral atoms’ extreme vulnerability to environmental changes (weather, thermal fluctuations, acoustic noise) is actually the exact physical property that makes cold-atom systems the ultimate basis for next-generation quantum sensors (sensing gravity shifts, magnetic anomalies, etc.).</a:t>
            </a:r>
            <a:endParaRPr sz="1400"/>
          </a:p>
          <a:p>
            <a:pPr marL="914400" lvl="1" indent="-317500" algn="l" rtl="0">
              <a:lnSpc>
                <a:spcPct val="115000"/>
              </a:lnSpc>
              <a:spcBef>
                <a:spcPts val="0"/>
              </a:spcBef>
              <a:spcAft>
                <a:spcPts val="0"/>
              </a:spcAft>
              <a:buSzPts val="1400"/>
              <a:buChar char="○"/>
            </a:pPr>
            <a:r>
              <a:rPr lang="en-US" sz="1400"/>
              <a:t>We are constantly fighting against the nature of these quantum atoms; their strength, their hyper-sentatie; their promises… are our constant struggle to control </a:t>
            </a:r>
            <a:endParaRPr sz="1400"/>
          </a:p>
        </p:txBody>
      </p:sp>
      <p:sp>
        <p:nvSpPr>
          <p:cNvPr id="1684" name="Google Shape;1684;g3f5e774e2e4_0_126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9"/>
        <p:cNvGrpSpPr/>
        <p:nvPr/>
      </p:nvGrpSpPr>
      <p:grpSpPr>
        <a:xfrm>
          <a:off x="0" y="0"/>
          <a:ext cx="0" cy="0"/>
          <a:chOff x="0" y="0"/>
          <a:chExt cx="0" cy="0"/>
        </a:xfrm>
      </p:grpSpPr>
      <p:sp>
        <p:nvSpPr>
          <p:cNvPr id="1860" name="Google Shape;1860;g3ef1a4d6401_0_19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61" name="Google Shape;1861;g3ef1a4d6401_0_19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Clr>
                <a:schemeClr val="dk1"/>
              </a:buClr>
              <a:buSzPts val="1400"/>
              <a:buChar char="●"/>
            </a:pPr>
            <a:r>
              <a:rPr lang="en-US" sz="1400"/>
              <a:t>explain the camera, no sisstnetly, it wiggles, etc</a:t>
            </a:r>
            <a:endParaRPr sz="1400"/>
          </a:p>
          <a:p>
            <a:pPr marL="457200" lvl="0" indent="-317500" algn="l" rtl="0">
              <a:lnSpc>
                <a:spcPct val="100000"/>
              </a:lnSpc>
              <a:spcBef>
                <a:spcPts val="0"/>
              </a:spcBef>
              <a:spcAft>
                <a:spcPts val="0"/>
              </a:spcAft>
              <a:buClr>
                <a:schemeClr val="dk1"/>
              </a:buClr>
              <a:buSzPts val="1400"/>
              <a:buChar char="●"/>
            </a:pPr>
            <a:r>
              <a:rPr lang="en-US" sz="1400"/>
              <a:t>Data integrity wasn’t possible yet. </a:t>
            </a:r>
            <a:endParaRPr sz="1400"/>
          </a:p>
          <a:p>
            <a:pPr marL="457200" lvl="0" indent="-317500" algn="l" rtl="0">
              <a:lnSpc>
                <a:spcPct val="100000"/>
              </a:lnSpc>
              <a:spcBef>
                <a:spcPts val="0"/>
              </a:spcBef>
              <a:spcAft>
                <a:spcPts val="0"/>
              </a:spcAft>
              <a:buClr>
                <a:schemeClr val="dk1"/>
              </a:buClr>
              <a:buSzPts val="1400"/>
              <a:buChar char="●"/>
            </a:pPr>
            <a:r>
              <a:rPr lang="en-US" sz="1400"/>
              <a:t>My objective towards that goal is impleamting a rigid, standardized imaging system</a:t>
            </a:r>
            <a:endParaRPr/>
          </a:p>
        </p:txBody>
      </p:sp>
      <p:sp>
        <p:nvSpPr>
          <p:cNvPr id="1862" name="Google Shape;1862;g3ef1a4d6401_0_196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6"/>
        <p:cNvGrpSpPr/>
        <p:nvPr/>
      </p:nvGrpSpPr>
      <p:grpSpPr>
        <a:xfrm>
          <a:off x="0" y="0"/>
          <a:ext cx="0" cy="0"/>
          <a:chOff x="0" y="0"/>
          <a:chExt cx="0" cy="0"/>
        </a:xfrm>
      </p:grpSpPr>
      <p:sp>
        <p:nvSpPr>
          <p:cNvPr id="2037" name="Google Shape;203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8" name="Google Shape;2038;p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9" name="Google Shape;2039;p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19" name="Google Shape;2219;p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did this while fixing the mot, and by the early or mid July…</a:t>
            </a:r>
            <a:endParaRPr/>
          </a:p>
        </p:txBody>
      </p:sp>
      <p:sp>
        <p:nvSpPr>
          <p:cNvPr id="2220" name="Google Shape;2220;p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0"/>
        <p:cNvGrpSpPr/>
        <p:nvPr/>
      </p:nvGrpSpPr>
      <p:grpSpPr>
        <a:xfrm>
          <a:off x="0" y="0"/>
          <a:ext cx="0" cy="0"/>
          <a:chOff x="0" y="0"/>
          <a:chExt cx="0" cy="0"/>
        </a:xfrm>
      </p:grpSpPr>
      <p:sp>
        <p:nvSpPr>
          <p:cNvPr id="2401" name="Google Shape;2401;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2" name="Google Shape;240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3" name="Google Shape;2403;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7"/>
        <p:cNvGrpSpPr/>
        <p:nvPr/>
      </p:nvGrpSpPr>
      <p:grpSpPr>
        <a:xfrm>
          <a:off x="0" y="0"/>
          <a:ext cx="0" cy="0"/>
          <a:chOff x="0" y="0"/>
          <a:chExt cx="0" cy="0"/>
        </a:xfrm>
      </p:grpSpPr>
      <p:sp>
        <p:nvSpPr>
          <p:cNvPr id="2578" name="Google Shape;2578;g3f3cdd6a44c_1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9" name="Google Shape;2579;g3f3cdd6a44c_1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80" name="Google Shape;2580;g3f3cdd6a44c_1_3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4"/>
        <p:cNvGrpSpPr/>
        <p:nvPr/>
      </p:nvGrpSpPr>
      <p:grpSpPr>
        <a:xfrm>
          <a:off x="0" y="0"/>
          <a:ext cx="0" cy="0"/>
          <a:chOff x="0" y="0"/>
          <a:chExt cx="0" cy="0"/>
        </a:xfrm>
      </p:grpSpPr>
      <p:sp>
        <p:nvSpPr>
          <p:cNvPr id="2755" name="Google Shape;2755;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56" name="Google Shape;2756;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57" name="Google Shape;2757;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1"/>
        <p:cNvGrpSpPr/>
        <p:nvPr/>
      </p:nvGrpSpPr>
      <p:grpSpPr>
        <a:xfrm>
          <a:off x="0" y="0"/>
          <a:ext cx="0" cy="0"/>
          <a:chOff x="0" y="0"/>
          <a:chExt cx="0" cy="0"/>
        </a:xfrm>
      </p:grpSpPr>
      <p:sp>
        <p:nvSpPr>
          <p:cNvPr id="2932" name="Google Shape;2932;g3f3cdd6a44c_1_3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3" name="Google Shape;2933;g3f3cdd6a44c_1_3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combined with previous slide</a:t>
            </a:r>
            <a:endParaRPr/>
          </a:p>
        </p:txBody>
      </p:sp>
      <p:sp>
        <p:nvSpPr>
          <p:cNvPr id="2934" name="Google Shape;2934;g3f3cdd6a44c_1_3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2"/>
        <p:cNvGrpSpPr/>
        <p:nvPr/>
      </p:nvGrpSpPr>
      <p:grpSpPr>
        <a:xfrm>
          <a:off x="0" y="0"/>
          <a:ext cx="0" cy="0"/>
          <a:chOff x="0" y="0"/>
          <a:chExt cx="0" cy="0"/>
        </a:xfrm>
      </p:grpSpPr>
      <p:sp>
        <p:nvSpPr>
          <p:cNvPr id="3113" name="Google Shape;3113;g3f9324fdf95_0_3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4" name="Google Shape;3114;g3f9324fdf95_0_3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SzPts val="1400"/>
              <a:buNone/>
            </a:pPr>
            <a:endParaRPr sz="1400"/>
          </a:p>
        </p:txBody>
      </p:sp>
      <p:sp>
        <p:nvSpPr>
          <p:cNvPr id="3115" name="Google Shape;3115;g3f9324fdf95_0_3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8"/>
        <p:cNvGrpSpPr/>
        <p:nvPr/>
      </p:nvGrpSpPr>
      <p:grpSpPr>
        <a:xfrm>
          <a:off x="0" y="0"/>
          <a:ext cx="0" cy="0"/>
          <a:chOff x="0" y="0"/>
          <a:chExt cx="0" cy="0"/>
        </a:xfrm>
      </p:grpSpPr>
      <p:sp>
        <p:nvSpPr>
          <p:cNvPr id="3289" name="Google Shape;3289;g3f9324fdf95_0_1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90" name="Google Shape;3290;g3f9324fdf95_0_1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SzPts val="1400"/>
              <a:buNone/>
            </a:pPr>
            <a:endParaRPr sz="1400"/>
          </a:p>
        </p:txBody>
      </p:sp>
      <p:sp>
        <p:nvSpPr>
          <p:cNvPr id="3291" name="Google Shape;3291;g3f9324fdf95_0_1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f813eb1a35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3f813eb1a35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Clr>
                <a:schemeClr val="dk1"/>
              </a:buClr>
              <a:buSzPts val="1400"/>
              <a:buFont typeface="Calibri"/>
              <a:buChar char="●"/>
            </a:pPr>
            <a:r>
              <a:rPr lang="en-US" sz="1400"/>
              <a:t>In the world today, Quantum already exists in our semiconductors, lasers, MRI scans, and GPS systems.</a:t>
            </a:r>
            <a:endParaRPr sz="1400"/>
          </a:p>
          <a:p>
            <a:pPr marL="914400" lvl="1" indent="-317500" algn="l" rtl="0">
              <a:lnSpc>
                <a:spcPct val="100000"/>
              </a:lnSpc>
              <a:spcBef>
                <a:spcPts val="0"/>
              </a:spcBef>
              <a:spcAft>
                <a:spcPts val="0"/>
              </a:spcAft>
              <a:buClr>
                <a:schemeClr val="dk1"/>
              </a:buClr>
              <a:buSzPts val="1400"/>
              <a:buChar char="○"/>
            </a:pPr>
            <a:r>
              <a:rPr lang="en-US" sz="1400"/>
              <a:t>These technologies are based on collective quantum principles and mechanics</a:t>
            </a:r>
            <a:endParaRPr sz="1400"/>
          </a:p>
          <a:p>
            <a:pPr marL="457200" lvl="0" indent="-317500" algn="l" rtl="0">
              <a:lnSpc>
                <a:spcPct val="100000"/>
              </a:lnSpc>
              <a:spcBef>
                <a:spcPts val="0"/>
              </a:spcBef>
              <a:spcAft>
                <a:spcPts val="0"/>
              </a:spcAft>
              <a:buClr>
                <a:schemeClr val="dk1"/>
              </a:buClr>
              <a:buSzPts val="1400"/>
              <a:buChar char="●"/>
            </a:pPr>
            <a:r>
              <a:rPr lang="en-US" sz="1400"/>
              <a:t>We’re not gonna stop there, we’re working on advancing the next generation of quantum technology. </a:t>
            </a:r>
            <a:endParaRPr sz="1400"/>
          </a:p>
          <a:p>
            <a:pPr marL="457200" lvl="0" indent="-317500" algn="l" rtl="0">
              <a:lnSpc>
                <a:spcPct val="100000"/>
              </a:lnSpc>
              <a:spcBef>
                <a:spcPts val="0"/>
              </a:spcBef>
              <a:spcAft>
                <a:spcPts val="0"/>
              </a:spcAft>
              <a:buClr>
                <a:schemeClr val="dk1"/>
              </a:buClr>
              <a:buSzPts val="1400"/>
              <a:buChar char="●"/>
            </a:pPr>
            <a:r>
              <a:rPr lang="en-US" sz="1400"/>
              <a:t>One day, future breakthroughs will change society through advancements, such as qubits rapidly processing information</a:t>
            </a:r>
            <a:endParaRPr sz="1400"/>
          </a:p>
          <a:p>
            <a:pPr marL="457200" lvl="0" indent="-317500" algn="l" rtl="0">
              <a:lnSpc>
                <a:spcPct val="100000"/>
              </a:lnSpc>
              <a:spcBef>
                <a:spcPts val="0"/>
              </a:spcBef>
              <a:spcAft>
                <a:spcPts val="0"/>
              </a:spcAft>
              <a:buSzPts val="1400"/>
              <a:buChar char="●"/>
            </a:pPr>
            <a:r>
              <a:rPr lang="en-US" sz="1400"/>
              <a:t>and quantum sensors that are ultra-precise in detecting changes in gravitational waves. </a:t>
            </a:r>
            <a:endParaRPr sz="1400"/>
          </a:p>
          <a:p>
            <a:pPr marL="457200" lvl="0" indent="-317500" algn="l" rtl="0">
              <a:lnSpc>
                <a:spcPct val="100000"/>
              </a:lnSpc>
              <a:spcBef>
                <a:spcPts val="0"/>
              </a:spcBef>
              <a:spcAft>
                <a:spcPts val="0"/>
              </a:spcAft>
              <a:buClr>
                <a:schemeClr val="dk1"/>
              </a:buClr>
              <a:buSzPts val="1400"/>
              <a:buChar char="●"/>
            </a:pPr>
            <a:r>
              <a:rPr lang="en-US" sz="1400"/>
              <a:t>The next era of quantum is manipulate controlling the individual atoms directly</a:t>
            </a:r>
            <a:endParaRPr sz="1400"/>
          </a:p>
          <a:p>
            <a:pPr marL="457200" lvl="0" indent="-317500" algn="l" rtl="0">
              <a:lnSpc>
                <a:spcPct val="100000"/>
              </a:lnSpc>
              <a:spcBef>
                <a:spcPts val="0"/>
              </a:spcBef>
              <a:spcAft>
                <a:spcPts val="0"/>
              </a:spcAft>
              <a:buClr>
                <a:schemeClr val="dk1"/>
              </a:buClr>
              <a:buSzPts val="1400"/>
              <a:buChar char="●"/>
            </a:pPr>
            <a:r>
              <a:rPr lang="en-US" sz="1400"/>
              <a:t>And with that, comes with its own challenges and limitations</a:t>
            </a:r>
            <a:endParaRPr sz="1400"/>
          </a:p>
        </p:txBody>
      </p:sp>
      <p:sp>
        <p:nvSpPr>
          <p:cNvPr id="239" name="Google Shape;239;g3f813eb1a35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4"/>
        <p:cNvGrpSpPr/>
        <p:nvPr/>
      </p:nvGrpSpPr>
      <p:grpSpPr>
        <a:xfrm>
          <a:off x="0" y="0"/>
          <a:ext cx="0" cy="0"/>
          <a:chOff x="0" y="0"/>
          <a:chExt cx="0" cy="0"/>
        </a:xfrm>
      </p:grpSpPr>
      <p:sp>
        <p:nvSpPr>
          <p:cNvPr id="3465" name="Google Shape;3465;g3f9324fdf95_0_5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6" name="Google Shape;3466;g3f9324fdf95_0_5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SzPts val="1400"/>
              <a:buNone/>
            </a:pPr>
            <a:endParaRPr sz="1400"/>
          </a:p>
        </p:txBody>
      </p:sp>
      <p:sp>
        <p:nvSpPr>
          <p:cNvPr id="3467" name="Google Shape;3467;g3f9324fdf95_0_5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2"/>
        <p:cNvGrpSpPr/>
        <p:nvPr/>
      </p:nvGrpSpPr>
      <p:grpSpPr>
        <a:xfrm>
          <a:off x="0" y="0"/>
          <a:ext cx="0" cy="0"/>
          <a:chOff x="0" y="0"/>
          <a:chExt cx="0" cy="0"/>
        </a:xfrm>
      </p:grpSpPr>
      <p:sp>
        <p:nvSpPr>
          <p:cNvPr id="3643" name="Google Shape;3643;g3f5e24777e5_1_1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4" name="Google Shape;3644;g3f5e24777e5_1_1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SzPts val="1400"/>
              <a:buNone/>
            </a:pPr>
            <a:r>
              <a:rPr lang="en-US" sz="1400"/>
              <a:t>Add future plan of automated process</a:t>
            </a:r>
            <a:endParaRPr sz="1400"/>
          </a:p>
          <a:p>
            <a:pPr marL="457200" lvl="0" indent="0" algn="l" rtl="0">
              <a:lnSpc>
                <a:spcPct val="100000"/>
              </a:lnSpc>
              <a:spcBef>
                <a:spcPts val="0"/>
              </a:spcBef>
              <a:spcAft>
                <a:spcPts val="0"/>
              </a:spcAft>
              <a:buSzPts val="1400"/>
              <a:buNone/>
            </a:pPr>
            <a:r>
              <a:rPr lang="en-US" sz="1400"/>
              <a:t>And the takeaway; why do this? why does this matter? </a:t>
            </a:r>
            <a:endParaRPr sz="1400"/>
          </a:p>
          <a:p>
            <a:pPr marL="457200" lvl="0" indent="0" algn="l" rtl="0">
              <a:lnSpc>
                <a:spcPct val="100000"/>
              </a:lnSpc>
              <a:spcBef>
                <a:spcPts val="0"/>
              </a:spcBef>
              <a:spcAft>
                <a:spcPts val="0"/>
              </a:spcAft>
              <a:buSzPts val="1400"/>
              <a:buNone/>
            </a:pPr>
            <a:r>
              <a:rPr lang="en-US" sz="1400"/>
              <a:t>(Mot, foundation to study; playground; importance of reliable, streamlined data process)</a:t>
            </a:r>
            <a:endParaRPr sz="1400"/>
          </a:p>
        </p:txBody>
      </p:sp>
      <p:sp>
        <p:nvSpPr>
          <p:cNvPr id="3645" name="Google Shape;3645;g3f5e24777e5_1_1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0"/>
        <p:cNvGrpSpPr/>
        <p:nvPr/>
      </p:nvGrpSpPr>
      <p:grpSpPr>
        <a:xfrm>
          <a:off x="0" y="0"/>
          <a:ext cx="0" cy="0"/>
          <a:chOff x="0" y="0"/>
          <a:chExt cx="0" cy="0"/>
        </a:xfrm>
      </p:grpSpPr>
      <p:sp>
        <p:nvSpPr>
          <p:cNvPr id="3821" name="Google Shape;3821;g3f5e774e2e4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22" name="Google Shape;3822;g3f5e774e2e4_0_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SzPts val="1400"/>
              <a:buNone/>
            </a:pPr>
            <a:r>
              <a:rPr lang="en-US" sz="1400"/>
              <a:t>if i had more time:</a:t>
            </a:r>
            <a:endParaRPr sz="1400"/>
          </a:p>
          <a:p>
            <a:pPr marL="457200" lvl="0" indent="0" algn="l" rtl="0">
              <a:lnSpc>
                <a:spcPct val="100000"/>
              </a:lnSpc>
              <a:spcBef>
                <a:spcPts val="0"/>
              </a:spcBef>
              <a:spcAft>
                <a:spcPts val="0"/>
              </a:spcAft>
              <a:buSzPts val="1400"/>
              <a:buNone/>
            </a:pPr>
            <a:r>
              <a:rPr lang="en-US" sz="1400"/>
              <a:t>Add future plan of automated process</a:t>
            </a:r>
            <a:endParaRPr sz="1400"/>
          </a:p>
          <a:p>
            <a:pPr marL="457200" lvl="0" indent="0" algn="l" rtl="0">
              <a:lnSpc>
                <a:spcPct val="100000"/>
              </a:lnSpc>
              <a:spcBef>
                <a:spcPts val="0"/>
              </a:spcBef>
              <a:spcAft>
                <a:spcPts val="0"/>
              </a:spcAft>
              <a:buSzPts val="1400"/>
              <a:buNone/>
            </a:pPr>
            <a:r>
              <a:rPr lang="en-US" sz="1400"/>
              <a:t>And the takeaway; why do this? why does this matter? </a:t>
            </a:r>
            <a:endParaRPr sz="1400"/>
          </a:p>
          <a:p>
            <a:pPr marL="457200" lvl="0" indent="0" algn="l" rtl="0">
              <a:lnSpc>
                <a:spcPct val="100000"/>
              </a:lnSpc>
              <a:spcBef>
                <a:spcPts val="0"/>
              </a:spcBef>
              <a:spcAft>
                <a:spcPts val="0"/>
              </a:spcAft>
              <a:buSzPts val="1400"/>
              <a:buNone/>
            </a:pPr>
            <a:r>
              <a:rPr lang="en-US" sz="1400"/>
              <a:t>(Mot, foundation to study; playground; </a:t>
            </a:r>
            <a:endParaRPr sz="1400"/>
          </a:p>
          <a:p>
            <a:pPr marL="457200" lvl="0" indent="-317500" algn="l" rtl="0">
              <a:lnSpc>
                <a:spcPct val="100000"/>
              </a:lnSpc>
              <a:spcBef>
                <a:spcPts val="0"/>
              </a:spcBef>
              <a:spcAft>
                <a:spcPts val="0"/>
              </a:spcAft>
              <a:buClr>
                <a:schemeClr val="dk1"/>
              </a:buClr>
              <a:buSzPts val="1400"/>
              <a:buChar char="●"/>
            </a:pPr>
            <a:r>
              <a:rPr lang="en-US" sz="1400"/>
              <a:t>This localized cloud of ultracold atoms serves as a fundamental sandbox for to study and manipulate neutral-atoms for potential experiments..</a:t>
            </a:r>
            <a:endParaRPr sz="1400"/>
          </a:p>
          <a:p>
            <a:pPr marL="457200" lvl="0" indent="-317500" algn="l" rtl="0">
              <a:lnSpc>
                <a:spcPct val="100000"/>
              </a:lnSpc>
              <a:spcBef>
                <a:spcPts val="0"/>
              </a:spcBef>
              <a:spcAft>
                <a:spcPts val="0"/>
              </a:spcAft>
              <a:buClr>
                <a:schemeClr val="dk1"/>
              </a:buClr>
              <a:buSzPts val="1400"/>
              <a:buChar char="●"/>
            </a:pPr>
            <a:r>
              <a:rPr lang="en-US" sz="1400"/>
              <a:t>The highly responsive nature of cold-atom traps highlights their massive potential for advanced, next-generation quantum sensors (e.g., gravimeters, atomic clocks, and magnetometers).</a:t>
            </a:r>
            <a:endParaRPr sz="1400"/>
          </a:p>
          <a:p>
            <a:pPr marL="457200" lvl="0" indent="-317500" algn="l" rtl="0">
              <a:lnSpc>
                <a:spcPct val="100000"/>
              </a:lnSpc>
              <a:spcBef>
                <a:spcPts val="0"/>
              </a:spcBef>
              <a:spcAft>
                <a:spcPts val="0"/>
              </a:spcAft>
              <a:buClr>
                <a:schemeClr val="dk1"/>
              </a:buClr>
              <a:buSzPts val="1400"/>
              <a:buChar char="●"/>
            </a:pPr>
            <a:r>
              <a:rPr lang="en-US" sz="1400"/>
              <a:t>my work was important</a:t>
            </a:r>
            <a:endParaRPr sz="1400"/>
          </a:p>
          <a:p>
            <a:pPr marL="914400" lvl="1" indent="-228600" algn="l" rtl="0">
              <a:lnSpc>
                <a:spcPct val="100000"/>
              </a:lnSpc>
              <a:spcBef>
                <a:spcPts val="0"/>
              </a:spcBef>
              <a:spcAft>
                <a:spcPts val="0"/>
              </a:spcAft>
              <a:buClr>
                <a:schemeClr val="dk1"/>
              </a:buClr>
              <a:buSzPts val="1400"/>
              <a:buNone/>
            </a:pPr>
            <a:r>
              <a:rPr lang="en-US" sz="1400"/>
              <a:t>importance of reliably collect consisten images without flawed data</a:t>
            </a:r>
            <a:endParaRPr sz="1400"/>
          </a:p>
          <a:p>
            <a:pPr marL="914400" lvl="1" indent="-228600" algn="l" rtl="0">
              <a:lnSpc>
                <a:spcPct val="100000"/>
              </a:lnSpc>
              <a:spcBef>
                <a:spcPts val="0"/>
              </a:spcBef>
              <a:spcAft>
                <a:spcPts val="0"/>
              </a:spcAft>
              <a:buClr>
                <a:schemeClr val="dk1"/>
              </a:buClr>
              <a:buSzPts val="1400"/>
              <a:buNone/>
            </a:pPr>
            <a:r>
              <a:rPr lang="en-US" sz="1400"/>
              <a:t>streamlined data collecting process for potential future experience on these neutral atoms in the MOT. </a:t>
            </a:r>
            <a:endParaRPr sz="1400"/>
          </a:p>
          <a:p>
            <a:pPr marL="914400" lvl="1" indent="-228600" algn="l" rtl="0">
              <a:lnSpc>
                <a:spcPct val="100000"/>
              </a:lnSpc>
              <a:spcBef>
                <a:spcPts val="0"/>
              </a:spcBef>
              <a:spcAft>
                <a:spcPts val="0"/>
              </a:spcAft>
              <a:buClr>
                <a:schemeClr val="dk1"/>
              </a:buClr>
              <a:buSzPts val="1400"/>
              <a:buNone/>
            </a:pPr>
            <a:r>
              <a:rPr lang="en-US" sz="1400"/>
              <a:t>future people will work on the MOt with these tools set up in place for them, and theyre plenty of room for improvements. Im proud for that.</a:t>
            </a:r>
            <a:endParaRPr sz="1400"/>
          </a:p>
          <a:p>
            <a:pPr marL="914400" lvl="1" indent="-228600" algn="l" rtl="0">
              <a:lnSpc>
                <a:spcPct val="100000"/>
              </a:lnSpc>
              <a:spcBef>
                <a:spcPts val="0"/>
              </a:spcBef>
              <a:spcAft>
                <a:spcPts val="0"/>
              </a:spcAft>
              <a:buClr>
                <a:schemeClr val="dk1"/>
              </a:buClr>
              <a:buSzPts val="1400"/>
              <a:buNone/>
            </a:pPr>
            <a:endParaRPr sz="1400"/>
          </a:p>
        </p:txBody>
      </p:sp>
      <p:sp>
        <p:nvSpPr>
          <p:cNvPr id="3823" name="Google Shape;3823;g3f5e774e2e4_0_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7"/>
        <p:cNvGrpSpPr/>
        <p:nvPr/>
      </p:nvGrpSpPr>
      <p:grpSpPr>
        <a:xfrm>
          <a:off x="0" y="0"/>
          <a:ext cx="0" cy="0"/>
          <a:chOff x="0" y="0"/>
          <a:chExt cx="0" cy="0"/>
        </a:xfrm>
      </p:grpSpPr>
      <p:sp>
        <p:nvSpPr>
          <p:cNvPr id="3998" name="Google Shape;3998;g3f81fdecb58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99" name="Google Shape;3999;g3f81fdecb58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SzPts val="1400"/>
              <a:buNone/>
            </a:pPr>
            <a:endParaRPr sz="1400"/>
          </a:p>
        </p:txBody>
      </p:sp>
      <p:sp>
        <p:nvSpPr>
          <p:cNvPr id="4000" name="Google Shape;4000;g3f81fdecb58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3"/>
        <p:cNvGrpSpPr/>
        <p:nvPr/>
      </p:nvGrpSpPr>
      <p:grpSpPr>
        <a:xfrm>
          <a:off x="0" y="0"/>
          <a:ext cx="0" cy="0"/>
          <a:chOff x="0" y="0"/>
          <a:chExt cx="0" cy="0"/>
        </a:xfrm>
      </p:grpSpPr>
      <p:sp>
        <p:nvSpPr>
          <p:cNvPr id="4174" name="Google Shape;4174;g3f5e24777e5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5" name="Google Shape;4175;g3f5e24777e5_0_3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0" algn="l" rtl="0">
              <a:lnSpc>
                <a:spcPct val="100000"/>
              </a:lnSpc>
              <a:spcBef>
                <a:spcPts val="0"/>
              </a:spcBef>
              <a:spcAft>
                <a:spcPts val="0"/>
              </a:spcAft>
              <a:buSzPts val="1400"/>
              <a:buNone/>
            </a:pPr>
            <a:endParaRPr sz="1400"/>
          </a:p>
        </p:txBody>
      </p:sp>
      <p:sp>
        <p:nvSpPr>
          <p:cNvPr id="4176" name="Google Shape;4176;g3f5e24777e5_0_3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g3f81bc6266f_1_17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g3f81bc6266f_1_17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a:t>Why aren’t we there yet?</a:t>
            </a:r>
            <a:endParaRPr sz="1400"/>
          </a:p>
          <a:p>
            <a:pPr marL="0" lvl="0" indent="0" algn="l" rtl="0">
              <a:lnSpc>
                <a:spcPct val="100000"/>
              </a:lnSpc>
              <a:spcBef>
                <a:spcPts val="0"/>
              </a:spcBef>
              <a:spcAft>
                <a:spcPts val="0"/>
              </a:spcAft>
              <a:buSzPts val="1400"/>
              <a:buNone/>
            </a:pPr>
            <a:endParaRPr sz="1400"/>
          </a:p>
          <a:p>
            <a:pPr marL="457200" lvl="0" indent="-317500" algn="l" rtl="0">
              <a:lnSpc>
                <a:spcPct val="100000"/>
              </a:lnSpc>
              <a:spcBef>
                <a:spcPts val="0"/>
              </a:spcBef>
              <a:spcAft>
                <a:spcPts val="0"/>
              </a:spcAft>
              <a:buClr>
                <a:schemeClr val="dk1"/>
              </a:buClr>
              <a:buSzPts val="1400"/>
              <a:buFont typeface="Calibri"/>
              <a:buChar char="●"/>
            </a:pPr>
            <a:r>
              <a:rPr lang="en-US" sz="1400"/>
              <a:t>Quantum decoherence</a:t>
            </a:r>
            <a:endParaRPr sz="1400"/>
          </a:p>
          <a:p>
            <a:pPr marL="457200" lvl="0" indent="-317500" algn="l" rtl="0">
              <a:lnSpc>
                <a:spcPct val="100000"/>
              </a:lnSpc>
              <a:spcBef>
                <a:spcPts val="0"/>
              </a:spcBef>
              <a:spcAft>
                <a:spcPts val="0"/>
              </a:spcAft>
              <a:buClr>
                <a:schemeClr val="dk1"/>
              </a:buClr>
              <a:buSzPts val="1400"/>
              <a:buFont typeface="Calibri"/>
              <a:buChar char="●"/>
            </a:pPr>
            <a:r>
              <a:rPr lang="en-US" sz="1400"/>
              <a:t>Atoms in quantum states are highly fragile</a:t>
            </a:r>
            <a:endParaRPr sz="1400"/>
          </a:p>
          <a:p>
            <a:pPr marL="914400" lvl="1" indent="-317500" algn="l" rtl="0">
              <a:lnSpc>
                <a:spcPct val="100000"/>
              </a:lnSpc>
              <a:spcBef>
                <a:spcPts val="0"/>
              </a:spcBef>
              <a:spcAft>
                <a:spcPts val="0"/>
              </a:spcAft>
              <a:buClr>
                <a:schemeClr val="dk1"/>
              </a:buClr>
              <a:buSzPts val="1400"/>
              <a:buChar char="○"/>
            </a:pPr>
            <a:r>
              <a:rPr lang="en-US" sz="1400"/>
              <a:t>Making it difficult to study them or manipulate them reliability </a:t>
            </a:r>
            <a:endParaRPr sz="1400"/>
          </a:p>
          <a:p>
            <a:pPr marL="914400" lvl="1" indent="-317500" algn="l" rtl="0">
              <a:lnSpc>
                <a:spcPct val="100000"/>
              </a:lnSpc>
              <a:spcBef>
                <a:spcPts val="0"/>
              </a:spcBef>
              <a:spcAft>
                <a:spcPts val="0"/>
              </a:spcAft>
              <a:buSzPts val="1400"/>
              <a:buChar char="○"/>
            </a:pPr>
            <a:r>
              <a:rPr lang="en-US" sz="1400"/>
              <a:t>especially when room-temperature atoms are bouncing and colliding at hundreds of meters per seconds.</a:t>
            </a:r>
            <a:endParaRPr sz="1400"/>
          </a:p>
          <a:p>
            <a:pPr marL="457200" lvl="0" indent="-317500" algn="l" rtl="0">
              <a:lnSpc>
                <a:spcPct val="100000"/>
              </a:lnSpc>
              <a:spcBef>
                <a:spcPts val="0"/>
              </a:spcBef>
              <a:spcAft>
                <a:spcPts val="0"/>
              </a:spcAft>
              <a:buClr>
                <a:schemeClr val="dk1"/>
              </a:buClr>
              <a:buSzPts val="1400"/>
              <a:buFont typeface="Calibri"/>
              <a:buChar char="●"/>
            </a:pPr>
            <a:r>
              <a:rPr lang="en-US" sz="1400"/>
              <a:t>(Quantum decoherence is the process by which a fragile quantum system loses its unique properties—like superposition and entanglement—by interacting with its surrounding environment.)</a:t>
            </a:r>
            <a:endParaRPr sz="1400"/>
          </a:p>
          <a:p>
            <a:pPr marL="457200" lvl="0" indent="-317500" algn="l" rtl="0">
              <a:lnSpc>
                <a:spcPct val="100000"/>
              </a:lnSpc>
              <a:spcBef>
                <a:spcPts val="0"/>
              </a:spcBef>
              <a:spcAft>
                <a:spcPts val="0"/>
              </a:spcAft>
              <a:buClr>
                <a:schemeClr val="dk1"/>
              </a:buClr>
              <a:buSzPts val="1400"/>
              <a:buChar char="●"/>
            </a:pPr>
            <a:r>
              <a:rPr lang="en-US" sz="1400"/>
              <a:t>Environmental Noise, such as Stray photons, air molecules, thermal vibrations, and electromagnetic fields can continually bump into the quantum systems and make them lose their quantum states.</a:t>
            </a:r>
            <a:endParaRPr sz="1400"/>
          </a:p>
          <a:p>
            <a:pPr marL="457200" lvl="0" indent="-317500" algn="l" rtl="0">
              <a:lnSpc>
                <a:spcPct val="100000"/>
              </a:lnSpc>
              <a:spcBef>
                <a:spcPts val="0"/>
              </a:spcBef>
              <a:spcAft>
                <a:spcPts val="0"/>
              </a:spcAft>
              <a:buClr>
                <a:schemeClr val="dk1"/>
              </a:buClr>
              <a:buSzPts val="1400"/>
              <a:buChar char="●"/>
            </a:pPr>
            <a:r>
              <a:rPr lang="en-US" sz="1400"/>
              <a:t>As a solution to this, we can slow down these atoms, basically cool them down atom.</a:t>
            </a:r>
            <a:endParaRPr sz="1400"/>
          </a:p>
          <a:p>
            <a:pPr marL="457200" lvl="0" indent="-317500" algn="l" rtl="0">
              <a:lnSpc>
                <a:spcPct val="100000"/>
              </a:lnSpc>
              <a:spcBef>
                <a:spcPts val="0"/>
              </a:spcBef>
              <a:spcAft>
                <a:spcPts val="0"/>
              </a:spcAft>
              <a:buSzPts val="1400"/>
              <a:buChar char="●"/>
            </a:pPr>
            <a:r>
              <a:rPr lang="en-US" sz="1400"/>
              <a:t>which greatly reduce their kinetic energy for easier control. This is where our **Magneto-Optical Trap (MOT)** setup becomes critical.</a:t>
            </a:r>
            <a:endParaRPr sz="1400"/>
          </a:p>
          <a:p>
            <a:pPr marL="0" lvl="0" indent="0" algn="l" rtl="0">
              <a:lnSpc>
                <a:spcPct val="100000"/>
              </a:lnSpc>
              <a:spcBef>
                <a:spcPts val="0"/>
              </a:spcBef>
              <a:spcAft>
                <a:spcPts val="0"/>
              </a:spcAft>
              <a:buSzPts val="1400"/>
              <a:buNone/>
            </a:pPr>
            <a:endParaRPr sz="1400"/>
          </a:p>
        </p:txBody>
      </p:sp>
      <p:sp>
        <p:nvSpPr>
          <p:cNvPr id="419" name="Google Shape;419;g3f81bc6266f_1_17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4"/>
        <p:cNvGrpSpPr/>
        <p:nvPr/>
      </p:nvGrpSpPr>
      <p:grpSpPr>
        <a:xfrm>
          <a:off x="0" y="0"/>
          <a:ext cx="0" cy="0"/>
          <a:chOff x="0" y="0"/>
          <a:chExt cx="0" cy="0"/>
        </a:xfrm>
      </p:grpSpPr>
      <p:sp>
        <p:nvSpPr>
          <p:cNvPr id="595" name="Google Shape;595;g3f813eb1a35_0_34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6" name="Google Shape;596;g3f813eb1a35_0_34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Clr>
                <a:schemeClr val="dk1"/>
              </a:buClr>
              <a:buSzPts val="1400"/>
              <a:buFont typeface="Calibri"/>
              <a:buChar char="●"/>
            </a:pPr>
            <a:r>
              <a:rPr lang="en-US" sz="1400"/>
              <a:t>A scientific apparatus that can trap a group of individual atoms within a region of space, using magnetic coils and lasers. </a:t>
            </a:r>
            <a:endParaRPr sz="1400"/>
          </a:p>
          <a:p>
            <a:pPr marL="457200" lvl="0" indent="-317500" algn="l" rtl="0">
              <a:lnSpc>
                <a:spcPct val="100000"/>
              </a:lnSpc>
              <a:spcBef>
                <a:spcPts val="0"/>
              </a:spcBef>
              <a:spcAft>
                <a:spcPts val="0"/>
              </a:spcAft>
              <a:buClr>
                <a:schemeClr val="dk1"/>
              </a:buClr>
              <a:buSzPts val="1400"/>
              <a:buFont typeface="Calibri"/>
              <a:buChar char="●"/>
            </a:pPr>
            <a:r>
              <a:rPr lang="en-US" sz="1400"/>
              <a:t>We split 3 infrared lasers into a total of 6 counter-propagating beams </a:t>
            </a:r>
            <a:endParaRPr sz="1400"/>
          </a:p>
          <a:p>
            <a:pPr marL="457200" lvl="0" indent="-317500" algn="l" rtl="0">
              <a:lnSpc>
                <a:spcPct val="115000"/>
              </a:lnSpc>
              <a:spcBef>
                <a:spcPts val="0"/>
              </a:spcBef>
              <a:spcAft>
                <a:spcPts val="0"/>
              </a:spcAft>
              <a:buClr>
                <a:schemeClr val="dk1"/>
              </a:buClr>
              <a:buSzPts val="1400"/>
              <a:buFont typeface="Calibri"/>
              <a:buChar char="●"/>
            </a:pPr>
            <a:r>
              <a:rPr lang="en-US" sz="1400"/>
              <a:t>Moving atoms towards these beams absorbing photons only when moving *towards* a laser, generating a dampening force, which slow them down, affectly cool them down, reaching temperatures close to mirco-kevins</a:t>
            </a:r>
            <a:endParaRPr sz="1400"/>
          </a:p>
          <a:p>
            <a:pPr marL="457200" lvl="0" indent="-317500" algn="l" rtl="0">
              <a:lnSpc>
                <a:spcPct val="100000"/>
              </a:lnSpc>
              <a:spcBef>
                <a:spcPts val="0"/>
              </a:spcBef>
              <a:spcAft>
                <a:spcPts val="0"/>
              </a:spcAft>
              <a:buClr>
                <a:schemeClr val="dk1"/>
              </a:buClr>
              <a:buSzPts val="1400"/>
              <a:buFont typeface="Calibri"/>
              <a:buChar char="●"/>
            </a:pPr>
            <a:r>
              <a:rPr lang="en-US" sz="1400"/>
              <a:t>Then, we apply magnetic coils in a anti-helmholts confirmation (BASICALLY, CURRENT in these two coils are moving opposite direction of each other, one clockwise, other counterclockwise), just to center them inside of a vacuum chamber for viewing.</a:t>
            </a:r>
            <a:endParaRPr sz="1400"/>
          </a:p>
        </p:txBody>
      </p:sp>
      <p:sp>
        <p:nvSpPr>
          <p:cNvPr id="597" name="Google Shape;597;g3f813eb1a35_0_34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9" name="Google Shape;779;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80" name="Google Shape;780;p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3f2c3bdc1e0_0_69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55" name="Google Shape;955;g3f2c3bdc1e0_0_69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42900" algn="l" rtl="0">
              <a:lnSpc>
                <a:spcPct val="100000"/>
              </a:lnSpc>
              <a:spcBef>
                <a:spcPts val="0"/>
              </a:spcBef>
              <a:spcAft>
                <a:spcPts val="0"/>
              </a:spcAft>
              <a:buClr>
                <a:schemeClr val="dk1"/>
              </a:buClr>
              <a:buSzPts val="1800"/>
              <a:buFont typeface="Calibri"/>
              <a:buChar char="●"/>
            </a:pPr>
            <a:r>
              <a:rPr lang="en-US" sz="1800"/>
              <a:t>vaporized Rubidium-85  (and 87 isotopes), </a:t>
            </a:r>
            <a:endParaRPr sz="1800"/>
          </a:p>
          <a:p>
            <a:pPr marL="457200" lvl="0" indent="-342900" algn="l" rtl="0">
              <a:lnSpc>
                <a:spcPct val="100000"/>
              </a:lnSpc>
              <a:spcBef>
                <a:spcPts val="0"/>
              </a:spcBef>
              <a:spcAft>
                <a:spcPts val="0"/>
              </a:spcAft>
              <a:buClr>
                <a:schemeClr val="dk1"/>
              </a:buClr>
              <a:buSzPts val="1800"/>
              <a:buFont typeface="Calibri"/>
              <a:buChar char="●"/>
            </a:pPr>
            <a:r>
              <a:rPr lang="en-US" sz="1800"/>
              <a:t>theyred located inside two components in the MOT: </a:t>
            </a:r>
            <a:endParaRPr sz="1800"/>
          </a:p>
          <a:p>
            <a:pPr marL="914400" lvl="1" indent="-342900" algn="l" rtl="0">
              <a:lnSpc>
                <a:spcPct val="100000"/>
              </a:lnSpc>
              <a:spcBef>
                <a:spcPts val="0"/>
              </a:spcBef>
              <a:spcAft>
                <a:spcPts val="0"/>
              </a:spcAft>
              <a:buClr>
                <a:schemeClr val="dk1"/>
              </a:buClr>
              <a:buSzPts val="1800"/>
              <a:buFont typeface="Calibri"/>
              <a:buChar char="○"/>
            </a:pPr>
            <a:r>
              <a:rPr lang="en-US" sz="1800"/>
              <a:t>atomic vapor celL TO perform saturated absolution spectocpy to a frenqency</a:t>
            </a:r>
            <a:endParaRPr sz="1800"/>
          </a:p>
          <a:p>
            <a:pPr marL="914400" lvl="1" indent="-342900" algn="l" rtl="0">
              <a:lnSpc>
                <a:spcPct val="100000"/>
              </a:lnSpc>
              <a:spcBef>
                <a:spcPts val="0"/>
              </a:spcBef>
              <a:spcAft>
                <a:spcPts val="0"/>
              </a:spcAft>
              <a:buClr>
                <a:schemeClr val="dk1"/>
              </a:buClr>
              <a:buSzPts val="1800"/>
              <a:buFont typeface="Calibri"/>
              <a:buChar char="○"/>
            </a:pPr>
            <a:r>
              <a:rPr lang="en-US" sz="1800"/>
              <a:t>theres another container that can pump more into the MOT Cavvum Chamber, siompley for trapping rtese atoms</a:t>
            </a:r>
            <a:endParaRPr sz="1800"/>
          </a:p>
          <a:p>
            <a:pPr marL="457200" lvl="0" indent="-342900" algn="l" rtl="0">
              <a:lnSpc>
                <a:spcPct val="100000"/>
              </a:lnSpc>
              <a:spcBef>
                <a:spcPts val="0"/>
              </a:spcBef>
              <a:spcAft>
                <a:spcPts val="0"/>
              </a:spcAft>
              <a:buClr>
                <a:schemeClr val="dk1"/>
              </a:buClr>
              <a:buSzPts val="1800"/>
              <a:buFont typeface="Calibri"/>
              <a:buChar char="●"/>
            </a:pPr>
            <a:r>
              <a:rPr lang="en-US" sz="1800"/>
              <a:t>780 nm infrared laser (that resonates with the specific energy cooling transition that we want to lock on to, using the Linien software.</a:t>
            </a:r>
            <a:endParaRPr sz="1800"/>
          </a:p>
          <a:p>
            <a:pPr marL="457200" lvl="0" indent="-342900" algn="l" rtl="0">
              <a:lnSpc>
                <a:spcPct val="100000"/>
              </a:lnSpc>
              <a:spcBef>
                <a:spcPts val="0"/>
              </a:spcBef>
              <a:spcAft>
                <a:spcPts val="0"/>
              </a:spcAft>
              <a:buSzPts val="1800"/>
              <a:buChar char="●"/>
            </a:pPr>
            <a:r>
              <a:rPr lang="en-US" sz="1400"/>
              <a:t>The AtOMIC vapor cell is where Saturated Absorption Spectroscopy of the RB atoms takes place, ltuizitng a pump and probe beam to bypassing the doppler effect of the fast moving atoms. Otherwise, we’ll get a board absorption. </a:t>
            </a:r>
            <a:endParaRPr sz="1800"/>
          </a:p>
          <a:p>
            <a:pPr marL="457200" lvl="0" indent="-342900" algn="l" rtl="0">
              <a:lnSpc>
                <a:spcPct val="100000"/>
              </a:lnSpc>
              <a:spcBef>
                <a:spcPts val="0"/>
              </a:spcBef>
              <a:spcAft>
                <a:spcPts val="0"/>
              </a:spcAft>
              <a:buClr>
                <a:schemeClr val="dk1"/>
              </a:buClr>
              <a:buSzPts val="1800"/>
              <a:buFont typeface="Calibri"/>
              <a:buChar char="●"/>
            </a:pPr>
            <a:r>
              <a:rPr lang="en-US" sz="1800"/>
              <a:t>(Linien: An open-source program to stabilize laser frequency.</a:t>
            </a:r>
            <a:endParaRPr sz="1800"/>
          </a:p>
          <a:p>
            <a:pPr marL="914400" lvl="1" indent="-342900" algn="l" rtl="0">
              <a:lnSpc>
                <a:spcPct val="100000"/>
              </a:lnSpc>
              <a:spcBef>
                <a:spcPts val="0"/>
              </a:spcBef>
              <a:spcAft>
                <a:spcPts val="0"/>
              </a:spcAft>
              <a:buClr>
                <a:schemeClr val="dk1"/>
              </a:buClr>
              <a:buSzPts val="1800"/>
              <a:buFont typeface="Calibri"/>
              <a:buChar char="○"/>
            </a:pPr>
            <a:r>
              <a:rPr lang="en-US" sz="1800"/>
              <a:t>Sweeps across frequencies to perform Saturated Absorption Spectroscopy,  which occurs inside of the atomic vapor cell.</a:t>
            </a:r>
            <a:endParaRPr sz="1800"/>
          </a:p>
          <a:p>
            <a:pPr marL="914400" lvl="1" indent="-342900" algn="l" rtl="0">
              <a:lnSpc>
                <a:spcPct val="100000"/>
              </a:lnSpc>
              <a:spcBef>
                <a:spcPts val="0"/>
              </a:spcBef>
              <a:spcAft>
                <a:spcPts val="0"/>
              </a:spcAft>
              <a:buClr>
                <a:schemeClr val="dk1"/>
              </a:buClr>
              <a:buSzPts val="1800"/>
              <a:buFont typeface="Calibri"/>
              <a:buChar char="○"/>
            </a:pPr>
            <a:r>
              <a:rPr lang="en-US" sz="1800"/>
              <a:t>Can lock the laser to an atomic transition frequency.)</a:t>
            </a:r>
            <a:endParaRPr sz="1800"/>
          </a:p>
          <a:p>
            <a:pPr marL="457200" lvl="0" indent="0" algn="l" rtl="0">
              <a:lnSpc>
                <a:spcPct val="100000"/>
              </a:lnSpc>
              <a:spcBef>
                <a:spcPts val="0"/>
              </a:spcBef>
              <a:spcAft>
                <a:spcPts val="0"/>
              </a:spcAft>
              <a:buSzPts val="1400"/>
              <a:buNone/>
            </a:pPr>
            <a:endParaRPr sz="1700"/>
          </a:p>
        </p:txBody>
      </p:sp>
      <p:sp>
        <p:nvSpPr>
          <p:cNvPr id="956" name="Google Shape;956;g3f2c3bdc1e0_0_69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9"/>
        <p:cNvGrpSpPr/>
        <p:nvPr/>
      </p:nvGrpSpPr>
      <p:grpSpPr>
        <a:xfrm>
          <a:off x="0" y="0"/>
          <a:ext cx="0" cy="0"/>
          <a:chOff x="0" y="0"/>
          <a:chExt cx="0" cy="0"/>
        </a:xfrm>
      </p:grpSpPr>
      <p:sp>
        <p:nvSpPr>
          <p:cNvPr id="1140" name="Google Shape;1140;g3ef1a4d6401_0_10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1" name="Google Shape;1141;g3ef1a4d6401_0_10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400"/>
          </a:p>
          <a:p>
            <a:pPr marL="457200" lvl="0" indent="-330200" algn="l" rtl="0">
              <a:lnSpc>
                <a:spcPct val="100000"/>
              </a:lnSpc>
              <a:spcBef>
                <a:spcPts val="0"/>
              </a:spcBef>
              <a:spcAft>
                <a:spcPts val="0"/>
              </a:spcAft>
              <a:buClr>
                <a:schemeClr val="dk1"/>
              </a:buClr>
              <a:buSzPts val="1600"/>
              <a:buChar char="●"/>
            </a:pPr>
            <a:r>
              <a:rPr lang="en-US" sz="1400"/>
              <a:t>WHen the probe beam exits the atomic vapor cell, it hits the photodiode, which converts the beam into an electrical signal.</a:t>
            </a:r>
            <a:endParaRPr sz="1400"/>
          </a:p>
          <a:p>
            <a:pPr marL="457200" lvl="0" indent="-330200" algn="l" rtl="0">
              <a:lnSpc>
                <a:spcPct val="100000"/>
              </a:lnSpc>
              <a:spcBef>
                <a:spcPts val="0"/>
              </a:spcBef>
              <a:spcAft>
                <a:spcPts val="0"/>
              </a:spcAft>
              <a:buClr>
                <a:schemeClr val="dk1"/>
              </a:buClr>
              <a:buSzPts val="1600"/>
              <a:buChar char="●"/>
            </a:pPr>
            <a:r>
              <a:rPr lang="en-US" sz="1400"/>
              <a:t>This signal is display on Linien as a blue line, representing the raw voltage output of the beam across frequencies. </a:t>
            </a:r>
            <a:endParaRPr sz="1400"/>
          </a:p>
          <a:p>
            <a:pPr marL="457200" lvl="0" indent="-330200" algn="l" rtl="0">
              <a:lnSpc>
                <a:spcPct val="100000"/>
              </a:lnSpc>
              <a:spcBef>
                <a:spcPts val="0"/>
              </a:spcBef>
              <a:spcAft>
                <a:spcPts val="0"/>
              </a:spcAft>
              <a:buClr>
                <a:schemeClr val="dk1"/>
              </a:buClr>
              <a:buSzPts val="1600"/>
              <a:buChar char="●"/>
            </a:pPr>
            <a:r>
              <a:rPr lang="en-US" sz="1400"/>
              <a:t>This is our spectroscopy of the RB-85 atoms, displaying mini peaks in a trough, representing the different transition in our isotope. </a:t>
            </a:r>
            <a:endParaRPr sz="1800"/>
          </a:p>
          <a:p>
            <a:pPr marL="457200" lvl="0" indent="-336550" algn="l" rtl="0">
              <a:lnSpc>
                <a:spcPct val="100000"/>
              </a:lnSpc>
              <a:spcBef>
                <a:spcPts val="0"/>
              </a:spcBef>
              <a:spcAft>
                <a:spcPts val="0"/>
              </a:spcAft>
              <a:buClr>
                <a:schemeClr val="dk1"/>
              </a:buClr>
              <a:buSzPts val="1700"/>
              <a:buChar char="●"/>
            </a:pPr>
            <a:r>
              <a:rPr lang="en-US" sz="1700"/>
              <a:t>Again, thanks to the pump probe beams from the atomic vapor cell, we were able to bypass the doppler shift of the atoms flying towards the beam of light and avoid a smeared, broad signal. </a:t>
            </a:r>
            <a:endParaRPr sz="1400"/>
          </a:p>
          <a:p>
            <a:pPr marL="0" lvl="0" indent="0" algn="l" rtl="0">
              <a:lnSpc>
                <a:spcPct val="100000"/>
              </a:lnSpc>
              <a:spcBef>
                <a:spcPts val="0"/>
              </a:spcBef>
              <a:spcAft>
                <a:spcPts val="0"/>
              </a:spcAft>
              <a:buSzPts val="1400"/>
              <a:buNone/>
            </a:pPr>
            <a:endParaRPr sz="1400"/>
          </a:p>
        </p:txBody>
      </p:sp>
      <p:sp>
        <p:nvSpPr>
          <p:cNvPr id="1142" name="Google Shape;1142;g3ef1a4d6401_0_10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3f5e774e2e4_0_36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2" name="Google Shape;1322;g3f5e774e2e4_0_36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457200" lvl="0" indent="-317500" algn="l" rtl="0">
              <a:lnSpc>
                <a:spcPct val="100000"/>
              </a:lnSpc>
              <a:spcBef>
                <a:spcPts val="0"/>
              </a:spcBef>
              <a:spcAft>
                <a:spcPts val="0"/>
              </a:spcAft>
              <a:buSzPts val="1400"/>
              <a:buChar char="●"/>
            </a:pPr>
            <a:r>
              <a:rPr lang="en-US" sz="1400"/>
              <a:t>Lasers naturally drift due to noise, current and temperature fluctuations. So, Linien locks onto a laser to combat against environmental factors, using the red error signal.</a:t>
            </a:r>
            <a:endParaRPr sz="1400"/>
          </a:p>
          <a:p>
            <a:pPr marL="457200" lvl="0" indent="-317500" algn="l" rtl="0">
              <a:lnSpc>
                <a:spcPct val="100000"/>
              </a:lnSpc>
              <a:spcBef>
                <a:spcPts val="0"/>
              </a:spcBef>
              <a:spcAft>
                <a:spcPts val="0"/>
              </a:spcAft>
              <a:buSzPts val="1400"/>
              <a:buChar char="●"/>
            </a:pPr>
            <a:r>
              <a:rPr lang="en-US" sz="1400"/>
              <a:t>What is the red signal? a derivative demodulation of the raw blue absorption signal. </a:t>
            </a:r>
            <a:endParaRPr sz="1400"/>
          </a:p>
          <a:p>
            <a:pPr marL="457200" lvl="0" indent="-317500" algn="l" rtl="0">
              <a:lnSpc>
                <a:spcPct val="100000"/>
              </a:lnSpc>
              <a:spcBef>
                <a:spcPts val="0"/>
              </a:spcBef>
              <a:spcAft>
                <a:spcPts val="0"/>
              </a:spcAft>
              <a:buSzPts val="1400"/>
              <a:buChar char="●"/>
            </a:pPr>
            <a:r>
              <a:rPr lang="en-US" sz="1400"/>
              <a:t>We’ll demodulate or manipulate the shape of this red line to create The steepest and tallest slope possible, called the zero-crossing, right underneath trough of the RB-85 with its transitions.</a:t>
            </a:r>
            <a:endParaRPr sz="1400"/>
          </a:p>
          <a:p>
            <a:pPr marL="457200" lvl="0" indent="-317500" algn="l" rtl="0">
              <a:lnSpc>
                <a:spcPct val="100000"/>
              </a:lnSpc>
              <a:spcBef>
                <a:spcPts val="0"/>
              </a:spcBef>
              <a:spcAft>
                <a:spcPts val="0"/>
              </a:spcAft>
              <a:buSzPts val="1400"/>
              <a:buChar char="●"/>
            </a:pPr>
            <a:r>
              <a:rPr lang="en-US" sz="1400"/>
              <a:t>This  steep slope will help create a more drift resistant lock on our target frequeniy.</a:t>
            </a:r>
            <a:endParaRPr sz="1400"/>
          </a:p>
          <a:p>
            <a:pPr marL="457200" lvl="0" indent="-317500" algn="l" rtl="0">
              <a:lnSpc>
                <a:spcPct val="100000"/>
              </a:lnSpc>
              <a:spcBef>
                <a:spcPts val="0"/>
              </a:spcBef>
              <a:spcAft>
                <a:spcPts val="0"/>
              </a:spcAft>
              <a:buSzPts val="1400"/>
              <a:buChar char="●"/>
            </a:pPr>
            <a:r>
              <a:rPr lang="en-US" sz="1400"/>
              <a:t>which feeds into software’s feedback-based control loop tool. </a:t>
            </a:r>
            <a:endParaRPr sz="1400"/>
          </a:p>
          <a:p>
            <a:pPr marL="457200" lvl="0" indent="-317500" algn="l" rtl="0">
              <a:lnSpc>
                <a:spcPct val="100000"/>
              </a:lnSpc>
              <a:spcBef>
                <a:spcPts val="0"/>
              </a:spcBef>
              <a:spcAft>
                <a:spcPts val="0"/>
              </a:spcAft>
              <a:buSzPts val="1400"/>
              <a:buChar char="●"/>
            </a:pPr>
            <a:r>
              <a:rPr lang="en-US" sz="1400"/>
              <a:t>Once locked, our atoms are still too fast to be in the correct cooling transition, do We then detuned the frequency to slightly below our target energy trantiion resonance,</a:t>
            </a:r>
            <a:endParaRPr sz="1400"/>
          </a:p>
          <a:p>
            <a:pPr marL="457200" lvl="0" indent="-317500" algn="l" rtl="0">
              <a:lnSpc>
                <a:spcPct val="100000"/>
              </a:lnSpc>
              <a:spcBef>
                <a:spcPts val="0"/>
              </a:spcBef>
              <a:spcAft>
                <a:spcPts val="0"/>
              </a:spcAft>
              <a:buSzPts val="1400"/>
              <a:buChar char="●"/>
            </a:pPr>
            <a:r>
              <a:rPr lang="en-US" sz="1400"/>
              <a:t>and behold… </a:t>
            </a:r>
            <a:endParaRPr sz="1400"/>
          </a:p>
          <a:p>
            <a:pPr marL="457200" lvl="0" indent="0" algn="l" rtl="0">
              <a:lnSpc>
                <a:spcPct val="100000"/>
              </a:lnSpc>
              <a:spcBef>
                <a:spcPts val="0"/>
              </a:spcBef>
              <a:spcAft>
                <a:spcPts val="0"/>
              </a:spcAft>
              <a:buSzPts val="1400"/>
              <a:buNone/>
            </a:pPr>
            <a:endParaRPr sz="1400"/>
          </a:p>
        </p:txBody>
      </p:sp>
      <p:sp>
        <p:nvSpPr>
          <p:cNvPr id="1323" name="Google Shape;1323;g3f5e774e2e4_0_36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4"/>
        <p:cNvGrpSpPr/>
        <p:nvPr/>
      </p:nvGrpSpPr>
      <p:grpSpPr>
        <a:xfrm>
          <a:off x="0" y="0"/>
          <a:ext cx="0" cy="0"/>
          <a:chOff x="0" y="0"/>
          <a:chExt cx="0" cy="0"/>
        </a:xfrm>
      </p:grpSpPr>
      <p:sp>
        <p:nvSpPr>
          <p:cNvPr id="1505" name="Google Shape;1505;g3ef1a4d6401_0_15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06" name="Google Shape;1506;g3ef1a4d6401_0_158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How well can you guys see the atomic vapor cloud, or the DOT?</a:t>
            </a:r>
            <a:endParaRPr/>
          </a:p>
          <a:p>
            <a:pPr marL="0" lvl="0" indent="0" algn="l" rtl="0">
              <a:lnSpc>
                <a:spcPct val="100000"/>
              </a:lnSpc>
              <a:spcBef>
                <a:spcPts val="0"/>
              </a:spcBef>
              <a:spcAft>
                <a:spcPts val="0"/>
              </a:spcAft>
              <a:buSzPts val="1400"/>
              <a:buNone/>
            </a:pPr>
            <a:r>
              <a:rPr lang="en-US"/>
              <a:t>Not so well? Why not?</a:t>
            </a:r>
            <a:endParaRPr/>
          </a:p>
          <a:p>
            <a:pPr marL="0" lvl="0" indent="0" algn="l" rtl="0">
              <a:lnSpc>
                <a:spcPct val="100000"/>
              </a:lnSpc>
              <a:spcBef>
                <a:spcPts val="0"/>
              </a:spcBef>
              <a:spcAft>
                <a:spcPts val="0"/>
              </a:spcAft>
              <a:buSzPts val="1400"/>
              <a:buNone/>
            </a:pPr>
            <a:r>
              <a:rPr lang="en-US"/>
              <a:t>NOISE, stray light, reflections, etc.</a:t>
            </a:r>
            <a:endParaRPr/>
          </a:p>
          <a:p>
            <a:pPr marL="0" lvl="0" indent="0" algn="l" rtl="0">
              <a:lnSpc>
                <a:spcPct val="100000"/>
              </a:lnSpc>
              <a:spcBef>
                <a:spcPts val="0"/>
              </a:spcBef>
              <a:spcAft>
                <a:spcPts val="0"/>
              </a:spcAft>
              <a:buSzPts val="1400"/>
              <a:buNone/>
            </a:pPr>
            <a:r>
              <a:rPr lang="en-US"/>
              <a:t>Imagine trying to do analysis on this image. </a:t>
            </a:r>
            <a:endParaRPr/>
          </a:p>
          <a:p>
            <a:pPr marL="0" lvl="0" indent="0" algn="l" rtl="0">
              <a:lnSpc>
                <a:spcPct val="100000"/>
              </a:lnSpc>
              <a:spcBef>
                <a:spcPts val="0"/>
              </a:spcBef>
              <a:spcAft>
                <a:spcPts val="0"/>
              </a:spcAft>
              <a:buSzPts val="1400"/>
              <a:buNone/>
            </a:pPr>
            <a:r>
              <a:rPr lang="en-US"/>
              <a:t>We have to improve the process of data aquaistuion</a:t>
            </a:r>
            <a:endParaRPr/>
          </a:p>
          <a:p>
            <a:pPr marL="0" lvl="0" indent="0" algn="l" rtl="0">
              <a:lnSpc>
                <a:spcPct val="100000"/>
              </a:lnSpc>
              <a:spcBef>
                <a:spcPts val="0"/>
              </a:spcBef>
              <a:spcAft>
                <a:spcPts val="0"/>
              </a:spcAft>
              <a:buSzPts val="1400"/>
              <a:buNone/>
            </a:pPr>
            <a:endParaRPr/>
          </a:p>
        </p:txBody>
      </p:sp>
      <p:sp>
        <p:nvSpPr>
          <p:cNvPr id="1507" name="Google Shape;1507;g3ef1a4d6401_0_158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
        <p:cNvGrpSpPr/>
        <p:nvPr/>
      </p:nvGrpSpPr>
      <p:grpSpPr>
        <a:xfrm>
          <a:off x="0" y="0"/>
          <a:ext cx="0" cy="0"/>
          <a:chOff x="0" y="0"/>
          <a:chExt cx="0" cy="0"/>
        </a:xfrm>
      </p:grpSpPr>
      <p:sp>
        <p:nvSpPr>
          <p:cNvPr id="15" name="Google Shape;15;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6000"/>
              <a:buFont typeface="Calibri"/>
              <a:buNone/>
              <a:defRPr sz="60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6" name="Google Shape;16;p16"/>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17" name="Google Shape;17;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3"/>
        <p:cNvGrpSpPr/>
        <p:nvPr/>
      </p:nvGrpSpPr>
      <p:grpSpPr>
        <a:xfrm>
          <a:off x="0" y="0"/>
          <a:ext cx="0" cy="0"/>
          <a:chOff x="0" y="0"/>
          <a:chExt cx="0" cy="0"/>
        </a:xfrm>
      </p:grpSpPr>
      <p:sp>
        <p:nvSpPr>
          <p:cNvPr id="54" name="Google Shape;54;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5" name="Google Shape;55;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
        <p:cNvGrpSpPr/>
        <p:nvPr/>
      </p:nvGrpSpPr>
      <p:grpSpPr>
        <a:xfrm>
          <a:off x="0" y="0"/>
          <a:ext cx="0" cy="0"/>
          <a:chOff x="0" y="0"/>
          <a:chExt cx="0" cy="0"/>
        </a:xfrm>
      </p:grpSpPr>
      <p:sp>
        <p:nvSpPr>
          <p:cNvPr id="19" name="Google Shape;19;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0" name="Google Shape;20;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2"/>
        <p:cNvGrpSpPr/>
        <p:nvPr/>
      </p:nvGrpSpPr>
      <p:grpSpPr>
        <a:xfrm>
          <a:off x="0" y="0"/>
          <a:ext cx="0" cy="0"/>
          <a:chOff x="0" y="0"/>
          <a:chExt cx="0" cy="0"/>
        </a:xfrm>
      </p:grpSpPr>
      <p:sp>
        <p:nvSpPr>
          <p:cNvPr id="23" name="Google Shape;23;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 name="Google Shape;24;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7"/>
        <p:cNvGrpSpPr/>
        <p:nvPr/>
      </p:nvGrpSpPr>
      <p:grpSpPr>
        <a:xfrm>
          <a:off x="0" y="0"/>
          <a:ext cx="0" cy="0"/>
          <a:chOff x="0" y="0"/>
          <a:chExt cx="0" cy="0"/>
        </a:xfrm>
      </p:grpSpPr>
      <p:sp>
        <p:nvSpPr>
          <p:cNvPr id="28" name="Google Shape;28;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 name="Google Shape;29;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0" name="Google Shape;30;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2" name="Google Shape;32;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7"/>
        <p:cNvGrpSpPr/>
        <p:nvPr/>
      </p:nvGrpSpPr>
      <p:grpSpPr>
        <a:xfrm>
          <a:off x="0" y="0"/>
          <a:ext cx="0" cy="0"/>
          <a:chOff x="0" y="0"/>
          <a:chExt cx="0" cy="0"/>
        </a:xfrm>
      </p:grpSpPr>
      <p:sp>
        <p:nvSpPr>
          <p:cNvPr id="38" name="Google Shape;3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9"/>
        <p:cNvGrpSpPr/>
        <p:nvPr/>
      </p:nvGrpSpPr>
      <p:grpSpPr>
        <a:xfrm>
          <a:off x="0" y="0"/>
          <a:ext cx="0" cy="0"/>
          <a:chOff x="0" y="0"/>
          <a:chExt cx="0" cy="0"/>
        </a:xfrm>
      </p:grpSpPr>
      <p:sp>
        <p:nvSpPr>
          <p:cNvPr id="40" name="Google Shape;4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1" name="Google Shape;4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2" name="Google Shape;4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3" name="Google Shape;4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6" name="Google Shape;46;p22"/>
          <p:cNvSpPr>
            <a:spLocks noGrp="1"/>
          </p:cNvSpPr>
          <p:nvPr>
            <p:ph type="pic" idx="2"/>
          </p:nvPr>
        </p:nvSpPr>
        <p:spPr>
          <a:xfrm>
            <a:off x="5183188" y="987425"/>
            <a:ext cx="6172200" cy="4873625"/>
          </a:xfrm>
          <a:prstGeom prst="rect">
            <a:avLst/>
          </a:prstGeom>
          <a:noFill/>
          <a:ln>
            <a:noFill/>
          </a:ln>
        </p:spPr>
      </p:sp>
      <p:sp>
        <p:nvSpPr>
          <p:cNvPr id="47" name="Google Shape;47;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9"/>
        <p:cNvGrpSpPr/>
        <p:nvPr/>
      </p:nvGrpSpPr>
      <p:grpSpPr>
        <a:xfrm>
          <a:off x="0" y="0"/>
          <a:ext cx="0" cy="0"/>
          <a:chOff x="0" y="0"/>
          <a:chExt cx="0" cy="0"/>
        </a:xfrm>
      </p:grpSpPr>
      <p:sp>
        <p:nvSpPr>
          <p:cNvPr id="50" name="Google Shape;5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18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 name="Google Shape;1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12" name="Google Shape;12;p13"/>
          <p:cNvSpPr txBox="1"/>
          <p:nvPr/>
        </p:nvSpPr>
        <p:spPr>
          <a:xfrm>
            <a:off x="857025" y="6381100"/>
            <a:ext cx="1944000" cy="373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13" name="Google Shape;13;p13"/>
          <p:cNvSpPr txBox="1"/>
          <p:nvPr/>
        </p:nvSpPr>
        <p:spPr>
          <a:xfrm>
            <a:off x="0" y="6381100"/>
            <a:ext cx="60960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15.png"/><Relationship Id="rId7"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1.png"/><Relationship Id="rId10" Type="http://schemas.openxmlformats.org/officeDocument/2006/relationships/image" Target="../media/image9.png"/><Relationship Id="rId4" Type="http://schemas.openxmlformats.org/officeDocument/2006/relationships/image" Target="../media/image24.jpg"/><Relationship Id="rId9" Type="http://schemas.openxmlformats.org/officeDocument/2006/relationships/image" Target="../media/image5.jpg"/></Relationships>
</file>

<file path=ppt/slides/_rels/slide11.xml.rels><?xml version="1.0" encoding="UTF-8" standalone="yes"?>
<Relationships xmlns="http://schemas.openxmlformats.org/package/2006/relationships"><Relationship Id="rId8" Type="http://schemas.openxmlformats.org/officeDocument/2006/relationships/image" Target="../media/image25.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26.jpg"/></Relationships>
</file>

<file path=ppt/slides/_rels/slide12.xml.rels><?xml version="1.0" encoding="UTF-8" standalone="yes"?>
<Relationships xmlns="http://schemas.openxmlformats.org/package/2006/relationships"><Relationship Id="rId8" Type="http://schemas.openxmlformats.org/officeDocument/2006/relationships/image" Target="../media/image4.jpg"/><Relationship Id="rId13"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2.png"/><Relationship Id="rId12"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30.png"/><Relationship Id="rId5" Type="http://schemas.openxmlformats.org/officeDocument/2006/relationships/image" Target="../media/image1.png"/><Relationship Id="rId10"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5.jpg"/><Relationship Id="rId14"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33.jpg"/><Relationship Id="rId13" Type="http://schemas.openxmlformats.org/officeDocument/2006/relationships/image" Target="../media/image37.jpg"/><Relationship Id="rId3" Type="http://schemas.openxmlformats.org/officeDocument/2006/relationships/image" Target="../media/image1.png"/><Relationship Id="rId7" Type="http://schemas.openxmlformats.org/officeDocument/2006/relationships/image" Target="../media/image5.jpg"/><Relationship Id="rId12"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image" Target="../media/image35.jpg"/><Relationship Id="rId5" Type="http://schemas.openxmlformats.org/officeDocument/2006/relationships/image" Target="../media/image2.png"/><Relationship Id="rId10" Type="http://schemas.openxmlformats.org/officeDocument/2006/relationships/image" Target="../media/image34.jp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38.jpg"/></Relationships>
</file>

<file path=ppt/slides/_rels/slide14.xml.rels><?xml version="1.0" encoding="UTF-8" standalone="yes"?>
<Relationships xmlns="http://schemas.openxmlformats.org/package/2006/relationships"><Relationship Id="rId8" Type="http://schemas.openxmlformats.org/officeDocument/2006/relationships/image" Target="../media/image39.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2.png"/><Relationship Id="rId9" Type="http://schemas.openxmlformats.org/officeDocument/2006/relationships/image" Target="../media/image40.jpg"/></Relationships>
</file>

<file path=ppt/slides/_rels/slide15.xml.rels><?xml version="1.0" encoding="UTF-8" standalone="yes"?>
<Relationships xmlns="http://schemas.openxmlformats.org/package/2006/relationships"><Relationship Id="rId8" Type="http://schemas.openxmlformats.org/officeDocument/2006/relationships/image" Target="../media/image40.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39.jpg"/><Relationship Id="rId4" Type="http://schemas.openxmlformats.org/officeDocument/2006/relationships/image" Target="../media/image2.png"/><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42.jpg"/><Relationship Id="rId4" Type="http://schemas.openxmlformats.org/officeDocument/2006/relationships/image" Target="../media/image2.png"/><Relationship Id="rId9" Type="http://schemas.openxmlformats.org/officeDocument/2006/relationships/image" Target="../media/image41.jpg"/></Relationships>
</file>

<file path=ppt/slides/_rels/slide17.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jpg"/><Relationship Id="rId12"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46.png"/><Relationship Id="rId5" Type="http://schemas.openxmlformats.org/officeDocument/2006/relationships/image" Target="../media/image3.png"/><Relationship Id="rId10" Type="http://schemas.openxmlformats.org/officeDocument/2006/relationships/image" Target="../media/image45.png"/><Relationship Id="rId4" Type="http://schemas.openxmlformats.org/officeDocument/2006/relationships/image" Target="../media/image2.png"/><Relationship Id="rId9" Type="http://schemas.openxmlformats.org/officeDocument/2006/relationships/image" Target="../media/image44.png"/><Relationship Id="rId14" Type="http://schemas.openxmlformats.org/officeDocument/2006/relationships/image" Target="../media/image48.jpg"/></Relationships>
</file>

<file path=ppt/slides/_rels/slide18.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49.jpg"/><Relationship Id="rId7"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50.png"/><Relationship Id="rId7"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0.jpg"/><Relationship Id="rId7"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9.png"/><Relationship Id="rId4" Type="http://schemas.openxmlformats.org/officeDocument/2006/relationships/image" Target="../media/image1.png"/><Relationship Id="rId9" Type="http://schemas.openxmlformats.org/officeDocument/2006/relationships/image" Target="../media/image11.jpg"/></Relationships>
</file>

<file path=ppt/slides/_rels/slide20.xml.rels><?xml version="1.0" encoding="UTF-8" standalone="yes"?>
<Relationships xmlns="http://schemas.openxmlformats.org/package/2006/relationships"><Relationship Id="rId8" Type="http://schemas.openxmlformats.org/officeDocument/2006/relationships/image" Target="../media/image49.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image" Target="../media/image9.png"/><Relationship Id="rId5" Type="http://schemas.openxmlformats.org/officeDocument/2006/relationships/image" Target="../media/image2.png"/><Relationship Id="rId10" Type="http://schemas.openxmlformats.org/officeDocument/2006/relationships/image" Target="../media/image51.png"/><Relationship Id="rId4" Type="http://schemas.openxmlformats.org/officeDocument/2006/relationships/image" Target="../media/image3.png"/><Relationship Id="rId9" Type="http://schemas.openxmlformats.org/officeDocument/2006/relationships/image" Target="../media/image50.png"/></Relationships>
</file>

<file path=ppt/slides/_rels/slide2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8" Type="http://schemas.openxmlformats.org/officeDocument/2006/relationships/hyperlink" Target="https://llyc.global/en/noticias/whats-up-health-y-medicina-personalizada-cuales-son-los-avances-y-los-desafios-de-las-empresas-que-lideran-en-nanomedicina-y-medicina-genomica/" TargetMode="External"/><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hyperlink" Target="https://www.shutterstock.com/image-vector/magnetooptical-trap-mot-apparatus-which-uses-2255199015"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2.jpg"/><Relationship Id="rId7"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image" Target="../media/image14.jp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7.jpg"/></Relationships>
</file>

<file path=ppt/slides/_rels/slide5.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15.png"/><Relationship Id="rId7"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6.jp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4.jpg"/><Relationship Id="rId11" Type="http://schemas.openxmlformats.org/officeDocument/2006/relationships/image" Target="../media/image18.jpg"/><Relationship Id="rId5" Type="http://schemas.openxmlformats.org/officeDocument/2006/relationships/image" Target="../media/image2.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17.jp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10" Type="http://schemas.openxmlformats.org/officeDocument/2006/relationships/image" Target="../media/image20.png"/><Relationship Id="rId4" Type="http://schemas.openxmlformats.org/officeDocument/2006/relationships/image" Target="../media/image3.png"/><Relationship Id="rId9" Type="http://schemas.openxmlformats.org/officeDocument/2006/relationships/image" Target="../media/image19.jpg"/></Relationships>
</file>

<file path=ppt/slides/_rels/slide8.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image" Target="../media/image21.png"/><Relationship Id="rId7"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10" Type="http://schemas.openxmlformats.org/officeDocument/2006/relationships/image" Target="../media/image22.png"/><Relationship Id="rId4" Type="http://schemas.openxmlformats.org/officeDocument/2006/relationships/image" Target="../media/image1.pn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23.gif"/><Relationship Id="rId3" Type="http://schemas.openxmlformats.org/officeDocument/2006/relationships/image" Target="../media/image1.png"/><Relationship Id="rId7"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image" Target="../media/image3.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
          <p:cNvSpPr txBox="1">
            <a:spLocks noGrp="1"/>
          </p:cNvSpPr>
          <p:nvPr>
            <p:ph type="title"/>
          </p:nvPr>
        </p:nvSpPr>
        <p:spPr>
          <a:xfrm>
            <a:off x="0" y="788052"/>
            <a:ext cx="12207300" cy="2852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6000"/>
              <a:buFont typeface="Times New Roman"/>
              <a:buNone/>
            </a:pPr>
            <a:r>
              <a:rPr lang="en-US" sz="3800" b="1">
                <a:latin typeface="Times New Roman"/>
                <a:ea typeface="Times New Roman"/>
                <a:cs typeface="Times New Roman"/>
                <a:sym typeface="Times New Roman"/>
              </a:rPr>
              <a:t>Development of a Fluorescence Imaging System for Data Acquisition and Analysis in a Magneto-Optical Trap</a:t>
            </a:r>
            <a:endParaRPr sz="3800"/>
          </a:p>
        </p:txBody>
      </p:sp>
      <p:sp>
        <p:nvSpPr>
          <p:cNvPr id="63" name="Google Shape;63;p1"/>
          <p:cNvSpPr txBox="1">
            <a:spLocks noGrp="1"/>
          </p:cNvSpPr>
          <p:nvPr>
            <p:ph type="body" idx="1"/>
          </p:nvPr>
        </p:nvSpPr>
        <p:spPr>
          <a:xfrm>
            <a:off x="2982350" y="1857625"/>
            <a:ext cx="5904000" cy="1279800"/>
          </a:xfrm>
          <a:prstGeom prst="rect">
            <a:avLst/>
          </a:prstGeom>
          <a:noFill/>
          <a:ln>
            <a:noFill/>
          </a:ln>
        </p:spPr>
        <p:txBody>
          <a:bodyPr spcFirstLastPara="1" wrap="square" lIns="91425" tIns="45700" rIns="91425" bIns="45700" anchor="t" anchorCtr="0">
            <a:normAutofit fontScale="92500" lnSpcReduction="20000"/>
          </a:bodyPr>
          <a:lstStyle/>
          <a:p>
            <a:pPr marL="0" lvl="0" indent="0" algn="ctr" rtl="0">
              <a:lnSpc>
                <a:spcPct val="100000"/>
              </a:lnSpc>
              <a:spcBef>
                <a:spcPts val="0"/>
              </a:spcBef>
              <a:spcAft>
                <a:spcPts val="0"/>
              </a:spcAft>
              <a:buClr>
                <a:schemeClr val="dk1"/>
              </a:buClr>
              <a:buSzPct val="203498"/>
              <a:buNone/>
            </a:pPr>
            <a:r>
              <a:rPr lang="en-US" sz="1700">
                <a:solidFill>
                  <a:schemeClr val="dk1"/>
                </a:solidFill>
              </a:rPr>
              <a:t>Jesus Daniel Zermeno, Phoenix College / Arizona State University</a:t>
            </a:r>
            <a:endParaRPr sz="1700">
              <a:solidFill>
                <a:schemeClr val="dk1"/>
              </a:solidFill>
            </a:endParaRPr>
          </a:p>
          <a:p>
            <a:pPr marL="0" lvl="0" indent="0" algn="ctr" rtl="0">
              <a:lnSpc>
                <a:spcPct val="100000"/>
              </a:lnSpc>
              <a:spcBef>
                <a:spcPts val="1000"/>
              </a:spcBef>
              <a:spcAft>
                <a:spcPts val="0"/>
              </a:spcAft>
              <a:buClr>
                <a:schemeClr val="dk1"/>
              </a:buClr>
              <a:buSzPct val="203498"/>
              <a:buNone/>
            </a:pPr>
            <a:r>
              <a:rPr lang="en-US" sz="1700">
                <a:solidFill>
                  <a:schemeClr val="dk1"/>
                </a:solidFill>
              </a:rPr>
              <a:t>Jaime Diaz, Northern Arizona University</a:t>
            </a:r>
            <a:endParaRPr sz="1700">
              <a:solidFill>
                <a:schemeClr val="dk1"/>
              </a:solidFill>
            </a:endParaRPr>
          </a:p>
          <a:p>
            <a:pPr marL="0" lvl="0" indent="0" algn="ctr" rtl="0">
              <a:lnSpc>
                <a:spcPct val="100000"/>
              </a:lnSpc>
              <a:spcBef>
                <a:spcPts val="1000"/>
              </a:spcBef>
              <a:spcAft>
                <a:spcPts val="0"/>
              </a:spcAft>
              <a:buClr>
                <a:schemeClr val="dk1"/>
              </a:buClr>
              <a:buSzPct val="203498"/>
              <a:buNone/>
            </a:pPr>
            <a:r>
              <a:rPr lang="en-US" sz="1700">
                <a:solidFill>
                  <a:schemeClr val="dk1"/>
                </a:solidFill>
              </a:rPr>
              <a:t>M. Jaden Brewer, Northern Arizona University</a:t>
            </a:r>
            <a:endParaRPr sz="1700">
              <a:solidFill>
                <a:schemeClr val="dk1"/>
              </a:solidFill>
            </a:endParaRPr>
          </a:p>
          <a:p>
            <a:pPr marL="0" lvl="0" indent="0" algn="ctr" rtl="0">
              <a:lnSpc>
                <a:spcPct val="100000"/>
              </a:lnSpc>
              <a:spcBef>
                <a:spcPts val="1000"/>
              </a:spcBef>
              <a:spcAft>
                <a:spcPts val="0"/>
              </a:spcAft>
              <a:buClr>
                <a:schemeClr val="dk1"/>
              </a:buClr>
              <a:buSzPct val="203498"/>
              <a:buNone/>
            </a:pPr>
            <a:r>
              <a:rPr lang="en-US" sz="1700">
                <a:solidFill>
                  <a:schemeClr val="dk1"/>
                </a:solidFill>
              </a:rPr>
              <a:t>Inès Montaño, Northern Arizona University</a:t>
            </a:r>
            <a:endParaRPr sz="1700">
              <a:solidFill>
                <a:schemeClr val="dk1"/>
              </a:solidFill>
            </a:endParaRPr>
          </a:p>
        </p:txBody>
      </p:sp>
      <p:grpSp>
        <p:nvGrpSpPr>
          <p:cNvPr id="64" name="Google Shape;64;p1"/>
          <p:cNvGrpSpPr/>
          <p:nvPr/>
        </p:nvGrpSpPr>
        <p:grpSpPr>
          <a:xfrm>
            <a:off x="-7684" y="6325066"/>
            <a:ext cx="12207240" cy="91440"/>
            <a:chOff x="931657" y="4540947"/>
            <a:chExt cx="31986743" cy="311502"/>
          </a:xfrm>
        </p:grpSpPr>
        <p:grpSp>
          <p:nvGrpSpPr>
            <p:cNvPr id="65" name="Google Shape;65;p1"/>
            <p:cNvGrpSpPr/>
            <p:nvPr/>
          </p:nvGrpSpPr>
          <p:grpSpPr>
            <a:xfrm>
              <a:off x="931657" y="4540947"/>
              <a:ext cx="16002000" cy="311502"/>
              <a:chOff x="1874938" y="4228518"/>
              <a:chExt cx="12714316" cy="3738021"/>
            </a:xfrm>
          </p:grpSpPr>
          <p:grpSp>
            <p:nvGrpSpPr>
              <p:cNvPr id="66" name="Google Shape;66;p1"/>
              <p:cNvGrpSpPr/>
              <p:nvPr/>
            </p:nvGrpSpPr>
            <p:grpSpPr>
              <a:xfrm>
                <a:off x="1874938" y="4228519"/>
                <a:ext cx="724002" cy="3738020"/>
                <a:chOff x="6763779" y="3610074"/>
                <a:chExt cx="724002" cy="2516350"/>
              </a:xfrm>
            </p:grpSpPr>
            <p:sp>
              <p:nvSpPr>
                <p:cNvPr id="67" name="Google Shape;67;p1"/>
                <p:cNvSpPr txBox="1"/>
                <p:nvPr/>
              </p:nvSpPr>
              <p:spPr>
                <a:xfrm>
                  <a:off x="7304901" y="3610074"/>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 name="Google Shape;68;p1"/>
                <p:cNvSpPr txBox="1"/>
                <p:nvPr/>
              </p:nvSpPr>
              <p:spPr>
                <a:xfrm>
                  <a:off x="7124526" y="3610074"/>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 name="Google Shape;69;p1"/>
                <p:cNvSpPr txBox="1"/>
                <p:nvPr/>
              </p:nvSpPr>
              <p:spPr>
                <a:xfrm>
                  <a:off x="6944153" y="3610074"/>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 name="Google Shape;70;p1"/>
                <p:cNvSpPr txBox="1"/>
                <p:nvPr/>
              </p:nvSpPr>
              <p:spPr>
                <a:xfrm>
                  <a:off x="6763779" y="3610074"/>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1" name="Google Shape;71;p1"/>
              <p:cNvGrpSpPr/>
              <p:nvPr/>
            </p:nvGrpSpPr>
            <p:grpSpPr>
              <a:xfrm>
                <a:off x="2589876" y="4228519"/>
                <a:ext cx="4171502" cy="3738020"/>
                <a:chOff x="589212" y="5453559"/>
                <a:chExt cx="4171502" cy="2492013"/>
              </a:xfrm>
            </p:grpSpPr>
            <p:grpSp>
              <p:nvGrpSpPr>
                <p:cNvPr id="72" name="Google Shape;72;p1"/>
                <p:cNvGrpSpPr/>
                <p:nvPr/>
              </p:nvGrpSpPr>
              <p:grpSpPr>
                <a:xfrm>
                  <a:off x="2213483" y="5453559"/>
                  <a:ext cx="2547231" cy="2492013"/>
                  <a:chOff x="2126394" y="6201753"/>
                  <a:chExt cx="2547231" cy="2492013"/>
                </a:xfrm>
              </p:grpSpPr>
              <p:sp>
                <p:nvSpPr>
                  <p:cNvPr id="73" name="Google Shape;73;p1"/>
                  <p:cNvSpPr txBox="1"/>
                  <p:nvPr/>
                </p:nvSpPr>
                <p:spPr>
                  <a:xfrm>
                    <a:off x="2126394"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 name="Google Shape;74;p1"/>
                  <p:cNvSpPr txBox="1"/>
                  <p:nvPr/>
                </p:nvSpPr>
                <p:spPr>
                  <a:xfrm>
                    <a:off x="2853887"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 name="Google Shape;75;p1"/>
                  <p:cNvSpPr txBox="1"/>
                  <p:nvPr/>
                </p:nvSpPr>
                <p:spPr>
                  <a:xfrm>
                    <a:off x="2672013"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6" name="Google Shape;76;p1"/>
                  <p:cNvSpPr txBox="1"/>
                  <p:nvPr/>
                </p:nvSpPr>
                <p:spPr>
                  <a:xfrm>
                    <a:off x="2308267"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7" name="Google Shape;77;p1"/>
                  <p:cNvSpPr txBox="1"/>
                  <p:nvPr/>
                </p:nvSpPr>
                <p:spPr>
                  <a:xfrm>
                    <a:off x="2490140"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 name="Google Shape;78;p1"/>
                  <p:cNvSpPr txBox="1"/>
                  <p:nvPr/>
                </p:nvSpPr>
                <p:spPr>
                  <a:xfrm>
                    <a:off x="303576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 name="Google Shape;79;p1"/>
                  <p:cNvSpPr txBox="1"/>
                  <p:nvPr/>
                </p:nvSpPr>
                <p:spPr>
                  <a:xfrm>
                    <a:off x="3217631"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 name="Google Shape;80;p1"/>
                  <p:cNvSpPr txBox="1"/>
                  <p:nvPr/>
                </p:nvSpPr>
                <p:spPr>
                  <a:xfrm>
                    <a:off x="3399505"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 name="Google Shape;81;p1"/>
                  <p:cNvSpPr txBox="1"/>
                  <p:nvPr/>
                </p:nvSpPr>
                <p:spPr>
                  <a:xfrm>
                    <a:off x="3581378"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 name="Google Shape;82;p1"/>
                  <p:cNvSpPr txBox="1"/>
                  <p:nvPr/>
                </p:nvSpPr>
                <p:spPr>
                  <a:xfrm>
                    <a:off x="3945124"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 name="Google Shape;83;p1"/>
                  <p:cNvSpPr txBox="1"/>
                  <p:nvPr/>
                </p:nvSpPr>
                <p:spPr>
                  <a:xfrm>
                    <a:off x="4126997"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 name="Google Shape;84;p1"/>
                  <p:cNvSpPr txBox="1"/>
                  <p:nvPr/>
                </p:nvSpPr>
                <p:spPr>
                  <a:xfrm>
                    <a:off x="430887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 name="Google Shape;85;p1"/>
                  <p:cNvSpPr txBox="1"/>
                  <p:nvPr/>
                </p:nvSpPr>
                <p:spPr>
                  <a:xfrm>
                    <a:off x="4490745" y="6201753"/>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 name="Google Shape;86;p1"/>
                  <p:cNvSpPr txBox="1"/>
                  <p:nvPr/>
                </p:nvSpPr>
                <p:spPr>
                  <a:xfrm>
                    <a:off x="3763251"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7" name="Google Shape;87;p1"/>
                <p:cNvGrpSpPr/>
                <p:nvPr/>
              </p:nvGrpSpPr>
              <p:grpSpPr>
                <a:xfrm>
                  <a:off x="589212" y="5453559"/>
                  <a:ext cx="1621983" cy="2492013"/>
                  <a:chOff x="589212" y="5453048"/>
                  <a:chExt cx="1621983" cy="2492013"/>
                </a:xfrm>
              </p:grpSpPr>
              <p:sp>
                <p:nvSpPr>
                  <p:cNvPr id="88" name="Google Shape;88;p1"/>
                  <p:cNvSpPr txBox="1"/>
                  <p:nvPr/>
                </p:nvSpPr>
                <p:spPr>
                  <a:xfrm>
                    <a:off x="1128876" y="5453048"/>
                    <a:ext cx="182880" cy="2492013"/>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 name="Google Shape;89;p1"/>
                  <p:cNvSpPr txBox="1"/>
                  <p:nvPr/>
                </p:nvSpPr>
                <p:spPr>
                  <a:xfrm>
                    <a:off x="948988"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 name="Google Shape;90;p1"/>
                  <p:cNvSpPr txBox="1"/>
                  <p:nvPr/>
                </p:nvSpPr>
                <p:spPr>
                  <a:xfrm>
                    <a:off x="769101"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 name="Google Shape;91;p1"/>
                  <p:cNvSpPr txBox="1"/>
                  <p:nvPr/>
                </p:nvSpPr>
                <p:spPr>
                  <a:xfrm>
                    <a:off x="589212"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 name="Google Shape;92;p1"/>
                  <p:cNvSpPr txBox="1"/>
                  <p:nvPr/>
                </p:nvSpPr>
                <p:spPr>
                  <a:xfrm>
                    <a:off x="2028315"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 name="Google Shape;93;p1"/>
                  <p:cNvSpPr txBox="1"/>
                  <p:nvPr/>
                </p:nvSpPr>
                <p:spPr>
                  <a:xfrm>
                    <a:off x="1308765" y="5453048"/>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 name="Google Shape;94;p1"/>
                  <p:cNvSpPr txBox="1"/>
                  <p:nvPr/>
                </p:nvSpPr>
                <p:spPr>
                  <a:xfrm>
                    <a:off x="1488652"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5" name="Google Shape;95;p1"/>
                  <p:cNvSpPr txBox="1"/>
                  <p:nvPr/>
                </p:nvSpPr>
                <p:spPr>
                  <a:xfrm>
                    <a:off x="1668540"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 name="Google Shape;96;p1"/>
                  <p:cNvSpPr txBox="1"/>
                  <p:nvPr/>
                </p:nvSpPr>
                <p:spPr>
                  <a:xfrm>
                    <a:off x="1848427"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7" name="Google Shape;97;p1"/>
              <p:cNvGrpSpPr/>
              <p:nvPr/>
            </p:nvGrpSpPr>
            <p:grpSpPr>
              <a:xfrm>
                <a:off x="6752314" y="4228519"/>
                <a:ext cx="911203" cy="3738020"/>
                <a:chOff x="11540841" y="6900050"/>
                <a:chExt cx="911203" cy="2516350"/>
              </a:xfrm>
            </p:grpSpPr>
            <p:sp>
              <p:nvSpPr>
                <p:cNvPr id="98" name="Google Shape;98;p1"/>
                <p:cNvSpPr txBox="1"/>
                <p:nvPr/>
              </p:nvSpPr>
              <p:spPr>
                <a:xfrm>
                  <a:off x="12087084" y="6900050"/>
                  <a:ext cx="182881" cy="251635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 name="Google Shape;99;p1"/>
                <p:cNvSpPr txBox="1"/>
                <p:nvPr/>
              </p:nvSpPr>
              <p:spPr>
                <a:xfrm>
                  <a:off x="11905003" y="6900050"/>
                  <a:ext cx="182881" cy="251635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 name="Google Shape;100;p1"/>
                <p:cNvSpPr txBox="1"/>
                <p:nvPr/>
              </p:nvSpPr>
              <p:spPr>
                <a:xfrm>
                  <a:off x="11722922"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 name="Google Shape;101;p1"/>
                <p:cNvSpPr txBox="1"/>
                <p:nvPr/>
              </p:nvSpPr>
              <p:spPr>
                <a:xfrm>
                  <a:off x="11540841" y="6900050"/>
                  <a:ext cx="182881" cy="251635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 name="Google Shape;102;p1"/>
                <p:cNvSpPr txBox="1"/>
                <p:nvPr/>
              </p:nvSpPr>
              <p:spPr>
                <a:xfrm>
                  <a:off x="12269163"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3" name="Google Shape;103;p1"/>
              <p:cNvGrpSpPr/>
              <p:nvPr/>
            </p:nvGrpSpPr>
            <p:grpSpPr>
              <a:xfrm>
                <a:off x="7654454" y="4228518"/>
                <a:ext cx="2782532" cy="3738020"/>
                <a:chOff x="13486776" y="5144310"/>
                <a:chExt cx="2782532" cy="2516350"/>
              </a:xfrm>
            </p:grpSpPr>
            <p:sp>
              <p:nvSpPr>
                <p:cNvPr id="104" name="Google Shape;104;p1"/>
                <p:cNvSpPr txBox="1"/>
                <p:nvPr/>
              </p:nvSpPr>
              <p:spPr>
                <a:xfrm>
                  <a:off x="13486776" y="5144310"/>
                  <a:ext cx="182880" cy="251635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 name="Google Shape;105;p1"/>
                <p:cNvSpPr txBox="1"/>
                <p:nvPr/>
              </p:nvSpPr>
              <p:spPr>
                <a:xfrm>
                  <a:off x="13660086"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 name="Google Shape;106;p1"/>
                <p:cNvSpPr txBox="1"/>
                <p:nvPr/>
              </p:nvSpPr>
              <p:spPr>
                <a:xfrm>
                  <a:off x="13833397" y="5144310"/>
                  <a:ext cx="182880" cy="251635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 name="Google Shape;107;p1"/>
                <p:cNvSpPr txBox="1"/>
                <p:nvPr/>
              </p:nvSpPr>
              <p:spPr>
                <a:xfrm>
                  <a:off x="1400670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 name="Google Shape;108;p1"/>
                <p:cNvSpPr txBox="1"/>
                <p:nvPr/>
              </p:nvSpPr>
              <p:spPr>
                <a:xfrm>
                  <a:off x="1418001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 name="Google Shape;109;p1"/>
                <p:cNvSpPr txBox="1"/>
                <p:nvPr/>
              </p:nvSpPr>
              <p:spPr>
                <a:xfrm>
                  <a:off x="14353326" y="5144310"/>
                  <a:ext cx="182880" cy="251635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 name="Google Shape;110;p1"/>
                <p:cNvSpPr txBox="1"/>
                <p:nvPr/>
              </p:nvSpPr>
              <p:spPr>
                <a:xfrm>
                  <a:off x="1452663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 name="Google Shape;111;p1"/>
                <p:cNvSpPr txBox="1"/>
                <p:nvPr/>
              </p:nvSpPr>
              <p:spPr>
                <a:xfrm>
                  <a:off x="14699947"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2" name="Google Shape;112;p1"/>
                <p:cNvSpPr txBox="1"/>
                <p:nvPr/>
              </p:nvSpPr>
              <p:spPr>
                <a:xfrm>
                  <a:off x="15046566" y="5144310"/>
                  <a:ext cx="182880" cy="251635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3" name="Google Shape;113;p1"/>
                <p:cNvSpPr txBox="1"/>
                <p:nvPr/>
              </p:nvSpPr>
              <p:spPr>
                <a:xfrm>
                  <a:off x="1591311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4" name="Google Shape;114;p1"/>
                <p:cNvSpPr txBox="1"/>
                <p:nvPr/>
              </p:nvSpPr>
              <p:spPr>
                <a:xfrm>
                  <a:off x="15566495" y="5144310"/>
                  <a:ext cx="182880" cy="251635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 name="Google Shape;115;p1"/>
                <p:cNvSpPr txBox="1"/>
                <p:nvPr/>
              </p:nvSpPr>
              <p:spPr>
                <a:xfrm>
                  <a:off x="1521987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 name="Google Shape;116;p1"/>
                <p:cNvSpPr txBox="1"/>
                <p:nvPr/>
              </p:nvSpPr>
              <p:spPr>
                <a:xfrm>
                  <a:off x="15393186" y="5144310"/>
                  <a:ext cx="182880" cy="251635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 name="Google Shape;117;p1"/>
                <p:cNvSpPr txBox="1"/>
                <p:nvPr/>
              </p:nvSpPr>
              <p:spPr>
                <a:xfrm>
                  <a:off x="1487325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 name="Google Shape;118;p1"/>
                <p:cNvSpPr txBox="1"/>
                <p:nvPr/>
              </p:nvSpPr>
              <p:spPr>
                <a:xfrm>
                  <a:off x="1573980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 name="Google Shape;119;p1"/>
                <p:cNvSpPr txBox="1"/>
                <p:nvPr/>
              </p:nvSpPr>
              <p:spPr>
                <a:xfrm>
                  <a:off x="16086428" y="5144310"/>
                  <a:ext cx="182880" cy="251635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20" name="Google Shape;120;p1"/>
              <p:cNvGrpSpPr/>
              <p:nvPr/>
            </p:nvGrpSpPr>
            <p:grpSpPr>
              <a:xfrm>
                <a:off x="10427923" y="4228518"/>
                <a:ext cx="4161331" cy="3738020"/>
                <a:chOff x="16176528" y="4317489"/>
                <a:chExt cx="4161331" cy="2516350"/>
              </a:xfrm>
            </p:grpSpPr>
            <p:sp>
              <p:nvSpPr>
                <p:cNvPr id="121" name="Google Shape;121;p1"/>
                <p:cNvSpPr txBox="1"/>
                <p:nvPr/>
              </p:nvSpPr>
              <p:spPr>
                <a:xfrm>
                  <a:off x="19974147"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 name="Google Shape;122;p1"/>
                <p:cNvSpPr txBox="1"/>
                <p:nvPr/>
              </p:nvSpPr>
              <p:spPr>
                <a:xfrm>
                  <a:off x="19612469"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 name="Google Shape;123;p1"/>
                <p:cNvSpPr txBox="1"/>
                <p:nvPr/>
              </p:nvSpPr>
              <p:spPr>
                <a:xfrm>
                  <a:off x="19793308"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 name="Google Shape;124;p1"/>
                <p:cNvSpPr txBox="1"/>
                <p:nvPr/>
              </p:nvSpPr>
              <p:spPr>
                <a:xfrm>
                  <a:off x="20154979"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 name="Google Shape;125;p1"/>
                <p:cNvSpPr txBox="1"/>
                <p:nvPr/>
              </p:nvSpPr>
              <p:spPr>
                <a:xfrm>
                  <a:off x="16357367" y="4317489"/>
                  <a:ext cx="182880" cy="251635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 name="Google Shape;126;p1"/>
                <p:cNvSpPr txBox="1"/>
                <p:nvPr/>
              </p:nvSpPr>
              <p:spPr>
                <a:xfrm>
                  <a:off x="1617652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 name="Google Shape;127;p1"/>
                <p:cNvSpPr txBox="1"/>
                <p:nvPr/>
              </p:nvSpPr>
              <p:spPr>
                <a:xfrm>
                  <a:off x="18527435"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 name="Google Shape;128;p1"/>
                <p:cNvSpPr txBox="1"/>
                <p:nvPr/>
              </p:nvSpPr>
              <p:spPr>
                <a:xfrm>
                  <a:off x="19250791" y="4317489"/>
                  <a:ext cx="182880" cy="251635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 name="Google Shape;129;p1"/>
                <p:cNvSpPr txBox="1"/>
                <p:nvPr/>
              </p:nvSpPr>
              <p:spPr>
                <a:xfrm>
                  <a:off x="19069953"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0" name="Google Shape;130;p1"/>
                <p:cNvSpPr txBox="1"/>
                <p:nvPr/>
              </p:nvSpPr>
              <p:spPr>
                <a:xfrm>
                  <a:off x="19431630"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1" name="Google Shape;131;p1"/>
                <p:cNvSpPr txBox="1"/>
                <p:nvPr/>
              </p:nvSpPr>
              <p:spPr>
                <a:xfrm>
                  <a:off x="1888911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2" name="Google Shape;132;p1"/>
                <p:cNvSpPr txBox="1"/>
                <p:nvPr/>
              </p:nvSpPr>
              <p:spPr>
                <a:xfrm>
                  <a:off x="18708274"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3" name="Google Shape;133;p1"/>
                <p:cNvSpPr txBox="1"/>
                <p:nvPr/>
              </p:nvSpPr>
              <p:spPr>
                <a:xfrm>
                  <a:off x="18165757" y="4317489"/>
                  <a:ext cx="182880" cy="251635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 name="Google Shape;134;p1"/>
                <p:cNvSpPr txBox="1"/>
                <p:nvPr/>
              </p:nvSpPr>
              <p:spPr>
                <a:xfrm>
                  <a:off x="1834659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 name="Google Shape;135;p1"/>
                <p:cNvSpPr txBox="1"/>
                <p:nvPr/>
              </p:nvSpPr>
              <p:spPr>
                <a:xfrm>
                  <a:off x="17984919"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6" name="Google Shape;136;p1"/>
                <p:cNvSpPr txBox="1"/>
                <p:nvPr/>
              </p:nvSpPr>
              <p:spPr>
                <a:xfrm>
                  <a:off x="1780407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 name="Google Shape;137;p1"/>
                <p:cNvSpPr txBox="1"/>
                <p:nvPr/>
              </p:nvSpPr>
              <p:spPr>
                <a:xfrm>
                  <a:off x="17623240"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 name="Google Shape;138;p1"/>
                <p:cNvSpPr txBox="1"/>
                <p:nvPr/>
              </p:nvSpPr>
              <p:spPr>
                <a:xfrm>
                  <a:off x="17442401"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 name="Google Shape;139;p1"/>
                <p:cNvSpPr txBox="1"/>
                <p:nvPr/>
              </p:nvSpPr>
              <p:spPr>
                <a:xfrm>
                  <a:off x="17261562"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 name="Google Shape;140;p1"/>
                <p:cNvSpPr txBox="1"/>
                <p:nvPr/>
              </p:nvSpPr>
              <p:spPr>
                <a:xfrm>
                  <a:off x="1708072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 name="Google Shape;141;p1"/>
                <p:cNvSpPr txBox="1"/>
                <p:nvPr/>
              </p:nvSpPr>
              <p:spPr>
                <a:xfrm>
                  <a:off x="16899885" y="4317489"/>
                  <a:ext cx="182880" cy="251635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 name="Google Shape;142;p1"/>
                <p:cNvSpPr txBox="1"/>
                <p:nvPr/>
              </p:nvSpPr>
              <p:spPr>
                <a:xfrm>
                  <a:off x="16719044" y="4317489"/>
                  <a:ext cx="182880" cy="251635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 name="Google Shape;143;p1"/>
                <p:cNvSpPr txBox="1"/>
                <p:nvPr/>
              </p:nvSpPr>
              <p:spPr>
                <a:xfrm>
                  <a:off x="1653820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44" name="Google Shape;144;p1"/>
            <p:cNvGrpSpPr/>
            <p:nvPr/>
          </p:nvGrpSpPr>
          <p:grpSpPr>
            <a:xfrm>
              <a:off x="16916400" y="4540947"/>
              <a:ext cx="16002000" cy="311502"/>
              <a:chOff x="1874938" y="4228518"/>
              <a:chExt cx="12714316" cy="3738021"/>
            </a:xfrm>
          </p:grpSpPr>
          <p:grpSp>
            <p:nvGrpSpPr>
              <p:cNvPr id="145" name="Google Shape;145;p1"/>
              <p:cNvGrpSpPr/>
              <p:nvPr/>
            </p:nvGrpSpPr>
            <p:grpSpPr>
              <a:xfrm>
                <a:off x="1874938" y="4228519"/>
                <a:ext cx="724002" cy="3738020"/>
                <a:chOff x="6763779" y="3610074"/>
                <a:chExt cx="724002" cy="2516350"/>
              </a:xfrm>
            </p:grpSpPr>
            <p:sp>
              <p:nvSpPr>
                <p:cNvPr id="146" name="Google Shape;146;p1"/>
                <p:cNvSpPr txBox="1"/>
                <p:nvPr/>
              </p:nvSpPr>
              <p:spPr>
                <a:xfrm>
                  <a:off x="7304901" y="3610074"/>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 name="Google Shape;147;p1"/>
                <p:cNvSpPr txBox="1"/>
                <p:nvPr/>
              </p:nvSpPr>
              <p:spPr>
                <a:xfrm>
                  <a:off x="7124526" y="3610074"/>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8" name="Google Shape;148;p1"/>
                <p:cNvSpPr txBox="1"/>
                <p:nvPr/>
              </p:nvSpPr>
              <p:spPr>
                <a:xfrm>
                  <a:off x="6944153" y="3610074"/>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9" name="Google Shape;149;p1"/>
                <p:cNvSpPr txBox="1"/>
                <p:nvPr/>
              </p:nvSpPr>
              <p:spPr>
                <a:xfrm>
                  <a:off x="6763779" y="3610074"/>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50" name="Google Shape;150;p1"/>
              <p:cNvGrpSpPr/>
              <p:nvPr/>
            </p:nvGrpSpPr>
            <p:grpSpPr>
              <a:xfrm>
                <a:off x="2589876" y="4228519"/>
                <a:ext cx="4171502" cy="3738020"/>
                <a:chOff x="589212" y="5453559"/>
                <a:chExt cx="4171502" cy="2492013"/>
              </a:xfrm>
            </p:grpSpPr>
            <p:grpSp>
              <p:nvGrpSpPr>
                <p:cNvPr id="151" name="Google Shape;151;p1"/>
                <p:cNvGrpSpPr/>
                <p:nvPr/>
              </p:nvGrpSpPr>
              <p:grpSpPr>
                <a:xfrm>
                  <a:off x="2213483" y="5453559"/>
                  <a:ext cx="2547231" cy="2492013"/>
                  <a:chOff x="2126394" y="6201753"/>
                  <a:chExt cx="2547231" cy="2492013"/>
                </a:xfrm>
              </p:grpSpPr>
              <p:sp>
                <p:nvSpPr>
                  <p:cNvPr id="152" name="Google Shape;152;p1"/>
                  <p:cNvSpPr txBox="1"/>
                  <p:nvPr/>
                </p:nvSpPr>
                <p:spPr>
                  <a:xfrm>
                    <a:off x="2126394"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 name="Google Shape;153;p1"/>
                  <p:cNvSpPr txBox="1"/>
                  <p:nvPr/>
                </p:nvSpPr>
                <p:spPr>
                  <a:xfrm>
                    <a:off x="2853887"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 name="Google Shape;154;p1"/>
                  <p:cNvSpPr txBox="1"/>
                  <p:nvPr/>
                </p:nvSpPr>
                <p:spPr>
                  <a:xfrm>
                    <a:off x="2672013"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 name="Google Shape;155;p1"/>
                  <p:cNvSpPr txBox="1"/>
                  <p:nvPr/>
                </p:nvSpPr>
                <p:spPr>
                  <a:xfrm>
                    <a:off x="2308267"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 name="Google Shape;156;p1"/>
                  <p:cNvSpPr txBox="1"/>
                  <p:nvPr/>
                </p:nvSpPr>
                <p:spPr>
                  <a:xfrm>
                    <a:off x="2490140"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 name="Google Shape;157;p1"/>
                  <p:cNvSpPr txBox="1"/>
                  <p:nvPr/>
                </p:nvSpPr>
                <p:spPr>
                  <a:xfrm>
                    <a:off x="303576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 name="Google Shape;158;p1"/>
                  <p:cNvSpPr txBox="1"/>
                  <p:nvPr/>
                </p:nvSpPr>
                <p:spPr>
                  <a:xfrm>
                    <a:off x="3217631"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9" name="Google Shape;159;p1"/>
                  <p:cNvSpPr txBox="1"/>
                  <p:nvPr/>
                </p:nvSpPr>
                <p:spPr>
                  <a:xfrm>
                    <a:off x="3399505"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 name="Google Shape;160;p1"/>
                  <p:cNvSpPr txBox="1"/>
                  <p:nvPr/>
                </p:nvSpPr>
                <p:spPr>
                  <a:xfrm>
                    <a:off x="3581378"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 name="Google Shape;161;p1"/>
                  <p:cNvSpPr txBox="1"/>
                  <p:nvPr/>
                </p:nvSpPr>
                <p:spPr>
                  <a:xfrm>
                    <a:off x="3945124"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2" name="Google Shape;162;p1"/>
                  <p:cNvSpPr txBox="1"/>
                  <p:nvPr/>
                </p:nvSpPr>
                <p:spPr>
                  <a:xfrm>
                    <a:off x="4126997"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 name="Google Shape;163;p1"/>
                  <p:cNvSpPr txBox="1"/>
                  <p:nvPr/>
                </p:nvSpPr>
                <p:spPr>
                  <a:xfrm>
                    <a:off x="430887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 name="Google Shape;164;p1"/>
                  <p:cNvSpPr txBox="1"/>
                  <p:nvPr/>
                </p:nvSpPr>
                <p:spPr>
                  <a:xfrm>
                    <a:off x="4490745" y="6201753"/>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 name="Google Shape;165;p1"/>
                  <p:cNvSpPr txBox="1"/>
                  <p:nvPr/>
                </p:nvSpPr>
                <p:spPr>
                  <a:xfrm>
                    <a:off x="3763251"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66" name="Google Shape;166;p1"/>
                <p:cNvGrpSpPr/>
                <p:nvPr/>
              </p:nvGrpSpPr>
              <p:grpSpPr>
                <a:xfrm>
                  <a:off x="589212" y="5453559"/>
                  <a:ext cx="1621983" cy="2492013"/>
                  <a:chOff x="589212" y="5453048"/>
                  <a:chExt cx="1621983" cy="2492013"/>
                </a:xfrm>
              </p:grpSpPr>
              <p:sp>
                <p:nvSpPr>
                  <p:cNvPr id="167" name="Google Shape;167;p1"/>
                  <p:cNvSpPr txBox="1"/>
                  <p:nvPr/>
                </p:nvSpPr>
                <p:spPr>
                  <a:xfrm>
                    <a:off x="1128876" y="5453048"/>
                    <a:ext cx="182880" cy="2492013"/>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8" name="Google Shape;168;p1"/>
                  <p:cNvSpPr txBox="1"/>
                  <p:nvPr/>
                </p:nvSpPr>
                <p:spPr>
                  <a:xfrm>
                    <a:off x="948988"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9" name="Google Shape;169;p1"/>
                  <p:cNvSpPr txBox="1"/>
                  <p:nvPr/>
                </p:nvSpPr>
                <p:spPr>
                  <a:xfrm>
                    <a:off x="769101"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 name="Google Shape;170;p1"/>
                  <p:cNvSpPr txBox="1"/>
                  <p:nvPr/>
                </p:nvSpPr>
                <p:spPr>
                  <a:xfrm>
                    <a:off x="589212"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 name="Google Shape;171;p1"/>
                  <p:cNvSpPr txBox="1"/>
                  <p:nvPr/>
                </p:nvSpPr>
                <p:spPr>
                  <a:xfrm>
                    <a:off x="2028315"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2" name="Google Shape;172;p1"/>
                  <p:cNvSpPr txBox="1"/>
                  <p:nvPr/>
                </p:nvSpPr>
                <p:spPr>
                  <a:xfrm>
                    <a:off x="1308765" y="5453048"/>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 name="Google Shape;173;p1"/>
                  <p:cNvSpPr txBox="1"/>
                  <p:nvPr/>
                </p:nvSpPr>
                <p:spPr>
                  <a:xfrm>
                    <a:off x="1488652"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 name="Google Shape;174;p1"/>
                  <p:cNvSpPr txBox="1"/>
                  <p:nvPr/>
                </p:nvSpPr>
                <p:spPr>
                  <a:xfrm>
                    <a:off x="1668540"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 name="Google Shape;175;p1"/>
                  <p:cNvSpPr txBox="1"/>
                  <p:nvPr/>
                </p:nvSpPr>
                <p:spPr>
                  <a:xfrm>
                    <a:off x="1848427"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76" name="Google Shape;176;p1"/>
              <p:cNvGrpSpPr/>
              <p:nvPr/>
            </p:nvGrpSpPr>
            <p:grpSpPr>
              <a:xfrm>
                <a:off x="6752314" y="4228519"/>
                <a:ext cx="911203" cy="3738020"/>
                <a:chOff x="11540841" y="6900050"/>
                <a:chExt cx="911203" cy="2516350"/>
              </a:xfrm>
            </p:grpSpPr>
            <p:sp>
              <p:nvSpPr>
                <p:cNvPr id="177" name="Google Shape;177;p1"/>
                <p:cNvSpPr txBox="1"/>
                <p:nvPr/>
              </p:nvSpPr>
              <p:spPr>
                <a:xfrm>
                  <a:off x="12087084" y="6900050"/>
                  <a:ext cx="182881" cy="251635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 name="Google Shape;178;p1"/>
                <p:cNvSpPr txBox="1"/>
                <p:nvPr/>
              </p:nvSpPr>
              <p:spPr>
                <a:xfrm>
                  <a:off x="11905003" y="6900050"/>
                  <a:ext cx="182881" cy="251635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 name="Google Shape;179;p1"/>
                <p:cNvSpPr txBox="1"/>
                <p:nvPr/>
              </p:nvSpPr>
              <p:spPr>
                <a:xfrm>
                  <a:off x="11722922"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0" name="Google Shape;180;p1"/>
                <p:cNvSpPr txBox="1"/>
                <p:nvPr/>
              </p:nvSpPr>
              <p:spPr>
                <a:xfrm>
                  <a:off x="11540841" y="6900050"/>
                  <a:ext cx="182881" cy="251635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 name="Google Shape;181;p1"/>
                <p:cNvSpPr txBox="1"/>
                <p:nvPr/>
              </p:nvSpPr>
              <p:spPr>
                <a:xfrm>
                  <a:off x="12269163"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82" name="Google Shape;182;p1"/>
              <p:cNvGrpSpPr/>
              <p:nvPr/>
            </p:nvGrpSpPr>
            <p:grpSpPr>
              <a:xfrm>
                <a:off x="7654454" y="4228518"/>
                <a:ext cx="2782532" cy="3738020"/>
                <a:chOff x="13486776" y="5144310"/>
                <a:chExt cx="2782532" cy="2516350"/>
              </a:xfrm>
            </p:grpSpPr>
            <p:sp>
              <p:nvSpPr>
                <p:cNvPr id="183" name="Google Shape;183;p1"/>
                <p:cNvSpPr txBox="1"/>
                <p:nvPr/>
              </p:nvSpPr>
              <p:spPr>
                <a:xfrm>
                  <a:off x="13486776" y="5144310"/>
                  <a:ext cx="182880" cy="251635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 name="Google Shape;184;p1"/>
                <p:cNvSpPr txBox="1"/>
                <p:nvPr/>
              </p:nvSpPr>
              <p:spPr>
                <a:xfrm>
                  <a:off x="13660086"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5" name="Google Shape;185;p1"/>
                <p:cNvSpPr txBox="1"/>
                <p:nvPr/>
              </p:nvSpPr>
              <p:spPr>
                <a:xfrm>
                  <a:off x="13833397" y="5144310"/>
                  <a:ext cx="182880" cy="251635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6" name="Google Shape;186;p1"/>
                <p:cNvSpPr txBox="1"/>
                <p:nvPr/>
              </p:nvSpPr>
              <p:spPr>
                <a:xfrm>
                  <a:off x="1400670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 name="Google Shape;187;p1"/>
                <p:cNvSpPr txBox="1"/>
                <p:nvPr/>
              </p:nvSpPr>
              <p:spPr>
                <a:xfrm>
                  <a:off x="1418001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 name="Google Shape;188;p1"/>
                <p:cNvSpPr txBox="1"/>
                <p:nvPr/>
              </p:nvSpPr>
              <p:spPr>
                <a:xfrm>
                  <a:off x="14353326" y="5144310"/>
                  <a:ext cx="182880" cy="251635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 name="Google Shape;189;p1"/>
                <p:cNvSpPr txBox="1"/>
                <p:nvPr/>
              </p:nvSpPr>
              <p:spPr>
                <a:xfrm>
                  <a:off x="1452663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 name="Google Shape;190;p1"/>
                <p:cNvSpPr txBox="1"/>
                <p:nvPr/>
              </p:nvSpPr>
              <p:spPr>
                <a:xfrm>
                  <a:off x="14699947"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 name="Google Shape;191;p1"/>
                <p:cNvSpPr txBox="1"/>
                <p:nvPr/>
              </p:nvSpPr>
              <p:spPr>
                <a:xfrm>
                  <a:off x="15046566" y="5144310"/>
                  <a:ext cx="182880" cy="251635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 name="Google Shape;192;p1"/>
                <p:cNvSpPr txBox="1"/>
                <p:nvPr/>
              </p:nvSpPr>
              <p:spPr>
                <a:xfrm>
                  <a:off x="1591311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 name="Google Shape;193;p1"/>
                <p:cNvSpPr txBox="1"/>
                <p:nvPr/>
              </p:nvSpPr>
              <p:spPr>
                <a:xfrm>
                  <a:off x="15566495" y="5144310"/>
                  <a:ext cx="182880" cy="251635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 name="Google Shape;194;p1"/>
                <p:cNvSpPr txBox="1"/>
                <p:nvPr/>
              </p:nvSpPr>
              <p:spPr>
                <a:xfrm>
                  <a:off x="1521987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 name="Google Shape;195;p1"/>
                <p:cNvSpPr txBox="1"/>
                <p:nvPr/>
              </p:nvSpPr>
              <p:spPr>
                <a:xfrm>
                  <a:off x="15393186" y="5144310"/>
                  <a:ext cx="182880" cy="251635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 name="Google Shape;196;p1"/>
                <p:cNvSpPr txBox="1"/>
                <p:nvPr/>
              </p:nvSpPr>
              <p:spPr>
                <a:xfrm>
                  <a:off x="1487325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 name="Google Shape;197;p1"/>
                <p:cNvSpPr txBox="1"/>
                <p:nvPr/>
              </p:nvSpPr>
              <p:spPr>
                <a:xfrm>
                  <a:off x="1573980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 name="Google Shape;198;p1"/>
                <p:cNvSpPr txBox="1"/>
                <p:nvPr/>
              </p:nvSpPr>
              <p:spPr>
                <a:xfrm>
                  <a:off x="16086428" y="5144310"/>
                  <a:ext cx="182880" cy="251635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99" name="Google Shape;199;p1"/>
              <p:cNvGrpSpPr/>
              <p:nvPr/>
            </p:nvGrpSpPr>
            <p:grpSpPr>
              <a:xfrm>
                <a:off x="10427923" y="4228518"/>
                <a:ext cx="4161331" cy="3738020"/>
                <a:chOff x="16176528" y="4317489"/>
                <a:chExt cx="4161331" cy="2516350"/>
              </a:xfrm>
            </p:grpSpPr>
            <p:sp>
              <p:nvSpPr>
                <p:cNvPr id="200" name="Google Shape;200;p1"/>
                <p:cNvSpPr txBox="1"/>
                <p:nvPr/>
              </p:nvSpPr>
              <p:spPr>
                <a:xfrm>
                  <a:off x="19974147"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 name="Google Shape;201;p1"/>
                <p:cNvSpPr txBox="1"/>
                <p:nvPr/>
              </p:nvSpPr>
              <p:spPr>
                <a:xfrm>
                  <a:off x="19612469"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2" name="Google Shape;202;p1"/>
                <p:cNvSpPr txBox="1"/>
                <p:nvPr/>
              </p:nvSpPr>
              <p:spPr>
                <a:xfrm>
                  <a:off x="19793308"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3" name="Google Shape;203;p1"/>
                <p:cNvSpPr txBox="1"/>
                <p:nvPr/>
              </p:nvSpPr>
              <p:spPr>
                <a:xfrm>
                  <a:off x="20154979"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4" name="Google Shape;204;p1"/>
                <p:cNvSpPr txBox="1"/>
                <p:nvPr/>
              </p:nvSpPr>
              <p:spPr>
                <a:xfrm>
                  <a:off x="16357367" y="4317489"/>
                  <a:ext cx="182880" cy="251635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 name="Google Shape;205;p1"/>
                <p:cNvSpPr txBox="1"/>
                <p:nvPr/>
              </p:nvSpPr>
              <p:spPr>
                <a:xfrm>
                  <a:off x="1617652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 name="Google Shape;206;p1"/>
                <p:cNvSpPr txBox="1"/>
                <p:nvPr/>
              </p:nvSpPr>
              <p:spPr>
                <a:xfrm>
                  <a:off x="18527435"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 name="Google Shape;207;p1"/>
                <p:cNvSpPr txBox="1"/>
                <p:nvPr/>
              </p:nvSpPr>
              <p:spPr>
                <a:xfrm>
                  <a:off x="19250791" y="4317489"/>
                  <a:ext cx="182880" cy="251635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 name="Google Shape;208;p1"/>
                <p:cNvSpPr txBox="1"/>
                <p:nvPr/>
              </p:nvSpPr>
              <p:spPr>
                <a:xfrm>
                  <a:off x="19069953"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 name="Google Shape;209;p1"/>
                <p:cNvSpPr txBox="1"/>
                <p:nvPr/>
              </p:nvSpPr>
              <p:spPr>
                <a:xfrm>
                  <a:off x="19431630"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 name="Google Shape;210;p1"/>
                <p:cNvSpPr txBox="1"/>
                <p:nvPr/>
              </p:nvSpPr>
              <p:spPr>
                <a:xfrm>
                  <a:off x="1888911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 name="Google Shape;211;p1"/>
                <p:cNvSpPr txBox="1"/>
                <p:nvPr/>
              </p:nvSpPr>
              <p:spPr>
                <a:xfrm>
                  <a:off x="18708274"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2" name="Google Shape;212;p1"/>
                <p:cNvSpPr txBox="1"/>
                <p:nvPr/>
              </p:nvSpPr>
              <p:spPr>
                <a:xfrm>
                  <a:off x="18165757" y="4317489"/>
                  <a:ext cx="182880" cy="251635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 name="Google Shape;213;p1"/>
                <p:cNvSpPr txBox="1"/>
                <p:nvPr/>
              </p:nvSpPr>
              <p:spPr>
                <a:xfrm>
                  <a:off x="1834659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 name="Google Shape;214;p1"/>
                <p:cNvSpPr txBox="1"/>
                <p:nvPr/>
              </p:nvSpPr>
              <p:spPr>
                <a:xfrm>
                  <a:off x="17984919"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 name="Google Shape;215;p1"/>
                <p:cNvSpPr txBox="1"/>
                <p:nvPr/>
              </p:nvSpPr>
              <p:spPr>
                <a:xfrm>
                  <a:off x="1780407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 name="Google Shape;216;p1"/>
                <p:cNvSpPr txBox="1"/>
                <p:nvPr/>
              </p:nvSpPr>
              <p:spPr>
                <a:xfrm>
                  <a:off x="17623240"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 name="Google Shape;217;p1"/>
                <p:cNvSpPr txBox="1"/>
                <p:nvPr/>
              </p:nvSpPr>
              <p:spPr>
                <a:xfrm>
                  <a:off x="17442401"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 name="Google Shape;218;p1"/>
                <p:cNvSpPr txBox="1"/>
                <p:nvPr/>
              </p:nvSpPr>
              <p:spPr>
                <a:xfrm>
                  <a:off x="17261562"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 name="Google Shape;219;p1"/>
                <p:cNvSpPr txBox="1"/>
                <p:nvPr/>
              </p:nvSpPr>
              <p:spPr>
                <a:xfrm>
                  <a:off x="1708072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0" name="Google Shape;220;p1"/>
                <p:cNvSpPr txBox="1"/>
                <p:nvPr/>
              </p:nvSpPr>
              <p:spPr>
                <a:xfrm>
                  <a:off x="16899885" y="4317489"/>
                  <a:ext cx="182880" cy="251635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1" name="Google Shape;221;p1"/>
                <p:cNvSpPr txBox="1"/>
                <p:nvPr/>
              </p:nvSpPr>
              <p:spPr>
                <a:xfrm>
                  <a:off x="16719044" y="4317489"/>
                  <a:ext cx="182880" cy="251635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2" name="Google Shape;222;p1"/>
                <p:cNvSpPr txBox="1"/>
                <p:nvPr/>
              </p:nvSpPr>
              <p:spPr>
                <a:xfrm>
                  <a:off x="1653820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223" name="Google Shape;223;p1"/>
          <p:cNvSpPr/>
          <p:nvPr/>
        </p:nvSpPr>
        <p:spPr>
          <a:xfrm>
            <a:off x="2020" y="6498003"/>
            <a:ext cx="12207240" cy="36576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4" name="Google Shape;224;p1"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0" cy="222645"/>
          </a:xfrm>
          <a:prstGeom prst="rect">
            <a:avLst/>
          </a:prstGeom>
          <a:noFill/>
          <a:ln>
            <a:noFill/>
          </a:ln>
        </p:spPr>
      </p:pic>
      <p:pic>
        <p:nvPicPr>
          <p:cNvPr id="225" name="Google Shape;225;p1" descr="Shape&#10;&#10;Description automatically generated with medium confidence"/>
          <p:cNvPicPr preferRelativeResize="0"/>
          <p:nvPr/>
        </p:nvPicPr>
        <p:blipFill rotWithShape="1">
          <a:blip r:embed="rId4">
            <a:alphaModFix/>
          </a:blip>
          <a:srcRect/>
          <a:stretch/>
        </p:blipFill>
        <p:spPr>
          <a:xfrm>
            <a:off x="10930225" y="113975"/>
            <a:ext cx="925350" cy="449275"/>
          </a:xfrm>
          <a:prstGeom prst="rect">
            <a:avLst/>
          </a:prstGeom>
          <a:noFill/>
          <a:ln>
            <a:noFill/>
          </a:ln>
        </p:spPr>
      </p:pic>
      <p:pic>
        <p:nvPicPr>
          <p:cNvPr id="226" name="Google Shape;226;p1"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227" name="Google Shape;227;p1"/>
          <p:cNvSpPr txBox="1"/>
          <p:nvPr/>
        </p:nvSpPr>
        <p:spPr>
          <a:xfrm>
            <a:off x="5934410" y="6480374"/>
            <a:ext cx="331506"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a:t>
            </a:r>
            <a:endParaRPr sz="1400" b="0" i="0" u="none" strike="noStrike" cap="none">
              <a:solidFill>
                <a:srgbClr val="000000"/>
              </a:solidFill>
              <a:latin typeface="Arial"/>
              <a:ea typeface="Arial"/>
              <a:cs typeface="Arial"/>
              <a:sym typeface="Arial"/>
            </a:endParaRPr>
          </a:p>
        </p:txBody>
      </p:sp>
      <p:sp>
        <p:nvSpPr>
          <p:cNvPr id="228" name="Google Shape;228;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a:t>
            </a:fld>
            <a:endParaRPr/>
          </a:p>
        </p:txBody>
      </p:sp>
      <p:pic>
        <p:nvPicPr>
          <p:cNvPr id="229" name="Google Shape;229;p1"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230" name="Google Shape;230;p1"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231" name="Google Shape;231;p1" title="20260609_114947.jpg"/>
          <p:cNvPicPr preferRelativeResize="0"/>
          <p:nvPr/>
        </p:nvPicPr>
        <p:blipFill rotWithShape="1">
          <a:blip r:embed="rId8">
            <a:alphaModFix/>
          </a:blip>
          <a:srcRect/>
          <a:stretch/>
        </p:blipFill>
        <p:spPr>
          <a:xfrm>
            <a:off x="892263" y="3174618"/>
            <a:ext cx="4125450" cy="3094088"/>
          </a:xfrm>
          <a:prstGeom prst="rect">
            <a:avLst/>
          </a:prstGeom>
          <a:noFill/>
          <a:ln>
            <a:noFill/>
          </a:ln>
        </p:spPr>
      </p:pic>
      <p:pic>
        <p:nvPicPr>
          <p:cNvPr id="232" name="Google Shape;232;p1"/>
          <p:cNvPicPr preferRelativeResize="0"/>
          <p:nvPr/>
        </p:nvPicPr>
        <p:blipFill rotWithShape="1">
          <a:blip r:embed="rId9">
            <a:alphaModFix/>
          </a:blip>
          <a:srcRect l="3749" r="-4435" b="270"/>
          <a:stretch/>
        </p:blipFill>
        <p:spPr>
          <a:xfrm rot="5400000">
            <a:off x="8564882" y="3603230"/>
            <a:ext cx="3200398" cy="2377439"/>
          </a:xfrm>
          <a:prstGeom prst="rect">
            <a:avLst/>
          </a:prstGeom>
          <a:noFill/>
          <a:ln>
            <a:noFill/>
          </a:ln>
        </p:spPr>
      </p:pic>
      <p:pic>
        <p:nvPicPr>
          <p:cNvPr id="233" name="Google Shape;233;p1"/>
          <p:cNvPicPr preferRelativeResize="0"/>
          <p:nvPr/>
        </p:nvPicPr>
        <p:blipFill rotWithShape="1">
          <a:blip r:embed="rId10">
            <a:alphaModFix/>
          </a:blip>
          <a:srcRect/>
          <a:stretch/>
        </p:blipFill>
        <p:spPr>
          <a:xfrm>
            <a:off x="5089573" y="3178084"/>
            <a:ext cx="3808508" cy="3091979"/>
          </a:xfrm>
          <a:prstGeom prst="rect">
            <a:avLst/>
          </a:prstGeom>
          <a:noFill/>
          <a:ln>
            <a:noFill/>
          </a:ln>
        </p:spPr>
      </p:pic>
      <p:sp>
        <p:nvSpPr>
          <p:cNvPr id="234" name="Google Shape;234;p1"/>
          <p:cNvSpPr txBox="1">
            <a:spLocks noGrp="1"/>
          </p:cNvSpPr>
          <p:nvPr>
            <p:ph type="ftr" idx="11"/>
          </p:nvPr>
        </p:nvSpPr>
        <p:spPr>
          <a:xfrm>
            <a:off x="26264" y="6484166"/>
            <a:ext cx="5902589" cy="3651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en-US" sz="10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235" name="Google Shape;235;p1" descr="NSF_logo.png (1722×1731)"/>
          <p:cNvPicPr preferRelativeResize="0"/>
          <p:nvPr/>
        </p:nvPicPr>
        <p:blipFill rotWithShape="1">
          <a:blip r:embed="rId11">
            <a:alphaModFix/>
          </a:blip>
          <a:srcRect/>
          <a:stretch/>
        </p:blipFill>
        <p:spPr>
          <a:xfrm>
            <a:off x="1700127" y="-4248"/>
            <a:ext cx="861498" cy="86600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5"/>
        <p:cNvGrpSpPr/>
        <p:nvPr/>
      </p:nvGrpSpPr>
      <p:grpSpPr>
        <a:xfrm>
          <a:off x="0" y="0"/>
          <a:ext cx="0" cy="0"/>
          <a:chOff x="0" y="0"/>
          <a:chExt cx="0" cy="0"/>
        </a:xfrm>
      </p:grpSpPr>
      <p:pic>
        <p:nvPicPr>
          <p:cNvPr id="1686" name="Google Shape;1686;g3f5e774e2e4_0_1260"/>
          <p:cNvPicPr preferRelativeResize="0"/>
          <p:nvPr/>
        </p:nvPicPr>
        <p:blipFill rotWithShape="1">
          <a:blip r:embed="rId3">
            <a:alphaModFix/>
          </a:blip>
          <a:srcRect/>
          <a:stretch/>
        </p:blipFill>
        <p:spPr>
          <a:xfrm>
            <a:off x="7352300" y="3225107"/>
            <a:ext cx="4684076" cy="3221650"/>
          </a:xfrm>
          <a:prstGeom prst="rect">
            <a:avLst/>
          </a:prstGeom>
          <a:noFill/>
          <a:ln>
            <a:noFill/>
          </a:ln>
        </p:spPr>
      </p:pic>
      <p:pic>
        <p:nvPicPr>
          <p:cNvPr id="1687" name="Google Shape;1687;g3f5e774e2e4_0_1260" title="20260623_085504.jpg"/>
          <p:cNvPicPr preferRelativeResize="0"/>
          <p:nvPr/>
        </p:nvPicPr>
        <p:blipFill rotWithShape="1">
          <a:blip r:embed="rId4">
            <a:alphaModFix/>
          </a:blip>
          <a:srcRect l="3899" t="47853" r="68549" b="33175"/>
          <a:stretch/>
        </p:blipFill>
        <p:spPr>
          <a:xfrm>
            <a:off x="7327250" y="780050"/>
            <a:ext cx="4734177" cy="2445051"/>
          </a:xfrm>
          <a:prstGeom prst="rect">
            <a:avLst/>
          </a:prstGeom>
          <a:noFill/>
          <a:ln>
            <a:noFill/>
          </a:ln>
        </p:spPr>
      </p:pic>
      <p:sp>
        <p:nvSpPr>
          <p:cNvPr id="1688" name="Google Shape;1688;g3f5e774e2e4_0_1260"/>
          <p:cNvSpPr txBox="1">
            <a:spLocks noGrp="1"/>
          </p:cNvSpPr>
          <p:nvPr>
            <p:ph type="title"/>
          </p:nvPr>
        </p:nvSpPr>
        <p:spPr>
          <a:xfrm>
            <a:off x="114750" y="673700"/>
            <a:ext cx="7146900" cy="1372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u="sng">
                <a:latin typeface="Calibri"/>
                <a:ea typeface="Calibri"/>
                <a:cs typeface="Calibri"/>
                <a:sym typeface="Calibri"/>
              </a:rPr>
              <a:t>Challenges with the MOT</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1689" name="Google Shape;1689;g3f5e774e2e4_0_1260"/>
          <p:cNvGrpSpPr/>
          <p:nvPr/>
        </p:nvGrpSpPr>
        <p:grpSpPr>
          <a:xfrm>
            <a:off x="-7700" y="6324840"/>
            <a:ext cx="12206290" cy="332283"/>
            <a:chOff x="931692" y="4540806"/>
            <a:chExt cx="31987132" cy="2418359"/>
          </a:xfrm>
        </p:grpSpPr>
        <p:grpSp>
          <p:nvGrpSpPr>
            <p:cNvPr id="1690" name="Google Shape;1690;g3f5e774e2e4_0_1260"/>
            <p:cNvGrpSpPr/>
            <p:nvPr/>
          </p:nvGrpSpPr>
          <p:grpSpPr>
            <a:xfrm>
              <a:off x="931692" y="4540806"/>
              <a:ext cx="16002389" cy="2418359"/>
              <a:chOff x="1874938" y="4228518"/>
              <a:chExt cx="12714436" cy="29031919"/>
            </a:xfrm>
          </p:grpSpPr>
          <p:grpSp>
            <p:nvGrpSpPr>
              <p:cNvPr id="1691" name="Google Shape;1691;g3f5e774e2e4_0_1260"/>
              <p:cNvGrpSpPr/>
              <p:nvPr/>
            </p:nvGrpSpPr>
            <p:grpSpPr>
              <a:xfrm>
                <a:off x="1874938" y="4228545"/>
                <a:ext cx="724122" cy="29031869"/>
                <a:chOff x="6763779" y="3610074"/>
                <a:chExt cx="724122" cy="19543500"/>
              </a:xfrm>
            </p:grpSpPr>
            <p:sp>
              <p:nvSpPr>
                <p:cNvPr id="1692" name="Google Shape;1692;g3f5e774e2e4_0_126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93" name="Google Shape;1693;g3f5e774e2e4_0_126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94" name="Google Shape;1694;g3f5e774e2e4_0_126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95" name="Google Shape;1695;g3f5e774e2e4_0_126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696" name="Google Shape;1696;g3f5e774e2e4_0_1260"/>
              <p:cNvGrpSpPr/>
              <p:nvPr/>
            </p:nvGrpSpPr>
            <p:grpSpPr>
              <a:xfrm>
                <a:off x="2589876" y="4228518"/>
                <a:ext cx="4171622" cy="29031750"/>
                <a:chOff x="589212" y="5453559"/>
                <a:chExt cx="4171622" cy="19354500"/>
              </a:xfrm>
            </p:grpSpPr>
            <p:grpSp>
              <p:nvGrpSpPr>
                <p:cNvPr id="1697" name="Google Shape;1697;g3f5e774e2e4_0_1260"/>
                <p:cNvGrpSpPr/>
                <p:nvPr/>
              </p:nvGrpSpPr>
              <p:grpSpPr>
                <a:xfrm>
                  <a:off x="2213483" y="5453559"/>
                  <a:ext cx="2547351" cy="19354500"/>
                  <a:chOff x="2126394" y="6201753"/>
                  <a:chExt cx="2547351" cy="19354500"/>
                </a:xfrm>
              </p:grpSpPr>
              <p:sp>
                <p:nvSpPr>
                  <p:cNvPr id="1698" name="Google Shape;1698;g3f5e774e2e4_0_126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99" name="Google Shape;1699;g3f5e774e2e4_0_126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0" name="Google Shape;1700;g3f5e774e2e4_0_126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1" name="Google Shape;1701;g3f5e774e2e4_0_126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2" name="Google Shape;1702;g3f5e774e2e4_0_126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3" name="Google Shape;1703;g3f5e774e2e4_0_126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4" name="Google Shape;1704;g3f5e774e2e4_0_126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5" name="Google Shape;1705;g3f5e774e2e4_0_126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6" name="Google Shape;1706;g3f5e774e2e4_0_126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7" name="Google Shape;1707;g3f5e774e2e4_0_126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8" name="Google Shape;1708;g3f5e774e2e4_0_126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09" name="Google Shape;1709;g3f5e774e2e4_0_126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0" name="Google Shape;1710;g3f5e774e2e4_0_126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1" name="Google Shape;1711;g3f5e774e2e4_0_126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712" name="Google Shape;1712;g3f5e774e2e4_0_1260"/>
                <p:cNvGrpSpPr/>
                <p:nvPr/>
              </p:nvGrpSpPr>
              <p:grpSpPr>
                <a:xfrm>
                  <a:off x="589212" y="5453559"/>
                  <a:ext cx="1622103" cy="19354500"/>
                  <a:chOff x="589212" y="5453048"/>
                  <a:chExt cx="1622103" cy="19354500"/>
                </a:xfrm>
              </p:grpSpPr>
              <p:sp>
                <p:nvSpPr>
                  <p:cNvPr id="1713" name="Google Shape;1713;g3f5e774e2e4_0_126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4" name="Google Shape;1714;g3f5e774e2e4_0_126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5" name="Google Shape;1715;g3f5e774e2e4_0_126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6" name="Google Shape;1716;g3f5e774e2e4_0_126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7" name="Google Shape;1717;g3f5e774e2e4_0_126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8" name="Google Shape;1718;g3f5e774e2e4_0_126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19" name="Google Shape;1719;g3f5e774e2e4_0_126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20" name="Google Shape;1720;g3f5e774e2e4_0_126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21" name="Google Shape;1721;g3f5e774e2e4_0_126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722" name="Google Shape;1722;g3f5e774e2e4_0_1260"/>
              <p:cNvGrpSpPr/>
              <p:nvPr/>
            </p:nvGrpSpPr>
            <p:grpSpPr>
              <a:xfrm>
                <a:off x="6752314" y="4228568"/>
                <a:ext cx="911322" cy="29031869"/>
                <a:chOff x="11540841" y="6900050"/>
                <a:chExt cx="911322" cy="19543500"/>
              </a:xfrm>
            </p:grpSpPr>
            <p:sp>
              <p:nvSpPr>
                <p:cNvPr id="1723" name="Google Shape;1723;g3f5e774e2e4_0_126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24" name="Google Shape;1724;g3f5e774e2e4_0_126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25" name="Google Shape;1725;g3f5e774e2e4_0_126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26" name="Google Shape;1726;g3f5e774e2e4_0_126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27" name="Google Shape;1727;g3f5e774e2e4_0_126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728" name="Google Shape;1728;g3f5e774e2e4_0_1260"/>
              <p:cNvGrpSpPr/>
              <p:nvPr/>
            </p:nvGrpSpPr>
            <p:grpSpPr>
              <a:xfrm>
                <a:off x="7654454" y="4228555"/>
                <a:ext cx="2782652" cy="29031869"/>
                <a:chOff x="13486776" y="5144310"/>
                <a:chExt cx="2782652" cy="19543500"/>
              </a:xfrm>
            </p:grpSpPr>
            <p:sp>
              <p:nvSpPr>
                <p:cNvPr id="1729" name="Google Shape;1729;g3f5e774e2e4_0_126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0" name="Google Shape;1730;g3f5e774e2e4_0_126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1" name="Google Shape;1731;g3f5e774e2e4_0_126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2" name="Google Shape;1732;g3f5e774e2e4_0_126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3" name="Google Shape;1733;g3f5e774e2e4_0_126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4" name="Google Shape;1734;g3f5e774e2e4_0_126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5" name="Google Shape;1735;g3f5e774e2e4_0_126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6" name="Google Shape;1736;g3f5e774e2e4_0_126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7" name="Google Shape;1737;g3f5e774e2e4_0_126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8" name="Google Shape;1738;g3f5e774e2e4_0_126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39" name="Google Shape;1739;g3f5e774e2e4_0_126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0" name="Google Shape;1740;g3f5e774e2e4_0_126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1" name="Google Shape;1741;g3f5e774e2e4_0_126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2" name="Google Shape;1742;g3f5e774e2e4_0_126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3" name="Google Shape;1743;g3f5e774e2e4_0_126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4" name="Google Shape;1744;g3f5e774e2e4_0_126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745" name="Google Shape;1745;g3f5e774e2e4_0_1260"/>
              <p:cNvGrpSpPr/>
              <p:nvPr/>
            </p:nvGrpSpPr>
            <p:grpSpPr>
              <a:xfrm>
                <a:off x="10427923" y="4228549"/>
                <a:ext cx="4161451" cy="29031869"/>
                <a:chOff x="16176528" y="4317489"/>
                <a:chExt cx="4161451" cy="19543500"/>
              </a:xfrm>
            </p:grpSpPr>
            <p:sp>
              <p:nvSpPr>
                <p:cNvPr id="1746" name="Google Shape;1746;g3f5e774e2e4_0_126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7" name="Google Shape;1747;g3f5e774e2e4_0_126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8" name="Google Shape;1748;g3f5e774e2e4_0_126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49" name="Google Shape;1749;g3f5e774e2e4_0_126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0" name="Google Shape;1750;g3f5e774e2e4_0_126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1" name="Google Shape;1751;g3f5e774e2e4_0_126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2" name="Google Shape;1752;g3f5e774e2e4_0_126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3" name="Google Shape;1753;g3f5e774e2e4_0_126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4" name="Google Shape;1754;g3f5e774e2e4_0_126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5" name="Google Shape;1755;g3f5e774e2e4_0_126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6" name="Google Shape;1756;g3f5e774e2e4_0_126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7" name="Google Shape;1757;g3f5e774e2e4_0_126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8" name="Google Shape;1758;g3f5e774e2e4_0_126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59" name="Google Shape;1759;g3f5e774e2e4_0_126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0" name="Google Shape;1760;g3f5e774e2e4_0_126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1" name="Google Shape;1761;g3f5e774e2e4_0_126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2" name="Google Shape;1762;g3f5e774e2e4_0_126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3" name="Google Shape;1763;g3f5e774e2e4_0_126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4" name="Google Shape;1764;g3f5e774e2e4_0_126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5" name="Google Shape;1765;g3f5e774e2e4_0_126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6" name="Google Shape;1766;g3f5e774e2e4_0_126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7" name="Google Shape;1767;g3f5e774e2e4_0_126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68" name="Google Shape;1768;g3f5e774e2e4_0_126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769" name="Google Shape;1769;g3f5e774e2e4_0_1260"/>
            <p:cNvGrpSpPr/>
            <p:nvPr/>
          </p:nvGrpSpPr>
          <p:grpSpPr>
            <a:xfrm>
              <a:off x="16916435" y="4540806"/>
              <a:ext cx="16002389" cy="2418359"/>
              <a:chOff x="1874938" y="4228518"/>
              <a:chExt cx="12714436" cy="29031919"/>
            </a:xfrm>
          </p:grpSpPr>
          <p:grpSp>
            <p:nvGrpSpPr>
              <p:cNvPr id="1770" name="Google Shape;1770;g3f5e774e2e4_0_1260"/>
              <p:cNvGrpSpPr/>
              <p:nvPr/>
            </p:nvGrpSpPr>
            <p:grpSpPr>
              <a:xfrm>
                <a:off x="1874938" y="4228545"/>
                <a:ext cx="724122" cy="29031869"/>
                <a:chOff x="6763779" y="3610074"/>
                <a:chExt cx="724122" cy="19543500"/>
              </a:xfrm>
            </p:grpSpPr>
            <p:sp>
              <p:nvSpPr>
                <p:cNvPr id="1771" name="Google Shape;1771;g3f5e774e2e4_0_126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72" name="Google Shape;1772;g3f5e774e2e4_0_126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73" name="Google Shape;1773;g3f5e774e2e4_0_126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74" name="Google Shape;1774;g3f5e774e2e4_0_126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775" name="Google Shape;1775;g3f5e774e2e4_0_1260"/>
              <p:cNvGrpSpPr/>
              <p:nvPr/>
            </p:nvGrpSpPr>
            <p:grpSpPr>
              <a:xfrm>
                <a:off x="2589876" y="4228518"/>
                <a:ext cx="4171622" cy="29031750"/>
                <a:chOff x="589212" y="5453559"/>
                <a:chExt cx="4171622" cy="19354500"/>
              </a:xfrm>
            </p:grpSpPr>
            <p:grpSp>
              <p:nvGrpSpPr>
                <p:cNvPr id="1776" name="Google Shape;1776;g3f5e774e2e4_0_1260"/>
                <p:cNvGrpSpPr/>
                <p:nvPr/>
              </p:nvGrpSpPr>
              <p:grpSpPr>
                <a:xfrm>
                  <a:off x="2213483" y="5453559"/>
                  <a:ext cx="2547351" cy="19354500"/>
                  <a:chOff x="2126394" y="6201753"/>
                  <a:chExt cx="2547351" cy="19354500"/>
                </a:xfrm>
              </p:grpSpPr>
              <p:sp>
                <p:nvSpPr>
                  <p:cNvPr id="1777" name="Google Shape;1777;g3f5e774e2e4_0_126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78" name="Google Shape;1778;g3f5e774e2e4_0_126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79" name="Google Shape;1779;g3f5e774e2e4_0_126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0" name="Google Shape;1780;g3f5e774e2e4_0_126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1" name="Google Shape;1781;g3f5e774e2e4_0_126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2" name="Google Shape;1782;g3f5e774e2e4_0_126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3" name="Google Shape;1783;g3f5e774e2e4_0_126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4" name="Google Shape;1784;g3f5e774e2e4_0_126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5" name="Google Shape;1785;g3f5e774e2e4_0_126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6" name="Google Shape;1786;g3f5e774e2e4_0_126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7" name="Google Shape;1787;g3f5e774e2e4_0_126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8" name="Google Shape;1788;g3f5e774e2e4_0_126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89" name="Google Shape;1789;g3f5e774e2e4_0_126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0" name="Google Shape;1790;g3f5e774e2e4_0_126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791" name="Google Shape;1791;g3f5e774e2e4_0_1260"/>
                <p:cNvGrpSpPr/>
                <p:nvPr/>
              </p:nvGrpSpPr>
              <p:grpSpPr>
                <a:xfrm>
                  <a:off x="589212" y="5453559"/>
                  <a:ext cx="1622103" cy="19354500"/>
                  <a:chOff x="589212" y="5453048"/>
                  <a:chExt cx="1622103" cy="19354500"/>
                </a:xfrm>
              </p:grpSpPr>
              <p:sp>
                <p:nvSpPr>
                  <p:cNvPr id="1792" name="Google Shape;1792;g3f5e774e2e4_0_126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3" name="Google Shape;1793;g3f5e774e2e4_0_126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4" name="Google Shape;1794;g3f5e774e2e4_0_126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5" name="Google Shape;1795;g3f5e774e2e4_0_126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6" name="Google Shape;1796;g3f5e774e2e4_0_126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7" name="Google Shape;1797;g3f5e774e2e4_0_126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8" name="Google Shape;1798;g3f5e774e2e4_0_126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799" name="Google Shape;1799;g3f5e774e2e4_0_126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00" name="Google Shape;1800;g3f5e774e2e4_0_126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801" name="Google Shape;1801;g3f5e774e2e4_0_1260"/>
              <p:cNvGrpSpPr/>
              <p:nvPr/>
            </p:nvGrpSpPr>
            <p:grpSpPr>
              <a:xfrm>
                <a:off x="6752314" y="4228568"/>
                <a:ext cx="911322" cy="29031869"/>
                <a:chOff x="11540841" y="6900050"/>
                <a:chExt cx="911322" cy="19543500"/>
              </a:xfrm>
            </p:grpSpPr>
            <p:sp>
              <p:nvSpPr>
                <p:cNvPr id="1802" name="Google Shape;1802;g3f5e774e2e4_0_126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03" name="Google Shape;1803;g3f5e774e2e4_0_126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04" name="Google Shape;1804;g3f5e774e2e4_0_126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05" name="Google Shape;1805;g3f5e774e2e4_0_126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06" name="Google Shape;1806;g3f5e774e2e4_0_126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807" name="Google Shape;1807;g3f5e774e2e4_0_1260"/>
              <p:cNvGrpSpPr/>
              <p:nvPr/>
            </p:nvGrpSpPr>
            <p:grpSpPr>
              <a:xfrm>
                <a:off x="7654454" y="4228555"/>
                <a:ext cx="2782652" cy="29031869"/>
                <a:chOff x="13486776" y="5144310"/>
                <a:chExt cx="2782652" cy="19543500"/>
              </a:xfrm>
            </p:grpSpPr>
            <p:sp>
              <p:nvSpPr>
                <p:cNvPr id="1808" name="Google Shape;1808;g3f5e774e2e4_0_126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09" name="Google Shape;1809;g3f5e774e2e4_0_126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0" name="Google Shape;1810;g3f5e774e2e4_0_126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1" name="Google Shape;1811;g3f5e774e2e4_0_126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2" name="Google Shape;1812;g3f5e774e2e4_0_126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3" name="Google Shape;1813;g3f5e774e2e4_0_126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4" name="Google Shape;1814;g3f5e774e2e4_0_126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5" name="Google Shape;1815;g3f5e774e2e4_0_126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6" name="Google Shape;1816;g3f5e774e2e4_0_126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7" name="Google Shape;1817;g3f5e774e2e4_0_126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8" name="Google Shape;1818;g3f5e774e2e4_0_126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19" name="Google Shape;1819;g3f5e774e2e4_0_126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0" name="Google Shape;1820;g3f5e774e2e4_0_126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1" name="Google Shape;1821;g3f5e774e2e4_0_126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2" name="Google Shape;1822;g3f5e774e2e4_0_126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3" name="Google Shape;1823;g3f5e774e2e4_0_126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824" name="Google Shape;1824;g3f5e774e2e4_0_1260"/>
              <p:cNvGrpSpPr/>
              <p:nvPr/>
            </p:nvGrpSpPr>
            <p:grpSpPr>
              <a:xfrm>
                <a:off x="10427923" y="4228549"/>
                <a:ext cx="4161451" cy="29031869"/>
                <a:chOff x="16176528" y="4317489"/>
                <a:chExt cx="4161451" cy="19543500"/>
              </a:xfrm>
            </p:grpSpPr>
            <p:sp>
              <p:nvSpPr>
                <p:cNvPr id="1825" name="Google Shape;1825;g3f5e774e2e4_0_126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6" name="Google Shape;1826;g3f5e774e2e4_0_126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7" name="Google Shape;1827;g3f5e774e2e4_0_126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8" name="Google Shape;1828;g3f5e774e2e4_0_126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29" name="Google Shape;1829;g3f5e774e2e4_0_126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0" name="Google Shape;1830;g3f5e774e2e4_0_126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1" name="Google Shape;1831;g3f5e774e2e4_0_126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2" name="Google Shape;1832;g3f5e774e2e4_0_126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3" name="Google Shape;1833;g3f5e774e2e4_0_126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4" name="Google Shape;1834;g3f5e774e2e4_0_126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5" name="Google Shape;1835;g3f5e774e2e4_0_126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6" name="Google Shape;1836;g3f5e774e2e4_0_126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7" name="Google Shape;1837;g3f5e774e2e4_0_126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8" name="Google Shape;1838;g3f5e774e2e4_0_126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39" name="Google Shape;1839;g3f5e774e2e4_0_126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0" name="Google Shape;1840;g3f5e774e2e4_0_126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1" name="Google Shape;1841;g3f5e774e2e4_0_126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2" name="Google Shape;1842;g3f5e774e2e4_0_126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3" name="Google Shape;1843;g3f5e774e2e4_0_126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4" name="Google Shape;1844;g3f5e774e2e4_0_126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5" name="Google Shape;1845;g3f5e774e2e4_0_126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6" name="Google Shape;1846;g3f5e774e2e4_0_126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47" name="Google Shape;1847;g3f5e774e2e4_0_126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848" name="Google Shape;1848;g3f5e774e2e4_0_1260"/>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849" name="Google Shape;1849;g3f5e774e2e4_0_1260" descr="A black and white image of text&#10;&#10;Description automatically generated with low confidence"/>
          <p:cNvPicPr preferRelativeResize="0"/>
          <p:nvPr/>
        </p:nvPicPr>
        <p:blipFill rotWithShape="1">
          <a:blip r:embed="rId5">
            <a:alphaModFix/>
          </a:blip>
          <a:srcRect/>
          <a:stretch/>
        </p:blipFill>
        <p:spPr>
          <a:xfrm>
            <a:off x="9412031" y="6569560"/>
            <a:ext cx="2743201" cy="222645"/>
          </a:xfrm>
          <a:prstGeom prst="rect">
            <a:avLst/>
          </a:prstGeom>
          <a:noFill/>
          <a:ln>
            <a:noFill/>
          </a:ln>
        </p:spPr>
      </p:pic>
      <p:pic>
        <p:nvPicPr>
          <p:cNvPr id="1850" name="Google Shape;1850;g3f5e774e2e4_0_1260" descr="Logo&#10;&#10;Description automatically generated"/>
          <p:cNvPicPr preferRelativeResize="0"/>
          <p:nvPr/>
        </p:nvPicPr>
        <p:blipFill rotWithShape="1">
          <a:blip r:embed="rId6">
            <a:alphaModFix/>
          </a:blip>
          <a:srcRect/>
          <a:stretch/>
        </p:blipFill>
        <p:spPr>
          <a:xfrm>
            <a:off x="114754" y="69529"/>
            <a:ext cx="1453896" cy="803258"/>
          </a:xfrm>
          <a:prstGeom prst="rect">
            <a:avLst/>
          </a:prstGeom>
          <a:noFill/>
          <a:ln>
            <a:noFill/>
          </a:ln>
        </p:spPr>
      </p:pic>
      <p:sp>
        <p:nvSpPr>
          <p:cNvPr id="1851" name="Google Shape;1851;g3f5e774e2e4_0_1260"/>
          <p:cNvSpPr txBox="1"/>
          <p:nvPr/>
        </p:nvSpPr>
        <p:spPr>
          <a:xfrm>
            <a:off x="5934401" y="6480375"/>
            <a:ext cx="701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9</a:t>
            </a:r>
            <a:endParaRPr sz="1400" b="0" i="0" u="none" strike="noStrike" cap="none">
              <a:solidFill>
                <a:srgbClr val="000000"/>
              </a:solidFill>
              <a:latin typeface="Arial"/>
              <a:ea typeface="Arial"/>
              <a:cs typeface="Arial"/>
              <a:sym typeface="Arial"/>
            </a:endParaRPr>
          </a:p>
        </p:txBody>
      </p:sp>
      <p:sp>
        <p:nvSpPr>
          <p:cNvPr id="1852" name="Google Shape;1852;g3f5e774e2e4_0_126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10</a:t>
            </a:fld>
            <a:endParaRPr/>
          </a:p>
        </p:txBody>
      </p:sp>
      <p:pic>
        <p:nvPicPr>
          <p:cNvPr id="1853" name="Google Shape;1853;g3f5e774e2e4_0_1260" descr="Shape&#10;&#10;Description automatically generated with medium confidence"/>
          <p:cNvPicPr preferRelativeResize="0"/>
          <p:nvPr/>
        </p:nvPicPr>
        <p:blipFill rotWithShape="1">
          <a:blip r:embed="rId7">
            <a:alphaModFix/>
          </a:blip>
          <a:srcRect/>
          <a:stretch/>
        </p:blipFill>
        <p:spPr>
          <a:xfrm>
            <a:off x="10930225" y="113975"/>
            <a:ext cx="925350" cy="449275"/>
          </a:xfrm>
          <a:prstGeom prst="rect">
            <a:avLst/>
          </a:prstGeom>
          <a:noFill/>
          <a:ln>
            <a:noFill/>
          </a:ln>
        </p:spPr>
      </p:pic>
      <p:pic>
        <p:nvPicPr>
          <p:cNvPr id="1854" name="Google Shape;1854;g3f5e774e2e4_0_1260" descr="https://commguide.asu.edu/downloads/asulogo/jpg/logo_mg.jpg"/>
          <p:cNvPicPr preferRelativeResize="0"/>
          <p:nvPr/>
        </p:nvPicPr>
        <p:blipFill rotWithShape="1">
          <a:blip r:embed="rId8">
            <a:alphaModFix/>
          </a:blip>
          <a:srcRect/>
          <a:stretch/>
        </p:blipFill>
        <p:spPr>
          <a:xfrm>
            <a:off x="8551730" y="113975"/>
            <a:ext cx="1078645" cy="449275"/>
          </a:xfrm>
          <a:prstGeom prst="rect">
            <a:avLst/>
          </a:prstGeom>
          <a:noFill/>
          <a:ln>
            <a:noFill/>
          </a:ln>
        </p:spPr>
      </p:pic>
      <p:pic>
        <p:nvPicPr>
          <p:cNvPr id="1855" name="Google Shape;1855;g3f5e774e2e4_0_1260" descr="REU at Harvard University (CNS) | NNCI"/>
          <p:cNvPicPr preferRelativeResize="0"/>
          <p:nvPr/>
        </p:nvPicPr>
        <p:blipFill rotWithShape="1">
          <a:blip r:embed="rId9">
            <a:alphaModFix/>
          </a:blip>
          <a:srcRect/>
          <a:stretch/>
        </p:blipFill>
        <p:spPr>
          <a:xfrm>
            <a:off x="9757196" y="113975"/>
            <a:ext cx="1046205" cy="449275"/>
          </a:xfrm>
          <a:prstGeom prst="rect">
            <a:avLst/>
          </a:prstGeom>
          <a:noFill/>
          <a:ln>
            <a:noFill/>
          </a:ln>
        </p:spPr>
      </p:pic>
      <p:sp>
        <p:nvSpPr>
          <p:cNvPr id="1856" name="Google Shape;1856;g3f5e774e2e4_0_1260"/>
          <p:cNvSpPr txBox="1"/>
          <p:nvPr/>
        </p:nvSpPr>
        <p:spPr>
          <a:xfrm>
            <a:off x="114750" y="1624850"/>
            <a:ext cx="6916800" cy="46167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The MOT @ day 1</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Very sensitive to environmental factors and noises, such as</a:t>
            </a:r>
            <a:endParaRPr sz="2800" b="0" i="0" u="none" strike="noStrike" cap="none">
              <a:solidFill>
                <a:schemeClr val="dk1"/>
              </a:solidFill>
              <a:latin typeface="Calibri"/>
              <a:ea typeface="Calibri"/>
              <a:cs typeface="Calibri"/>
              <a:sym typeface="Calibri"/>
            </a:endParaRPr>
          </a:p>
          <a:p>
            <a:pPr marL="914400" marR="0" lvl="1"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temperature</a:t>
            </a:r>
            <a:endParaRPr sz="2800" b="0" i="0" u="none" strike="noStrike" cap="none">
              <a:solidFill>
                <a:schemeClr val="dk1"/>
              </a:solidFill>
              <a:latin typeface="Calibri"/>
              <a:ea typeface="Calibri"/>
              <a:cs typeface="Calibri"/>
              <a:sym typeface="Calibri"/>
            </a:endParaRPr>
          </a:p>
          <a:p>
            <a:pPr marL="914400" marR="0" lvl="1"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vibrations</a:t>
            </a:r>
            <a:endParaRPr sz="2800" b="0" i="0" u="none" strike="noStrike" cap="none">
              <a:solidFill>
                <a:schemeClr val="dk1"/>
              </a:solidFill>
              <a:latin typeface="Calibri"/>
              <a:ea typeface="Calibri"/>
              <a:cs typeface="Calibri"/>
              <a:sym typeface="Calibri"/>
            </a:endParaRPr>
          </a:p>
          <a:p>
            <a:pPr marL="914400" marR="0" lvl="1"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magnetic field fluctuations</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Tuning the best settings for </a:t>
            </a:r>
            <a:r>
              <a:rPr lang="en-US" sz="2800" b="0" i="1" u="none" strike="noStrike" cap="none">
                <a:solidFill>
                  <a:schemeClr val="dk1"/>
                </a:solidFill>
                <a:latin typeface="Calibri"/>
                <a:ea typeface="Calibri"/>
                <a:cs typeface="Calibri"/>
                <a:sym typeface="Calibri"/>
              </a:rPr>
              <a:t>Linien</a:t>
            </a:r>
            <a:r>
              <a:rPr lang="en-US" sz="2800" b="0" i="0" u="none" strike="noStrike" cap="none">
                <a:solidFill>
                  <a:schemeClr val="dk1"/>
                </a:solidFill>
                <a:latin typeface="Calibri"/>
                <a:ea typeface="Calibri"/>
                <a:cs typeface="Calibri"/>
                <a:sym typeface="Calibri"/>
              </a:rPr>
              <a:t> software to control drift from noise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Limited camera coverage for measurements and laser alignment tuning</a:t>
            </a:r>
            <a:endParaRPr sz="2800" b="0" i="0" u="none" strike="noStrike" cap="none">
              <a:solidFill>
                <a:schemeClr val="dk1"/>
              </a:solidFill>
              <a:latin typeface="Calibri"/>
              <a:ea typeface="Calibri"/>
              <a:cs typeface="Calibri"/>
              <a:sym typeface="Calibri"/>
            </a:endParaRPr>
          </a:p>
        </p:txBody>
      </p:sp>
      <p:sp>
        <p:nvSpPr>
          <p:cNvPr id="1857" name="Google Shape;1857;g3f5e774e2e4_0_1260"/>
          <p:cNvSpPr txBox="1"/>
          <p:nvPr/>
        </p:nvSpPr>
        <p:spPr>
          <a:xfrm>
            <a:off x="26264" y="6529126"/>
            <a:ext cx="5902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1858" name="Google Shape;1858;g3f5e774e2e4_0_1260" descr="NSF_logo.png (1722×1731)"/>
          <p:cNvPicPr preferRelativeResize="0"/>
          <p:nvPr/>
        </p:nvPicPr>
        <p:blipFill rotWithShape="1">
          <a:blip r:embed="rId10">
            <a:alphaModFix/>
          </a:blip>
          <a:srcRect/>
          <a:stretch/>
        </p:blipFill>
        <p:spPr>
          <a:xfrm>
            <a:off x="1700127" y="-4248"/>
            <a:ext cx="861499" cy="86600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63"/>
        <p:cNvGrpSpPr/>
        <p:nvPr/>
      </p:nvGrpSpPr>
      <p:grpSpPr>
        <a:xfrm>
          <a:off x="0" y="0"/>
          <a:ext cx="0" cy="0"/>
          <a:chOff x="0" y="0"/>
          <a:chExt cx="0" cy="0"/>
        </a:xfrm>
      </p:grpSpPr>
      <p:grpSp>
        <p:nvGrpSpPr>
          <p:cNvPr id="1864" name="Google Shape;1864;g3ef1a4d6401_0_1967"/>
          <p:cNvGrpSpPr/>
          <p:nvPr/>
        </p:nvGrpSpPr>
        <p:grpSpPr>
          <a:xfrm>
            <a:off x="-7700" y="6324841"/>
            <a:ext cx="12206290" cy="332283"/>
            <a:chOff x="931692" y="4540806"/>
            <a:chExt cx="31987132" cy="2418359"/>
          </a:xfrm>
        </p:grpSpPr>
        <p:grpSp>
          <p:nvGrpSpPr>
            <p:cNvPr id="1865" name="Google Shape;1865;g3ef1a4d6401_0_1967"/>
            <p:cNvGrpSpPr/>
            <p:nvPr/>
          </p:nvGrpSpPr>
          <p:grpSpPr>
            <a:xfrm>
              <a:off x="931692" y="4540806"/>
              <a:ext cx="16002389" cy="2418359"/>
              <a:chOff x="1874938" y="4228518"/>
              <a:chExt cx="12714436" cy="29031919"/>
            </a:xfrm>
          </p:grpSpPr>
          <p:grpSp>
            <p:nvGrpSpPr>
              <p:cNvPr id="1866" name="Google Shape;1866;g3ef1a4d6401_0_1967"/>
              <p:cNvGrpSpPr/>
              <p:nvPr/>
            </p:nvGrpSpPr>
            <p:grpSpPr>
              <a:xfrm>
                <a:off x="1874938" y="4228545"/>
                <a:ext cx="724122" cy="29031869"/>
                <a:chOff x="6763779" y="3610074"/>
                <a:chExt cx="724122" cy="19543500"/>
              </a:xfrm>
            </p:grpSpPr>
            <p:sp>
              <p:nvSpPr>
                <p:cNvPr id="1867" name="Google Shape;1867;g3ef1a4d6401_0_196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68" name="Google Shape;1868;g3ef1a4d6401_0_196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69" name="Google Shape;1869;g3ef1a4d6401_0_196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0" name="Google Shape;1870;g3ef1a4d6401_0_196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871" name="Google Shape;1871;g3ef1a4d6401_0_1967"/>
              <p:cNvGrpSpPr/>
              <p:nvPr/>
            </p:nvGrpSpPr>
            <p:grpSpPr>
              <a:xfrm>
                <a:off x="2589876" y="4228518"/>
                <a:ext cx="4171622" cy="29031750"/>
                <a:chOff x="589212" y="5453559"/>
                <a:chExt cx="4171622" cy="19354500"/>
              </a:xfrm>
            </p:grpSpPr>
            <p:grpSp>
              <p:nvGrpSpPr>
                <p:cNvPr id="1872" name="Google Shape;1872;g3ef1a4d6401_0_1967"/>
                <p:cNvGrpSpPr/>
                <p:nvPr/>
              </p:nvGrpSpPr>
              <p:grpSpPr>
                <a:xfrm>
                  <a:off x="2213483" y="5453559"/>
                  <a:ext cx="2547351" cy="19354500"/>
                  <a:chOff x="2126394" y="6201753"/>
                  <a:chExt cx="2547351" cy="19354500"/>
                </a:xfrm>
              </p:grpSpPr>
              <p:sp>
                <p:nvSpPr>
                  <p:cNvPr id="1873" name="Google Shape;1873;g3ef1a4d6401_0_196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4" name="Google Shape;1874;g3ef1a4d6401_0_196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5" name="Google Shape;1875;g3ef1a4d6401_0_196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6" name="Google Shape;1876;g3ef1a4d6401_0_196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7" name="Google Shape;1877;g3ef1a4d6401_0_196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8" name="Google Shape;1878;g3ef1a4d6401_0_196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79" name="Google Shape;1879;g3ef1a4d6401_0_196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0" name="Google Shape;1880;g3ef1a4d6401_0_196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1" name="Google Shape;1881;g3ef1a4d6401_0_196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2" name="Google Shape;1882;g3ef1a4d6401_0_196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3" name="Google Shape;1883;g3ef1a4d6401_0_196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4" name="Google Shape;1884;g3ef1a4d6401_0_196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5" name="Google Shape;1885;g3ef1a4d6401_0_196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6" name="Google Shape;1886;g3ef1a4d6401_0_196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887" name="Google Shape;1887;g3ef1a4d6401_0_1967"/>
                <p:cNvGrpSpPr/>
                <p:nvPr/>
              </p:nvGrpSpPr>
              <p:grpSpPr>
                <a:xfrm>
                  <a:off x="589212" y="5453559"/>
                  <a:ext cx="1622103" cy="19354500"/>
                  <a:chOff x="589212" y="5453048"/>
                  <a:chExt cx="1622103" cy="19354500"/>
                </a:xfrm>
              </p:grpSpPr>
              <p:sp>
                <p:nvSpPr>
                  <p:cNvPr id="1888" name="Google Shape;1888;g3ef1a4d6401_0_196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89" name="Google Shape;1889;g3ef1a4d6401_0_196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0" name="Google Shape;1890;g3ef1a4d6401_0_196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1" name="Google Shape;1891;g3ef1a4d6401_0_196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2" name="Google Shape;1892;g3ef1a4d6401_0_196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3" name="Google Shape;1893;g3ef1a4d6401_0_196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4" name="Google Shape;1894;g3ef1a4d6401_0_196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5" name="Google Shape;1895;g3ef1a4d6401_0_196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6" name="Google Shape;1896;g3ef1a4d6401_0_196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897" name="Google Shape;1897;g3ef1a4d6401_0_1967"/>
              <p:cNvGrpSpPr/>
              <p:nvPr/>
            </p:nvGrpSpPr>
            <p:grpSpPr>
              <a:xfrm>
                <a:off x="6752314" y="4228568"/>
                <a:ext cx="911322" cy="29031869"/>
                <a:chOff x="11540841" y="6900050"/>
                <a:chExt cx="911322" cy="19543500"/>
              </a:xfrm>
            </p:grpSpPr>
            <p:sp>
              <p:nvSpPr>
                <p:cNvPr id="1898" name="Google Shape;1898;g3ef1a4d6401_0_196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899" name="Google Shape;1899;g3ef1a4d6401_0_196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0" name="Google Shape;1900;g3ef1a4d6401_0_196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1" name="Google Shape;1901;g3ef1a4d6401_0_196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2" name="Google Shape;1902;g3ef1a4d6401_0_196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903" name="Google Shape;1903;g3ef1a4d6401_0_1967"/>
              <p:cNvGrpSpPr/>
              <p:nvPr/>
            </p:nvGrpSpPr>
            <p:grpSpPr>
              <a:xfrm>
                <a:off x="7654454" y="4228555"/>
                <a:ext cx="2782652" cy="29031869"/>
                <a:chOff x="13486776" y="5144310"/>
                <a:chExt cx="2782652" cy="19543500"/>
              </a:xfrm>
            </p:grpSpPr>
            <p:sp>
              <p:nvSpPr>
                <p:cNvPr id="1904" name="Google Shape;1904;g3ef1a4d6401_0_196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5" name="Google Shape;1905;g3ef1a4d6401_0_196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6" name="Google Shape;1906;g3ef1a4d6401_0_196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7" name="Google Shape;1907;g3ef1a4d6401_0_196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8" name="Google Shape;1908;g3ef1a4d6401_0_196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09" name="Google Shape;1909;g3ef1a4d6401_0_196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0" name="Google Shape;1910;g3ef1a4d6401_0_196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1" name="Google Shape;1911;g3ef1a4d6401_0_196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2" name="Google Shape;1912;g3ef1a4d6401_0_196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3" name="Google Shape;1913;g3ef1a4d6401_0_196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4" name="Google Shape;1914;g3ef1a4d6401_0_196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5" name="Google Shape;1915;g3ef1a4d6401_0_196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6" name="Google Shape;1916;g3ef1a4d6401_0_196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7" name="Google Shape;1917;g3ef1a4d6401_0_196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8" name="Google Shape;1918;g3ef1a4d6401_0_196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19" name="Google Shape;1919;g3ef1a4d6401_0_196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920" name="Google Shape;1920;g3ef1a4d6401_0_1967"/>
              <p:cNvGrpSpPr/>
              <p:nvPr/>
            </p:nvGrpSpPr>
            <p:grpSpPr>
              <a:xfrm>
                <a:off x="10427923" y="4228549"/>
                <a:ext cx="4161451" cy="29031869"/>
                <a:chOff x="16176528" y="4317489"/>
                <a:chExt cx="4161451" cy="19543500"/>
              </a:xfrm>
            </p:grpSpPr>
            <p:sp>
              <p:nvSpPr>
                <p:cNvPr id="1921" name="Google Shape;1921;g3ef1a4d6401_0_196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2" name="Google Shape;1922;g3ef1a4d6401_0_196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3" name="Google Shape;1923;g3ef1a4d6401_0_196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4" name="Google Shape;1924;g3ef1a4d6401_0_196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5" name="Google Shape;1925;g3ef1a4d6401_0_196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6" name="Google Shape;1926;g3ef1a4d6401_0_196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7" name="Google Shape;1927;g3ef1a4d6401_0_196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8" name="Google Shape;1928;g3ef1a4d6401_0_196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29" name="Google Shape;1929;g3ef1a4d6401_0_196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0" name="Google Shape;1930;g3ef1a4d6401_0_196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1" name="Google Shape;1931;g3ef1a4d6401_0_196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2" name="Google Shape;1932;g3ef1a4d6401_0_196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3" name="Google Shape;1933;g3ef1a4d6401_0_196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4" name="Google Shape;1934;g3ef1a4d6401_0_196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5" name="Google Shape;1935;g3ef1a4d6401_0_196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6" name="Google Shape;1936;g3ef1a4d6401_0_196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7" name="Google Shape;1937;g3ef1a4d6401_0_196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8" name="Google Shape;1938;g3ef1a4d6401_0_196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39" name="Google Shape;1939;g3ef1a4d6401_0_196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0" name="Google Shape;1940;g3ef1a4d6401_0_196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1" name="Google Shape;1941;g3ef1a4d6401_0_196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2" name="Google Shape;1942;g3ef1a4d6401_0_196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3" name="Google Shape;1943;g3ef1a4d6401_0_196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944" name="Google Shape;1944;g3ef1a4d6401_0_1967"/>
            <p:cNvGrpSpPr/>
            <p:nvPr/>
          </p:nvGrpSpPr>
          <p:grpSpPr>
            <a:xfrm>
              <a:off x="16916435" y="4540806"/>
              <a:ext cx="16002389" cy="2418359"/>
              <a:chOff x="1874938" y="4228518"/>
              <a:chExt cx="12714436" cy="29031919"/>
            </a:xfrm>
          </p:grpSpPr>
          <p:grpSp>
            <p:nvGrpSpPr>
              <p:cNvPr id="1945" name="Google Shape;1945;g3ef1a4d6401_0_1967"/>
              <p:cNvGrpSpPr/>
              <p:nvPr/>
            </p:nvGrpSpPr>
            <p:grpSpPr>
              <a:xfrm>
                <a:off x="1874938" y="4228545"/>
                <a:ext cx="724122" cy="29031869"/>
                <a:chOff x="6763779" y="3610074"/>
                <a:chExt cx="724122" cy="19543500"/>
              </a:xfrm>
            </p:grpSpPr>
            <p:sp>
              <p:nvSpPr>
                <p:cNvPr id="1946" name="Google Shape;1946;g3ef1a4d6401_0_196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7" name="Google Shape;1947;g3ef1a4d6401_0_196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8" name="Google Shape;1948;g3ef1a4d6401_0_196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49" name="Google Shape;1949;g3ef1a4d6401_0_196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950" name="Google Shape;1950;g3ef1a4d6401_0_1967"/>
              <p:cNvGrpSpPr/>
              <p:nvPr/>
            </p:nvGrpSpPr>
            <p:grpSpPr>
              <a:xfrm>
                <a:off x="2589876" y="4228518"/>
                <a:ext cx="4171622" cy="29031750"/>
                <a:chOff x="589212" y="5453559"/>
                <a:chExt cx="4171622" cy="19354500"/>
              </a:xfrm>
            </p:grpSpPr>
            <p:grpSp>
              <p:nvGrpSpPr>
                <p:cNvPr id="1951" name="Google Shape;1951;g3ef1a4d6401_0_1967"/>
                <p:cNvGrpSpPr/>
                <p:nvPr/>
              </p:nvGrpSpPr>
              <p:grpSpPr>
                <a:xfrm>
                  <a:off x="2213483" y="5453559"/>
                  <a:ext cx="2547351" cy="19354500"/>
                  <a:chOff x="2126394" y="6201753"/>
                  <a:chExt cx="2547351" cy="19354500"/>
                </a:xfrm>
              </p:grpSpPr>
              <p:sp>
                <p:nvSpPr>
                  <p:cNvPr id="1952" name="Google Shape;1952;g3ef1a4d6401_0_196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3" name="Google Shape;1953;g3ef1a4d6401_0_196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4" name="Google Shape;1954;g3ef1a4d6401_0_196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5" name="Google Shape;1955;g3ef1a4d6401_0_196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6" name="Google Shape;1956;g3ef1a4d6401_0_196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7" name="Google Shape;1957;g3ef1a4d6401_0_196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8" name="Google Shape;1958;g3ef1a4d6401_0_196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59" name="Google Shape;1959;g3ef1a4d6401_0_196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0" name="Google Shape;1960;g3ef1a4d6401_0_196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1" name="Google Shape;1961;g3ef1a4d6401_0_196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2" name="Google Shape;1962;g3ef1a4d6401_0_196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3" name="Google Shape;1963;g3ef1a4d6401_0_196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4" name="Google Shape;1964;g3ef1a4d6401_0_196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5" name="Google Shape;1965;g3ef1a4d6401_0_196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966" name="Google Shape;1966;g3ef1a4d6401_0_1967"/>
                <p:cNvGrpSpPr/>
                <p:nvPr/>
              </p:nvGrpSpPr>
              <p:grpSpPr>
                <a:xfrm>
                  <a:off x="589212" y="5453559"/>
                  <a:ext cx="1622103" cy="19354500"/>
                  <a:chOff x="589212" y="5453048"/>
                  <a:chExt cx="1622103" cy="19354500"/>
                </a:xfrm>
              </p:grpSpPr>
              <p:sp>
                <p:nvSpPr>
                  <p:cNvPr id="1967" name="Google Shape;1967;g3ef1a4d6401_0_196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8" name="Google Shape;1968;g3ef1a4d6401_0_196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69" name="Google Shape;1969;g3ef1a4d6401_0_196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0" name="Google Shape;1970;g3ef1a4d6401_0_196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1" name="Google Shape;1971;g3ef1a4d6401_0_196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2" name="Google Shape;1972;g3ef1a4d6401_0_196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3" name="Google Shape;1973;g3ef1a4d6401_0_196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4" name="Google Shape;1974;g3ef1a4d6401_0_196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5" name="Google Shape;1975;g3ef1a4d6401_0_196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976" name="Google Shape;1976;g3ef1a4d6401_0_1967"/>
              <p:cNvGrpSpPr/>
              <p:nvPr/>
            </p:nvGrpSpPr>
            <p:grpSpPr>
              <a:xfrm>
                <a:off x="6752314" y="4228568"/>
                <a:ext cx="911322" cy="29031869"/>
                <a:chOff x="11540841" y="6900050"/>
                <a:chExt cx="911322" cy="19543500"/>
              </a:xfrm>
            </p:grpSpPr>
            <p:sp>
              <p:nvSpPr>
                <p:cNvPr id="1977" name="Google Shape;1977;g3ef1a4d6401_0_196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8" name="Google Shape;1978;g3ef1a4d6401_0_196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79" name="Google Shape;1979;g3ef1a4d6401_0_196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0" name="Google Shape;1980;g3ef1a4d6401_0_196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1" name="Google Shape;1981;g3ef1a4d6401_0_196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982" name="Google Shape;1982;g3ef1a4d6401_0_1967"/>
              <p:cNvGrpSpPr/>
              <p:nvPr/>
            </p:nvGrpSpPr>
            <p:grpSpPr>
              <a:xfrm>
                <a:off x="7654454" y="4228555"/>
                <a:ext cx="2782652" cy="29031869"/>
                <a:chOff x="13486776" y="5144310"/>
                <a:chExt cx="2782652" cy="19543500"/>
              </a:xfrm>
            </p:grpSpPr>
            <p:sp>
              <p:nvSpPr>
                <p:cNvPr id="1983" name="Google Shape;1983;g3ef1a4d6401_0_196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4" name="Google Shape;1984;g3ef1a4d6401_0_196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5" name="Google Shape;1985;g3ef1a4d6401_0_196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6" name="Google Shape;1986;g3ef1a4d6401_0_196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7" name="Google Shape;1987;g3ef1a4d6401_0_196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8" name="Google Shape;1988;g3ef1a4d6401_0_196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89" name="Google Shape;1989;g3ef1a4d6401_0_196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0" name="Google Shape;1990;g3ef1a4d6401_0_196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1" name="Google Shape;1991;g3ef1a4d6401_0_196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2" name="Google Shape;1992;g3ef1a4d6401_0_196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3" name="Google Shape;1993;g3ef1a4d6401_0_196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4" name="Google Shape;1994;g3ef1a4d6401_0_196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5" name="Google Shape;1995;g3ef1a4d6401_0_196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6" name="Google Shape;1996;g3ef1a4d6401_0_196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7" name="Google Shape;1997;g3ef1a4d6401_0_196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998" name="Google Shape;1998;g3ef1a4d6401_0_196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999" name="Google Shape;1999;g3ef1a4d6401_0_1967"/>
              <p:cNvGrpSpPr/>
              <p:nvPr/>
            </p:nvGrpSpPr>
            <p:grpSpPr>
              <a:xfrm>
                <a:off x="10427923" y="4228549"/>
                <a:ext cx="4161451" cy="29031869"/>
                <a:chOff x="16176528" y="4317489"/>
                <a:chExt cx="4161451" cy="19543500"/>
              </a:xfrm>
            </p:grpSpPr>
            <p:sp>
              <p:nvSpPr>
                <p:cNvPr id="2000" name="Google Shape;2000;g3ef1a4d6401_0_196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1" name="Google Shape;2001;g3ef1a4d6401_0_196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2" name="Google Shape;2002;g3ef1a4d6401_0_196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3" name="Google Shape;2003;g3ef1a4d6401_0_196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4" name="Google Shape;2004;g3ef1a4d6401_0_196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5" name="Google Shape;2005;g3ef1a4d6401_0_196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6" name="Google Shape;2006;g3ef1a4d6401_0_196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7" name="Google Shape;2007;g3ef1a4d6401_0_196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8" name="Google Shape;2008;g3ef1a4d6401_0_196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09" name="Google Shape;2009;g3ef1a4d6401_0_196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0" name="Google Shape;2010;g3ef1a4d6401_0_196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1" name="Google Shape;2011;g3ef1a4d6401_0_196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2" name="Google Shape;2012;g3ef1a4d6401_0_196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3" name="Google Shape;2013;g3ef1a4d6401_0_196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4" name="Google Shape;2014;g3ef1a4d6401_0_196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5" name="Google Shape;2015;g3ef1a4d6401_0_196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6" name="Google Shape;2016;g3ef1a4d6401_0_196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7" name="Google Shape;2017;g3ef1a4d6401_0_196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8" name="Google Shape;2018;g3ef1a4d6401_0_196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19" name="Google Shape;2019;g3ef1a4d6401_0_196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20" name="Google Shape;2020;g3ef1a4d6401_0_196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21" name="Google Shape;2021;g3ef1a4d6401_0_196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22" name="Google Shape;2022;g3ef1a4d6401_0_196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2023" name="Google Shape;2023;g3ef1a4d6401_0_1967"/>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24" name="Google Shape;2024;g3ef1a4d6401_0_1967"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2025" name="Google Shape;2025;g3ef1a4d6401_0_1967"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2026" name="Google Shape;2026;g3ef1a4d6401_0_1967"/>
          <p:cNvSpPr txBox="1"/>
          <p:nvPr/>
        </p:nvSpPr>
        <p:spPr>
          <a:xfrm>
            <a:off x="5934394" y="6480375"/>
            <a:ext cx="573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10</a:t>
            </a:r>
            <a:endParaRPr sz="1400" b="0" i="0" u="none" strike="noStrike" cap="none">
              <a:solidFill>
                <a:srgbClr val="000000"/>
              </a:solidFill>
              <a:latin typeface="Arial"/>
              <a:ea typeface="Arial"/>
              <a:cs typeface="Arial"/>
              <a:sym typeface="Arial"/>
            </a:endParaRPr>
          </a:p>
        </p:txBody>
      </p:sp>
      <p:sp>
        <p:nvSpPr>
          <p:cNvPr id="2027" name="Google Shape;2027;g3ef1a4d6401_0_196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11</a:t>
            </a:fld>
            <a:endParaRPr/>
          </a:p>
        </p:txBody>
      </p:sp>
      <p:pic>
        <p:nvPicPr>
          <p:cNvPr id="2028" name="Google Shape;2028;g3ef1a4d6401_0_1967"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2029" name="Google Shape;2029;g3ef1a4d6401_0_1967"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2030" name="Google Shape;2030;g3ef1a4d6401_0_1967"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2031" name="Google Shape;2031;g3ef1a4d6401_0_1967" title="20260610_142656.jpg"/>
          <p:cNvPicPr preferRelativeResize="0"/>
          <p:nvPr/>
        </p:nvPicPr>
        <p:blipFill rotWithShape="1">
          <a:blip r:embed="rId8">
            <a:alphaModFix/>
          </a:blip>
          <a:srcRect/>
          <a:stretch/>
        </p:blipFill>
        <p:spPr>
          <a:xfrm>
            <a:off x="2969075" y="1841775"/>
            <a:ext cx="3169394" cy="4225869"/>
          </a:xfrm>
          <a:prstGeom prst="rect">
            <a:avLst/>
          </a:prstGeom>
          <a:noFill/>
          <a:ln>
            <a:noFill/>
          </a:ln>
        </p:spPr>
      </p:pic>
      <p:pic>
        <p:nvPicPr>
          <p:cNvPr id="2032" name="Google Shape;2032;g3ef1a4d6401_0_1967" title="20260610_142619.jpg"/>
          <p:cNvPicPr preferRelativeResize="0"/>
          <p:nvPr/>
        </p:nvPicPr>
        <p:blipFill rotWithShape="1">
          <a:blip r:embed="rId9">
            <a:alphaModFix/>
          </a:blip>
          <a:srcRect l="-7810" t="1260" r="7810" b="-1260"/>
          <a:stretch/>
        </p:blipFill>
        <p:spPr>
          <a:xfrm>
            <a:off x="6013276" y="1841775"/>
            <a:ext cx="3209649" cy="4279542"/>
          </a:xfrm>
          <a:prstGeom prst="rect">
            <a:avLst/>
          </a:prstGeom>
          <a:noFill/>
          <a:ln>
            <a:noFill/>
          </a:ln>
        </p:spPr>
      </p:pic>
      <p:sp>
        <p:nvSpPr>
          <p:cNvPr id="2033" name="Google Shape;2033;g3ef1a4d6401_0_1967"/>
          <p:cNvSpPr txBox="1">
            <a:spLocks noGrp="1"/>
          </p:cNvSpPr>
          <p:nvPr>
            <p:ph type="title"/>
          </p:nvPr>
        </p:nvSpPr>
        <p:spPr>
          <a:xfrm>
            <a:off x="2674200" y="893018"/>
            <a:ext cx="6843600" cy="1262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1400"/>
              <a:buFont typeface="Calibri"/>
              <a:buNone/>
            </a:pPr>
            <a:r>
              <a:rPr lang="en-US" sz="3600" u="sng">
                <a:latin typeface="Calibri"/>
                <a:ea typeface="Calibri"/>
                <a:cs typeface="Calibri"/>
                <a:sym typeface="Calibri"/>
              </a:rPr>
              <a:t>The Original Camera Set-Up</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1400"/>
              <a:buFont typeface="Calibri"/>
              <a:buNone/>
            </a:pPr>
            <a:endParaRPr/>
          </a:p>
        </p:txBody>
      </p:sp>
      <p:sp>
        <p:nvSpPr>
          <p:cNvPr id="2034" name="Google Shape;2034;g3ef1a4d6401_0_1967"/>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2035" name="Google Shape;2035;g3ef1a4d6401_0_1967" descr="NSF_logo.png (1722×1731)"/>
          <p:cNvPicPr preferRelativeResize="0"/>
          <p:nvPr/>
        </p:nvPicPr>
        <p:blipFill rotWithShape="1">
          <a:blip r:embed="rId10">
            <a:alphaModFix/>
          </a:blip>
          <a:srcRect/>
          <a:stretch/>
        </p:blipFill>
        <p:spPr>
          <a:xfrm>
            <a:off x="1700127" y="-4248"/>
            <a:ext cx="861498" cy="866001"/>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40"/>
        <p:cNvGrpSpPr/>
        <p:nvPr/>
      </p:nvGrpSpPr>
      <p:grpSpPr>
        <a:xfrm>
          <a:off x="0" y="0"/>
          <a:ext cx="0" cy="0"/>
          <a:chOff x="0" y="0"/>
          <a:chExt cx="0" cy="0"/>
        </a:xfrm>
      </p:grpSpPr>
      <p:pic>
        <p:nvPicPr>
          <p:cNvPr id="2041" name="Google Shape;2041;p6"/>
          <p:cNvPicPr preferRelativeResize="0"/>
          <p:nvPr/>
        </p:nvPicPr>
        <p:blipFill rotWithShape="1">
          <a:blip r:embed="rId3">
            <a:alphaModFix/>
          </a:blip>
          <a:srcRect/>
          <a:stretch/>
        </p:blipFill>
        <p:spPr>
          <a:xfrm>
            <a:off x="3941377" y="4142535"/>
            <a:ext cx="3016454" cy="2242496"/>
          </a:xfrm>
          <a:prstGeom prst="rect">
            <a:avLst/>
          </a:prstGeom>
          <a:noFill/>
          <a:ln>
            <a:noFill/>
          </a:ln>
        </p:spPr>
      </p:pic>
      <p:pic>
        <p:nvPicPr>
          <p:cNvPr id="2042" name="Google Shape;2042;p6"/>
          <p:cNvPicPr preferRelativeResize="0"/>
          <p:nvPr/>
        </p:nvPicPr>
        <p:blipFill rotWithShape="1">
          <a:blip r:embed="rId4">
            <a:alphaModFix/>
          </a:blip>
          <a:srcRect/>
          <a:stretch/>
        </p:blipFill>
        <p:spPr>
          <a:xfrm>
            <a:off x="7176175" y="4113850"/>
            <a:ext cx="2454200" cy="2242496"/>
          </a:xfrm>
          <a:prstGeom prst="rect">
            <a:avLst/>
          </a:prstGeom>
          <a:noFill/>
          <a:ln>
            <a:noFill/>
          </a:ln>
        </p:spPr>
      </p:pic>
      <p:grpSp>
        <p:nvGrpSpPr>
          <p:cNvPr id="2043" name="Google Shape;2043;p6"/>
          <p:cNvGrpSpPr/>
          <p:nvPr/>
        </p:nvGrpSpPr>
        <p:grpSpPr>
          <a:xfrm>
            <a:off x="-7700" y="6324841"/>
            <a:ext cx="12206290" cy="332283"/>
            <a:chOff x="931692" y="4540806"/>
            <a:chExt cx="31987132" cy="2418359"/>
          </a:xfrm>
        </p:grpSpPr>
        <p:grpSp>
          <p:nvGrpSpPr>
            <p:cNvPr id="2044" name="Google Shape;2044;p6"/>
            <p:cNvGrpSpPr/>
            <p:nvPr/>
          </p:nvGrpSpPr>
          <p:grpSpPr>
            <a:xfrm>
              <a:off x="931692" y="4540806"/>
              <a:ext cx="16002389" cy="2418359"/>
              <a:chOff x="1874938" y="4228518"/>
              <a:chExt cx="12714436" cy="29031919"/>
            </a:xfrm>
          </p:grpSpPr>
          <p:grpSp>
            <p:nvGrpSpPr>
              <p:cNvPr id="2045" name="Google Shape;2045;p6"/>
              <p:cNvGrpSpPr/>
              <p:nvPr/>
            </p:nvGrpSpPr>
            <p:grpSpPr>
              <a:xfrm>
                <a:off x="1874938" y="4228545"/>
                <a:ext cx="724122" cy="29031869"/>
                <a:chOff x="6763779" y="3610074"/>
                <a:chExt cx="724122" cy="19543500"/>
              </a:xfrm>
            </p:grpSpPr>
            <p:sp>
              <p:nvSpPr>
                <p:cNvPr id="2046" name="Google Shape;2046;p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47" name="Google Shape;2047;p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48" name="Google Shape;2048;p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49" name="Google Shape;2049;p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050" name="Google Shape;2050;p6"/>
              <p:cNvGrpSpPr/>
              <p:nvPr/>
            </p:nvGrpSpPr>
            <p:grpSpPr>
              <a:xfrm>
                <a:off x="2589876" y="4228518"/>
                <a:ext cx="4171622" cy="29031750"/>
                <a:chOff x="589212" y="5453559"/>
                <a:chExt cx="4171622" cy="19354500"/>
              </a:xfrm>
            </p:grpSpPr>
            <p:grpSp>
              <p:nvGrpSpPr>
                <p:cNvPr id="2051" name="Google Shape;2051;p6"/>
                <p:cNvGrpSpPr/>
                <p:nvPr/>
              </p:nvGrpSpPr>
              <p:grpSpPr>
                <a:xfrm>
                  <a:off x="2213483" y="5453559"/>
                  <a:ext cx="2547351" cy="19354500"/>
                  <a:chOff x="2126394" y="6201753"/>
                  <a:chExt cx="2547351" cy="19354500"/>
                </a:xfrm>
              </p:grpSpPr>
              <p:sp>
                <p:nvSpPr>
                  <p:cNvPr id="2052" name="Google Shape;2052;p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3" name="Google Shape;2053;p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4" name="Google Shape;2054;p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5" name="Google Shape;2055;p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6" name="Google Shape;2056;p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7" name="Google Shape;2057;p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8" name="Google Shape;2058;p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59" name="Google Shape;2059;p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0" name="Google Shape;2060;p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1" name="Google Shape;2061;p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2" name="Google Shape;2062;p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3" name="Google Shape;2063;p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4" name="Google Shape;2064;p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5" name="Google Shape;2065;p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066" name="Google Shape;2066;p6"/>
                <p:cNvGrpSpPr/>
                <p:nvPr/>
              </p:nvGrpSpPr>
              <p:grpSpPr>
                <a:xfrm>
                  <a:off x="589212" y="5453559"/>
                  <a:ext cx="1622103" cy="19354500"/>
                  <a:chOff x="589212" y="5453048"/>
                  <a:chExt cx="1622103" cy="19354500"/>
                </a:xfrm>
              </p:grpSpPr>
              <p:sp>
                <p:nvSpPr>
                  <p:cNvPr id="2067" name="Google Shape;2067;p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8" name="Google Shape;2068;p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69" name="Google Shape;2069;p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0" name="Google Shape;2070;p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1" name="Google Shape;2071;p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2" name="Google Shape;2072;p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3" name="Google Shape;2073;p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4" name="Google Shape;2074;p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5" name="Google Shape;2075;p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076" name="Google Shape;2076;p6"/>
              <p:cNvGrpSpPr/>
              <p:nvPr/>
            </p:nvGrpSpPr>
            <p:grpSpPr>
              <a:xfrm>
                <a:off x="6752314" y="4228568"/>
                <a:ext cx="911322" cy="29031869"/>
                <a:chOff x="11540841" y="6900050"/>
                <a:chExt cx="911322" cy="19543500"/>
              </a:xfrm>
            </p:grpSpPr>
            <p:sp>
              <p:nvSpPr>
                <p:cNvPr id="2077" name="Google Shape;2077;p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8" name="Google Shape;2078;p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79" name="Google Shape;2079;p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0" name="Google Shape;2080;p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1" name="Google Shape;2081;p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082" name="Google Shape;2082;p6"/>
              <p:cNvGrpSpPr/>
              <p:nvPr/>
            </p:nvGrpSpPr>
            <p:grpSpPr>
              <a:xfrm>
                <a:off x="7654454" y="4228555"/>
                <a:ext cx="2782652" cy="29031869"/>
                <a:chOff x="13486776" y="5144310"/>
                <a:chExt cx="2782652" cy="19543500"/>
              </a:xfrm>
            </p:grpSpPr>
            <p:sp>
              <p:nvSpPr>
                <p:cNvPr id="2083" name="Google Shape;2083;p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4" name="Google Shape;2084;p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5" name="Google Shape;2085;p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6" name="Google Shape;2086;p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7" name="Google Shape;2087;p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8" name="Google Shape;2088;p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89" name="Google Shape;2089;p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0" name="Google Shape;2090;p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1" name="Google Shape;2091;p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2" name="Google Shape;2092;p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3" name="Google Shape;2093;p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4" name="Google Shape;2094;p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5" name="Google Shape;2095;p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6" name="Google Shape;2096;p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7" name="Google Shape;2097;p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098" name="Google Shape;2098;p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099" name="Google Shape;2099;p6"/>
              <p:cNvGrpSpPr/>
              <p:nvPr/>
            </p:nvGrpSpPr>
            <p:grpSpPr>
              <a:xfrm>
                <a:off x="10427923" y="4228549"/>
                <a:ext cx="4161451" cy="29031869"/>
                <a:chOff x="16176528" y="4317489"/>
                <a:chExt cx="4161451" cy="19543500"/>
              </a:xfrm>
            </p:grpSpPr>
            <p:sp>
              <p:nvSpPr>
                <p:cNvPr id="2100" name="Google Shape;2100;p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1" name="Google Shape;2101;p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2" name="Google Shape;2102;p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3" name="Google Shape;2103;p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4" name="Google Shape;2104;p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5" name="Google Shape;2105;p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6" name="Google Shape;2106;p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7" name="Google Shape;2107;p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8" name="Google Shape;2108;p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09" name="Google Shape;2109;p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0" name="Google Shape;2110;p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1" name="Google Shape;2111;p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2" name="Google Shape;2112;p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3" name="Google Shape;2113;p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4" name="Google Shape;2114;p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5" name="Google Shape;2115;p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6" name="Google Shape;2116;p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7" name="Google Shape;2117;p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8" name="Google Shape;2118;p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19" name="Google Shape;2119;p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20" name="Google Shape;2120;p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21" name="Google Shape;2121;p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22" name="Google Shape;2122;p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123" name="Google Shape;2123;p6"/>
            <p:cNvGrpSpPr/>
            <p:nvPr/>
          </p:nvGrpSpPr>
          <p:grpSpPr>
            <a:xfrm>
              <a:off x="16916435" y="4540806"/>
              <a:ext cx="16002389" cy="2418359"/>
              <a:chOff x="1874938" y="4228518"/>
              <a:chExt cx="12714436" cy="29031919"/>
            </a:xfrm>
          </p:grpSpPr>
          <p:grpSp>
            <p:nvGrpSpPr>
              <p:cNvPr id="2124" name="Google Shape;2124;p6"/>
              <p:cNvGrpSpPr/>
              <p:nvPr/>
            </p:nvGrpSpPr>
            <p:grpSpPr>
              <a:xfrm>
                <a:off x="1874938" y="4228545"/>
                <a:ext cx="724122" cy="29031869"/>
                <a:chOff x="6763779" y="3610074"/>
                <a:chExt cx="724122" cy="19543500"/>
              </a:xfrm>
            </p:grpSpPr>
            <p:sp>
              <p:nvSpPr>
                <p:cNvPr id="2125" name="Google Shape;2125;p6"/>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26" name="Google Shape;2126;p6"/>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27" name="Google Shape;2127;p6"/>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28" name="Google Shape;2128;p6"/>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129" name="Google Shape;2129;p6"/>
              <p:cNvGrpSpPr/>
              <p:nvPr/>
            </p:nvGrpSpPr>
            <p:grpSpPr>
              <a:xfrm>
                <a:off x="2589876" y="4228518"/>
                <a:ext cx="4171622" cy="29031750"/>
                <a:chOff x="589212" y="5453559"/>
                <a:chExt cx="4171622" cy="19354500"/>
              </a:xfrm>
            </p:grpSpPr>
            <p:grpSp>
              <p:nvGrpSpPr>
                <p:cNvPr id="2130" name="Google Shape;2130;p6"/>
                <p:cNvGrpSpPr/>
                <p:nvPr/>
              </p:nvGrpSpPr>
              <p:grpSpPr>
                <a:xfrm>
                  <a:off x="2213483" y="5453559"/>
                  <a:ext cx="2547351" cy="19354500"/>
                  <a:chOff x="2126394" y="6201753"/>
                  <a:chExt cx="2547351" cy="19354500"/>
                </a:xfrm>
              </p:grpSpPr>
              <p:sp>
                <p:nvSpPr>
                  <p:cNvPr id="2131" name="Google Shape;2131;p6"/>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2" name="Google Shape;2132;p6"/>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3" name="Google Shape;2133;p6"/>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4" name="Google Shape;2134;p6"/>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5" name="Google Shape;2135;p6"/>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6" name="Google Shape;2136;p6"/>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7" name="Google Shape;2137;p6"/>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8" name="Google Shape;2138;p6"/>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39" name="Google Shape;2139;p6"/>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0" name="Google Shape;2140;p6"/>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1" name="Google Shape;2141;p6"/>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2" name="Google Shape;2142;p6"/>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3" name="Google Shape;2143;p6"/>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4" name="Google Shape;2144;p6"/>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145" name="Google Shape;2145;p6"/>
                <p:cNvGrpSpPr/>
                <p:nvPr/>
              </p:nvGrpSpPr>
              <p:grpSpPr>
                <a:xfrm>
                  <a:off x="589212" y="5453559"/>
                  <a:ext cx="1622103" cy="19354500"/>
                  <a:chOff x="589212" y="5453048"/>
                  <a:chExt cx="1622103" cy="19354500"/>
                </a:xfrm>
              </p:grpSpPr>
              <p:sp>
                <p:nvSpPr>
                  <p:cNvPr id="2146" name="Google Shape;2146;p6"/>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7" name="Google Shape;2147;p6"/>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8" name="Google Shape;2148;p6"/>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49" name="Google Shape;2149;p6"/>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0" name="Google Shape;2150;p6"/>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1" name="Google Shape;2151;p6"/>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2" name="Google Shape;2152;p6"/>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3" name="Google Shape;2153;p6"/>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4" name="Google Shape;2154;p6"/>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155" name="Google Shape;2155;p6"/>
              <p:cNvGrpSpPr/>
              <p:nvPr/>
            </p:nvGrpSpPr>
            <p:grpSpPr>
              <a:xfrm>
                <a:off x="6752314" y="4228568"/>
                <a:ext cx="911322" cy="29031869"/>
                <a:chOff x="11540841" y="6900050"/>
                <a:chExt cx="911322" cy="19543500"/>
              </a:xfrm>
            </p:grpSpPr>
            <p:sp>
              <p:nvSpPr>
                <p:cNvPr id="2156" name="Google Shape;2156;p6"/>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7" name="Google Shape;2157;p6"/>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8" name="Google Shape;2158;p6"/>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59" name="Google Shape;2159;p6"/>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0" name="Google Shape;2160;p6"/>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161" name="Google Shape;2161;p6"/>
              <p:cNvGrpSpPr/>
              <p:nvPr/>
            </p:nvGrpSpPr>
            <p:grpSpPr>
              <a:xfrm>
                <a:off x="7654454" y="4228555"/>
                <a:ext cx="2782652" cy="29031869"/>
                <a:chOff x="13486776" y="5144310"/>
                <a:chExt cx="2782652" cy="19543500"/>
              </a:xfrm>
            </p:grpSpPr>
            <p:sp>
              <p:nvSpPr>
                <p:cNvPr id="2162" name="Google Shape;2162;p6"/>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3" name="Google Shape;2163;p6"/>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4" name="Google Shape;2164;p6"/>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5" name="Google Shape;2165;p6"/>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6" name="Google Shape;2166;p6"/>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7" name="Google Shape;2167;p6"/>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8" name="Google Shape;2168;p6"/>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69" name="Google Shape;2169;p6"/>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0" name="Google Shape;2170;p6"/>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1" name="Google Shape;2171;p6"/>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2" name="Google Shape;2172;p6"/>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3" name="Google Shape;2173;p6"/>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4" name="Google Shape;2174;p6"/>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5" name="Google Shape;2175;p6"/>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6" name="Google Shape;2176;p6"/>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77" name="Google Shape;2177;p6"/>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178" name="Google Shape;2178;p6"/>
              <p:cNvGrpSpPr/>
              <p:nvPr/>
            </p:nvGrpSpPr>
            <p:grpSpPr>
              <a:xfrm>
                <a:off x="10427923" y="4228549"/>
                <a:ext cx="4161451" cy="29031869"/>
                <a:chOff x="16176528" y="4317489"/>
                <a:chExt cx="4161451" cy="19543500"/>
              </a:xfrm>
            </p:grpSpPr>
            <p:sp>
              <p:nvSpPr>
                <p:cNvPr id="2179" name="Google Shape;2179;p6"/>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0" name="Google Shape;2180;p6"/>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1" name="Google Shape;2181;p6"/>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2" name="Google Shape;2182;p6"/>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3" name="Google Shape;2183;p6"/>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4" name="Google Shape;2184;p6"/>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5" name="Google Shape;2185;p6"/>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6" name="Google Shape;2186;p6"/>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7" name="Google Shape;2187;p6"/>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8" name="Google Shape;2188;p6"/>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89" name="Google Shape;2189;p6"/>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0" name="Google Shape;2190;p6"/>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1" name="Google Shape;2191;p6"/>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2" name="Google Shape;2192;p6"/>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3" name="Google Shape;2193;p6"/>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4" name="Google Shape;2194;p6"/>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5" name="Google Shape;2195;p6"/>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6" name="Google Shape;2196;p6"/>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7" name="Google Shape;2197;p6"/>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8" name="Google Shape;2198;p6"/>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199" name="Google Shape;2199;p6"/>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00" name="Google Shape;2200;p6"/>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01" name="Google Shape;2201;p6"/>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2202" name="Google Shape;2202;p6"/>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03" name="Google Shape;2203;p6" descr="A black and white image of text&#10;&#10;Description automatically generated with low confidence"/>
          <p:cNvPicPr preferRelativeResize="0"/>
          <p:nvPr/>
        </p:nvPicPr>
        <p:blipFill rotWithShape="1">
          <a:blip r:embed="rId5">
            <a:alphaModFix/>
          </a:blip>
          <a:srcRect/>
          <a:stretch/>
        </p:blipFill>
        <p:spPr>
          <a:xfrm>
            <a:off x="9412031" y="6569560"/>
            <a:ext cx="2743201" cy="222645"/>
          </a:xfrm>
          <a:prstGeom prst="rect">
            <a:avLst/>
          </a:prstGeom>
          <a:noFill/>
          <a:ln>
            <a:noFill/>
          </a:ln>
        </p:spPr>
      </p:pic>
      <p:pic>
        <p:nvPicPr>
          <p:cNvPr id="2204" name="Google Shape;2204;p6" descr="Logo&#10;&#10;Description automatically generated"/>
          <p:cNvPicPr preferRelativeResize="0"/>
          <p:nvPr/>
        </p:nvPicPr>
        <p:blipFill rotWithShape="1">
          <a:blip r:embed="rId6">
            <a:alphaModFix/>
          </a:blip>
          <a:srcRect/>
          <a:stretch/>
        </p:blipFill>
        <p:spPr>
          <a:xfrm>
            <a:off x="114754" y="69529"/>
            <a:ext cx="1453896" cy="803258"/>
          </a:xfrm>
          <a:prstGeom prst="rect">
            <a:avLst/>
          </a:prstGeom>
          <a:noFill/>
          <a:ln>
            <a:noFill/>
          </a:ln>
        </p:spPr>
      </p:pic>
      <p:sp>
        <p:nvSpPr>
          <p:cNvPr id="2205" name="Google Shape;2205;p6"/>
          <p:cNvSpPr txBox="1"/>
          <p:nvPr/>
        </p:nvSpPr>
        <p:spPr>
          <a:xfrm>
            <a:off x="5934394" y="6480375"/>
            <a:ext cx="573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11</a:t>
            </a:r>
            <a:endParaRPr sz="1400" b="0" i="0" u="none" strike="noStrike" cap="none">
              <a:solidFill>
                <a:srgbClr val="000000"/>
              </a:solidFill>
              <a:latin typeface="Arial"/>
              <a:ea typeface="Arial"/>
              <a:cs typeface="Arial"/>
              <a:sym typeface="Arial"/>
            </a:endParaRPr>
          </a:p>
        </p:txBody>
      </p:sp>
      <p:sp>
        <p:nvSpPr>
          <p:cNvPr id="2206" name="Google Shape;2206;p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12</a:t>
            </a:fld>
            <a:endParaRPr/>
          </a:p>
        </p:txBody>
      </p:sp>
      <p:pic>
        <p:nvPicPr>
          <p:cNvPr id="2207" name="Google Shape;2207;p6" descr="Shape&#10;&#10;Description automatically generated with medium confidence"/>
          <p:cNvPicPr preferRelativeResize="0"/>
          <p:nvPr/>
        </p:nvPicPr>
        <p:blipFill rotWithShape="1">
          <a:blip r:embed="rId7">
            <a:alphaModFix/>
          </a:blip>
          <a:srcRect/>
          <a:stretch/>
        </p:blipFill>
        <p:spPr>
          <a:xfrm>
            <a:off x="10930225" y="113975"/>
            <a:ext cx="925350" cy="449275"/>
          </a:xfrm>
          <a:prstGeom prst="rect">
            <a:avLst/>
          </a:prstGeom>
          <a:noFill/>
          <a:ln>
            <a:noFill/>
          </a:ln>
        </p:spPr>
      </p:pic>
      <p:pic>
        <p:nvPicPr>
          <p:cNvPr id="2208" name="Google Shape;2208;p6" descr="https://commguide.asu.edu/downloads/asulogo/jpg/logo_mg.jpg"/>
          <p:cNvPicPr preferRelativeResize="0"/>
          <p:nvPr/>
        </p:nvPicPr>
        <p:blipFill rotWithShape="1">
          <a:blip r:embed="rId8">
            <a:alphaModFix/>
          </a:blip>
          <a:srcRect/>
          <a:stretch/>
        </p:blipFill>
        <p:spPr>
          <a:xfrm>
            <a:off x="8551730" y="113975"/>
            <a:ext cx="1078645" cy="449275"/>
          </a:xfrm>
          <a:prstGeom prst="rect">
            <a:avLst/>
          </a:prstGeom>
          <a:noFill/>
          <a:ln>
            <a:noFill/>
          </a:ln>
        </p:spPr>
      </p:pic>
      <p:pic>
        <p:nvPicPr>
          <p:cNvPr id="2209" name="Google Shape;2209;p6" descr="REU at Harvard University (CNS) | NNCI"/>
          <p:cNvPicPr preferRelativeResize="0"/>
          <p:nvPr/>
        </p:nvPicPr>
        <p:blipFill rotWithShape="1">
          <a:blip r:embed="rId9">
            <a:alphaModFix/>
          </a:blip>
          <a:srcRect/>
          <a:stretch/>
        </p:blipFill>
        <p:spPr>
          <a:xfrm>
            <a:off x="9757196" y="113975"/>
            <a:ext cx="1046205" cy="449275"/>
          </a:xfrm>
          <a:prstGeom prst="rect">
            <a:avLst/>
          </a:prstGeom>
          <a:noFill/>
          <a:ln>
            <a:noFill/>
          </a:ln>
        </p:spPr>
      </p:pic>
      <p:sp>
        <p:nvSpPr>
          <p:cNvPr id="2210" name="Google Shape;2210;p6"/>
          <p:cNvSpPr txBox="1">
            <a:spLocks noGrp="1"/>
          </p:cNvSpPr>
          <p:nvPr>
            <p:ph type="title"/>
          </p:nvPr>
        </p:nvSpPr>
        <p:spPr>
          <a:xfrm>
            <a:off x="2674200" y="563250"/>
            <a:ext cx="6843600" cy="1722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1400"/>
              <a:buFont typeface="Calibri"/>
              <a:buNone/>
            </a:pPr>
            <a:r>
              <a:rPr lang="en-US" sz="3600" u="sng">
                <a:latin typeface="Calibri"/>
                <a:ea typeface="Calibri"/>
                <a:cs typeface="Calibri"/>
                <a:sym typeface="Calibri"/>
              </a:rPr>
              <a:t>Custom Casing Mount</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1400"/>
              <a:buFont typeface="Calibri"/>
              <a:buNone/>
            </a:pPr>
            <a:endParaRPr u="sng"/>
          </a:p>
        </p:txBody>
      </p:sp>
      <p:pic>
        <p:nvPicPr>
          <p:cNvPr id="2211" name="Google Shape;2211;p6"/>
          <p:cNvPicPr preferRelativeResize="0"/>
          <p:nvPr/>
        </p:nvPicPr>
        <p:blipFill rotWithShape="1">
          <a:blip r:embed="rId10">
            <a:alphaModFix/>
          </a:blip>
          <a:srcRect/>
          <a:stretch/>
        </p:blipFill>
        <p:spPr>
          <a:xfrm>
            <a:off x="735780" y="1365277"/>
            <a:ext cx="3119877" cy="2604478"/>
          </a:xfrm>
          <a:prstGeom prst="rect">
            <a:avLst/>
          </a:prstGeom>
          <a:noFill/>
          <a:ln>
            <a:noFill/>
          </a:ln>
        </p:spPr>
      </p:pic>
      <p:pic>
        <p:nvPicPr>
          <p:cNvPr id="2212" name="Google Shape;2212;p6"/>
          <p:cNvPicPr preferRelativeResize="0"/>
          <p:nvPr/>
        </p:nvPicPr>
        <p:blipFill rotWithShape="1">
          <a:blip r:embed="rId11">
            <a:alphaModFix/>
          </a:blip>
          <a:srcRect/>
          <a:stretch/>
        </p:blipFill>
        <p:spPr>
          <a:xfrm>
            <a:off x="1487177" y="4113854"/>
            <a:ext cx="2211059" cy="2242496"/>
          </a:xfrm>
          <a:prstGeom prst="rect">
            <a:avLst/>
          </a:prstGeom>
          <a:noFill/>
          <a:ln>
            <a:noFill/>
          </a:ln>
        </p:spPr>
      </p:pic>
      <p:pic>
        <p:nvPicPr>
          <p:cNvPr id="2213" name="Google Shape;2213;p6"/>
          <p:cNvPicPr preferRelativeResize="0"/>
          <p:nvPr/>
        </p:nvPicPr>
        <p:blipFill rotWithShape="1">
          <a:blip r:embed="rId12">
            <a:alphaModFix/>
          </a:blip>
          <a:srcRect/>
          <a:stretch/>
        </p:blipFill>
        <p:spPr>
          <a:xfrm>
            <a:off x="7500319" y="1314241"/>
            <a:ext cx="3540161" cy="2643774"/>
          </a:xfrm>
          <a:prstGeom prst="rect">
            <a:avLst/>
          </a:prstGeom>
          <a:noFill/>
          <a:ln>
            <a:noFill/>
          </a:ln>
        </p:spPr>
      </p:pic>
      <p:sp>
        <p:nvSpPr>
          <p:cNvPr id="2214" name="Google Shape;2214;p6"/>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2215" name="Google Shape;2215;p6"/>
          <p:cNvPicPr preferRelativeResize="0"/>
          <p:nvPr/>
        </p:nvPicPr>
        <p:blipFill rotWithShape="1">
          <a:blip r:embed="rId13">
            <a:alphaModFix/>
          </a:blip>
          <a:srcRect/>
          <a:stretch/>
        </p:blipFill>
        <p:spPr>
          <a:xfrm>
            <a:off x="3977281" y="1353537"/>
            <a:ext cx="3401414" cy="2604478"/>
          </a:xfrm>
          <a:prstGeom prst="rect">
            <a:avLst/>
          </a:prstGeom>
          <a:noFill/>
          <a:ln>
            <a:noFill/>
          </a:ln>
        </p:spPr>
      </p:pic>
      <p:pic>
        <p:nvPicPr>
          <p:cNvPr id="2216" name="Google Shape;2216;p6" descr="NSF_logo.png (1722×1731)"/>
          <p:cNvPicPr preferRelativeResize="0"/>
          <p:nvPr/>
        </p:nvPicPr>
        <p:blipFill rotWithShape="1">
          <a:blip r:embed="rId14">
            <a:alphaModFix/>
          </a:blip>
          <a:srcRect/>
          <a:stretch/>
        </p:blipFill>
        <p:spPr>
          <a:xfrm>
            <a:off x="1700127" y="-4248"/>
            <a:ext cx="861498" cy="86600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grpSp>
        <p:nvGrpSpPr>
          <p:cNvPr id="2222" name="Google Shape;2222;p7"/>
          <p:cNvGrpSpPr/>
          <p:nvPr/>
        </p:nvGrpSpPr>
        <p:grpSpPr>
          <a:xfrm>
            <a:off x="-7700" y="6324841"/>
            <a:ext cx="12206290" cy="332283"/>
            <a:chOff x="931692" y="4540806"/>
            <a:chExt cx="31987132" cy="2418359"/>
          </a:xfrm>
        </p:grpSpPr>
        <p:grpSp>
          <p:nvGrpSpPr>
            <p:cNvPr id="2223" name="Google Shape;2223;p7"/>
            <p:cNvGrpSpPr/>
            <p:nvPr/>
          </p:nvGrpSpPr>
          <p:grpSpPr>
            <a:xfrm>
              <a:off x="931692" y="4540806"/>
              <a:ext cx="16002389" cy="2418359"/>
              <a:chOff x="1874938" y="4228518"/>
              <a:chExt cx="12714436" cy="29031919"/>
            </a:xfrm>
          </p:grpSpPr>
          <p:grpSp>
            <p:nvGrpSpPr>
              <p:cNvPr id="2224" name="Google Shape;2224;p7"/>
              <p:cNvGrpSpPr/>
              <p:nvPr/>
            </p:nvGrpSpPr>
            <p:grpSpPr>
              <a:xfrm>
                <a:off x="1874938" y="4228545"/>
                <a:ext cx="724122" cy="29031869"/>
                <a:chOff x="6763779" y="3610074"/>
                <a:chExt cx="724122" cy="19543500"/>
              </a:xfrm>
            </p:grpSpPr>
            <p:sp>
              <p:nvSpPr>
                <p:cNvPr id="2225" name="Google Shape;2225;p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26" name="Google Shape;2226;p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27" name="Google Shape;2227;p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28" name="Google Shape;2228;p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229" name="Google Shape;2229;p7"/>
              <p:cNvGrpSpPr/>
              <p:nvPr/>
            </p:nvGrpSpPr>
            <p:grpSpPr>
              <a:xfrm>
                <a:off x="2589876" y="4228518"/>
                <a:ext cx="4171622" cy="29031750"/>
                <a:chOff x="589212" y="5453559"/>
                <a:chExt cx="4171622" cy="19354500"/>
              </a:xfrm>
            </p:grpSpPr>
            <p:grpSp>
              <p:nvGrpSpPr>
                <p:cNvPr id="2230" name="Google Shape;2230;p7"/>
                <p:cNvGrpSpPr/>
                <p:nvPr/>
              </p:nvGrpSpPr>
              <p:grpSpPr>
                <a:xfrm>
                  <a:off x="2213483" y="5453559"/>
                  <a:ext cx="2547351" cy="19354500"/>
                  <a:chOff x="2126394" y="6201753"/>
                  <a:chExt cx="2547351" cy="19354500"/>
                </a:xfrm>
              </p:grpSpPr>
              <p:sp>
                <p:nvSpPr>
                  <p:cNvPr id="2231" name="Google Shape;2231;p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2" name="Google Shape;2232;p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3" name="Google Shape;2233;p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4" name="Google Shape;2234;p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5" name="Google Shape;2235;p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6" name="Google Shape;2236;p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7" name="Google Shape;2237;p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8" name="Google Shape;2238;p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39" name="Google Shape;2239;p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0" name="Google Shape;2240;p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1" name="Google Shape;2241;p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2" name="Google Shape;2242;p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3" name="Google Shape;2243;p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4" name="Google Shape;2244;p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245" name="Google Shape;2245;p7"/>
                <p:cNvGrpSpPr/>
                <p:nvPr/>
              </p:nvGrpSpPr>
              <p:grpSpPr>
                <a:xfrm>
                  <a:off x="589212" y="5453559"/>
                  <a:ext cx="1622103" cy="19354500"/>
                  <a:chOff x="589212" y="5453048"/>
                  <a:chExt cx="1622103" cy="19354500"/>
                </a:xfrm>
              </p:grpSpPr>
              <p:sp>
                <p:nvSpPr>
                  <p:cNvPr id="2246" name="Google Shape;2246;p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7" name="Google Shape;2247;p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8" name="Google Shape;2248;p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49" name="Google Shape;2249;p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0" name="Google Shape;2250;p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1" name="Google Shape;2251;p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2" name="Google Shape;2252;p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3" name="Google Shape;2253;p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4" name="Google Shape;2254;p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255" name="Google Shape;2255;p7"/>
              <p:cNvGrpSpPr/>
              <p:nvPr/>
            </p:nvGrpSpPr>
            <p:grpSpPr>
              <a:xfrm>
                <a:off x="6752314" y="4228568"/>
                <a:ext cx="911322" cy="29031869"/>
                <a:chOff x="11540841" y="6900050"/>
                <a:chExt cx="911322" cy="19543500"/>
              </a:xfrm>
            </p:grpSpPr>
            <p:sp>
              <p:nvSpPr>
                <p:cNvPr id="2256" name="Google Shape;2256;p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7" name="Google Shape;2257;p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8" name="Google Shape;2258;p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59" name="Google Shape;2259;p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0" name="Google Shape;2260;p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261" name="Google Shape;2261;p7"/>
              <p:cNvGrpSpPr/>
              <p:nvPr/>
            </p:nvGrpSpPr>
            <p:grpSpPr>
              <a:xfrm>
                <a:off x="7654454" y="4228555"/>
                <a:ext cx="2782652" cy="29031869"/>
                <a:chOff x="13486776" y="5144310"/>
                <a:chExt cx="2782652" cy="19543500"/>
              </a:xfrm>
            </p:grpSpPr>
            <p:sp>
              <p:nvSpPr>
                <p:cNvPr id="2262" name="Google Shape;2262;p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3" name="Google Shape;2263;p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4" name="Google Shape;2264;p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5" name="Google Shape;2265;p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6" name="Google Shape;2266;p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7" name="Google Shape;2267;p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8" name="Google Shape;2268;p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69" name="Google Shape;2269;p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0" name="Google Shape;2270;p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1" name="Google Shape;2271;p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2" name="Google Shape;2272;p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3" name="Google Shape;2273;p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4" name="Google Shape;2274;p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5" name="Google Shape;2275;p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6" name="Google Shape;2276;p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77" name="Google Shape;2277;p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278" name="Google Shape;2278;p7"/>
              <p:cNvGrpSpPr/>
              <p:nvPr/>
            </p:nvGrpSpPr>
            <p:grpSpPr>
              <a:xfrm>
                <a:off x="10427923" y="4228549"/>
                <a:ext cx="4161451" cy="29031869"/>
                <a:chOff x="16176528" y="4317489"/>
                <a:chExt cx="4161451" cy="19543500"/>
              </a:xfrm>
            </p:grpSpPr>
            <p:sp>
              <p:nvSpPr>
                <p:cNvPr id="2279" name="Google Shape;2279;p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0" name="Google Shape;2280;p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1" name="Google Shape;2281;p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2" name="Google Shape;2282;p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3" name="Google Shape;2283;p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4" name="Google Shape;2284;p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5" name="Google Shape;2285;p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6" name="Google Shape;2286;p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7" name="Google Shape;2287;p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8" name="Google Shape;2288;p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89" name="Google Shape;2289;p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0" name="Google Shape;2290;p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1" name="Google Shape;2291;p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2" name="Google Shape;2292;p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3" name="Google Shape;2293;p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4" name="Google Shape;2294;p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5" name="Google Shape;2295;p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6" name="Google Shape;2296;p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7" name="Google Shape;2297;p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8" name="Google Shape;2298;p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299" name="Google Shape;2299;p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00" name="Google Shape;2300;p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01" name="Google Shape;2301;p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302" name="Google Shape;2302;p7"/>
            <p:cNvGrpSpPr/>
            <p:nvPr/>
          </p:nvGrpSpPr>
          <p:grpSpPr>
            <a:xfrm>
              <a:off x="16916435" y="4540806"/>
              <a:ext cx="16002389" cy="2418359"/>
              <a:chOff x="1874938" y="4228518"/>
              <a:chExt cx="12714436" cy="29031919"/>
            </a:xfrm>
          </p:grpSpPr>
          <p:grpSp>
            <p:nvGrpSpPr>
              <p:cNvPr id="2303" name="Google Shape;2303;p7"/>
              <p:cNvGrpSpPr/>
              <p:nvPr/>
            </p:nvGrpSpPr>
            <p:grpSpPr>
              <a:xfrm>
                <a:off x="1874938" y="4228545"/>
                <a:ext cx="724122" cy="29031869"/>
                <a:chOff x="6763779" y="3610074"/>
                <a:chExt cx="724122" cy="19543500"/>
              </a:xfrm>
            </p:grpSpPr>
            <p:sp>
              <p:nvSpPr>
                <p:cNvPr id="2304" name="Google Shape;2304;p7"/>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05" name="Google Shape;2305;p7"/>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06" name="Google Shape;2306;p7"/>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07" name="Google Shape;2307;p7"/>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308" name="Google Shape;2308;p7"/>
              <p:cNvGrpSpPr/>
              <p:nvPr/>
            </p:nvGrpSpPr>
            <p:grpSpPr>
              <a:xfrm>
                <a:off x="2589876" y="4228518"/>
                <a:ext cx="4171622" cy="29031750"/>
                <a:chOff x="589212" y="5453559"/>
                <a:chExt cx="4171622" cy="19354500"/>
              </a:xfrm>
            </p:grpSpPr>
            <p:grpSp>
              <p:nvGrpSpPr>
                <p:cNvPr id="2309" name="Google Shape;2309;p7"/>
                <p:cNvGrpSpPr/>
                <p:nvPr/>
              </p:nvGrpSpPr>
              <p:grpSpPr>
                <a:xfrm>
                  <a:off x="2213483" y="5453559"/>
                  <a:ext cx="2547351" cy="19354500"/>
                  <a:chOff x="2126394" y="6201753"/>
                  <a:chExt cx="2547351" cy="19354500"/>
                </a:xfrm>
              </p:grpSpPr>
              <p:sp>
                <p:nvSpPr>
                  <p:cNvPr id="2310" name="Google Shape;2310;p7"/>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1" name="Google Shape;2311;p7"/>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2" name="Google Shape;2312;p7"/>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3" name="Google Shape;2313;p7"/>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4" name="Google Shape;2314;p7"/>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5" name="Google Shape;2315;p7"/>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6" name="Google Shape;2316;p7"/>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7" name="Google Shape;2317;p7"/>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8" name="Google Shape;2318;p7"/>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19" name="Google Shape;2319;p7"/>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0" name="Google Shape;2320;p7"/>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1" name="Google Shape;2321;p7"/>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2" name="Google Shape;2322;p7"/>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3" name="Google Shape;2323;p7"/>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324" name="Google Shape;2324;p7"/>
                <p:cNvGrpSpPr/>
                <p:nvPr/>
              </p:nvGrpSpPr>
              <p:grpSpPr>
                <a:xfrm>
                  <a:off x="589212" y="5453559"/>
                  <a:ext cx="1622103" cy="19354500"/>
                  <a:chOff x="589212" y="5453048"/>
                  <a:chExt cx="1622103" cy="19354500"/>
                </a:xfrm>
              </p:grpSpPr>
              <p:sp>
                <p:nvSpPr>
                  <p:cNvPr id="2325" name="Google Shape;2325;p7"/>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6" name="Google Shape;2326;p7"/>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7" name="Google Shape;2327;p7"/>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8" name="Google Shape;2328;p7"/>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29" name="Google Shape;2329;p7"/>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0" name="Google Shape;2330;p7"/>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1" name="Google Shape;2331;p7"/>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2" name="Google Shape;2332;p7"/>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3" name="Google Shape;2333;p7"/>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334" name="Google Shape;2334;p7"/>
              <p:cNvGrpSpPr/>
              <p:nvPr/>
            </p:nvGrpSpPr>
            <p:grpSpPr>
              <a:xfrm>
                <a:off x="6752314" y="4228568"/>
                <a:ext cx="911322" cy="29031869"/>
                <a:chOff x="11540841" y="6900050"/>
                <a:chExt cx="911322" cy="19543500"/>
              </a:xfrm>
            </p:grpSpPr>
            <p:sp>
              <p:nvSpPr>
                <p:cNvPr id="2335" name="Google Shape;2335;p7"/>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6" name="Google Shape;2336;p7"/>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7" name="Google Shape;2337;p7"/>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8" name="Google Shape;2338;p7"/>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39" name="Google Shape;2339;p7"/>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340" name="Google Shape;2340;p7"/>
              <p:cNvGrpSpPr/>
              <p:nvPr/>
            </p:nvGrpSpPr>
            <p:grpSpPr>
              <a:xfrm>
                <a:off x="7654454" y="4228555"/>
                <a:ext cx="2782652" cy="29031869"/>
                <a:chOff x="13486776" y="5144310"/>
                <a:chExt cx="2782652" cy="19543500"/>
              </a:xfrm>
            </p:grpSpPr>
            <p:sp>
              <p:nvSpPr>
                <p:cNvPr id="2341" name="Google Shape;2341;p7"/>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2" name="Google Shape;2342;p7"/>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3" name="Google Shape;2343;p7"/>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4" name="Google Shape;2344;p7"/>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5" name="Google Shape;2345;p7"/>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6" name="Google Shape;2346;p7"/>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7" name="Google Shape;2347;p7"/>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8" name="Google Shape;2348;p7"/>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49" name="Google Shape;2349;p7"/>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0" name="Google Shape;2350;p7"/>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1" name="Google Shape;2351;p7"/>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2" name="Google Shape;2352;p7"/>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3" name="Google Shape;2353;p7"/>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4" name="Google Shape;2354;p7"/>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5" name="Google Shape;2355;p7"/>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6" name="Google Shape;2356;p7"/>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357" name="Google Shape;2357;p7"/>
              <p:cNvGrpSpPr/>
              <p:nvPr/>
            </p:nvGrpSpPr>
            <p:grpSpPr>
              <a:xfrm>
                <a:off x="10427923" y="4228549"/>
                <a:ext cx="4161451" cy="29031869"/>
                <a:chOff x="16176528" y="4317489"/>
                <a:chExt cx="4161451" cy="19543500"/>
              </a:xfrm>
            </p:grpSpPr>
            <p:sp>
              <p:nvSpPr>
                <p:cNvPr id="2358" name="Google Shape;2358;p7"/>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59" name="Google Shape;2359;p7"/>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0" name="Google Shape;2360;p7"/>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1" name="Google Shape;2361;p7"/>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2" name="Google Shape;2362;p7"/>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3" name="Google Shape;2363;p7"/>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4" name="Google Shape;2364;p7"/>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5" name="Google Shape;2365;p7"/>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6" name="Google Shape;2366;p7"/>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7" name="Google Shape;2367;p7"/>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8" name="Google Shape;2368;p7"/>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69" name="Google Shape;2369;p7"/>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0" name="Google Shape;2370;p7"/>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1" name="Google Shape;2371;p7"/>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2" name="Google Shape;2372;p7"/>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3" name="Google Shape;2373;p7"/>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4" name="Google Shape;2374;p7"/>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5" name="Google Shape;2375;p7"/>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6" name="Google Shape;2376;p7"/>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7" name="Google Shape;2377;p7"/>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8" name="Google Shape;2378;p7"/>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79" name="Google Shape;2379;p7"/>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380" name="Google Shape;2380;p7"/>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2381" name="Google Shape;2381;p7"/>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382" name="Google Shape;2382;p7"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2383" name="Google Shape;2383;p7"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2384" name="Google Shape;2384;p7"/>
          <p:cNvSpPr txBox="1"/>
          <p:nvPr/>
        </p:nvSpPr>
        <p:spPr>
          <a:xfrm>
            <a:off x="5934394" y="6480375"/>
            <a:ext cx="5733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12</a:t>
            </a:r>
            <a:endParaRPr sz="1400" b="0" i="0" u="none" strike="noStrike" cap="none">
              <a:solidFill>
                <a:srgbClr val="000000"/>
              </a:solidFill>
              <a:latin typeface="Arial"/>
              <a:ea typeface="Arial"/>
              <a:cs typeface="Arial"/>
              <a:sym typeface="Arial"/>
            </a:endParaRPr>
          </a:p>
        </p:txBody>
      </p:sp>
      <p:sp>
        <p:nvSpPr>
          <p:cNvPr id="2385" name="Google Shape;2385;p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13</a:t>
            </a:fld>
            <a:endParaRPr/>
          </a:p>
        </p:txBody>
      </p:sp>
      <p:pic>
        <p:nvPicPr>
          <p:cNvPr id="2386" name="Google Shape;2386;p7"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2387" name="Google Shape;2387;p7"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2388" name="Google Shape;2388;p7"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2389" name="Google Shape;2389;p7"/>
          <p:cNvSpPr txBox="1">
            <a:spLocks noGrp="1"/>
          </p:cNvSpPr>
          <p:nvPr>
            <p:ph type="title"/>
          </p:nvPr>
        </p:nvSpPr>
        <p:spPr>
          <a:xfrm>
            <a:off x="2674200" y="858391"/>
            <a:ext cx="6843600" cy="17226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1400"/>
              <a:buFont typeface="Calibri"/>
              <a:buNone/>
            </a:pPr>
            <a:r>
              <a:rPr lang="en-US" sz="3600" u="sng">
                <a:latin typeface="Calibri"/>
                <a:ea typeface="Calibri"/>
                <a:cs typeface="Calibri"/>
                <a:sym typeface="Calibri"/>
              </a:rPr>
              <a:t>3D Printing &amp; Implementation</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1400"/>
              <a:buFont typeface="Calibri"/>
              <a:buNone/>
            </a:pPr>
            <a:endParaRPr/>
          </a:p>
        </p:txBody>
      </p:sp>
      <p:pic>
        <p:nvPicPr>
          <p:cNvPr id="2390" name="Google Shape;2390;p7"/>
          <p:cNvPicPr preferRelativeResize="0"/>
          <p:nvPr/>
        </p:nvPicPr>
        <p:blipFill rotWithShape="1">
          <a:blip r:embed="rId8">
            <a:alphaModFix/>
          </a:blip>
          <a:srcRect l="7766" t="4540" r="2355" b="10592"/>
          <a:stretch/>
        </p:blipFill>
        <p:spPr>
          <a:xfrm>
            <a:off x="3722262" y="1864900"/>
            <a:ext cx="2675874" cy="1894977"/>
          </a:xfrm>
          <a:prstGeom prst="rect">
            <a:avLst/>
          </a:prstGeom>
          <a:noFill/>
          <a:ln>
            <a:noFill/>
          </a:ln>
        </p:spPr>
      </p:pic>
      <p:sp>
        <p:nvSpPr>
          <p:cNvPr id="2391" name="Google Shape;2391;p7"/>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2392" name="Google Shape;2392;p7" descr="NSF_logo.png (1722×1731)"/>
          <p:cNvPicPr preferRelativeResize="0"/>
          <p:nvPr/>
        </p:nvPicPr>
        <p:blipFill rotWithShape="1">
          <a:blip r:embed="rId9">
            <a:alphaModFix/>
          </a:blip>
          <a:srcRect/>
          <a:stretch/>
        </p:blipFill>
        <p:spPr>
          <a:xfrm>
            <a:off x="1700127" y="-4248"/>
            <a:ext cx="861498" cy="866001"/>
          </a:xfrm>
          <a:prstGeom prst="rect">
            <a:avLst/>
          </a:prstGeom>
          <a:noFill/>
          <a:ln>
            <a:noFill/>
          </a:ln>
        </p:spPr>
      </p:pic>
      <p:pic>
        <p:nvPicPr>
          <p:cNvPr id="2393" name="Google Shape;2393;p7"/>
          <p:cNvPicPr preferRelativeResize="0"/>
          <p:nvPr/>
        </p:nvPicPr>
        <p:blipFill rotWithShape="1">
          <a:blip r:embed="rId10">
            <a:alphaModFix/>
          </a:blip>
          <a:srcRect/>
          <a:stretch/>
        </p:blipFill>
        <p:spPr>
          <a:xfrm rot="5400000">
            <a:off x="6113390" y="2967384"/>
            <a:ext cx="3091098" cy="2318326"/>
          </a:xfrm>
          <a:prstGeom prst="rect">
            <a:avLst/>
          </a:prstGeom>
          <a:noFill/>
          <a:ln>
            <a:noFill/>
          </a:ln>
        </p:spPr>
      </p:pic>
      <p:pic>
        <p:nvPicPr>
          <p:cNvPr id="2394" name="Google Shape;2394;p7"/>
          <p:cNvPicPr preferRelativeResize="0"/>
          <p:nvPr/>
        </p:nvPicPr>
        <p:blipFill rotWithShape="1">
          <a:blip r:embed="rId11">
            <a:alphaModFix/>
          </a:blip>
          <a:srcRect l="13214" t="16134" r="11582" b="11122"/>
          <a:stretch/>
        </p:blipFill>
        <p:spPr>
          <a:xfrm>
            <a:off x="680197" y="1804615"/>
            <a:ext cx="2767795" cy="2007757"/>
          </a:xfrm>
          <a:prstGeom prst="rect">
            <a:avLst/>
          </a:prstGeom>
          <a:noFill/>
          <a:ln>
            <a:noFill/>
          </a:ln>
        </p:spPr>
      </p:pic>
      <p:pic>
        <p:nvPicPr>
          <p:cNvPr id="2395" name="Google Shape;2395;p7"/>
          <p:cNvPicPr preferRelativeResize="0"/>
          <p:nvPr/>
        </p:nvPicPr>
        <p:blipFill rotWithShape="1">
          <a:blip r:embed="rId8">
            <a:alphaModFix/>
          </a:blip>
          <a:srcRect l="7766" t="4540" r="2355" b="10592"/>
          <a:stretch/>
        </p:blipFill>
        <p:spPr>
          <a:xfrm>
            <a:off x="3555710" y="1804615"/>
            <a:ext cx="2835131" cy="2007757"/>
          </a:xfrm>
          <a:prstGeom prst="rect">
            <a:avLst/>
          </a:prstGeom>
          <a:noFill/>
          <a:ln>
            <a:noFill/>
          </a:ln>
        </p:spPr>
      </p:pic>
      <p:pic>
        <p:nvPicPr>
          <p:cNvPr id="2396" name="Google Shape;2396;p7"/>
          <p:cNvPicPr preferRelativeResize="0"/>
          <p:nvPr/>
        </p:nvPicPr>
        <p:blipFill rotWithShape="1">
          <a:blip r:embed="rId12">
            <a:alphaModFix/>
          </a:blip>
          <a:srcRect l="13499" t="14442" r="10060"/>
          <a:stretch/>
        </p:blipFill>
        <p:spPr>
          <a:xfrm>
            <a:off x="3552863" y="3884523"/>
            <a:ext cx="2835131" cy="2380041"/>
          </a:xfrm>
          <a:prstGeom prst="rect">
            <a:avLst/>
          </a:prstGeom>
          <a:noFill/>
          <a:ln>
            <a:noFill/>
          </a:ln>
        </p:spPr>
      </p:pic>
      <p:pic>
        <p:nvPicPr>
          <p:cNvPr id="2397" name="Google Shape;2397;p7"/>
          <p:cNvPicPr preferRelativeResize="0"/>
          <p:nvPr/>
        </p:nvPicPr>
        <p:blipFill rotWithShape="1">
          <a:blip r:embed="rId13">
            <a:alphaModFix/>
          </a:blip>
          <a:srcRect/>
          <a:stretch/>
        </p:blipFill>
        <p:spPr>
          <a:xfrm rot="5400000">
            <a:off x="8654336" y="2976238"/>
            <a:ext cx="3265676" cy="2449258"/>
          </a:xfrm>
          <a:prstGeom prst="rect">
            <a:avLst/>
          </a:prstGeom>
          <a:noFill/>
          <a:ln>
            <a:noFill/>
          </a:ln>
        </p:spPr>
      </p:pic>
      <p:pic>
        <p:nvPicPr>
          <p:cNvPr id="2398" name="Google Shape;2398;p7"/>
          <p:cNvPicPr preferRelativeResize="0"/>
          <p:nvPr/>
        </p:nvPicPr>
        <p:blipFill rotWithShape="1">
          <a:blip r:embed="rId10">
            <a:alphaModFix/>
          </a:blip>
          <a:srcRect/>
          <a:stretch/>
        </p:blipFill>
        <p:spPr>
          <a:xfrm rot="5400000">
            <a:off x="6089154" y="2972713"/>
            <a:ext cx="3275057" cy="2456295"/>
          </a:xfrm>
          <a:prstGeom prst="rect">
            <a:avLst/>
          </a:prstGeom>
          <a:noFill/>
          <a:ln>
            <a:noFill/>
          </a:ln>
        </p:spPr>
      </p:pic>
      <p:pic>
        <p:nvPicPr>
          <p:cNvPr id="2399" name="Google Shape;2399;p7"/>
          <p:cNvPicPr preferRelativeResize="0"/>
          <p:nvPr/>
        </p:nvPicPr>
        <p:blipFill rotWithShape="1">
          <a:blip r:embed="rId14">
            <a:alphaModFix/>
          </a:blip>
          <a:srcRect l="16586" t="12442" r="6591"/>
          <a:stretch/>
        </p:blipFill>
        <p:spPr>
          <a:xfrm>
            <a:off x="680198" y="3884510"/>
            <a:ext cx="2767795" cy="236584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04"/>
        <p:cNvGrpSpPr/>
        <p:nvPr/>
      </p:nvGrpSpPr>
      <p:grpSpPr>
        <a:xfrm>
          <a:off x="0" y="0"/>
          <a:ext cx="0" cy="0"/>
          <a:chOff x="0" y="0"/>
          <a:chExt cx="0" cy="0"/>
        </a:xfrm>
      </p:grpSpPr>
      <p:grpSp>
        <p:nvGrpSpPr>
          <p:cNvPr id="2405" name="Google Shape;2405;p8"/>
          <p:cNvGrpSpPr/>
          <p:nvPr/>
        </p:nvGrpSpPr>
        <p:grpSpPr>
          <a:xfrm>
            <a:off x="-7684" y="6325066"/>
            <a:ext cx="12207240" cy="91440"/>
            <a:chOff x="931657" y="4540947"/>
            <a:chExt cx="31986743" cy="311502"/>
          </a:xfrm>
        </p:grpSpPr>
        <p:grpSp>
          <p:nvGrpSpPr>
            <p:cNvPr id="2406" name="Google Shape;2406;p8"/>
            <p:cNvGrpSpPr/>
            <p:nvPr/>
          </p:nvGrpSpPr>
          <p:grpSpPr>
            <a:xfrm>
              <a:off x="931657" y="4540947"/>
              <a:ext cx="16002000" cy="311502"/>
              <a:chOff x="1874938" y="4228518"/>
              <a:chExt cx="12714316" cy="3738021"/>
            </a:xfrm>
          </p:grpSpPr>
          <p:grpSp>
            <p:nvGrpSpPr>
              <p:cNvPr id="2407" name="Google Shape;2407;p8"/>
              <p:cNvGrpSpPr/>
              <p:nvPr/>
            </p:nvGrpSpPr>
            <p:grpSpPr>
              <a:xfrm>
                <a:off x="1874938" y="4228519"/>
                <a:ext cx="724002" cy="3738020"/>
                <a:chOff x="6763779" y="3610074"/>
                <a:chExt cx="724002" cy="2516350"/>
              </a:xfrm>
            </p:grpSpPr>
            <p:sp>
              <p:nvSpPr>
                <p:cNvPr id="2408" name="Google Shape;2408;p8"/>
                <p:cNvSpPr txBox="1"/>
                <p:nvPr/>
              </p:nvSpPr>
              <p:spPr>
                <a:xfrm>
                  <a:off x="7304901" y="3610074"/>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09" name="Google Shape;2409;p8"/>
                <p:cNvSpPr txBox="1"/>
                <p:nvPr/>
              </p:nvSpPr>
              <p:spPr>
                <a:xfrm>
                  <a:off x="7124526" y="3610074"/>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10" name="Google Shape;2410;p8"/>
                <p:cNvSpPr txBox="1"/>
                <p:nvPr/>
              </p:nvSpPr>
              <p:spPr>
                <a:xfrm>
                  <a:off x="6944153" y="3610074"/>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11" name="Google Shape;2411;p8"/>
                <p:cNvSpPr txBox="1"/>
                <p:nvPr/>
              </p:nvSpPr>
              <p:spPr>
                <a:xfrm>
                  <a:off x="6763779" y="3610074"/>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412" name="Google Shape;2412;p8"/>
              <p:cNvGrpSpPr/>
              <p:nvPr/>
            </p:nvGrpSpPr>
            <p:grpSpPr>
              <a:xfrm>
                <a:off x="2589876" y="4228519"/>
                <a:ext cx="4171502" cy="3738020"/>
                <a:chOff x="589212" y="5453559"/>
                <a:chExt cx="4171502" cy="2492013"/>
              </a:xfrm>
            </p:grpSpPr>
            <p:grpSp>
              <p:nvGrpSpPr>
                <p:cNvPr id="2413" name="Google Shape;2413;p8"/>
                <p:cNvGrpSpPr/>
                <p:nvPr/>
              </p:nvGrpSpPr>
              <p:grpSpPr>
                <a:xfrm>
                  <a:off x="2213483" y="5453559"/>
                  <a:ext cx="2547231" cy="2492013"/>
                  <a:chOff x="2126394" y="6201753"/>
                  <a:chExt cx="2547231" cy="2492013"/>
                </a:xfrm>
              </p:grpSpPr>
              <p:sp>
                <p:nvSpPr>
                  <p:cNvPr id="2414" name="Google Shape;2414;p8"/>
                  <p:cNvSpPr txBox="1"/>
                  <p:nvPr/>
                </p:nvSpPr>
                <p:spPr>
                  <a:xfrm>
                    <a:off x="2126394"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15" name="Google Shape;2415;p8"/>
                  <p:cNvSpPr txBox="1"/>
                  <p:nvPr/>
                </p:nvSpPr>
                <p:spPr>
                  <a:xfrm>
                    <a:off x="2853887"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16" name="Google Shape;2416;p8"/>
                  <p:cNvSpPr txBox="1"/>
                  <p:nvPr/>
                </p:nvSpPr>
                <p:spPr>
                  <a:xfrm>
                    <a:off x="2672013"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17" name="Google Shape;2417;p8"/>
                  <p:cNvSpPr txBox="1"/>
                  <p:nvPr/>
                </p:nvSpPr>
                <p:spPr>
                  <a:xfrm>
                    <a:off x="2308267"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18" name="Google Shape;2418;p8"/>
                  <p:cNvSpPr txBox="1"/>
                  <p:nvPr/>
                </p:nvSpPr>
                <p:spPr>
                  <a:xfrm>
                    <a:off x="2490140"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19" name="Google Shape;2419;p8"/>
                  <p:cNvSpPr txBox="1"/>
                  <p:nvPr/>
                </p:nvSpPr>
                <p:spPr>
                  <a:xfrm>
                    <a:off x="303576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0" name="Google Shape;2420;p8"/>
                  <p:cNvSpPr txBox="1"/>
                  <p:nvPr/>
                </p:nvSpPr>
                <p:spPr>
                  <a:xfrm>
                    <a:off x="3217631"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1" name="Google Shape;2421;p8"/>
                  <p:cNvSpPr txBox="1"/>
                  <p:nvPr/>
                </p:nvSpPr>
                <p:spPr>
                  <a:xfrm>
                    <a:off x="3399505"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2" name="Google Shape;2422;p8"/>
                  <p:cNvSpPr txBox="1"/>
                  <p:nvPr/>
                </p:nvSpPr>
                <p:spPr>
                  <a:xfrm>
                    <a:off x="3581378"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3" name="Google Shape;2423;p8"/>
                  <p:cNvSpPr txBox="1"/>
                  <p:nvPr/>
                </p:nvSpPr>
                <p:spPr>
                  <a:xfrm>
                    <a:off x="3945124"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4" name="Google Shape;2424;p8"/>
                  <p:cNvSpPr txBox="1"/>
                  <p:nvPr/>
                </p:nvSpPr>
                <p:spPr>
                  <a:xfrm>
                    <a:off x="4126997"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5" name="Google Shape;2425;p8"/>
                  <p:cNvSpPr txBox="1"/>
                  <p:nvPr/>
                </p:nvSpPr>
                <p:spPr>
                  <a:xfrm>
                    <a:off x="430887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6" name="Google Shape;2426;p8"/>
                  <p:cNvSpPr txBox="1"/>
                  <p:nvPr/>
                </p:nvSpPr>
                <p:spPr>
                  <a:xfrm>
                    <a:off x="4490745" y="6201753"/>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27" name="Google Shape;2427;p8"/>
                  <p:cNvSpPr txBox="1"/>
                  <p:nvPr/>
                </p:nvSpPr>
                <p:spPr>
                  <a:xfrm>
                    <a:off x="3763251"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428" name="Google Shape;2428;p8"/>
                <p:cNvGrpSpPr/>
                <p:nvPr/>
              </p:nvGrpSpPr>
              <p:grpSpPr>
                <a:xfrm>
                  <a:off x="589212" y="5453559"/>
                  <a:ext cx="1621983" cy="2492013"/>
                  <a:chOff x="589212" y="5453048"/>
                  <a:chExt cx="1621983" cy="2492013"/>
                </a:xfrm>
              </p:grpSpPr>
              <p:sp>
                <p:nvSpPr>
                  <p:cNvPr id="2429" name="Google Shape;2429;p8"/>
                  <p:cNvSpPr txBox="1"/>
                  <p:nvPr/>
                </p:nvSpPr>
                <p:spPr>
                  <a:xfrm>
                    <a:off x="1128876" y="5453048"/>
                    <a:ext cx="182880" cy="2492013"/>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0" name="Google Shape;2430;p8"/>
                  <p:cNvSpPr txBox="1"/>
                  <p:nvPr/>
                </p:nvSpPr>
                <p:spPr>
                  <a:xfrm>
                    <a:off x="948988"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1" name="Google Shape;2431;p8"/>
                  <p:cNvSpPr txBox="1"/>
                  <p:nvPr/>
                </p:nvSpPr>
                <p:spPr>
                  <a:xfrm>
                    <a:off x="769101"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2" name="Google Shape;2432;p8"/>
                  <p:cNvSpPr txBox="1"/>
                  <p:nvPr/>
                </p:nvSpPr>
                <p:spPr>
                  <a:xfrm>
                    <a:off x="589212"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3" name="Google Shape;2433;p8"/>
                  <p:cNvSpPr txBox="1"/>
                  <p:nvPr/>
                </p:nvSpPr>
                <p:spPr>
                  <a:xfrm>
                    <a:off x="2028315"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4" name="Google Shape;2434;p8"/>
                  <p:cNvSpPr txBox="1"/>
                  <p:nvPr/>
                </p:nvSpPr>
                <p:spPr>
                  <a:xfrm>
                    <a:off x="1308765" y="5453048"/>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5" name="Google Shape;2435;p8"/>
                  <p:cNvSpPr txBox="1"/>
                  <p:nvPr/>
                </p:nvSpPr>
                <p:spPr>
                  <a:xfrm>
                    <a:off x="1488652"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6" name="Google Shape;2436;p8"/>
                  <p:cNvSpPr txBox="1"/>
                  <p:nvPr/>
                </p:nvSpPr>
                <p:spPr>
                  <a:xfrm>
                    <a:off x="1668540"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37" name="Google Shape;2437;p8"/>
                  <p:cNvSpPr txBox="1"/>
                  <p:nvPr/>
                </p:nvSpPr>
                <p:spPr>
                  <a:xfrm>
                    <a:off x="1848427"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438" name="Google Shape;2438;p8"/>
              <p:cNvGrpSpPr/>
              <p:nvPr/>
            </p:nvGrpSpPr>
            <p:grpSpPr>
              <a:xfrm>
                <a:off x="6752314" y="4228519"/>
                <a:ext cx="911203" cy="3738020"/>
                <a:chOff x="11540841" y="6900050"/>
                <a:chExt cx="911203" cy="2516350"/>
              </a:xfrm>
            </p:grpSpPr>
            <p:sp>
              <p:nvSpPr>
                <p:cNvPr id="2439" name="Google Shape;2439;p8"/>
                <p:cNvSpPr txBox="1"/>
                <p:nvPr/>
              </p:nvSpPr>
              <p:spPr>
                <a:xfrm>
                  <a:off x="12087084" y="6900050"/>
                  <a:ext cx="182881" cy="251635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0" name="Google Shape;2440;p8"/>
                <p:cNvSpPr txBox="1"/>
                <p:nvPr/>
              </p:nvSpPr>
              <p:spPr>
                <a:xfrm>
                  <a:off x="11905003" y="6900050"/>
                  <a:ext cx="182881" cy="251635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1" name="Google Shape;2441;p8"/>
                <p:cNvSpPr txBox="1"/>
                <p:nvPr/>
              </p:nvSpPr>
              <p:spPr>
                <a:xfrm>
                  <a:off x="11722922"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2" name="Google Shape;2442;p8"/>
                <p:cNvSpPr txBox="1"/>
                <p:nvPr/>
              </p:nvSpPr>
              <p:spPr>
                <a:xfrm>
                  <a:off x="11540841" y="6900050"/>
                  <a:ext cx="182881" cy="251635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3" name="Google Shape;2443;p8"/>
                <p:cNvSpPr txBox="1"/>
                <p:nvPr/>
              </p:nvSpPr>
              <p:spPr>
                <a:xfrm>
                  <a:off x="12269163"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444" name="Google Shape;2444;p8"/>
              <p:cNvGrpSpPr/>
              <p:nvPr/>
            </p:nvGrpSpPr>
            <p:grpSpPr>
              <a:xfrm>
                <a:off x="7654454" y="4228518"/>
                <a:ext cx="2782532" cy="3738020"/>
                <a:chOff x="13486776" y="5144310"/>
                <a:chExt cx="2782532" cy="2516350"/>
              </a:xfrm>
            </p:grpSpPr>
            <p:sp>
              <p:nvSpPr>
                <p:cNvPr id="2445" name="Google Shape;2445;p8"/>
                <p:cNvSpPr txBox="1"/>
                <p:nvPr/>
              </p:nvSpPr>
              <p:spPr>
                <a:xfrm>
                  <a:off x="13486776" y="5144310"/>
                  <a:ext cx="182880" cy="251635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6" name="Google Shape;2446;p8"/>
                <p:cNvSpPr txBox="1"/>
                <p:nvPr/>
              </p:nvSpPr>
              <p:spPr>
                <a:xfrm>
                  <a:off x="13660086"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7" name="Google Shape;2447;p8"/>
                <p:cNvSpPr txBox="1"/>
                <p:nvPr/>
              </p:nvSpPr>
              <p:spPr>
                <a:xfrm>
                  <a:off x="13833397" y="5144310"/>
                  <a:ext cx="182880" cy="251635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8" name="Google Shape;2448;p8"/>
                <p:cNvSpPr txBox="1"/>
                <p:nvPr/>
              </p:nvSpPr>
              <p:spPr>
                <a:xfrm>
                  <a:off x="1400670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49" name="Google Shape;2449;p8"/>
                <p:cNvSpPr txBox="1"/>
                <p:nvPr/>
              </p:nvSpPr>
              <p:spPr>
                <a:xfrm>
                  <a:off x="1418001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0" name="Google Shape;2450;p8"/>
                <p:cNvSpPr txBox="1"/>
                <p:nvPr/>
              </p:nvSpPr>
              <p:spPr>
                <a:xfrm>
                  <a:off x="14353326" y="5144310"/>
                  <a:ext cx="182880" cy="251635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1" name="Google Shape;2451;p8"/>
                <p:cNvSpPr txBox="1"/>
                <p:nvPr/>
              </p:nvSpPr>
              <p:spPr>
                <a:xfrm>
                  <a:off x="1452663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2" name="Google Shape;2452;p8"/>
                <p:cNvSpPr txBox="1"/>
                <p:nvPr/>
              </p:nvSpPr>
              <p:spPr>
                <a:xfrm>
                  <a:off x="14699947"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3" name="Google Shape;2453;p8"/>
                <p:cNvSpPr txBox="1"/>
                <p:nvPr/>
              </p:nvSpPr>
              <p:spPr>
                <a:xfrm>
                  <a:off x="15046566" y="5144310"/>
                  <a:ext cx="182880" cy="251635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4" name="Google Shape;2454;p8"/>
                <p:cNvSpPr txBox="1"/>
                <p:nvPr/>
              </p:nvSpPr>
              <p:spPr>
                <a:xfrm>
                  <a:off x="1591311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5" name="Google Shape;2455;p8"/>
                <p:cNvSpPr txBox="1"/>
                <p:nvPr/>
              </p:nvSpPr>
              <p:spPr>
                <a:xfrm>
                  <a:off x="15566495" y="5144310"/>
                  <a:ext cx="182880" cy="251635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6" name="Google Shape;2456;p8"/>
                <p:cNvSpPr txBox="1"/>
                <p:nvPr/>
              </p:nvSpPr>
              <p:spPr>
                <a:xfrm>
                  <a:off x="1521987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7" name="Google Shape;2457;p8"/>
                <p:cNvSpPr txBox="1"/>
                <p:nvPr/>
              </p:nvSpPr>
              <p:spPr>
                <a:xfrm>
                  <a:off x="15393186" y="5144310"/>
                  <a:ext cx="182880" cy="251635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8" name="Google Shape;2458;p8"/>
                <p:cNvSpPr txBox="1"/>
                <p:nvPr/>
              </p:nvSpPr>
              <p:spPr>
                <a:xfrm>
                  <a:off x="1487325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59" name="Google Shape;2459;p8"/>
                <p:cNvSpPr txBox="1"/>
                <p:nvPr/>
              </p:nvSpPr>
              <p:spPr>
                <a:xfrm>
                  <a:off x="1573980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0" name="Google Shape;2460;p8"/>
                <p:cNvSpPr txBox="1"/>
                <p:nvPr/>
              </p:nvSpPr>
              <p:spPr>
                <a:xfrm>
                  <a:off x="16086428" y="5144310"/>
                  <a:ext cx="182880" cy="251635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461" name="Google Shape;2461;p8"/>
              <p:cNvGrpSpPr/>
              <p:nvPr/>
            </p:nvGrpSpPr>
            <p:grpSpPr>
              <a:xfrm>
                <a:off x="10427923" y="4228518"/>
                <a:ext cx="4161331" cy="3738020"/>
                <a:chOff x="16176528" y="4317489"/>
                <a:chExt cx="4161331" cy="2516350"/>
              </a:xfrm>
            </p:grpSpPr>
            <p:sp>
              <p:nvSpPr>
                <p:cNvPr id="2462" name="Google Shape;2462;p8"/>
                <p:cNvSpPr txBox="1"/>
                <p:nvPr/>
              </p:nvSpPr>
              <p:spPr>
                <a:xfrm>
                  <a:off x="19974147"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3" name="Google Shape;2463;p8"/>
                <p:cNvSpPr txBox="1"/>
                <p:nvPr/>
              </p:nvSpPr>
              <p:spPr>
                <a:xfrm>
                  <a:off x="19612469"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4" name="Google Shape;2464;p8"/>
                <p:cNvSpPr txBox="1"/>
                <p:nvPr/>
              </p:nvSpPr>
              <p:spPr>
                <a:xfrm>
                  <a:off x="19793308"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5" name="Google Shape;2465;p8"/>
                <p:cNvSpPr txBox="1"/>
                <p:nvPr/>
              </p:nvSpPr>
              <p:spPr>
                <a:xfrm>
                  <a:off x="20154979"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6" name="Google Shape;2466;p8"/>
                <p:cNvSpPr txBox="1"/>
                <p:nvPr/>
              </p:nvSpPr>
              <p:spPr>
                <a:xfrm>
                  <a:off x="16357367" y="4317489"/>
                  <a:ext cx="182880" cy="251635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7" name="Google Shape;2467;p8"/>
                <p:cNvSpPr txBox="1"/>
                <p:nvPr/>
              </p:nvSpPr>
              <p:spPr>
                <a:xfrm>
                  <a:off x="1617652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8" name="Google Shape;2468;p8"/>
                <p:cNvSpPr txBox="1"/>
                <p:nvPr/>
              </p:nvSpPr>
              <p:spPr>
                <a:xfrm>
                  <a:off x="18527435"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69" name="Google Shape;2469;p8"/>
                <p:cNvSpPr txBox="1"/>
                <p:nvPr/>
              </p:nvSpPr>
              <p:spPr>
                <a:xfrm>
                  <a:off x="19250791" y="4317489"/>
                  <a:ext cx="182880" cy="251635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0" name="Google Shape;2470;p8"/>
                <p:cNvSpPr txBox="1"/>
                <p:nvPr/>
              </p:nvSpPr>
              <p:spPr>
                <a:xfrm>
                  <a:off x="19069953"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1" name="Google Shape;2471;p8"/>
                <p:cNvSpPr txBox="1"/>
                <p:nvPr/>
              </p:nvSpPr>
              <p:spPr>
                <a:xfrm>
                  <a:off x="19431630"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2" name="Google Shape;2472;p8"/>
                <p:cNvSpPr txBox="1"/>
                <p:nvPr/>
              </p:nvSpPr>
              <p:spPr>
                <a:xfrm>
                  <a:off x="1888911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3" name="Google Shape;2473;p8"/>
                <p:cNvSpPr txBox="1"/>
                <p:nvPr/>
              </p:nvSpPr>
              <p:spPr>
                <a:xfrm>
                  <a:off x="18708274"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4" name="Google Shape;2474;p8"/>
                <p:cNvSpPr txBox="1"/>
                <p:nvPr/>
              </p:nvSpPr>
              <p:spPr>
                <a:xfrm>
                  <a:off x="18165757" y="4317489"/>
                  <a:ext cx="182880" cy="251635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5" name="Google Shape;2475;p8"/>
                <p:cNvSpPr txBox="1"/>
                <p:nvPr/>
              </p:nvSpPr>
              <p:spPr>
                <a:xfrm>
                  <a:off x="1834659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6" name="Google Shape;2476;p8"/>
                <p:cNvSpPr txBox="1"/>
                <p:nvPr/>
              </p:nvSpPr>
              <p:spPr>
                <a:xfrm>
                  <a:off x="17984919"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7" name="Google Shape;2477;p8"/>
                <p:cNvSpPr txBox="1"/>
                <p:nvPr/>
              </p:nvSpPr>
              <p:spPr>
                <a:xfrm>
                  <a:off x="1780407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8" name="Google Shape;2478;p8"/>
                <p:cNvSpPr txBox="1"/>
                <p:nvPr/>
              </p:nvSpPr>
              <p:spPr>
                <a:xfrm>
                  <a:off x="17623240"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9" name="Google Shape;2479;p8"/>
                <p:cNvSpPr txBox="1"/>
                <p:nvPr/>
              </p:nvSpPr>
              <p:spPr>
                <a:xfrm>
                  <a:off x="17442401"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0" name="Google Shape;2480;p8"/>
                <p:cNvSpPr txBox="1"/>
                <p:nvPr/>
              </p:nvSpPr>
              <p:spPr>
                <a:xfrm>
                  <a:off x="17261562"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1" name="Google Shape;2481;p8"/>
                <p:cNvSpPr txBox="1"/>
                <p:nvPr/>
              </p:nvSpPr>
              <p:spPr>
                <a:xfrm>
                  <a:off x="1708072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2" name="Google Shape;2482;p8"/>
                <p:cNvSpPr txBox="1"/>
                <p:nvPr/>
              </p:nvSpPr>
              <p:spPr>
                <a:xfrm>
                  <a:off x="16899885" y="4317489"/>
                  <a:ext cx="182880" cy="251635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3" name="Google Shape;2483;p8"/>
                <p:cNvSpPr txBox="1"/>
                <p:nvPr/>
              </p:nvSpPr>
              <p:spPr>
                <a:xfrm>
                  <a:off x="16719044" y="4317489"/>
                  <a:ext cx="182880" cy="251635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4" name="Google Shape;2484;p8"/>
                <p:cNvSpPr txBox="1"/>
                <p:nvPr/>
              </p:nvSpPr>
              <p:spPr>
                <a:xfrm>
                  <a:off x="1653820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485" name="Google Shape;2485;p8"/>
            <p:cNvGrpSpPr/>
            <p:nvPr/>
          </p:nvGrpSpPr>
          <p:grpSpPr>
            <a:xfrm>
              <a:off x="16916400" y="4540947"/>
              <a:ext cx="16002000" cy="311502"/>
              <a:chOff x="1874938" y="4228518"/>
              <a:chExt cx="12714316" cy="3738021"/>
            </a:xfrm>
          </p:grpSpPr>
          <p:grpSp>
            <p:nvGrpSpPr>
              <p:cNvPr id="2486" name="Google Shape;2486;p8"/>
              <p:cNvGrpSpPr/>
              <p:nvPr/>
            </p:nvGrpSpPr>
            <p:grpSpPr>
              <a:xfrm>
                <a:off x="1874938" y="4228519"/>
                <a:ext cx="724002" cy="3738020"/>
                <a:chOff x="6763779" y="3610074"/>
                <a:chExt cx="724002" cy="2516350"/>
              </a:xfrm>
            </p:grpSpPr>
            <p:sp>
              <p:nvSpPr>
                <p:cNvPr id="2487" name="Google Shape;2487;p8"/>
                <p:cNvSpPr txBox="1"/>
                <p:nvPr/>
              </p:nvSpPr>
              <p:spPr>
                <a:xfrm>
                  <a:off x="7304901" y="3610074"/>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8" name="Google Shape;2488;p8"/>
                <p:cNvSpPr txBox="1"/>
                <p:nvPr/>
              </p:nvSpPr>
              <p:spPr>
                <a:xfrm>
                  <a:off x="7124526" y="3610074"/>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9" name="Google Shape;2489;p8"/>
                <p:cNvSpPr txBox="1"/>
                <p:nvPr/>
              </p:nvSpPr>
              <p:spPr>
                <a:xfrm>
                  <a:off x="6944153" y="3610074"/>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0" name="Google Shape;2490;p8"/>
                <p:cNvSpPr txBox="1"/>
                <p:nvPr/>
              </p:nvSpPr>
              <p:spPr>
                <a:xfrm>
                  <a:off x="6763779" y="3610074"/>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491" name="Google Shape;2491;p8"/>
              <p:cNvGrpSpPr/>
              <p:nvPr/>
            </p:nvGrpSpPr>
            <p:grpSpPr>
              <a:xfrm>
                <a:off x="2589876" y="4228519"/>
                <a:ext cx="4171502" cy="3738020"/>
                <a:chOff x="589212" y="5453559"/>
                <a:chExt cx="4171502" cy="2492013"/>
              </a:xfrm>
            </p:grpSpPr>
            <p:grpSp>
              <p:nvGrpSpPr>
                <p:cNvPr id="2492" name="Google Shape;2492;p8"/>
                <p:cNvGrpSpPr/>
                <p:nvPr/>
              </p:nvGrpSpPr>
              <p:grpSpPr>
                <a:xfrm>
                  <a:off x="2213483" y="5453559"/>
                  <a:ext cx="2547231" cy="2492013"/>
                  <a:chOff x="2126394" y="6201753"/>
                  <a:chExt cx="2547231" cy="2492013"/>
                </a:xfrm>
              </p:grpSpPr>
              <p:sp>
                <p:nvSpPr>
                  <p:cNvPr id="2493" name="Google Shape;2493;p8"/>
                  <p:cNvSpPr txBox="1"/>
                  <p:nvPr/>
                </p:nvSpPr>
                <p:spPr>
                  <a:xfrm>
                    <a:off x="2126394"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4" name="Google Shape;2494;p8"/>
                  <p:cNvSpPr txBox="1"/>
                  <p:nvPr/>
                </p:nvSpPr>
                <p:spPr>
                  <a:xfrm>
                    <a:off x="2853887"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5" name="Google Shape;2495;p8"/>
                  <p:cNvSpPr txBox="1"/>
                  <p:nvPr/>
                </p:nvSpPr>
                <p:spPr>
                  <a:xfrm>
                    <a:off x="2672013"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6" name="Google Shape;2496;p8"/>
                  <p:cNvSpPr txBox="1"/>
                  <p:nvPr/>
                </p:nvSpPr>
                <p:spPr>
                  <a:xfrm>
                    <a:off x="2308267"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7" name="Google Shape;2497;p8"/>
                  <p:cNvSpPr txBox="1"/>
                  <p:nvPr/>
                </p:nvSpPr>
                <p:spPr>
                  <a:xfrm>
                    <a:off x="2490140"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8" name="Google Shape;2498;p8"/>
                  <p:cNvSpPr txBox="1"/>
                  <p:nvPr/>
                </p:nvSpPr>
                <p:spPr>
                  <a:xfrm>
                    <a:off x="303576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9" name="Google Shape;2499;p8"/>
                  <p:cNvSpPr txBox="1"/>
                  <p:nvPr/>
                </p:nvSpPr>
                <p:spPr>
                  <a:xfrm>
                    <a:off x="3217631"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0" name="Google Shape;2500;p8"/>
                  <p:cNvSpPr txBox="1"/>
                  <p:nvPr/>
                </p:nvSpPr>
                <p:spPr>
                  <a:xfrm>
                    <a:off x="3399505"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1" name="Google Shape;2501;p8"/>
                  <p:cNvSpPr txBox="1"/>
                  <p:nvPr/>
                </p:nvSpPr>
                <p:spPr>
                  <a:xfrm>
                    <a:off x="3581378"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2" name="Google Shape;2502;p8"/>
                  <p:cNvSpPr txBox="1"/>
                  <p:nvPr/>
                </p:nvSpPr>
                <p:spPr>
                  <a:xfrm>
                    <a:off x="3945124"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3" name="Google Shape;2503;p8"/>
                  <p:cNvSpPr txBox="1"/>
                  <p:nvPr/>
                </p:nvSpPr>
                <p:spPr>
                  <a:xfrm>
                    <a:off x="4126997"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4" name="Google Shape;2504;p8"/>
                  <p:cNvSpPr txBox="1"/>
                  <p:nvPr/>
                </p:nvSpPr>
                <p:spPr>
                  <a:xfrm>
                    <a:off x="430887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5" name="Google Shape;2505;p8"/>
                  <p:cNvSpPr txBox="1"/>
                  <p:nvPr/>
                </p:nvSpPr>
                <p:spPr>
                  <a:xfrm>
                    <a:off x="4490745" y="6201753"/>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6" name="Google Shape;2506;p8"/>
                  <p:cNvSpPr txBox="1"/>
                  <p:nvPr/>
                </p:nvSpPr>
                <p:spPr>
                  <a:xfrm>
                    <a:off x="3763251"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507" name="Google Shape;2507;p8"/>
                <p:cNvGrpSpPr/>
                <p:nvPr/>
              </p:nvGrpSpPr>
              <p:grpSpPr>
                <a:xfrm>
                  <a:off x="589212" y="5453559"/>
                  <a:ext cx="1621983" cy="2492013"/>
                  <a:chOff x="589212" y="5453048"/>
                  <a:chExt cx="1621983" cy="2492013"/>
                </a:xfrm>
              </p:grpSpPr>
              <p:sp>
                <p:nvSpPr>
                  <p:cNvPr id="2508" name="Google Shape;2508;p8"/>
                  <p:cNvSpPr txBox="1"/>
                  <p:nvPr/>
                </p:nvSpPr>
                <p:spPr>
                  <a:xfrm>
                    <a:off x="1128876" y="5453048"/>
                    <a:ext cx="182880" cy="2492013"/>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09" name="Google Shape;2509;p8"/>
                  <p:cNvSpPr txBox="1"/>
                  <p:nvPr/>
                </p:nvSpPr>
                <p:spPr>
                  <a:xfrm>
                    <a:off x="948988"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0" name="Google Shape;2510;p8"/>
                  <p:cNvSpPr txBox="1"/>
                  <p:nvPr/>
                </p:nvSpPr>
                <p:spPr>
                  <a:xfrm>
                    <a:off x="769101"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1" name="Google Shape;2511;p8"/>
                  <p:cNvSpPr txBox="1"/>
                  <p:nvPr/>
                </p:nvSpPr>
                <p:spPr>
                  <a:xfrm>
                    <a:off x="589212"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2" name="Google Shape;2512;p8"/>
                  <p:cNvSpPr txBox="1"/>
                  <p:nvPr/>
                </p:nvSpPr>
                <p:spPr>
                  <a:xfrm>
                    <a:off x="2028315"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3" name="Google Shape;2513;p8"/>
                  <p:cNvSpPr txBox="1"/>
                  <p:nvPr/>
                </p:nvSpPr>
                <p:spPr>
                  <a:xfrm>
                    <a:off x="1308765" y="5453048"/>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4" name="Google Shape;2514;p8"/>
                  <p:cNvSpPr txBox="1"/>
                  <p:nvPr/>
                </p:nvSpPr>
                <p:spPr>
                  <a:xfrm>
                    <a:off x="1488652"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5" name="Google Shape;2515;p8"/>
                  <p:cNvSpPr txBox="1"/>
                  <p:nvPr/>
                </p:nvSpPr>
                <p:spPr>
                  <a:xfrm>
                    <a:off x="1668540"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6" name="Google Shape;2516;p8"/>
                  <p:cNvSpPr txBox="1"/>
                  <p:nvPr/>
                </p:nvSpPr>
                <p:spPr>
                  <a:xfrm>
                    <a:off x="1848427"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517" name="Google Shape;2517;p8"/>
              <p:cNvGrpSpPr/>
              <p:nvPr/>
            </p:nvGrpSpPr>
            <p:grpSpPr>
              <a:xfrm>
                <a:off x="6752314" y="4228519"/>
                <a:ext cx="911203" cy="3738020"/>
                <a:chOff x="11540841" y="6900050"/>
                <a:chExt cx="911203" cy="2516350"/>
              </a:xfrm>
            </p:grpSpPr>
            <p:sp>
              <p:nvSpPr>
                <p:cNvPr id="2518" name="Google Shape;2518;p8"/>
                <p:cNvSpPr txBox="1"/>
                <p:nvPr/>
              </p:nvSpPr>
              <p:spPr>
                <a:xfrm>
                  <a:off x="12087084" y="6900050"/>
                  <a:ext cx="182881" cy="251635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19" name="Google Shape;2519;p8"/>
                <p:cNvSpPr txBox="1"/>
                <p:nvPr/>
              </p:nvSpPr>
              <p:spPr>
                <a:xfrm>
                  <a:off x="11905003" y="6900050"/>
                  <a:ext cx="182881" cy="251635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0" name="Google Shape;2520;p8"/>
                <p:cNvSpPr txBox="1"/>
                <p:nvPr/>
              </p:nvSpPr>
              <p:spPr>
                <a:xfrm>
                  <a:off x="11722922"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1" name="Google Shape;2521;p8"/>
                <p:cNvSpPr txBox="1"/>
                <p:nvPr/>
              </p:nvSpPr>
              <p:spPr>
                <a:xfrm>
                  <a:off x="11540841" y="6900050"/>
                  <a:ext cx="182881" cy="251635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2" name="Google Shape;2522;p8"/>
                <p:cNvSpPr txBox="1"/>
                <p:nvPr/>
              </p:nvSpPr>
              <p:spPr>
                <a:xfrm>
                  <a:off x="12269163"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523" name="Google Shape;2523;p8"/>
              <p:cNvGrpSpPr/>
              <p:nvPr/>
            </p:nvGrpSpPr>
            <p:grpSpPr>
              <a:xfrm>
                <a:off x="7654454" y="4228518"/>
                <a:ext cx="2782532" cy="3738020"/>
                <a:chOff x="13486776" y="5144310"/>
                <a:chExt cx="2782532" cy="2516350"/>
              </a:xfrm>
            </p:grpSpPr>
            <p:sp>
              <p:nvSpPr>
                <p:cNvPr id="2524" name="Google Shape;2524;p8"/>
                <p:cNvSpPr txBox="1"/>
                <p:nvPr/>
              </p:nvSpPr>
              <p:spPr>
                <a:xfrm>
                  <a:off x="13486776" y="5144310"/>
                  <a:ext cx="182880" cy="251635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5" name="Google Shape;2525;p8"/>
                <p:cNvSpPr txBox="1"/>
                <p:nvPr/>
              </p:nvSpPr>
              <p:spPr>
                <a:xfrm>
                  <a:off x="13660086"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6" name="Google Shape;2526;p8"/>
                <p:cNvSpPr txBox="1"/>
                <p:nvPr/>
              </p:nvSpPr>
              <p:spPr>
                <a:xfrm>
                  <a:off x="13833397" y="5144310"/>
                  <a:ext cx="182880" cy="251635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7" name="Google Shape;2527;p8"/>
                <p:cNvSpPr txBox="1"/>
                <p:nvPr/>
              </p:nvSpPr>
              <p:spPr>
                <a:xfrm>
                  <a:off x="1400670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8" name="Google Shape;2528;p8"/>
                <p:cNvSpPr txBox="1"/>
                <p:nvPr/>
              </p:nvSpPr>
              <p:spPr>
                <a:xfrm>
                  <a:off x="1418001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29" name="Google Shape;2529;p8"/>
                <p:cNvSpPr txBox="1"/>
                <p:nvPr/>
              </p:nvSpPr>
              <p:spPr>
                <a:xfrm>
                  <a:off x="14353326" y="5144310"/>
                  <a:ext cx="182880" cy="251635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0" name="Google Shape;2530;p8"/>
                <p:cNvSpPr txBox="1"/>
                <p:nvPr/>
              </p:nvSpPr>
              <p:spPr>
                <a:xfrm>
                  <a:off x="1452663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1" name="Google Shape;2531;p8"/>
                <p:cNvSpPr txBox="1"/>
                <p:nvPr/>
              </p:nvSpPr>
              <p:spPr>
                <a:xfrm>
                  <a:off x="14699947"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2" name="Google Shape;2532;p8"/>
                <p:cNvSpPr txBox="1"/>
                <p:nvPr/>
              </p:nvSpPr>
              <p:spPr>
                <a:xfrm>
                  <a:off x="15046566" y="5144310"/>
                  <a:ext cx="182880" cy="251635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3" name="Google Shape;2533;p8"/>
                <p:cNvSpPr txBox="1"/>
                <p:nvPr/>
              </p:nvSpPr>
              <p:spPr>
                <a:xfrm>
                  <a:off x="1591311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4" name="Google Shape;2534;p8"/>
                <p:cNvSpPr txBox="1"/>
                <p:nvPr/>
              </p:nvSpPr>
              <p:spPr>
                <a:xfrm>
                  <a:off x="15566495" y="5144310"/>
                  <a:ext cx="182880" cy="251635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5" name="Google Shape;2535;p8"/>
                <p:cNvSpPr txBox="1"/>
                <p:nvPr/>
              </p:nvSpPr>
              <p:spPr>
                <a:xfrm>
                  <a:off x="1521987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6" name="Google Shape;2536;p8"/>
                <p:cNvSpPr txBox="1"/>
                <p:nvPr/>
              </p:nvSpPr>
              <p:spPr>
                <a:xfrm>
                  <a:off x="15393186" y="5144310"/>
                  <a:ext cx="182880" cy="251635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7" name="Google Shape;2537;p8"/>
                <p:cNvSpPr txBox="1"/>
                <p:nvPr/>
              </p:nvSpPr>
              <p:spPr>
                <a:xfrm>
                  <a:off x="1487325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8" name="Google Shape;2538;p8"/>
                <p:cNvSpPr txBox="1"/>
                <p:nvPr/>
              </p:nvSpPr>
              <p:spPr>
                <a:xfrm>
                  <a:off x="1573980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9" name="Google Shape;2539;p8"/>
                <p:cNvSpPr txBox="1"/>
                <p:nvPr/>
              </p:nvSpPr>
              <p:spPr>
                <a:xfrm>
                  <a:off x="16086428" y="5144310"/>
                  <a:ext cx="182880" cy="251635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540" name="Google Shape;2540;p8"/>
              <p:cNvGrpSpPr/>
              <p:nvPr/>
            </p:nvGrpSpPr>
            <p:grpSpPr>
              <a:xfrm>
                <a:off x="10427923" y="4228518"/>
                <a:ext cx="4161331" cy="3738020"/>
                <a:chOff x="16176528" y="4317489"/>
                <a:chExt cx="4161331" cy="2516350"/>
              </a:xfrm>
            </p:grpSpPr>
            <p:sp>
              <p:nvSpPr>
                <p:cNvPr id="2541" name="Google Shape;2541;p8"/>
                <p:cNvSpPr txBox="1"/>
                <p:nvPr/>
              </p:nvSpPr>
              <p:spPr>
                <a:xfrm>
                  <a:off x="19974147"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2" name="Google Shape;2542;p8"/>
                <p:cNvSpPr txBox="1"/>
                <p:nvPr/>
              </p:nvSpPr>
              <p:spPr>
                <a:xfrm>
                  <a:off x="19612469"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3" name="Google Shape;2543;p8"/>
                <p:cNvSpPr txBox="1"/>
                <p:nvPr/>
              </p:nvSpPr>
              <p:spPr>
                <a:xfrm>
                  <a:off x="19793308"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4" name="Google Shape;2544;p8"/>
                <p:cNvSpPr txBox="1"/>
                <p:nvPr/>
              </p:nvSpPr>
              <p:spPr>
                <a:xfrm>
                  <a:off x="20154979"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5" name="Google Shape;2545;p8"/>
                <p:cNvSpPr txBox="1"/>
                <p:nvPr/>
              </p:nvSpPr>
              <p:spPr>
                <a:xfrm>
                  <a:off x="16357367" y="4317489"/>
                  <a:ext cx="182880" cy="251635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6" name="Google Shape;2546;p8"/>
                <p:cNvSpPr txBox="1"/>
                <p:nvPr/>
              </p:nvSpPr>
              <p:spPr>
                <a:xfrm>
                  <a:off x="1617652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7" name="Google Shape;2547;p8"/>
                <p:cNvSpPr txBox="1"/>
                <p:nvPr/>
              </p:nvSpPr>
              <p:spPr>
                <a:xfrm>
                  <a:off x="18527435"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8" name="Google Shape;2548;p8"/>
                <p:cNvSpPr txBox="1"/>
                <p:nvPr/>
              </p:nvSpPr>
              <p:spPr>
                <a:xfrm>
                  <a:off x="19250791" y="4317489"/>
                  <a:ext cx="182880" cy="251635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9" name="Google Shape;2549;p8"/>
                <p:cNvSpPr txBox="1"/>
                <p:nvPr/>
              </p:nvSpPr>
              <p:spPr>
                <a:xfrm>
                  <a:off x="19069953"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0" name="Google Shape;2550;p8"/>
                <p:cNvSpPr txBox="1"/>
                <p:nvPr/>
              </p:nvSpPr>
              <p:spPr>
                <a:xfrm>
                  <a:off x="19431630"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1" name="Google Shape;2551;p8"/>
                <p:cNvSpPr txBox="1"/>
                <p:nvPr/>
              </p:nvSpPr>
              <p:spPr>
                <a:xfrm>
                  <a:off x="1888911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2" name="Google Shape;2552;p8"/>
                <p:cNvSpPr txBox="1"/>
                <p:nvPr/>
              </p:nvSpPr>
              <p:spPr>
                <a:xfrm>
                  <a:off x="18708274"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3" name="Google Shape;2553;p8"/>
                <p:cNvSpPr txBox="1"/>
                <p:nvPr/>
              </p:nvSpPr>
              <p:spPr>
                <a:xfrm>
                  <a:off x="18165757" y="4317489"/>
                  <a:ext cx="182880" cy="251635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4" name="Google Shape;2554;p8"/>
                <p:cNvSpPr txBox="1"/>
                <p:nvPr/>
              </p:nvSpPr>
              <p:spPr>
                <a:xfrm>
                  <a:off x="1834659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5" name="Google Shape;2555;p8"/>
                <p:cNvSpPr txBox="1"/>
                <p:nvPr/>
              </p:nvSpPr>
              <p:spPr>
                <a:xfrm>
                  <a:off x="17984919"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6" name="Google Shape;2556;p8"/>
                <p:cNvSpPr txBox="1"/>
                <p:nvPr/>
              </p:nvSpPr>
              <p:spPr>
                <a:xfrm>
                  <a:off x="1780407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7" name="Google Shape;2557;p8"/>
                <p:cNvSpPr txBox="1"/>
                <p:nvPr/>
              </p:nvSpPr>
              <p:spPr>
                <a:xfrm>
                  <a:off x="17623240"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8" name="Google Shape;2558;p8"/>
                <p:cNvSpPr txBox="1"/>
                <p:nvPr/>
              </p:nvSpPr>
              <p:spPr>
                <a:xfrm>
                  <a:off x="17442401"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9" name="Google Shape;2559;p8"/>
                <p:cNvSpPr txBox="1"/>
                <p:nvPr/>
              </p:nvSpPr>
              <p:spPr>
                <a:xfrm>
                  <a:off x="17261562"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60" name="Google Shape;2560;p8"/>
                <p:cNvSpPr txBox="1"/>
                <p:nvPr/>
              </p:nvSpPr>
              <p:spPr>
                <a:xfrm>
                  <a:off x="1708072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61" name="Google Shape;2561;p8"/>
                <p:cNvSpPr txBox="1"/>
                <p:nvPr/>
              </p:nvSpPr>
              <p:spPr>
                <a:xfrm>
                  <a:off x="16899885" y="4317489"/>
                  <a:ext cx="182880" cy="251635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62" name="Google Shape;2562;p8"/>
                <p:cNvSpPr txBox="1"/>
                <p:nvPr/>
              </p:nvSpPr>
              <p:spPr>
                <a:xfrm>
                  <a:off x="16719044" y="4317489"/>
                  <a:ext cx="182880" cy="251635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63" name="Google Shape;2563;p8"/>
                <p:cNvSpPr txBox="1"/>
                <p:nvPr/>
              </p:nvSpPr>
              <p:spPr>
                <a:xfrm>
                  <a:off x="1653820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2564" name="Google Shape;2564;p8"/>
          <p:cNvSpPr/>
          <p:nvPr/>
        </p:nvSpPr>
        <p:spPr>
          <a:xfrm>
            <a:off x="-7812" y="6498003"/>
            <a:ext cx="12207240" cy="36576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565" name="Google Shape;2565;p8"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0" cy="222645"/>
          </a:xfrm>
          <a:prstGeom prst="rect">
            <a:avLst/>
          </a:prstGeom>
          <a:noFill/>
          <a:ln>
            <a:noFill/>
          </a:ln>
        </p:spPr>
      </p:pic>
      <p:pic>
        <p:nvPicPr>
          <p:cNvPr id="2566" name="Google Shape;2566;p8" descr="Shape&#10;&#10;Description automatically generated with medium confidence"/>
          <p:cNvPicPr preferRelativeResize="0"/>
          <p:nvPr/>
        </p:nvPicPr>
        <p:blipFill rotWithShape="1">
          <a:blip r:embed="rId4">
            <a:alphaModFix/>
          </a:blip>
          <a:srcRect/>
          <a:stretch/>
        </p:blipFill>
        <p:spPr>
          <a:xfrm>
            <a:off x="10930225" y="113975"/>
            <a:ext cx="925350" cy="449275"/>
          </a:xfrm>
          <a:prstGeom prst="rect">
            <a:avLst/>
          </a:prstGeom>
          <a:noFill/>
          <a:ln>
            <a:noFill/>
          </a:ln>
        </p:spPr>
      </p:pic>
      <p:pic>
        <p:nvPicPr>
          <p:cNvPr id="2567" name="Google Shape;2567;p8"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2568" name="Google Shape;2568;p8"/>
          <p:cNvSpPr txBox="1"/>
          <p:nvPr/>
        </p:nvSpPr>
        <p:spPr>
          <a:xfrm>
            <a:off x="5934389" y="6480375"/>
            <a:ext cx="701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13</a:t>
            </a:r>
            <a:endParaRPr sz="1400" b="0" i="0" u="none" strike="noStrike" cap="none">
              <a:solidFill>
                <a:srgbClr val="000000"/>
              </a:solidFill>
              <a:latin typeface="Arial"/>
              <a:ea typeface="Arial"/>
              <a:cs typeface="Arial"/>
              <a:sym typeface="Arial"/>
            </a:endParaRPr>
          </a:p>
        </p:txBody>
      </p:sp>
      <p:sp>
        <p:nvSpPr>
          <p:cNvPr id="2569" name="Google Shape;256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pic>
        <p:nvPicPr>
          <p:cNvPr id="2570" name="Google Shape;2570;p8"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2571" name="Google Shape;2571;p8"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2572" name="Google Shape;2572;p8"/>
          <p:cNvPicPr preferRelativeResize="0"/>
          <p:nvPr/>
        </p:nvPicPr>
        <p:blipFill rotWithShape="1">
          <a:blip r:embed="rId8">
            <a:alphaModFix/>
          </a:blip>
          <a:srcRect/>
          <a:stretch/>
        </p:blipFill>
        <p:spPr>
          <a:xfrm>
            <a:off x="6095808" y="1949414"/>
            <a:ext cx="5740094" cy="3228803"/>
          </a:xfrm>
          <a:prstGeom prst="rect">
            <a:avLst/>
          </a:prstGeom>
          <a:noFill/>
          <a:ln>
            <a:noFill/>
          </a:ln>
        </p:spPr>
      </p:pic>
      <p:pic>
        <p:nvPicPr>
          <p:cNvPr id="2573" name="Google Shape;2573;p8"/>
          <p:cNvPicPr preferRelativeResize="0"/>
          <p:nvPr/>
        </p:nvPicPr>
        <p:blipFill rotWithShape="1">
          <a:blip r:embed="rId9">
            <a:alphaModFix/>
          </a:blip>
          <a:srcRect/>
          <a:stretch/>
        </p:blipFill>
        <p:spPr>
          <a:xfrm>
            <a:off x="170140" y="1949414"/>
            <a:ext cx="5740094" cy="3228803"/>
          </a:xfrm>
          <a:prstGeom prst="rect">
            <a:avLst/>
          </a:prstGeom>
          <a:noFill/>
          <a:ln>
            <a:noFill/>
          </a:ln>
        </p:spPr>
      </p:pic>
      <p:sp>
        <p:nvSpPr>
          <p:cNvPr id="2574" name="Google Shape;2574;p8"/>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sp>
        <p:nvSpPr>
          <p:cNvPr id="2575" name="Google Shape;2575;p8"/>
          <p:cNvSpPr txBox="1"/>
          <p:nvPr/>
        </p:nvSpPr>
        <p:spPr>
          <a:xfrm>
            <a:off x="2145900" y="1206450"/>
            <a:ext cx="79002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sng" strike="noStrike" cap="none">
                <a:solidFill>
                  <a:srgbClr val="000000"/>
                </a:solidFill>
                <a:latin typeface="Calibri"/>
                <a:ea typeface="Calibri"/>
                <a:cs typeface="Calibri"/>
                <a:sym typeface="Calibri"/>
              </a:rPr>
              <a:t>We’ve successfully trapped Atoms again!</a:t>
            </a:r>
            <a:endParaRPr sz="3600" b="0" i="0" u="sng" strike="noStrike" cap="none">
              <a:solidFill>
                <a:srgbClr val="000000"/>
              </a:solidFill>
              <a:latin typeface="Calibri"/>
              <a:ea typeface="Calibri"/>
              <a:cs typeface="Calibri"/>
              <a:sym typeface="Calibri"/>
            </a:endParaRPr>
          </a:p>
        </p:txBody>
      </p:sp>
      <p:pic>
        <p:nvPicPr>
          <p:cNvPr id="2576" name="Google Shape;2576;p8" descr="NSF_logo.png (1722×1731)"/>
          <p:cNvPicPr preferRelativeResize="0"/>
          <p:nvPr/>
        </p:nvPicPr>
        <p:blipFill rotWithShape="1">
          <a:blip r:embed="rId10">
            <a:alphaModFix/>
          </a:blip>
          <a:srcRect/>
          <a:stretch/>
        </p:blipFill>
        <p:spPr>
          <a:xfrm>
            <a:off x="1700127" y="-4248"/>
            <a:ext cx="861498" cy="86600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1"/>
        <p:cNvGrpSpPr/>
        <p:nvPr/>
      </p:nvGrpSpPr>
      <p:grpSpPr>
        <a:xfrm>
          <a:off x="0" y="0"/>
          <a:ext cx="0" cy="0"/>
          <a:chOff x="0" y="0"/>
          <a:chExt cx="0" cy="0"/>
        </a:xfrm>
      </p:grpSpPr>
      <p:grpSp>
        <p:nvGrpSpPr>
          <p:cNvPr id="2582" name="Google Shape;2582;g3f3cdd6a44c_1_33"/>
          <p:cNvGrpSpPr/>
          <p:nvPr/>
        </p:nvGrpSpPr>
        <p:grpSpPr>
          <a:xfrm>
            <a:off x="-7703" y="6324818"/>
            <a:ext cx="12206290" cy="332281"/>
            <a:chOff x="931692" y="4540806"/>
            <a:chExt cx="31987132" cy="1132133"/>
          </a:xfrm>
        </p:grpSpPr>
        <p:grpSp>
          <p:nvGrpSpPr>
            <p:cNvPr id="2583" name="Google Shape;2583;g3f3cdd6a44c_1_33"/>
            <p:cNvGrpSpPr/>
            <p:nvPr/>
          </p:nvGrpSpPr>
          <p:grpSpPr>
            <a:xfrm>
              <a:off x="931692" y="4540806"/>
              <a:ext cx="16002389" cy="1132133"/>
              <a:chOff x="1874938" y="4228518"/>
              <a:chExt cx="12714436" cy="13591038"/>
            </a:xfrm>
          </p:grpSpPr>
          <p:grpSp>
            <p:nvGrpSpPr>
              <p:cNvPr id="2584" name="Google Shape;2584;g3f3cdd6a44c_1_33"/>
              <p:cNvGrpSpPr/>
              <p:nvPr/>
            </p:nvGrpSpPr>
            <p:grpSpPr>
              <a:xfrm>
                <a:off x="1874938" y="4228545"/>
                <a:ext cx="724122" cy="13590988"/>
                <a:chOff x="6763779" y="3610074"/>
                <a:chExt cx="724122" cy="9149100"/>
              </a:xfrm>
            </p:grpSpPr>
            <p:sp>
              <p:nvSpPr>
                <p:cNvPr id="2585" name="Google Shape;2585;g3f3cdd6a44c_1_33"/>
                <p:cNvSpPr txBox="1"/>
                <p:nvPr/>
              </p:nvSpPr>
              <p:spPr>
                <a:xfrm>
                  <a:off x="7304901" y="3610074"/>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86" name="Google Shape;2586;g3f3cdd6a44c_1_33"/>
                <p:cNvSpPr txBox="1"/>
                <p:nvPr/>
              </p:nvSpPr>
              <p:spPr>
                <a:xfrm>
                  <a:off x="7124526" y="3610074"/>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87" name="Google Shape;2587;g3f3cdd6a44c_1_33"/>
                <p:cNvSpPr txBox="1"/>
                <p:nvPr/>
              </p:nvSpPr>
              <p:spPr>
                <a:xfrm>
                  <a:off x="6944153" y="3610074"/>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88" name="Google Shape;2588;g3f3cdd6a44c_1_33"/>
                <p:cNvSpPr txBox="1"/>
                <p:nvPr/>
              </p:nvSpPr>
              <p:spPr>
                <a:xfrm>
                  <a:off x="6763779" y="3610074"/>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589" name="Google Shape;2589;g3f3cdd6a44c_1_33"/>
              <p:cNvGrpSpPr/>
              <p:nvPr/>
            </p:nvGrpSpPr>
            <p:grpSpPr>
              <a:xfrm>
                <a:off x="2589876" y="4228518"/>
                <a:ext cx="4171622" cy="13590900"/>
                <a:chOff x="589212" y="5453559"/>
                <a:chExt cx="4171622" cy="9060600"/>
              </a:xfrm>
            </p:grpSpPr>
            <p:grpSp>
              <p:nvGrpSpPr>
                <p:cNvPr id="2590" name="Google Shape;2590;g3f3cdd6a44c_1_33"/>
                <p:cNvGrpSpPr/>
                <p:nvPr/>
              </p:nvGrpSpPr>
              <p:grpSpPr>
                <a:xfrm>
                  <a:off x="2213483" y="5453559"/>
                  <a:ext cx="2547351" cy="9060600"/>
                  <a:chOff x="2126394" y="6201753"/>
                  <a:chExt cx="2547351" cy="9060600"/>
                </a:xfrm>
              </p:grpSpPr>
              <p:sp>
                <p:nvSpPr>
                  <p:cNvPr id="2591" name="Google Shape;2591;g3f3cdd6a44c_1_33"/>
                  <p:cNvSpPr txBox="1"/>
                  <p:nvPr/>
                </p:nvSpPr>
                <p:spPr>
                  <a:xfrm>
                    <a:off x="2126394"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2" name="Google Shape;2592;g3f3cdd6a44c_1_33"/>
                  <p:cNvSpPr txBox="1"/>
                  <p:nvPr/>
                </p:nvSpPr>
                <p:spPr>
                  <a:xfrm>
                    <a:off x="2853887"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3" name="Google Shape;2593;g3f3cdd6a44c_1_33"/>
                  <p:cNvSpPr txBox="1"/>
                  <p:nvPr/>
                </p:nvSpPr>
                <p:spPr>
                  <a:xfrm>
                    <a:off x="2672013"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4" name="Google Shape;2594;g3f3cdd6a44c_1_33"/>
                  <p:cNvSpPr txBox="1"/>
                  <p:nvPr/>
                </p:nvSpPr>
                <p:spPr>
                  <a:xfrm>
                    <a:off x="2308267"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5" name="Google Shape;2595;g3f3cdd6a44c_1_33"/>
                  <p:cNvSpPr txBox="1"/>
                  <p:nvPr/>
                </p:nvSpPr>
                <p:spPr>
                  <a:xfrm>
                    <a:off x="2490140"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6" name="Google Shape;2596;g3f3cdd6a44c_1_33"/>
                  <p:cNvSpPr txBox="1"/>
                  <p:nvPr/>
                </p:nvSpPr>
                <p:spPr>
                  <a:xfrm>
                    <a:off x="303576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7" name="Google Shape;2597;g3f3cdd6a44c_1_33"/>
                  <p:cNvSpPr txBox="1"/>
                  <p:nvPr/>
                </p:nvSpPr>
                <p:spPr>
                  <a:xfrm>
                    <a:off x="3217631"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8" name="Google Shape;2598;g3f3cdd6a44c_1_33"/>
                  <p:cNvSpPr txBox="1"/>
                  <p:nvPr/>
                </p:nvSpPr>
                <p:spPr>
                  <a:xfrm>
                    <a:off x="3399505"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9" name="Google Shape;2599;g3f3cdd6a44c_1_33"/>
                  <p:cNvSpPr txBox="1"/>
                  <p:nvPr/>
                </p:nvSpPr>
                <p:spPr>
                  <a:xfrm>
                    <a:off x="3581378"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0" name="Google Shape;2600;g3f3cdd6a44c_1_33"/>
                  <p:cNvSpPr txBox="1"/>
                  <p:nvPr/>
                </p:nvSpPr>
                <p:spPr>
                  <a:xfrm>
                    <a:off x="3945124"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1" name="Google Shape;2601;g3f3cdd6a44c_1_33"/>
                  <p:cNvSpPr txBox="1"/>
                  <p:nvPr/>
                </p:nvSpPr>
                <p:spPr>
                  <a:xfrm>
                    <a:off x="4126997"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2" name="Google Shape;2602;g3f3cdd6a44c_1_33"/>
                  <p:cNvSpPr txBox="1"/>
                  <p:nvPr/>
                </p:nvSpPr>
                <p:spPr>
                  <a:xfrm>
                    <a:off x="430887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3" name="Google Shape;2603;g3f3cdd6a44c_1_33"/>
                  <p:cNvSpPr txBox="1"/>
                  <p:nvPr/>
                </p:nvSpPr>
                <p:spPr>
                  <a:xfrm>
                    <a:off x="4490745" y="6201753"/>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4" name="Google Shape;2604;g3f3cdd6a44c_1_33"/>
                  <p:cNvSpPr txBox="1"/>
                  <p:nvPr/>
                </p:nvSpPr>
                <p:spPr>
                  <a:xfrm>
                    <a:off x="3763251"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605" name="Google Shape;2605;g3f3cdd6a44c_1_33"/>
                <p:cNvGrpSpPr/>
                <p:nvPr/>
              </p:nvGrpSpPr>
              <p:grpSpPr>
                <a:xfrm>
                  <a:off x="589212" y="5453559"/>
                  <a:ext cx="1622103" cy="9060600"/>
                  <a:chOff x="589212" y="5453048"/>
                  <a:chExt cx="1622103" cy="9060600"/>
                </a:xfrm>
              </p:grpSpPr>
              <p:sp>
                <p:nvSpPr>
                  <p:cNvPr id="2606" name="Google Shape;2606;g3f3cdd6a44c_1_33"/>
                  <p:cNvSpPr txBox="1"/>
                  <p:nvPr/>
                </p:nvSpPr>
                <p:spPr>
                  <a:xfrm>
                    <a:off x="1128876" y="5453048"/>
                    <a:ext cx="183000" cy="90606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7" name="Google Shape;2607;g3f3cdd6a44c_1_33"/>
                  <p:cNvSpPr txBox="1"/>
                  <p:nvPr/>
                </p:nvSpPr>
                <p:spPr>
                  <a:xfrm>
                    <a:off x="948988"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8" name="Google Shape;2608;g3f3cdd6a44c_1_33"/>
                  <p:cNvSpPr txBox="1"/>
                  <p:nvPr/>
                </p:nvSpPr>
                <p:spPr>
                  <a:xfrm>
                    <a:off x="769101"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9" name="Google Shape;2609;g3f3cdd6a44c_1_33"/>
                  <p:cNvSpPr txBox="1"/>
                  <p:nvPr/>
                </p:nvSpPr>
                <p:spPr>
                  <a:xfrm>
                    <a:off x="589212"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0" name="Google Shape;2610;g3f3cdd6a44c_1_33"/>
                  <p:cNvSpPr txBox="1"/>
                  <p:nvPr/>
                </p:nvSpPr>
                <p:spPr>
                  <a:xfrm>
                    <a:off x="2028315"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1" name="Google Shape;2611;g3f3cdd6a44c_1_33"/>
                  <p:cNvSpPr txBox="1"/>
                  <p:nvPr/>
                </p:nvSpPr>
                <p:spPr>
                  <a:xfrm>
                    <a:off x="1308765" y="5453048"/>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2" name="Google Shape;2612;g3f3cdd6a44c_1_33"/>
                  <p:cNvSpPr txBox="1"/>
                  <p:nvPr/>
                </p:nvSpPr>
                <p:spPr>
                  <a:xfrm>
                    <a:off x="1488652"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3" name="Google Shape;2613;g3f3cdd6a44c_1_33"/>
                  <p:cNvSpPr txBox="1"/>
                  <p:nvPr/>
                </p:nvSpPr>
                <p:spPr>
                  <a:xfrm>
                    <a:off x="1668540"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4" name="Google Shape;2614;g3f3cdd6a44c_1_33"/>
                  <p:cNvSpPr txBox="1"/>
                  <p:nvPr/>
                </p:nvSpPr>
                <p:spPr>
                  <a:xfrm>
                    <a:off x="1848427"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615" name="Google Shape;2615;g3f3cdd6a44c_1_33"/>
              <p:cNvGrpSpPr/>
              <p:nvPr/>
            </p:nvGrpSpPr>
            <p:grpSpPr>
              <a:xfrm>
                <a:off x="6752314" y="4228568"/>
                <a:ext cx="911322" cy="13590988"/>
                <a:chOff x="11540841" y="6900050"/>
                <a:chExt cx="911322" cy="9149100"/>
              </a:xfrm>
            </p:grpSpPr>
            <p:sp>
              <p:nvSpPr>
                <p:cNvPr id="2616" name="Google Shape;2616;g3f3cdd6a44c_1_33"/>
                <p:cNvSpPr txBox="1"/>
                <p:nvPr/>
              </p:nvSpPr>
              <p:spPr>
                <a:xfrm>
                  <a:off x="12087084" y="6900050"/>
                  <a:ext cx="183000" cy="91491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7" name="Google Shape;2617;g3f3cdd6a44c_1_33"/>
                <p:cNvSpPr txBox="1"/>
                <p:nvPr/>
              </p:nvSpPr>
              <p:spPr>
                <a:xfrm>
                  <a:off x="11905003" y="6900050"/>
                  <a:ext cx="183000" cy="91491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8" name="Google Shape;2618;g3f3cdd6a44c_1_33"/>
                <p:cNvSpPr txBox="1"/>
                <p:nvPr/>
              </p:nvSpPr>
              <p:spPr>
                <a:xfrm>
                  <a:off x="11722922"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9" name="Google Shape;2619;g3f3cdd6a44c_1_33"/>
                <p:cNvSpPr txBox="1"/>
                <p:nvPr/>
              </p:nvSpPr>
              <p:spPr>
                <a:xfrm>
                  <a:off x="11540841" y="6900050"/>
                  <a:ext cx="183000" cy="91491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0" name="Google Shape;2620;g3f3cdd6a44c_1_33"/>
                <p:cNvSpPr txBox="1"/>
                <p:nvPr/>
              </p:nvSpPr>
              <p:spPr>
                <a:xfrm>
                  <a:off x="12269163"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621" name="Google Shape;2621;g3f3cdd6a44c_1_33"/>
              <p:cNvGrpSpPr/>
              <p:nvPr/>
            </p:nvGrpSpPr>
            <p:grpSpPr>
              <a:xfrm>
                <a:off x="7654454" y="4228555"/>
                <a:ext cx="2782652" cy="13590988"/>
                <a:chOff x="13486776" y="5144310"/>
                <a:chExt cx="2782652" cy="9149100"/>
              </a:xfrm>
            </p:grpSpPr>
            <p:sp>
              <p:nvSpPr>
                <p:cNvPr id="2622" name="Google Shape;2622;g3f3cdd6a44c_1_33"/>
                <p:cNvSpPr txBox="1"/>
                <p:nvPr/>
              </p:nvSpPr>
              <p:spPr>
                <a:xfrm>
                  <a:off x="13486776" y="5144310"/>
                  <a:ext cx="183000" cy="91491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3" name="Google Shape;2623;g3f3cdd6a44c_1_33"/>
                <p:cNvSpPr txBox="1"/>
                <p:nvPr/>
              </p:nvSpPr>
              <p:spPr>
                <a:xfrm>
                  <a:off x="13660086"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4" name="Google Shape;2624;g3f3cdd6a44c_1_33"/>
                <p:cNvSpPr txBox="1"/>
                <p:nvPr/>
              </p:nvSpPr>
              <p:spPr>
                <a:xfrm>
                  <a:off x="13833397" y="5144310"/>
                  <a:ext cx="183000" cy="91491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5" name="Google Shape;2625;g3f3cdd6a44c_1_33"/>
                <p:cNvSpPr txBox="1"/>
                <p:nvPr/>
              </p:nvSpPr>
              <p:spPr>
                <a:xfrm>
                  <a:off x="1400670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6" name="Google Shape;2626;g3f3cdd6a44c_1_33"/>
                <p:cNvSpPr txBox="1"/>
                <p:nvPr/>
              </p:nvSpPr>
              <p:spPr>
                <a:xfrm>
                  <a:off x="1418001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7" name="Google Shape;2627;g3f3cdd6a44c_1_33"/>
                <p:cNvSpPr txBox="1"/>
                <p:nvPr/>
              </p:nvSpPr>
              <p:spPr>
                <a:xfrm>
                  <a:off x="14353326" y="5144310"/>
                  <a:ext cx="183000" cy="91491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8" name="Google Shape;2628;g3f3cdd6a44c_1_33"/>
                <p:cNvSpPr txBox="1"/>
                <p:nvPr/>
              </p:nvSpPr>
              <p:spPr>
                <a:xfrm>
                  <a:off x="1452663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9" name="Google Shape;2629;g3f3cdd6a44c_1_33"/>
                <p:cNvSpPr txBox="1"/>
                <p:nvPr/>
              </p:nvSpPr>
              <p:spPr>
                <a:xfrm>
                  <a:off x="14699947"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0" name="Google Shape;2630;g3f3cdd6a44c_1_33"/>
                <p:cNvSpPr txBox="1"/>
                <p:nvPr/>
              </p:nvSpPr>
              <p:spPr>
                <a:xfrm>
                  <a:off x="15046566" y="5144310"/>
                  <a:ext cx="183000" cy="91491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1" name="Google Shape;2631;g3f3cdd6a44c_1_33"/>
                <p:cNvSpPr txBox="1"/>
                <p:nvPr/>
              </p:nvSpPr>
              <p:spPr>
                <a:xfrm>
                  <a:off x="1591311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2" name="Google Shape;2632;g3f3cdd6a44c_1_33"/>
                <p:cNvSpPr txBox="1"/>
                <p:nvPr/>
              </p:nvSpPr>
              <p:spPr>
                <a:xfrm>
                  <a:off x="15566495" y="5144310"/>
                  <a:ext cx="183000" cy="91491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3" name="Google Shape;2633;g3f3cdd6a44c_1_33"/>
                <p:cNvSpPr txBox="1"/>
                <p:nvPr/>
              </p:nvSpPr>
              <p:spPr>
                <a:xfrm>
                  <a:off x="1521987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4" name="Google Shape;2634;g3f3cdd6a44c_1_33"/>
                <p:cNvSpPr txBox="1"/>
                <p:nvPr/>
              </p:nvSpPr>
              <p:spPr>
                <a:xfrm>
                  <a:off x="15393186" y="5144310"/>
                  <a:ext cx="183000" cy="91491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5" name="Google Shape;2635;g3f3cdd6a44c_1_33"/>
                <p:cNvSpPr txBox="1"/>
                <p:nvPr/>
              </p:nvSpPr>
              <p:spPr>
                <a:xfrm>
                  <a:off x="1487325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6" name="Google Shape;2636;g3f3cdd6a44c_1_33"/>
                <p:cNvSpPr txBox="1"/>
                <p:nvPr/>
              </p:nvSpPr>
              <p:spPr>
                <a:xfrm>
                  <a:off x="1573980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7" name="Google Shape;2637;g3f3cdd6a44c_1_33"/>
                <p:cNvSpPr txBox="1"/>
                <p:nvPr/>
              </p:nvSpPr>
              <p:spPr>
                <a:xfrm>
                  <a:off x="16086428" y="5144310"/>
                  <a:ext cx="183000" cy="91491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638" name="Google Shape;2638;g3f3cdd6a44c_1_33"/>
              <p:cNvGrpSpPr/>
              <p:nvPr/>
            </p:nvGrpSpPr>
            <p:grpSpPr>
              <a:xfrm>
                <a:off x="10427923" y="4228549"/>
                <a:ext cx="4161451" cy="13590988"/>
                <a:chOff x="16176528" y="4317489"/>
                <a:chExt cx="4161451" cy="9149100"/>
              </a:xfrm>
            </p:grpSpPr>
            <p:sp>
              <p:nvSpPr>
                <p:cNvPr id="2639" name="Google Shape;2639;g3f3cdd6a44c_1_33"/>
                <p:cNvSpPr txBox="1"/>
                <p:nvPr/>
              </p:nvSpPr>
              <p:spPr>
                <a:xfrm>
                  <a:off x="19974147"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0" name="Google Shape;2640;g3f3cdd6a44c_1_33"/>
                <p:cNvSpPr txBox="1"/>
                <p:nvPr/>
              </p:nvSpPr>
              <p:spPr>
                <a:xfrm>
                  <a:off x="19612469"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1" name="Google Shape;2641;g3f3cdd6a44c_1_33"/>
                <p:cNvSpPr txBox="1"/>
                <p:nvPr/>
              </p:nvSpPr>
              <p:spPr>
                <a:xfrm>
                  <a:off x="19793308"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2" name="Google Shape;2642;g3f3cdd6a44c_1_33"/>
                <p:cNvSpPr txBox="1"/>
                <p:nvPr/>
              </p:nvSpPr>
              <p:spPr>
                <a:xfrm>
                  <a:off x="20154979"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3" name="Google Shape;2643;g3f3cdd6a44c_1_33"/>
                <p:cNvSpPr txBox="1"/>
                <p:nvPr/>
              </p:nvSpPr>
              <p:spPr>
                <a:xfrm>
                  <a:off x="16357367" y="4317489"/>
                  <a:ext cx="183000" cy="91491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4" name="Google Shape;2644;g3f3cdd6a44c_1_33"/>
                <p:cNvSpPr txBox="1"/>
                <p:nvPr/>
              </p:nvSpPr>
              <p:spPr>
                <a:xfrm>
                  <a:off x="1617652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5" name="Google Shape;2645;g3f3cdd6a44c_1_33"/>
                <p:cNvSpPr txBox="1"/>
                <p:nvPr/>
              </p:nvSpPr>
              <p:spPr>
                <a:xfrm>
                  <a:off x="18527435"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6" name="Google Shape;2646;g3f3cdd6a44c_1_33"/>
                <p:cNvSpPr txBox="1"/>
                <p:nvPr/>
              </p:nvSpPr>
              <p:spPr>
                <a:xfrm>
                  <a:off x="19250791" y="4317489"/>
                  <a:ext cx="183000" cy="91491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7" name="Google Shape;2647;g3f3cdd6a44c_1_33"/>
                <p:cNvSpPr txBox="1"/>
                <p:nvPr/>
              </p:nvSpPr>
              <p:spPr>
                <a:xfrm>
                  <a:off x="19069953"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8" name="Google Shape;2648;g3f3cdd6a44c_1_33"/>
                <p:cNvSpPr txBox="1"/>
                <p:nvPr/>
              </p:nvSpPr>
              <p:spPr>
                <a:xfrm>
                  <a:off x="19431630"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9" name="Google Shape;2649;g3f3cdd6a44c_1_33"/>
                <p:cNvSpPr txBox="1"/>
                <p:nvPr/>
              </p:nvSpPr>
              <p:spPr>
                <a:xfrm>
                  <a:off x="1888911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0" name="Google Shape;2650;g3f3cdd6a44c_1_33"/>
                <p:cNvSpPr txBox="1"/>
                <p:nvPr/>
              </p:nvSpPr>
              <p:spPr>
                <a:xfrm>
                  <a:off x="18708274"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1" name="Google Shape;2651;g3f3cdd6a44c_1_33"/>
                <p:cNvSpPr txBox="1"/>
                <p:nvPr/>
              </p:nvSpPr>
              <p:spPr>
                <a:xfrm>
                  <a:off x="18165757" y="4317489"/>
                  <a:ext cx="183000" cy="91491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2" name="Google Shape;2652;g3f3cdd6a44c_1_33"/>
                <p:cNvSpPr txBox="1"/>
                <p:nvPr/>
              </p:nvSpPr>
              <p:spPr>
                <a:xfrm>
                  <a:off x="1834659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3" name="Google Shape;2653;g3f3cdd6a44c_1_33"/>
                <p:cNvSpPr txBox="1"/>
                <p:nvPr/>
              </p:nvSpPr>
              <p:spPr>
                <a:xfrm>
                  <a:off x="17984919"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4" name="Google Shape;2654;g3f3cdd6a44c_1_33"/>
                <p:cNvSpPr txBox="1"/>
                <p:nvPr/>
              </p:nvSpPr>
              <p:spPr>
                <a:xfrm>
                  <a:off x="1780407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5" name="Google Shape;2655;g3f3cdd6a44c_1_33"/>
                <p:cNvSpPr txBox="1"/>
                <p:nvPr/>
              </p:nvSpPr>
              <p:spPr>
                <a:xfrm>
                  <a:off x="17623240"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6" name="Google Shape;2656;g3f3cdd6a44c_1_33"/>
                <p:cNvSpPr txBox="1"/>
                <p:nvPr/>
              </p:nvSpPr>
              <p:spPr>
                <a:xfrm>
                  <a:off x="17442401"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7" name="Google Shape;2657;g3f3cdd6a44c_1_33"/>
                <p:cNvSpPr txBox="1"/>
                <p:nvPr/>
              </p:nvSpPr>
              <p:spPr>
                <a:xfrm>
                  <a:off x="17261562"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8" name="Google Shape;2658;g3f3cdd6a44c_1_33"/>
                <p:cNvSpPr txBox="1"/>
                <p:nvPr/>
              </p:nvSpPr>
              <p:spPr>
                <a:xfrm>
                  <a:off x="1708072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9" name="Google Shape;2659;g3f3cdd6a44c_1_33"/>
                <p:cNvSpPr txBox="1"/>
                <p:nvPr/>
              </p:nvSpPr>
              <p:spPr>
                <a:xfrm>
                  <a:off x="16899885" y="4317489"/>
                  <a:ext cx="183000" cy="91491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60" name="Google Shape;2660;g3f3cdd6a44c_1_33"/>
                <p:cNvSpPr txBox="1"/>
                <p:nvPr/>
              </p:nvSpPr>
              <p:spPr>
                <a:xfrm>
                  <a:off x="16719044" y="4317489"/>
                  <a:ext cx="183000" cy="91491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61" name="Google Shape;2661;g3f3cdd6a44c_1_33"/>
                <p:cNvSpPr txBox="1"/>
                <p:nvPr/>
              </p:nvSpPr>
              <p:spPr>
                <a:xfrm>
                  <a:off x="1653820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662" name="Google Shape;2662;g3f3cdd6a44c_1_33"/>
            <p:cNvGrpSpPr/>
            <p:nvPr/>
          </p:nvGrpSpPr>
          <p:grpSpPr>
            <a:xfrm>
              <a:off x="16916435" y="4540806"/>
              <a:ext cx="16002389" cy="1132133"/>
              <a:chOff x="1874938" y="4228518"/>
              <a:chExt cx="12714436" cy="13591038"/>
            </a:xfrm>
          </p:grpSpPr>
          <p:grpSp>
            <p:nvGrpSpPr>
              <p:cNvPr id="2663" name="Google Shape;2663;g3f3cdd6a44c_1_33"/>
              <p:cNvGrpSpPr/>
              <p:nvPr/>
            </p:nvGrpSpPr>
            <p:grpSpPr>
              <a:xfrm>
                <a:off x="1874938" y="4228545"/>
                <a:ext cx="724122" cy="13590988"/>
                <a:chOff x="6763779" y="3610074"/>
                <a:chExt cx="724122" cy="9149100"/>
              </a:xfrm>
            </p:grpSpPr>
            <p:sp>
              <p:nvSpPr>
                <p:cNvPr id="2664" name="Google Shape;2664;g3f3cdd6a44c_1_33"/>
                <p:cNvSpPr txBox="1"/>
                <p:nvPr/>
              </p:nvSpPr>
              <p:spPr>
                <a:xfrm>
                  <a:off x="7304901" y="3610074"/>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65" name="Google Shape;2665;g3f3cdd6a44c_1_33"/>
                <p:cNvSpPr txBox="1"/>
                <p:nvPr/>
              </p:nvSpPr>
              <p:spPr>
                <a:xfrm>
                  <a:off x="7124526" y="3610074"/>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66" name="Google Shape;2666;g3f3cdd6a44c_1_33"/>
                <p:cNvSpPr txBox="1"/>
                <p:nvPr/>
              </p:nvSpPr>
              <p:spPr>
                <a:xfrm>
                  <a:off x="6944153" y="3610074"/>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67" name="Google Shape;2667;g3f3cdd6a44c_1_33"/>
                <p:cNvSpPr txBox="1"/>
                <p:nvPr/>
              </p:nvSpPr>
              <p:spPr>
                <a:xfrm>
                  <a:off x="6763779" y="3610074"/>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668" name="Google Shape;2668;g3f3cdd6a44c_1_33"/>
              <p:cNvGrpSpPr/>
              <p:nvPr/>
            </p:nvGrpSpPr>
            <p:grpSpPr>
              <a:xfrm>
                <a:off x="2589876" y="4228518"/>
                <a:ext cx="4171622" cy="13590900"/>
                <a:chOff x="589212" y="5453559"/>
                <a:chExt cx="4171622" cy="9060600"/>
              </a:xfrm>
            </p:grpSpPr>
            <p:grpSp>
              <p:nvGrpSpPr>
                <p:cNvPr id="2669" name="Google Shape;2669;g3f3cdd6a44c_1_33"/>
                <p:cNvGrpSpPr/>
                <p:nvPr/>
              </p:nvGrpSpPr>
              <p:grpSpPr>
                <a:xfrm>
                  <a:off x="2213483" y="5453559"/>
                  <a:ext cx="2547351" cy="9060600"/>
                  <a:chOff x="2126394" y="6201753"/>
                  <a:chExt cx="2547351" cy="9060600"/>
                </a:xfrm>
              </p:grpSpPr>
              <p:sp>
                <p:nvSpPr>
                  <p:cNvPr id="2670" name="Google Shape;2670;g3f3cdd6a44c_1_33"/>
                  <p:cNvSpPr txBox="1"/>
                  <p:nvPr/>
                </p:nvSpPr>
                <p:spPr>
                  <a:xfrm>
                    <a:off x="2126394"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1" name="Google Shape;2671;g3f3cdd6a44c_1_33"/>
                  <p:cNvSpPr txBox="1"/>
                  <p:nvPr/>
                </p:nvSpPr>
                <p:spPr>
                  <a:xfrm>
                    <a:off x="2853887"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2" name="Google Shape;2672;g3f3cdd6a44c_1_33"/>
                  <p:cNvSpPr txBox="1"/>
                  <p:nvPr/>
                </p:nvSpPr>
                <p:spPr>
                  <a:xfrm>
                    <a:off x="2672013"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3" name="Google Shape;2673;g3f3cdd6a44c_1_33"/>
                  <p:cNvSpPr txBox="1"/>
                  <p:nvPr/>
                </p:nvSpPr>
                <p:spPr>
                  <a:xfrm>
                    <a:off x="2308267"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4" name="Google Shape;2674;g3f3cdd6a44c_1_33"/>
                  <p:cNvSpPr txBox="1"/>
                  <p:nvPr/>
                </p:nvSpPr>
                <p:spPr>
                  <a:xfrm>
                    <a:off x="2490140"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5" name="Google Shape;2675;g3f3cdd6a44c_1_33"/>
                  <p:cNvSpPr txBox="1"/>
                  <p:nvPr/>
                </p:nvSpPr>
                <p:spPr>
                  <a:xfrm>
                    <a:off x="303576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6" name="Google Shape;2676;g3f3cdd6a44c_1_33"/>
                  <p:cNvSpPr txBox="1"/>
                  <p:nvPr/>
                </p:nvSpPr>
                <p:spPr>
                  <a:xfrm>
                    <a:off x="3217631"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7" name="Google Shape;2677;g3f3cdd6a44c_1_33"/>
                  <p:cNvSpPr txBox="1"/>
                  <p:nvPr/>
                </p:nvSpPr>
                <p:spPr>
                  <a:xfrm>
                    <a:off x="3399505"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8" name="Google Shape;2678;g3f3cdd6a44c_1_33"/>
                  <p:cNvSpPr txBox="1"/>
                  <p:nvPr/>
                </p:nvSpPr>
                <p:spPr>
                  <a:xfrm>
                    <a:off x="3581378"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79" name="Google Shape;2679;g3f3cdd6a44c_1_33"/>
                  <p:cNvSpPr txBox="1"/>
                  <p:nvPr/>
                </p:nvSpPr>
                <p:spPr>
                  <a:xfrm>
                    <a:off x="3945124"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0" name="Google Shape;2680;g3f3cdd6a44c_1_33"/>
                  <p:cNvSpPr txBox="1"/>
                  <p:nvPr/>
                </p:nvSpPr>
                <p:spPr>
                  <a:xfrm>
                    <a:off x="4126997"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1" name="Google Shape;2681;g3f3cdd6a44c_1_33"/>
                  <p:cNvSpPr txBox="1"/>
                  <p:nvPr/>
                </p:nvSpPr>
                <p:spPr>
                  <a:xfrm>
                    <a:off x="430887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2" name="Google Shape;2682;g3f3cdd6a44c_1_33"/>
                  <p:cNvSpPr txBox="1"/>
                  <p:nvPr/>
                </p:nvSpPr>
                <p:spPr>
                  <a:xfrm>
                    <a:off x="4490745" y="6201753"/>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3" name="Google Shape;2683;g3f3cdd6a44c_1_33"/>
                  <p:cNvSpPr txBox="1"/>
                  <p:nvPr/>
                </p:nvSpPr>
                <p:spPr>
                  <a:xfrm>
                    <a:off x="3763251"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684" name="Google Shape;2684;g3f3cdd6a44c_1_33"/>
                <p:cNvGrpSpPr/>
                <p:nvPr/>
              </p:nvGrpSpPr>
              <p:grpSpPr>
                <a:xfrm>
                  <a:off x="589212" y="5453559"/>
                  <a:ext cx="1622103" cy="9060600"/>
                  <a:chOff x="589212" y="5453048"/>
                  <a:chExt cx="1622103" cy="9060600"/>
                </a:xfrm>
              </p:grpSpPr>
              <p:sp>
                <p:nvSpPr>
                  <p:cNvPr id="2685" name="Google Shape;2685;g3f3cdd6a44c_1_33"/>
                  <p:cNvSpPr txBox="1"/>
                  <p:nvPr/>
                </p:nvSpPr>
                <p:spPr>
                  <a:xfrm>
                    <a:off x="1128876" y="5453048"/>
                    <a:ext cx="183000" cy="90606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6" name="Google Shape;2686;g3f3cdd6a44c_1_33"/>
                  <p:cNvSpPr txBox="1"/>
                  <p:nvPr/>
                </p:nvSpPr>
                <p:spPr>
                  <a:xfrm>
                    <a:off x="948988"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7" name="Google Shape;2687;g3f3cdd6a44c_1_33"/>
                  <p:cNvSpPr txBox="1"/>
                  <p:nvPr/>
                </p:nvSpPr>
                <p:spPr>
                  <a:xfrm>
                    <a:off x="769101"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8" name="Google Shape;2688;g3f3cdd6a44c_1_33"/>
                  <p:cNvSpPr txBox="1"/>
                  <p:nvPr/>
                </p:nvSpPr>
                <p:spPr>
                  <a:xfrm>
                    <a:off x="589212"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9" name="Google Shape;2689;g3f3cdd6a44c_1_33"/>
                  <p:cNvSpPr txBox="1"/>
                  <p:nvPr/>
                </p:nvSpPr>
                <p:spPr>
                  <a:xfrm>
                    <a:off x="2028315"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0" name="Google Shape;2690;g3f3cdd6a44c_1_33"/>
                  <p:cNvSpPr txBox="1"/>
                  <p:nvPr/>
                </p:nvSpPr>
                <p:spPr>
                  <a:xfrm>
                    <a:off x="1308765" y="5453048"/>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1" name="Google Shape;2691;g3f3cdd6a44c_1_33"/>
                  <p:cNvSpPr txBox="1"/>
                  <p:nvPr/>
                </p:nvSpPr>
                <p:spPr>
                  <a:xfrm>
                    <a:off x="1488652"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2" name="Google Shape;2692;g3f3cdd6a44c_1_33"/>
                  <p:cNvSpPr txBox="1"/>
                  <p:nvPr/>
                </p:nvSpPr>
                <p:spPr>
                  <a:xfrm>
                    <a:off x="1668540"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3" name="Google Shape;2693;g3f3cdd6a44c_1_33"/>
                  <p:cNvSpPr txBox="1"/>
                  <p:nvPr/>
                </p:nvSpPr>
                <p:spPr>
                  <a:xfrm>
                    <a:off x="1848427"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694" name="Google Shape;2694;g3f3cdd6a44c_1_33"/>
              <p:cNvGrpSpPr/>
              <p:nvPr/>
            </p:nvGrpSpPr>
            <p:grpSpPr>
              <a:xfrm>
                <a:off x="6752314" y="4228568"/>
                <a:ext cx="911322" cy="13590988"/>
                <a:chOff x="11540841" y="6900050"/>
                <a:chExt cx="911322" cy="9149100"/>
              </a:xfrm>
            </p:grpSpPr>
            <p:sp>
              <p:nvSpPr>
                <p:cNvPr id="2695" name="Google Shape;2695;g3f3cdd6a44c_1_33"/>
                <p:cNvSpPr txBox="1"/>
                <p:nvPr/>
              </p:nvSpPr>
              <p:spPr>
                <a:xfrm>
                  <a:off x="12087084" y="6900050"/>
                  <a:ext cx="183000" cy="91491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6" name="Google Shape;2696;g3f3cdd6a44c_1_33"/>
                <p:cNvSpPr txBox="1"/>
                <p:nvPr/>
              </p:nvSpPr>
              <p:spPr>
                <a:xfrm>
                  <a:off x="11905003" y="6900050"/>
                  <a:ext cx="183000" cy="91491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7" name="Google Shape;2697;g3f3cdd6a44c_1_33"/>
                <p:cNvSpPr txBox="1"/>
                <p:nvPr/>
              </p:nvSpPr>
              <p:spPr>
                <a:xfrm>
                  <a:off x="11722922"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8" name="Google Shape;2698;g3f3cdd6a44c_1_33"/>
                <p:cNvSpPr txBox="1"/>
                <p:nvPr/>
              </p:nvSpPr>
              <p:spPr>
                <a:xfrm>
                  <a:off x="11540841" y="6900050"/>
                  <a:ext cx="183000" cy="91491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9" name="Google Shape;2699;g3f3cdd6a44c_1_33"/>
                <p:cNvSpPr txBox="1"/>
                <p:nvPr/>
              </p:nvSpPr>
              <p:spPr>
                <a:xfrm>
                  <a:off x="12269163"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700" name="Google Shape;2700;g3f3cdd6a44c_1_33"/>
              <p:cNvGrpSpPr/>
              <p:nvPr/>
            </p:nvGrpSpPr>
            <p:grpSpPr>
              <a:xfrm>
                <a:off x="7654454" y="4228555"/>
                <a:ext cx="2782652" cy="13590988"/>
                <a:chOff x="13486776" y="5144310"/>
                <a:chExt cx="2782652" cy="9149100"/>
              </a:xfrm>
            </p:grpSpPr>
            <p:sp>
              <p:nvSpPr>
                <p:cNvPr id="2701" name="Google Shape;2701;g3f3cdd6a44c_1_33"/>
                <p:cNvSpPr txBox="1"/>
                <p:nvPr/>
              </p:nvSpPr>
              <p:spPr>
                <a:xfrm>
                  <a:off x="13486776" y="5144310"/>
                  <a:ext cx="183000" cy="91491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2" name="Google Shape;2702;g3f3cdd6a44c_1_33"/>
                <p:cNvSpPr txBox="1"/>
                <p:nvPr/>
              </p:nvSpPr>
              <p:spPr>
                <a:xfrm>
                  <a:off x="13660086"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3" name="Google Shape;2703;g3f3cdd6a44c_1_33"/>
                <p:cNvSpPr txBox="1"/>
                <p:nvPr/>
              </p:nvSpPr>
              <p:spPr>
                <a:xfrm>
                  <a:off x="13833397" y="5144310"/>
                  <a:ext cx="183000" cy="91491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4" name="Google Shape;2704;g3f3cdd6a44c_1_33"/>
                <p:cNvSpPr txBox="1"/>
                <p:nvPr/>
              </p:nvSpPr>
              <p:spPr>
                <a:xfrm>
                  <a:off x="1400670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5" name="Google Shape;2705;g3f3cdd6a44c_1_33"/>
                <p:cNvSpPr txBox="1"/>
                <p:nvPr/>
              </p:nvSpPr>
              <p:spPr>
                <a:xfrm>
                  <a:off x="1418001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6" name="Google Shape;2706;g3f3cdd6a44c_1_33"/>
                <p:cNvSpPr txBox="1"/>
                <p:nvPr/>
              </p:nvSpPr>
              <p:spPr>
                <a:xfrm>
                  <a:off x="14353326" y="5144310"/>
                  <a:ext cx="183000" cy="91491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7" name="Google Shape;2707;g3f3cdd6a44c_1_33"/>
                <p:cNvSpPr txBox="1"/>
                <p:nvPr/>
              </p:nvSpPr>
              <p:spPr>
                <a:xfrm>
                  <a:off x="1452663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8" name="Google Shape;2708;g3f3cdd6a44c_1_33"/>
                <p:cNvSpPr txBox="1"/>
                <p:nvPr/>
              </p:nvSpPr>
              <p:spPr>
                <a:xfrm>
                  <a:off x="14699947"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9" name="Google Shape;2709;g3f3cdd6a44c_1_33"/>
                <p:cNvSpPr txBox="1"/>
                <p:nvPr/>
              </p:nvSpPr>
              <p:spPr>
                <a:xfrm>
                  <a:off x="15046566" y="5144310"/>
                  <a:ext cx="183000" cy="91491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0" name="Google Shape;2710;g3f3cdd6a44c_1_33"/>
                <p:cNvSpPr txBox="1"/>
                <p:nvPr/>
              </p:nvSpPr>
              <p:spPr>
                <a:xfrm>
                  <a:off x="1591311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1" name="Google Shape;2711;g3f3cdd6a44c_1_33"/>
                <p:cNvSpPr txBox="1"/>
                <p:nvPr/>
              </p:nvSpPr>
              <p:spPr>
                <a:xfrm>
                  <a:off x="15566495" y="5144310"/>
                  <a:ext cx="183000" cy="91491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2" name="Google Shape;2712;g3f3cdd6a44c_1_33"/>
                <p:cNvSpPr txBox="1"/>
                <p:nvPr/>
              </p:nvSpPr>
              <p:spPr>
                <a:xfrm>
                  <a:off x="1521987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3" name="Google Shape;2713;g3f3cdd6a44c_1_33"/>
                <p:cNvSpPr txBox="1"/>
                <p:nvPr/>
              </p:nvSpPr>
              <p:spPr>
                <a:xfrm>
                  <a:off x="15393186" y="5144310"/>
                  <a:ext cx="183000" cy="91491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4" name="Google Shape;2714;g3f3cdd6a44c_1_33"/>
                <p:cNvSpPr txBox="1"/>
                <p:nvPr/>
              </p:nvSpPr>
              <p:spPr>
                <a:xfrm>
                  <a:off x="1487325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5" name="Google Shape;2715;g3f3cdd6a44c_1_33"/>
                <p:cNvSpPr txBox="1"/>
                <p:nvPr/>
              </p:nvSpPr>
              <p:spPr>
                <a:xfrm>
                  <a:off x="1573980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6" name="Google Shape;2716;g3f3cdd6a44c_1_33"/>
                <p:cNvSpPr txBox="1"/>
                <p:nvPr/>
              </p:nvSpPr>
              <p:spPr>
                <a:xfrm>
                  <a:off x="16086428" y="5144310"/>
                  <a:ext cx="183000" cy="91491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717" name="Google Shape;2717;g3f3cdd6a44c_1_33"/>
              <p:cNvGrpSpPr/>
              <p:nvPr/>
            </p:nvGrpSpPr>
            <p:grpSpPr>
              <a:xfrm>
                <a:off x="10427923" y="4228549"/>
                <a:ext cx="4161451" cy="13590988"/>
                <a:chOff x="16176528" y="4317489"/>
                <a:chExt cx="4161451" cy="9149100"/>
              </a:xfrm>
            </p:grpSpPr>
            <p:sp>
              <p:nvSpPr>
                <p:cNvPr id="2718" name="Google Shape;2718;g3f3cdd6a44c_1_33"/>
                <p:cNvSpPr txBox="1"/>
                <p:nvPr/>
              </p:nvSpPr>
              <p:spPr>
                <a:xfrm>
                  <a:off x="19974147"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9" name="Google Shape;2719;g3f3cdd6a44c_1_33"/>
                <p:cNvSpPr txBox="1"/>
                <p:nvPr/>
              </p:nvSpPr>
              <p:spPr>
                <a:xfrm>
                  <a:off x="19612469"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0" name="Google Shape;2720;g3f3cdd6a44c_1_33"/>
                <p:cNvSpPr txBox="1"/>
                <p:nvPr/>
              </p:nvSpPr>
              <p:spPr>
                <a:xfrm>
                  <a:off x="19793308"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1" name="Google Shape;2721;g3f3cdd6a44c_1_33"/>
                <p:cNvSpPr txBox="1"/>
                <p:nvPr/>
              </p:nvSpPr>
              <p:spPr>
                <a:xfrm>
                  <a:off x="20154979"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2" name="Google Shape;2722;g3f3cdd6a44c_1_33"/>
                <p:cNvSpPr txBox="1"/>
                <p:nvPr/>
              </p:nvSpPr>
              <p:spPr>
                <a:xfrm>
                  <a:off x="16357367" y="4317489"/>
                  <a:ext cx="183000" cy="91491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3" name="Google Shape;2723;g3f3cdd6a44c_1_33"/>
                <p:cNvSpPr txBox="1"/>
                <p:nvPr/>
              </p:nvSpPr>
              <p:spPr>
                <a:xfrm>
                  <a:off x="1617652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4" name="Google Shape;2724;g3f3cdd6a44c_1_33"/>
                <p:cNvSpPr txBox="1"/>
                <p:nvPr/>
              </p:nvSpPr>
              <p:spPr>
                <a:xfrm>
                  <a:off x="18527435"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5" name="Google Shape;2725;g3f3cdd6a44c_1_33"/>
                <p:cNvSpPr txBox="1"/>
                <p:nvPr/>
              </p:nvSpPr>
              <p:spPr>
                <a:xfrm>
                  <a:off x="19250791" y="4317489"/>
                  <a:ext cx="183000" cy="91491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6" name="Google Shape;2726;g3f3cdd6a44c_1_33"/>
                <p:cNvSpPr txBox="1"/>
                <p:nvPr/>
              </p:nvSpPr>
              <p:spPr>
                <a:xfrm>
                  <a:off x="19069953"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7" name="Google Shape;2727;g3f3cdd6a44c_1_33"/>
                <p:cNvSpPr txBox="1"/>
                <p:nvPr/>
              </p:nvSpPr>
              <p:spPr>
                <a:xfrm>
                  <a:off x="19431630"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8" name="Google Shape;2728;g3f3cdd6a44c_1_33"/>
                <p:cNvSpPr txBox="1"/>
                <p:nvPr/>
              </p:nvSpPr>
              <p:spPr>
                <a:xfrm>
                  <a:off x="1888911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9" name="Google Shape;2729;g3f3cdd6a44c_1_33"/>
                <p:cNvSpPr txBox="1"/>
                <p:nvPr/>
              </p:nvSpPr>
              <p:spPr>
                <a:xfrm>
                  <a:off x="18708274"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0" name="Google Shape;2730;g3f3cdd6a44c_1_33"/>
                <p:cNvSpPr txBox="1"/>
                <p:nvPr/>
              </p:nvSpPr>
              <p:spPr>
                <a:xfrm>
                  <a:off x="18165757" y="4317489"/>
                  <a:ext cx="183000" cy="91491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1" name="Google Shape;2731;g3f3cdd6a44c_1_33"/>
                <p:cNvSpPr txBox="1"/>
                <p:nvPr/>
              </p:nvSpPr>
              <p:spPr>
                <a:xfrm>
                  <a:off x="1834659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2" name="Google Shape;2732;g3f3cdd6a44c_1_33"/>
                <p:cNvSpPr txBox="1"/>
                <p:nvPr/>
              </p:nvSpPr>
              <p:spPr>
                <a:xfrm>
                  <a:off x="17984919"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3" name="Google Shape;2733;g3f3cdd6a44c_1_33"/>
                <p:cNvSpPr txBox="1"/>
                <p:nvPr/>
              </p:nvSpPr>
              <p:spPr>
                <a:xfrm>
                  <a:off x="1780407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4" name="Google Shape;2734;g3f3cdd6a44c_1_33"/>
                <p:cNvSpPr txBox="1"/>
                <p:nvPr/>
              </p:nvSpPr>
              <p:spPr>
                <a:xfrm>
                  <a:off x="17623240"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5" name="Google Shape;2735;g3f3cdd6a44c_1_33"/>
                <p:cNvSpPr txBox="1"/>
                <p:nvPr/>
              </p:nvSpPr>
              <p:spPr>
                <a:xfrm>
                  <a:off x="17442401"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6" name="Google Shape;2736;g3f3cdd6a44c_1_33"/>
                <p:cNvSpPr txBox="1"/>
                <p:nvPr/>
              </p:nvSpPr>
              <p:spPr>
                <a:xfrm>
                  <a:off x="17261562"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7" name="Google Shape;2737;g3f3cdd6a44c_1_33"/>
                <p:cNvSpPr txBox="1"/>
                <p:nvPr/>
              </p:nvSpPr>
              <p:spPr>
                <a:xfrm>
                  <a:off x="1708072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8" name="Google Shape;2738;g3f3cdd6a44c_1_33"/>
                <p:cNvSpPr txBox="1"/>
                <p:nvPr/>
              </p:nvSpPr>
              <p:spPr>
                <a:xfrm>
                  <a:off x="16899885" y="4317489"/>
                  <a:ext cx="183000" cy="91491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9" name="Google Shape;2739;g3f3cdd6a44c_1_33"/>
                <p:cNvSpPr txBox="1"/>
                <p:nvPr/>
              </p:nvSpPr>
              <p:spPr>
                <a:xfrm>
                  <a:off x="16719044" y="4317489"/>
                  <a:ext cx="183000" cy="91491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40" name="Google Shape;2740;g3f3cdd6a44c_1_33"/>
                <p:cNvSpPr txBox="1"/>
                <p:nvPr/>
              </p:nvSpPr>
              <p:spPr>
                <a:xfrm>
                  <a:off x="1653820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2741" name="Google Shape;2741;g3f3cdd6a44c_1_33"/>
          <p:cNvSpPr/>
          <p:nvPr/>
        </p:nvSpPr>
        <p:spPr>
          <a:xfrm>
            <a:off x="-7812" y="6498003"/>
            <a:ext cx="12207300" cy="3657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742" name="Google Shape;2742;g3f3cdd6a44c_1_33"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2743" name="Google Shape;2743;g3f3cdd6a44c_1_33" descr="Shape&#10;&#10;Description automatically generated with medium confidence"/>
          <p:cNvPicPr preferRelativeResize="0"/>
          <p:nvPr/>
        </p:nvPicPr>
        <p:blipFill rotWithShape="1">
          <a:blip r:embed="rId4">
            <a:alphaModFix/>
          </a:blip>
          <a:srcRect/>
          <a:stretch/>
        </p:blipFill>
        <p:spPr>
          <a:xfrm>
            <a:off x="10930225" y="113975"/>
            <a:ext cx="925350" cy="449275"/>
          </a:xfrm>
          <a:prstGeom prst="rect">
            <a:avLst/>
          </a:prstGeom>
          <a:noFill/>
          <a:ln>
            <a:noFill/>
          </a:ln>
        </p:spPr>
      </p:pic>
      <p:pic>
        <p:nvPicPr>
          <p:cNvPr id="2744" name="Google Shape;2744;g3f3cdd6a44c_1_33"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2745" name="Google Shape;2745;g3f3cdd6a44c_1_33"/>
          <p:cNvSpPr txBox="1"/>
          <p:nvPr/>
        </p:nvSpPr>
        <p:spPr>
          <a:xfrm>
            <a:off x="5934387" y="6480375"/>
            <a:ext cx="768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14</a:t>
            </a:r>
            <a:endParaRPr sz="1400" b="0" i="0" u="none" strike="noStrike" cap="none">
              <a:solidFill>
                <a:srgbClr val="000000"/>
              </a:solidFill>
              <a:latin typeface="Arial"/>
              <a:ea typeface="Arial"/>
              <a:cs typeface="Arial"/>
              <a:sym typeface="Arial"/>
            </a:endParaRPr>
          </a:p>
        </p:txBody>
      </p:sp>
      <p:sp>
        <p:nvSpPr>
          <p:cNvPr id="2746" name="Google Shape;2746;g3f3cdd6a44c_1_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15</a:t>
            </a:fld>
            <a:endParaRPr/>
          </a:p>
        </p:txBody>
      </p:sp>
      <p:pic>
        <p:nvPicPr>
          <p:cNvPr id="2747" name="Google Shape;2747;g3f3cdd6a44c_1_33"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2748" name="Google Shape;2748;g3f3cdd6a44c_1_33"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2749" name="Google Shape;2749;g3f3cdd6a44c_1_33"/>
          <p:cNvPicPr preferRelativeResize="0"/>
          <p:nvPr/>
        </p:nvPicPr>
        <p:blipFill rotWithShape="1">
          <a:blip r:embed="rId8">
            <a:alphaModFix/>
          </a:blip>
          <a:srcRect l="43338" t="26968" r="27914" b="23174"/>
          <a:stretch/>
        </p:blipFill>
        <p:spPr>
          <a:xfrm>
            <a:off x="1268207" y="1744350"/>
            <a:ext cx="4667544" cy="4553712"/>
          </a:xfrm>
          <a:prstGeom prst="rect">
            <a:avLst/>
          </a:prstGeom>
          <a:noFill/>
          <a:ln>
            <a:noFill/>
          </a:ln>
        </p:spPr>
      </p:pic>
      <p:sp>
        <p:nvSpPr>
          <p:cNvPr id="2750" name="Google Shape;2750;g3f3cdd6a44c_1_33"/>
          <p:cNvSpPr txBox="1"/>
          <p:nvPr/>
        </p:nvSpPr>
        <p:spPr>
          <a:xfrm>
            <a:off x="26264" y="6529126"/>
            <a:ext cx="5902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sp>
        <p:nvSpPr>
          <p:cNvPr id="2751" name="Google Shape;2751;g3f3cdd6a44c_1_33"/>
          <p:cNvSpPr txBox="1"/>
          <p:nvPr/>
        </p:nvSpPr>
        <p:spPr>
          <a:xfrm>
            <a:off x="2145900" y="897894"/>
            <a:ext cx="79002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0" i="0" u="sng" strike="noStrike" cap="none">
                <a:solidFill>
                  <a:srgbClr val="000000"/>
                </a:solidFill>
                <a:latin typeface="Calibri"/>
                <a:ea typeface="Calibri"/>
                <a:cs typeface="Calibri"/>
                <a:sym typeface="Calibri"/>
              </a:rPr>
              <a:t>But…</a:t>
            </a:r>
            <a:endParaRPr sz="3600" b="0" i="0" u="sng" strike="noStrike" cap="none">
              <a:solidFill>
                <a:srgbClr val="000000"/>
              </a:solidFill>
              <a:latin typeface="Calibri"/>
              <a:ea typeface="Calibri"/>
              <a:cs typeface="Calibri"/>
              <a:sym typeface="Calibri"/>
            </a:endParaRPr>
          </a:p>
        </p:txBody>
      </p:sp>
      <p:pic>
        <p:nvPicPr>
          <p:cNvPr id="2752" name="Google Shape;2752;g3f3cdd6a44c_1_33" descr="NSF_logo.png (1722×1731)"/>
          <p:cNvPicPr preferRelativeResize="0"/>
          <p:nvPr/>
        </p:nvPicPr>
        <p:blipFill rotWithShape="1">
          <a:blip r:embed="rId9">
            <a:alphaModFix/>
          </a:blip>
          <a:srcRect/>
          <a:stretch/>
        </p:blipFill>
        <p:spPr>
          <a:xfrm>
            <a:off x="1700127" y="-4248"/>
            <a:ext cx="861499" cy="866002"/>
          </a:xfrm>
          <a:prstGeom prst="rect">
            <a:avLst/>
          </a:prstGeom>
          <a:noFill/>
          <a:ln>
            <a:noFill/>
          </a:ln>
        </p:spPr>
      </p:pic>
      <p:pic>
        <p:nvPicPr>
          <p:cNvPr id="2753" name="Google Shape;2753;g3f3cdd6a44c_1_33"/>
          <p:cNvPicPr preferRelativeResize="0"/>
          <p:nvPr/>
        </p:nvPicPr>
        <p:blipFill rotWithShape="1">
          <a:blip r:embed="rId10">
            <a:alphaModFix/>
          </a:blip>
          <a:srcRect l="43810" t="30708" r="27379" b="21926"/>
          <a:stretch/>
        </p:blipFill>
        <p:spPr>
          <a:xfrm>
            <a:off x="5999766" y="1746497"/>
            <a:ext cx="4924027" cy="455370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758"/>
        <p:cNvGrpSpPr/>
        <p:nvPr/>
      </p:nvGrpSpPr>
      <p:grpSpPr>
        <a:xfrm>
          <a:off x="0" y="0"/>
          <a:ext cx="0" cy="0"/>
          <a:chOff x="0" y="0"/>
          <a:chExt cx="0" cy="0"/>
        </a:xfrm>
      </p:grpSpPr>
      <p:grpSp>
        <p:nvGrpSpPr>
          <p:cNvPr id="2759" name="Google Shape;2759;p9"/>
          <p:cNvGrpSpPr/>
          <p:nvPr/>
        </p:nvGrpSpPr>
        <p:grpSpPr>
          <a:xfrm>
            <a:off x="-7684" y="6325066"/>
            <a:ext cx="12207240" cy="91440"/>
            <a:chOff x="931657" y="4540947"/>
            <a:chExt cx="31986743" cy="311502"/>
          </a:xfrm>
        </p:grpSpPr>
        <p:grpSp>
          <p:nvGrpSpPr>
            <p:cNvPr id="2760" name="Google Shape;2760;p9"/>
            <p:cNvGrpSpPr/>
            <p:nvPr/>
          </p:nvGrpSpPr>
          <p:grpSpPr>
            <a:xfrm>
              <a:off x="931657" y="4540947"/>
              <a:ext cx="16002000" cy="311502"/>
              <a:chOff x="1874938" y="4228518"/>
              <a:chExt cx="12714316" cy="3738021"/>
            </a:xfrm>
          </p:grpSpPr>
          <p:grpSp>
            <p:nvGrpSpPr>
              <p:cNvPr id="2761" name="Google Shape;2761;p9"/>
              <p:cNvGrpSpPr/>
              <p:nvPr/>
            </p:nvGrpSpPr>
            <p:grpSpPr>
              <a:xfrm>
                <a:off x="1874938" y="4228519"/>
                <a:ext cx="724002" cy="3738020"/>
                <a:chOff x="6763779" y="3610074"/>
                <a:chExt cx="724002" cy="2516350"/>
              </a:xfrm>
            </p:grpSpPr>
            <p:sp>
              <p:nvSpPr>
                <p:cNvPr id="2762" name="Google Shape;2762;p9"/>
                <p:cNvSpPr txBox="1"/>
                <p:nvPr/>
              </p:nvSpPr>
              <p:spPr>
                <a:xfrm>
                  <a:off x="7304901" y="3610074"/>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63" name="Google Shape;2763;p9"/>
                <p:cNvSpPr txBox="1"/>
                <p:nvPr/>
              </p:nvSpPr>
              <p:spPr>
                <a:xfrm>
                  <a:off x="7124526" y="3610074"/>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64" name="Google Shape;2764;p9"/>
                <p:cNvSpPr txBox="1"/>
                <p:nvPr/>
              </p:nvSpPr>
              <p:spPr>
                <a:xfrm>
                  <a:off x="6944153" y="3610074"/>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65" name="Google Shape;2765;p9"/>
                <p:cNvSpPr txBox="1"/>
                <p:nvPr/>
              </p:nvSpPr>
              <p:spPr>
                <a:xfrm>
                  <a:off x="6763779" y="3610074"/>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766" name="Google Shape;2766;p9"/>
              <p:cNvGrpSpPr/>
              <p:nvPr/>
            </p:nvGrpSpPr>
            <p:grpSpPr>
              <a:xfrm>
                <a:off x="2589876" y="4228519"/>
                <a:ext cx="4171502" cy="3738020"/>
                <a:chOff x="589212" y="5453559"/>
                <a:chExt cx="4171502" cy="2492013"/>
              </a:xfrm>
            </p:grpSpPr>
            <p:grpSp>
              <p:nvGrpSpPr>
                <p:cNvPr id="2767" name="Google Shape;2767;p9"/>
                <p:cNvGrpSpPr/>
                <p:nvPr/>
              </p:nvGrpSpPr>
              <p:grpSpPr>
                <a:xfrm>
                  <a:off x="2213483" y="5453559"/>
                  <a:ext cx="2547231" cy="2492013"/>
                  <a:chOff x="2126394" y="6201753"/>
                  <a:chExt cx="2547231" cy="2492013"/>
                </a:xfrm>
              </p:grpSpPr>
              <p:sp>
                <p:nvSpPr>
                  <p:cNvPr id="2768" name="Google Shape;2768;p9"/>
                  <p:cNvSpPr txBox="1"/>
                  <p:nvPr/>
                </p:nvSpPr>
                <p:spPr>
                  <a:xfrm>
                    <a:off x="2126394"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69" name="Google Shape;2769;p9"/>
                  <p:cNvSpPr txBox="1"/>
                  <p:nvPr/>
                </p:nvSpPr>
                <p:spPr>
                  <a:xfrm>
                    <a:off x="2853887"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0" name="Google Shape;2770;p9"/>
                  <p:cNvSpPr txBox="1"/>
                  <p:nvPr/>
                </p:nvSpPr>
                <p:spPr>
                  <a:xfrm>
                    <a:off x="2672013"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1" name="Google Shape;2771;p9"/>
                  <p:cNvSpPr txBox="1"/>
                  <p:nvPr/>
                </p:nvSpPr>
                <p:spPr>
                  <a:xfrm>
                    <a:off x="2308267"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2" name="Google Shape;2772;p9"/>
                  <p:cNvSpPr txBox="1"/>
                  <p:nvPr/>
                </p:nvSpPr>
                <p:spPr>
                  <a:xfrm>
                    <a:off x="2490140"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3" name="Google Shape;2773;p9"/>
                  <p:cNvSpPr txBox="1"/>
                  <p:nvPr/>
                </p:nvSpPr>
                <p:spPr>
                  <a:xfrm>
                    <a:off x="303576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4" name="Google Shape;2774;p9"/>
                  <p:cNvSpPr txBox="1"/>
                  <p:nvPr/>
                </p:nvSpPr>
                <p:spPr>
                  <a:xfrm>
                    <a:off x="3217631"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5" name="Google Shape;2775;p9"/>
                  <p:cNvSpPr txBox="1"/>
                  <p:nvPr/>
                </p:nvSpPr>
                <p:spPr>
                  <a:xfrm>
                    <a:off x="3399505"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6" name="Google Shape;2776;p9"/>
                  <p:cNvSpPr txBox="1"/>
                  <p:nvPr/>
                </p:nvSpPr>
                <p:spPr>
                  <a:xfrm>
                    <a:off x="3581378"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7" name="Google Shape;2777;p9"/>
                  <p:cNvSpPr txBox="1"/>
                  <p:nvPr/>
                </p:nvSpPr>
                <p:spPr>
                  <a:xfrm>
                    <a:off x="3945124"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8" name="Google Shape;2778;p9"/>
                  <p:cNvSpPr txBox="1"/>
                  <p:nvPr/>
                </p:nvSpPr>
                <p:spPr>
                  <a:xfrm>
                    <a:off x="4126997"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79" name="Google Shape;2779;p9"/>
                  <p:cNvSpPr txBox="1"/>
                  <p:nvPr/>
                </p:nvSpPr>
                <p:spPr>
                  <a:xfrm>
                    <a:off x="430887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0" name="Google Shape;2780;p9"/>
                  <p:cNvSpPr txBox="1"/>
                  <p:nvPr/>
                </p:nvSpPr>
                <p:spPr>
                  <a:xfrm>
                    <a:off x="4490745" y="6201753"/>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1" name="Google Shape;2781;p9"/>
                  <p:cNvSpPr txBox="1"/>
                  <p:nvPr/>
                </p:nvSpPr>
                <p:spPr>
                  <a:xfrm>
                    <a:off x="3763251"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782" name="Google Shape;2782;p9"/>
                <p:cNvGrpSpPr/>
                <p:nvPr/>
              </p:nvGrpSpPr>
              <p:grpSpPr>
                <a:xfrm>
                  <a:off x="589212" y="5453559"/>
                  <a:ext cx="1621983" cy="2492013"/>
                  <a:chOff x="589212" y="5453048"/>
                  <a:chExt cx="1621983" cy="2492013"/>
                </a:xfrm>
              </p:grpSpPr>
              <p:sp>
                <p:nvSpPr>
                  <p:cNvPr id="2783" name="Google Shape;2783;p9"/>
                  <p:cNvSpPr txBox="1"/>
                  <p:nvPr/>
                </p:nvSpPr>
                <p:spPr>
                  <a:xfrm>
                    <a:off x="1128876" y="5453048"/>
                    <a:ext cx="182880" cy="2492013"/>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4" name="Google Shape;2784;p9"/>
                  <p:cNvSpPr txBox="1"/>
                  <p:nvPr/>
                </p:nvSpPr>
                <p:spPr>
                  <a:xfrm>
                    <a:off x="948988"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5" name="Google Shape;2785;p9"/>
                  <p:cNvSpPr txBox="1"/>
                  <p:nvPr/>
                </p:nvSpPr>
                <p:spPr>
                  <a:xfrm>
                    <a:off x="769101"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6" name="Google Shape;2786;p9"/>
                  <p:cNvSpPr txBox="1"/>
                  <p:nvPr/>
                </p:nvSpPr>
                <p:spPr>
                  <a:xfrm>
                    <a:off x="589212"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7" name="Google Shape;2787;p9"/>
                  <p:cNvSpPr txBox="1"/>
                  <p:nvPr/>
                </p:nvSpPr>
                <p:spPr>
                  <a:xfrm>
                    <a:off x="2028315"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8" name="Google Shape;2788;p9"/>
                  <p:cNvSpPr txBox="1"/>
                  <p:nvPr/>
                </p:nvSpPr>
                <p:spPr>
                  <a:xfrm>
                    <a:off x="1308765" y="5453048"/>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9" name="Google Shape;2789;p9"/>
                  <p:cNvSpPr txBox="1"/>
                  <p:nvPr/>
                </p:nvSpPr>
                <p:spPr>
                  <a:xfrm>
                    <a:off x="1488652"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0" name="Google Shape;2790;p9"/>
                  <p:cNvSpPr txBox="1"/>
                  <p:nvPr/>
                </p:nvSpPr>
                <p:spPr>
                  <a:xfrm>
                    <a:off x="1668540"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1" name="Google Shape;2791;p9"/>
                  <p:cNvSpPr txBox="1"/>
                  <p:nvPr/>
                </p:nvSpPr>
                <p:spPr>
                  <a:xfrm>
                    <a:off x="1848427"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792" name="Google Shape;2792;p9"/>
              <p:cNvGrpSpPr/>
              <p:nvPr/>
            </p:nvGrpSpPr>
            <p:grpSpPr>
              <a:xfrm>
                <a:off x="6752314" y="4228519"/>
                <a:ext cx="911203" cy="3738020"/>
                <a:chOff x="11540841" y="6900050"/>
                <a:chExt cx="911203" cy="2516350"/>
              </a:xfrm>
            </p:grpSpPr>
            <p:sp>
              <p:nvSpPr>
                <p:cNvPr id="2793" name="Google Shape;2793;p9"/>
                <p:cNvSpPr txBox="1"/>
                <p:nvPr/>
              </p:nvSpPr>
              <p:spPr>
                <a:xfrm>
                  <a:off x="12087084" y="6900050"/>
                  <a:ext cx="182881" cy="251635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4" name="Google Shape;2794;p9"/>
                <p:cNvSpPr txBox="1"/>
                <p:nvPr/>
              </p:nvSpPr>
              <p:spPr>
                <a:xfrm>
                  <a:off x="11905003" y="6900050"/>
                  <a:ext cx="182881" cy="251635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5" name="Google Shape;2795;p9"/>
                <p:cNvSpPr txBox="1"/>
                <p:nvPr/>
              </p:nvSpPr>
              <p:spPr>
                <a:xfrm>
                  <a:off x="11722922"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6" name="Google Shape;2796;p9"/>
                <p:cNvSpPr txBox="1"/>
                <p:nvPr/>
              </p:nvSpPr>
              <p:spPr>
                <a:xfrm>
                  <a:off x="11540841" y="6900050"/>
                  <a:ext cx="182881" cy="251635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7" name="Google Shape;2797;p9"/>
                <p:cNvSpPr txBox="1"/>
                <p:nvPr/>
              </p:nvSpPr>
              <p:spPr>
                <a:xfrm>
                  <a:off x="12269163"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798" name="Google Shape;2798;p9"/>
              <p:cNvGrpSpPr/>
              <p:nvPr/>
            </p:nvGrpSpPr>
            <p:grpSpPr>
              <a:xfrm>
                <a:off x="7654454" y="4228518"/>
                <a:ext cx="2782532" cy="3738020"/>
                <a:chOff x="13486776" y="5144310"/>
                <a:chExt cx="2782532" cy="2516350"/>
              </a:xfrm>
            </p:grpSpPr>
            <p:sp>
              <p:nvSpPr>
                <p:cNvPr id="2799" name="Google Shape;2799;p9"/>
                <p:cNvSpPr txBox="1"/>
                <p:nvPr/>
              </p:nvSpPr>
              <p:spPr>
                <a:xfrm>
                  <a:off x="13486776" y="5144310"/>
                  <a:ext cx="182880" cy="251635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0" name="Google Shape;2800;p9"/>
                <p:cNvSpPr txBox="1"/>
                <p:nvPr/>
              </p:nvSpPr>
              <p:spPr>
                <a:xfrm>
                  <a:off x="13660086"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1" name="Google Shape;2801;p9"/>
                <p:cNvSpPr txBox="1"/>
                <p:nvPr/>
              </p:nvSpPr>
              <p:spPr>
                <a:xfrm>
                  <a:off x="13833397" y="5144310"/>
                  <a:ext cx="182880" cy="251635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2" name="Google Shape;2802;p9"/>
                <p:cNvSpPr txBox="1"/>
                <p:nvPr/>
              </p:nvSpPr>
              <p:spPr>
                <a:xfrm>
                  <a:off x="1400670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3" name="Google Shape;2803;p9"/>
                <p:cNvSpPr txBox="1"/>
                <p:nvPr/>
              </p:nvSpPr>
              <p:spPr>
                <a:xfrm>
                  <a:off x="1418001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4" name="Google Shape;2804;p9"/>
                <p:cNvSpPr txBox="1"/>
                <p:nvPr/>
              </p:nvSpPr>
              <p:spPr>
                <a:xfrm>
                  <a:off x="14353326" y="5144310"/>
                  <a:ext cx="182880" cy="251635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5" name="Google Shape;2805;p9"/>
                <p:cNvSpPr txBox="1"/>
                <p:nvPr/>
              </p:nvSpPr>
              <p:spPr>
                <a:xfrm>
                  <a:off x="1452663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6" name="Google Shape;2806;p9"/>
                <p:cNvSpPr txBox="1"/>
                <p:nvPr/>
              </p:nvSpPr>
              <p:spPr>
                <a:xfrm>
                  <a:off x="14699947"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7" name="Google Shape;2807;p9"/>
                <p:cNvSpPr txBox="1"/>
                <p:nvPr/>
              </p:nvSpPr>
              <p:spPr>
                <a:xfrm>
                  <a:off x="15046566" y="5144310"/>
                  <a:ext cx="182880" cy="251635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8" name="Google Shape;2808;p9"/>
                <p:cNvSpPr txBox="1"/>
                <p:nvPr/>
              </p:nvSpPr>
              <p:spPr>
                <a:xfrm>
                  <a:off x="1591311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9" name="Google Shape;2809;p9"/>
                <p:cNvSpPr txBox="1"/>
                <p:nvPr/>
              </p:nvSpPr>
              <p:spPr>
                <a:xfrm>
                  <a:off x="15566495" y="5144310"/>
                  <a:ext cx="182880" cy="251635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0" name="Google Shape;2810;p9"/>
                <p:cNvSpPr txBox="1"/>
                <p:nvPr/>
              </p:nvSpPr>
              <p:spPr>
                <a:xfrm>
                  <a:off x="1521987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1" name="Google Shape;2811;p9"/>
                <p:cNvSpPr txBox="1"/>
                <p:nvPr/>
              </p:nvSpPr>
              <p:spPr>
                <a:xfrm>
                  <a:off x="15393186" y="5144310"/>
                  <a:ext cx="182880" cy="251635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2" name="Google Shape;2812;p9"/>
                <p:cNvSpPr txBox="1"/>
                <p:nvPr/>
              </p:nvSpPr>
              <p:spPr>
                <a:xfrm>
                  <a:off x="1487325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3" name="Google Shape;2813;p9"/>
                <p:cNvSpPr txBox="1"/>
                <p:nvPr/>
              </p:nvSpPr>
              <p:spPr>
                <a:xfrm>
                  <a:off x="1573980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4" name="Google Shape;2814;p9"/>
                <p:cNvSpPr txBox="1"/>
                <p:nvPr/>
              </p:nvSpPr>
              <p:spPr>
                <a:xfrm>
                  <a:off x="16086428" y="5144310"/>
                  <a:ext cx="182880" cy="251635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815" name="Google Shape;2815;p9"/>
              <p:cNvGrpSpPr/>
              <p:nvPr/>
            </p:nvGrpSpPr>
            <p:grpSpPr>
              <a:xfrm>
                <a:off x="10427923" y="4228518"/>
                <a:ext cx="4161331" cy="3738020"/>
                <a:chOff x="16176528" y="4317489"/>
                <a:chExt cx="4161331" cy="2516350"/>
              </a:xfrm>
            </p:grpSpPr>
            <p:sp>
              <p:nvSpPr>
                <p:cNvPr id="2816" name="Google Shape;2816;p9"/>
                <p:cNvSpPr txBox="1"/>
                <p:nvPr/>
              </p:nvSpPr>
              <p:spPr>
                <a:xfrm>
                  <a:off x="19974147"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7" name="Google Shape;2817;p9"/>
                <p:cNvSpPr txBox="1"/>
                <p:nvPr/>
              </p:nvSpPr>
              <p:spPr>
                <a:xfrm>
                  <a:off x="19612469"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8" name="Google Shape;2818;p9"/>
                <p:cNvSpPr txBox="1"/>
                <p:nvPr/>
              </p:nvSpPr>
              <p:spPr>
                <a:xfrm>
                  <a:off x="19793308"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9" name="Google Shape;2819;p9"/>
                <p:cNvSpPr txBox="1"/>
                <p:nvPr/>
              </p:nvSpPr>
              <p:spPr>
                <a:xfrm>
                  <a:off x="20154979"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0" name="Google Shape;2820;p9"/>
                <p:cNvSpPr txBox="1"/>
                <p:nvPr/>
              </p:nvSpPr>
              <p:spPr>
                <a:xfrm>
                  <a:off x="16357367" y="4317489"/>
                  <a:ext cx="182880" cy="251635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1" name="Google Shape;2821;p9"/>
                <p:cNvSpPr txBox="1"/>
                <p:nvPr/>
              </p:nvSpPr>
              <p:spPr>
                <a:xfrm>
                  <a:off x="1617652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2" name="Google Shape;2822;p9"/>
                <p:cNvSpPr txBox="1"/>
                <p:nvPr/>
              </p:nvSpPr>
              <p:spPr>
                <a:xfrm>
                  <a:off x="18527435"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3" name="Google Shape;2823;p9"/>
                <p:cNvSpPr txBox="1"/>
                <p:nvPr/>
              </p:nvSpPr>
              <p:spPr>
                <a:xfrm>
                  <a:off x="19250791" y="4317489"/>
                  <a:ext cx="182880" cy="251635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4" name="Google Shape;2824;p9"/>
                <p:cNvSpPr txBox="1"/>
                <p:nvPr/>
              </p:nvSpPr>
              <p:spPr>
                <a:xfrm>
                  <a:off x="19069953"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5" name="Google Shape;2825;p9"/>
                <p:cNvSpPr txBox="1"/>
                <p:nvPr/>
              </p:nvSpPr>
              <p:spPr>
                <a:xfrm>
                  <a:off x="19431630"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6" name="Google Shape;2826;p9"/>
                <p:cNvSpPr txBox="1"/>
                <p:nvPr/>
              </p:nvSpPr>
              <p:spPr>
                <a:xfrm>
                  <a:off x="1888911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7" name="Google Shape;2827;p9"/>
                <p:cNvSpPr txBox="1"/>
                <p:nvPr/>
              </p:nvSpPr>
              <p:spPr>
                <a:xfrm>
                  <a:off x="18708274"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8" name="Google Shape;2828;p9"/>
                <p:cNvSpPr txBox="1"/>
                <p:nvPr/>
              </p:nvSpPr>
              <p:spPr>
                <a:xfrm>
                  <a:off x="18165757" y="4317489"/>
                  <a:ext cx="182880" cy="251635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29" name="Google Shape;2829;p9"/>
                <p:cNvSpPr txBox="1"/>
                <p:nvPr/>
              </p:nvSpPr>
              <p:spPr>
                <a:xfrm>
                  <a:off x="1834659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0" name="Google Shape;2830;p9"/>
                <p:cNvSpPr txBox="1"/>
                <p:nvPr/>
              </p:nvSpPr>
              <p:spPr>
                <a:xfrm>
                  <a:off x="17984919"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1" name="Google Shape;2831;p9"/>
                <p:cNvSpPr txBox="1"/>
                <p:nvPr/>
              </p:nvSpPr>
              <p:spPr>
                <a:xfrm>
                  <a:off x="1780407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2" name="Google Shape;2832;p9"/>
                <p:cNvSpPr txBox="1"/>
                <p:nvPr/>
              </p:nvSpPr>
              <p:spPr>
                <a:xfrm>
                  <a:off x="17623240"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3" name="Google Shape;2833;p9"/>
                <p:cNvSpPr txBox="1"/>
                <p:nvPr/>
              </p:nvSpPr>
              <p:spPr>
                <a:xfrm>
                  <a:off x="17442401"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4" name="Google Shape;2834;p9"/>
                <p:cNvSpPr txBox="1"/>
                <p:nvPr/>
              </p:nvSpPr>
              <p:spPr>
                <a:xfrm>
                  <a:off x="17261562"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5" name="Google Shape;2835;p9"/>
                <p:cNvSpPr txBox="1"/>
                <p:nvPr/>
              </p:nvSpPr>
              <p:spPr>
                <a:xfrm>
                  <a:off x="1708072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6" name="Google Shape;2836;p9"/>
                <p:cNvSpPr txBox="1"/>
                <p:nvPr/>
              </p:nvSpPr>
              <p:spPr>
                <a:xfrm>
                  <a:off x="16899885" y="4317489"/>
                  <a:ext cx="182880" cy="251635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7" name="Google Shape;2837;p9"/>
                <p:cNvSpPr txBox="1"/>
                <p:nvPr/>
              </p:nvSpPr>
              <p:spPr>
                <a:xfrm>
                  <a:off x="16719044" y="4317489"/>
                  <a:ext cx="182880" cy="251635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38" name="Google Shape;2838;p9"/>
                <p:cNvSpPr txBox="1"/>
                <p:nvPr/>
              </p:nvSpPr>
              <p:spPr>
                <a:xfrm>
                  <a:off x="1653820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839" name="Google Shape;2839;p9"/>
            <p:cNvGrpSpPr/>
            <p:nvPr/>
          </p:nvGrpSpPr>
          <p:grpSpPr>
            <a:xfrm>
              <a:off x="16916400" y="4540947"/>
              <a:ext cx="16002000" cy="311502"/>
              <a:chOff x="1874938" y="4228518"/>
              <a:chExt cx="12714316" cy="3738021"/>
            </a:xfrm>
          </p:grpSpPr>
          <p:grpSp>
            <p:nvGrpSpPr>
              <p:cNvPr id="2840" name="Google Shape;2840;p9"/>
              <p:cNvGrpSpPr/>
              <p:nvPr/>
            </p:nvGrpSpPr>
            <p:grpSpPr>
              <a:xfrm>
                <a:off x="1874938" y="4228519"/>
                <a:ext cx="724002" cy="3738020"/>
                <a:chOff x="6763779" y="3610074"/>
                <a:chExt cx="724002" cy="2516350"/>
              </a:xfrm>
            </p:grpSpPr>
            <p:sp>
              <p:nvSpPr>
                <p:cNvPr id="2841" name="Google Shape;2841;p9"/>
                <p:cNvSpPr txBox="1"/>
                <p:nvPr/>
              </p:nvSpPr>
              <p:spPr>
                <a:xfrm>
                  <a:off x="7304901" y="3610074"/>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42" name="Google Shape;2842;p9"/>
                <p:cNvSpPr txBox="1"/>
                <p:nvPr/>
              </p:nvSpPr>
              <p:spPr>
                <a:xfrm>
                  <a:off x="7124526" y="3610074"/>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43" name="Google Shape;2843;p9"/>
                <p:cNvSpPr txBox="1"/>
                <p:nvPr/>
              </p:nvSpPr>
              <p:spPr>
                <a:xfrm>
                  <a:off x="6944153" y="3610074"/>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44" name="Google Shape;2844;p9"/>
                <p:cNvSpPr txBox="1"/>
                <p:nvPr/>
              </p:nvSpPr>
              <p:spPr>
                <a:xfrm>
                  <a:off x="6763779" y="3610074"/>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845" name="Google Shape;2845;p9"/>
              <p:cNvGrpSpPr/>
              <p:nvPr/>
            </p:nvGrpSpPr>
            <p:grpSpPr>
              <a:xfrm>
                <a:off x="2589876" y="4228519"/>
                <a:ext cx="4171502" cy="3738020"/>
                <a:chOff x="589212" y="5453559"/>
                <a:chExt cx="4171502" cy="2492013"/>
              </a:xfrm>
            </p:grpSpPr>
            <p:grpSp>
              <p:nvGrpSpPr>
                <p:cNvPr id="2846" name="Google Shape;2846;p9"/>
                <p:cNvGrpSpPr/>
                <p:nvPr/>
              </p:nvGrpSpPr>
              <p:grpSpPr>
                <a:xfrm>
                  <a:off x="2213483" y="5453559"/>
                  <a:ext cx="2547231" cy="2492013"/>
                  <a:chOff x="2126394" y="6201753"/>
                  <a:chExt cx="2547231" cy="2492013"/>
                </a:xfrm>
              </p:grpSpPr>
              <p:sp>
                <p:nvSpPr>
                  <p:cNvPr id="2847" name="Google Shape;2847;p9"/>
                  <p:cNvSpPr txBox="1"/>
                  <p:nvPr/>
                </p:nvSpPr>
                <p:spPr>
                  <a:xfrm>
                    <a:off x="2126394"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48" name="Google Shape;2848;p9"/>
                  <p:cNvSpPr txBox="1"/>
                  <p:nvPr/>
                </p:nvSpPr>
                <p:spPr>
                  <a:xfrm>
                    <a:off x="2853887"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49" name="Google Shape;2849;p9"/>
                  <p:cNvSpPr txBox="1"/>
                  <p:nvPr/>
                </p:nvSpPr>
                <p:spPr>
                  <a:xfrm>
                    <a:off x="2672013"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0" name="Google Shape;2850;p9"/>
                  <p:cNvSpPr txBox="1"/>
                  <p:nvPr/>
                </p:nvSpPr>
                <p:spPr>
                  <a:xfrm>
                    <a:off x="2308267"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1" name="Google Shape;2851;p9"/>
                  <p:cNvSpPr txBox="1"/>
                  <p:nvPr/>
                </p:nvSpPr>
                <p:spPr>
                  <a:xfrm>
                    <a:off x="2490140"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2" name="Google Shape;2852;p9"/>
                  <p:cNvSpPr txBox="1"/>
                  <p:nvPr/>
                </p:nvSpPr>
                <p:spPr>
                  <a:xfrm>
                    <a:off x="303576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3" name="Google Shape;2853;p9"/>
                  <p:cNvSpPr txBox="1"/>
                  <p:nvPr/>
                </p:nvSpPr>
                <p:spPr>
                  <a:xfrm>
                    <a:off x="3217631" y="6201753"/>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4" name="Google Shape;2854;p9"/>
                  <p:cNvSpPr txBox="1"/>
                  <p:nvPr/>
                </p:nvSpPr>
                <p:spPr>
                  <a:xfrm>
                    <a:off x="3399505"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5" name="Google Shape;2855;p9"/>
                  <p:cNvSpPr txBox="1"/>
                  <p:nvPr/>
                </p:nvSpPr>
                <p:spPr>
                  <a:xfrm>
                    <a:off x="3581378"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6" name="Google Shape;2856;p9"/>
                  <p:cNvSpPr txBox="1"/>
                  <p:nvPr/>
                </p:nvSpPr>
                <p:spPr>
                  <a:xfrm>
                    <a:off x="3945124" y="6201753"/>
                    <a:ext cx="182880" cy="2492013"/>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7" name="Google Shape;2857;p9"/>
                  <p:cNvSpPr txBox="1"/>
                  <p:nvPr/>
                </p:nvSpPr>
                <p:spPr>
                  <a:xfrm>
                    <a:off x="4126997" y="6201753"/>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8" name="Google Shape;2858;p9"/>
                  <p:cNvSpPr txBox="1"/>
                  <p:nvPr/>
                </p:nvSpPr>
                <p:spPr>
                  <a:xfrm>
                    <a:off x="4308870" y="6201753"/>
                    <a:ext cx="182880" cy="2492013"/>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9" name="Google Shape;2859;p9"/>
                  <p:cNvSpPr txBox="1"/>
                  <p:nvPr/>
                </p:nvSpPr>
                <p:spPr>
                  <a:xfrm>
                    <a:off x="4490745" y="6201753"/>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0" name="Google Shape;2860;p9"/>
                  <p:cNvSpPr txBox="1"/>
                  <p:nvPr/>
                </p:nvSpPr>
                <p:spPr>
                  <a:xfrm>
                    <a:off x="3763251" y="6201753"/>
                    <a:ext cx="182880" cy="2492013"/>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861" name="Google Shape;2861;p9"/>
                <p:cNvGrpSpPr/>
                <p:nvPr/>
              </p:nvGrpSpPr>
              <p:grpSpPr>
                <a:xfrm>
                  <a:off x="589212" y="5453559"/>
                  <a:ext cx="1621983" cy="2492013"/>
                  <a:chOff x="589212" y="5453048"/>
                  <a:chExt cx="1621983" cy="2492013"/>
                </a:xfrm>
              </p:grpSpPr>
              <p:sp>
                <p:nvSpPr>
                  <p:cNvPr id="2862" name="Google Shape;2862;p9"/>
                  <p:cNvSpPr txBox="1"/>
                  <p:nvPr/>
                </p:nvSpPr>
                <p:spPr>
                  <a:xfrm>
                    <a:off x="1128876" y="5453048"/>
                    <a:ext cx="182880" cy="2492013"/>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3" name="Google Shape;2863;p9"/>
                  <p:cNvSpPr txBox="1"/>
                  <p:nvPr/>
                </p:nvSpPr>
                <p:spPr>
                  <a:xfrm>
                    <a:off x="948988"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4" name="Google Shape;2864;p9"/>
                  <p:cNvSpPr txBox="1"/>
                  <p:nvPr/>
                </p:nvSpPr>
                <p:spPr>
                  <a:xfrm>
                    <a:off x="769101"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5" name="Google Shape;2865;p9"/>
                  <p:cNvSpPr txBox="1"/>
                  <p:nvPr/>
                </p:nvSpPr>
                <p:spPr>
                  <a:xfrm>
                    <a:off x="589212"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6" name="Google Shape;2866;p9"/>
                  <p:cNvSpPr txBox="1"/>
                  <p:nvPr/>
                </p:nvSpPr>
                <p:spPr>
                  <a:xfrm>
                    <a:off x="2028315" y="5453048"/>
                    <a:ext cx="182880" cy="2492013"/>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7" name="Google Shape;2867;p9"/>
                  <p:cNvSpPr txBox="1"/>
                  <p:nvPr/>
                </p:nvSpPr>
                <p:spPr>
                  <a:xfrm>
                    <a:off x="1308765" y="5453048"/>
                    <a:ext cx="182880" cy="2492013"/>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8" name="Google Shape;2868;p9"/>
                  <p:cNvSpPr txBox="1"/>
                  <p:nvPr/>
                </p:nvSpPr>
                <p:spPr>
                  <a:xfrm>
                    <a:off x="1488652"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9" name="Google Shape;2869;p9"/>
                  <p:cNvSpPr txBox="1"/>
                  <p:nvPr/>
                </p:nvSpPr>
                <p:spPr>
                  <a:xfrm>
                    <a:off x="1668540" y="5453048"/>
                    <a:ext cx="182880" cy="2492013"/>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0" name="Google Shape;2870;p9"/>
                  <p:cNvSpPr txBox="1"/>
                  <p:nvPr/>
                </p:nvSpPr>
                <p:spPr>
                  <a:xfrm>
                    <a:off x="1848427" y="5453048"/>
                    <a:ext cx="182880" cy="2492013"/>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871" name="Google Shape;2871;p9"/>
              <p:cNvGrpSpPr/>
              <p:nvPr/>
            </p:nvGrpSpPr>
            <p:grpSpPr>
              <a:xfrm>
                <a:off x="6752314" y="4228519"/>
                <a:ext cx="911203" cy="3738020"/>
                <a:chOff x="11540841" y="6900050"/>
                <a:chExt cx="911203" cy="2516350"/>
              </a:xfrm>
            </p:grpSpPr>
            <p:sp>
              <p:nvSpPr>
                <p:cNvPr id="2872" name="Google Shape;2872;p9"/>
                <p:cNvSpPr txBox="1"/>
                <p:nvPr/>
              </p:nvSpPr>
              <p:spPr>
                <a:xfrm>
                  <a:off x="12087084" y="6900050"/>
                  <a:ext cx="182881" cy="251635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3" name="Google Shape;2873;p9"/>
                <p:cNvSpPr txBox="1"/>
                <p:nvPr/>
              </p:nvSpPr>
              <p:spPr>
                <a:xfrm>
                  <a:off x="11905003" y="6900050"/>
                  <a:ext cx="182881" cy="251635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4" name="Google Shape;2874;p9"/>
                <p:cNvSpPr txBox="1"/>
                <p:nvPr/>
              </p:nvSpPr>
              <p:spPr>
                <a:xfrm>
                  <a:off x="11722922"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5" name="Google Shape;2875;p9"/>
                <p:cNvSpPr txBox="1"/>
                <p:nvPr/>
              </p:nvSpPr>
              <p:spPr>
                <a:xfrm>
                  <a:off x="11540841" y="6900050"/>
                  <a:ext cx="182881" cy="251635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6" name="Google Shape;2876;p9"/>
                <p:cNvSpPr txBox="1"/>
                <p:nvPr/>
              </p:nvSpPr>
              <p:spPr>
                <a:xfrm>
                  <a:off x="12269163" y="6900050"/>
                  <a:ext cx="182881" cy="251635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877" name="Google Shape;2877;p9"/>
              <p:cNvGrpSpPr/>
              <p:nvPr/>
            </p:nvGrpSpPr>
            <p:grpSpPr>
              <a:xfrm>
                <a:off x="7654454" y="4228518"/>
                <a:ext cx="2782532" cy="3738020"/>
                <a:chOff x="13486776" y="5144310"/>
                <a:chExt cx="2782532" cy="2516350"/>
              </a:xfrm>
            </p:grpSpPr>
            <p:sp>
              <p:nvSpPr>
                <p:cNvPr id="2878" name="Google Shape;2878;p9"/>
                <p:cNvSpPr txBox="1"/>
                <p:nvPr/>
              </p:nvSpPr>
              <p:spPr>
                <a:xfrm>
                  <a:off x="13486776" y="5144310"/>
                  <a:ext cx="182880" cy="251635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9" name="Google Shape;2879;p9"/>
                <p:cNvSpPr txBox="1"/>
                <p:nvPr/>
              </p:nvSpPr>
              <p:spPr>
                <a:xfrm>
                  <a:off x="13660086"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0" name="Google Shape;2880;p9"/>
                <p:cNvSpPr txBox="1"/>
                <p:nvPr/>
              </p:nvSpPr>
              <p:spPr>
                <a:xfrm>
                  <a:off x="13833397" y="5144310"/>
                  <a:ext cx="182880" cy="251635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1" name="Google Shape;2881;p9"/>
                <p:cNvSpPr txBox="1"/>
                <p:nvPr/>
              </p:nvSpPr>
              <p:spPr>
                <a:xfrm>
                  <a:off x="1400670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2" name="Google Shape;2882;p9"/>
                <p:cNvSpPr txBox="1"/>
                <p:nvPr/>
              </p:nvSpPr>
              <p:spPr>
                <a:xfrm>
                  <a:off x="1418001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3" name="Google Shape;2883;p9"/>
                <p:cNvSpPr txBox="1"/>
                <p:nvPr/>
              </p:nvSpPr>
              <p:spPr>
                <a:xfrm>
                  <a:off x="14353326" y="5144310"/>
                  <a:ext cx="182880" cy="251635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4" name="Google Shape;2884;p9"/>
                <p:cNvSpPr txBox="1"/>
                <p:nvPr/>
              </p:nvSpPr>
              <p:spPr>
                <a:xfrm>
                  <a:off x="1452663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5" name="Google Shape;2885;p9"/>
                <p:cNvSpPr txBox="1"/>
                <p:nvPr/>
              </p:nvSpPr>
              <p:spPr>
                <a:xfrm>
                  <a:off x="14699947" y="5144310"/>
                  <a:ext cx="182880" cy="251635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6" name="Google Shape;2886;p9"/>
                <p:cNvSpPr txBox="1"/>
                <p:nvPr/>
              </p:nvSpPr>
              <p:spPr>
                <a:xfrm>
                  <a:off x="15046566" y="5144310"/>
                  <a:ext cx="182880" cy="251635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7" name="Google Shape;2887;p9"/>
                <p:cNvSpPr txBox="1"/>
                <p:nvPr/>
              </p:nvSpPr>
              <p:spPr>
                <a:xfrm>
                  <a:off x="1591311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8" name="Google Shape;2888;p9"/>
                <p:cNvSpPr txBox="1"/>
                <p:nvPr/>
              </p:nvSpPr>
              <p:spPr>
                <a:xfrm>
                  <a:off x="15566495" y="5144310"/>
                  <a:ext cx="182880" cy="251635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9" name="Google Shape;2889;p9"/>
                <p:cNvSpPr txBox="1"/>
                <p:nvPr/>
              </p:nvSpPr>
              <p:spPr>
                <a:xfrm>
                  <a:off x="1521987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0" name="Google Shape;2890;p9"/>
                <p:cNvSpPr txBox="1"/>
                <p:nvPr/>
              </p:nvSpPr>
              <p:spPr>
                <a:xfrm>
                  <a:off x="15393186" y="5144310"/>
                  <a:ext cx="182880" cy="251635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1" name="Google Shape;2891;p9"/>
                <p:cNvSpPr txBox="1"/>
                <p:nvPr/>
              </p:nvSpPr>
              <p:spPr>
                <a:xfrm>
                  <a:off x="14873256" y="5144310"/>
                  <a:ext cx="182880" cy="251635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2" name="Google Shape;2892;p9"/>
                <p:cNvSpPr txBox="1"/>
                <p:nvPr/>
              </p:nvSpPr>
              <p:spPr>
                <a:xfrm>
                  <a:off x="15739806" y="5144310"/>
                  <a:ext cx="182880" cy="251635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3" name="Google Shape;2893;p9"/>
                <p:cNvSpPr txBox="1"/>
                <p:nvPr/>
              </p:nvSpPr>
              <p:spPr>
                <a:xfrm>
                  <a:off x="16086428" y="5144310"/>
                  <a:ext cx="182880" cy="251635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894" name="Google Shape;2894;p9"/>
              <p:cNvGrpSpPr/>
              <p:nvPr/>
            </p:nvGrpSpPr>
            <p:grpSpPr>
              <a:xfrm>
                <a:off x="10427923" y="4228518"/>
                <a:ext cx="4161331" cy="3738020"/>
                <a:chOff x="16176528" y="4317489"/>
                <a:chExt cx="4161331" cy="2516350"/>
              </a:xfrm>
            </p:grpSpPr>
            <p:sp>
              <p:nvSpPr>
                <p:cNvPr id="2895" name="Google Shape;2895;p9"/>
                <p:cNvSpPr txBox="1"/>
                <p:nvPr/>
              </p:nvSpPr>
              <p:spPr>
                <a:xfrm>
                  <a:off x="19974147"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6" name="Google Shape;2896;p9"/>
                <p:cNvSpPr txBox="1"/>
                <p:nvPr/>
              </p:nvSpPr>
              <p:spPr>
                <a:xfrm>
                  <a:off x="19612469"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7" name="Google Shape;2897;p9"/>
                <p:cNvSpPr txBox="1"/>
                <p:nvPr/>
              </p:nvSpPr>
              <p:spPr>
                <a:xfrm>
                  <a:off x="19793308"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8" name="Google Shape;2898;p9"/>
                <p:cNvSpPr txBox="1"/>
                <p:nvPr/>
              </p:nvSpPr>
              <p:spPr>
                <a:xfrm>
                  <a:off x="20154979"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9" name="Google Shape;2899;p9"/>
                <p:cNvSpPr txBox="1"/>
                <p:nvPr/>
              </p:nvSpPr>
              <p:spPr>
                <a:xfrm>
                  <a:off x="16357367" y="4317489"/>
                  <a:ext cx="182880" cy="251635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0" name="Google Shape;2900;p9"/>
                <p:cNvSpPr txBox="1"/>
                <p:nvPr/>
              </p:nvSpPr>
              <p:spPr>
                <a:xfrm>
                  <a:off x="1617652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1" name="Google Shape;2901;p9"/>
                <p:cNvSpPr txBox="1"/>
                <p:nvPr/>
              </p:nvSpPr>
              <p:spPr>
                <a:xfrm>
                  <a:off x="18527435"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2" name="Google Shape;2902;p9"/>
                <p:cNvSpPr txBox="1"/>
                <p:nvPr/>
              </p:nvSpPr>
              <p:spPr>
                <a:xfrm>
                  <a:off x="19250791" y="4317489"/>
                  <a:ext cx="182880" cy="251635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3" name="Google Shape;2903;p9"/>
                <p:cNvSpPr txBox="1"/>
                <p:nvPr/>
              </p:nvSpPr>
              <p:spPr>
                <a:xfrm>
                  <a:off x="19069953"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4" name="Google Shape;2904;p9"/>
                <p:cNvSpPr txBox="1"/>
                <p:nvPr/>
              </p:nvSpPr>
              <p:spPr>
                <a:xfrm>
                  <a:off x="19431630"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5" name="Google Shape;2905;p9"/>
                <p:cNvSpPr txBox="1"/>
                <p:nvPr/>
              </p:nvSpPr>
              <p:spPr>
                <a:xfrm>
                  <a:off x="1888911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6" name="Google Shape;2906;p9"/>
                <p:cNvSpPr txBox="1"/>
                <p:nvPr/>
              </p:nvSpPr>
              <p:spPr>
                <a:xfrm>
                  <a:off x="18708274"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7" name="Google Shape;2907;p9"/>
                <p:cNvSpPr txBox="1"/>
                <p:nvPr/>
              </p:nvSpPr>
              <p:spPr>
                <a:xfrm>
                  <a:off x="18165757" y="4317489"/>
                  <a:ext cx="182880" cy="251635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8" name="Google Shape;2908;p9"/>
                <p:cNvSpPr txBox="1"/>
                <p:nvPr/>
              </p:nvSpPr>
              <p:spPr>
                <a:xfrm>
                  <a:off x="1834659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9" name="Google Shape;2909;p9"/>
                <p:cNvSpPr txBox="1"/>
                <p:nvPr/>
              </p:nvSpPr>
              <p:spPr>
                <a:xfrm>
                  <a:off x="17984919"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0" name="Google Shape;2910;p9"/>
                <p:cNvSpPr txBox="1"/>
                <p:nvPr/>
              </p:nvSpPr>
              <p:spPr>
                <a:xfrm>
                  <a:off x="17804078" y="4317489"/>
                  <a:ext cx="182880" cy="251635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1" name="Google Shape;2911;p9"/>
                <p:cNvSpPr txBox="1"/>
                <p:nvPr/>
              </p:nvSpPr>
              <p:spPr>
                <a:xfrm>
                  <a:off x="17623240"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2" name="Google Shape;2912;p9"/>
                <p:cNvSpPr txBox="1"/>
                <p:nvPr/>
              </p:nvSpPr>
              <p:spPr>
                <a:xfrm>
                  <a:off x="17442401"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3" name="Google Shape;2913;p9"/>
                <p:cNvSpPr txBox="1"/>
                <p:nvPr/>
              </p:nvSpPr>
              <p:spPr>
                <a:xfrm>
                  <a:off x="17261562" y="4317489"/>
                  <a:ext cx="182880" cy="251635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4" name="Google Shape;2914;p9"/>
                <p:cNvSpPr txBox="1"/>
                <p:nvPr/>
              </p:nvSpPr>
              <p:spPr>
                <a:xfrm>
                  <a:off x="17080723" y="4317489"/>
                  <a:ext cx="182880" cy="251635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5" name="Google Shape;2915;p9"/>
                <p:cNvSpPr txBox="1"/>
                <p:nvPr/>
              </p:nvSpPr>
              <p:spPr>
                <a:xfrm>
                  <a:off x="16899885" y="4317489"/>
                  <a:ext cx="182880" cy="251635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6" name="Google Shape;2916;p9"/>
                <p:cNvSpPr txBox="1"/>
                <p:nvPr/>
              </p:nvSpPr>
              <p:spPr>
                <a:xfrm>
                  <a:off x="16719044" y="4317489"/>
                  <a:ext cx="182880" cy="251635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7" name="Google Shape;2917;p9"/>
                <p:cNvSpPr txBox="1"/>
                <p:nvPr/>
              </p:nvSpPr>
              <p:spPr>
                <a:xfrm>
                  <a:off x="16538206" y="4317489"/>
                  <a:ext cx="182880" cy="251635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2918" name="Google Shape;2918;p9"/>
          <p:cNvSpPr/>
          <p:nvPr/>
        </p:nvSpPr>
        <p:spPr>
          <a:xfrm>
            <a:off x="-7812" y="6498003"/>
            <a:ext cx="12207240" cy="36576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919" name="Google Shape;2919;p9"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0" cy="222645"/>
          </a:xfrm>
          <a:prstGeom prst="rect">
            <a:avLst/>
          </a:prstGeom>
          <a:noFill/>
          <a:ln>
            <a:noFill/>
          </a:ln>
        </p:spPr>
      </p:pic>
      <p:pic>
        <p:nvPicPr>
          <p:cNvPr id="2920" name="Google Shape;2920;p9" descr="Shape&#10;&#10;Description automatically generated with medium confidence"/>
          <p:cNvPicPr preferRelativeResize="0"/>
          <p:nvPr/>
        </p:nvPicPr>
        <p:blipFill rotWithShape="1">
          <a:blip r:embed="rId4">
            <a:alphaModFix/>
          </a:blip>
          <a:srcRect/>
          <a:stretch/>
        </p:blipFill>
        <p:spPr>
          <a:xfrm>
            <a:off x="10930225" y="113975"/>
            <a:ext cx="925350" cy="449275"/>
          </a:xfrm>
          <a:prstGeom prst="rect">
            <a:avLst/>
          </a:prstGeom>
          <a:noFill/>
          <a:ln>
            <a:noFill/>
          </a:ln>
        </p:spPr>
      </p:pic>
      <p:pic>
        <p:nvPicPr>
          <p:cNvPr id="2921" name="Google Shape;2921;p9"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2922" name="Google Shape;2922;p9"/>
          <p:cNvSpPr txBox="1"/>
          <p:nvPr/>
        </p:nvSpPr>
        <p:spPr>
          <a:xfrm>
            <a:off x="5934395" y="6480375"/>
            <a:ext cx="5139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15</a:t>
            </a:r>
            <a:endParaRPr sz="1400" b="0" i="0" u="none" strike="noStrike" cap="none">
              <a:solidFill>
                <a:srgbClr val="000000"/>
              </a:solidFill>
              <a:latin typeface="Arial"/>
              <a:ea typeface="Arial"/>
              <a:cs typeface="Arial"/>
              <a:sym typeface="Arial"/>
            </a:endParaRPr>
          </a:p>
        </p:txBody>
      </p:sp>
      <p:sp>
        <p:nvSpPr>
          <p:cNvPr id="2923" name="Google Shape;2923;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16</a:t>
            </a:fld>
            <a:endParaRPr/>
          </a:p>
        </p:txBody>
      </p:sp>
      <p:pic>
        <p:nvPicPr>
          <p:cNvPr id="2924" name="Google Shape;2924;p9"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2925" name="Google Shape;2925;p9"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2926" name="Google Shape;2926;p9"/>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2927" name="Google Shape;2927;p9" descr="NSF_logo.png (1722×1731)"/>
          <p:cNvPicPr preferRelativeResize="0"/>
          <p:nvPr/>
        </p:nvPicPr>
        <p:blipFill rotWithShape="1">
          <a:blip r:embed="rId8">
            <a:alphaModFix/>
          </a:blip>
          <a:srcRect/>
          <a:stretch/>
        </p:blipFill>
        <p:spPr>
          <a:xfrm>
            <a:off x="1700127" y="-4248"/>
            <a:ext cx="861498" cy="866001"/>
          </a:xfrm>
          <a:prstGeom prst="rect">
            <a:avLst/>
          </a:prstGeom>
          <a:noFill/>
          <a:ln>
            <a:noFill/>
          </a:ln>
        </p:spPr>
      </p:pic>
      <p:pic>
        <p:nvPicPr>
          <p:cNvPr id="2928" name="Google Shape;2928;p9" title="ffff.jpg"/>
          <p:cNvPicPr preferRelativeResize="0"/>
          <p:nvPr/>
        </p:nvPicPr>
        <p:blipFill rotWithShape="1">
          <a:blip r:embed="rId9">
            <a:alphaModFix/>
          </a:blip>
          <a:srcRect/>
          <a:stretch/>
        </p:blipFill>
        <p:spPr>
          <a:xfrm>
            <a:off x="6331978" y="1656590"/>
            <a:ext cx="3024725" cy="4554875"/>
          </a:xfrm>
          <a:prstGeom prst="rect">
            <a:avLst/>
          </a:prstGeom>
          <a:noFill/>
          <a:ln>
            <a:noFill/>
          </a:ln>
        </p:spPr>
      </p:pic>
      <p:pic>
        <p:nvPicPr>
          <p:cNvPr id="2929" name="Google Shape;2929;p9" title="20260630_131113.jpg"/>
          <p:cNvPicPr preferRelativeResize="0"/>
          <p:nvPr/>
        </p:nvPicPr>
        <p:blipFill rotWithShape="1">
          <a:blip r:embed="rId10">
            <a:alphaModFix/>
          </a:blip>
          <a:srcRect/>
          <a:stretch/>
        </p:blipFill>
        <p:spPr>
          <a:xfrm>
            <a:off x="2835297" y="1656592"/>
            <a:ext cx="3416156" cy="4554875"/>
          </a:xfrm>
          <a:prstGeom prst="rect">
            <a:avLst/>
          </a:prstGeom>
          <a:noFill/>
          <a:ln>
            <a:noFill/>
          </a:ln>
        </p:spPr>
      </p:pic>
      <p:sp>
        <p:nvSpPr>
          <p:cNvPr id="2930" name="Google Shape;2930;p9"/>
          <p:cNvSpPr txBox="1"/>
          <p:nvPr/>
        </p:nvSpPr>
        <p:spPr>
          <a:xfrm>
            <a:off x="1444050" y="803200"/>
            <a:ext cx="9303900" cy="714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600"/>
              <a:buFont typeface="Arial"/>
              <a:buNone/>
            </a:pPr>
            <a:r>
              <a:rPr lang="en-US" sz="3600" b="0" i="0" u="sng" strike="noStrike" cap="none">
                <a:solidFill>
                  <a:schemeClr val="dk1"/>
                </a:solidFill>
                <a:latin typeface="Calibri"/>
                <a:ea typeface="Calibri"/>
                <a:cs typeface="Calibri"/>
                <a:sym typeface="Calibri"/>
              </a:rPr>
              <a:t>New Camera Angle: The Front Side View</a:t>
            </a:r>
            <a:endParaRPr sz="3600" b="0" i="0" u="sng" strike="noStrike" cap="non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35"/>
        <p:cNvGrpSpPr/>
        <p:nvPr/>
      </p:nvGrpSpPr>
      <p:grpSpPr>
        <a:xfrm>
          <a:off x="0" y="0"/>
          <a:ext cx="0" cy="0"/>
          <a:chOff x="0" y="0"/>
          <a:chExt cx="0" cy="0"/>
        </a:xfrm>
      </p:grpSpPr>
      <p:grpSp>
        <p:nvGrpSpPr>
          <p:cNvPr id="2936" name="Google Shape;2936;g3f3cdd6a44c_1_399"/>
          <p:cNvGrpSpPr/>
          <p:nvPr/>
        </p:nvGrpSpPr>
        <p:grpSpPr>
          <a:xfrm>
            <a:off x="-7703" y="6324818"/>
            <a:ext cx="12206290" cy="332281"/>
            <a:chOff x="931692" y="4540806"/>
            <a:chExt cx="31987132" cy="1132133"/>
          </a:xfrm>
        </p:grpSpPr>
        <p:grpSp>
          <p:nvGrpSpPr>
            <p:cNvPr id="2937" name="Google Shape;2937;g3f3cdd6a44c_1_399"/>
            <p:cNvGrpSpPr/>
            <p:nvPr/>
          </p:nvGrpSpPr>
          <p:grpSpPr>
            <a:xfrm>
              <a:off x="931692" y="4540806"/>
              <a:ext cx="16002389" cy="1132133"/>
              <a:chOff x="1874938" y="4228518"/>
              <a:chExt cx="12714436" cy="13591038"/>
            </a:xfrm>
          </p:grpSpPr>
          <p:grpSp>
            <p:nvGrpSpPr>
              <p:cNvPr id="2938" name="Google Shape;2938;g3f3cdd6a44c_1_399"/>
              <p:cNvGrpSpPr/>
              <p:nvPr/>
            </p:nvGrpSpPr>
            <p:grpSpPr>
              <a:xfrm>
                <a:off x="1874938" y="4228545"/>
                <a:ext cx="724122" cy="13590988"/>
                <a:chOff x="6763779" y="3610074"/>
                <a:chExt cx="724122" cy="9149100"/>
              </a:xfrm>
            </p:grpSpPr>
            <p:sp>
              <p:nvSpPr>
                <p:cNvPr id="2939" name="Google Shape;2939;g3f3cdd6a44c_1_399"/>
                <p:cNvSpPr txBox="1"/>
                <p:nvPr/>
              </p:nvSpPr>
              <p:spPr>
                <a:xfrm>
                  <a:off x="7304901" y="3610074"/>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0" name="Google Shape;2940;g3f3cdd6a44c_1_399"/>
                <p:cNvSpPr txBox="1"/>
                <p:nvPr/>
              </p:nvSpPr>
              <p:spPr>
                <a:xfrm>
                  <a:off x="7124526" y="3610074"/>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1" name="Google Shape;2941;g3f3cdd6a44c_1_399"/>
                <p:cNvSpPr txBox="1"/>
                <p:nvPr/>
              </p:nvSpPr>
              <p:spPr>
                <a:xfrm>
                  <a:off x="6944153" y="3610074"/>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2" name="Google Shape;2942;g3f3cdd6a44c_1_399"/>
                <p:cNvSpPr txBox="1"/>
                <p:nvPr/>
              </p:nvSpPr>
              <p:spPr>
                <a:xfrm>
                  <a:off x="6763779" y="3610074"/>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943" name="Google Shape;2943;g3f3cdd6a44c_1_399"/>
              <p:cNvGrpSpPr/>
              <p:nvPr/>
            </p:nvGrpSpPr>
            <p:grpSpPr>
              <a:xfrm>
                <a:off x="2589876" y="4228518"/>
                <a:ext cx="4171622" cy="13590900"/>
                <a:chOff x="589212" y="5453559"/>
                <a:chExt cx="4171622" cy="9060600"/>
              </a:xfrm>
            </p:grpSpPr>
            <p:grpSp>
              <p:nvGrpSpPr>
                <p:cNvPr id="2944" name="Google Shape;2944;g3f3cdd6a44c_1_399"/>
                <p:cNvGrpSpPr/>
                <p:nvPr/>
              </p:nvGrpSpPr>
              <p:grpSpPr>
                <a:xfrm>
                  <a:off x="2213483" y="5453559"/>
                  <a:ext cx="2547351" cy="9060600"/>
                  <a:chOff x="2126394" y="6201753"/>
                  <a:chExt cx="2547351" cy="9060600"/>
                </a:xfrm>
              </p:grpSpPr>
              <p:sp>
                <p:nvSpPr>
                  <p:cNvPr id="2945" name="Google Shape;2945;g3f3cdd6a44c_1_399"/>
                  <p:cNvSpPr txBox="1"/>
                  <p:nvPr/>
                </p:nvSpPr>
                <p:spPr>
                  <a:xfrm>
                    <a:off x="2126394"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6" name="Google Shape;2946;g3f3cdd6a44c_1_399"/>
                  <p:cNvSpPr txBox="1"/>
                  <p:nvPr/>
                </p:nvSpPr>
                <p:spPr>
                  <a:xfrm>
                    <a:off x="2853887"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7" name="Google Shape;2947;g3f3cdd6a44c_1_399"/>
                  <p:cNvSpPr txBox="1"/>
                  <p:nvPr/>
                </p:nvSpPr>
                <p:spPr>
                  <a:xfrm>
                    <a:off x="2672013"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8" name="Google Shape;2948;g3f3cdd6a44c_1_399"/>
                  <p:cNvSpPr txBox="1"/>
                  <p:nvPr/>
                </p:nvSpPr>
                <p:spPr>
                  <a:xfrm>
                    <a:off x="2308267"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9" name="Google Shape;2949;g3f3cdd6a44c_1_399"/>
                  <p:cNvSpPr txBox="1"/>
                  <p:nvPr/>
                </p:nvSpPr>
                <p:spPr>
                  <a:xfrm>
                    <a:off x="2490140"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0" name="Google Shape;2950;g3f3cdd6a44c_1_399"/>
                  <p:cNvSpPr txBox="1"/>
                  <p:nvPr/>
                </p:nvSpPr>
                <p:spPr>
                  <a:xfrm>
                    <a:off x="303576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1" name="Google Shape;2951;g3f3cdd6a44c_1_399"/>
                  <p:cNvSpPr txBox="1"/>
                  <p:nvPr/>
                </p:nvSpPr>
                <p:spPr>
                  <a:xfrm>
                    <a:off x="3217631"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2" name="Google Shape;2952;g3f3cdd6a44c_1_399"/>
                  <p:cNvSpPr txBox="1"/>
                  <p:nvPr/>
                </p:nvSpPr>
                <p:spPr>
                  <a:xfrm>
                    <a:off x="3399505"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3" name="Google Shape;2953;g3f3cdd6a44c_1_399"/>
                  <p:cNvSpPr txBox="1"/>
                  <p:nvPr/>
                </p:nvSpPr>
                <p:spPr>
                  <a:xfrm>
                    <a:off x="3581378"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4" name="Google Shape;2954;g3f3cdd6a44c_1_399"/>
                  <p:cNvSpPr txBox="1"/>
                  <p:nvPr/>
                </p:nvSpPr>
                <p:spPr>
                  <a:xfrm>
                    <a:off x="3945124"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5" name="Google Shape;2955;g3f3cdd6a44c_1_399"/>
                  <p:cNvSpPr txBox="1"/>
                  <p:nvPr/>
                </p:nvSpPr>
                <p:spPr>
                  <a:xfrm>
                    <a:off x="4126997"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6" name="Google Shape;2956;g3f3cdd6a44c_1_399"/>
                  <p:cNvSpPr txBox="1"/>
                  <p:nvPr/>
                </p:nvSpPr>
                <p:spPr>
                  <a:xfrm>
                    <a:off x="430887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7" name="Google Shape;2957;g3f3cdd6a44c_1_399"/>
                  <p:cNvSpPr txBox="1"/>
                  <p:nvPr/>
                </p:nvSpPr>
                <p:spPr>
                  <a:xfrm>
                    <a:off x="4490745" y="6201753"/>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8" name="Google Shape;2958;g3f3cdd6a44c_1_399"/>
                  <p:cNvSpPr txBox="1"/>
                  <p:nvPr/>
                </p:nvSpPr>
                <p:spPr>
                  <a:xfrm>
                    <a:off x="3763251"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959" name="Google Shape;2959;g3f3cdd6a44c_1_399"/>
                <p:cNvGrpSpPr/>
                <p:nvPr/>
              </p:nvGrpSpPr>
              <p:grpSpPr>
                <a:xfrm>
                  <a:off x="589212" y="5453559"/>
                  <a:ext cx="1622103" cy="9060600"/>
                  <a:chOff x="589212" y="5453048"/>
                  <a:chExt cx="1622103" cy="9060600"/>
                </a:xfrm>
              </p:grpSpPr>
              <p:sp>
                <p:nvSpPr>
                  <p:cNvPr id="2960" name="Google Shape;2960;g3f3cdd6a44c_1_399"/>
                  <p:cNvSpPr txBox="1"/>
                  <p:nvPr/>
                </p:nvSpPr>
                <p:spPr>
                  <a:xfrm>
                    <a:off x="1128876" y="5453048"/>
                    <a:ext cx="183000" cy="90606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1" name="Google Shape;2961;g3f3cdd6a44c_1_399"/>
                  <p:cNvSpPr txBox="1"/>
                  <p:nvPr/>
                </p:nvSpPr>
                <p:spPr>
                  <a:xfrm>
                    <a:off x="948988"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2" name="Google Shape;2962;g3f3cdd6a44c_1_399"/>
                  <p:cNvSpPr txBox="1"/>
                  <p:nvPr/>
                </p:nvSpPr>
                <p:spPr>
                  <a:xfrm>
                    <a:off x="769101"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3" name="Google Shape;2963;g3f3cdd6a44c_1_399"/>
                  <p:cNvSpPr txBox="1"/>
                  <p:nvPr/>
                </p:nvSpPr>
                <p:spPr>
                  <a:xfrm>
                    <a:off x="589212"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4" name="Google Shape;2964;g3f3cdd6a44c_1_399"/>
                  <p:cNvSpPr txBox="1"/>
                  <p:nvPr/>
                </p:nvSpPr>
                <p:spPr>
                  <a:xfrm>
                    <a:off x="2028315"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5" name="Google Shape;2965;g3f3cdd6a44c_1_399"/>
                  <p:cNvSpPr txBox="1"/>
                  <p:nvPr/>
                </p:nvSpPr>
                <p:spPr>
                  <a:xfrm>
                    <a:off x="1308765" y="5453048"/>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6" name="Google Shape;2966;g3f3cdd6a44c_1_399"/>
                  <p:cNvSpPr txBox="1"/>
                  <p:nvPr/>
                </p:nvSpPr>
                <p:spPr>
                  <a:xfrm>
                    <a:off x="1488652"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7" name="Google Shape;2967;g3f3cdd6a44c_1_399"/>
                  <p:cNvSpPr txBox="1"/>
                  <p:nvPr/>
                </p:nvSpPr>
                <p:spPr>
                  <a:xfrm>
                    <a:off x="1668540"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8" name="Google Shape;2968;g3f3cdd6a44c_1_399"/>
                  <p:cNvSpPr txBox="1"/>
                  <p:nvPr/>
                </p:nvSpPr>
                <p:spPr>
                  <a:xfrm>
                    <a:off x="1848427"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969" name="Google Shape;2969;g3f3cdd6a44c_1_399"/>
              <p:cNvGrpSpPr/>
              <p:nvPr/>
            </p:nvGrpSpPr>
            <p:grpSpPr>
              <a:xfrm>
                <a:off x="6752314" y="4228568"/>
                <a:ext cx="911322" cy="13590988"/>
                <a:chOff x="11540841" y="6900050"/>
                <a:chExt cx="911322" cy="9149100"/>
              </a:xfrm>
            </p:grpSpPr>
            <p:sp>
              <p:nvSpPr>
                <p:cNvPr id="2970" name="Google Shape;2970;g3f3cdd6a44c_1_399"/>
                <p:cNvSpPr txBox="1"/>
                <p:nvPr/>
              </p:nvSpPr>
              <p:spPr>
                <a:xfrm>
                  <a:off x="12087084" y="6900050"/>
                  <a:ext cx="183000" cy="91491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1" name="Google Shape;2971;g3f3cdd6a44c_1_399"/>
                <p:cNvSpPr txBox="1"/>
                <p:nvPr/>
              </p:nvSpPr>
              <p:spPr>
                <a:xfrm>
                  <a:off x="11905003" y="6900050"/>
                  <a:ext cx="183000" cy="91491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2" name="Google Shape;2972;g3f3cdd6a44c_1_399"/>
                <p:cNvSpPr txBox="1"/>
                <p:nvPr/>
              </p:nvSpPr>
              <p:spPr>
                <a:xfrm>
                  <a:off x="11722922"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3" name="Google Shape;2973;g3f3cdd6a44c_1_399"/>
                <p:cNvSpPr txBox="1"/>
                <p:nvPr/>
              </p:nvSpPr>
              <p:spPr>
                <a:xfrm>
                  <a:off x="11540841" y="6900050"/>
                  <a:ext cx="183000" cy="91491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4" name="Google Shape;2974;g3f3cdd6a44c_1_399"/>
                <p:cNvSpPr txBox="1"/>
                <p:nvPr/>
              </p:nvSpPr>
              <p:spPr>
                <a:xfrm>
                  <a:off x="12269163"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975" name="Google Shape;2975;g3f3cdd6a44c_1_399"/>
              <p:cNvGrpSpPr/>
              <p:nvPr/>
            </p:nvGrpSpPr>
            <p:grpSpPr>
              <a:xfrm>
                <a:off x="7654454" y="4228555"/>
                <a:ext cx="2782652" cy="13590988"/>
                <a:chOff x="13486776" y="5144310"/>
                <a:chExt cx="2782652" cy="9149100"/>
              </a:xfrm>
            </p:grpSpPr>
            <p:sp>
              <p:nvSpPr>
                <p:cNvPr id="2976" name="Google Shape;2976;g3f3cdd6a44c_1_399"/>
                <p:cNvSpPr txBox="1"/>
                <p:nvPr/>
              </p:nvSpPr>
              <p:spPr>
                <a:xfrm>
                  <a:off x="13486776" y="5144310"/>
                  <a:ext cx="183000" cy="91491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7" name="Google Shape;2977;g3f3cdd6a44c_1_399"/>
                <p:cNvSpPr txBox="1"/>
                <p:nvPr/>
              </p:nvSpPr>
              <p:spPr>
                <a:xfrm>
                  <a:off x="13660086"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8" name="Google Shape;2978;g3f3cdd6a44c_1_399"/>
                <p:cNvSpPr txBox="1"/>
                <p:nvPr/>
              </p:nvSpPr>
              <p:spPr>
                <a:xfrm>
                  <a:off x="13833397" y="5144310"/>
                  <a:ext cx="183000" cy="91491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9" name="Google Shape;2979;g3f3cdd6a44c_1_399"/>
                <p:cNvSpPr txBox="1"/>
                <p:nvPr/>
              </p:nvSpPr>
              <p:spPr>
                <a:xfrm>
                  <a:off x="1400670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0" name="Google Shape;2980;g3f3cdd6a44c_1_399"/>
                <p:cNvSpPr txBox="1"/>
                <p:nvPr/>
              </p:nvSpPr>
              <p:spPr>
                <a:xfrm>
                  <a:off x="1418001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1" name="Google Shape;2981;g3f3cdd6a44c_1_399"/>
                <p:cNvSpPr txBox="1"/>
                <p:nvPr/>
              </p:nvSpPr>
              <p:spPr>
                <a:xfrm>
                  <a:off x="14353326" y="5144310"/>
                  <a:ext cx="183000" cy="91491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2" name="Google Shape;2982;g3f3cdd6a44c_1_399"/>
                <p:cNvSpPr txBox="1"/>
                <p:nvPr/>
              </p:nvSpPr>
              <p:spPr>
                <a:xfrm>
                  <a:off x="1452663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3" name="Google Shape;2983;g3f3cdd6a44c_1_399"/>
                <p:cNvSpPr txBox="1"/>
                <p:nvPr/>
              </p:nvSpPr>
              <p:spPr>
                <a:xfrm>
                  <a:off x="14699947"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4" name="Google Shape;2984;g3f3cdd6a44c_1_399"/>
                <p:cNvSpPr txBox="1"/>
                <p:nvPr/>
              </p:nvSpPr>
              <p:spPr>
                <a:xfrm>
                  <a:off x="15046566" y="5144310"/>
                  <a:ext cx="183000" cy="91491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5" name="Google Shape;2985;g3f3cdd6a44c_1_399"/>
                <p:cNvSpPr txBox="1"/>
                <p:nvPr/>
              </p:nvSpPr>
              <p:spPr>
                <a:xfrm>
                  <a:off x="1591311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6" name="Google Shape;2986;g3f3cdd6a44c_1_399"/>
                <p:cNvSpPr txBox="1"/>
                <p:nvPr/>
              </p:nvSpPr>
              <p:spPr>
                <a:xfrm>
                  <a:off x="15566495" y="5144310"/>
                  <a:ext cx="183000" cy="91491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7" name="Google Shape;2987;g3f3cdd6a44c_1_399"/>
                <p:cNvSpPr txBox="1"/>
                <p:nvPr/>
              </p:nvSpPr>
              <p:spPr>
                <a:xfrm>
                  <a:off x="1521987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8" name="Google Shape;2988;g3f3cdd6a44c_1_399"/>
                <p:cNvSpPr txBox="1"/>
                <p:nvPr/>
              </p:nvSpPr>
              <p:spPr>
                <a:xfrm>
                  <a:off x="15393186" y="5144310"/>
                  <a:ext cx="183000" cy="91491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9" name="Google Shape;2989;g3f3cdd6a44c_1_399"/>
                <p:cNvSpPr txBox="1"/>
                <p:nvPr/>
              </p:nvSpPr>
              <p:spPr>
                <a:xfrm>
                  <a:off x="1487325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0" name="Google Shape;2990;g3f3cdd6a44c_1_399"/>
                <p:cNvSpPr txBox="1"/>
                <p:nvPr/>
              </p:nvSpPr>
              <p:spPr>
                <a:xfrm>
                  <a:off x="1573980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1" name="Google Shape;2991;g3f3cdd6a44c_1_399"/>
                <p:cNvSpPr txBox="1"/>
                <p:nvPr/>
              </p:nvSpPr>
              <p:spPr>
                <a:xfrm>
                  <a:off x="16086428" y="5144310"/>
                  <a:ext cx="183000" cy="91491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992" name="Google Shape;2992;g3f3cdd6a44c_1_399"/>
              <p:cNvGrpSpPr/>
              <p:nvPr/>
            </p:nvGrpSpPr>
            <p:grpSpPr>
              <a:xfrm>
                <a:off x="10427923" y="4228549"/>
                <a:ext cx="4161451" cy="13590988"/>
                <a:chOff x="16176528" y="4317489"/>
                <a:chExt cx="4161451" cy="9149100"/>
              </a:xfrm>
            </p:grpSpPr>
            <p:sp>
              <p:nvSpPr>
                <p:cNvPr id="2993" name="Google Shape;2993;g3f3cdd6a44c_1_399"/>
                <p:cNvSpPr txBox="1"/>
                <p:nvPr/>
              </p:nvSpPr>
              <p:spPr>
                <a:xfrm>
                  <a:off x="19974147"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4" name="Google Shape;2994;g3f3cdd6a44c_1_399"/>
                <p:cNvSpPr txBox="1"/>
                <p:nvPr/>
              </p:nvSpPr>
              <p:spPr>
                <a:xfrm>
                  <a:off x="19612469"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5" name="Google Shape;2995;g3f3cdd6a44c_1_399"/>
                <p:cNvSpPr txBox="1"/>
                <p:nvPr/>
              </p:nvSpPr>
              <p:spPr>
                <a:xfrm>
                  <a:off x="19793308"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6" name="Google Shape;2996;g3f3cdd6a44c_1_399"/>
                <p:cNvSpPr txBox="1"/>
                <p:nvPr/>
              </p:nvSpPr>
              <p:spPr>
                <a:xfrm>
                  <a:off x="20154979"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7" name="Google Shape;2997;g3f3cdd6a44c_1_399"/>
                <p:cNvSpPr txBox="1"/>
                <p:nvPr/>
              </p:nvSpPr>
              <p:spPr>
                <a:xfrm>
                  <a:off x="16357367" y="4317489"/>
                  <a:ext cx="183000" cy="91491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8" name="Google Shape;2998;g3f3cdd6a44c_1_399"/>
                <p:cNvSpPr txBox="1"/>
                <p:nvPr/>
              </p:nvSpPr>
              <p:spPr>
                <a:xfrm>
                  <a:off x="1617652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99" name="Google Shape;2999;g3f3cdd6a44c_1_399"/>
                <p:cNvSpPr txBox="1"/>
                <p:nvPr/>
              </p:nvSpPr>
              <p:spPr>
                <a:xfrm>
                  <a:off x="18527435"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0" name="Google Shape;3000;g3f3cdd6a44c_1_399"/>
                <p:cNvSpPr txBox="1"/>
                <p:nvPr/>
              </p:nvSpPr>
              <p:spPr>
                <a:xfrm>
                  <a:off x="19250791" y="4317489"/>
                  <a:ext cx="183000" cy="91491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1" name="Google Shape;3001;g3f3cdd6a44c_1_399"/>
                <p:cNvSpPr txBox="1"/>
                <p:nvPr/>
              </p:nvSpPr>
              <p:spPr>
                <a:xfrm>
                  <a:off x="19069953"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2" name="Google Shape;3002;g3f3cdd6a44c_1_399"/>
                <p:cNvSpPr txBox="1"/>
                <p:nvPr/>
              </p:nvSpPr>
              <p:spPr>
                <a:xfrm>
                  <a:off x="19431630"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3" name="Google Shape;3003;g3f3cdd6a44c_1_399"/>
                <p:cNvSpPr txBox="1"/>
                <p:nvPr/>
              </p:nvSpPr>
              <p:spPr>
                <a:xfrm>
                  <a:off x="1888911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4" name="Google Shape;3004;g3f3cdd6a44c_1_399"/>
                <p:cNvSpPr txBox="1"/>
                <p:nvPr/>
              </p:nvSpPr>
              <p:spPr>
                <a:xfrm>
                  <a:off x="18708274"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5" name="Google Shape;3005;g3f3cdd6a44c_1_399"/>
                <p:cNvSpPr txBox="1"/>
                <p:nvPr/>
              </p:nvSpPr>
              <p:spPr>
                <a:xfrm>
                  <a:off x="18165757" y="4317489"/>
                  <a:ext cx="183000" cy="91491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6" name="Google Shape;3006;g3f3cdd6a44c_1_399"/>
                <p:cNvSpPr txBox="1"/>
                <p:nvPr/>
              </p:nvSpPr>
              <p:spPr>
                <a:xfrm>
                  <a:off x="1834659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7" name="Google Shape;3007;g3f3cdd6a44c_1_399"/>
                <p:cNvSpPr txBox="1"/>
                <p:nvPr/>
              </p:nvSpPr>
              <p:spPr>
                <a:xfrm>
                  <a:off x="17984919"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8" name="Google Shape;3008;g3f3cdd6a44c_1_399"/>
                <p:cNvSpPr txBox="1"/>
                <p:nvPr/>
              </p:nvSpPr>
              <p:spPr>
                <a:xfrm>
                  <a:off x="1780407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09" name="Google Shape;3009;g3f3cdd6a44c_1_399"/>
                <p:cNvSpPr txBox="1"/>
                <p:nvPr/>
              </p:nvSpPr>
              <p:spPr>
                <a:xfrm>
                  <a:off x="17623240"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0" name="Google Shape;3010;g3f3cdd6a44c_1_399"/>
                <p:cNvSpPr txBox="1"/>
                <p:nvPr/>
              </p:nvSpPr>
              <p:spPr>
                <a:xfrm>
                  <a:off x="17442401"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1" name="Google Shape;3011;g3f3cdd6a44c_1_399"/>
                <p:cNvSpPr txBox="1"/>
                <p:nvPr/>
              </p:nvSpPr>
              <p:spPr>
                <a:xfrm>
                  <a:off x="17261562"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2" name="Google Shape;3012;g3f3cdd6a44c_1_399"/>
                <p:cNvSpPr txBox="1"/>
                <p:nvPr/>
              </p:nvSpPr>
              <p:spPr>
                <a:xfrm>
                  <a:off x="1708072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3" name="Google Shape;3013;g3f3cdd6a44c_1_399"/>
                <p:cNvSpPr txBox="1"/>
                <p:nvPr/>
              </p:nvSpPr>
              <p:spPr>
                <a:xfrm>
                  <a:off x="16899885" y="4317489"/>
                  <a:ext cx="183000" cy="91491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4" name="Google Shape;3014;g3f3cdd6a44c_1_399"/>
                <p:cNvSpPr txBox="1"/>
                <p:nvPr/>
              </p:nvSpPr>
              <p:spPr>
                <a:xfrm>
                  <a:off x="16719044" y="4317489"/>
                  <a:ext cx="183000" cy="91491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5" name="Google Shape;3015;g3f3cdd6a44c_1_399"/>
                <p:cNvSpPr txBox="1"/>
                <p:nvPr/>
              </p:nvSpPr>
              <p:spPr>
                <a:xfrm>
                  <a:off x="1653820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016" name="Google Shape;3016;g3f3cdd6a44c_1_399"/>
            <p:cNvGrpSpPr/>
            <p:nvPr/>
          </p:nvGrpSpPr>
          <p:grpSpPr>
            <a:xfrm>
              <a:off x="16916435" y="4540806"/>
              <a:ext cx="16002389" cy="1132133"/>
              <a:chOff x="1874938" y="4228518"/>
              <a:chExt cx="12714436" cy="13591038"/>
            </a:xfrm>
          </p:grpSpPr>
          <p:grpSp>
            <p:nvGrpSpPr>
              <p:cNvPr id="3017" name="Google Shape;3017;g3f3cdd6a44c_1_399"/>
              <p:cNvGrpSpPr/>
              <p:nvPr/>
            </p:nvGrpSpPr>
            <p:grpSpPr>
              <a:xfrm>
                <a:off x="1874938" y="4228545"/>
                <a:ext cx="724122" cy="13590988"/>
                <a:chOff x="6763779" y="3610074"/>
                <a:chExt cx="724122" cy="9149100"/>
              </a:xfrm>
            </p:grpSpPr>
            <p:sp>
              <p:nvSpPr>
                <p:cNvPr id="3018" name="Google Shape;3018;g3f3cdd6a44c_1_399"/>
                <p:cNvSpPr txBox="1"/>
                <p:nvPr/>
              </p:nvSpPr>
              <p:spPr>
                <a:xfrm>
                  <a:off x="7304901" y="3610074"/>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9" name="Google Shape;3019;g3f3cdd6a44c_1_399"/>
                <p:cNvSpPr txBox="1"/>
                <p:nvPr/>
              </p:nvSpPr>
              <p:spPr>
                <a:xfrm>
                  <a:off x="7124526" y="3610074"/>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0" name="Google Shape;3020;g3f3cdd6a44c_1_399"/>
                <p:cNvSpPr txBox="1"/>
                <p:nvPr/>
              </p:nvSpPr>
              <p:spPr>
                <a:xfrm>
                  <a:off x="6944153" y="3610074"/>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1" name="Google Shape;3021;g3f3cdd6a44c_1_399"/>
                <p:cNvSpPr txBox="1"/>
                <p:nvPr/>
              </p:nvSpPr>
              <p:spPr>
                <a:xfrm>
                  <a:off x="6763779" y="3610074"/>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022" name="Google Shape;3022;g3f3cdd6a44c_1_399"/>
              <p:cNvGrpSpPr/>
              <p:nvPr/>
            </p:nvGrpSpPr>
            <p:grpSpPr>
              <a:xfrm>
                <a:off x="2589876" y="4228518"/>
                <a:ext cx="4171622" cy="13590900"/>
                <a:chOff x="589212" y="5453559"/>
                <a:chExt cx="4171622" cy="9060600"/>
              </a:xfrm>
            </p:grpSpPr>
            <p:grpSp>
              <p:nvGrpSpPr>
                <p:cNvPr id="3023" name="Google Shape;3023;g3f3cdd6a44c_1_399"/>
                <p:cNvGrpSpPr/>
                <p:nvPr/>
              </p:nvGrpSpPr>
              <p:grpSpPr>
                <a:xfrm>
                  <a:off x="2213483" y="5453559"/>
                  <a:ext cx="2547351" cy="9060600"/>
                  <a:chOff x="2126394" y="6201753"/>
                  <a:chExt cx="2547351" cy="9060600"/>
                </a:xfrm>
              </p:grpSpPr>
              <p:sp>
                <p:nvSpPr>
                  <p:cNvPr id="3024" name="Google Shape;3024;g3f3cdd6a44c_1_399"/>
                  <p:cNvSpPr txBox="1"/>
                  <p:nvPr/>
                </p:nvSpPr>
                <p:spPr>
                  <a:xfrm>
                    <a:off x="2126394"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5" name="Google Shape;3025;g3f3cdd6a44c_1_399"/>
                  <p:cNvSpPr txBox="1"/>
                  <p:nvPr/>
                </p:nvSpPr>
                <p:spPr>
                  <a:xfrm>
                    <a:off x="2853887"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6" name="Google Shape;3026;g3f3cdd6a44c_1_399"/>
                  <p:cNvSpPr txBox="1"/>
                  <p:nvPr/>
                </p:nvSpPr>
                <p:spPr>
                  <a:xfrm>
                    <a:off x="2672013"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7" name="Google Shape;3027;g3f3cdd6a44c_1_399"/>
                  <p:cNvSpPr txBox="1"/>
                  <p:nvPr/>
                </p:nvSpPr>
                <p:spPr>
                  <a:xfrm>
                    <a:off x="2308267"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8" name="Google Shape;3028;g3f3cdd6a44c_1_399"/>
                  <p:cNvSpPr txBox="1"/>
                  <p:nvPr/>
                </p:nvSpPr>
                <p:spPr>
                  <a:xfrm>
                    <a:off x="2490140"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9" name="Google Shape;3029;g3f3cdd6a44c_1_399"/>
                  <p:cNvSpPr txBox="1"/>
                  <p:nvPr/>
                </p:nvSpPr>
                <p:spPr>
                  <a:xfrm>
                    <a:off x="303576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0" name="Google Shape;3030;g3f3cdd6a44c_1_399"/>
                  <p:cNvSpPr txBox="1"/>
                  <p:nvPr/>
                </p:nvSpPr>
                <p:spPr>
                  <a:xfrm>
                    <a:off x="3217631" y="6201753"/>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1" name="Google Shape;3031;g3f3cdd6a44c_1_399"/>
                  <p:cNvSpPr txBox="1"/>
                  <p:nvPr/>
                </p:nvSpPr>
                <p:spPr>
                  <a:xfrm>
                    <a:off x="3399505"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2" name="Google Shape;3032;g3f3cdd6a44c_1_399"/>
                  <p:cNvSpPr txBox="1"/>
                  <p:nvPr/>
                </p:nvSpPr>
                <p:spPr>
                  <a:xfrm>
                    <a:off x="3581378"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3" name="Google Shape;3033;g3f3cdd6a44c_1_399"/>
                  <p:cNvSpPr txBox="1"/>
                  <p:nvPr/>
                </p:nvSpPr>
                <p:spPr>
                  <a:xfrm>
                    <a:off x="3945124" y="6201753"/>
                    <a:ext cx="183000" cy="90606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4" name="Google Shape;3034;g3f3cdd6a44c_1_399"/>
                  <p:cNvSpPr txBox="1"/>
                  <p:nvPr/>
                </p:nvSpPr>
                <p:spPr>
                  <a:xfrm>
                    <a:off x="4126997" y="6201753"/>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5" name="Google Shape;3035;g3f3cdd6a44c_1_399"/>
                  <p:cNvSpPr txBox="1"/>
                  <p:nvPr/>
                </p:nvSpPr>
                <p:spPr>
                  <a:xfrm>
                    <a:off x="4308870" y="6201753"/>
                    <a:ext cx="183000" cy="90606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6" name="Google Shape;3036;g3f3cdd6a44c_1_399"/>
                  <p:cNvSpPr txBox="1"/>
                  <p:nvPr/>
                </p:nvSpPr>
                <p:spPr>
                  <a:xfrm>
                    <a:off x="4490745" y="6201753"/>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7" name="Google Shape;3037;g3f3cdd6a44c_1_399"/>
                  <p:cNvSpPr txBox="1"/>
                  <p:nvPr/>
                </p:nvSpPr>
                <p:spPr>
                  <a:xfrm>
                    <a:off x="3763251" y="6201753"/>
                    <a:ext cx="183000" cy="90606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038" name="Google Shape;3038;g3f3cdd6a44c_1_399"/>
                <p:cNvGrpSpPr/>
                <p:nvPr/>
              </p:nvGrpSpPr>
              <p:grpSpPr>
                <a:xfrm>
                  <a:off x="589212" y="5453559"/>
                  <a:ext cx="1622103" cy="9060600"/>
                  <a:chOff x="589212" y="5453048"/>
                  <a:chExt cx="1622103" cy="9060600"/>
                </a:xfrm>
              </p:grpSpPr>
              <p:sp>
                <p:nvSpPr>
                  <p:cNvPr id="3039" name="Google Shape;3039;g3f3cdd6a44c_1_399"/>
                  <p:cNvSpPr txBox="1"/>
                  <p:nvPr/>
                </p:nvSpPr>
                <p:spPr>
                  <a:xfrm>
                    <a:off x="1128876" y="5453048"/>
                    <a:ext cx="183000" cy="90606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0" name="Google Shape;3040;g3f3cdd6a44c_1_399"/>
                  <p:cNvSpPr txBox="1"/>
                  <p:nvPr/>
                </p:nvSpPr>
                <p:spPr>
                  <a:xfrm>
                    <a:off x="948988"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1" name="Google Shape;3041;g3f3cdd6a44c_1_399"/>
                  <p:cNvSpPr txBox="1"/>
                  <p:nvPr/>
                </p:nvSpPr>
                <p:spPr>
                  <a:xfrm>
                    <a:off x="769101"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2" name="Google Shape;3042;g3f3cdd6a44c_1_399"/>
                  <p:cNvSpPr txBox="1"/>
                  <p:nvPr/>
                </p:nvSpPr>
                <p:spPr>
                  <a:xfrm>
                    <a:off x="589212"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3" name="Google Shape;3043;g3f3cdd6a44c_1_399"/>
                  <p:cNvSpPr txBox="1"/>
                  <p:nvPr/>
                </p:nvSpPr>
                <p:spPr>
                  <a:xfrm>
                    <a:off x="2028315" y="5453048"/>
                    <a:ext cx="183000" cy="90606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4" name="Google Shape;3044;g3f3cdd6a44c_1_399"/>
                  <p:cNvSpPr txBox="1"/>
                  <p:nvPr/>
                </p:nvSpPr>
                <p:spPr>
                  <a:xfrm>
                    <a:off x="1308765" y="5453048"/>
                    <a:ext cx="183000" cy="90606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5" name="Google Shape;3045;g3f3cdd6a44c_1_399"/>
                  <p:cNvSpPr txBox="1"/>
                  <p:nvPr/>
                </p:nvSpPr>
                <p:spPr>
                  <a:xfrm>
                    <a:off x="1488652"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6" name="Google Shape;3046;g3f3cdd6a44c_1_399"/>
                  <p:cNvSpPr txBox="1"/>
                  <p:nvPr/>
                </p:nvSpPr>
                <p:spPr>
                  <a:xfrm>
                    <a:off x="1668540" y="5453048"/>
                    <a:ext cx="183000" cy="90606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7" name="Google Shape;3047;g3f3cdd6a44c_1_399"/>
                  <p:cNvSpPr txBox="1"/>
                  <p:nvPr/>
                </p:nvSpPr>
                <p:spPr>
                  <a:xfrm>
                    <a:off x="1848427" y="5453048"/>
                    <a:ext cx="183000" cy="90606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048" name="Google Shape;3048;g3f3cdd6a44c_1_399"/>
              <p:cNvGrpSpPr/>
              <p:nvPr/>
            </p:nvGrpSpPr>
            <p:grpSpPr>
              <a:xfrm>
                <a:off x="6752314" y="4228568"/>
                <a:ext cx="911322" cy="13590988"/>
                <a:chOff x="11540841" y="6900050"/>
                <a:chExt cx="911322" cy="9149100"/>
              </a:xfrm>
            </p:grpSpPr>
            <p:sp>
              <p:nvSpPr>
                <p:cNvPr id="3049" name="Google Shape;3049;g3f3cdd6a44c_1_399"/>
                <p:cNvSpPr txBox="1"/>
                <p:nvPr/>
              </p:nvSpPr>
              <p:spPr>
                <a:xfrm>
                  <a:off x="12087084" y="6900050"/>
                  <a:ext cx="183000" cy="91491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0" name="Google Shape;3050;g3f3cdd6a44c_1_399"/>
                <p:cNvSpPr txBox="1"/>
                <p:nvPr/>
              </p:nvSpPr>
              <p:spPr>
                <a:xfrm>
                  <a:off x="11905003" y="6900050"/>
                  <a:ext cx="183000" cy="91491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1" name="Google Shape;3051;g3f3cdd6a44c_1_399"/>
                <p:cNvSpPr txBox="1"/>
                <p:nvPr/>
              </p:nvSpPr>
              <p:spPr>
                <a:xfrm>
                  <a:off x="11722922"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2" name="Google Shape;3052;g3f3cdd6a44c_1_399"/>
                <p:cNvSpPr txBox="1"/>
                <p:nvPr/>
              </p:nvSpPr>
              <p:spPr>
                <a:xfrm>
                  <a:off x="11540841" y="6900050"/>
                  <a:ext cx="183000" cy="91491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3" name="Google Shape;3053;g3f3cdd6a44c_1_399"/>
                <p:cNvSpPr txBox="1"/>
                <p:nvPr/>
              </p:nvSpPr>
              <p:spPr>
                <a:xfrm>
                  <a:off x="12269163" y="6900050"/>
                  <a:ext cx="183000" cy="91491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054" name="Google Shape;3054;g3f3cdd6a44c_1_399"/>
              <p:cNvGrpSpPr/>
              <p:nvPr/>
            </p:nvGrpSpPr>
            <p:grpSpPr>
              <a:xfrm>
                <a:off x="7654454" y="4228555"/>
                <a:ext cx="2782652" cy="13590988"/>
                <a:chOff x="13486776" y="5144310"/>
                <a:chExt cx="2782652" cy="9149100"/>
              </a:xfrm>
            </p:grpSpPr>
            <p:sp>
              <p:nvSpPr>
                <p:cNvPr id="3055" name="Google Shape;3055;g3f3cdd6a44c_1_399"/>
                <p:cNvSpPr txBox="1"/>
                <p:nvPr/>
              </p:nvSpPr>
              <p:spPr>
                <a:xfrm>
                  <a:off x="13486776" y="5144310"/>
                  <a:ext cx="183000" cy="91491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6" name="Google Shape;3056;g3f3cdd6a44c_1_399"/>
                <p:cNvSpPr txBox="1"/>
                <p:nvPr/>
              </p:nvSpPr>
              <p:spPr>
                <a:xfrm>
                  <a:off x="13660086"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7" name="Google Shape;3057;g3f3cdd6a44c_1_399"/>
                <p:cNvSpPr txBox="1"/>
                <p:nvPr/>
              </p:nvSpPr>
              <p:spPr>
                <a:xfrm>
                  <a:off x="13833397" y="5144310"/>
                  <a:ext cx="183000" cy="91491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8" name="Google Shape;3058;g3f3cdd6a44c_1_399"/>
                <p:cNvSpPr txBox="1"/>
                <p:nvPr/>
              </p:nvSpPr>
              <p:spPr>
                <a:xfrm>
                  <a:off x="1400670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9" name="Google Shape;3059;g3f3cdd6a44c_1_399"/>
                <p:cNvSpPr txBox="1"/>
                <p:nvPr/>
              </p:nvSpPr>
              <p:spPr>
                <a:xfrm>
                  <a:off x="1418001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0" name="Google Shape;3060;g3f3cdd6a44c_1_399"/>
                <p:cNvSpPr txBox="1"/>
                <p:nvPr/>
              </p:nvSpPr>
              <p:spPr>
                <a:xfrm>
                  <a:off x="14353326" y="5144310"/>
                  <a:ext cx="183000" cy="91491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1" name="Google Shape;3061;g3f3cdd6a44c_1_399"/>
                <p:cNvSpPr txBox="1"/>
                <p:nvPr/>
              </p:nvSpPr>
              <p:spPr>
                <a:xfrm>
                  <a:off x="1452663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2" name="Google Shape;3062;g3f3cdd6a44c_1_399"/>
                <p:cNvSpPr txBox="1"/>
                <p:nvPr/>
              </p:nvSpPr>
              <p:spPr>
                <a:xfrm>
                  <a:off x="14699947" y="5144310"/>
                  <a:ext cx="183000" cy="91491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3" name="Google Shape;3063;g3f3cdd6a44c_1_399"/>
                <p:cNvSpPr txBox="1"/>
                <p:nvPr/>
              </p:nvSpPr>
              <p:spPr>
                <a:xfrm>
                  <a:off x="15046566" y="5144310"/>
                  <a:ext cx="183000" cy="91491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4" name="Google Shape;3064;g3f3cdd6a44c_1_399"/>
                <p:cNvSpPr txBox="1"/>
                <p:nvPr/>
              </p:nvSpPr>
              <p:spPr>
                <a:xfrm>
                  <a:off x="1591311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5" name="Google Shape;3065;g3f3cdd6a44c_1_399"/>
                <p:cNvSpPr txBox="1"/>
                <p:nvPr/>
              </p:nvSpPr>
              <p:spPr>
                <a:xfrm>
                  <a:off x="15566495" y="5144310"/>
                  <a:ext cx="183000" cy="91491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6" name="Google Shape;3066;g3f3cdd6a44c_1_399"/>
                <p:cNvSpPr txBox="1"/>
                <p:nvPr/>
              </p:nvSpPr>
              <p:spPr>
                <a:xfrm>
                  <a:off x="1521987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7" name="Google Shape;3067;g3f3cdd6a44c_1_399"/>
                <p:cNvSpPr txBox="1"/>
                <p:nvPr/>
              </p:nvSpPr>
              <p:spPr>
                <a:xfrm>
                  <a:off x="15393186" y="5144310"/>
                  <a:ext cx="183000" cy="91491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8" name="Google Shape;3068;g3f3cdd6a44c_1_399"/>
                <p:cNvSpPr txBox="1"/>
                <p:nvPr/>
              </p:nvSpPr>
              <p:spPr>
                <a:xfrm>
                  <a:off x="14873256" y="5144310"/>
                  <a:ext cx="183000" cy="91491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9" name="Google Shape;3069;g3f3cdd6a44c_1_399"/>
                <p:cNvSpPr txBox="1"/>
                <p:nvPr/>
              </p:nvSpPr>
              <p:spPr>
                <a:xfrm>
                  <a:off x="15739806" y="5144310"/>
                  <a:ext cx="183000" cy="91491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0" name="Google Shape;3070;g3f3cdd6a44c_1_399"/>
                <p:cNvSpPr txBox="1"/>
                <p:nvPr/>
              </p:nvSpPr>
              <p:spPr>
                <a:xfrm>
                  <a:off x="16086428" y="5144310"/>
                  <a:ext cx="183000" cy="91491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071" name="Google Shape;3071;g3f3cdd6a44c_1_399"/>
              <p:cNvGrpSpPr/>
              <p:nvPr/>
            </p:nvGrpSpPr>
            <p:grpSpPr>
              <a:xfrm>
                <a:off x="10427923" y="4228549"/>
                <a:ext cx="4161451" cy="13590988"/>
                <a:chOff x="16176528" y="4317489"/>
                <a:chExt cx="4161451" cy="9149100"/>
              </a:xfrm>
            </p:grpSpPr>
            <p:sp>
              <p:nvSpPr>
                <p:cNvPr id="3072" name="Google Shape;3072;g3f3cdd6a44c_1_399"/>
                <p:cNvSpPr txBox="1"/>
                <p:nvPr/>
              </p:nvSpPr>
              <p:spPr>
                <a:xfrm>
                  <a:off x="19974147"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3" name="Google Shape;3073;g3f3cdd6a44c_1_399"/>
                <p:cNvSpPr txBox="1"/>
                <p:nvPr/>
              </p:nvSpPr>
              <p:spPr>
                <a:xfrm>
                  <a:off x="19612469"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4" name="Google Shape;3074;g3f3cdd6a44c_1_399"/>
                <p:cNvSpPr txBox="1"/>
                <p:nvPr/>
              </p:nvSpPr>
              <p:spPr>
                <a:xfrm>
                  <a:off x="19793308"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5" name="Google Shape;3075;g3f3cdd6a44c_1_399"/>
                <p:cNvSpPr txBox="1"/>
                <p:nvPr/>
              </p:nvSpPr>
              <p:spPr>
                <a:xfrm>
                  <a:off x="20154979"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6" name="Google Shape;3076;g3f3cdd6a44c_1_399"/>
                <p:cNvSpPr txBox="1"/>
                <p:nvPr/>
              </p:nvSpPr>
              <p:spPr>
                <a:xfrm>
                  <a:off x="16357367" y="4317489"/>
                  <a:ext cx="183000" cy="91491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7" name="Google Shape;3077;g3f3cdd6a44c_1_399"/>
                <p:cNvSpPr txBox="1"/>
                <p:nvPr/>
              </p:nvSpPr>
              <p:spPr>
                <a:xfrm>
                  <a:off x="1617652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8" name="Google Shape;3078;g3f3cdd6a44c_1_399"/>
                <p:cNvSpPr txBox="1"/>
                <p:nvPr/>
              </p:nvSpPr>
              <p:spPr>
                <a:xfrm>
                  <a:off x="18527435"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9" name="Google Shape;3079;g3f3cdd6a44c_1_399"/>
                <p:cNvSpPr txBox="1"/>
                <p:nvPr/>
              </p:nvSpPr>
              <p:spPr>
                <a:xfrm>
                  <a:off x="19250791" y="4317489"/>
                  <a:ext cx="183000" cy="91491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0" name="Google Shape;3080;g3f3cdd6a44c_1_399"/>
                <p:cNvSpPr txBox="1"/>
                <p:nvPr/>
              </p:nvSpPr>
              <p:spPr>
                <a:xfrm>
                  <a:off x="19069953"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1" name="Google Shape;3081;g3f3cdd6a44c_1_399"/>
                <p:cNvSpPr txBox="1"/>
                <p:nvPr/>
              </p:nvSpPr>
              <p:spPr>
                <a:xfrm>
                  <a:off x="19431630"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2" name="Google Shape;3082;g3f3cdd6a44c_1_399"/>
                <p:cNvSpPr txBox="1"/>
                <p:nvPr/>
              </p:nvSpPr>
              <p:spPr>
                <a:xfrm>
                  <a:off x="1888911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3" name="Google Shape;3083;g3f3cdd6a44c_1_399"/>
                <p:cNvSpPr txBox="1"/>
                <p:nvPr/>
              </p:nvSpPr>
              <p:spPr>
                <a:xfrm>
                  <a:off x="18708274"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4" name="Google Shape;3084;g3f3cdd6a44c_1_399"/>
                <p:cNvSpPr txBox="1"/>
                <p:nvPr/>
              </p:nvSpPr>
              <p:spPr>
                <a:xfrm>
                  <a:off x="18165757" y="4317489"/>
                  <a:ext cx="183000" cy="91491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5" name="Google Shape;3085;g3f3cdd6a44c_1_399"/>
                <p:cNvSpPr txBox="1"/>
                <p:nvPr/>
              </p:nvSpPr>
              <p:spPr>
                <a:xfrm>
                  <a:off x="1834659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6" name="Google Shape;3086;g3f3cdd6a44c_1_399"/>
                <p:cNvSpPr txBox="1"/>
                <p:nvPr/>
              </p:nvSpPr>
              <p:spPr>
                <a:xfrm>
                  <a:off x="17984919"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7" name="Google Shape;3087;g3f3cdd6a44c_1_399"/>
                <p:cNvSpPr txBox="1"/>
                <p:nvPr/>
              </p:nvSpPr>
              <p:spPr>
                <a:xfrm>
                  <a:off x="17804078" y="4317489"/>
                  <a:ext cx="183000" cy="91491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8" name="Google Shape;3088;g3f3cdd6a44c_1_399"/>
                <p:cNvSpPr txBox="1"/>
                <p:nvPr/>
              </p:nvSpPr>
              <p:spPr>
                <a:xfrm>
                  <a:off x="17623240"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9" name="Google Shape;3089;g3f3cdd6a44c_1_399"/>
                <p:cNvSpPr txBox="1"/>
                <p:nvPr/>
              </p:nvSpPr>
              <p:spPr>
                <a:xfrm>
                  <a:off x="17442401"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90" name="Google Shape;3090;g3f3cdd6a44c_1_399"/>
                <p:cNvSpPr txBox="1"/>
                <p:nvPr/>
              </p:nvSpPr>
              <p:spPr>
                <a:xfrm>
                  <a:off x="17261562" y="4317489"/>
                  <a:ext cx="183000" cy="91491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91" name="Google Shape;3091;g3f3cdd6a44c_1_399"/>
                <p:cNvSpPr txBox="1"/>
                <p:nvPr/>
              </p:nvSpPr>
              <p:spPr>
                <a:xfrm>
                  <a:off x="17080723" y="4317489"/>
                  <a:ext cx="183000" cy="91491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92" name="Google Shape;3092;g3f3cdd6a44c_1_399"/>
                <p:cNvSpPr txBox="1"/>
                <p:nvPr/>
              </p:nvSpPr>
              <p:spPr>
                <a:xfrm>
                  <a:off x="16899885" y="4317489"/>
                  <a:ext cx="183000" cy="91491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93" name="Google Shape;3093;g3f3cdd6a44c_1_399"/>
                <p:cNvSpPr txBox="1"/>
                <p:nvPr/>
              </p:nvSpPr>
              <p:spPr>
                <a:xfrm>
                  <a:off x="16719044" y="4317489"/>
                  <a:ext cx="183000" cy="91491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94" name="Google Shape;3094;g3f3cdd6a44c_1_399"/>
                <p:cNvSpPr txBox="1"/>
                <p:nvPr/>
              </p:nvSpPr>
              <p:spPr>
                <a:xfrm>
                  <a:off x="16538206" y="4317489"/>
                  <a:ext cx="183000" cy="91491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3095" name="Google Shape;3095;g3f3cdd6a44c_1_399"/>
          <p:cNvSpPr/>
          <p:nvPr/>
        </p:nvSpPr>
        <p:spPr>
          <a:xfrm>
            <a:off x="-7812" y="6498003"/>
            <a:ext cx="12207300" cy="3657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096" name="Google Shape;3096;g3f3cdd6a44c_1_399"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3097" name="Google Shape;3097;g3f3cdd6a44c_1_399" descr="Shape&#10;&#10;Description automatically generated with medium confidence"/>
          <p:cNvPicPr preferRelativeResize="0"/>
          <p:nvPr/>
        </p:nvPicPr>
        <p:blipFill rotWithShape="1">
          <a:blip r:embed="rId4">
            <a:alphaModFix/>
          </a:blip>
          <a:srcRect/>
          <a:stretch/>
        </p:blipFill>
        <p:spPr>
          <a:xfrm>
            <a:off x="10930225" y="113975"/>
            <a:ext cx="925350" cy="449275"/>
          </a:xfrm>
          <a:prstGeom prst="rect">
            <a:avLst/>
          </a:prstGeom>
          <a:noFill/>
          <a:ln>
            <a:noFill/>
          </a:ln>
        </p:spPr>
      </p:pic>
      <p:pic>
        <p:nvPicPr>
          <p:cNvPr id="3098" name="Google Shape;3098;g3f3cdd6a44c_1_399"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3099" name="Google Shape;3099;g3f3cdd6a44c_1_399"/>
          <p:cNvSpPr txBox="1"/>
          <p:nvPr/>
        </p:nvSpPr>
        <p:spPr>
          <a:xfrm>
            <a:off x="5934397" y="6480375"/>
            <a:ext cx="4287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16</a:t>
            </a:r>
            <a:endParaRPr sz="1400" b="0" i="0" u="none" strike="noStrike" cap="none">
              <a:solidFill>
                <a:srgbClr val="000000"/>
              </a:solidFill>
              <a:latin typeface="Arial"/>
              <a:ea typeface="Arial"/>
              <a:cs typeface="Arial"/>
              <a:sym typeface="Arial"/>
            </a:endParaRPr>
          </a:p>
        </p:txBody>
      </p:sp>
      <p:sp>
        <p:nvSpPr>
          <p:cNvPr id="3100" name="Google Shape;3100;g3f3cdd6a44c_1_3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17</a:t>
            </a:fld>
            <a:endParaRPr/>
          </a:p>
        </p:txBody>
      </p:sp>
      <p:pic>
        <p:nvPicPr>
          <p:cNvPr id="3101" name="Google Shape;3101;g3f3cdd6a44c_1_399"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3102" name="Google Shape;3102;g3f3cdd6a44c_1_399"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3103" name="Google Shape;3103;g3f3cdd6a44c_1_399"/>
          <p:cNvPicPr preferRelativeResize="0"/>
          <p:nvPr/>
        </p:nvPicPr>
        <p:blipFill rotWithShape="1">
          <a:blip r:embed="rId8">
            <a:alphaModFix/>
          </a:blip>
          <a:srcRect/>
          <a:stretch/>
        </p:blipFill>
        <p:spPr>
          <a:xfrm>
            <a:off x="5023478" y="1968107"/>
            <a:ext cx="2851539" cy="2052045"/>
          </a:xfrm>
          <a:prstGeom prst="rect">
            <a:avLst/>
          </a:prstGeom>
          <a:noFill/>
          <a:ln>
            <a:noFill/>
          </a:ln>
        </p:spPr>
      </p:pic>
      <p:pic>
        <p:nvPicPr>
          <p:cNvPr id="3104" name="Google Shape;3104;g3f3cdd6a44c_1_399"/>
          <p:cNvPicPr preferRelativeResize="0"/>
          <p:nvPr/>
        </p:nvPicPr>
        <p:blipFill rotWithShape="1">
          <a:blip r:embed="rId9">
            <a:alphaModFix/>
          </a:blip>
          <a:srcRect/>
          <a:stretch/>
        </p:blipFill>
        <p:spPr>
          <a:xfrm>
            <a:off x="2346177" y="4078095"/>
            <a:ext cx="2114083" cy="2036403"/>
          </a:xfrm>
          <a:prstGeom prst="rect">
            <a:avLst/>
          </a:prstGeom>
          <a:noFill/>
          <a:ln>
            <a:noFill/>
          </a:ln>
        </p:spPr>
      </p:pic>
      <p:pic>
        <p:nvPicPr>
          <p:cNvPr id="3105" name="Google Shape;3105;g3f3cdd6a44c_1_399"/>
          <p:cNvPicPr preferRelativeResize="0"/>
          <p:nvPr/>
        </p:nvPicPr>
        <p:blipFill rotWithShape="1">
          <a:blip r:embed="rId10">
            <a:alphaModFix/>
          </a:blip>
          <a:srcRect/>
          <a:stretch/>
        </p:blipFill>
        <p:spPr>
          <a:xfrm>
            <a:off x="4560025" y="4078101"/>
            <a:ext cx="2822151" cy="2036394"/>
          </a:xfrm>
          <a:prstGeom prst="rect">
            <a:avLst/>
          </a:prstGeom>
          <a:noFill/>
          <a:ln>
            <a:noFill/>
          </a:ln>
        </p:spPr>
      </p:pic>
      <p:pic>
        <p:nvPicPr>
          <p:cNvPr id="3106" name="Google Shape;3106;g3f3cdd6a44c_1_399"/>
          <p:cNvPicPr preferRelativeResize="0"/>
          <p:nvPr/>
        </p:nvPicPr>
        <p:blipFill rotWithShape="1">
          <a:blip r:embed="rId11">
            <a:alphaModFix/>
          </a:blip>
          <a:srcRect/>
          <a:stretch/>
        </p:blipFill>
        <p:spPr>
          <a:xfrm>
            <a:off x="7963377" y="1968109"/>
            <a:ext cx="2367047" cy="2052039"/>
          </a:xfrm>
          <a:prstGeom prst="rect">
            <a:avLst/>
          </a:prstGeom>
          <a:noFill/>
          <a:ln>
            <a:noFill/>
          </a:ln>
        </p:spPr>
      </p:pic>
      <p:pic>
        <p:nvPicPr>
          <p:cNvPr id="3107" name="Google Shape;3107;g3f3cdd6a44c_1_399"/>
          <p:cNvPicPr preferRelativeResize="0"/>
          <p:nvPr/>
        </p:nvPicPr>
        <p:blipFill rotWithShape="1">
          <a:blip r:embed="rId12">
            <a:alphaModFix/>
          </a:blip>
          <a:srcRect/>
          <a:stretch/>
        </p:blipFill>
        <p:spPr>
          <a:xfrm>
            <a:off x="1861575" y="1968109"/>
            <a:ext cx="3084100" cy="2057600"/>
          </a:xfrm>
          <a:prstGeom prst="rect">
            <a:avLst/>
          </a:prstGeom>
          <a:noFill/>
          <a:ln>
            <a:noFill/>
          </a:ln>
        </p:spPr>
      </p:pic>
      <p:sp>
        <p:nvSpPr>
          <p:cNvPr id="3108" name="Google Shape;3108;g3f3cdd6a44c_1_399"/>
          <p:cNvSpPr txBox="1"/>
          <p:nvPr/>
        </p:nvSpPr>
        <p:spPr>
          <a:xfrm>
            <a:off x="26264" y="6529126"/>
            <a:ext cx="5902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3109" name="Google Shape;3109;g3f3cdd6a44c_1_399" descr="NSF_logo.png (1722×1731)"/>
          <p:cNvPicPr preferRelativeResize="0"/>
          <p:nvPr/>
        </p:nvPicPr>
        <p:blipFill rotWithShape="1">
          <a:blip r:embed="rId13">
            <a:alphaModFix/>
          </a:blip>
          <a:srcRect/>
          <a:stretch/>
        </p:blipFill>
        <p:spPr>
          <a:xfrm>
            <a:off x="1700127" y="-4248"/>
            <a:ext cx="861499" cy="866002"/>
          </a:xfrm>
          <a:prstGeom prst="rect">
            <a:avLst/>
          </a:prstGeom>
          <a:noFill/>
          <a:ln>
            <a:noFill/>
          </a:ln>
        </p:spPr>
      </p:pic>
      <p:sp>
        <p:nvSpPr>
          <p:cNvPr id="3110" name="Google Shape;3110;g3f3cdd6a44c_1_399"/>
          <p:cNvSpPr txBox="1"/>
          <p:nvPr/>
        </p:nvSpPr>
        <p:spPr>
          <a:xfrm>
            <a:off x="2439000" y="984625"/>
            <a:ext cx="7314000" cy="74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US" sz="3600" b="0" i="0" u="sng" strike="noStrike" cap="none">
                <a:solidFill>
                  <a:schemeClr val="dk1"/>
                </a:solidFill>
                <a:latin typeface="Calibri"/>
                <a:ea typeface="Calibri"/>
                <a:cs typeface="Calibri"/>
                <a:sym typeface="Calibri"/>
              </a:rPr>
              <a:t>Designing The Arm and Tower Mounts</a:t>
            </a:r>
            <a:endParaRPr sz="3600" b="0" i="0" u="sng" strike="noStrike" cap="none">
              <a:solidFill>
                <a:schemeClr val="dk1"/>
              </a:solidFill>
              <a:latin typeface="Calibri"/>
              <a:ea typeface="Calibri"/>
              <a:cs typeface="Calibri"/>
              <a:sym typeface="Calibri"/>
            </a:endParaRPr>
          </a:p>
        </p:txBody>
      </p:sp>
      <p:pic>
        <p:nvPicPr>
          <p:cNvPr id="3111" name="Google Shape;3111;g3f3cdd6a44c_1_399" title="20260729_192719.jpg"/>
          <p:cNvPicPr preferRelativeResize="0"/>
          <p:nvPr/>
        </p:nvPicPr>
        <p:blipFill rotWithShape="1">
          <a:blip r:embed="rId14">
            <a:alphaModFix/>
          </a:blip>
          <a:srcRect t="22350" b="13130"/>
          <a:stretch/>
        </p:blipFill>
        <p:spPr>
          <a:xfrm>
            <a:off x="7478797" y="4078100"/>
            <a:ext cx="2367026" cy="2036398"/>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16"/>
        <p:cNvGrpSpPr/>
        <p:nvPr/>
      </p:nvGrpSpPr>
      <p:grpSpPr>
        <a:xfrm>
          <a:off x="0" y="0"/>
          <a:ext cx="0" cy="0"/>
          <a:chOff x="0" y="0"/>
          <a:chExt cx="0" cy="0"/>
        </a:xfrm>
      </p:grpSpPr>
      <p:pic>
        <p:nvPicPr>
          <p:cNvPr id="3117" name="Google Shape;3117;g3f9324fdf95_0_349" title="background.jpg"/>
          <p:cNvPicPr preferRelativeResize="0"/>
          <p:nvPr/>
        </p:nvPicPr>
        <p:blipFill rotWithShape="1">
          <a:blip r:embed="rId3">
            <a:alphaModFix/>
          </a:blip>
          <a:srcRect/>
          <a:stretch/>
        </p:blipFill>
        <p:spPr>
          <a:xfrm>
            <a:off x="1500538" y="1213949"/>
            <a:ext cx="9190925" cy="5169895"/>
          </a:xfrm>
          <a:prstGeom prst="rect">
            <a:avLst/>
          </a:prstGeom>
          <a:noFill/>
          <a:ln>
            <a:noFill/>
          </a:ln>
        </p:spPr>
      </p:pic>
      <p:grpSp>
        <p:nvGrpSpPr>
          <p:cNvPr id="3118" name="Google Shape;3118;g3f9324fdf95_0_349"/>
          <p:cNvGrpSpPr/>
          <p:nvPr/>
        </p:nvGrpSpPr>
        <p:grpSpPr>
          <a:xfrm>
            <a:off x="-7700" y="6324839"/>
            <a:ext cx="12206290" cy="332283"/>
            <a:chOff x="931692" y="4540806"/>
            <a:chExt cx="31987132" cy="2418359"/>
          </a:xfrm>
        </p:grpSpPr>
        <p:grpSp>
          <p:nvGrpSpPr>
            <p:cNvPr id="3119" name="Google Shape;3119;g3f9324fdf95_0_349"/>
            <p:cNvGrpSpPr/>
            <p:nvPr/>
          </p:nvGrpSpPr>
          <p:grpSpPr>
            <a:xfrm>
              <a:off x="931692" y="4540806"/>
              <a:ext cx="16002389" cy="2418359"/>
              <a:chOff x="1874938" y="4228518"/>
              <a:chExt cx="12714436" cy="29031919"/>
            </a:xfrm>
          </p:grpSpPr>
          <p:grpSp>
            <p:nvGrpSpPr>
              <p:cNvPr id="3120" name="Google Shape;3120;g3f9324fdf95_0_349"/>
              <p:cNvGrpSpPr/>
              <p:nvPr/>
            </p:nvGrpSpPr>
            <p:grpSpPr>
              <a:xfrm>
                <a:off x="1874938" y="4228545"/>
                <a:ext cx="724122" cy="29031869"/>
                <a:chOff x="6763779" y="3610074"/>
                <a:chExt cx="724122" cy="19543500"/>
              </a:xfrm>
            </p:grpSpPr>
            <p:sp>
              <p:nvSpPr>
                <p:cNvPr id="3121" name="Google Shape;3121;g3f9324fdf95_0_34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22" name="Google Shape;3122;g3f9324fdf95_0_34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23" name="Google Shape;3123;g3f9324fdf95_0_34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24" name="Google Shape;3124;g3f9324fdf95_0_34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125" name="Google Shape;3125;g3f9324fdf95_0_349"/>
              <p:cNvGrpSpPr/>
              <p:nvPr/>
            </p:nvGrpSpPr>
            <p:grpSpPr>
              <a:xfrm>
                <a:off x="2589876" y="4228518"/>
                <a:ext cx="4171622" cy="29031750"/>
                <a:chOff x="589212" y="5453559"/>
                <a:chExt cx="4171622" cy="19354500"/>
              </a:xfrm>
            </p:grpSpPr>
            <p:grpSp>
              <p:nvGrpSpPr>
                <p:cNvPr id="3126" name="Google Shape;3126;g3f9324fdf95_0_349"/>
                <p:cNvGrpSpPr/>
                <p:nvPr/>
              </p:nvGrpSpPr>
              <p:grpSpPr>
                <a:xfrm>
                  <a:off x="2213483" y="5453559"/>
                  <a:ext cx="2547351" cy="19354500"/>
                  <a:chOff x="2126394" y="6201753"/>
                  <a:chExt cx="2547351" cy="19354500"/>
                </a:xfrm>
              </p:grpSpPr>
              <p:sp>
                <p:nvSpPr>
                  <p:cNvPr id="3127" name="Google Shape;3127;g3f9324fdf95_0_34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28" name="Google Shape;3128;g3f9324fdf95_0_34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29" name="Google Shape;3129;g3f9324fdf95_0_34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0" name="Google Shape;3130;g3f9324fdf95_0_34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1" name="Google Shape;3131;g3f9324fdf95_0_34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2" name="Google Shape;3132;g3f9324fdf95_0_34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3" name="Google Shape;3133;g3f9324fdf95_0_34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4" name="Google Shape;3134;g3f9324fdf95_0_34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5" name="Google Shape;3135;g3f9324fdf95_0_34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6" name="Google Shape;3136;g3f9324fdf95_0_34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7" name="Google Shape;3137;g3f9324fdf95_0_34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8" name="Google Shape;3138;g3f9324fdf95_0_34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9" name="Google Shape;3139;g3f9324fdf95_0_34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0" name="Google Shape;3140;g3f9324fdf95_0_34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141" name="Google Shape;3141;g3f9324fdf95_0_349"/>
                <p:cNvGrpSpPr/>
                <p:nvPr/>
              </p:nvGrpSpPr>
              <p:grpSpPr>
                <a:xfrm>
                  <a:off x="589212" y="5453559"/>
                  <a:ext cx="1622103" cy="19354500"/>
                  <a:chOff x="589212" y="5453048"/>
                  <a:chExt cx="1622103" cy="19354500"/>
                </a:xfrm>
              </p:grpSpPr>
              <p:sp>
                <p:nvSpPr>
                  <p:cNvPr id="3142" name="Google Shape;3142;g3f9324fdf95_0_34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3" name="Google Shape;3143;g3f9324fdf95_0_34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4" name="Google Shape;3144;g3f9324fdf95_0_34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5" name="Google Shape;3145;g3f9324fdf95_0_34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6" name="Google Shape;3146;g3f9324fdf95_0_34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7" name="Google Shape;3147;g3f9324fdf95_0_34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8" name="Google Shape;3148;g3f9324fdf95_0_34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9" name="Google Shape;3149;g3f9324fdf95_0_34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0" name="Google Shape;3150;g3f9324fdf95_0_34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151" name="Google Shape;3151;g3f9324fdf95_0_349"/>
              <p:cNvGrpSpPr/>
              <p:nvPr/>
            </p:nvGrpSpPr>
            <p:grpSpPr>
              <a:xfrm>
                <a:off x="6752314" y="4228568"/>
                <a:ext cx="911322" cy="29031869"/>
                <a:chOff x="11540841" y="6900050"/>
                <a:chExt cx="911322" cy="19543500"/>
              </a:xfrm>
            </p:grpSpPr>
            <p:sp>
              <p:nvSpPr>
                <p:cNvPr id="3152" name="Google Shape;3152;g3f9324fdf95_0_34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3" name="Google Shape;3153;g3f9324fdf95_0_34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4" name="Google Shape;3154;g3f9324fdf95_0_34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5" name="Google Shape;3155;g3f9324fdf95_0_34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6" name="Google Shape;3156;g3f9324fdf95_0_34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157" name="Google Shape;3157;g3f9324fdf95_0_349"/>
              <p:cNvGrpSpPr/>
              <p:nvPr/>
            </p:nvGrpSpPr>
            <p:grpSpPr>
              <a:xfrm>
                <a:off x="7654454" y="4228555"/>
                <a:ext cx="2782652" cy="29031869"/>
                <a:chOff x="13486776" y="5144310"/>
                <a:chExt cx="2782652" cy="19543500"/>
              </a:xfrm>
            </p:grpSpPr>
            <p:sp>
              <p:nvSpPr>
                <p:cNvPr id="3158" name="Google Shape;3158;g3f9324fdf95_0_34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9" name="Google Shape;3159;g3f9324fdf95_0_34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0" name="Google Shape;3160;g3f9324fdf95_0_34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1" name="Google Shape;3161;g3f9324fdf95_0_34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2" name="Google Shape;3162;g3f9324fdf95_0_34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3" name="Google Shape;3163;g3f9324fdf95_0_34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4" name="Google Shape;3164;g3f9324fdf95_0_34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5" name="Google Shape;3165;g3f9324fdf95_0_34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6" name="Google Shape;3166;g3f9324fdf95_0_34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7" name="Google Shape;3167;g3f9324fdf95_0_34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8" name="Google Shape;3168;g3f9324fdf95_0_34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9" name="Google Shape;3169;g3f9324fdf95_0_34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0" name="Google Shape;3170;g3f9324fdf95_0_34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1" name="Google Shape;3171;g3f9324fdf95_0_34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2" name="Google Shape;3172;g3f9324fdf95_0_34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3" name="Google Shape;3173;g3f9324fdf95_0_34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174" name="Google Shape;3174;g3f9324fdf95_0_349"/>
              <p:cNvGrpSpPr/>
              <p:nvPr/>
            </p:nvGrpSpPr>
            <p:grpSpPr>
              <a:xfrm>
                <a:off x="10427923" y="4228549"/>
                <a:ext cx="4161451" cy="29031869"/>
                <a:chOff x="16176528" y="4317489"/>
                <a:chExt cx="4161451" cy="19543500"/>
              </a:xfrm>
            </p:grpSpPr>
            <p:sp>
              <p:nvSpPr>
                <p:cNvPr id="3175" name="Google Shape;3175;g3f9324fdf95_0_34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6" name="Google Shape;3176;g3f9324fdf95_0_34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7" name="Google Shape;3177;g3f9324fdf95_0_34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8" name="Google Shape;3178;g3f9324fdf95_0_34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9" name="Google Shape;3179;g3f9324fdf95_0_34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0" name="Google Shape;3180;g3f9324fdf95_0_34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1" name="Google Shape;3181;g3f9324fdf95_0_34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2" name="Google Shape;3182;g3f9324fdf95_0_34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3" name="Google Shape;3183;g3f9324fdf95_0_34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4" name="Google Shape;3184;g3f9324fdf95_0_34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5" name="Google Shape;3185;g3f9324fdf95_0_34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6" name="Google Shape;3186;g3f9324fdf95_0_34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7" name="Google Shape;3187;g3f9324fdf95_0_34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8" name="Google Shape;3188;g3f9324fdf95_0_34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9" name="Google Shape;3189;g3f9324fdf95_0_34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0" name="Google Shape;3190;g3f9324fdf95_0_34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1" name="Google Shape;3191;g3f9324fdf95_0_34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2" name="Google Shape;3192;g3f9324fdf95_0_34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3" name="Google Shape;3193;g3f9324fdf95_0_34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4" name="Google Shape;3194;g3f9324fdf95_0_34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5" name="Google Shape;3195;g3f9324fdf95_0_34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6" name="Google Shape;3196;g3f9324fdf95_0_34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7" name="Google Shape;3197;g3f9324fdf95_0_34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198" name="Google Shape;3198;g3f9324fdf95_0_349"/>
            <p:cNvGrpSpPr/>
            <p:nvPr/>
          </p:nvGrpSpPr>
          <p:grpSpPr>
            <a:xfrm>
              <a:off x="16916435" y="4540806"/>
              <a:ext cx="16002389" cy="2418359"/>
              <a:chOff x="1874938" y="4228518"/>
              <a:chExt cx="12714436" cy="29031919"/>
            </a:xfrm>
          </p:grpSpPr>
          <p:grpSp>
            <p:nvGrpSpPr>
              <p:cNvPr id="3199" name="Google Shape;3199;g3f9324fdf95_0_349"/>
              <p:cNvGrpSpPr/>
              <p:nvPr/>
            </p:nvGrpSpPr>
            <p:grpSpPr>
              <a:xfrm>
                <a:off x="1874938" y="4228545"/>
                <a:ext cx="724122" cy="29031869"/>
                <a:chOff x="6763779" y="3610074"/>
                <a:chExt cx="724122" cy="19543500"/>
              </a:xfrm>
            </p:grpSpPr>
            <p:sp>
              <p:nvSpPr>
                <p:cNvPr id="3200" name="Google Shape;3200;g3f9324fdf95_0_34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1" name="Google Shape;3201;g3f9324fdf95_0_34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2" name="Google Shape;3202;g3f9324fdf95_0_34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3" name="Google Shape;3203;g3f9324fdf95_0_34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204" name="Google Shape;3204;g3f9324fdf95_0_349"/>
              <p:cNvGrpSpPr/>
              <p:nvPr/>
            </p:nvGrpSpPr>
            <p:grpSpPr>
              <a:xfrm>
                <a:off x="2589876" y="4228518"/>
                <a:ext cx="4171622" cy="29031750"/>
                <a:chOff x="589212" y="5453559"/>
                <a:chExt cx="4171622" cy="19354500"/>
              </a:xfrm>
            </p:grpSpPr>
            <p:grpSp>
              <p:nvGrpSpPr>
                <p:cNvPr id="3205" name="Google Shape;3205;g3f9324fdf95_0_349"/>
                <p:cNvGrpSpPr/>
                <p:nvPr/>
              </p:nvGrpSpPr>
              <p:grpSpPr>
                <a:xfrm>
                  <a:off x="2213483" y="5453559"/>
                  <a:ext cx="2547351" cy="19354500"/>
                  <a:chOff x="2126394" y="6201753"/>
                  <a:chExt cx="2547351" cy="19354500"/>
                </a:xfrm>
              </p:grpSpPr>
              <p:sp>
                <p:nvSpPr>
                  <p:cNvPr id="3206" name="Google Shape;3206;g3f9324fdf95_0_34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7" name="Google Shape;3207;g3f9324fdf95_0_34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8" name="Google Shape;3208;g3f9324fdf95_0_34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9" name="Google Shape;3209;g3f9324fdf95_0_34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0" name="Google Shape;3210;g3f9324fdf95_0_34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1" name="Google Shape;3211;g3f9324fdf95_0_34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2" name="Google Shape;3212;g3f9324fdf95_0_34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3" name="Google Shape;3213;g3f9324fdf95_0_34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4" name="Google Shape;3214;g3f9324fdf95_0_34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5" name="Google Shape;3215;g3f9324fdf95_0_34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6" name="Google Shape;3216;g3f9324fdf95_0_34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7" name="Google Shape;3217;g3f9324fdf95_0_34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8" name="Google Shape;3218;g3f9324fdf95_0_34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9" name="Google Shape;3219;g3f9324fdf95_0_34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220" name="Google Shape;3220;g3f9324fdf95_0_349"/>
                <p:cNvGrpSpPr/>
                <p:nvPr/>
              </p:nvGrpSpPr>
              <p:grpSpPr>
                <a:xfrm>
                  <a:off x="589212" y="5453559"/>
                  <a:ext cx="1622103" cy="19354500"/>
                  <a:chOff x="589212" y="5453048"/>
                  <a:chExt cx="1622103" cy="19354500"/>
                </a:xfrm>
              </p:grpSpPr>
              <p:sp>
                <p:nvSpPr>
                  <p:cNvPr id="3221" name="Google Shape;3221;g3f9324fdf95_0_34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2" name="Google Shape;3222;g3f9324fdf95_0_34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3" name="Google Shape;3223;g3f9324fdf95_0_34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4" name="Google Shape;3224;g3f9324fdf95_0_34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5" name="Google Shape;3225;g3f9324fdf95_0_34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6" name="Google Shape;3226;g3f9324fdf95_0_34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7" name="Google Shape;3227;g3f9324fdf95_0_34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8" name="Google Shape;3228;g3f9324fdf95_0_34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9" name="Google Shape;3229;g3f9324fdf95_0_34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230" name="Google Shape;3230;g3f9324fdf95_0_349"/>
              <p:cNvGrpSpPr/>
              <p:nvPr/>
            </p:nvGrpSpPr>
            <p:grpSpPr>
              <a:xfrm>
                <a:off x="6752314" y="4228568"/>
                <a:ext cx="911322" cy="29031869"/>
                <a:chOff x="11540841" y="6900050"/>
                <a:chExt cx="911322" cy="19543500"/>
              </a:xfrm>
            </p:grpSpPr>
            <p:sp>
              <p:nvSpPr>
                <p:cNvPr id="3231" name="Google Shape;3231;g3f9324fdf95_0_34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32" name="Google Shape;3232;g3f9324fdf95_0_34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33" name="Google Shape;3233;g3f9324fdf95_0_34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34" name="Google Shape;3234;g3f9324fdf95_0_34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35" name="Google Shape;3235;g3f9324fdf95_0_34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236" name="Google Shape;3236;g3f9324fdf95_0_349"/>
              <p:cNvGrpSpPr/>
              <p:nvPr/>
            </p:nvGrpSpPr>
            <p:grpSpPr>
              <a:xfrm>
                <a:off x="7654454" y="4228555"/>
                <a:ext cx="2782652" cy="29031869"/>
                <a:chOff x="13486776" y="5144310"/>
                <a:chExt cx="2782652" cy="19543500"/>
              </a:xfrm>
            </p:grpSpPr>
            <p:sp>
              <p:nvSpPr>
                <p:cNvPr id="3237" name="Google Shape;3237;g3f9324fdf95_0_34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38" name="Google Shape;3238;g3f9324fdf95_0_34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39" name="Google Shape;3239;g3f9324fdf95_0_34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0" name="Google Shape;3240;g3f9324fdf95_0_34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1" name="Google Shape;3241;g3f9324fdf95_0_34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2" name="Google Shape;3242;g3f9324fdf95_0_34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3" name="Google Shape;3243;g3f9324fdf95_0_34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4" name="Google Shape;3244;g3f9324fdf95_0_34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5" name="Google Shape;3245;g3f9324fdf95_0_34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6" name="Google Shape;3246;g3f9324fdf95_0_34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7" name="Google Shape;3247;g3f9324fdf95_0_34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8" name="Google Shape;3248;g3f9324fdf95_0_34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49" name="Google Shape;3249;g3f9324fdf95_0_34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0" name="Google Shape;3250;g3f9324fdf95_0_34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1" name="Google Shape;3251;g3f9324fdf95_0_34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2" name="Google Shape;3252;g3f9324fdf95_0_34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253" name="Google Shape;3253;g3f9324fdf95_0_349"/>
              <p:cNvGrpSpPr/>
              <p:nvPr/>
            </p:nvGrpSpPr>
            <p:grpSpPr>
              <a:xfrm>
                <a:off x="10427923" y="4228549"/>
                <a:ext cx="4161451" cy="29031869"/>
                <a:chOff x="16176528" y="4317489"/>
                <a:chExt cx="4161451" cy="19543500"/>
              </a:xfrm>
            </p:grpSpPr>
            <p:sp>
              <p:nvSpPr>
                <p:cNvPr id="3254" name="Google Shape;3254;g3f9324fdf95_0_34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5" name="Google Shape;3255;g3f9324fdf95_0_34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6" name="Google Shape;3256;g3f9324fdf95_0_34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7" name="Google Shape;3257;g3f9324fdf95_0_34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8" name="Google Shape;3258;g3f9324fdf95_0_34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59" name="Google Shape;3259;g3f9324fdf95_0_34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0" name="Google Shape;3260;g3f9324fdf95_0_34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1" name="Google Shape;3261;g3f9324fdf95_0_34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2" name="Google Shape;3262;g3f9324fdf95_0_34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3" name="Google Shape;3263;g3f9324fdf95_0_34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4" name="Google Shape;3264;g3f9324fdf95_0_34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5" name="Google Shape;3265;g3f9324fdf95_0_34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6" name="Google Shape;3266;g3f9324fdf95_0_34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7" name="Google Shape;3267;g3f9324fdf95_0_34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8" name="Google Shape;3268;g3f9324fdf95_0_34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9" name="Google Shape;3269;g3f9324fdf95_0_34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0" name="Google Shape;3270;g3f9324fdf95_0_34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1" name="Google Shape;3271;g3f9324fdf95_0_34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2" name="Google Shape;3272;g3f9324fdf95_0_34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3" name="Google Shape;3273;g3f9324fdf95_0_34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4" name="Google Shape;3274;g3f9324fdf95_0_34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5" name="Google Shape;3275;g3f9324fdf95_0_34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6" name="Google Shape;3276;g3f9324fdf95_0_34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3277" name="Google Shape;3277;g3f9324fdf95_0_349"/>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278" name="Google Shape;3278;g3f9324fdf95_0_349" descr="A black and white image of text&#10;&#10;Description automatically generated with low confidence"/>
          <p:cNvPicPr preferRelativeResize="0"/>
          <p:nvPr/>
        </p:nvPicPr>
        <p:blipFill rotWithShape="1">
          <a:blip r:embed="rId4">
            <a:alphaModFix/>
          </a:blip>
          <a:srcRect/>
          <a:stretch/>
        </p:blipFill>
        <p:spPr>
          <a:xfrm>
            <a:off x="9412031" y="6569560"/>
            <a:ext cx="2743201" cy="222645"/>
          </a:xfrm>
          <a:prstGeom prst="rect">
            <a:avLst/>
          </a:prstGeom>
          <a:noFill/>
          <a:ln>
            <a:noFill/>
          </a:ln>
        </p:spPr>
      </p:pic>
      <p:pic>
        <p:nvPicPr>
          <p:cNvPr id="3279" name="Google Shape;3279;g3f9324fdf95_0_349"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3280" name="Google Shape;3280;g3f9324fdf95_0_349"/>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17</a:t>
            </a:r>
            <a:endParaRPr sz="1400" b="0" i="0" u="none" strike="noStrike" cap="none">
              <a:solidFill>
                <a:srgbClr val="000000"/>
              </a:solidFill>
              <a:latin typeface="Arial"/>
              <a:ea typeface="Arial"/>
              <a:cs typeface="Arial"/>
              <a:sym typeface="Arial"/>
            </a:endParaRPr>
          </a:p>
        </p:txBody>
      </p:sp>
      <p:sp>
        <p:nvSpPr>
          <p:cNvPr id="3281" name="Google Shape;3281;g3f9324fdf95_0_3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18</a:t>
            </a:fld>
            <a:endParaRPr/>
          </a:p>
        </p:txBody>
      </p:sp>
      <p:pic>
        <p:nvPicPr>
          <p:cNvPr id="3282" name="Google Shape;3282;g3f9324fdf95_0_349" descr="Shape&#10;&#10;Description automatically generated with medium confidence"/>
          <p:cNvPicPr preferRelativeResize="0"/>
          <p:nvPr/>
        </p:nvPicPr>
        <p:blipFill rotWithShape="1">
          <a:blip r:embed="rId6">
            <a:alphaModFix/>
          </a:blip>
          <a:srcRect/>
          <a:stretch/>
        </p:blipFill>
        <p:spPr>
          <a:xfrm>
            <a:off x="10930225" y="113975"/>
            <a:ext cx="925350" cy="449275"/>
          </a:xfrm>
          <a:prstGeom prst="rect">
            <a:avLst/>
          </a:prstGeom>
          <a:noFill/>
          <a:ln>
            <a:noFill/>
          </a:ln>
        </p:spPr>
      </p:pic>
      <p:pic>
        <p:nvPicPr>
          <p:cNvPr id="3283" name="Google Shape;3283;g3f9324fdf95_0_349" descr="https://commguide.asu.edu/downloads/asulogo/jpg/logo_mg.jpg"/>
          <p:cNvPicPr preferRelativeResize="0"/>
          <p:nvPr/>
        </p:nvPicPr>
        <p:blipFill rotWithShape="1">
          <a:blip r:embed="rId7">
            <a:alphaModFix/>
          </a:blip>
          <a:srcRect/>
          <a:stretch/>
        </p:blipFill>
        <p:spPr>
          <a:xfrm>
            <a:off x="8551730" y="113975"/>
            <a:ext cx="1078645" cy="449275"/>
          </a:xfrm>
          <a:prstGeom prst="rect">
            <a:avLst/>
          </a:prstGeom>
          <a:noFill/>
          <a:ln>
            <a:noFill/>
          </a:ln>
        </p:spPr>
      </p:pic>
      <p:pic>
        <p:nvPicPr>
          <p:cNvPr id="3284" name="Google Shape;3284;g3f9324fdf95_0_349" descr="REU at Harvard University (CNS) | NNCI"/>
          <p:cNvPicPr preferRelativeResize="0"/>
          <p:nvPr/>
        </p:nvPicPr>
        <p:blipFill rotWithShape="1">
          <a:blip r:embed="rId8">
            <a:alphaModFix/>
          </a:blip>
          <a:srcRect/>
          <a:stretch/>
        </p:blipFill>
        <p:spPr>
          <a:xfrm>
            <a:off x="9757196" y="113975"/>
            <a:ext cx="1046205" cy="449275"/>
          </a:xfrm>
          <a:prstGeom prst="rect">
            <a:avLst/>
          </a:prstGeom>
          <a:noFill/>
          <a:ln>
            <a:noFill/>
          </a:ln>
        </p:spPr>
      </p:pic>
      <p:sp>
        <p:nvSpPr>
          <p:cNvPr id="3285" name="Google Shape;3285;g3f9324fdf95_0_349"/>
          <p:cNvSpPr txBox="1">
            <a:spLocks noGrp="1"/>
          </p:cNvSpPr>
          <p:nvPr>
            <p:ph type="title"/>
          </p:nvPr>
        </p:nvSpPr>
        <p:spPr>
          <a:xfrm>
            <a:off x="1234800" y="113975"/>
            <a:ext cx="9722400" cy="163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sz="3600" u="sng">
                <a:latin typeface="Calibri"/>
                <a:ea typeface="Calibri"/>
                <a:cs typeface="Calibri"/>
                <a:sym typeface="Calibri"/>
              </a:rPr>
              <a:t>Front-Side View of MOT</a:t>
            </a:r>
            <a:endParaRPr sz="3600" u="sng">
              <a:latin typeface="Calibri"/>
              <a:ea typeface="Calibri"/>
              <a:cs typeface="Calibri"/>
              <a:sym typeface="Calibri"/>
            </a:endParaRPr>
          </a:p>
        </p:txBody>
      </p:sp>
      <p:sp>
        <p:nvSpPr>
          <p:cNvPr id="3286" name="Google Shape;3286;g3f9324fdf95_0_349"/>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3287" name="Google Shape;3287;g3f9324fdf95_0_349" descr="NSF_logo.png (1722×1731)"/>
          <p:cNvPicPr preferRelativeResize="0"/>
          <p:nvPr/>
        </p:nvPicPr>
        <p:blipFill rotWithShape="1">
          <a:blip r:embed="rId9">
            <a:alphaModFix/>
          </a:blip>
          <a:srcRect/>
          <a:stretch/>
        </p:blipFill>
        <p:spPr>
          <a:xfrm>
            <a:off x="1700127" y="-4248"/>
            <a:ext cx="861498" cy="866001"/>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92"/>
        <p:cNvGrpSpPr/>
        <p:nvPr/>
      </p:nvGrpSpPr>
      <p:grpSpPr>
        <a:xfrm>
          <a:off x="0" y="0"/>
          <a:ext cx="0" cy="0"/>
          <a:chOff x="0" y="0"/>
          <a:chExt cx="0" cy="0"/>
        </a:xfrm>
      </p:grpSpPr>
      <p:pic>
        <p:nvPicPr>
          <p:cNvPr id="3293" name="Google Shape;3293;g3f9324fdf95_0_173" title="mot_20260716_134703_628.png"/>
          <p:cNvPicPr preferRelativeResize="0"/>
          <p:nvPr/>
        </p:nvPicPr>
        <p:blipFill rotWithShape="1">
          <a:blip r:embed="rId3">
            <a:alphaModFix/>
          </a:blip>
          <a:srcRect/>
          <a:stretch/>
        </p:blipFill>
        <p:spPr>
          <a:xfrm>
            <a:off x="1500538" y="1213947"/>
            <a:ext cx="9190925" cy="5169895"/>
          </a:xfrm>
          <a:prstGeom prst="rect">
            <a:avLst/>
          </a:prstGeom>
          <a:noFill/>
          <a:ln>
            <a:noFill/>
          </a:ln>
        </p:spPr>
      </p:pic>
      <p:sp>
        <p:nvSpPr>
          <p:cNvPr id="3294" name="Google Shape;3294;g3f9324fdf95_0_173"/>
          <p:cNvSpPr txBox="1">
            <a:spLocks noGrp="1"/>
          </p:cNvSpPr>
          <p:nvPr>
            <p:ph type="title"/>
          </p:nvPr>
        </p:nvSpPr>
        <p:spPr>
          <a:xfrm>
            <a:off x="1234800" y="113975"/>
            <a:ext cx="9722400" cy="163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sz="3600" u="sng">
                <a:solidFill>
                  <a:schemeClr val="dk1"/>
                </a:solidFill>
                <a:latin typeface="Calibri"/>
                <a:ea typeface="Calibri"/>
                <a:cs typeface="Calibri"/>
                <a:sym typeface="Calibri"/>
              </a:rPr>
              <a:t>Front-Side View of MOT</a:t>
            </a:r>
            <a:endParaRPr sz="3600" u="sng">
              <a:solidFill>
                <a:schemeClr val="dk1"/>
              </a:solidFill>
              <a:latin typeface="Calibri"/>
              <a:ea typeface="Calibri"/>
              <a:cs typeface="Calibri"/>
              <a:sym typeface="Calibri"/>
            </a:endParaRPr>
          </a:p>
        </p:txBody>
      </p:sp>
      <p:grpSp>
        <p:nvGrpSpPr>
          <p:cNvPr id="3295" name="Google Shape;3295;g3f9324fdf95_0_173"/>
          <p:cNvGrpSpPr/>
          <p:nvPr/>
        </p:nvGrpSpPr>
        <p:grpSpPr>
          <a:xfrm>
            <a:off x="-7700" y="6324839"/>
            <a:ext cx="12206290" cy="332283"/>
            <a:chOff x="931692" y="4540806"/>
            <a:chExt cx="31987132" cy="2418359"/>
          </a:xfrm>
        </p:grpSpPr>
        <p:grpSp>
          <p:nvGrpSpPr>
            <p:cNvPr id="3296" name="Google Shape;3296;g3f9324fdf95_0_173"/>
            <p:cNvGrpSpPr/>
            <p:nvPr/>
          </p:nvGrpSpPr>
          <p:grpSpPr>
            <a:xfrm>
              <a:off x="931692" y="4540806"/>
              <a:ext cx="16002389" cy="2418359"/>
              <a:chOff x="1874938" y="4228518"/>
              <a:chExt cx="12714436" cy="29031919"/>
            </a:xfrm>
          </p:grpSpPr>
          <p:grpSp>
            <p:nvGrpSpPr>
              <p:cNvPr id="3297" name="Google Shape;3297;g3f9324fdf95_0_173"/>
              <p:cNvGrpSpPr/>
              <p:nvPr/>
            </p:nvGrpSpPr>
            <p:grpSpPr>
              <a:xfrm>
                <a:off x="1874938" y="4228545"/>
                <a:ext cx="724122" cy="29031869"/>
                <a:chOff x="6763779" y="3610074"/>
                <a:chExt cx="724122" cy="19543500"/>
              </a:xfrm>
            </p:grpSpPr>
            <p:sp>
              <p:nvSpPr>
                <p:cNvPr id="3298" name="Google Shape;3298;g3f9324fdf95_0_17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99" name="Google Shape;3299;g3f9324fdf95_0_17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0" name="Google Shape;3300;g3f9324fdf95_0_17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1" name="Google Shape;3301;g3f9324fdf95_0_17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302" name="Google Shape;3302;g3f9324fdf95_0_173"/>
              <p:cNvGrpSpPr/>
              <p:nvPr/>
            </p:nvGrpSpPr>
            <p:grpSpPr>
              <a:xfrm>
                <a:off x="2589876" y="4228518"/>
                <a:ext cx="4171622" cy="29031750"/>
                <a:chOff x="589212" y="5453559"/>
                <a:chExt cx="4171622" cy="19354500"/>
              </a:xfrm>
            </p:grpSpPr>
            <p:grpSp>
              <p:nvGrpSpPr>
                <p:cNvPr id="3303" name="Google Shape;3303;g3f9324fdf95_0_173"/>
                <p:cNvGrpSpPr/>
                <p:nvPr/>
              </p:nvGrpSpPr>
              <p:grpSpPr>
                <a:xfrm>
                  <a:off x="2213483" y="5453559"/>
                  <a:ext cx="2547351" cy="19354500"/>
                  <a:chOff x="2126394" y="6201753"/>
                  <a:chExt cx="2547351" cy="19354500"/>
                </a:xfrm>
              </p:grpSpPr>
              <p:sp>
                <p:nvSpPr>
                  <p:cNvPr id="3304" name="Google Shape;3304;g3f9324fdf95_0_17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5" name="Google Shape;3305;g3f9324fdf95_0_17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6" name="Google Shape;3306;g3f9324fdf95_0_17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7" name="Google Shape;3307;g3f9324fdf95_0_17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8" name="Google Shape;3308;g3f9324fdf95_0_17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09" name="Google Shape;3309;g3f9324fdf95_0_17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0" name="Google Shape;3310;g3f9324fdf95_0_17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1" name="Google Shape;3311;g3f9324fdf95_0_17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2" name="Google Shape;3312;g3f9324fdf95_0_17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3" name="Google Shape;3313;g3f9324fdf95_0_17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4" name="Google Shape;3314;g3f9324fdf95_0_17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5" name="Google Shape;3315;g3f9324fdf95_0_17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6" name="Google Shape;3316;g3f9324fdf95_0_17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17" name="Google Shape;3317;g3f9324fdf95_0_17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318" name="Google Shape;3318;g3f9324fdf95_0_173"/>
                <p:cNvGrpSpPr/>
                <p:nvPr/>
              </p:nvGrpSpPr>
              <p:grpSpPr>
                <a:xfrm>
                  <a:off x="589212" y="5453559"/>
                  <a:ext cx="1622103" cy="19354500"/>
                  <a:chOff x="589212" y="5453048"/>
                  <a:chExt cx="1622103" cy="19354500"/>
                </a:xfrm>
              </p:grpSpPr>
              <p:sp>
                <p:nvSpPr>
                  <p:cNvPr id="3319" name="Google Shape;3319;g3f9324fdf95_0_17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0" name="Google Shape;3320;g3f9324fdf95_0_17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1" name="Google Shape;3321;g3f9324fdf95_0_17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2" name="Google Shape;3322;g3f9324fdf95_0_17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3" name="Google Shape;3323;g3f9324fdf95_0_17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4" name="Google Shape;3324;g3f9324fdf95_0_17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5" name="Google Shape;3325;g3f9324fdf95_0_17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6" name="Google Shape;3326;g3f9324fdf95_0_17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7" name="Google Shape;3327;g3f9324fdf95_0_17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328" name="Google Shape;3328;g3f9324fdf95_0_173"/>
              <p:cNvGrpSpPr/>
              <p:nvPr/>
            </p:nvGrpSpPr>
            <p:grpSpPr>
              <a:xfrm>
                <a:off x="6752314" y="4228568"/>
                <a:ext cx="911322" cy="29031869"/>
                <a:chOff x="11540841" y="6900050"/>
                <a:chExt cx="911322" cy="19543500"/>
              </a:xfrm>
            </p:grpSpPr>
            <p:sp>
              <p:nvSpPr>
                <p:cNvPr id="3329" name="Google Shape;3329;g3f9324fdf95_0_17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0" name="Google Shape;3330;g3f9324fdf95_0_17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1" name="Google Shape;3331;g3f9324fdf95_0_17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2" name="Google Shape;3332;g3f9324fdf95_0_17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3" name="Google Shape;3333;g3f9324fdf95_0_17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334" name="Google Shape;3334;g3f9324fdf95_0_173"/>
              <p:cNvGrpSpPr/>
              <p:nvPr/>
            </p:nvGrpSpPr>
            <p:grpSpPr>
              <a:xfrm>
                <a:off x="7654454" y="4228555"/>
                <a:ext cx="2782652" cy="29031869"/>
                <a:chOff x="13486776" y="5144310"/>
                <a:chExt cx="2782652" cy="19543500"/>
              </a:xfrm>
            </p:grpSpPr>
            <p:sp>
              <p:nvSpPr>
                <p:cNvPr id="3335" name="Google Shape;3335;g3f9324fdf95_0_17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6" name="Google Shape;3336;g3f9324fdf95_0_17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7" name="Google Shape;3337;g3f9324fdf95_0_17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8" name="Google Shape;3338;g3f9324fdf95_0_17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9" name="Google Shape;3339;g3f9324fdf95_0_17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0" name="Google Shape;3340;g3f9324fdf95_0_17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1" name="Google Shape;3341;g3f9324fdf95_0_17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2" name="Google Shape;3342;g3f9324fdf95_0_17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3" name="Google Shape;3343;g3f9324fdf95_0_17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4" name="Google Shape;3344;g3f9324fdf95_0_17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5" name="Google Shape;3345;g3f9324fdf95_0_17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6" name="Google Shape;3346;g3f9324fdf95_0_17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7" name="Google Shape;3347;g3f9324fdf95_0_17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8" name="Google Shape;3348;g3f9324fdf95_0_17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9" name="Google Shape;3349;g3f9324fdf95_0_17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0" name="Google Shape;3350;g3f9324fdf95_0_17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351" name="Google Shape;3351;g3f9324fdf95_0_173"/>
              <p:cNvGrpSpPr/>
              <p:nvPr/>
            </p:nvGrpSpPr>
            <p:grpSpPr>
              <a:xfrm>
                <a:off x="10427923" y="4228549"/>
                <a:ext cx="4161451" cy="29031869"/>
                <a:chOff x="16176528" y="4317489"/>
                <a:chExt cx="4161451" cy="19543500"/>
              </a:xfrm>
            </p:grpSpPr>
            <p:sp>
              <p:nvSpPr>
                <p:cNvPr id="3352" name="Google Shape;3352;g3f9324fdf95_0_17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3" name="Google Shape;3353;g3f9324fdf95_0_17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4" name="Google Shape;3354;g3f9324fdf95_0_17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5" name="Google Shape;3355;g3f9324fdf95_0_17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6" name="Google Shape;3356;g3f9324fdf95_0_17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7" name="Google Shape;3357;g3f9324fdf95_0_17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8" name="Google Shape;3358;g3f9324fdf95_0_17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9" name="Google Shape;3359;g3f9324fdf95_0_17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0" name="Google Shape;3360;g3f9324fdf95_0_17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1" name="Google Shape;3361;g3f9324fdf95_0_17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2" name="Google Shape;3362;g3f9324fdf95_0_17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3" name="Google Shape;3363;g3f9324fdf95_0_17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4" name="Google Shape;3364;g3f9324fdf95_0_17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5" name="Google Shape;3365;g3f9324fdf95_0_17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6" name="Google Shape;3366;g3f9324fdf95_0_17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7" name="Google Shape;3367;g3f9324fdf95_0_17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8" name="Google Shape;3368;g3f9324fdf95_0_17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9" name="Google Shape;3369;g3f9324fdf95_0_17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0" name="Google Shape;3370;g3f9324fdf95_0_17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1" name="Google Shape;3371;g3f9324fdf95_0_17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2" name="Google Shape;3372;g3f9324fdf95_0_17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3" name="Google Shape;3373;g3f9324fdf95_0_17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4" name="Google Shape;3374;g3f9324fdf95_0_17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375" name="Google Shape;3375;g3f9324fdf95_0_173"/>
            <p:cNvGrpSpPr/>
            <p:nvPr/>
          </p:nvGrpSpPr>
          <p:grpSpPr>
            <a:xfrm>
              <a:off x="16916435" y="4540806"/>
              <a:ext cx="16002389" cy="2418359"/>
              <a:chOff x="1874938" y="4228518"/>
              <a:chExt cx="12714436" cy="29031919"/>
            </a:xfrm>
          </p:grpSpPr>
          <p:grpSp>
            <p:nvGrpSpPr>
              <p:cNvPr id="3376" name="Google Shape;3376;g3f9324fdf95_0_173"/>
              <p:cNvGrpSpPr/>
              <p:nvPr/>
            </p:nvGrpSpPr>
            <p:grpSpPr>
              <a:xfrm>
                <a:off x="1874938" y="4228545"/>
                <a:ext cx="724122" cy="29031869"/>
                <a:chOff x="6763779" y="3610074"/>
                <a:chExt cx="724122" cy="19543500"/>
              </a:xfrm>
            </p:grpSpPr>
            <p:sp>
              <p:nvSpPr>
                <p:cNvPr id="3377" name="Google Shape;3377;g3f9324fdf95_0_17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8" name="Google Shape;3378;g3f9324fdf95_0_17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9" name="Google Shape;3379;g3f9324fdf95_0_17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0" name="Google Shape;3380;g3f9324fdf95_0_17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381" name="Google Shape;3381;g3f9324fdf95_0_173"/>
              <p:cNvGrpSpPr/>
              <p:nvPr/>
            </p:nvGrpSpPr>
            <p:grpSpPr>
              <a:xfrm>
                <a:off x="2589876" y="4228518"/>
                <a:ext cx="4171622" cy="29031750"/>
                <a:chOff x="589212" y="5453559"/>
                <a:chExt cx="4171622" cy="19354500"/>
              </a:xfrm>
            </p:grpSpPr>
            <p:grpSp>
              <p:nvGrpSpPr>
                <p:cNvPr id="3382" name="Google Shape;3382;g3f9324fdf95_0_173"/>
                <p:cNvGrpSpPr/>
                <p:nvPr/>
              </p:nvGrpSpPr>
              <p:grpSpPr>
                <a:xfrm>
                  <a:off x="2213483" y="5453559"/>
                  <a:ext cx="2547351" cy="19354500"/>
                  <a:chOff x="2126394" y="6201753"/>
                  <a:chExt cx="2547351" cy="19354500"/>
                </a:xfrm>
              </p:grpSpPr>
              <p:sp>
                <p:nvSpPr>
                  <p:cNvPr id="3383" name="Google Shape;3383;g3f9324fdf95_0_17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4" name="Google Shape;3384;g3f9324fdf95_0_17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5" name="Google Shape;3385;g3f9324fdf95_0_17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6" name="Google Shape;3386;g3f9324fdf95_0_17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7" name="Google Shape;3387;g3f9324fdf95_0_17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8" name="Google Shape;3388;g3f9324fdf95_0_17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9" name="Google Shape;3389;g3f9324fdf95_0_17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0" name="Google Shape;3390;g3f9324fdf95_0_17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1" name="Google Shape;3391;g3f9324fdf95_0_17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2" name="Google Shape;3392;g3f9324fdf95_0_17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3" name="Google Shape;3393;g3f9324fdf95_0_17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4" name="Google Shape;3394;g3f9324fdf95_0_17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5" name="Google Shape;3395;g3f9324fdf95_0_17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6" name="Google Shape;3396;g3f9324fdf95_0_17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397" name="Google Shape;3397;g3f9324fdf95_0_173"/>
                <p:cNvGrpSpPr/>
                <p:nvPr/>
              </p:nvGrpSpPr>
              <p:grpSpPr>
                <a:xfrm>
                  <a:off x="589212" y="5453559"/>
                  <a:ext cx="1622103" cy="19354500"/>
                  <a:chOff x="589212" y="5453048"/>
                  <a:chExt cx="1622103" cy="19354500"/>
                </a:xfrm>
              </p:grpSpPr>
              <p:sp>
                <p:nvSpPr>
                  <p:cNvPr id="3398" name="Google Shape;3398;g3f9324fdf95_0_17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9" name="Google Shape;3399;g3f9324fdf95_0_17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0" name="Google Shape;3400;g3f9324fdf95_0_17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1" name="Google Shape;3401;g3f9324fdf95_0_17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2" name="Google Shape;3402;g3f9324fdf95_0_17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3" name="Google Shape;3403;g3f9324fdf95_0_17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4" name="Google Shape;3404;g3f9324fdf95_0_17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5" name="Google Shape;3405;g3f9324fdf95_0_17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6" name="Google Shape;3406;g3f9324fdf95_0_17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407" name="Google Shape;3407;g3f9324fdf95_0_173"/>
              <p:cNvGrpSpPr/>
              <p:nvPr/>
            </p:nvGrpSpPr>
            <p:grpSpPr>
              <a:xfrm>
                <a:off x="6752314" y="4228568"/>
                <a:ext cx="911322" cy="29031869"/>
                <a:chOff x="11540841" y="6900050"/>
                <a:chExt cx="911322" cy="19543500"/>
              </a:xfrm>
            </p:grpSpPr>
            <p:sp>
              <p:nvSpPr>
                <p:cNvPr id="3408" name="Google Shape;3408;g3f9324fdf95_0_17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9" name="Google Shape;3409;g3f9324fdf95_0_17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0" name="Google Shape;3410;g3f9324fdf95_0_17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1" name="Google Shape;3411;g3f9324fdf95_0_17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2" name="Google Shape;3412;g3f9324fdf95_0_17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413" name="Google Shape;3413;g3f9324fdf95_0_173"/>
              <p:cNvGrpSpPr/>
              <p:nvPr/>
            </p:nvGrpSpPr>
            <p:grpSpPr>
              <a:xfrm>
                <a:off x="7654454" y="4228555"/>
                <a:ext cx="2782652" cy="29031869"/>
                <a:chOff x="13486776" y="5144310"/>
                <a:chExt cx="2782652" cy="19543500"/>
              </a:xfrm>
            </p:grpSpPr>
            <p:sp>
              <p:nvSpPr>
                <p:cNvPr id="3414" name="Google Shape;3414;g3f9324fdf95_0_17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5" name="Google Shape;3415;g3f9324fdf95_0_17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6" name="Google Shape;3416;g3f9324fdf95_0_17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7" name="Google Shape;3417;g3f9324fdf95_0_17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8" name="Google Shape;3418;g3f9324fdf95_0_17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9" name="Google Shape;3419;g3f9324fdf95_0_17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0" name="Google Shape;3420;g3f9324fdf95_0_17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1" name="Google Shape;3421;g3f9324fdf95_0_17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2" name="Google Shape;3422;g3f9324fdf95_0_17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3" name="Google Shape;3423;g3f9324fdf95_0_17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4" name="Google Shape;3424;g3f9324fdf95_0_17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5" name="Google Shape;3425;g3f9324fdf95_0_17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6" name="Google Shape;3426;g3f9324fdf95_0_17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7" name="Google Shape;3427;g3f9324fdf95_0_17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8" name="Google Shape;3428;g3f9324fdf95_0_17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9" name="Google Shape;3429;g3f9324fdf95_0_17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430" name="Google Shape;3430;g3f9324fdf95_0_173"/>
              <p:cNvGrpSpPr/>
              <p:nvPr/>
            </p:nvGrpSpPr>
            <p:grpSpPr>
              <a:xfrm>
                <a:off x="10427923" y="4228549"/>
                <a:ext cx="4161451" cy="29031869"/>
                <a:chOff x="16176528" y="4317489"/>
                <a:chExt cx="4161451" cy="19543500"/>
              </a:xfrm>
            </p:grpSpPr>
            <p:sp>
              <p:nvSpPr>
                <p:cNvPr id="3431" name="Google Shape;3431;g3f9324fdf95_0_17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2" name="Google Shape;3432;g3f9324fdf95_0_17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3" name="Google Shape;3433;g3f9324fdf95_0_17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4" name="Google Shape;3434;g3f9324fdf95_0_17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5" name="Google Shape;3435;g3f9324fdf95_0_17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6" name="Google Shape;3436;g3f9324fdf95_0_17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7" name="Google Shape;3437;g3f9324fdf95_0_17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8" name="Google Shape;3438;g3f9324fdf95_0_17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9" name="Google Shape;3439;g3f9324fdf95_0_17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0" name="Google Shape;3440;g3f9324fdf95_0_17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1" name="Google Shape;3441;g3f9324fdf95_0_17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2" name="Google Shape;3442;g3f9324fdf95_0_17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3" name="Google Shape;3443;g3f9324fdf95_0_17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4" name="Google Shape;3444;g3f9324fdf95_0_17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5" name="Google Shape;3445;g3f9324fdf95_0_17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6" name="Google Shape;3446;g3f9324fdf95_0_17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7" name="Google Shape;3447;g3f9324fdf95_0_17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8" name="Google Shape;3448;g3f9324fdf95_0_17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9" name="Google Shape;3449;g3f9324fdf95_0_17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50" name="Google Shape;3450;g3f9324fdf95_0_17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51" name="Google Shape;3451;g3f9324fdf95_0_17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52" name="Google Shape;3452;g3f9324fdf95_0_17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53" name="Google Shape;3453;g3f9324fdf95_0_17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3454" name="Google Shape;3454;g3f9324fdf95_0_173"/>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455" name="Google Shape;3455;g3f9324fdf95_0_173" descr="A black and white image of text&#10;&#10;Description automatically generated with low confidence"/>
          <p:cNvPicPr preferRelativeResize="0"/>
          <p:nvPr/>
        </p:nvPicPr>
        <p:blipFill rotWithShape="1">
          <a:blip r:embed="rId4">
            <a:alphaModFix/>
          </a:blip>
          <a:srcRect/>
          <a:stretch/>
        </p:blipFill>
        <p:spPr>
          <a:xfrm>
            <a:off x="9412031" y="6569560"/>
            <a:ext cx="2743201" cy="222645"/>
          </a:xfrm>
          <a:prstGeom prst="rect">
            <a:avLst/>
          </a:prstGeom>
          <a:noFill/>
          <a:ln>
            <a:noFill/>
          </a:ln>
        </p:spPr>
      </p:pic>
      <p:pic>
        <p:nvPicPr>
          <p:cNvPr id="3456" name="Google Shape;3456;g3f9324fdf95_0_173"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3457" name="Google Shape;3457;g3f9324fdf95_0_173"/>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18</a:t>
            </a:r>
            <a:endParaRPr sz="1400" b="0" i="0" u="none" strike="noStrike" cap="none">
              <a:solidFill>
                <a:srgbClr val="000000"/>
              </a:solidFill>
              <a:latin typeface="Arial"/>
              <a:ea typeface="Arial"/>
              <a:cs typeface="Arial"/>
              <a:sym typeface="Arial"/>
            </a:endParaRPr>
          </a:p>
        </p:txBody>
      </p:sp>
      <p:sp>
        <p:nvSpPr>
          <p:cNvPr id="3458" name="Google Shape;3458;g3f9324fdf95_0_17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19</a:t>
            </a:fld>
            <a:endParaRPr/>
          </a:p>
        </p:txBody>
      </p:sp>
      <p:pic>
        <p:nvPicPr>
          <p:cNvPr id="3459" name="Google Shape;3459;g3f9324fdf95_0_173" descr="Shape&#10;&#10;Description automatically generated with medium confidence"/>
          <p:cNvPicPr preferRelativeResize="0"/>
          <p:nvPr/>
        </p:nvPicPr>
        <p:blipFill rotWithShape="1">
          <a:blip r:embed="rId6">
            <a:alphaModFix/>
          </a:blip>
          <a:srcRect/>
          <a:stretch/>
        </p:blipFill>
        <p:spPr>
          <a:xfrm>
            <a:off x="10930225" y="113975"/>
            <a:ext cx="925350" cy="449275"/>
          </a:xfrm>
          <a:prstGeom prst="rect">
            <a:avLst/>
          </a:prstGeom>
          <a:noFill/>
          <a:ln>
            <a:noFill/>
          </a:ln>
        </p:spPr>
      </p:pic>
      <p:pic>
        <p:nvPicPr>
          <p:cNvPr id="3460" name="Google Shape;3460;g3f9324fdf95_0_173" descr="https://commguide.asu.edu/downloads/asulogo/jpg/logo_mg.jpg"/>
          <p:cNvPicPr preferRelativeResize="0"/>
          <p:nvPr/>
        </p:nvPicPr>
        <p:blipFill rotWithShape="1">
          <a:blip r:embed="rId7">
            <a:alphaModFix/>
          </a:blip>
          <a:srcRect/>
          <a:stretch/>
        </p:blipFill>
        <p:spPr>
          <a:xfrm>
            <a:off x="8551730" y="113975"/>
            <a:ext cx="1078645" cy="449275"/>
          </a:xfrm>
          <a:prstGeom prst="rect">
            <a:avLst/>
          </a:prstGeom>
          <a:noFill/>
          <a:ln>
            <a:noFill/>
          </a:ln>
        </p:spPr>
      </p:pic>
      <p:pic>
        <p:nvPicPr>
          <p:cNvPr id="3461" name="Google Shape;3461;g3f9324fdf95_0_173" descr="REU at Harvard University (CNS) | NNCI"/>
          <p:cNvPicPr preferRelativeResize="0"/>
          <p:nvPr/>
        </p:nvPicPr>
        <p:blipFill rotWithShape="1">
          <a:blip r:embed="rId8">
            <a:alphaModFix/>
          </a:blip>
          <a:srcRect/>
          <a:stretch/>
        </p:blipFill>
        <p:spPr>
          <a:xfrm>
            <a:off x="9757196" y="113975"/>
            <a:ext cx="1046205" cy="449275"/>
          </a:xfrm>
          <a:prstGeom prst="rect">
            <a:avLst/>
          </a:prstGeom>
          <a:noFill/>
          <a:ln>
            <a:noFill/>
          </a:ln>
        </p:spPr>
      </p:pic>
      <p:sp>
        <p:nvSpPr>
          <p:cNvPr id="3462" name="Google Shape;3462;g3f9324fdf95_0_173"/>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3463" name="Google Shape;3463;g3f9324fdf95_0_173" descr="NSF_logo.png (1722×1731)"/>
          <p:cNvPicPr preferRelativeResize="0"/>
          <p:nvPr/>
        </p:nvPicPr>
        <p:blipFill rotWithShape="1">
          <a:blip r:embed="rId9">
            <a:alphaModFix/>
          </a:blip>
          <a:srcRect/>
          <a:stretch/>
        </p:blipFill>
        <p:spPr>
          <a:xfrm>
            <a:off x="1700127" y="-4248"/>
            <a:ext cx="861498" cy="8660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pic>
        <p:nvPicPr>
          <p:cNvPr id="241" name="Google Shape;241;g3f813eb1a35_0_0" descr="MRI magnetic resonance imaging device in hospital (Provided by Getty Images)"/>
          <p:cNvPicPr preferRelativeResize="0"/>
          <p:nvPr/>
        </p:nvPicPr>
        <p:blipFill rotWithShape="1">
          <a:blip r:embed="rId3">
            <a:alphaModFix/>
          </a:blip>
          <a:srcRect l="4804" t="6978" r="7692" b="6978"/>
          <a:stretch/>
        </p:blipFill>
        <p:spPr>
          <a:xfrm>
            <a:off x="8190325" y="3455526"/>
            <a:ext cx="3829074" cy="2511425"/>
          </a:xfrm>
          <a:prstGeom prst="rect">
            <a:avLst/>
          </a:prstGeom>
          <a:noFill/>
          <a:ln>
            <a:noFill/>
          </a:ln>
        </p:spPr>
      </p:pic>
      <p:sp>
        <p:nvSpPr>
          <p:cNvPr id="242" name="Google Shape;242;g3f813eb1a35_0_0"/>
          <p:cNvSpPr txBox="1">
            <a:spLocks noGrp="1"/>
          </p:cNvSpPr>
          <p:nvPr>
            <p:ph type="title"/>
          </p:nvPr>
        </p:nvSpPr>
        <p:spPr>
          <a:xfrm>
            <a:off x="114875" y="958175"/>
            <a:ext cx="7968000" cy="10908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4400"/>
              <a:buFont typeface="Calibri"/>
              <a:buNone/>
            </a:pPr>
            <a:r>
              <a:rPr lang="en-US" sz="3600">
                <a:latin typeface="Calibri"/>
                <a:ea typeface="Calibri"/>
                <a:cs typeface="Calibri"/>
                <a:sym typeface="Calibri"/>
              </a:rPr>
              <a:t>Importance of the Next Generation of </a:t>
            </a:r>
            <a:r>
              <a:rPr lang="en-US" sz="3600" u="sng">
                <a:latin typeface="Calibri"/>
                <a:ea typeface="Calibri"/>
                <a:cs typeface="Calibri"/>
                <a:sym typeface="Calibri"/>
              </a:rPr>
              <a:t>Quantum Science</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243" name="Google Shape;243;g3f813eb1a35_0_0"/>
          <p:cNvGrpSpPr/>
          <p:nvPr/>
        </p:nvGrpSpPr>
        <p:grpSpPr>
          <a:xfrm>
            <a:off x="-7700" y="6324840"/>
            <a:ext cx="12206290" cy="332283"/>
            <a:chOff x="931692" y="4540806"/>
            <a:chExt cx="31987132" cy="2418359"/>
          </a:xfrm>
        </p:grpSpPr>
        <p:grpSp>
          <p:nvGrpSpPr>
            <p:cNvPr id="244" name="Google Shape;244;g3f813eb1a35_0_0"/>
            <p:cNvGrpSpPr/>
            <p:nvPr/>
          </p:nvGrpSpPr>
          <p:grpSpPr>
            <a:xfrm>
              <a:off x="931692" y="4540806"/>
              <a:ext cx="16002389" cy="2418359"/>
              <a:chOff x="1874938" y="4228518"/>
              <a:chExt cx="12714436" cy="29031919"/>
            </a:xfrm>
          </p:grpSpPr>
          <p:grpSp>
            <p:nvGrpSpPr>
              <p:cNvPr id="245" name="Google Shape;245;g3f813eb1a35_0_0"/>
              <p:cNvGrpSpPr/>
              <p:nvPr/>
            </p:nvGrpSpPr>
            <p:grpSpPr>
              <a:xfrm>
                <a:off x="1874938" y="4228545"/>
                <a:ext cx="724122" cy="29031869"/>
                <a:chOff x="6763779" y="3610074"/>
                <a:chExt cx="724122" cy="19543500"/>
              </a:xfrm>
            </p:grpSpPr>
            <p:sp>
              <p:nvSpPr>
                <p:cNvPr id="246" name="Google Shape;246;g3f813eb1a35_0_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7" name="Google Shape;247;g3f813eb1a35_0_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8" name="Google Shape;248;g3f813eb1a35_0_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49" name="Google Shape;249;g3f813eb1a35_0_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50" name="Google Shape;250;g3f813eb1a35_0_0"/>
              <p:cNvGrpSpPr/>
              <p:nvPr/>
            </p:nvGrpSpPr>
            <p:grpSpPr>
              <a:xfrm>
                <a:off x="2589876" y="4228518"/>
                <a:ext cx="4171622" cy="29031750"/>
                <a:chOff x="589212" y="5453559"/>
                <a:chExt cx="4171622" cy="19354500"/>
              </a:xfrm>
            </p:grpSpPr>
            <p:grpSp>
              <p:nvGrpSpPr>
                <p:cNvPr id="251" name="Google Shape;251;g3f813eb1a35_0_0"/>
                <p:cNvGrpSpPr/>
                <p:nvPr/>
              </p:nvGrpSpPr>
              <p:grpSpPr>
                <a:xfrm>
                  <a:off x="2213483" y="5453559"/>
                  <a:ext cx="2547351" cy="19354500"/>
                  <a:chOff x="2126394" y="6201753"/>
                  <a:chExt cx="2547351" cy="19354500"/>
                </a:xfrm>
              </p:grpSpPr>
              <p:sp>
                <p:nvSpPr>
                  <p:cNvPr id="252" name="Google Shape;252;g3f813eb1a35_0_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3" name="Google Shape;253;g3f813eb1a35_0_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4" name="Google Shape;254;g3f813eb1a35_0_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5" name="Google Shape;255;g3f813eb1a35_0_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6" name="Google Shape;256;g3f813eb1a35_0_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7" name="Google Shape;257;g3f813eb1a35_0_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8" name="Google Shape;258;g3f813eb1a35_0_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59" name="Google Shape;259;g3f813eb1a35_0_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0" name="Google Shape;260;g3f813eb1a35_0_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1" name="Google Shape;261;g3f813eb1a35_0_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2" name="Google Shape;262;g3f813eb1a35_0_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3" name="Google Shape;263;g3f813eb1a35_0_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4" name="Google Shape;264;g3f813eb1a35_0_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5" name="Google Shape;265;g3f813eb1a35_0_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66" name="Google Shape;266;g3f813eb1a35_0_0"/>
                <p:cNvGrpSpPr/>
                <p:nvPr/>
              </p:nvGrpSpPr>
              <p:grpSpPr>
                <a:xfrm>
                  <a:off x="589212" y="5453559"/>
                  <a:ext cx="1622103" cy="19354500"/>
                  <a:chOff x="589212" y="5453048"/>
                  <a:chExt cx="1622103" cy="19354500"/>
                </a:xfrm>
              </p:grpSpPr>
              <p:sp>
                <p:nvSpPr>
                  <p:cNvPr id="267" name="Google Shape;267;g3f813eb1a35_0_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8" name="Google Shape;268;g3f813eb1a35_0_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69" name="Google Shape;269;g3f813eb1a35_0_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0" name="Google Shape;270;g3f813eb1a35_0_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1" name="Google Shape;271;g3f813eb1a35_0_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2" name="Google Shape;272;g3f813eb1a35_0_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3" name="Google Shape;273;g3f813eb1a35_0_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4" name="Google Shape;274;g3f813eb1a35_0_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5" name="Google Shape;275;g3f813eb1a35_0_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276" name="Google Shape;276;g3f813eb1a35_0_0"/>
              <p:cNvGrpSpPr/>
              <p:nvPr/>
            </p:nvGrpSpPr>
            <p:grpSpPr>
              <a:xfrm>
                <a:off x="6752314" y="4228568"/>
                <a:ext cx="911322" cy="29031869"/>
                <a:chOff x="11540841" y="6900050"/>
                <a:chExt cx="911322" cy="19543500"/>
              </a:xfrm>
            </p:grpSpPr>
            <p:sp>
              <p:nvSpPr>
                <p:cNvPr id="277" name="Google Shape;277;g3f813eb1a35_0_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8" name="Google Shape;278;g3f813eb1a35_0_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79" name="Google Shape;279;g3f813eb1a35_0_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0" name="Google Shape;280;g3f813eb1a35_0_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1" name="Google Shape;281;g3f813eb1a35_0_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82" name="Google Shape;282;g3f813eb1a35_0_0"/>
              <p:cNvGrpSpPr/>
              <p:nvPr/>
            </p:nvGrpSpPr>
            <p:grpSpPr>
              <a:xfrm>
                <a:off x="7654454" y="4228555"/>
                <a:ext cx="2782652" cy="29031869"/>
                <a:chOff x="13486776" y="5144310"/>
                <a:chExt cx="2782652" cy="19543500"/>
              </a:xfrm>
            </p:grpSpPr>
            <p:sp>
              <p:nvSpPr>
                <p:cNvPr id="283" name="Google Shape;283;g3f813eb1a35_0_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4" name="Google Shape;284;g3f813eb1a35_0_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5" name="Google Shape;285;g3f813eb1a35_0_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6" name="Google Shape;286;g3f813eb1a35_0_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7" name="Google Shape;287;g3f813eb1a35_0_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8" name="Google Shape;288;g3f813eb1a35_0_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89" name="Google Shape;289;g3f813eb1a35_0_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0" name="Google Shape;290;g3f813eb1a35_0_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1" name="Google Shape;291;g3f813eb1a35_0_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2" name="Google Shape;292;g3f813eb1a35_0_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3" name="Google Shape;293;g3f813eb1a35_0_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4" name="Google Shape;294;g3f813eb1a35_0_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5" name="Google Shape;295;g3f813eb1a35_0_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6" name="Google Shape;296;g3f813eb1a35_0_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7" name="Google Shape;297;g3f813eb1a35_0_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298" name="Google Shape;298;g3f813eb1a35_0_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299" name="Google Shape;299;g3f813eb1a35_0_0"/>
              <p:cNvGrpSpPr/>
              <p:nvPr/>
            </p:nvGrpSpPr>
            <p:grpSpPr>
              <a:xfrm>
                <a:off x="10427923" y="4228549"/>
                <a:ext cx="4161451" cy="29031869"/>
                <a:chOff x="16176528" y="4317489"/>
                <a:chExt cx="4161451" cy="19543500"/>
              </a:xfrm>
            </p:grpSpPr>
            <p:sp>
              <p:nvSpPr>
                <p:cNvPr id="300" name="Google Shape;300;g3f813eb1a35_0_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1" name="Google Shape;301;g3f813eb1a35_0_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2" name="Google Shape;302;g3f813eb1a35_0_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3" name="Google Shape;303;g3f813eb1a35_0_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4" name="Google Shape;304;g3f813eb1a35_0_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5" name="Google Shape;305;g3f813eb1a35_0_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6" name="Google Shape;306;g3f813eb1a35_0_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7" name="Google Shape;307;g3f813eb1a35_0_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8" name="Google Shape;308;g3f813eb1a35_0_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09" name="Google Shape;309;g3f813eb1a35_0_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0" name="Google Shape;310;g3f813eb1a35_0_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1" name="Google Shape;311;g3f813eb1a35_0_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2" name="Google Shape;312;g3f813eb1a35_0_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3" name="Google Shape;313;g3f813eb1a35_0_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4" name="Google Shape;314;g3f813eb1a35_0_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5" name="Google Shape;315;g3f813eb1a35_0_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6" name="Google Shape;316;g3f813eb1a35_0_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7" name="Google Shape;317;g3f813eb1a35_0_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8" name="Google Shape;318;g3f813eb1a35_0_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19" name="Google Shape;319;g3f813eb1a35_0_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0" name="Google Shape;320;g3f813eb1a35_0_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1" name="Google Shape;321;g3f813eb1a35_0_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2" name="Google Shape;322;g3f813eb1a35_0_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23" name="Google Shape;323;g3f813eb1a35_0_0"/>
            <p:cNvGrpSpPr/>
            <p:nvPr/>
          </p:nvGrpSpPr>
          <p:grpSpPr>
            <a:xfrm>
              <a:off x="16916435" y="4540806"/>
              <a:ext cx="16002389" cy="2418359"/>
              <a:chOff x="1874938" y="4228518"/>
              <a:chExt cx="12714436" cy="29031919"/>
            </a:xfrm>
          </p:grpSpPr>
          <p:grpSp>
            <p:nvGrpSpPr>
              <p:cNvPr id="324" name="Google Shape;324;g3f813eb1a35_0_0"/>
              <p:cNvGrpSpPr/>
              <p:nvPr/>
            </p:nvGrpSpPr>
            <p:grpSpPr>
              <a:xfrm>
                <a:off x="1874938" y="4228545"/>
                <a:ext cx="724122" cy="29031869"/>
                <a:chOff x="6763779" y="3610074"/>
                <a:chExt cx="724122" cy="19543500"/>
              </a:xfrm>
            </p:grpSpPr>
            <p:sp>
              <p:nvSpPr>
                <p:cNvPr id="325" name="Google Shape;325;g3f813eb1a35_0_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6" name="Google Shape;326;g3f813eb1a35_0_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7" name="Google Shape;327;g3f813eb1a35_0_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28" name="Google Shape;328;g3f813eb1a35_0_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29" name="Google Shape;329;g3f813eb1a35_0_0"/>
              <p:cNvGrpSpPr/>
              <p:nvPr/>
            </p:nvGrpSpPr>
            <p:grpSpPr>
              <a:xfrm>
                <a:off x="2589876" y="4228518"/>
                <a:ext cx="4171622" cy="29031750"/>
                <a:chOff x="589212" y="5453559"/>
                <a:chExt cx="4171622" cy="19354500"/>
              </a:xfrm>
            </p:grpSpPr>
            <p:grpSp>
              <p:nvGrpSpPr>
                <p:cNvPr id="330" name="Google Shape;330;g3f813eb1a35_0_0"/>
                <p:cNvGrpSpPr/>
                <p:nvPr/>
              </p:nvGrpSpPr>
              <p:grpSpPr>
                <a:xfrm>
                  <a:off x="2213483" y="5453559"/>
                  <a:ext cx="2547351" cy="19354500"/>
                  <a:chOff x="2126394" y="6201753"/>
                  <a:chExt cx="2547351" cy="19354500"/>
                </a:xfrm>
              </p:grpSpPr>
              <p:sp>
                <p:nvSpPr>
                  <p:cNvPr id="331" name="Google Shape;331;g3f813eb1a35_0_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2" name="Google Shape;332;g3f813eb1a35_0_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3" name="Google Shape;333;g3f813eb1a35_0_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4" name="Google Shape;334;g3f813eb1a35_0_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5" name="Google Shape;335;g3f813eb1a35_0_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6" name="Google Shape;336;g3f813eb1a35_0_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7" name="Google Shape;337;g3f813eb1a35_0_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8" name="Google Shape;338;g3f813eb1a35_0_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39" name="Google Shape;339;g3f813eb1a35_0_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0" name="Google Shape;340;g3f813eb1a35_0_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1" name="Google Shape;341;g3f813eb1a35_0_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2" name="Google Shape;342;g3f813eb1a35_0_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3" name="Google Shape;343;g3f813eb1a35_0_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4" name="Google Shape;344;g3f813eb1a35_0_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45" name="Google Shape;345;g3f813eb1a35_0_0"/>
                <p:cNvGrpSpPr/>
                <p:nvPr/>
              </p:nvGrpSpPr>
              <p:grpSpPr>
                <a:xfrm>
                  <a:off x="589212" y="5453559"/>
                  <a:ext cx="1622103" cy="19354500"/>
                  <a:chOff x="589212" y="5453048"/>
                  <a:chExt cx="1622103" cy="19354500"/>
                </a:xfrm>
              </p:grpSpPr>
              <p:sp>
                <p:nvSpPr>
                  <p:cNvPr id="346" name="Google Shape;346;g3f813eb1a35_0_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7" name="Google Shape;347;g3f813eb1a35_0_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 name="Google Shape;348;g3f813eb1a35_0_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 name="Google Shape;349;g3f813eb1a35_0_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 name="Google Shape;350;g3f813eb1a35_0_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 name="Google Shape;351;g3f813eb1a35_0_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 name="Google Shape;352;g3f813eb1a35_0_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 name="Google Shape;353;g3f813eb1a35_0_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 name="Google Shape;354;g3f813eb1a35_0_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55" name="Google Shape;355;g3f813eb1a35_0_0"/>
              <p:cNvGrpSpPr/>
              <p:nvPr/>
            </p:nvGrpSpPr>
            <p:grpSpPr>
              <a:xfrm>
                <a:off x="6752314" y="4228568"/>
                <a:ext cx="911322" cy="29031869"/>
                <a:chOff x="11540841" y="6900050"/>
                <a:chExt cx="911322" cy="19543500"/>
              </a:xfrm>
            </p:grpSpPr>
            <p:sp>
              <p:nvSpPr>
                <p:cNvPr id="356" name="Google Shape;356;g3f813eb1a35_0_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 name="Google Shape;357;g3f813eb1a35_0_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 name="Google Shape;358;g3f813eb1a35_0_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 name="Google Shape;359;g3f813eb1a35_0_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 name="Google Shape;360;g3f813eb1a35_0_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61" name="Google Shape;361;g3f813eb1a35_0_0"/>
              <p:cNvGrpSpPr/>
              <p:nvPr/>
            </p:nvGrpSpPr>
            <p:grpSpPr>
              <a:xfrm>
                <a:off x="7654454" y="4228555"/>
                <a:ext cx="2782652" cy="29031869"/>
                <a:chOff x="13486776" y="5144310"/>
                <a:chExt cx="2782652" cy="19543500"/>
              </a:xfrm>
            </p:grpSpPr>
            <p:sp>
              <p:nvSpPr>
                <p:cNvPr id="362" name="Google Shape;362;g3f813eb1a35_0_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3" name="Google Shape;363;g3f813eb1a35_0_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4" name="Google Shape;364;g3f813eb1a35_0_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5" name="Google Shape;365;g3f813eb1a35_0_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 name="Google Shape;366;g3f813eb1a35_0_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 name="Google Shape;367;g3f813eb1a35_0_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 name="Google Shape;368;g3f813eb1a35_0_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 name="Google Shape;369;g3f813eb1a35_0_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 name="Google Shape;370;g3f813eb1a35_0_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 name="Google Shape;371;g3f813eb1a35_0_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 name="Google Shape;372;g3f813eb1a35_0_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 name="Google Shape;373;g3f813eb1a35_0_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 name="Google Shape;374;g3f813eb1a35_0_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 name="Google Shape;375;g3f813eb1a35_0_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 name="Google Shape;376;g3f813eb1a35_0_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 name="Google Shape;377;g3f813eb1a35_0_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8" name="Google Shape;378;g3f813eb1a35_0_0"/>
              <p:cNvGrpSpPr/>
              <p:nvPr/>
            </p:nvGrpSpPr>
            <p:grpSpPr>
              <a:xfrm>
                <a:off x="10427923" y="4228549"/>
                <a:ext cx="4161451" cy="29031869"/>
                <a:chOff x="16176528" y="4317489"/>
                <a:chExt cx="4161451" cy="19543500"/>
              </a:xfrm>
            </p:grpSpPr>
            <p:sp>
              <p:nvSpPr>
                <p:cNvPr id="379" name="Google Shape;379;g3f813eb1a35_0_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 name="Google Shape;380;g3f813eb1a35_0_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1" name="Google Shape;381;g3f813eb1a35_0_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2" name="Google Shape;382;g3f813eb1a35_0_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 name="Google Shape;383;g3f813eb1a35_0_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 name="Google Shape;384;g3f813eb1a35_0_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 name="Google Shape;385;g3f813eb1a35_0_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 name="Google Shape;386;g3f813eb1a35_0_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 name="Google Shape;387;g3f813eb1a35_0_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 name="Google Shape;388;g3f813eb1a35_0_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 name="Google Shape;389;g3f813eb1a35_0_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 name="Google Shape;390;g3f813eb1a35_0_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 name="Google Shape;391;g3f813eb1a35_0_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 name="Google Shape;392;g3f813eb1a35_0_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 name="Google Shape;393;g3f813eb1a35_0_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 name="Google Shape;394;g3f813eb1a35_0_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 name="Google Shape;395;g3f813eb1a35_0_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 name="Google Shape;396;g3f813eb1a35_0_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 name="Google Shape;397;g3f813eb1a35_0_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 name="Google Shape;398;g3f813eb1a35_0_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9" name="Google Shape;399;g3f813eb1a35_0_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 name="Google Shape;400;g3f813eb1a35_0_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 name="Google Shape;401;g3f813eb1a35_0_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02" name="Google Shape;402;g3f813eb1a35_0_0"/>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03" name="Google Shape;403;g3f813eb1a35_0_0" descr="A black and white image of text&#10;&#10;Description automatically generated with low confidence"/>
          <p:cNvPicPr preferRelativeResize="0"/>
          <p:nvPr/>
        </p:nvPicPr>
        <p:blipFill rotWithShape="1">
          <a:blip r:embed="rId4">
            <a:alphaModFix/>
          </a:blip>
          <a:srcRect/>
          <a:stretch/>
        </p:blipFill>
        <p:spPr>
          <a:xfrm>
            <a:off x="9412031" y="6569560"/>
            <a:ext cx="2743201" cy="222645"/>
          </a:xfrm>
          <a:prstGeom prst="rect">
            <a:avLst/>
          </a:prstGeom>
          <a:noFill/>
          <a:ln>
            <a:noFill/>
          </a:ln>
        </p:spPr>
      </p:pic>
      <p:pic>
        <p:nvPicPr>
          <p:cNvPr id="404" name="Google Shape;404;g3f813eb1a35_0_0"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405" name="Google Shape;405;g3f813eb1a35_0_0"/>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2</a:t>
            </a:r>
            <a:endParaRPr sz="1400" b="0" i="0" u="none" strike="noStrike" cap="none">
              <a:solidFill>
                <a:srgbClr val="000000"/>
              </a:solidFill>
              <a:latin typeface="Arial"/>
              <a:ea typeface="Arial"/>
              <a:cs typeface="Arial"/>
              <a:sym typeface="Arial"/>
            </a:endParaRPr>
          </a:p>
        </p:txBody>
      </p:sp>
      <p:sp>
        <p:nvSpPr>
          <p:cNvPr id="406" name="Google Shape;406;g3f813eb1a35_0_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a:t>
            </a:fld>
            <a:endParaRPr/>
          </a:p>
        </p:txBody>
      </p:sp>
      <p:pic>
        <p:nvPicPr>
          <p:cNvPr id="407" name="Google Shape;407;g3f813eb1a35_0_0" descr="Shape&#10;&#10;Description automatically generated with medium confidence"/>
          <p:cNvPicPr preferRelativeResize="0"/>
          <p:nvPr/>
        </p:nvPicPr>
        <p:blipFill rotWithShape="1">
          <a:blip r:embed="rId6">
            <a:alphaModFix/>
          </a:blip>
          <a:srcRect/>
          <a:stretch/>
        </p:blipFill>
        <p:spPr>
          <a:xfrm>
            <a:off x="10930225" y="113975"/>
            <a:ext cx="925350" cy="449275"/>
          </a:xfrm>
          <a:prstGeom prst="rect">
            <a:avLst/>
          </a:prstGeom>
          <a:noFill/>
          <a:ln>
            <a:noFill/>
          </a:ln>
        </p:spPr>
      </p:pic>
      <p:pic>
        <p:nvPicPr>
          <p:cNvPr id="408" name="Google Shape;408;g3f813eb1a35_0_0" descr="https://commguide.asu.edu/downloads/asulogo/jpg/logo_mg.jpg"/>
          <p:cNvPicPr preferRelativeResize="0"/>
          <p:nvPr/>
        </p:nvPicPr>
        <p:blipFill rotWithShape="1">
          <a:blip r:embed="rId7">
            <a:alphaModFix/>
          </a:blip>
          <a:srcRect/>
          <a:stretch/>
        </p:blipFill>
        <p:spPr>
          <a:xfrm>
            <a:off x="8551730" y="113975"/>
            <a:ext cx="1078645" cy="449275"/>
          </a:xfrm>
          <a:prstGeom prst="rect">
            <a:avLst/>
          </a:prstGeom>
          <a:noFill/>
          <a:ln>
            <a:noFill/>
          </a:ln>
        </p:spPr>
      </p:pic>
      <p:pic>
        <p:nvPicPr>
          <p:cNvPr id="409" name="Google Shape;409;g3f813eb1a35_0_0" descr="REU at Harvard University (CNS) | NNCI"/>
          <p:cNvPicPr preferRelativeResize="0"/>
          <p:nvPr/>
        </p:nvPicPr>
        <p:blipFill rotWithShape="1">
          <a:blip r:embed="rId8">
            <a:alphaModFix/>
          </a:blip>
          <a:srcRect/>
          <a:stretch/>
        </p:blipFill>
        <p:spPr>
          <a:xfrm>
            <a:off x="9757196" y="113975"/>
            <a:ext cx="1046205" cy="449275"/>
          </a:xfrm>
          <a:prstGeom prst="rect">
            <a:avLst/>
          </a:prstGeom>
          <a:noFill/>
          <a:ln>
            <a:noFill/>
          </a:ln>
        </p:spPr>
      </p:pic>
      <p:sp>
        <p:nvSpPr>
          <p:cNvPr id="410" name="Google Shape;410;g3f813eb1a35_0_0"/>
          <p:cNvSpPr txBox="1"/>
          <p:nvPr/>
        </p:nvSpPr>
        <p:spPr>
          <a:xfrm>
            <a:off x="114754" y="2006075"/>
            <a:ext cx="7968065" cy="38478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Already existing related technologies </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Further advancements in quantum will change how…</a:t>
            </a:r>
            <a:endParaRPr sz="2800" b="0" i="0" u="none" strike="noStrike" cap="none">
              <a:solidFill>
                <a:schemeClr val="dk1"/>
              </a:solidFill>
              <a:latin typeface="Calibri"/>
              <a:ea typeface="Calibri"/>
              <a:cs typeface="Calibri"/>
              <a:sym typeface="Calibri"/>
            </a:endParaRPr>
          </a:p>
          <a:p>
            <a:pPr marL="914400" marR="0" lvl="1"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information is processed rapidly via qubits</a:t>
            </a:r>
            <a:endParaRPr sz="2800" b="0" i="0" u="none" strike="noStrike" cap="none">
              <a:solidFill>
                <a:schemeClr val="dk1"/>
              </a:solidFill>
              <a:latin typeface="Calibri"/>
              <a:ea typeface="Calibri"/>
              <a:cs typeface="Calibri"/>
              <a:sym typeface="Calibri"/>
            </a:endParaRPr>
          </a:p>
          <a:p>
            <a:pPr marL="914400" marR="0" lvl="1"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we interact with the physical world via ultra-precise sensors and navigators</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The next step in research is </a:t>
            </a:r>
            <a:r>
              <a:rPr lang="en-US" sz="2800" b="0" i="0" u="sng" strike="noStrike" cap="none">
                <a:solidFill>
                  <a:schemeClr val="dk1"/>
                </a:solidFill>
                <a:latin typeface="Calibri"/>
                <a:ea typeface="Calibri"/>
                <a:cs typeface="Calibri"/>
                <a:sym typeface="Calibri"/>
              </a:rPr>
              <a:t>control</a:t>
            </a:r>
            <a:endParaRPr sz="1400" b="0" i="0" u="none" strike="noStrike" cap="none">
              <a:solidFill>
                <a:srgbClr val="000000"/>
              </a:solidFill>
              <a:latin typeface="Arial"/>
              <a:ea typeface="Arial"/>
              <a:cs typeface="Arial"/>
              <a:sym typeface="Arial"/>
            </a:endParaRPr>
          </a:p>
        </p:txBody>
      </p:sp>
      <p:pic>
        <p:nvPicPr>
          <p:cNvPr id="411" name="Google Shape;411;g3f813eb1a35_0_0" descr="Man in uniform holds microprocessor with forceps (Provided by Getty Images)"/>
          <p:cNvPicPr preferRelativeResize="0"/>
          <p:nvPr/>
        </p:nvPicPr>
        <p:blipFill rotWithShape="1">
          <a:blip r:embed="rId9">
            <a:alphaModFix/>
          </a:blip>
          <a:srcRect l="28781" t="12280" r="12506" b="34469"/>
          <a:stretch/>
        </p:blipFill>
        <p:spPr>
          <a:xfrm>
            <a:off x="8190325" y="707850"/>
            <a:ext cx="3829074" cy="2314726"/>
          </a:xfrm>
          <a:prstGeom prst="rect">
            <a:avLst/>
          </a:prstGeom>
          <a:noFill/>
          <a:ln>
            <a:noFill/>
          </a:ln>
        </p:spPr>
      </p:pic>
      <p:pic>
        <p:nvPicPr>
          <p:cNvPr id="412" name="Google Shape;412;g3f813eb1a35_0_0" descr="NSF_logo.png (1722×1731)"/>
          <p:cNvPicPr preferRelativeResize="0"/>
          <p:nvPr/>
        </p:nvPicPr>
        <p:blipFill rotWithShape="1">
          <a:blip r:embed="rId10">
            <a:alphaModFix/>
          </a:blip>
          <a:srcRect/>
          <a:stretch/>
        </p:blipFill>
        <p:spPr>
          <a:xfrm>
            <a:off x="1700127" y="-4248"/>
            <a:ext cx="861498" cy="866001"/>
          </a:xfrm>
          <a:prstGeom prst="rect">
            <a:avLst/>
          </a:prstGeom>
          <a:noFill/>
          <a:ln>
            <a:noFill/>
          </a:ln>
        </p:spPr>
      </p:pic>
      <p:sp>
        <p:nvSpPr>
          <p:cNvPr id="413" name="Google Shape;413;g3f813eb1a35_0_0"/>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sp>
        <p:nvSpPr>
          <p:cNvPr id="414" name="Google Shape;414;g3f813eb1a35_0_0"/>
          <p:cNvSpPr txBox="1"/>
          <p:nvPr/>
        </p:nvSpPr>
        <p:spPr>
          <a:xfrm>
            <a:off x="8190325" y="2932125"/>
            <a:ext cx="3661500" cy="44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1" u="none" strike="noStrike" cap="none">
                <a:solidFill>
                  <a:schemeClr val="dk1"/>
                </a:solidFill>
                <a:latin typeface="Arial"/>
                <a:ea typeface="Arial"/>
                <a:cs typeface="Arial"/>
                <a:sym typeface="Arial"/>
              </a:rPr>
              <a:t>Figure 1.</a:t>
            </a:r>
            <a:r>
              <a:rPr lang="en-US" sz="1100" b="0" i="0" u="none" strike="noStrike" cap="none">
                <a:solidFill>
                  <a:schemeClr val="dk1"/>
                </a:solidFill>
                <a:latin typeface="Arial"/>
                <a:ea typeface="Arial"/>
                <a:cs typeface="Arial"/>
                <a:sym typeface="Arial"/>
              </a:rPr>
              <a:t> LGA processor chip in a laboratory setting. From LLYC Global. </a:t>
            </a:r>
            <a:endParaRPr sz="1200" b="0" i="0" u="none" strike="noStrike" cap="none">
              <a:solidFill>
                <a:schemeClr val="dk1"/>
              </a:solidFill>
              <a:latin typeface="Calibri"/>
              <a:ea typeface="Calibri"/>
              <a:cs typeface="Calibri"/>
              <a:sym typeface="Calibri"/>
            </a:endParaRPr>
          </a:p>
        </p:txBody>
      </p:sp>
      <p:sp>
        <p:nvSpPr>
          <p:cNvPr id="415" name="Google Shape;415;g3f813eb1a35_0_0"/>
          <p:cNvSpPr txBox="1"/>
          <p:nvPr/>
        </p:nvSpPr>
        <p:spPr>
          <a:xfrm>
            <a:off x="8190325" y="5696563"/>
            <a:ext cx="3661500" cy="562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en-US" sz="1100" b="0" i="1" u="none" strike="noStrike" cap="none" dirty="0">
                <a:solidFill>
                  <a:schemeClr val="dk1"/>
                </a:solidFill>
                <a:latin typeface="Arial"/>
                <a:ea typeface="Arial"/>
                <a:cs typeface="Arial"/>
                <a:sym typeface="Arial"/>
              </a:rPr>
              <a:t>Figure 2.</a:t>
            </a:r>
            <a:r>
              <a:rPr lang="en-US" sz="1100" b="0" i="0" u="none" strike="noStrike" cap="none" dirty="0">
                <a:solidFill>
                  <a:schemeClr val="dk1"/>
                </a:solidFill>
                <a:latin typeface="Arial"/>
                <a:ea typeface="Arial"/>
                <a:cs typeface="Arial"/>
                <a:sym typeface="Arial"/>
              </a:rPr>
              <a:t> MRI magnetic resonance imaging device in hospital. From </a:t>
            </a:r>
            <a:r>
              <a:rPr lang="en-US" sz="1100" b="0" i="0" u="none" strike="noStrike" cap="none" dirty="0" err="1">
                <a:solidFill>
                  <a:schemeClr val="dk1"/>
                </a:solidFill>
                <a:latin typeface="Arial"/>
                <a:ea typeface="Arial"/>
                <a:cs typeface="Arial"/>
                <a:sym typeface="Arial"/>
              </a:rPr>
              <a:t>Megaflopp</a:t>
            </a:r>
            <a:r>
              <a:rPr lang="en-US" sz="1100" b="0" i="0" u="none" strike="noStrike" cap="none" dirty="0">
                <a:solidFill>
                  <a:schemeClr val="dk1"/>
                </a:solidFill>
                <a:latin typeface="Arial"/>
                <a:ea typeface="Arial"/>
                <a:cs typeface="Arial"/>
                <a:sym typeface="Arial"/>
              </a:rPr>
              <a:t>, 2022, Shutterstock.</a:t>
            </a:r>
            <a:endParaRPr sz="1100" b="0" i="0" u="none" strike="noStrike" cap="none" dirty="0">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68"/>
        <p:cNvGrpSpPr/>
        <p:nvPr/>
      </p:nvGrpSpPr>
      <p:grpSpPr>
        <a:xfrm>
          <a:off x="0" y="0"/>
          <a:ext cx="0" cy="0"/>
          <a:chOff x="0" y="0"/>
          <a:chExt cx="0" cy="0"/>
        </a:xfrm>
      </p:grpSpPr>
      <p:sp>
        <p:nvSpPr>
          <p:cNvPr id="3469" name="Google Shape;3469;g3f9324fdf95_0_524"/>
          <p:cNvSpPr txBox="1">
            <a:spLocks noGrp="1"/>
          </p:cNvSpPr>
          <p:nvPr>
            <p:ph type="title"/>
          </p:nvPr>
        </p:nvSpPr>
        <p:spPr>
          <a:xfrm>
            <a:off x="0" y="113975"/>
            <a:ext cx="12192000" cy="163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u="sng">
                <a:latin typeface="Calibri"/>
                <a:ea typeface="Calibri"/>
                <a:cs typeface="Calibri"/>
                <a:sym typeface="Calibri"/>
              </a:rPr>
              <a:t>Image Subtraction</a:t>
            </a:r>
            <a:endParaRPr sz="3600" u="sng">
              <a:solidFill>
                <a:srgbClr val="D52E27"/>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3470" name="Google Shape;3470;g3f9324fdf95_0_524"/>
          <p:cNvGrpSpPr/>
          <p:nvPr/>
        </p:nvGrpSpPr>
        <p:grpSpPr>
          <a:xfrm>
            <a:off x="-7700" y="6324839"/>
            <a:ext cx="12206290" cy="332283"/>
            <a:chOff x="931692" y="4540806"/>
            <a:chExt cx="31987132" cy="2418359"/>
          </a:xfrm>
        </p:grpSpPr>
        <p:grpSp>
          <p:nvGrpSpPr>
            <p:cNvPr id="3471" name="Google Shape;3471;g3f9324fdf95_0_524"/>
            <p:cNvGrpSpPr/>
            <p:nvPr/>
          </p:nvGrpSpPr>
          <p:grpSpPr>
            <a:xfrm>
              <a:off x="931692" y="4540806"/>
              <a:ext cx="16002389" cy="2418359"/>
              <a:chOff x="1874938" y="4228518"/>
              <a:chExt cx="12714436" cy="29031919"/>
            </a:xfrm>
          </p:grpSpPr>
          <p:grpSp>
            <p:nvGrpSpPr>
              <p:cNvPr id="3472" name="Google Shape;3472;g3f9324fdf95_0_524"/>
              <p:cNvGrpSpPr/>
              <p:nvPr/>
            </p:nvGrpSpPr>
            <p:grpSpPr>
              <a:xfrm>
                <a:off x="1874938" y="4228545"/>
                <a:ext cx="724122" cy="29031869"/>
                <a:chOff x="6763779" y="3610074"/>
                <a:chExt cx="724122" cy="19543500"/>
              </a:xfrm>
            </p:grpSpPr>
            <p:sp>
              <p:nvSpPr>
                <p:cNvPr id="3473" name="Google Shape;3473;g3f9324fdf95_0_52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74" name="Google Shape;3474;g3f9324fdf95_0_52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75" name="Google Shape;3475;g3f9324fdf95_0_52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76" name="Google Shape;3476;g3f9324fdf95_0_52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477" name="Google Shape;3477;g3f9324fdf95_0_524"/>
              <p:cNvGrpSpPr/>
              <p:nvPr/>
            </p:nvGrpSpPr>
            <p:grpSpPr>
              <a:xfrm>
                <a:off x="2589876" y="4228518"/>
                <a:ext cx="4171622" cy="29031750"/>
                <a:chOff x="589212" y="5453559"/>
                <a:chExt cx="4171622" cy="19354500"/>
              </a:xfrm>
            </p:grpSpPr>
            <p:grpSp>
              <p:nvGrpSpPr>
                <p:cNvPr id="3478" name="Google Shape;3478;g3f9324fdf95_0_524"/>
                <p:cNvGrpSpPr/>
                <p:nvPr/>
              </p:nvGrpSpPr>
              <p:grpSpPr>
                <a:xfrm>
                  <a:off x="2213483" y="5453559"/>
                  <a:ext cx="2547351" cy="19354500"/>
                  <a:chOff x="2126394" y="6201753"/>
                  <a:chExt cx="2547351" cy="19354500"/>
                </a:xfrm>
              </p:grpSpPr>
              <p:sp>
                <p:nvSpPr>
                  <p:cNvPr id="3479" name="Google Shape;3479;g3f9324fdf95_0_52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0" name="Google Shape;3480;g3f9324fdf95_0_52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1" name="Google Shape;3481;g3f9324fdf95_0_52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2" name="Google Shape;3482;g3f9324fdf95_0_52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3" name="Google Shape;3483;g3f9324fdf95_0_52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4" name="Google Shape;3484;g3f9324fdf95_0_52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5" name="Google Shape;3485;g3f9324fdf95_0_52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6" name="Google Shape;3486;g3f9324fdf95_0_52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7" name="Google Shape;3487;g3f9324fdf95_0_52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8" name="Google Shape;3488;g3f9324fdf95_0_52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89" name="Google Shape;3489;g3f9324fdf95_0_52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0" name="Google Shape;3490;g3f9324fdf95_0_52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1" name="Google Shape;3491;g3f9324fdf95_0_52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2" name="Google Shape;3492;g3f9324fdf95_0_52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493" name="Google Shape;3493;g3f9324fdf95_0_524"/>
                <p:cNvGrpSpPr/>
                <p:nvPr/>
              </p:nvGrpSpPr>
              <p:grpSpPr>
                <a:xfrm>
                  <a:off x="589212" y="5453559"/>
                  <a:ext cx="1622103" cy="19354500"/>
                  <a:chOff x="589212" y="5453048"/>
                  <a:chExt cx="1622103" cy="19354500"/>
                </a:xfrm>
              </p:grpSpPr>
              <p:sp>
                <p:nvSpPr>
                  <p:cNvPr id="3494" name="Google Shape;3494;g3f9324fdf95_0_52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5" name="Google Shape;3495;g3f9324fdf95_0_52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6" name="Google Shape;3496;g3f9324fdf95_0_52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7" name="Google Shape;3497;g3f9324fdf95_0_52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8" name="Google Shape;3498;g3f9324fdf95_0_52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499" name="Google Shape;3499;g3f9324fdf95_0_52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0" name="Google Shape;3500;g3f9324fdf95_0_52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1" name="Google Shape;3501;g3f9324fdf95_0_52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2" name="Google Shape;3502;g3f9324fdf95_0_52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503" name="Google Shape;3503;g3f9324fdf95_0_524"/>
              <p:cNvGrpSpPr/>
              <p:nvPr/>
            </p:nvGrpSpPr>
            <p:grpSpPr>
              <a:xfrm>
                <a:off x="6752314" y="4228568"/>
                <a:ext cx="911322" cy="29031869"/>
                <a:chOff x="11540841" y="6900050"/>
                <a:chExt cx="911322" cy="19543500"/>
              </a:xfrm>
            </p:grpSpPr>
            <p:sp>
              <p:nvSpPr>
                <p:cNvPr id="3504" name="Google Shape;3504;g3f9324fdf95_0_52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5" name="Google Shape;3505;g3f9324fdf95_0_52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6" name="Google Shape;3506;g3f9324fdf95_0_52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7" name="Google Shape;3507;g3f9324fdf95_0_52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08" name="Google Shape;3508;g3f9324fdf95_0_52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509" name="Google Shape;3509;g3f9324fdf95_0_524"/>
              <p:cNvGrpSpPr/>
              <p:nvPr/>
            </p:nvGrpSpPr>
            <p:grpSpPr>
              <a:xfrm>
                <a:off x="7654454" y="4228555"/>
                <a:ext cx="2782652" cy="29031869"/>
                <a:chOff x="13486776" y="5144310"/>
                <a:chExt cx="2782652" cy="19543500"/>
              </a:xfrm>
            </p:grpSpPr>
            <p:sp>
              <p:nvSpPr>
                <p:cNvPr id="3510" name="Google Shape;3510;g3f9324fdf95_0_52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1" name="Google Shape;3511;g3f9324fdf95_0_52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2" name="Google Shape;3512;g3f9324fdf95_0_52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3" name="Google Shape;3513;g3f9324fdf95_0_52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4" name="Google Shape;3514;g3f9324fdf95_0_52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5" name="Google Shape;3515;g3f9324fdf95_0_52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6" name="Google Shape;3516;g3f9324fdf95_0_52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7" name="Google Shape;3517;g3f9324fdf95_0_52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8" name="Google Shape;3518;g3f9324fdf95_0_52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19" name="Google Shape;3519;g3f9324fdf95_0_52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0" name="Google Shape;3520;g3f9324fdf95_0_52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1" name="Google Shape;3521;g3f9324fdf95_0_52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2" name="Google Shape;3522;g3f9324fdf95_0_52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3" name="Google Shape;3523;g3f9324fdf95_0_52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4" name="Google Shape;3524;g3f9324fdf95_0_52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5" name="Google Shape;3525;g3f9324fdf95_0_52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526" name="Google Shape;3526;g3f9324fdf95_0_524"/>
              <p:cNvGrpSpPr/>
              <p:nvPr/>
            </p:nvGrpSpPr>
            <p:grpSpPr>
              <a:xfrm>
                <a:off x="10427923" y="4228549"/>
                <a:ext cx="4161451" cy="29031869"/>
                <a:chOff x="16176528" y="4317489"/>
                <a:chExt cx="4161451" cy="19543500"/>
              </a:xfrm>
            </p:grpSpPr>
            <p:sp>
              <p:nvSpPr>
                <p:cNvPr id="3527" name="Google Shape;3527;g3f9324fdf95_0_52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8" name="Google Shape;3528;g3f9324fdf95_0_52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29" name="Google Shape;3529;g3f9324fdf95_0_52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0" name="Google Shape;3530;g3f9324fdf95_0_52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1" name="Google Shape;3531;g3f9324fdf95_0_52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2" name="Google Shape;3532;g3f9324fdf95_0_52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3" name="Google Shape;3533;g3f9324fdf95_0_52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4" name="Google Shape;3534;g3f9324fdf95_0_52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5" name="Google Shape;3535;g3f9324fdf95_0_52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6" name="Google Shape;3536;g3f9324fdf95_0_52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7" name="Google Shape;3537;g3f9324fdf95_0_52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8" name="Google Shape;3538;g3f9324fdf95_0_52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39" name="Google Shape;3539;g3f9324fdf95_0_52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0" name="Google Shape;3540;g3f9324fdf95_0_52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1" name="Google Shape;3541;g3f9324fdf95_0_52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2" name="Google Shape;3542;g3f9324fdf95_0_52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3" name="Google Shape;3543;g3f9324fdf95_0_52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4" name="Google Shape;3544;g3f9324fdf95_0_52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5" name="Google Shape;3545;g3f9324fdf95_0_52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6" name="Google Shape;3546;g3f9324fdf95_0_52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7" name="Google Shape;3547;g3f9324fdf95_0_52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8" name="Google Shape;3548;g3f9324fdf95_0_52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49" name="Google Shape;3549;g3f9324fdf95_0_52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550" name="Google Shape;3550;g3f9324fdf95_0_524"/>
            <p:cNvGrpSpPr/>
            <p:nvPr/>
          </p:nvGrpSpPr>
          <p:grpSpPr>
            <a:xfrm>
              <a:off x="16916435" y="4540806"/>
              <a:ext cx="16002389" cy="2418359"/>
              <a:chOff x="1874938" y="4228518"/>
              <a:chExt cx="12714436" cy="29031919"/>
            </a:xfrm>
          </p:grpSpPr>
          <p:grpSp>
            <p:nvGrpSpPr>
              <p:cNvPr id="3551" name="Google Shape;3551;g3f9324fdf95_0_524"/>
              <p:cNvGrpSpPr/>
              <p:nvPr/>
            </p:nvGrpSpPr>
            <p:grpSpPr>
              <a:xfrm>
                <a:off x="1874938" y="4228545"/>
                <a:ext cx="724122" cy="29031869"/>
                <a:chOff x="6763779" y="3610074"/>
                <a:chExt cx="724122" cy="19543500"/>
              </a:xfrm>
            </p:grpSpPr>
            <p:sp>
              <p:nvSpPr>
                <p:cNvPr id="3552" name="Google Shape;3552;g3f9324fdf95_0_52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53" name="Google Shape;3553;g3f9324fdf95_0_52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54" name="Google Shape;3554;g3f9324fdf95_0_52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55" name="Google Shape;3555;g3f9324fdf95_0_52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556" name="Google Shape;3556;g3f9324fdf95_0_524"/>
              <p:cNvGrpSpPr/>
              <p:nvPr/>
            </p:nvGrpSpPr>
            <p:grpSpPr>
              <a:xfrm>
                <a:off x="2589876" y="4228518"/>
                <a:ext cx="4171622" cy="29031750"/>
                <a:chOff x="589212" y="5453559"/>
                <a:chExt cx="4171622" cy="19354500"/>
              </a:xfrm>
            </p:grpSpPr>
            <p:grpSp>
              <p:nvGrpSpPr>
                <p:cNvPr id="3557" name="Google Shape;3557;g3f9324fdf95_0_524"/>
                <p:cNvGrpSpPr/>
                <p:nvPr/>
              </p:nvGrpSpPr>
              <p:grpSpPr>
                <a:xfrm>
                  <a:off x="2213483" y="5453559"/>
                  <a:ext cx="2547351" cy="19354500"/>
                  <a:chOff x="2126394" y="6201753"/>
                  <a:chExt cx="2547351" cy="19354500"/>
                </a:xfrm>
              </p:grpSpPr>
              <p:sp>
                <p:nvSpPr>
                  <p:cNvPr id="3558" name="Google Shape;3558;g3f9324fdf95_0_52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59" name="Google Shape;3559;g3f9324fdf95_0_52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0" name="Google Shape;3560;g3f9324fdf95_0_52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1" name="Google Shape;3561;g3f9324fdf95_0_52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2" name="Google Shape;3562;g3f9324fdf95_0_52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3" name="Google Shape;3563;g3f9324fdf95_0_52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4" name="Google Shape;3564;g3f9324fdf95_0_52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5" name="Google Shape;3565;g3f9324fdf95_0_52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6" name="Google Shape;3566;g3f9324fdf95_0_52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7" name="Google Shape;3567;g3f9324fdf95_0_52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8" name="Google Shape;3568;g3f9324fdf95_0_52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69" name="Google Shape;3569;g3f9324fdf95_0_52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0" name="Google Shape;3570;g3f9324fdf95_0_52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1" name="Google Shape;3571;g3f9324fdf95_0_52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572" name="Google Shape;3572;g3f9324fdf95_0_524"/>
                <p:cNvGrpSpPr/>
                <p:nvPr/>
              </p:nvGrpSpPr>
              <p:grpSpPr>
                <a:xfrm>
                  <a:off x="589212" y="5453559"/>
                  <a:ext cx="1622103" cy="19354500"/>
                  <a:chOff x="589212" y="5453048"/>
                  <a:chExt cx="1622103" cy="19354500"/>
                </a:xfrm>
              </p:grpSpPr>
              <p:sp>
                <p:nvSpPr>
                  <p:cNvPr id="3573" name="Google Shape;3573;g3f9324fdf95_0_52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4" name="Google Shape;3574;g3f9324fdf95_0_52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5" name="Google Shape;3575;g3f9324fdf95_0_52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6" name="Google Shape;3576;g3f9324fdf95_0_52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7" name="Google Shape;3577;g3f9324fdf95_0_52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8" name="Google Shape;3578;g3f9324fdf95_0_52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79" name="Google Shape;3579;g3f9324fdf95_0_52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0" name="Google Shape;3580;g3f9324fdf95_0_52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1" name="Google Shape;3581;g3f9324fdf95_0_52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582" name="Google Shape;3582;g3f9324fdf95_0_524"/>
              <p:cNvGrpSpPr/>
              <p:nvPr/>
            </p:nvGrpSpPr>
            <p:grpSpPr>
              <a:xfrm>
                <a:off x="6752314" y="4228568"/>
                <a:ext cx="911322" cy="29031869"/>
                <a:chOff x="11540841" y="6900050"/>
                <a:chExt cx="911322" cy="19543500"/>
              </a:xfrm>
            </p:grpSpPr>
            <p:sp>
              <p:nvSpPr>
                <p:cNvPr id="3583" name="Google Shape;3583;g3f9324fdf95_0_52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4" name="Google Shape;3584;g3f9324fdf95_0_52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5" name="Google Shape;3585;g3f9324fdf95_0_52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6" name="Google Shape;3586;g3f9324fdf95_0_52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87" name="Google Shape;3587;g3f9324fdf95_0_52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588" name="Google Shape;3588;g3f9324fdf95_0_524"/>
              <p:cNvGrpSpPr/>
              <p:nvPr/>
            </p:nvGrpSpPr>
            <p:grpSpPr>
              <a:xfrm>
                <a:off x="7654454" y="4228555"/>
                <a:ext cx="2782652" cy="29031869"/>
                <a:chOff x="13486776" y="5144310"/>
                <a:chExt cx="2782652" cy="19543500"/>
              </a:xfrm>
            </p:grpSpPr>
            <p:sp>
              <p:nvSpPr>
                <p:cNvPr id="3589" name="Google Shape;3589;g3f9324fdf95_0_52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0" name="Google Shape;3590;g3f9324fdf95_0_52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1" name="Google Shape;3591;g3f9324fdf95_0_52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2" name="Google Shape;3592;g3f9324fdf95_0_52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3" name="Google Shape;3593;g3f9324fdf95_0_52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4" name="Google Shape;3594;g3f9324fdf95_0_52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5" name="Google Shape;3595;g3f9324fdf95_0_52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6" name="Google Shape;3596;g3f9324fdf95_0_52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7" name="Google Shape;3597;g3f9324fdf95_0_52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8" name="Google Shape;3598;g3f9324fdf95_0_52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599" name="Google Shape;3599;g3f9324fdf95_0_52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0" name="Google Shape;3600;g3f9324fdf95_0_52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1" name="Google Shape;3601;g3f9324fdf95_0_52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2" name="Google Shape;3602;g3f9324fdf95_0_52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3" name="Google Shape;3603;g3f9324fdf95_0_52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4" name="Google Shape;3604;g3f9324fdf95_0_52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605" name="Google Shape;3605;g3f9324fdf95_0_524"/>
              <p:cNvGrpSpPr/>
              <p:nvPr/>
            </p:nvGrpSpPr>
            <p:grpSpPr>
              <a:xfrm>
                <a:off x="10427923" y="4228549"/>
                <a:ext cx="4161451" cy="29031869"/>
                <a:chOff x="16176528" y="4317489"/>
                <a:chExt cx="4161451" cy="19543500"/>
              </a:xfrm>
            </p:grpSpPr>
            <p:sp>
              <p:nvSpPr>
                <p:cNvPr id="3606" name="Google Shape;3606;g3f9324fdf95_0_52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7" name="Google Shape;3607;g3f9324fdf95_0_52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8" name="Google Shape;3608;g3f9324fdf95_0_52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09" name="Google Shape;3609;g3f9324fdf95_0_52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0" name="Google Shape;3610;g3f9324fdf95_0_52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1" name="Google Shape;3611;g3f9324fdf95_0_52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2" name="Google Shape;3612;g3f9324fdf95_0_52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3" name="Google Shape;3613;g3f9324fdf95_0_52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4" name="Google Shape;3614;g3f9324fdf95_0_52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5" name="Google Shape;3615;g3f9324fdf95_0_52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6" name="Google Shape;3616;g3f9324fdf95_0_52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7" name="Google Shape;3617;g3f9324fdf95_0_52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8" name="Google Shape;3618;g3f9324fdf95_0_52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19" name="Google Shape;3619;g3f9324fdf95_0_52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0" name="Google Shape;3620;g3f9324fdf95_0_52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1" name="Google Shape;3621;g3f9324fdf95_0_52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2" name="Google Shape;3622;g3f9324fdf95_0_52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3" name="Google Shape;3623;g3f9324fdf95_0_52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4" name="Google Shape;3624;g3f9324fdf95_0_52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5" name="Google Shape;3625;g3f9324fdf95_0_52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6" name="Google Shape;3626;g3f9324fdf95_0_52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7" name="Google Shape;3627;g3f9324fdf95_0_52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28" name="Google Shape;3628;g3f9324fdf95_0_52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3629" name="Google Shape;3629;g3f9324fdf95_0_524"/>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630" name="Google Shape;3630;g3f9324fdf95_0_524"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3631" name="Google Shape;3631;g3f9324fdf95_0_524"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3632" name="Google Shape;3632;g3f9324fdf95_0_524"/>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19</a:t>
            </a:r>
            <a:endParaRPr sz="1400" b="0" i="0" u="none" strike="noStrike" cap="none">
              <a:solidFill>
                <a:srgbClr val="000000"/>
              </a:solidFill>
              <a:latin typeface="Arial"/>
              <a:ea typeface="Arial"/>
              <a:cs typeface="Arial"/>
              <a:sym typeface="Arial"/>
            </a:endParaRPr>
          </a:p>
        </p:txBody>
      </p:sp>
      <p:sp>
        <p:nvSpPr>
          <p:cNvPr id="3633" name="Google Shape;3633;g3f9324fdf95_0_52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20</a:t>
            </a:fld>
            <a:endParaRPr/>
          </a:p>
        </p:txBody>
      </p:sp>
      <p:pic>
        <p:nvPicPr>
          <p:cNvPr id="3634" name="Google Shape;3634;g3f9324fdf95_0_524"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3635" name="Google Shape;3635;g3f9324fdf95_0_524"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3636" name="Google Shape;3636;g3f9324fdf95_0_524"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3637" name="Google Shape;3637;g3f9324fdf95_0_524" title="background.jpg"/>
          <p:cNvPicPr preferRelativeResize="0"/>
          <p:nvPr/>
        </p:nvPicPr>
        <p:blipFill rotWithShape="1">
          <a:blip r:embed="rId8">
            <a:alphaModFix/>
          </a:blip>
          <a:srcRect/>
          <a:stretch/>
        </p:blipFill>
        <p:spPr>
          <a:xfrm>
            <a:off x="1500538" y="1237455"/>
            <a:ext cx="9190925" cy="5169895"/>
          </a:xfrm>
          <a:prstGeom prst="rect">
            <a:avLst/>
          </a:prstGeom>
          <a:noFill/>
          <a:ln>
            <a:noFill/>
          </a:ln>
        </p:spPr>
      </p:pic>
      <p:pic>
        <p:nvPicPr>
          <p:cNvPr id="3638" name="Google Shape;3638;g3f9324fdf95_0_524" title="mot_20260716_134703_628.png"/>
          <p:cNvPicPr preferRelativeResize="0"/>
          <p:nvPr/>
        </p:nvPicPr>
        <p:blipFill rotWithShape="1">
          <a:blip r:embed="rId9">
            <a:alphaModFix/>
          </a:blip>
          <a:srcRect/>
          <a:stretch/>
        </p:blipFill>
        <p:spPr>
          <a:xfrm>
            <a:off x="1500538" y="1244955"/>
            <a:ext cx="9190925" cy="5169895"/>
          </a:xfrm>
          <a:prstGeom prst="rect">
            <a:avLst/>
          </a:prstGeom>
          <a:noFill/>
          <a:ln>
            <a:noFill/>
          </a:ln>
        </p:spPr>
      </p:pic>
      <p:pic>
        <p:nvPicPr>
          <p:cNvPr id="3639" name="Google Shape;3639;g3f9324fdf95_0_524" title="subtracted_mot_filtered (2).png"/>
          <p:cNvPicPr preferRelativeResize="0"/>
          <p:nvPr/>
        </p:nvPicPr>
        <p:blipFill rotWithShape="1">
          <a:blip r:embed="rId10">
            <a:alphaModFix/>
          </a:blip>
          <a:srcRect/>
          <a:stretch/>
        </p:blipFill>
        <p:spPr>
          <a:xfrm>
            <a:off x="1477950" y="1232454"/>
            <a:ext cx="9190925" cy="5169895"/>
          </a:xfrm>
          <a:prstGeom prst="rect">
            <a:avLst/>
          </a:prstGeom>
          <a:noFill/>
          <a:ln>
            <a:noFill/>
          </a:ln>
        </p:spPr>
      </p:pic>
      <p:sp>
        <p:nvSpPr>
          <p:cNvPr id="3640" name="Google Shape;3640;g3f9324fdf95_0_524"/>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3641" name="Google Shape;3641;g3f9324fdf95_0_524" descr="NSF_logo.png (1722×1731)"/>
          <p:cNvPicPr preferRelativeResize="0"/>
          <p:nvPr/>
        </p:nvPicPr>
        <p:blipFill rotWithShape="1">
          <a:blip r:embed="rId11">
            <a:alphaModFix/>
          </a:blip>
          <a:srcRect/>
          <a:stretch/>
        </p:blipFill>
        <p:spPr>
          <a:xfrm>
            <a:off x="1700127" y="-4248"/>
            <a:ext cx="861498" cy="866001"/>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46"/>
        <p:cNvGrpSpPr/>
        <p:nvPr/>
      </p:nvGrpSpPr>
      <p:grpSpPr>
        <a:xfrm>
          <a:off x="0" y="0"/>
          <a:ext cx="0" cy="0"/>
          <a:chOff x="0" y="0"/>
          <a:chExt cx="0" cy="0"/>
        </a:xfrm>
      </p:grpSpPr>
      <p:sp>
        <p:nvSpPr>
          <p:cNvPr id="3647" name="Google Shape;3647;g3f5e24777e5_1_183"/>
          <p:cNvSpPr txBox="1">
            <a:spLocks noGrp="1"/>
          </p:cNvSpPr>
          <p:nvPr>
            <p:ph type="title"/>
          </p:nvPr>
        </p:nvSpPr>
        <p:spPr>
          <a:xfrm>
            <a:off x="3560850" y="113975"/>
            <a:ext cx="5070300" cy="163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u="sng">
                <a:latin typeface="Calibri"/>
                <a:ea typeface="Calibri"/>
                <a:cs typeface="Calibri"/>
                <a:sym typeface="Calibri"/>
              </a:rPr>
              <a:t>Final Result</a:t>
            </a:r>
            <a:endParaRPr sz="3600" u="sng">
              <a:solidFill>
                <a:srgbClr val="D52E27"/>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3648" name="Google Shape;3648;g3f5e24777e5_1_183"/>
          <p:cNvGrpSpPr/>
          <p:nvPr/>
        </p:nvGrpSpPr>
        <p:grpSpPr>
          <a:xfrm>
            <a:off x="-7700" y="6324838"/>
            <a:ext cx="12206290" cy="332283"/>
            <a:chOff x="931692" y="4540806"/>
            <a:chExt cx="31987132" cy="2418359"/>
          </a:xfrm>
        </p:grpSpPr>
        <p:grpSp>
          <p:nvGrpSpPr>
            <p:cNvPr id="3649" name="Google Shape;3649;g3f5e24777e5_1_183"/>
            <p:cNvGrpSpPr/>
            <p:nvPr/>
          </p:nvGrpSpPr>
          <p:grpSpPr>
            <a:xfrm>
              <a:off x="931692" y="4540806"/>
              <a:ext cx="16002389" cy="2418359"/>
              <a:chOff x="1874938" y="4228518"/>
              <a:chExt cx="12714436" cy="29031919"/>
            </a:xfrm>
          </p:grpSpPr>
          <p:grpSp>
            <p:nvGrpSpPr>
              <p:cNvPr id="3650" name="Google Shape;3650;g3f5e24777e5_1_183"/>
              <p:cNvGrpSpPr/>
              <p:nvPr/>
            </p:nvGrpSpPr>
            <p:grpSpPr>
              <a:xfrm>
                <a:off x="1874938" y="4228545"/>
                <a:ext cx="724122" cy="29031869"/>
                <a:chOff x="6763779" y="3610074"/>
                <a:chExt cx="724122" cy="19543500"/>
              </a:xfrm>
            </p:grpSpPr>
            <p:sp>
              <p:nvSpPr>
                <p:cNvPr id="3651" name="Google Shape;3651;g3f5e24777e5_1_18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52" name="Google Shape;3652;g3f5e24777e5_1_18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53" name="Google Shape;3653;g3f5e24777e5_1_18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54" name="Google Shape;3654;g3f5e24777e5_1_18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655" name="Google Shape;3655;g3f5e24777e5_1_183"/>
              <p:cNvGrpSpPr/>
              <p:nvPr/>
            </p:nvGrpSpPr>
            <p:grpSpPr>
              <a:xfrm>
                <a:off x="2589876" y="4228518"/>
                <a:ext cx="4171622" cy="29031750"/>
                <a:chOff x="589212" y="5453559"/>
                <a:chExt cx="4171622" cy="19354500"/>
              </a:xfrm>
            </p:grpSpPr>
            <p:grpSp>
              <p:nvGrpSpPr>
                <p:cNvPr id="3656" name="Google Shape;3656;g3f5e24777e5_1_183"/>
                <p:cNvGrpSpPr/>
                <p:nvPr/>
              </p:nvGrpSpPr>
              <p:grpSpPr>
                <a:xfrm>
                  <a:off x="2213483" y="5453559"/>
                  <a:ext cx="2547351" cy="19354500"/>
                  <a:chOff x="2126394" y="6201753"/>
                  <a:chExt cx="2547351" cy="19354500"/>
                </a:xfrm>
              </p:grpSpPr>
              <p:sp>
                <p:nvSpPr>
                  <p:cNvPr id="3657" name="Google Shape;3657;g3f5e24777e5_1_18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58" name="Google Shape;3658;g3f5e24777e5_1_18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59" name="Google Shape;3659;g3f5e24777e5_1_18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0" name="Google Shape;3660;g3f5e24777e5_1_18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1" name="Google Shape;3661;g3f5e24777e5_1_18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2" name="Google Shape;3662;g3f5e24777e5_1_18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3" name="Google Shape;3663;g3f5e24777e5_1_18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4" name="Google Shape;3664;g3f5e24777e5_1_18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5" name="Google Shape;3665;g3f5e24777e5_1_18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6" name="Google Shape;3666;g3f5e24777e5_1_18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7" name="Google Shape;3667;g3f5e24777e5_1_18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8" name="Google Shape;3668;g3f5e24777e5_1_18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69" name="Google Shape;3669;g3f5e24777e5_1_18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0" name="Google Shape;3670;g3f5e24777e5_1_18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671" name="Google Shape;3671;g3f5e24777e5_1_183"/>
                <p:cNvGrpSpPr/>
                <p:nvPr/>
              </p:nvGrpSpPr>
              <p:grpSpPr>
                <a:xfrm>
                  <a:off x="589212" y="5453559"/>
                  <a:ext cx="1622103" cy="19354500"/>
                  <a:chOff x="589212" y="5453048"/>
                  <a:chExt cx="1622103" cy="19354500"/>
                </a:xfrm>
              </p:grpSpPr>
              <p:sp>
                <p:nvSpPr>
                  <p:cNvPr id="3672" name="Google Shape;3672;g3f5e24777e5_1_18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3" name="Google Shape;3673;g3f5e24777e5_1_18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4" name="Google Shape;3674;g3f5e24777e5_1_18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5" name="Google Shape;3675;g3f5e24777e5_1_18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6" name="Google Shape;3676;g3f5e24777e5_1_18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7" name="Google Shape;3677;g3f5e24777e5_1_18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8" name="Google Shape;3678;g3f5e24777e5_1_18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79" name="Google Shape;3679;g3f5e24777e5_1_18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0" name="Google Shape;3680;g3f5e24777e5_1_18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681" name="Google Shape;3681;g3f5e24777e5_1_183"/>
              <p:cNvGrpSpPr/>
              <p:nvPr/>
            </p:nvGrpSpPr>
            <p:grpSpPr>
              <a:xfrm>
                <a:off x="6752314" y="4228568"/>
                <a:ext cx="911322" cy="29031869"/>
                <a:chOff x="11540841" y="6900050"/>
                <a:chExt cx="911322" cy="19543500"/>
              </a:xfrm>
            </p:grpSpPr>
            <p:sp>
              <p:nvSpPr>
                <p:cNvPr id="3682" name="Google Shape;3682;g3f5e24777e5_1_18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3" name="Google Shape;3683;g3f5e24777e5_1_18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4" name="Google Shape;3684;g3f5e24777e5_1_18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5" name="Google Shape;3685;g3f5e24777e5_1_18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6" name="Google Shape;3686;g3f5e24777e5_1_18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687" name="Google Shape;3687;g3f5e24777e5_1_183"/>
              <p:cNvGrpSpPr/>
              <p:nvPr/>
            </p:nvGrpSpPr>
            <p:grpSpPr>
              <a:xfrm>
                <a:off x="7654454" y="4228555"/>
                <a:ext cx="2782652" cy="29031869"/>
                <a:chOff x="13486776" y="5144310"/>
                <a:chExt cx="2782652" cy="19543500"/>
              </a:xfrm>
            </p:grpSpPr>
            <p:sp>
              <p:nvSpPr>
                <p:cNvPr id="3688" name="Google Shape;3688;g3f5e24777e5_1_18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89" name="Google Shape;3689;g3f5e24777e5_1_18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0" name="Google Shape;3690;g3f5e24777e5_1_18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1" name="Google Shape;3691;g3f5e24777e5_1_18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2" name="Google Shape;3692;g3f5e24777e5_1_18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3" name="Google Shape;3693;g3f5e24777e5_1_18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4" name="Google Shape;3694;g3f5e24777e5_1_18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5" name="Google Shape;3695;g3f5e24777e5_1_18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6" name="Google Shape;3696;g3f5e24777e5_1_18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7" name="Google Shape;3697;g3f5e24777e5_1_18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8" name="Google Shape;3698;g3f5e24777e5_1_18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699" name="Google Shape;3699;g3f5e24777e5_1_18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0" name="Google Shape;3700;g3f5e24777e5_1_18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1" name="Google Shape;3701;g3f5e24777e5_1_18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2" name="Google Shape;3702;g3f5e24777e5_1_18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3" name="Google Shape;3703;g3f5e24777e5_1_18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04" name="Google Shape;3704;g3f5e24777e5_1_183"/>
              <p:cNvGrpSpPr/>
              <p:nvPr/>
            </p:nvGrpSpPr>
            <p:grpSpPr>
              <a:xfrm>
                <a:off x="10427923" y="4228549"/>
                <a:ext cx="4161451" cy="29031869"/>
                <a:chOff x="16176528" y="4317489"/>
                <a:chExt cx="4161451" cy="19543500"/>
              </a:xfrm>
            </p:grpSpPr>
            <p:sp>
              <p:nvSpPr>
                <p:cNvPr id="3705" name="Google Shape;3705;g3f5e24777e5_1_18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6" name="Google Shape;3706;g3f5e24777e5_1_18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7" name="Google Shape;3707;g3f5e24777e5_1_18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8" name="Google Shape;3708;g3f5e24777e5_1_18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09" name="Google Shape;3709;g3f5e24777e5_1_18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0" name="Google Shape;3710;g3f5e24777e5_1_18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1" name="Google Shape;3711;g3f5e24777e5_1_18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2" name="Google Shape;3712;g3f5e24777e5_1_18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3" name="Google Shape;3713;g3f5e24777e5_1_18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4" name="Google Shape;3714;g3f5e24777e5_1_18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5" name="Google Shape;3715;g3f5e24777e5_1_18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6" name="Google Shape;3716;g3f5e24777e5_1_18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7" name="Google Shape;3717;g3f5e24777e5_1_18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8" name="Google Shape;3718;g3f5e24777e5_1_18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19" name="Google Shape;3719;g3f5e24777e5_1_18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0" name="Google Shape;3720;g3f5e24777e5_1_18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1" name="Google Shape;3721;g3f5e24777e5_1_18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2" name="Google Shape;3722;g3f5e24777e5_1_18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3" name="Google Shape;3723;g3f5e24777e5_1_18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4" name="Google Shape;3724;g3f5e24777e5_1_18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5" name="Google Shape;3725;g3f5e24777e5_1_18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6" name="Google Shape;3726;g3f5e24777e5_1_18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27" name="Google Shape;3727;g3f5e24777e5_1_18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728" name="Google Shape;3728;g3f5e24777e5_1_183"/>
            <p:cNvGrpSpPr/>
            <p:nvPr/>
          </p:nvGrpSpPr>
          <p:grpSpPr>
            <a:xfrm>
              <a:off x="16916435" y="4540806"/>
              <a:ext cx="16002389" cy="2418359"/>
              <a:chOff x="1874938" y="4228518"/>
              <a:chExt cx="12714436" cy="29031919"/>
            </a:xfrm>
          </p:grpSpPr>
          <p:grpSp>
            <p:nvGrpSpPr>
              <p:cNvPr id="3729" name="Google Shape;3729;g3f5e24777e5_1_183"/>
              <p:cNvGrpSpPr/>
              <p:nvPr/>
            </p:nvGrpSpPr>
            <p:grpSpPr>
              <a:xfrm>
                <a:off x="1874938" y="4228545"/>
                <a:ext cx="724122" cy="29031869"/>
                <a:chOff x="6763779" y="3610074"/>
                <a:chExt cx="724122" cy="19543500"/>
              </a:xfrm>
            </p:grpSpPr>
            <p:sp>
              <p:nvSpPr>
                <p:cNvPr id="3730" name="Google Shape;3730;g3f5e24777e5_1_18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1" name="Google Shape;3731;g3f5e24777e5_1_18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2" name="Google Shape;3732;g3f5e24777e5_1_18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3" name="Google Shape;3733;g3f5e24777e5_1_18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34" name="Google Shape;3734;g3f5e24777e5_1_183"/>
              <p:cNvGrpSpPr/>
              <p:nvPr/>
            </p:nvGrpSpPr>
            <p:grpSpPr>
              <a:xfrm>
                <a:off x="2589876" y="4228518"/>
                <a:ext cx="4171622" cy="29031750"/>
                <a:chOff x="589212" y="5453559"/>
                <a:chExt cx="4171622" cy="19354500"/>
              </a:xfrm>
            </p:grpSpPr>
            <p:grpSp>
              <p:nvGrpSpPr>
                <p:cNvPr id="3735" name="Google Shape;3735;g3f5e24777e5_1_183"/>
                <p:cNvGrpSpPr/>
                <p:nvPr/>
              </p:nvGrpSpPr>
              <p:grpSpPr>
                <a:xfrm>
                  <a:off x="2213483" y="5453559"/>
                  <a:ext cx="2547351" cy="19354500"/>
                  <a:chOff x="2126394" y="6201753"/>
                  <a:chExt cx="2547351" cy="19354500"/>
                </a:xfrm>
              </p:grpSpPr>
              <p:sp>
                <p:nvSpPr>
                  <p:cNvPr id="3736" name="Google Shape;3736;g3f5e24777e5_1_18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7" name="Google Shape;3737;g3f5e24777e5_1_18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8" name="Google Shape;3738;g3f5e24777e5_1_18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39" name="Google Shape;3739;g3f5e24777e5_1_18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0" name="Google Shape;3740;g3f5e24777e5_1_18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1" name="Google Shape;3741;g3f5e24777e5_1_18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2" name="Google Shape;3742;g3f5e24777e5_1_18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3" name="Google Shape;3743;g3f5e24777e5_1_18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4" name="Google Shape;3744;g3f5e24777e5_1_18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5" name="Google Shape;3745;g3f5e24777e5_1_18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6" name="Google Shape;3746;g3f5e24777e5_1_18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7" name="Google Shape;3747;g3f5e24777e5_1_18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8" name="Google Shape;3748;g3f5e24777e5_1_18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49" name="Google Shape;3749;g3f5e24777e5_1_18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50" name="Google Shape;3750;g3f5e24777e5_1_183"/>
                <p:cNvGrpSpPr/>
                <p:nvPr/>
              </p:nvGrpSpPr>
              <p:grpSpPr>
                <a:xfrm>
                  <a:off x="589212" y="5453559"/>
                  <a:ext cx="1622103" cy="19354500"/>
                  <a:chOff x="589212" y="5453048"/>
                  <a:chExt cx="1622103" cy="19354500"/>
                </a:xfrm>
              </p:grpSpPr>
              <p:sp>
                <p:nvSpPr>
                  <p:cNvPr id="3751" name="Google Shape;3751;g3f5e24777e5_1_18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2" name="Google Shape;3752;g3f5e24777e5_1_18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3" name="Google Shape;3753;g3f5e24777e5_1_18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4" name="Google Shape;3754;g3f5e24777e5_1_18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5" name="Google Shape;3755;g3f5e24777e5_1_18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6" name="Google Shape;3756;g3f5e24777e5_1_18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7" name="Google Shape;3757;g3f5e24777e5_1_18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8" name="Google Shape;3758;g3f5e24777e5_1_18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59" name="Google Shape;3759;g3f5e24777e5_1_18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760" name="Google Shape;3760;g3f5e24777e5_1_183"/>
              <p:cNvGrpSpPr/>
              <p:nvPr/>
            </p:nvGrpSpPr>
            <p:grpSpPr>
              <a:xfrm>
                <a:off x="6752314" y="4228568"/>
                <a:ext cx="911322" cy="29031869"/>
                <a:chOff x="11540841" y="6900050"/>
                <a:chExt cx="911322" cy="19543500"/>
              </a:xfrm>
            </p:grpSpPr>
            <p:sp>
              <p:nvSpPr>
                <p:cNvPr id="3761" name="Google Shape;3761;g3f5e24777e5_1_18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2" name="Google Shape;3762;g3f5e24777e5_1_18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3" name="Google Shape;3763;g3f5e24777e5_1_18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4" name="Google Shape;3764;g3f5e24777e5_1_18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5" name="Google Shape;3765;g3f5e24777e5_1_18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66" name="Google Shape;3766;g3f5e24777e5_1_183"/>
              <p:cNvGrpSpPr/>
              <p:nvPr/>
            </p:nvGrpSpPr>
            <p:grpSpPr>
              <a:xfrm>
                <a:off x="7654454" y="4228555"/>
                <a:ext cx="2782652" cy="29031869"/>
                <a:chOff x="13486776" y="5144310"/>
                <a:chExt cx="2782652" cy="19543500"/>
              </a:xfrm>
            </p:grpSpPr>
            <p:sp>
              <p:nvSpPr>
                <p:cNvPr id="3767" name="Google Shape;3767;g3f5e24777e5_1_18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8" name="Google Shape;3768;g3f5e24777e5_1_18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69" name="Google Shape;3769;g3f5e24777e5_1_18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0" name="Google Shape;3770;g3f5e24777e5_1_18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1" name="Google Shape;3771;g3f5e24777e5_1_18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2" name="Google Shape;3772;g3f5e24777e5_1_18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3" name="Google Shape;3773;g3f5e24777e5_1_18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4" name="Google Shape;3774;g3f5e24777e5_1_18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5" name="Google Shape;3775;g3f5e24777e5_1_18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6" name="Google Shape;3776;g3f5e24777e5_1_18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7" name="Google Shape;3777;g3f5e24777e5_1_18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8" name="Google Shape;3778;g3f5e24777e5_1_18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79" name="Google Shape;3779;g3f5e24777e5_1_18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0" name="Google Shape;3780;g3f5e24777e5_1_18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1" name="Google Shape;3781;g3f5e24777e5_1_18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2" name="Google Shape;3782;g3f5e24777e5_1_18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783" name="Google Shape;3783;g3f5e24777e5_1_183"/>
              <p:cNvGrpSpPr/>
              <p:nvPr/>
            </p:nvGrpSpPr>
            <p:grpSpPr>
              <a:xfrm>
                <a:off x="10427923" y="4228549"/>
                <a:ext cx="4161451" cy="29031869"/>
                <a:chOff x="16176528" y="4317489"/>
                <a:chExt cx="4161451" cy="19543500"/>
              </a:xfrm>
            </p:grpSpPr>
            <p:sp>
              <p:nvSpPr>
                <p:cNvPr id="3784" name="Google Shape;3784;g3f5e24777e5_1_18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5" name="Google Shape;3785;g3f5e24777e5_1_18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6" name="Google Shape;3786;g3f5e24777e5_1_18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7" name="Google Shape;3787;g3f5e24777e5_1_18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8" name="Google Shape;3788;g3f5e24777e5_1_18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89" name="Google Shape;3789;g3f5e24777e5_1_18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0" name="Google Shape;3790;g3f5e24777e5_1_18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1" name="Google Shape;3791;g3f5e24777e5_1_18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2" name="Google Shape;3792;g3f5e24777e5_1_18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3" name="Google Shape;3793;g3f5e24777e5_1_18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4" name="Google Shape;3794;g3f5e24777e5_1_18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5" name="Google Shape;3795;g3f5e24777e5_1_18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6" name="Google Shape;3796;g3f5e24777e5_1_18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7" name="Google Shape;3797;g3f5e24777e5_1_18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8" name="Google Shape;3798;g3f5e24777e5_1_18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799" name="Google Shape;3799;g3f5e24777e5_1_18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0" name="Google Shape;3800;g3f5e24777e5_1_18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1" name="Google Shape;3801;g3f5e24777e5_1_18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2" name="Google Shape;3802;g3f5e24777e5_1_18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3" name="Google Shape;3803;g3f5e24777e5_1_18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4" name="Google Shape;3804;g3f5e24777e5_1_18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5" name="Google Shape;3805;g3f5e24777e5_1_18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06" name="Google Shape;3806;g3f5e24777e5_1_18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3807" name="Google Shape;3807;g3f5e24777e5_1_183"/>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808" name="Google Shape;3808;g3f5e24777e5_1_183"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3809" name="Google Shape;3809;g3f5e24777e5_1_183"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3810" name="Google Shape;3810;g3f5e24777e5_1_183"/>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20</a:t>
            </a:r>
            <a:endParaRPr sz="1400" b="0" i="0" u="none" strike="noStrike" cap="none">
              <a:solidFill>
                <a:srgbClr val="000000"/>
              </a:solidFill>
              <a:latin typeface="Arial"/>
              <a:ea typeface="Arial"/>
              <a:cs typeface="Arial"/>
              <a:sym typeface="Arial"/>
            </a:endParaRPr>
          </a:p>
        </p:txBody>
      </p:sp>
      <p:sp>
        <p:nvSpPr>
          <p:cNvPr id="3811" name="Google Shape;3811;g3f5e24777e5_1_18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21</a:t>
            </a:fld>
            <a:endParaRPr/>
          </a:p>
        </p:txBody>
      </p:sp>
      <p:pic>
        <p:nvPicPr>
          <p:cNvPr id="3812" name="Google Shape;3812;g3f5e24777e5_1_183"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3813" name="Google Shape;3813;g3f5e24777e5_1_183"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3814" name="Google Shape;3814;g3f5e24777e5_1_183"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3815" name="Google Shape;3815;g3f5e24777e5_1_183" title="subtracted_mot_filtered (2).png"/>
          <p:cNvPicPr preferRelativeResize="0"/>
          <p:nvPr/>
        </p:nvPicPr>
        <p:blipFill rotWithShape="1">
          <a:blip r:embed="rId8">
            <a:alphaModFix/>
          </a:blip>
          <a:srcRect l="60777" t="33052" r="35539" b="62058"/>
          <a:stretch/>
        </p:blipFill>
        <p:spPr>
          <a:xfrm>
            <a:off x="114751" y="1225275"/>
            <a:ext cx="6686098" cy="4991776"/>
          </a:xfrm>
          <a:prstGeom prst="rect">
            <a:avLst/>
          </a:prstGeom>
          <a:noFill/>
          <a:ln>
            <a:noFill/>
          </a:ln>
        </p:spPr>
      </p:pic>
      <p:sp>
        <p:nvSpPr>
          <p:cNvPr id="3816" name="Google Shape;3816;g3f5e24777e5_1_183"/>
          <p:cNvSpPr txBox="1"/>
          <p:nvPr/>
        </p:nvSpPr>
        <p:spPr>
          <a:xfrm>
            <a:off x="26264" y="6529126"/>
            <a:ext cx="5902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3817" name="Google Shape;3817;g3f5e24777e5_1_183" descr="NSF_logo.png (1722×1731)"/>
          <p:cNvPicPr preferRelativeResize="0"/>
          <p:nvPr/>
        </p:nvPicPr>
        <p:blipFill rotWithShape="1">
          <a:blip r:embed="rId9">
            <a:alphaModFix/>
          </a:blip>
          <a:srcRect/>
          <a:stretch/>
        </p:blipFill>
        <p:spPr>
          <a:xfrm>
            <a:off x="1700127" y="-4248"/>
            <a:ext cx="861499" cy="866002"/>
          </a:xfrm>
          <a:prstGeom prst="rect">
            <a:avLst/>
          </a:prstGeom>
          <a:noFill/>
          <a:ln>
            <a:noFill/>
          </a:ln>
        </p:spPr>
      </p:pic>
      <p:sp>
        <p:nvSpPr>
          <p:cNvPr id="3818" name="Google Shape;3818;g3f5e24777e5_1_183"/>
          <p:cNvSpPr txBox="1"/>
          <p:nvPr/>
        </p:nvSpPr>
        <p:spPr>
          <a:xfrm>
            <a:off x="7076025" y="1399125"/>
            <a:ext cx="4857900" cy="470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3819" name="Google Shape;3819;g3f5e24777e5_1_183"/>
          <p:cNvSpPr txBox="1"/>
          <p:nvPr/>
        </p:nvSpPr>
        <p:spPr>
          <a:xfrm>
            <a:off x="6885525" y="1475325"/>
            <a:ext cx="5162700" cy="4629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 Custom Python scripts  successfully execute background subtraction</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 Isolated atomic cloud for quantitative analysis, such as fluorescence by pixel</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24"/>
        <p:cNvGrpSpPr/>
        <p:nvPr/>
      </p:nvGrpSpPr>
      <p:grpSpPr>
        <a:xfrm>
          <a:off x="0" y="0"/>
          <a:ext cx="0" cy="0"/>
          <a:chOff x="0" y="0"/>
          <a:chExt cx="0" cy="0"/>
        </a:xfrm>
      </p:grpSpPr>
      <p:sp>
        <p:nvSpPr>
          <p:cNvPr id="3825" name="Google Shape;3825;g3f5e774e2e4_0_8"/>
          <p:cNvSpPr txBox="1">
            <a:spLocks noGrp="1"/>
          </p:cNvSpPr>
          <p:nvPr>
            <p:ph type="title"/>
          </p:nvPr>
        </p:nvSpPr>
        <p:spPr>
          <a:xfrm>
            <a:off x="3560850" y="438946"/>
            <a:ext cx="5070300" cy="16359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u="sng">
                <a:latin typeface="Calibri"/>
                <a:ea typeface="Calibri"/>
                <a:cs typeface="Calibri"/>
                <a:sym typeface="Calibri"/>
              </a:rPr>
              <a:t>Future &amp; Takeaway</a:t>
            </a:r>
            <a:endParaRPr sz="3600" u="sng">
              <a:solidFill>
                <a:srgbClr val="D52E27"/>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3826" name="Google Shape;3826;g3f5e774e2e4_0_8"/>
          <p:cNvGrpSpPr/>
          <p:nvPr/>
        </p:nvGrpSpPr>
        <p:grpSpPr>
          <a:xfrm>
            <a:off x="-7700" y="6324837"/>
            <a:ext cx="12206290" cy="332283"/>
            <a:chOff x="931692" y="4540806"/>
            <a:chExt cx="31987132" cy="2418359"/>
          </a:xfrm>
        </p:grpSpPr>
        <p:grpSp>
          <p:nvGrpSpPr>
            <p:cNvPr id="3827" name="Google Shape;3827;g3f5e774e2e4_0_8"/>
            <p:cNvGrpSpPr/>
            <p:nvPr/>
          </p:nvGrpSpPr>
          <p:grpSpPr>
            <a:xfrm>
              <a:off x="931692" y="4540806"/>
              <a:ext cx="16002389" cy="2418359"/>
              <a:chOff x="1874938" y="4228518"/>
              <a:chExt cx="12714436" cy="29031919"/>
            </a:xfrm>
          </p:grpSpPr>
          <p:grpSp>
            <p:nvGrpSpPr>
              <p:cNvPr id="3828" name="Google Shape;3828;g3f5e774e2e4_0_8"/>
              <p:cNvGrpSpPr/>
              <p:nvPr/>
            </p:nvGrpSpPr>
            <p:grpSpPr>
              <a:xfrm>
                <a:off x="1874938" y="4228545"/>
                <a:ext cx="724122" cy="29031869"/>
                <a:chOff x="6763779" y="3610074"/>
                <a:chExt cx="724122" cy="19543500"/>
              </a:xfrm>
            </p:grpSpPr>
            <p:sp>
              <p:nvSpPr>
                <p:cNvPr id="3829" name="Google Shape;3829;g3f5e774e2e4_0_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0" name="Google Shape;3830;g3f5e774e2e4_0_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1" name="Google Shape;3831;g3f5e774e2e4_0_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2" name="Google Shape;3832;g3f5e774e2e4_0_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33" name="Google Shape;3833;g3f5e774e2e4_0_8"/>
              <p:cNvGrpSpPr/>
              <p:nvPr/>
            </p:nvGrpSpPr>
            <p:grpSpPr>
              <a:xfrm>
                <a:off x="2589876" y="4228518"/>
                <a:ext cx="4171622" cy="29031750"/>
                <a:chOff x="589212" y="5453559"/>
                <a:chExt cx="4171622" cy="19354500"/>
              </a:xfrm>
            </p:grpSpPr>
            <p:grpSp>
              <p:nvGrpSpPr>
                <p:cNvPr id="3834" name="Google Shape;3834;g3f5e774e2e4_0_8"/>
                <p:cNvGrpSpPr/>
                <p:nvPr/>
              </p:nvGrpSpPr>
              <p:grpSpPr>
                <a:xfrm>
                  <a:off x="2213483" y="5453559"/>
                  <a:ext cx="2547351" cy="19354500"/>
                  <a:chOff x="2126394" y="6201753"/>
                  <a:chExt cx="2547351" cy="19354500"/>
                </a:xfrm>
              </p:grpSpPr>
              <p:sp>
                <p:nvSpPr>
                  <p:cNvPr id="3835" name="Google Shape;3835;g3f5e774e2e4_0_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6" name="Google Shape;3836;g3f5e774e2e4_0_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7" name="Google Shape;3837;g3f5e774e2e4_0_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8" name="Google Shape;3838;g3f5e774e2e4_0_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39" name="Google Shape;3839;g3f5e774e2e4_0_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0" name="Google Shape;3840;g3f5e774e2e4_0_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1" name="Google Shape;3841;g3f5e774e2e4_0_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2" name="Google Shape;3842;g3f5e774e2e4_0_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3" name="Google Shape;3843;g3f5e774e2e4_0_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4" name="Google Shape;3844;g3f5e774e2e4_0_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5" name="Google Shape;3845;g3f5e774e2e4_0_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6" name="Google Shape;3846;g3f5e774e2e4_0_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7" name="Google Shape;3847;g3f5e774e2e4_0_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48" name="Google Shape;3848;g3f5e774e2e4_0_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49" name="Google Shape;3849;g3f5e774e2e4_0_8"/>
                <p:cNvGrpSpPr/>
                <p:nvPr/>
              </p:nvGrpSpPr>
              <p:grpSpPr>
                <a:xfrm>
                  <a:off x="589212" y="5453559"/>
                  <a:ext cx="1622103" cy="19354500"/>
                  <a:chOff x="589212" y="5453048"/>
                  <a:chExt cx="1622103" cy="19354500"/>
                </a:xfrm>
              </p:grpSpPr>
              <p:sp>
                <p:nvSpPr>
                  <p:cNvPr id="3850" name="Google Shape;3850;g3f5e774e2e4_0_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1" name="Google Shape;3851;g3f5e774e2e4_0_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2" name="Google Shape;3852;g3f5e774e2e4_0_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3" name="Google Shape;3853;g3f5e774e2e4_0_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4" name="Google Shape;3854;g3f5e774e2e4_0_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5" name="Google Shape;3855;g3f5e774e2e4_0_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6" name="Google Shape;3856;g3f5e774e2e4_0_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7" name="Google Shape;3857;g3f5e774e2e4_0_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58" name="Google Shape;3858;g3f5e774e2e4_0_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859" name="Google Shape;3859;g3f5e774e2e4_0_8"/>
              <p:cNvGrpSpPr/>
              <p:nvPr/>
            </p:nvGrpSpPr>
            <p:grpSpPr>
              <a:xfrm>
                <a:off x="6752314" y="4228568"/>
                <a:ext cx="911322" cy="29031869"/>
                <a:chOff x="11540841" y="6900050"/>
                <a:chExt cx="911322" cy="19543500"/>
              </a:xfrm>
            </p:grpSpPr>
            <p:sp>
              <p:nvSpPr>
                <p:cNvPr id="3860" name="Google Shape;3860;g3f5e774e2e4_0_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1" name="Google Shape;3861;g3f5e774e2e4_0_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2" name="Google Shape;3862;g3f5e774e2e4_0_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3" name="Google Shape;3863;g3f5e774e2e4_0_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4" name="Google Shape;3864;g3f5e774e2e4_0_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65" name="Google Shape;3865;g3f5e774e2e4_0_8"/>
              <p:cNvGrpSpPr/>
              <p:nvPr/>
            </p:nvGrpSpPr>
            <p:grpSpPr>
              <a:xfrm>
                <a:off x="7654454" y="4228555"/>
                <a:ext cx="2782652" cy="29031869"/>
                <a:chOff x="13486776" y="5144310"/>
                <a:chExt cx="2782652" cy="19543500"/>
              </a:xfrm>
            </p:grpSpPr>
            <p:sp>
              <p:nvSpPr>
                <p:cNvPr id="3866" name="Google Shape;3866;g3f5e774e2e4_0_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7" name="Google Shape;3867;g3f5e774e2e4_0_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8" name="Google Shape;3868;g3f5e774e2e4_0_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69" name="Google Shape;3869;g3f5e774e2e4_0_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0" name="Google Shape;3870;g3f5e774e2e4_0_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1" name="Google Shape;3871;g3f5e774e2e4_0_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2" name="Google Shape;3872;g3f5e774e2e4_0_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3" name="Google Shape;3873;g3f5e774e2e4_0_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4" name="Google Shape;3874;g3f5e774e2e4_0_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5" name="Google Shape;3875;g3f5e774e2e4_0_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6" name="Google Shape;3876;g3f5e774e2e4_0_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7" name="Google Shape;3877;g3f5e774e2e4_0_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8" name="Google Shape;3878;g3f5e774e2e4_0_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79" name="Google Shape;3879;g3f5e774e2e4_0_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0" name="Google Shape;3880;g3f5e774e2e4_0_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1" name="Google Shape;3881;g3f5e774e2e4_0_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882" name="Google Shape;3882;g3f5e774e2e4_0_8"/>
              <p:cNvGrpSpPr/>
              <p:nvPr/>
            </p:nvGrpSpPr>
            <p:grpSpPr>
              <a:xfrm>
                <a:off x="10427923" y="4228549"/>
                <a:ext cx="4161451" cy="29031869"/>
                <a:chOff x="16176528" y="4317489"/>
                <a:chExt cx="4161451" cy="19543500"/>
              </a:xfrm>
            </p:grpSpPr>
            <p:sp>
              <p:nvSpPr>
                <p:cNvPr id="3883" name="Google Shape;3883;g3f5e774e2e4_0_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4" name="Google Shape;3884;g3f5e774e2e4_0_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5" name="Google Shape;3885;g3f5e774e2e4_0_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6" name="Google Shape;3886;g3f5e774e2e4_0_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7" name="Google Shape;3887;g3f5e774e2e4_0_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8" name="Google Shape;3888;g3f5e774e2e4_0_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89" name="Google Shape;3889;g3f5e774e2e4_0_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0" name="Google Shape;3890;g3f5e774e2e4_0_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1" name="Google Shape;3891;g3f5e774e2e4_0_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2" name="Google Shape;3892;g3f5e774e2e4_0_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3" name="Google Shape;3893;g3f5e774e2e4_0_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4" name="Google Shape;3894;g3f5e774e2e4_0_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5" name="Google Shape;3895;g3f5e774e2e4_0_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6" name="Google Shape;3896;g3f5e774e2e4_0_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7" name="Google Shape;3897;g3f5e774e2e4_0_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8" name="Google Shape;3898;g3f5e774e2e4_0_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899" name="Google Shape;3899;g3f5e774e2e4_0_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0" name="Google Shape;3900;g3f5e774e2e4_0_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1" name="Google Shape;3901;g3f5e774e2e4_0_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2" name="Google Shape;3902;g3f5e774e2e4_0_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3" name="Google Shape;3903;g3f5e774e2e4_0_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4" name="Google Shape;3904;g3f5e774e2e4_0_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5" name="Google Shape;3905;g3f5e774e2e4_0_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906" name="Google Shape;3906;g3f5e774e2e4_0_8"/>
            <p:cNvGrpSpPr/>
            <p:nvPr/>
          </p:nvGrpSpPr>
          <p:grpSpPr>
            <a:xfrm>
              <a:off x="16916435" y="4540806"/>
              <a:ext cx="16002389" cy="2418359"/>
              <a:chOff x="1874938" y="4228518"/>
              <a:chExt cx="12714436" cy="29031919"/>
            </a:xfrm>
          </p:grpSpPr>
          <p:grpSp>
            <p:nvGrpSpPr>
              <p:cNvPr id="3907" name="Google Shape;3907;g3f5e774e2e4_0_8"/>
              <p:cNvGrpSpPr/>
              <p:nvPr/>
            </p:nvGrpSpPr>
            <p:grpSpPr>
              <a:xfrm>
                <a:off x="1874938" y="4228545"/>
                <a:ext cx="724122" cy="29031869"/>
                <a:chOff x="6763779" y="3610074"/>
                <a:chExt cx="724122" cy="19543500"/>
              </a:xfrm>
            </p:grpSpPr>
            <p:sp>
              <p:nvSpPr>
                <p:cNvPr id="3908" name="Google Shape;3908;g3f5e774e2e4_0_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09" name="Google Shape;3909;g3f5e774e2e4_0_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0" name="Google Shape;3910;g3f5e774e2e4_0_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1" name="Google Shape;3911;g3f5e774e2e4_0_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12" name="Google Shape;3912;g3f5e774e2e4_0_8"/>
              <p:cNvGrpSpPr/>
              <p:nvPr/>
            </p:nvGrpSpPr>
            <p:grpSpPr>
              <a:xfrm>
                <a:off x="2589876" y="4228518"/>
                <a:ext cx="4171622" cy="29031750"/>
                <a:chOff x="589212" y="5453559"/>
                <a:chExt cx="4171622" cy="19354500"/>
              </a:xfrm>
            </p:grpSpPr>
            <p:grpSp>
              <p:nvGrpSpPr>
                <p:cNvPr id="3913" name="Google Shape;3913;g3f5e774e2e4_0_8"/>
                <p:cNvGrpSpPr/>
                <p:nvPr/>
              </p:nvGrpSpPr>
              <p:grpSpPr>
                <a:xfrm>
                  <a:off x="2213483" y="5453559"/>
                  <a:ext cx="2547351" cy="19354500"/>
                  <a:chOff x="2126394" y="6201753"/>
                  <a:chExt cx="2547351" cy="19354500"/>
                </a:xfrm>
              </p:grpSpPr>
              <p:sp>
                <p:nvSpPr>
                  <p:cNvPr id="3914" name="Google Shape;3914;g3f5e774e2e4_0_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5" name="Google Shape;3915;g3f5e774e2e4_0_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6" name="Google Shape;3916;g3f5e774e2e4_0_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7" name="Google Shape;3917;g3f5e774e2e4_0_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8" name="Google Shape;3918;g3f5e774e2e4_0_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19" name="Google Shape;3919;g3f5e774e2e4_0_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0" name="Google Shape;3920;g3f5e774e2e4_0_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1" name="Google Shape;3921;g3f5e774e2e4_0_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2" name="Google Shape;3922;g3f5e774e2e4_0_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3" name="Google Shape;3923;g3f5e774e2e4_0_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4" name="Google Shape;3924;g3f5e774e2e4_0_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5" name="Google Shape;3925;g3f5e774e2e4_0_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6" name="Google Shape;3926;g3f5e774e2e4_0_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27" name="Google Shape;3927;g3f5e774e2e4_0_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28" name="Google Shape;3928;g3f5e774e2e4_0_8"/>
                <p:cNvGrpSpPr/>
                <p:nvPr/>
              </p:nvGrpSpPr>
              <p:grpSpPr>
                <a:xfrm>
                  <a:off x="589212" y="5453559"/>
                  <a:ext cx="1622103" cy="19354500"/>
                  <a:chOff x="589212" y="5453048"/>
                  <a:chExt cx="1622103" cy="19354500"/>
                </a:xfrm>
              </p:grpSpPr>
              <p:sp>
                <p:nvSpPr>
                  <p:cNvPr id="3929" name="Google Shape;3929;g3f5e774e2e4_0_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0" name="Google Shape;3930;g3f5e774e2e4_0_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1" name="Google Shape;3931;g3f5e774e2e4_0_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2" name="Google Shape;3932;g3f5e774e2e4_0_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3" name="Google Shape;3933;g3f5e774e2e4_0_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4" name="Google Shape;3934;g3f5e774e2e4_0_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5" name="Google Shape;3935;g3f5e774e2e4_0_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6" name="Google Shape;3936;g3f5e774e2e4_0_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37" name="Google Shape;3937;g3f5e774e2e4_0_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3938" name="Google Shape;3938;g3f5e774e2e4_0_8"/>
              <p:cNvGrpSpPr/>
              <p:nvPr/>
            </p:nvGrpSpPr>
            <p:grpSpPr>
              <a:xfrm>
                <a:off x="6752314" y="4228568"/>
                <a:ext cx="911322" cy="29031869"/>
                <a:chOff x="11540841" y="6900050"/>
                <a:chExt cx="911322" cy="19543500"/>
              </a:xfrm>
            </p:grpSpPr>
            <p:sp>
              <p:nvSpPr>
                <p:cNvPr id="3939" name="Google Shape;3939;g3f5e774e2e4_0_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0" name="Google Shape;3940;g3f5e774e2e4_0_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1" name="Google Shape;3941;g3f5e774e2e4_0_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2" name="Google Shape;3942;g3f5e774e2e4_0_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3" name="Google Shape;3943;g3f5e774e2e4_0_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44" name="Google Shape;3944;g3f5e774e2e4_0_8"/>
              <p:cNvGrpSpPr/>
              <p:nvPr/>
            </p:nvGrpSpPr>
            <p:grpSpPr>
              <a:xfrm>
                <a:off x="7654454" y="4228555"/>
                <a:ext cx="2782652" cy="29031869"/>
                <a:chOff x="13486776" y="5144310"/>
                <a:chExt cx="2782652" cy="19543500"/>
              </a:xfrm>
            </p:grpSpPr>
            <p:sp>
              <p:nvSpPr>
                <p:cNvPr id="3945" name="Google Shape;3945;g3f5e774e2e4_0_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6" name="Google Shape;3946;g3f5e774e2e4_0_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7" name="Google Shape;3947;g3f5e774e2e4_0_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8" name="Google Shape;3948;g3f5e774e2e4_0_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49" name="Google Shape;3949;g3f5e774e2e4_0_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0" name="Google Shape;3950;g3f5e774e2e4_0_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1" name="Google Shape;3951;g3f5e774e2e4_0_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2" name="Google Shape;3952;g3f5e774e2e4_0_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3" name="Google Shape;3953;g3f5e774e2e4_0_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4" name="Google Shape;3954;g3f5e774e2e4_0_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5" name="Google Shape;3955;g3f5e774e2e4_0_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6" name="Google Shape;3956;g3f5e774e2e4_0_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7" name="Google Shape;3957;g3f5e774e2e4_0_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8" name="Google Shape;3958;g3f5e774e2e4_0_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59" name="Google Shape;3959;g3f5e774e2e4_0_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0" name="Google Shape;3960;g3f5e774e2e4_0_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3961" name="Google Shape;3961;g3f5e774e2e4_0_8"/>
              <p:cNvGrpSpPr/>
              <p:nvPr/>
            </p:nvGrpSpPr>
            <p:grpSpPr>
              <a:xfrm>
                <a:off x="10427923" y="4228549"/>
                <a:ext cx="4161451" cy="29031869"/>
                <a:chOff x="16176528" y="4317489"/>
                <a:chExt cx="4161451" cy="19543500"/>
              </a:xfrm>
            </p:grpSpPr>
            <p:sp>
              <p:nvSpPr>
                <p:cNvPr id="3962" name="Google Shape;3962;g3f5e774e2e4_0_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3" name="Google Shape;3963;g3f5e774e2e4_0_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4" name="Google Shape;3964;g3f5e774e2e4_0_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5" name="Google Shape;3965;g3f5e774e2e4_0_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6" name="Google Shape;3966;g3f5e774e2e4_0_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7" name="Google Shape;3967;g3f5e774e2e4_0_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8" name="Google Shape;3968;g3f5e774e2e4_0_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69" name="Google Shape;3969;g3f5e774e2e4_0_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0" name="Google Shape;3970;g3f5e774e2e4_0_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1" name="Google Shape;3971;g3f5e774e2e4_0_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2" name="Google Shape;3972;g3f5e774e2e4_0_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3" name="Google Shape;3973;g3f5e774e2e4_0_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4" name="Google Shape;3974;g3f5e774e2e4_0_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5" name="Google Shape;3975;g3f5e774e2e4_0_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6" name="Google Shape;3976;g3f5e774e2e4_0_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7" name="Google Shape;3977;g3f5e774e2e4_0_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8" name="Google Shape;3978;g3f5e774e2e4_0_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79" name="Google Shape;3979;g3f5e774e2e4_0_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0" name="Google Shape;3980;g3f5e774e2e4_0_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1" name="Google Shape;3981;g3f5e774e2e4_0_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2" name="Google Shape;3982;g3f5e774e2e4_0_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3" name="Google Shape;3983;g3f5e774e2e4_0_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3984" name="Google Shape;3984;g3f5e774e2e4_0_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3985" name="Google Shape;3985;g3f5e774e2e4_0_8"/>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3986" name="Google Shape;3986;g3f5e774e2e4_0_8"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3987" name="Google Shape;3987;g3f5e774e2e4_0_8"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3988" name="Google Shape;3988;g3f5e774e2e4_0_8"/>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21</a:t>
            </a:r>
            <a:endParaRPr sz="1400" b="0" i="0" u="none" strike="noStrike" cap="none">
              <a:solidFill>
                <a:srgbClr val="000000"/>
              </a:solidFill>
              <a:latin typeface="Arial"/>
              <a:ea typeface="Arial"/>
              <a:cs typeface="Arial"/>
              <a:sym typeface="Arial"/>
            </a:endParaRPr>
          </a:p>
        </p:txBody>
      </p:sp>
      <p:sp>
        <p:nvSpPr>
          <p:cNvPr id="3989" name="Google Shape;3989;g3f5e774e2e4_0_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22</a:t>
            </a:fld>
            <a:endParaRPr/>
          </a:p>
        </p:txBody>
      </p:sp>
      <p:pic>
        <p:nvPicPr>
          <p:cNvPr id="3990" name="Google Shape;3990;g3f5e774e2e4_0_8"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3991" name="Google Shape;3991;g3f5e774e2e4_0_8"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3992" name="Google Shape;3992;g3f5e774e2e4_0_8"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3993" name="Google Shape;3993;g3f5e774e2e4_0_8"/>
          <p:cNvSpPr txBox="1"/>
          <p:nvPr/>
        </p:nvSpPr>
        <p:spPr>
          <a:xfrm>
            <a:off x="26264" y="6529126"/>
            <a:ext cx="5902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3994" name="Google Shape;3994;g3f5e774e2e4_0_8" descr="NSF_logo.png (1722×1731)"/>
          <p:cNvPicPr preferRelativeResize="0"/>
          <p:nvPr/>
        </p:nvPicPr>
        <p:blipFill rotWithShape="1">
          <a:blip r:embed="rId8">
            <a:alphaModFix/>
          </a:blip>
          <a:srcRect/>
          <a:stretch/>
        </p:blipFill>
        <p:spPr>
          <a:xfrm>
            <a:off x="1700127" y="-4248"/>
            <a:ext cx="861499" cy="866002"/>
          </a:xfrm>
          <a:prstGeom prst="rect">
            <a:avLst/>
          </a:prstGeom>
          <a:noFill/>
          <a:ln>
            <a:noFill/>
          </a:ln>
        </p:spPr>
      </p:pic>
      <p:sp>
        <p:nvSpPr>
          <p:cNvPr id="3995" name="Google Shape;3995;g3f5e774e2e4_0_8"/>
          <p:cNvSpPr txBox="1"/>
          <p:nvPr/>
        </p:nvSpPr>
        <p:spPr>
          <a:xfrm>
            <a:off x="7076025" y="1399125"/>
            <a:ext cx="4857900" cy="470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3996" name="Google Shape;3996;g3f5e774e2e4_0_8"/>
          <p:cNvSpPr txBox="1"/>
          <p:nvPr/>
        </p:nvSpPr>
        <p:spPr>
          <a:xfrm>
            <a:off x="412750" y="1464125"/>
            <a:ext cx="11635500" cy="4629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 Stream real-time spectroscopy via InfluxDB software</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 Track multi-day drift against weather and thermal shifts. </a:t>
            </a:r>
            <a:endParaRPr sz="2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 Automatically measure cloud size during trials of laser-frequency and magnetic-field sweeps.</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001"/>
        <p:cNvGrpSpPr/>
        <p:nvPr/>
      </p:nvGrpSpPr>
      <p:grpSpPr>
        <a:xfrm>
          <a:off x="0" y="0"/>
          <a:ext cx="0" cy="0"/>
          <a:chOff x="0" y="0"/>
          <a:chExt cx="0" cy="0"/>
        </a:xfrm>
      </p:grpSpPr>
      <p:sp>
        <p:nvSpPr>
          <p:cNvPr id="4002" name="Google Shape;4002;g3f81fdecb58_0_1"/>
          <p:cNvSpPr txBox="1">
            <a:spLocks noGrp="1"/>
          </p:cNvSpPr>
          <p:nvPr>
            <p:ph type="title"/>
          </p:nvPr>
        </p:nvSpPr>
        <p:spPr>
          <a:xfrm>
            <a:off x="1234800" y="957457"/>
            <a:ext cx="9722400" cy="2540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620"/>
              <a:buFont typeface="Arial"/>
              <a:buNone/>
            </a:pPr>
            <a:r>
              <a:rPr lang="en-US" sz="6650" b="1">
                <a:latin typeface="Calibri"/>
                <a:ea typeface="Calibri"/>
                <a:cs typeface="Calibri"/>
                <a:sym typeface="Calibri"/>
              </a:rPr>
              <a:t>Thank You &amp; Acknowledgements</a:t>
            </a:r>
            <a:endParaRPr sz="6650" b="1">
              <a:latin typeface="Calibri"/>
              <a:ea typeface="Calibri"/>
              <a:cs typeface="Calibri"/>
              <a:sym typeface="Calibri"/>
            </a:endParaRPr>
          </a:p>
          <a:p>
            <a:pPr marL="0" lvl="0" indent="0" algn="ctr" rtl="0">
              <a:lnSpc>
                <a:spcPct val="90000"/>
              </a:lnSpc>
              <a:spcBef>
                <a:spcPts val="0"/>
              </a:spcBef>
              <a:spcAft>
                <a:spcPts val="0"/>
              </a:spcAft>
              <a:buClr>
                <a:schemeClr val="dk1"/>
              </a:buClr>
              <a:buSzPts val="1800"/>
              <a:buFont typeface="Arial"/>
              <a:buNone/>
            </a:pPr>
            <a:endParaRPr sz="1300"/>
          </a:p>
          <a:p>
            <a:pPr marL="0" lvl="0" indent="0" algn="ctr" rtl="0">
              <a:lnSpc>
                <a:spcPct val="90000"/>
              </a:lnSpc>
              <a:spcBef>
                <a:spcPts val="0"/>
              </a:spcBef>
              <a:spcAft>
                <a:spcPts val="0"/>
              </a:spcAft>
              <a:buClr>
                <a:schemeClr val="dk1"/>
              </a:buClr>
              <a:buSzPts val="1400"/>
              <a:buFont typeface="Calibri"/>
              <a:buNone/>
            </a:pPr>
            <a:endParaRPr/>
          </a:p>
          <a:p>
            <a:pPr marL="0" lvl="0" indent="0" algn="l" rtl="0">
              <a:lnSpc>
                <a:spcPct val="90000"/>
              </a:lnSpc>
              <a:spcBef>
                <a:spcPts val="0"/>
              </a:spcBef>
              <a:spcAft>
                <a:spcPts val="0"/>
              </a:spcAft>
              <a:buClr>
                <a:schemeClr val="dk1"/>
              </a:buClr>
              <a:buSzPts val="1400"/>
              <a:buFont typeface="Calibri"/>
              <a:buNone/>
            </a:pPr>
            <a:endParaRPr/>
          </a:p>
        </p:txBody>
      </p:sp>
      <p:grpSp>
        <p:nvGrpSpPr>
          <p:cNvPr id="4003" name="Google Shape;4003;g3f81fdecb58_0_1"/>
          <p:cNvGrpSpPr/>
          <p:nvPr/>
        </p:nvGrpSpPr>
        <p:grpSpPr>
          <a:xfrm>
            <a:off x="-7700" y="6324839"/>
            <a:ext cx="12206290" cy="332283"/>
            <a:chOff x="931692" y="4540806"/>
            <a:chExt cx="31987132" cy="2418359"/>
          </a:xfrm>
        </p:grpSpPr>
        <p:grpSp>
          <p:nvGrpSpPr>
            <p:cNvPr id="4004" name="Google Shape;4004;g3f81fdecb58_0_1"/>
            <p:cNvGrpSpPr/>
            <p:nvPr/>
          </p:nvGrpSpPr>
          <p:grpSpPr>
            <a:xfrm>
              <a:off x="931692" y="4540806"/>
              <a:ext cx="16002389" cy="2418359"/>
              <a:chOff x="1874938" y="4228518"/>
              <a:chExt cx="12714436" cy="29031919"/>
            </a:xfrm>
          </p:grpSpPr>
          <p:grpSp>
            <p:nvGrpSpPr>
              <p:cNvPr id="4005" name="Google Shape;4005;g3f81fdecb58_0_1"/>
              <p:cNvGrpSpPr/>
              <p:nvPr/>
            </p:nvGrpSpPr>
            <p:grpSpPr>
              <a:xfrm>
                <a:off x="1874938" y="4228545"/>
                <a:ext cx="724122" cy="29031869"/>
                <a:chOff x="6763779" y="3610074"/>
                <a:chExt cx="724122" cy="19543500"/>
              </a:xfrm>
            </p:grpSpPr>
            <p:sp>
              <p:nvSpPr>
                <p:cNvPr id="4006" name="Google Shape;4006;g3f81fdecb58_0_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7" name="Google Shape;4007;g3f81fdecb58_0_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8" name="Google Shape;4008;g3f81fdecb58_0_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09" name="Google Shape;4009;g3f81fdecb58_0_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10" name="Google Shape;4010;g3f81fdecb58_0_1"/>
              <p:cNvGrpSpPr/>
              <p:nvPr/>
            </p:nvGrpSpPr>
            <p:grpSpPr>
              <a:xfrm>
                <a:off x="2589876" y="4228518"/>
                <a:ext cx="4171622" cy="29031750"/>
                <a:chOff x="589212" y="5453559"/>
                <a:chExt cx="4171622" cy="19354500"/>
              </a:xfrm>
            </p:grpSpPr>
            <p:grpSp>
              <p:nvGrpSpPr>
                <p:cNvPr id="4011" name="Google Shape;4011;g3f81fdecb58_0_1"/>
                <p:cNvGrpSpPr/>
                <p:nvPr/>
              </p:nvGrpSpPr>
              <p:grpSpPr>
                <a:xfrm>
                  <a:off x="2213483" y="5453559"/>
                  <a:ext cx="2547351" cy="19354500"/>
                  <a:chOff x="2126394" y="6201753"/>
                  <a:chExt cx="2547351" cy="19354500"/>
                </a:xfrm>
              </p:grpSpPr>
              <p:sp>
                <p:nvSpPr>
                  <p:cNvPr id="4012" name="Google Shape;4012;g3f81fdecb58_0_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3" name="Google Shape;4013;g3f81fdecb58_0_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4" name="Google Shape;4014;g3f81fdecb58_0_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5" name="Google Shape;4015;g3f81fdecb58_0_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6" name="Google Shape;4016;g3f81fdecb58_0_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7" name="Google Shape;4017;g3f81fdecb58_0_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8" name="Google Shape;4018;g3f81fdecb58_0_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19" name="Google Shape;4019;g3f81fdecb58_0_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0" name="Google Shape;4020;g3f81fdecb58_0_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1" name="Google Shape;4021;g3f81fdecb58_0_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2" name="Google Shape;4022;g3f81fdecb58_0_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3" name="Google Shape;4023;g3f81fdecb58_0_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4" name="Google Shape;4024;g3f81fdecb58_0_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5" name="Google Shape;4025;g3f81fdecb58_0_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26" name="Google Shape;4026;g3f81fdecb58_0_1"/>
                <p:cNvGrpSpPr/>
                <p:nvPr/>
              </p:nvGrpSpPr>
              <p:grpSpPr>
                <a:xfrm>
                  <a:off x="589212" y="5453559"/>
                  <a:ext cx="1622103" cy="19354500"/>
                  <a:chOff x="589212" y="5453048"/>
                  <a:chExt cx="1622103" cy="19354500"/>
                </a:xfrm>
              </p:grpSpPr>
              <p:sp>
                <p:nvSpPr>
                  <p:cNvPr id="4027" name="Google Shape;4027;g3f81fdecb58_0_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8" name="Google Shape;4028;g3f81fdecb58_0_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29" name="Google Shape;4029;g3f81fdecb58_0_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0" name="Google Shape;4030;g3f81fdecb58_0_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1" name="Google Shape;4031;g3f81fdecb58_0_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2" name="Google Shape;4032;g3f81fdecb58_0_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3" name="Google Shape;4033;g3f81fdecb58_0_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4" name="Google Shape;4034;g3f81fdecb58_0_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5" name="Google Shape;4035;g3f81fdecb58_0_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036" name="Google Shape;4036;g3f81fdecb58_0_1"/>
              <p:cNvGrpSpPr/>
              <p:nvPr/>
            </p:nvGrpSpPr>
            <p:grpSpPr>
              <a:xfrm>
                <a:off x="6752314" y="4228568"/>
                <a:ext cx="911322" cy="29031869"/>
                <a:chOff x="11540841" y="6900050"/>
                <a:chExt cx="911322" cy="19543500"/>
              </a:xfrm>
            </p:grpSpPr>
            <p:sp>
              <p:nvSpPr>
                <p:cNvPr id="4037" name="Google Shape;4037;g3f81fdecb58_0_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8" name="Google Shape;4038;g3f81fdecb58_0_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39" name="Google Shape;4039;g3f81fdecb58_0_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0" name="Google Shape;4040;g3f81fdecb58_0_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1" name="Google Shape;4041;g3f81fdecb58_0_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42" name="Google Shape;4042;g3f81fdecb58_0_1"/>
              <p:cNvGrpSpPr/>
              <p:nvPr/>
            </p:nvGrpSpPr>
            <p:grpSpPr>
              <a:xfrm>
                <a:off x="7654454" y="4228555"/>
                <a:ext cx="2782652" cy="29031869"/>
                <a:chOff x="13486776" y="5144310"/>
                <a:chExt cx="2782652" cy="19543500"/>
              </a:xfrm>
            </p:grpSpPr>
            <p:sp>
              <p:nvSpPr>
                <p:cNvPr id="4043" name="Google Shape;4043;g3f81fdecb58_0_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4" name="Google Shape;4044;g3f81fdecb58_0_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5" name="Google Shape;4045;g3f81fdecb58_0_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6" name="Google Shape;4046;g3f81fdecb58_0_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7" name="Google Shape;4047;g3f81fdecb58_0_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8" name="Google Shape;4048;g3f81fdecb58_0_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49" name="Google Shape;4049;g3f81fdecb58_0_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0" name="Google Shape;4050;g3f81fdecb58_0_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1" name="Google Shape;4051;g3f81fdecb58_0_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2" name="Google Shape;4052;g3f81fdecb58_0_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3" name="Google Shape;4053;g3f81fdecb58_0_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4" name="Google Shape;4054;g3f81fdecb58_0_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5" name="Google Shape;4055;g3f81fdecb58_0_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6" name="Google Shape;4056;g3f81fdecb58_0_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7" name="Google Shape;4057;g3f81fdecb58_0_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58" name="Google Shape;4058;g3f81fdecb58_0_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59" name="Google Shape;4059;g3f81fdecb58_0_1"/>
              <p:cNvGrpSpPr/>
              <p:nvPr/>
            </p:nvGrpSpPr>
            <p:grpSpPr>
              <a:xfrm>
                <a:off x="10427923" y="4228549"/>
                <a:ext cx="4161451" cy="29031869"/>
                <a:chOff x="16176528" y="4317489"/>
                <a:chExt cx="4161451" cy="19543500"/>
              </a:xfrm>
            </p:grpSpPr>
            <p:sp>
              <p:nvSpPr>
                <p:cNvPr id="4060" name="Google Shape;4060;g3f81fdecb58_0_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1" name="Google Shape;4061;g3f81fdecb58_0_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2" name="Google Shape;4062;g3f81fdecb58_0_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3" name="Google Shape;4063;g3f81fdecb58_0_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4" name="Google Shape;4064;g3f81fdecb58_0_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5" name="Google Shape;4065;g3f81fdecb58_0_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6" name="Google Shape;4066;g3f81fdecb58_0_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7" name="Google Shape;4067;g3f81fdecb58_0_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8" name="Google Shape;4068;g3f81fdecb58_0_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69" name="Google Shape;4069;g3f81fdecb58_0_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0" name="Google Shape;4070;g3f81fdecb58_0_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1" name="Google Shape;4071;g3f81fdecb58_0_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2" name="Google Shape;4072;g3f81fdecb58_0_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3" name="Google Shape;4073;g3f81fdecb58_0_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4" name="Google Shape;4074;g3f81fdecb58_0_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5" name="Google Shape;4075;g3f81fdecb58_0_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6" name="Google Shape;4076;g3f81fdecb58_0_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7" name="Google Shape;4077;g3f81fdecb58_0_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8" name="Google Shape;4078;g3f81fdecb58_0_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79" name="Google Shape;4079;g3f81fdecb58_0_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0" name="Google Shape;4080;g3f81fdecb58_0_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1" name="Google Shape;4081;g3f81fdecb58_0_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2" name="Google Shape;4082;g3f81fdecb58_0_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083" name="Google Shape;4083;g3f81fdecb58_0_1"/>
            <p:cNvGrpSpPr/>
            <p:nvPr/>
          </p:nvGrpSpPr>
          <p:grpSpPr>
            <a:xfrm>
              <a:off x="16916435" y="4540806"/>
              <a:ext cx="16002389" cy="2418359"/>
              <a:chOff x="1874938" y="4228518"/>
              <a:chExt cx="12714436" cy="29031919"/>
            </a:xfrm>
          </p:grpSpPr>
          <p:grpSp>
            <p:nvGrpSpPr>
              <p:cNvPr id="4084" name="Google Shape;4084;g3f81fdecb58_0_1"/>
              <p:cNvGrpSpPr/>
              <p:nvPr/>
            </p:nvGrpSpPr>
            <p:grpSpPr>
              <a:xfrm>
                <a:off x="1874938" y="4228545"/>
                <a:ext cx="724122" cy="29031869"/>
                <a:chOff x="6763779" y="3610074"/>
                <a:chExt cx="724122" cy="19543500"/>
              </a:xfrm>
            </p:grpSpPr>
            <p:sp>
              <p:nvSpPr>
                <p:cNvPr id="4085" name="Google Shape;4085;g3f81fdecb58_0_1"/>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6" name="Google Shape;4086;g3f81fdecb58_0_1"/>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7" name="Google Shape;4087;g3f81fdecb58_0_1"/>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88" name="Google Shape;4088;g3f81fdecb58_0_1"/>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089" name="Google Shape;4089;g3f81fdecb58_0_1"/>
              <p:cNvGrpSpPr/>
              <p:nvPr/>
            </p:nvGrpSpPr>
            <p:grpSpPr>
              <a:xfrm>
                <a:off x="2589876" y="4228518"/>
                <a:ext cx="4171622" cy="29031750"/>
                <a:chOff x="589212" y="5453559"/>
                <a:chExt cx="4171622" cy="19354500"/>
              </a:xfrm>
            </p:grpSpPr>
            <p:grpSp>
              <p:nvGrpSpPr>
                <p:cNvPr id="4090" name="Google Shape;4090;g3f81fdecb58_0_1"/>
                <p:cNvGrpSpPr/>
                <p:nvPr/>
              </p:nvGrpSpPr>
              <p:grpSpPr>
                <a:xfrm>
                  <a:off x="2213483" y="5453559"/>
                  <a:ext cx="2547351" cy="19354500"/>
                  <a:chOff x="2126394" y="6201753"/>
                  <a:chExt cx="2547351" cy="19354500"/>
                </a:xfrm>
              </p:grpSpPr>
              <p:sp>
                <p:nvSpPr>
                  <p:cNvPr id="4091" name="Google Shape;4091;g3f81fdecb58_0_1"/>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2" name="Google Shape;4092;g3f81fdecb58_0_1"/>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3" name="Google Shape;4093;g3f81fdecb58_0_1"/>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4" name="Google Shape;4094;g3f81fdecb58_0_1"/>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5" name="Google Shape;4095;g3f81fdecb58_0_1"/>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6" name="Google Shape;4096;g3f81fdecb58_0_1"/>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7" name="Google Shape;4097;g3f81fdecb58_0_1"/>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8" name="Google Shape;4098;g3f81fdecb58_0_1"/>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099" name="Google Shape;4099;g3f81fdecb58_0_1"/>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0" name="Google Shape;4100;g3f81fdecb58_0_1"/>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1" name="Google Shape;4101;g3f81fdecb58_0_1"/>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2" name="Google Shape;4102;g3f81fdecb58_0_1"/>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3" name="Google Shape;4103;g3f81fdecb58_0_1"/>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4" name="Google Shape;4104;g3f81fdecb58_0_1"/>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05" name="Google Shape;4105;g3f81fdecb58_0_1"/>
                <p:cNvGrpSpPr/>
                <p:nvPr/>
              </p:nvGrpSpPr>
              <p:grpSpPr>
                <a:xfrm>
                  <a:off x="589212" y="5453559"/>
                  <a:ext cx="1622103" cy="19354500"/>
                  <a:chOff x="589212" y="5453048"/>
                  <a:chExt cx="1622103" cy="19354500"/>
                </a:xfrm>
              </p:grpSpPr>
              <p:sp>
                <p:nvSpPr>
                  <p:cNvPr id="4106" name="Google Shape;4106;g3f81fdecb58_0_1"/>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7" name="Google Shape;4107;g3f81fdecb58_0_1"/>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8" name="Google Shape;4108;g3f81fdecb58_0_1"/>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09" name="Google Shape;4109;g3f81fdecb58_0_1"/>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0" name="Google Shape;4110;g3f81fdecb58_0_1"/>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1" name="Google Shape;4111;g3f81fdecb58_0_1"/>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2" name="Google Shape;4112;g3f81fdecb58_0_1"/>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3" name="Google Shape;4113;g3f81fdecb58_0_1"/>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4" name="Google Shape;4114;g3f81fdecb58_0_1"/>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115" name="Google Shape;4115;g3f81fdecb58_0_1"/>
              <p:cNvGrpSpPr/>
              <p:nvPr/>
            </p:nvGrpSpPr>
            <p:grpSpPr>
              <a:xfrm>
                <a:off x="6752314" y="4228568"/>
                <a:ext cx="911322" cy="29031869"/>
                <a:chOff x="11540841" y="6900050"/>
                <a:chExt cx="911322" cy="19543500"/>
              </a:xfrm>
            </p:grpSpPr>
            <p:sp>
              <p:nvSpPr>
                <p:cNvPr id="4116" name="Google Shape;4116;g3f81fdecb58_0_1"/>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7" name="Google Shape;4117;g3f81fdecb58_0_1"/>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8" name="Google Shape;4118;g3f81fdecb58_0_1"/>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19" name="Google Shape;4119;g3f81fdecb58_0_1"/>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0" name="Google Shape;4120;g3f81fdecb58_0_1"/>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21" name="Google Shape;4121;g3f81fdecb58_0_1"/>
              <p:cNvGrpSpPr/>
              <p:nvPr/>
            </p:nvGrpSpPr>
            <p:grpSpPr>
              <a:xfrm>
                <a:off x="7654454" y="4228555"/>
                <a:ext cx="2782652" cy="29031869"/>
                <a:chOff x="13486776" y="5144310"/>
                <a:chExt cx="2782652" cy="19543500"/>
              </a:xfrm>
            </p:grpSpPr>
            <p:sp>
              <p:nvSpPr>
                <p:cNvPr id="4122" name="Google Shape;4122;g3f81fdecb58_0_1"/>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3" name="Google Shape;4123;g3f81fdecb58_0_1"/>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4" name="Google Shape;4124;g3f81fdecb58_0_1"/>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5" name="Google Shape;4125;g3f81fdecb58_0_1"/>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6" name="Google Shape;4126;g3f81fdecb58_0_1"/>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7" name="Google Shape;4127;g3f81fdecb58_0_1"/>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8" name="Google Shape;4128;g3f81fdecb58_0_1"/>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29" name="Google Shape;4129;g3f81fdecb58_0_1"/>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0" name="Google Shape;4130;g3f81fdecb58_0_1"/>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1" name="Google Shape;4131;g3f81fdecb58_0_1"/>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2" name="Google Shape;4132;g3f81fdecb58_0_1"/>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3" name="Google Shape;4133;g3f81fdecb58_0_1"/>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4" name="Google Shape;4134;g3f81fdecb58_0_1"/>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5" name="Google Shape;4135;g3f81fdecb58_0_1"/>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6" name="Google Shape;4136;g3f81fdecb58_0_1"/>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37" name="Google Shape;4137;g3f81fdecb58_0_1"/>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38" name="Google Shape;4138;g3f81fdecb58_0_1"/>
              <p:cNvGrpSpPr/>
              <p:nvPr/>
            </p:nvGrpSpPr>
            <p:grpSpPr>
              <a:xfrm>
                <a:off x="10427923" y="4228549"/>
                <a:ext cx="4161451" cy="29031869"/>
                <a:chOff x="16176528" y="4317489"/>
                <a:chExt cx="4161451" cy="19543500"/>
              </a:xfrm>
            </p:grpSpPr>
            <p:sp>
              <p:nvSpPr>
                <p:cNvPr id="4139" name="Google Shape;4139;g3f81fdecb58_0_1"/>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0" name="Google Shape;4140;g3f81fdecb58_0_1"/>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1" name="Google Shape;4141;g3f81fdecb58_0_1"/>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2" name="Google Shape;4142;g3f81fdecb58_0_1"/>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3" name="Google Shape;4143;g3f81fdecb58_0_1"/>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4" name="Google Shape;4144;g3f81fdecb58_0_1"/>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5" name="Google Shape;4145;g3f81fdecb58_0_1"/>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6" name="Google Shape;4146;g3f81fdecb58_0_1"/>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7" name="Google Shape;4147;g3f81fdecb58_0_1"/>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8" name="Google Shape;4148;g3f81fdecb58_0_1"/>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49" name="Google Shape;4149;g3f81fdecb58_0_1"/>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0" name="Google Shape;4150;g3f81fdecb58_0_1"/>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1" name="Google Shape;4151;g3f81fdecb58_0_1"/>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2" name="Google Shape;4152;g3f81fdecb58_0_1"/>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3" name="Google Shape;4153;g3f81fdecb58_0_1"/>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4" name="Google Shape;4154;g3f81fdecb58_0_1"/>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5" name="Google Shape;4155;g3f81fdecb58_0_1"/>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6" name="Google Shape;4156;g3f81fdecb58_0_1"/>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7" name="Google Shape;4157;g3f81fdecb58_0_1"/>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8" name="Google Shape;4158;g3f81fdecb58_0_1"/>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59" name="Google Shape;4159;g3f81fdecb58_0_1"/>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0" name="Google Shape;4160;g3f81fdecb58_0_1"/>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61" name="Google Shape;4161;g3f81fdecb58_0_1"/>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162" name="Google Shape;4162;g3f81fdecb58_0_1"/>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163" name="Google Shape;4163;g3f81fdecb58_0_1"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4164" name="Google Shape;4164;g3f81fdecb58_0_1"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4165" name="Google Shape;4165;g3f81fdecb58_0_1"/>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22</a:t>
            </a:r>
            <a:endParaRPr sz="1400" b="0" i="0" u="none" strike="noStrike" cap="none">
              <a:solidFill>
                <a:srgbClr val="000000"/>
              </a:solidFill>
              <a:latin typeface="Arial"/>
              <a:ea typeface="Arial"/>
              <a:cs typeface="Arial"/>
              <a:sym typeface="Arial"/>
            </a:endParaRPr>
          </a:p>
        </p:txBody>
      </p:sp>
      <p:sp>
        <p:nvSpPr>
          <p:cNvPr id="4166" name="Google Shape;4166;g3f81fdecb58_0_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23</a:t>
            </a:fld>
            <a:endParaRPr/>
          </a:p>
        </p:txBody>
      </p:sp>
      <p:pic>
        <p:nvPicPr>
          <p:cNvPr id="4167" name="Google Shape;4167;g3f81fdecb58_0_1"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4168" name="Google Shape;4168;g3f81fdecb58_0_1"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4169" name="Google Shape;4169;g3f81fdecb58_0_1"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4170" name="Google Shape;4170;g3f81fdecb58_0_1"/>
          <p:cNvSpPr txBox="1"/>
          <p:nvPr/>
        </p:nvSpPr>
        <p:spPr>
          <a:xfrm>
            <a:off x="933600" y="3031525"/>
            <a:ext cx="10324800" cy="3153900"/>
          </a:xfrm>
          <a:prstGeom prst="rect">
            <a:avLst/>
          </a:prstGeom>
          <a:noFill/>
          <a:ln>
            <a:noFill/>
          </a:ln>
        </p:spPr>
        <p:txBody>
          <a:bodyPr spcFirstLastPara="1" wrap="square" lIns="91425" tIns="45700" rIns="91425" bIns="45700" anchor="t" anchorCtr="0">
            <a:noAutofit/>
          </a:bodyPr>
          <a:lstStyle/>
          <a:p>
            <a:pPr marL="457200" marR="0" lvl="0" indent="-381000" algn="l" rtl="0">
              <a:lnSpc>
                <a:spcPct val="100000"/>
              </a:lnSpc>
              <a:spcBef>
                <a:spcPts val="0"/>
              </a:spcBef>
              <a:spcAft>
                <a:spcPts val="0"/>
              </a:spcAft>
              <a:buClr>
                <a:schemeClr val="dk1"/>
              </a:buClr>
              <a:buSzPts val="2400"/>
              <a:buFont typeface="Calibri"/>
              <a:buChar char="●"/>
            </a:pPr>
            <a:r>
              <a:rPr lang="en-US" sz="2400" b="1" i="0" u="none" strike="noStrike" cap="none">
                <a:solidFill>
                  <a:schemeClr val="dk1"/>
                </a:solidFill>
                <a:highlight>
                  <a:schemeClr val="lt1"/>
                </a:highlight>
                <a:latin typeface="Calibri"/>
                <a:ea typeface="Calibri"/>
                <a:cs typeface="Calibri"/>
                <a:sym typeface="Calibri"/>
              </a:rPr>
              <a:t>Elaine Ngo</a:t>
            </a:r>
            <a:r>
              <a:rPr lang="en-US" sz="2400" b="0" i="0" u="none" strike="noStrike" cap="none">
                <a:solidFill>
                  <a:schemeClr val="dk1"/>
                </a:solidFill>
                <a:highlight>
                  <a:schemeClr val="lt1"/>
                </a:highlight>
                <a:latin typeface="Calibri"/>
                <a:ea typeface="Calibri"/>
                <a:cs typeface="Calibri"/>
                <a:sym typeface="Calibri"/>
              </a:rPr>
              <a:t>, </a:t>
            </a:r>
            <a:r>
              <a:rPr lang="en-US" sz="2400" b="1" i="0" u="none" strike="noStrike" cap="none">
                <a:solidFill>
                  <a:schemeClr val="dk1"/>
                </a:solidFill>
                <a:highlight>
                  <a:schemeClr val="lt1"/>
                </a:highlight>
                <a:latin typeface="Calibri"/>
                <a:ea typeface="Calibri"/>
                <a:cs typeface="Calibri"/>
                <a:sym typeface="Calibri"/>
              </a:rPr>
              <a:t>M. Jaden Brewer</a:t>
            </a:r>
            <a:r>
              <a:rPr lang="en-US" sz="2400" b="0" i="0" u="none" strike="noStrike" cap="none">
                <a:solidFill>
                  <a:schemeClr val="dk1"/>
                </a:solidFill>
                <a:highlight>
                  <a:schemeClr val="lt1"/>
                </a:highlight>
                <a:latin typeface="Calibri"/>
                <a:ea typeface="Calibri"/>
                <a:cs typeface="Calibri"/>
                <a:sym typeface="Calibri"/>
              </a:rPr>
              <a:t>, </a:t>
            </a:r>
            <a:r>
              <a:rPr lang="en-US" sz="2400" b="1" i="0" u="none" strike="noStrike" cap="none">
                <a:solidFill>
                  <a:schemeClr val="dk1"/>
                </a:solidFill>
                <a:highlight>
                  <a:schemeClr val="lt1"/>
                </a:highlight>
                <a:latin typeface="Calibri"/>
                <a:ea typeface="Calibri"/>
                <a:cs typeface="Calibri"/>
                <a:sym typeface="Calibri"/>
              </a:rPr>
              <a:t>Jaime Diaz</a:t>
            </a:r>
            <a:r>
              <a:rPr lang="en-US" sz="2400" b="0" i="0" u="none" strike="noStrike" cap="none">
                <a:solidFill>
                  <a:schemeClr val="dk1"/>
                </a:solidFill>
                <a:highlight>
                  <a:schemeClr val="lt1"/>
                </a:highlight>
                <a:latin typeface="Calibri"/>
                <a:ea typeface="Calibri"/>
                <a:cs typeface="Calibri"/>
                <a:sym typeface="Calibri"/>
              </a:rPr>
              <a:t>, </a:t>
            </a:r>
            <a:r>
              <a:rPr lang="en-US" sz="2400" b="1" i="0" u="none" strike="noStrike" cap="none">
                <a:solidFill>
                  <a:schemeClr val="dk1"/>
                </a:solidFill>
                <a:highlight>
                  <a:schemeClr val="lt1"/>
                </a:highlight>
                <a:latin typeface="Calibri"/>
                <a:ea typeface="Calibri"/>
                <a:cs typeface="Calibri"/>
                <a:sym typeface="Calibri"/>
              </a:rPr>
              <a:t>Inès Montaño</a:t>
            </a:r>
            <a:endParaRPr sz="2400" b="1" i="0" u="none" strike="noStrike" cap="none">
              <a:solidFill>
                <a:schemeClr val="dk1"/>
              </a:solidFill>
              <a:highlight>
                <a:schemeClr val="lt1"/>
              </a:highlight>
              <a:latin typeface="Calibri"/>
              <a:ea typeface="Calibri"/>
              <a:cs typeface="Calibri"/>
              <a:sym typeface="Calibri"/>
            </a:endParaRPr>
          </a:p>
          <a:p>
            <a:pPr marL="457200" marR="0" lvl="0" indent="-381000" algn="l" rtl="0">
              <a:lnSpc>
                <a:spcPct val="100000"/>
              </a:lnSpc>
              <a:spcBef>
                <a:spcPts val="0"/>
              </a:spcBef>
              <a:spcAft>
                <a:spcPts val="0"/>
              </a:spcAft>
              <a:buClr>
                <a:schemeClr val="dk1"/>
              </a:buClr>
              <a:buSzPts val="2400"/>
              <a:buFont typeface="Calibri"/>
              <a:buChar char="●"/>
            </a:pPr>
            <a:r>
              <a:rPr lang="en-US" sz="2400" b="0" i="0" u="none" strike="noStrike" cap="none">
                <a:solidFill>
                  <a:schemeClr val="dk1"/>
                </a:solidFill>
                <a:highlight>
                  <a:schemeClr val="lt1"/>
                </a:highlight>
                <a:latin typeface="Calibri"/>
                <a:ea typeface="Calibri"/>
                <a:cs typeface="Calibri"/>
                <a:sym typeface="Calibri"/>
              </a:rPr>
              <a:t>Everyone in </a:t>
            </a:r>
            <a:r>
              <a:rPr lang="en-US" sz="2400" b="1" i="0" u="none" strike="noStrike" cap="none">
                <a:solidFill>
                  <a:schemeClr val="dk1"/>
                </a:solidFill>
                <a:highlight>
                  <a:schemeClr val="lt1"/>
                </a:highlight>
                <a:latin typeface="Calibri"/>
                <a:ea typeface="Calibri"/>
                <a:cs typeface="Calibri"/>
                <a:sym typeface="Calibri"/>
              </a:rPr>
              <a:t>¡MIRA! </a:t>
            </a:r>
            <a:r>
              <a:rPr lang="en-US" sz="2400" b="0" i="0" u="none" strike="noStrike" cap="none">
                <a:solidFill>
                  <a:schemeClr val="dk1"/>
                </a:solidFill>
                <a:highlight>
                  <a:schemeClr val="lt1"/>
                </a:highlight>
                <a:latin typeface="Calibri"/>
                <a:ea typeface="Calibri"/>
                <a:cs typeface="Calibri"/>
                <a:sym typeface="Calibri"/>
              </a:rPr>
              <a:t>(Materials Interfaces in Research and Applications)</a:t>
            </a:r>
            <a:endParaRPr sz="2400" b="0" i="0" u="none" strike="noStrike" cap="none">
              <a:solidFill>
                <a:schemeClr val="dk1"/>
              </a:solidFill>
              <a:highlight>
                <a:schemeClr val="lt1"/>
              </a:highlight>
              <a:latin typeface="Calibri"/>
              <a:ea typeface="Calibri"/>
              <a:cs typeface="Calibri"/>
              <a:sym typeface="Calibri"/>
            </a:endParaRPr>
          </a:p>
          <a:p>
            <a:pPr marL="457200" marR="0" lvl="0" indent="-381000" algn="l" rtl="0">
              <a:lnSpc>
                <a:spcPct val="100000"/>
              </a:lnSpc>
              <a:spcBef>
                <a:spcPts val="0"/>
              </a:spcBef>
              <a:spcAft>
                <a:spcPts val="0"/>
              </a:spcAft>
              <a:buClr>
                <a:schemeClr val="dk1"/>
              </a:buClr>
              <a:buSzPts val="2400"/>
              <a:buFont typeface="Calibri"/>
              <a:buChar char="●"/>
            </a:pPr>
            <a:r>
              <a:rPr lang="en-US" sz="2400" b="0" i="0" u="none" strike="noStrike" cap="none">
                <a:solidFill>
                  <a:schemeClr val="dk1"/>
                </a:solidFill>
                <a:highlight>
                  <a:schemeClr val="lt1"/>
                </a:highlight>
                <a:latin typeface="Calibri"/>
                <a:ea typeface="Calibri"/>
                <a:cs typeface="Calibri"/>
                <a:sym typeface="Calibri"/>
              </a:rPr>
              <a:t>Everyone in </a:t>
            </a:r>
            <a:r>
              <a:rPr lang="en-US" sz="2400" b="1" i="0" u="none" strike="noStrike" cap="none">
                <a:solidFill>
                  <a:schemeClr val="dk1"/>
                </a:solidFill>
                <a:highlight>
                  <a:schemeClr val="lt1"/>
                </a:highlight>
                <a:latin typeface="Calibri"/>
                <a:ea typeface="Calibri"/>
                <a:cs typeface="Calibri"/>
                <a:sym typeface="Calibri"/>
              </a:rPr>
              <a:t>Department of Applied Physics and Materials Science</a:t>
            </a:r>
            <a:endParaRPr sz="2400" b="1" i="0" u="none" strike="noStrike" cap="none">
              <a:solidFill>
                <a:schemeClr val="dk1"/>
              </a:solidFill>
              <a:highlight>
                <a:schemeClr val="lt1"/>
              </a:highlight>
              <a:latin typeface="Calibri"/>
              <a:ea typeface="Calibri"/>
              <a:cs typeface="Calibri"/>
              <a:sym typeface="Calibri"/>
            </a:endParaRPr>
          </a:p>
          <a:p>
            <a:pPr marL="457200" marR="0" lvl="0" indent="-381000" algn="l" rtl="0">
              <a:lnSpc>
                <a:spcPct val="100000"/>
              </a:lnSpc>
              <a:spcBef>
                <a:spcPts val="0"/>
              </a:spcBef>
              <a:spcAft>
                <a:spcPts val="0"/>
              </a:spcAft>
              <a:buClr>
                <a:schemeClr val="dk1"/>
              </a:buClr>
              <a:buSzPts val="2400"/>
              <a:buFont typeface="Calibri"/>
              <a:buChar char="●"/>
            </a:pPr>
            <a:r>
              <a:rPr lang="en-US" sz="2400" b="1" i="0" u="none" strike="noStrike" cap="none">
                <a:solidFill>
                  <a:schemeClr val="dk1"/>
                </a:solidFill>
                <a:highlight>
                  <a:schemeClr val="lt1"/>
                </a:highlight>
                <a:latin typeface="Calibri"/>
                <a:ea typeface="Calibri"/>
                <a:cs typeface="Calibri"/>
                <a:sym typeface="Calibri"/>
              </a:rPr>
              <a:t>The National Nanotechnology Coordinated Infrastructure</a:t>
            </a:r>
            <a:r>
              <a:rPr lang="en-US" sz="2400" b="0" i="0" u="none" strike="noStrike" cap="none">
                <a:solidFill>
                  <a:schemeClr val="dk1"/>
                </a:solidFill>
                <a:highlight>
                  <a:schemeClr val="lt1"/>
                </a:highlight>
                <a:latin typeface="Calibri"/>
                <a:ea typeface="Calibri"/>
                <a:cs typeface="Calibri"/>
                <a:sym typeface="Calibri"/>
              </a:rPr>
              <a:t> (NNCI)</a:t>
            </a:r>
            <a:endParaRPr sz="2400" b="0" i="0" u="none" strike="noStrike" cap="none">
              <a:solidFill>
                <a:schemeClr val="dk1"/>
              </a:solidFill>
              <a:highlight>
                <a:schemeClr val="lt1"/>
              </a:highlight>
              <a:latin typeface="Calibri"/>
              <a:ea typeface="Calibri"/>
              <a:cs typeface="Calibri"/>
              <a:sym typeface="Calibri"/>
            </a:endParaRPr>
          </a:p>
          <a:p>
            <a:pPr marL="457200" marR="0" lvl="0" indent="-381000" algn="l" rtl="0">
              <a:lnSpc>
                <a:spcPct val="100000"/>
              </a:lnSpc>
              <a:spcBef>
                <a:spcPts val="0"/>
              </a:spcBef>
              <a:spcAft>
                <a:spcPts val="0"/>
              </a:spcAft>
              <a:buClr>
                <a:schemeClr val="dk1"/>
              </a:buClr>
              <a:buSzPts val="2400"/>
              <a:buFont typeface="Calibri"/>
              <a:buChar char="●"/>
            </a:pPr>
            <a:r>
              <a:rPr lang="en-US" sz="2400" b="1" i="0" u="none" strike="noStrike" cap="none">
                <a:solidFill>
                  <a:schemeClr val="dk1"/>
                </a:solidFill>
                <a:highlight>
                  <a:schemeClr val="lt1"/>
                </a:highlight>
                <a:latin typeface="Calibri"/>
                <a:ea typeface="Calibri"/>
                <a:cs typeface="Calibri"/>
                <a:sym typeface="Calibri"/>
              </a:rPr>
              <a:t>NCI-Southwest- Nanotechnology Collaborative Infrastructure Southwest</a:t>
            </a:r>
            <a:r>
              <a:rPr lang="en-US" sz="2400" b="0" i="0" u="none" strike="noStrike" cap="none">
                <a:solidFill>
                  <a:schemeClr val="dk1"/>
                </a:solidFill>
                <a:highlight>
                  <a:schemeClr val="lt1"/>
                </a:highlight>
                <a:latin typeface="Calibri"/>
                <a:ea typeface="Calibri"/>
                <a:cs typeface="Calibri"/>
                <a:sym typeface="Calibri"/>
              </a:rPr>
              <a:t> (NCI-SW)</a:t>
            </a:r>
            <a:endParaRPr sz="2400" b="0" i="0" u="none" strike="noStrike" cap="none">
              <a:solidFill>
                <a:schemeClr val="dk1"/>
              </a:solidFill>
              <a:highlight>
                <a:schemeClr val="lt1"/>
              </a:highlight>
              <a:latin typeface="Calibri"/>
              <a:ea typeface="Calibri"/>
              <a:cs typeface="Calibri"/>
              <a:sym typeface="Calibri"/>
            </a:endParaRPr>
          </a:p>
          <a:p>
            <a:pPr marL="457200" marR="0" lvl="0" indent="-381000" algn="l" rtl="0">
              <a:lnSpc>
                <a:spcPct val="100000"/>
              </a:lnSpc>
              <a:spcBef>
                <a:spcPts val="0"/>
              </a:spcBef>
              <a:spcAft>
                <a:spcPts val="0"/>
              </a:spcAft>
              <a:buClr>
                <a:schemeClr val="dk1"/>
              </a:buClr>
              <a:buSzPts val="2400"/>
              <a:buFont typeface="Calibri"/>
              <a:buChar char="●"/>
            </a:pPr>
            <a:r>
              <a:rPr lang="en-US" sz="2400" b="1" i="0" u="none" strike="noStrike" cap="none">
                <a:solidFill>
                  <a:schemeClr val="dk1"/>
                </a:solidFill>
                <a:highlight>
                  <a:schemeClr val="lt1"/>
                </a:highlight>
                <a:latin typeface="Calibri"/>
                <a:ea typeface="Calibri"/>
                <a:cs typeface="Calibri"/>
                <a:sym typeface="Calibri"/>
              </a:rPr>
              <a:t>National Science Foundation</a:t>
            </a:r>
            <a:r>
              <a:rPr lang="en-US" sz="2400" b="0" i="0" u="none" strike="noStrike" cap="none">
                <a:solidFill>
                  <a:schemeClr val="dk1"/>
                </a:solidFill>
                <a:highlight>
                  <a:schemeClr val="lt1"/>
                </a:highlight>
                <a:latin typeface="Calibri"/>
                <a:ea typeface="Calibri"/>
                <a:cs typeface="Calibri"/>
                <a:sym typeface="Calibri"/>
              </a:rPr>
              <a:t> (NSF)</a:t>
            </a:r>
            <a:endParaRPr sz="2400" b="0" i="0" u="none" strike="noStrike" cap="none">
              <a:solidFill>
                <a:schemeClr val="dk1"/>
              </a:solidFill>
              <a:highlight>
                <a:schemeClr val="lt1"/>
              </a:highlight>
              <a:latin typeface="Calibri"/>
              <a:ea typeface="Calibri"/>
              <a:cs typeface="Calibri"/>
              <a:sym typeface="Calibri"/>
            </a:endParaRPr>
          </a:p>
        </p:txBody>
      </p:sp>
      <p:sp>
        <p:nvSpPr>
          <p:cNvPr id="4171" name="Google Shape;4171;g3f81fdecb58_0_1"/>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4172" name="Google Shape;4172;g3f81fdecb58_0_1" descr="NSF_logo.png (1722×1731)"/>
          <p:cNvPicPr preferRelativeResize="0"/>
          <p:nvPr/>
        </p:nvPicPr>
        <p:blipFill rotWithShape="1">
          <a:blip r:embed="rId8">
            <a:alphaModFix/>
          </a:blip>
          <a:srcRect/>
          <a:stretch/>
        </p:blipFill>
        <p:spPr>
          <a:xfrm>
            <a:off x="1700127" y="-4248"/>
            <a:ext cx="861498" cy="86600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177"/>
        <p:cNvGrpSpPr/>
        <p:nvPr/>
      </p:nvGrpSpPr>
      <p:grpSpPr>
        <a:xfrm>
          <a:off x="0" y="0"/>
          <a:ext cx="0" cy="0"/>
          <a:chOff x="0" y="0"/>
          <a:chExt cx="0" cy="0"/>
        </a:xfrm>
      </p:grpSpPr>
      <p:sp>
        <p:nvSpPr>
          <p:cNvPr id="4178" name="Google Shape;4178;g3f5e24777e5_0_30"/>
          <p:cNvSpPr txBox="1">
            <a:spLocks noGrp="1"/>
          </p:cNvSpPr>
          <p:nvPr>
            <p:ph type="title"/>
          </p:nvPr>
        </p:nvSpPr>
        <p:spPr>
          <a:xfrm>
            <a:off x="4489950" y="1425323"/>
            <a:ext cx="3212100" cy="1051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620"/>
              <a:buFont typeface="Arial"/>
              <a:buNone/>
            </a:pPr>
            <a:r>
              <a:rPr lang="en-US" sz="2400" b="1">
                <a:latin typeface="Calibri"/>
                <a:ea typeface="Calibri"/>
                <a:cs typeface="Calibri"/>
                <a:sym typeface="Calibri"/>
              </a:rPr>
              <a:t>Referferences</a:t>
            </a:r>
            <a:endParaRPr sz="2400" b="1">
              <a:latin typeface="Calibri"/>
              <a:ea typeface="Calibri"/>
              <a:cs typeface="Calibri"/>
              <a:sym typeface="Calibri"/>
            </a:endParaRPr>
          </a:p>
          <a:p>
            <a:pPr marL="0" lvl="0" indent="0" algn="ctr" rtl="0">
              <a:lnSpc>
                <a:spcPct val="90000"/>
              </a:lnSpc>
              <a:spcBef>
                <a:spcPts val="0"/>
              </a:spcBef>
              <a:spcAft>
                <a:spcPts val="0"/>
              </a:spcAft>
              <a:buClr>
                <a:schemeClr val="dk1"/>
              </a:buClr>
              <a:buSzPts val="1800"/>
              <a:buFont typeface="Arial"/>
              <a:buNone/>
            </a:pPr>
            <a:endParaRPr sz="1300"/>
          </a:p>
          <a:p>
            <a:pPr marL="0" lvl="0" indent="0" algn="ctr" rtl="0">
              <a:lnSpc>
                <a:spcPct val="90000"/>
              </a:lnSpc>
              <a:spcBef>
                <a:spcPts val="0"/>
              </a:spcBef>
              <a:spcAft>
                <a:spcPts val="0"/>
              </a:spcAft>
              <a:buClr>
                <a:schemeClr val="dk1"/>
              </a:buClr>
              <a:buSzPts val="1400"/>
              <a:buFont typeface="Calibri"/>
              <a:buNone/>
            </a:pPr>
            <a:endParaRPr/>
          </a:p>
          <a:p>
            <a:pPr marL="0" lvl="0" indent="0" algn="l" rtl="0">
              <a:lnSpc>
                <a:spcPct val="90000"/>
              </a:lnSpc>
              <a:spcBef>
                <a:spcPts val="0"/>
              </a:spcBef>
              <a:spcAft>
                <a:spcPts val="0"/>
              </a:spcAft>
              <a:buClr>
                <a:schemeClr val="dk1"/>
              </a:buClr>
              <a:buSzPts val="1400"/>
              <a:buFont typeface="Calibri"/>
              <a:buNone/>
            </a:pPr>
            <a:endParaRPr/>
          </a:p>
        </p:txBody>
      </p:sp>
      <p:grpSp>
        <p:nvGrpSpPr>
          <p:cNvPr id="4179" name="Google Shape;4179;g3f5e24777e5_0_30"/>
          <p:cNvGrpSpPr/>
          <p:nvPr/>
        </p:nvGrpSpPr>
        <p:grpSpPr>
          <a:xfrm>
            <a:off x="-7700" y="6324838"/>
            <a:ext cx="12206290" cy="332283"/>
            <a:chOff x="931692" y="4540806"/>
            <a:chExt cx="31987132" cy="2418359"/>
          </a:xfrm>
        </p:grpSpPr>
        <p:grpSp>
          <p:nvGrpSpPr>
            <p:cNvPr id="4180" name="Google Shape;4180;g3f5e24777e5_0_30"/>
            <p:cNvGrpSpPr/>
            <p:nvPr/>
          </p:nvGrpSpPr>
          <p:grpSpPr>
            <a:xfrm>
              <a:off x="931692" y="4540806"/>
              <a:ext cx="16002389" cy="2418359"/>
              <a:chOff x="1874938" y="4228518"/>
              <a:chExt cx="12714436" cy="29031919"/>
            </a:xfrm>
          </p:grpSpPr>
          <p:grpSp>
            <p:nvGrpSpPr>
              <p:cNvPr id="4181" name="Google Shape;4181;g3f5e24777e5_0_30"/>
              <p:cNvGrpSpPr/>
              <p:nvPr/>
            </p:nvGrpSpPr>
            <p:grpSpPr>
              <a:xfrm>
                <a:off x="1874938" y="4228545"/>
                <a:ext cx="724122" cy="29031869"/>
                <a:chOff x="6763779" y="3610074"/>
                <a:chExt cx="724122" cy="19543500"/>
              </a:xfrm>
            </p:grpSpPr>
            <p:sp>
              <p:nvSpPr>
                <p:cNvPr id="4182" name="Google Shape;4182;g3f5e24777e5_0_3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3" name="Google Shape;4183;g3f5e24777e5_0_3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4" name="Google Shape;4184;g3f5e24777e5_0_3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5" name="Google Shape;4185;g3f5e24777e5_0_3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186" name="Google Shape;4186;g3f5e24777e5_0_30"/>
              <p:cNvGrpSpPr/>
              <p:nvPr/>
            </p:nvGrpSpPr>
            <p:grpSpPr>
              <a:xfrm>
                <a:off x="2589876" y="4228518"/>
                <a:ext cx="4171622" cy="29031750"/>
                <a:chOff x="589212" y="5453559"/>
                <a:chExt cx="4171622" cy="19354500"/>
              </a:xfrm>
            </p:grpSpPr>
            <p:grpSp>
              <p:nvGrpSpPr>
                <p:cNvPr id="4187" name="Google Shape;4187;g3f5e24777e5_0_30"/>
                <p:cNvGrpSpPr/>
                <p:nvPr/>
              </p:nvGrpSpPr>
              <p:grpSpPr>
                <a:xfrm>
                  <a:off x="2213483" y="5453559"/>
                  <a:ext cx="2547351" cy="19354500"/>
                  <a:chOff x="2126394" y="6201753"/>
                  <a:chExt cx="2547351" cy="19354500"/>
                </a:xfrm>
              </p:grpSpPr>
              <p:sp>
                <p:nvSpPr>
                  <p:cNvPr id="4188" name="Google Shape;4188;g3f5e24777e5_0_3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89" name="Google Shape;4189;g3f5e24777e5_0_3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0" name="Google Shape;4190;g3f5e24777e5_0_3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1" name="Google Shape;4191;g3f5e24777e5_0_3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2" name="Google Shape;4192;g3f5e24777e5_0_3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3" name="Google Shape;4193;g3f5e24777e5_0_3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4" name="Google Shape;4194;g3f5e24777e5_0_3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5" name="Google Shape;4195;g3f5e24777e5_0_3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6" name="Google Shape;4196;g3f5e24777e5_0_3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7" name="Google Shape;4197;g3f5e24777e5_0_3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8" name="Google Shape;4198;g3f5e24777e5_0_3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199" name="Google Shape;4199;g3f5e24777e5_0_3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0" name="Google Shape;4200;g3f5e24777e5_0_3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1" name="Google Shape;4201;g3f5e24777e5_0_3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02" name="Google Shape;4202;g3f5e24777e5_0_30"/>
                <p:cNvGrpSpPr/>
                <p:nvPr/>
              </p:nvGrpSpPr>
              <p:grpSpPr>
                <a:xfrm>
                  <a:off x="589212" y="5453559"/>
                  <a:ext cx="1622103" cy="19354500"/>
                  <a:chOff x="589212" y="5453048"/>
                  <a:chExt cx="1622103" cy="19354500"/>
                </a:xfrm>
              </p:grpSpPr>
              <p:sp>
                <p:nvSpPr>
                  <p:cNvPr id="4203" name="Google Shape;4203;g3f5e24777e5_0_3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4" name="Google Shape;4204;g3f5e24777e5_0_3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5" name="Google Shape;4205;g3f5e24777e5_0_3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6" name="Google Shape;4206;g3f5e24777e5_0_3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7" name="Google Shape;4207;g3f5e24777e5_0_3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8" name="Google Shape;4208;g3f5e24777e5_0_3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09" name="Google Shape;4209;g3f5e24777e5_0_3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0" name="Google Shape;4210;g3f5e24777e5_0_3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1" name="Google Shape;4211;g3f5e24777e5_0_3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212" name="Google Shape;4212;g3f5e24777e5_0_30"/>
              <p:cNvGrpSpPr/>
              <p:nvPr/>
            </p:nvGrpSpPr>
            <p:grpSpPr>
              <a:xfrm>
                <a:off x="6752314" y="4228568"/>
                <a:ext cx="911322" cy="29031869"/>
                <a:chOff x="11540841" y="6900050"/>
                <a:chExt cx="911322" cy="19543500"/>
              </a:xfrm>
            </p:grpSpPr>
            <p:sp>
              <p:nvSpPr>
                <p:cNvPr id="4213" name="Google Shape;4213;g3f5e24777e5_0_3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4" name="Google Shape;4214;g3f5e24777e5_0_3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5" name="Google Shape;4215;g3f5e24777e5_0_3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6" name="Google Shape;4216;g3f5e24777e5_0_3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17" name="Google Shape;4217;g3f5e24777e5_0_3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18" name="Google Shape;4218;g3f5e24777e5_0_30"/>
              <p:cNvGrpSpPr/>
              <p:nvPr/>
            </p:nvGrpSpPr>
            <p:grpSpPr>
              <a:xfrm>
                <a:off x="7654454" y="4228555"/>
                <a:ext cx="2782652" cy="29031869"/>
                <a:chOff x="13486776" y="5144310"/>
                <a:chExt cx="2782652" cy="19543500"/>
              </a:xfrm>
            </p:grpSpPr>
            <p:sp>
              <p:nvSpPr>
                <p:cNvPr id="4219" name="Google Shape;4219;g3f5e24777e5_0_3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0" name="Google Shape;4220;g3f5e24777e5_0_3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1" name="Google Shape;4221;g3f5e24777e5_0_3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2" name="Google Shape;4222;g3f5e24777e5_0_3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3" name="Google Shape;4223;g3f5e24777e5_0_3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4" name="Google Shape;4224;g3f5e24777e5_0_3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5" name="Google Shape;4225;g3f5e24777e5_0_3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6" name="Google Shape;4226;g3f5e24777e5_0_3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7" name="Google Shape;4227;g3f5e24777e5_0_3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8" name="Google Shape;4228;g3f5e24777e5_0_3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29" name="Google Shape;4229;g3f5e24777e5_0_3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0" name="Google Shape;4230;g3f5e24777e5_0_3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1" name="Google Shape;4231;g3f5e24777e5_0_3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2" name="Google Shape;4232;g3f5e24777e5_0_3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3" name="Google Shape;4233;g3f5e24777e5_0_3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4" name="Google Shape;4234;g3f5e24777e5_0_3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35" name="Google Shape;4235;g3f5e24777e5_0_30"/>
              <p:cNvGrpSpPr/>
              <p:nvPr/>
            </p:nvGrpSpPr>
            <p:grpSpPr>
              <a:xfrm>
                <a:off x="10427923" y="4228549"/>
                <a:ext cx="4161451" cy="29031869"/>
                <a:chOff x="16176528" y="4317489"/>
                <a:chExt cx="4161451" cy="19543500"/>
              </a:xfrm>
            </p:grpSpPr>
            <p:sp>
              <p:nvSpPr>
                <p:cNvPr id="4236" name="Google Shape;4236;g3f5e24777e5_0_3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7" name="Google Shape;4237;g3f5e24777e5_0_3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8" name="Google Shape;4238;g3f5e24777e5_0_3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39" name="Google Shape;4239;g3f5e24777e5_0_3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0" name="Google Shape;4240;g3f5e24777e5_0_3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1" name="Google Shape;4241;g3f5e24777e5_0_3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2" name="Google Shape;4242;g3f5e24777e5_0_3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3" name="Google Shape;4243;g3f5e24777e5_0_3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4" name="Google Shape;4244;g3f5e24777e5_0_3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5" name="Google Shape;4245;g3f5e24777e5_0_3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6" name="Google Shape;4246;g3f5e24777e5_0_3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7" name="Google Shape;4247;g3f5e24777e5_0_3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8" name="Google Shape;4248;g3f5e24777e5_0_3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49" name="Google Shape;4249;g3f5e24777e5_0_3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0" name="Google Shape;4250;g3f5e24777e5_0_3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1" name="Google Shape;4251;g3f5e24777e5_0_3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2" name="Google Shape;4252;g3f5e24777e5_0_3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3" name="Google Shape;4253;g3f5e24777e5_0_3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4" name="Google Shape;4254;g3f5e24777e5_0_3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5" name="Google Shape;4255;g3f5e24777e5_0_3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6" name="Google Shape;4256;g3f5e24777e5_0_3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7" name="Google Shape;4257;g3f5e24777e5_0_3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58" name="Google Shape;4258;g3f5e24777e5_0_3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259" name="Google Shape;4259;g3f5e24777e5_0_30"/>
            <p:cNvGrpSpPr/>
            <p:nvPr/>
          </p:nvGrpSpPr>
          <p:grpSpPr>
            <a:xfrm>
              <a:off x="16916435" y="4540806"/>
              <a:ext cx="16002389" cy="2418359"/>
              <a:chOff x="1874938" y="4228518"/>
              <a:chExt cx="12714436" cy="29031919"/>
            </a:xfrm>
          </p:grpSpPr>
          <p:grpSp>
            <p:nvGrpSpPr>
              <p:cNvPr id="4260" name="Google Shape;4260;g3f5e24777e5_0_30"/>
              <p:cNvGrpSpPr/>
              <p:nvPr/>
            </p:nvGrpSpPr>
            <p:grpSpPr>
              <a:xfrm>
                <a:off x="1874938" y="4228545"/>
                <a:ext cx="724122" cy="29031869"/>
                <a:chOff x="6763779" y="3610074"/>
                <a:chExt cx="724122" cy="19543500"/>
              </a:xfrm>
            </p:grpSpPr>
            <p:sp>
              <p:nvSpPr>
                <p:cNvPr id="4261" name="Google Shape;4261;g3f5e24777e5_0_30"/>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2" name="Google Shape;4262;g3f5e24777e5_0_30"/>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3" name="Google Shape;4263;g3f5e24777e5_0_30"/>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4" name="Google Shape;4264;g3f5e24777e5_0_30"/>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65" name="Google Shape;4265;g3f5e24777e5_0_30"/>
              <p:cNvGrpSpPr/>
              <p:nvPr/>
            </p:nvGrpSpPr>
            <p:grpSpPr>
              <a:xfrm>
                <a:off x="2589876" y="4228518"/>
                <a:ext cx="4171622" cy="29031750"/>
                <a:chOff x="589212" y="5453559"/>
                <a:chExt cx="4171622" cy="19354500"/>
              </a:xfrm>
            </p:grpSpPr>
            <p:grpSp>
              <p:nvGrpSpPr>
                <p:cNvPr id="4266" name="Google Shape;4266;g3f5e24777e5_0_30"/>
                <p:cNvGrpSpPr/>
                <p:nvPr/>
              </p:nvGrpSpPr>
              <p:grpSpPr>
                <a:xfrm>
                  <a:off x="2213483" y="5453559"/>
                  <a:ext cx="2547351" cy="19354500"/>
                  <a:chOff x="2126394" y="6201753"/>
                  <a:chExt cx="2547351" cy="19354500"/>
                </a:xfrm>
              </p:grpSpPr>
              <p:sp>
                <p:nvSpPr>
                  <p:cNvPr id="4267" name="Google Shape;4267;g3f5e24777e5_0_30"/>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8" name="Google Shape;4268;g3f5e24777e5_0_30"/>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69" name="Google Shape;4269;g3f5e24777e5_0_30"/>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0" name="Google Shape;4270;g3f5e24777e5_0_30"/>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1" name="Google Shape;4271;g3f5e24777e5_0_30"/>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2" name="Google Shape;4272;g3f5e24777e5_0_30"/>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3" name="Google Shape;4273;g3f5e24777e5_0_30"/>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4" name="Google Shape;4274;g3f5e24777e5_0_30"/>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5" name="Google Shape;4275;g3f5e24777e5_0_30"/>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6" name="Google Shape;4276;g3f5e24777e5_0_30"/>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7" name="Google Shape;4277;g3f5e24777e5_0_30"/>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8" name="Google Shape;4278;g3f5e24777e5_0_30"/>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9" name="Google Shape;4279;g3f5e24777e5_0_30"/>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0" name="Google Shape;4280;g3f5e24777e5_0_30"/>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81" name="Google Shape;4281;g3f5e24777e5_0_30"/>
                <p:cNvGrpSpPr/>
                <p:nvPr/>
              </p:nvGrpSpPr>
              <p:grpSpPr>
                <a:xfrm>
                  <a:off x="589212" y="5453559"/>
                  <a:ext cx="1622103" cy="19354500"/>
                  <a:chOff x="589212" y="5453048"/>
                  <a:chExt cx="1622103" cy="19354500"/>
                </a:xfrm>
              </p:grpSpPr>
              <p:sp>
                <p:nvSpPr>
                  <p:cNvPr id="4282" name="Google Shape;4282;g3f5e24777e5_0_30"/>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3" name="Google Shape;4283;g3f5e24777e5_0_30"/>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4" name="Google Shape;4284;g3f5e24777e5_0_30"/>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5" name="Google Shape;4285;g3f5e24777e5_0_30"/>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6" name="Google Shape;4286;g3f5e24777e5_0_30"/>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7" name="Google Shape;4287;g3f5e24777e5_0_30"/>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8" name="Google Shape;4288;g3f5e24777e5_0_30"/>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9" name="Google Shape;4289;g3f5e24777e5_0_30"/>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0" name="Google Shape;4290;g3f5e24777e5_0_30"/>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291" name="Google Shape;4291;g3f5e24777e5_0_30"/>
              <p:cNvGrpSpPr/>
              <p:nvPr/>
            </p:nvGrpSpPr>
            <p:grpSpPr>
              <a:xfrm>
                <a:off x="6752314" y="4228568"/>
                <a:ext cx="911322" cy="29031869"/>
                <a:chOff x="11540841" y="6900050"/>
                <a:chExt cx="911322" cy="19543500"/>
              </a:xfrm>
            </p:grpSpPr>
            <p:sp>
              <p:nvSpPr>
                <p:cNvPr id="4292" name="Google Shape;4292;g3f5e24777e5_0_30"/>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3" name="Google Shape;4293;g3f5e24777e5_0_30"/>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4" name="Google Shape;4294;g3f5e24777e5_0_30"/>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5" name="Google Shape;4295;g3f5e24777e5_0_30"/>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6" name="Google Shape;4296;g3f5e24777e5_0_30"/>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297" name="Google Shape;4297;g3f5e24777e5_0_30"/>
              <p:cNvGrpSpPr/>
              <p:nvPr/>
            </p:nvGrpSpPr>
            <p:grpSpPr>
              <a:xfrm>
                <a:off x="7654454" y="4228555"/>
                <a:ext cx="2782652" cy="29031869"/>
                <a:chOff x="13486776" y="5144310"/>
                <a:chExt cx="2782652" cy="19543500"/>
              </a:xfrm>
            </p:grpSpPr>
            <p:sp>
              <p:nvSpPr>
                <p:cNvPr id="4298" name="Google Shape;4298;g3f5e24777e5_0_30"/>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9" name="Google Shape;4299;g3f5e24777e5_0_30"/>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0" name="Google Shape;4300;g3f5e24777e5_0_30"/>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1" name="Google Shape;4301;g3f5e24777e5_0_30"/>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2" name="Google Shape;4302;g3f5e24777e5_0_30"/>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3" name="Google Shape;4303;g3f5e24777e5_0_30"/>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4" name="Google Shape;4304;g3f5e24777e5_0_30"/>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5" name="Google Shape;4305;g3f5e24777e5_0_30"/>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6" name="Google Shape;4306;g3f5e24777e5_0_30"/>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7" name="Google Shape;4307;g3f5e24777e5_0_30"/>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8" name="Google Shape;4308;g3f5e24777e5_0_30"/>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09" name="Google Shape;4309;g3f5e24777e5_0_30"/>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0" name="Google Shape;4310;g3f5e24777e5_0_30"/>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1" name="Google Shape;4311;g3f5e24777e5_0_30"/>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2" name="Google Shape;4312;g3f5e24777e5_0_30"/>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3" name="Google Shape;4313;g3f5e24777e5_0_30"/>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314" name="Google Shape;4314;g3f5e24777e5_0_30"/>
              <p:cNvGrpSpPr/>
              <p:nvPr/>
            </p:nvGrpSpPr>
            <p:grpSpPr>
              <a:xfrm>
                <a:off x="10427923" y="4228549"/>
                <a:ext cx="4161451" cy="29031869"/>
                <a:chOff x="16176528" y="4317489"/>
                <a:chExt cx="4161451" cy="19543500"/>
              </a:xfrm>
            </p:grpSpPr>
            <p:sp>
              <p:nvSpPr>
                <p:cNvPr id="4315" name="Google Shape;4315;g3f5e24777e5_0_30"/>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6" name="Google Shape;4316;g3f5e24777e5_0_30"/>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7" name="Google Shape;4317;g3f5e24777e5_0_30"/>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8" name="Google Shape;4318;g3f5e24777e5_0_30"/>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19" name="Google Shape;4319;g3f5e24777e5_0_30"/>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0" name="Google Shape;4320;g3f5e24777e5_0_30"/>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1" name="Google Shape;4321;g3f5e24777e5_0_30"/>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2" name="Google Shape;4322;g3f5e24777e5_0_30"/>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3" name="Google Shape;4323;g3f5e24777e5_0_30"/>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4" name="Google Shape;4324;g3f5e24777e5_0_30"/>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5" name="Google Shape;4325;g3f5e24777e5_0_30"/>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6" name="Google Shape;4326;g3f5e24777e5_0_30"/>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7" name="Google Shape;4327;g3f5e24777e5_0_30"/>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8" name="Google Shape;4328;g3f5e24777e5_0_30"/>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29" name="Google Shape;4329;g3f5e24777e5_0_30"/>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0" name="Google Shape;4330;g3f5e24777e5_0_30"/>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1" name="Google Shape;4331;g3f5e24777e5_0_30"/>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2" name="Google Shape;4332;g3f5e24777e5_0_30"/>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3" name="Google Shape;4333;g3f5e24777e5_0_30"/>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4" name="Google Shape;4334;g3f5e24777e5_0_30"/>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5" name="Google Shape;4335;g3f5e24777e5_0_30"/>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6" name="Google Shape;4336;g3f5e24777e5_0_30"/>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7" name="Google Shape;4337;g3f5e24777e5_0_30"/>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4338" name="Google Shape;4338;g3f5e24777e5_0_30"/>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339" name="Google Shape;4339;g3f5e24777e5_0_30"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4340" name="Google Shape;4340;g3f5e24777e5_0_30"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4341" name="Google Shape;4341;g3f5e24777e5_0_30"/>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23</a:t>
            </a:r>
            <a:endParaRPr sz="1400" b="0" i="0" u="none" strike="noStrike" cap="none">
              <a:solidFill>
                <a:srgbClr val="000000"/>
              </a:solidFill>
              <a:latin typeface="Arial"/>
              <a:ea typeface="Arial"/>
              <a:cs typeface="Arial"/>
              <a:sym typeface="Arial"/>
            </a:endParaRPr>
          </a:p>
        </p:txBody>
      </p:sp>
      <p:sp>
        <p:nvSpPr>
          <p:cNvPr id="4342" name="Google Shape;4342;g3f5e24777e5_0_30"/>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24</a:t>
            </a:fld>
            <a:endParaRPr/>
          </a:p>
        </p:txBody>
      </p:sp>
      <p:pic>
        <p:nvPicPr>
          <p:cNvPr id="4343" name="Google Shape;4343;g3f5e24777e5_0_30"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4344" name="Google Shape;4344;g3f5e24777e5_0_30"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4345" name="Google Shape;4345;g3f5e24777e5_0_30"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4346" name="Google Shape;4346;g3f5e24777e5_0_30"/>
          <p:cNvSpPr txBox="1"/>
          <p:nvPr/>
        </p:nvSpPr>
        <p:spPr>
          <a:xfrm>
            <a:off x="933050" y="2037600"/>
            <a:ext cx="10324800" cy="31539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IBM Research. (2018). </a:t>
            </a:r>
            <a:r>
              <a:rPr lang="en-US" sz="1100" b="0" i="1" u="none" strike="noStrike" cap="none">
                <a:solidFill>
                  <a:schemeClr val="dk1"/>
                </a:solidFill>
                <a:latin typeface="Arial"/>
                <a:ea typeface="Arial"/>
                <a:cs typeface="Arial"/>
                <a:sym typeface="Arial"/>
              </a:rPr>
              <a:t>IBM Q quantum computer on display</a:t>
            </a:r>
            <a:r>
              <a:rPr lang="en-US" sz="1100" b="0" i="0" u="none" strike="noStrike" cap="none">
                <a:solidFill>
                  <a:schemeClr val="dk1"/>
                </a:solidFill>
                <a:latin typeface="Arial"/>
                <a:ea typeface="Arial"/>
                <a:cs typeface="Arial"/>
                <a:sym typeface="Arial"/>
              </a:rPr>
              <a:t> [Photograph]. P.C. Rossin College of Engineering &amp; Applied Science.</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LLYC Global. (n.d.). </a:t>
            </a:r>
            <a:r>
              <a:rPr lang="en-US" sz="1100" b="0" i="1" u="none" strike="noStrike" cap="none">
                <a:solidFill>
                  <a:schemeClr val="dk1"/>
                </a:solidFill>
                <a:latin typeface="Arial"/>
                <a:ea typeface="Arial"/>
                <a:cs typeface="Arial"/>
                <a:sym typeface="Arial"/>
              </a:rPr>
              <a:t>LGA processor chip in a laboratory setting</a:t>
            </a:r>
            <a:r>
              <a:rPr lang="en-US" sz="1100" b="0" i="0" u="none" strike="noStrike" cap="none">
                <a:solidFill>
                  <a:schemeClr val="dk1"/>
                </a:solidFill>
                <a:latin typeface="Arial"/>
                <a:ea typeface="Arial"/>
                <a:cs typeface="Arial"/>
                <a:sym typeface="Arial"/>
              </a:rPr>
              <a:t>.</a:t>
            </a:r>
            <a:r>
              <a:rPr lang="en-US" sz="1100" b="0" i="0" u="none" strike="noStrike" cap="none">
                <a:solidFill>
                  <a:schemeClr val="dk1"/>
                </a:solidFill>
                <a:uFill>
                  <a:noFill/>
                </a:uFill>
                <a:latin typeface="Arial"/>
                <a:ea typeface="Arial"/>
                <a:cs typeface="Arial"/>
                <a:sym typeface="Arial"/>
                <a:hlinkClick r:id="rId8">
                  <a:extLst>
                    <a:ext uri="{A12FA001-AC4F-418D-AE19-62706E023703}">
                      <ahyp:hlinkClr xmlns:ahyp="http://schemas.microsoft.com/office/drawing/2018/hyperlinkcolor" val="tx"/>
                    </a:ext>
                  </a:extLst>
                </a:hlinkClick>
              </a:rPr>
              <a:t> </a:t>
            </a:r>
            <a:r>
              <a:rPr lang="en-US" sz="1100" b="0" i="0" u="sng" strike="noStrike" cap="none">
                <a:solidFill>
                  <a:schemeClr val="hlink"/>
                </a:solidFill>
                <a:latin typeface="Arial"/>
                <a:ea typeface="Arial"/>
                <a:cs typeface="Arial"/>
                <a:sym typeface="Arial"/>
                <a:hlinkClick r:id="rId8"/>
              </a:rPr>
              <a:t>https://llyc.global/en/noticias/whats-up-health-y-medicina-personalizada-cuales-son-los-avances-y-los-desafios-de-las-empresas-que-lideran-en-nanomedicina-y-medicina-genomica/</a:t>
            </a:r>
            <a:endParaRPr sz="1100" b="0" i="0" u="sng" strike="noStrike" cap="none">
              <a:solidFill>
                <a:schemeClr val="hlink"/>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Megaflopp. (2022). </a:t>
            </a:r>
            <a:r>
              <a:rPr lang="en-US" sz="1100" b="0" i="1" u="none" strike="noStrike" cap="none">
                <a:solidFill>
                  <a:schemeClr val="dk1"/>
                </a:solidFill>
                <a:latin typeface="Arial"/>
                <a:ea typeface="Arial"/>
                <a:cs typeface="Arial"/>
                <a:sym typeface="Arial"/>
              </a:rPr>
              <a:t>MRI magnetic resonance imaging device in hospital</a:t>
            </a:r>
            <a:r>
              <a:rPr lang="en-US" sz="1100" b="0" i="0" u="none" strike="noStrike" cap="none">
                <a:solidFill>
                  <a:schemeClr val="dk1"/>
                </a:solidFill>
                <a:latin typeface="Arial"/>
                <a:ea typeface="Arial"/>
                <a:cs typeface="Arial"/>
                <a:sym typeface="Arial"/>
              </a:rPr>
              <a:t> [Stock photograph]. Shutterstock. shutterstock.com</a:t>
            </a: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US" sz="1100" b="0" i="0" u="none" strike="noStrike" cap="none">
                <a:solidFill>
                  <a:schemeClr val="dk1"/>
                </a:solidFill>
                <a:latin typeface="Arial"/>
                <a:ea typeface="Arial"/>
                <a:cs typeface="Arial"/>
                <a:sym typeface="Arial"/>
              </a:rPr>
              <a:t>Saad, F. A. (2023). </a:t>
            </a:r>
            <a:r>
              <a:rPr lang="en-US" sz="1100" b="0" i="1" u="none" strike="noStrike" cap="none">
                <a:solidFill>
                  <a:schemeClr val="dk1"/>
                </a:solidFill>
                <a:latin typeface="Arial"/>
                <a:ea typeface="Arial"/>
                <a:cs typeface="Arial"/>
                <a:sym typeface="Arial"/>
              </a:rPr>
              <a:t>Magneto-optical trap MOT apparatus which uses laser cooling and a spatially-varying magnetic field</a:t>
            </a:r>
            <a:r>
              <a:rPr lang="en-US" sz="1100" b="0" i="0" u="none" strike="noStrike" cap="none">
                <a:solidFill>
                  <a:schemeClr val="dk1"/>
                </a:solidFill>
                <a:latin typeface="Arial"/>
                <a:ea typeface="Arial"/>
                <a:cs typeface="Arial"/>
                <a:sym typeface="Arial"/>
              </a:rPr>
              <a:t> [Vector illustration]. Shutterstock.</a:t>
            </a:r>
            <a:r>
              <a:rPr lang="en-US" sz="1100" b="0" i="0" u="none" strike="noStrike" cap="none">
                <a:solidFill>
                  <a:schemeClr val="dk1"/>
                </a:solidFill>
                <a:uFill>
                  <a:noFill/>
                </a:uFill>
                <a:latin typeface="Arial"/>
                <a:ea typeface="Arial"/>
                <a:cs typeface="Arial"/>
                <a:sym typeface="Arial"/>
                <a:hlinkClick r:id="rId9">
                  <a:extLst>
                    <a:ext uri="{A12FA001-AC4F-418D-AE19-62706E023703}">
                      <ahyp:hlinkClr xmlns:ahyp="http://schemas.microsoft.com/office/drawing/2018/hyperlinkcolor" val="tx"/>
                    </a:ext>
                  </a:extLst>
                </a:hlinkClick>
              </a:rPr>
              <a:t> </a:t>
            </a:r>
            <a:r>
              <a:rPr lang="en-US" sz="1100" b="0" i="0" u="sng" strike="noStrike" cap="none">
                <a:solidFill>
                  <a:schemeClr val="hlink"/>
                </a:solidFill>
                <a:latin typeface="Arial"/>
                <a:ea typeface="Arial"/>
                <a:cs typeface="Arial"/>
                <a:sym typeface="Arial"/>
                <a:hlinkClick r:id="rId9"/>
              </a:rPr>
              <a:t>https://www.shutterstock.com/image-vector/magnetooptical-trap-mot-apparatus-which-uses-2255199015</a:t>
            </a:r>
            <a:endParaRPr sz="1100" b="0" i="0" u="sng" strike="noStrike" cap="none">
              <a:solidFill>
                <a:schemeClr val="hlink"/>
              </a:solidFill>
              <a:latin typeface="Arial"/>
              <a:ea typeface="Arial"/>
              <a:cs typeface="Arial"/>
              <a:sym typeface="Arial"/>
            </a:endParaRPr>
          </a:p>
          <a:p>
            <a:pPr marL="457200" marR="0" lvl="0" indent="0" algn="l" rtl="0">
              <a:lnSpc>
                <a:spcPct val="100000"/>
              </a:lnSpc>
              <a:spcBef>
                <a:spcPts val="1200"/>
              </a:spcBef>
              <a:spcAft>
                <a:spcPts val="0"/>
              </a:spcAft>
              <a:buClr>
                <a:srgbClr val="000000"/>
              </a:buClr>
              <a:buSzPts val="2400"/>
              <a:buFont typeface="Arial"/>
              <a:buNone/>
            </a:pPr>
            <a:endParaRPr sz="2400" b="1" i="0" u="none" strike="noStrike" cap="none">
              <a:solidFill>
                <a:schemeClr val="dk1"/>
              </a:solidFill>
              <a:highlight>
                <a:schemeClr val="lt1"/>
              </a:highlight>
              <a:latin typeface="Calibri"/>
              <a:ea typeface="Calibri"/>
              <a:cs typeface="Calibri"/>
              <a:sym typeface="Calibri"/>
            </a:endParaRPr>
          </a:p>
        </p:txBody>
      </p:sp>
      <p:sp>
        <p:nvSpPr>
          <p:cNvPr id="4347" name="Google Shape;4347;g3f5e24777e5_0_30"/>
          <p:cNvSpPr txBox="1"/>
          <p:nvPr/>
        </p:nvSpPr>
        <p:spPr>
          <a:xfrm>
            <a:off x="26264" y="6529126"/>
            <a:ext cx="5902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4348" name="Google Shape;4348;g3f5e24777e5_0_30" descr="NSF_logo.png (1722×1731)"/>
          <p:cNvPicPr preferRelativeResize="0"/>
          <p:nvPr/>
        </p:nvPicPr>
        <p:blipFill rotWithShape="1">
          <a:blip r:embed="rId10">
            <a:alphaModFix/>
          </a:blip>
          <a:srcRect/>
          <a:stretch/>
        </p:blipFill>
        <p:spPr>
          <a:xfrm>
            <a:off x="1700127" y="-4248"/>
            <a:ext cx="861499" cy="8660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pic>
        <p:nvPicPr>
          <p:cNvPr id="421" name="Google Shape;421;g3f81bc6266f_1_175" descr="IBM Q quantum computer | Lars Plougmann | Flickr"/>
          <p:cNvPicPr preferRelativeResize="0"/>
          <p:nvPr/>
        </p:nvPicPr>
        <p:blipFill rotWithShape="1">
          <a:blip r:embed="rId3">
            <a:alphaModFix/>
          </a:blip>
          <a:srcRect/>
          <a:stretch/>
        </p:blipFill>
        <p:spPr>
          <a:xfrm>
            <a:off x="8551718" y="872762"/>
            <a:ext cx="3400457" cy="5483574"/>
          </a:xfrm>
          <a:prstGeom prst="rect">
            <a:avLst/>
          </a:prstGeom>
          <a:noFill/>
          <a:ln>
            <a:noFill/>
          </a:ln>
        </p:spPr>
      </p:pic>
      <p:sp>
        <p:nvSpPr>
          <p:cNvPr id="422" name="Google Shape;422;g3f81bc6266f_1_175"/>
          <p:cNvSpPr txBox="1">
            <a:spLocks noGrp="1"/>
          </p:cNvSpPr>
          <p:nvPr>
            <p:ph type="title"/>
          </p:nvPr>
        </p:nvSpPr>
        <p:spPr>
          <a:xfrm>
            <a:off x="1112845" y="773010"/>
            <a:ext cx="6748200" cy="1372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u="sng">
                <a:latin typeface="Calibri"/>
                <a:ea typeface="Calibri"/>
                <a:cs typeface="Calibri"/>
                <a:sym typeface="Calibri"/>
              </a:rPr>
              <a:t>Challenges &amp; Limits</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u="sng"/>
          </a:p>
        </p:txBody>
      </p:sp>
      <p:grpSp>
        <p:nvGrpSpPr>
          <p:cNvPr id="423" name="Google Shape;423;g3f81bc6266f_1_175"/>
          <p:cNvGrpSpPr/>
          <p:nvPr/>
        </p:nvGrpSpPr>
        <p:grpSpPr>
          <a:xfrm>
            <a:off x="-7700" y="6324840"/>
            <a:ext cx="12206290" cy="332283"/>
            <a:chOff x="931692" y="4540806"/>
            <a:chExt cx="31987132" cy="2418359"/>
          </a:xfrm>
        </p:grpSpPr>
        <p:grpSp>
          <p:nvGrpSpPr>
            <p:cNvPr id="424" name="Google Shape;424;g3f81bc6266f_1_175"/>
            <p:cNvGrpSpPr/>
            <p:nvPr/>
          </p:nvGrpSpPr>
          <p:grpSpPr>
            <a:xfrm>
              <a:off x="931692" y="4540806"/>
              <a:ext cx="16002389" cy="2418359"/>
              <a:chOff x="1874938" y="4228518"/>
              <a:chExt cx="12714436" cy="29031919"/>
            </a:xfrm>
          </p:grpSpPr>
          <p:grpSp>
            <p:nvGrpSpPr>
              <p:cNvPr id="425" name="Google Shape;425;g3f81bc6266f_1_175"/>
              <p:cNvGrpSpPr/>
              <p:nvPr/>
            </p:nvGrpSpPr>
            <p:grpSpPr>
              <a:xfrm>
                <a:off x="1874938" y="4228545"/>
                <a:ext cx="724122" cy="29031869"/>
                <a:chOff x="6763779" y="3610074"/>
                <a:chExt cx="724122" cy="19543500"/>
              </a:xfrm>
            </p:grpSpPr>
            <p:sp>
              <p:nvSpPr>
                <p:cNvPr id="426" name="Google Shape;426;g3f81bc6266f_1_17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7" name="Google Shape;427;g3f81bc6266f_1_17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8" name="Google Shape;428;g3f81bc6266f_1_17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29" name="Google Shape;429;g3f81bc6266f_1_17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30" name="Google Shape;430;g3f81bc6266f_1_175"/>
              <p:cNvGrpSpPr/>
              <p:nvPr/>
            </p:nvGrpSpPr>
            <p:grpSpPr>
              <a:xfrm>
                <a:off x="2589876" y="4228518"/>
                <a:ext cx="4171622" cy="29031750"/>
                <a:chOff x="589212" y="5453559"/>
                <a:chExt cx="4171622" cy="19354500"/>
              </a:xfrm>
            </p:grpSpPr>
            <p:grpSp>
              <p:nvGrpSpPr>
                <p:cNvPr id="431" name="Google Shape;431;g3f81bc6266f_1_175"/>
                <p:cNvGrpSpPr/>
                <p:nvPr/>
              </p:nvGrpSpPr>
              <p:grpSpPr>
                <a:xfrm>
                  <a:off x="2213483" y="5453559"/>
                  <a:ext cx="2547351" cy="19354500"/>
                  <a:chOff x="2126394" y="6201753"/>
                  <a:chExt cx="2547351" cy="19354500"/>
                </a:xfrm>
              </p:grpSpPr>
              <p:sp>
                <p:nvSpPr>
                  <p:cNvPr id="432" name="Google Shape;432;g3f81bc6266f_1_17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3" name="Google Shape;433;g3f81bc6266f_1_17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4" name="Google Shape;434;g3f81bc6266f_1_17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5" name="Google Shape;435;g3f81bc6266f_1_17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6" name="Google Shape;436;g3f81bc6266f_1_17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7" name="Google Shape;437;g3f81bc6266f_1_17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8" name="Google Shape;438;g3f81bc6266f_1_17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39" name="Google Shape;439;g3f81bc6266f_1_17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0" name="Google Shape;440;g3f81bc6266f_1_17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1" name="Google Shape;441;g3f81bc6266f_1_17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2" name="Google Shape;442;g3f81bc6266f_1_17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3" name="Google Shape;443;g3f81bc6266f_1_17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4" name="Google Shape;444;g3f81bc6266f_1_17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5" name="Google Shape;445;g3f81bc6266f_1_17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46" name="Google Shape;446;g3f81bc6266f_1_175"/>
                <p:cNvGrpSpPr/>
                <p:nvPr/>
              </p:nvGrpSpPr>
              <p:grpSpPr>
                <a:xfrm>
                  <a:off x="589212" y="5453559"/>
                  <a:ext cx="1622103" cy="19354500"/>
                  <a:chOff x="589212" y="5453048"/>
                  <a:chExt cx="1622103" cy="19354500"/>
                </a:xfrm>
              </p:grpSpPr>
              <p:sp>
                <p:nvSpPr>
                  <p:cNvPr id="447" name="Google Shape;447;g3f81bc6266f_1_17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8" name="Google Shape;448;g3f81bc6266f_1_17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49" name="Google Shape;449;g3f81bc6266f_1_17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0" name="Google Shape;450;g3f81bc6266f_1_17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1" name="Google Shape;451;g3f81bc6266f_1_17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2" name="Google Shape;452;g3f81bc6266f_1_17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3" name="Google Shape;453;g3f81bc6266f_1_17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4" name="Google Shape;454;g3f81bc6266f_1_17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5" name="Google Shape;455;g3f81bc6266f_1_17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456" name="Google Shape;456;g3f81bc6266f_1_175"/>
              <p:cNvGrpSpPr/>
              <p:nvPr/>
            </p:nvGrpSpPr>
            <p:grpSpPr>
              <a:xfrm>
                <a:off x="6752314" y="4228568"/>
                <a:ext cx="911322" cy="29031869"/>
                <a:chOff x="11540841" y="6900050"/>
                <a:chExt cx="911322" cy="19543500"/>
              </a:xfrm>
            </p:grpSpPr>
            <p:sp>
              <p:nvSpPr>
                <p:cNvPr id="457" name="Google Shape;457;g3f81bc6266f_1_17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8" name="Google Shape;458;g3f81bc6266f_1_17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59" name="Google Shape;459;g3f81bc6266f_1_17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0" name="Google Shape;460;g3f81bc6266f_1_17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1" name="Google Shape;461;g3f81bc6266f_1_17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62" name="Google Shape;462;g3f81bc6266f_1_175"/>
              <p:cNvGrpSpPr/>
              <p:nvPr/>
            </p:nvGrpSpPr>
            <p:grpSpPr>
              <a:xfrm>
                <a:off x="7654454" y="4228555"/>
                <a:ext cx="2782652" cy="29031869"/>
                <a:chOff x="13486776" y="5144310"/>
                <a:chExt cx="2782652" cy="19543500"/>
              </a:xfrm>
            </p:grpSpPr>
            <p:sp>
              <p:nvSpPr>
                <p:cNvPr id="463" name="Google Shape;463;g3f81bc6266f_1_17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4" name="Google Shape;464;g3f81bc6266f_1_17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5" name="Google Shape;465;g3f81bc6266f_1_17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6" name="Google Shape;466;g3f81bc6266f_1_17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7" name="Google Shape;467;g3f81bc6266f_1_17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8" name="Google Shape;468;g3f81bc6266f_1_17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69" name="Google Shape;469;g3f81bc6266f_1_17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0" name="Google Shape;470;g3f81bc6266f_1_17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1" name="Google Shape;471;g3f81bc6266f_1_17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2" name="Google Shape;472;g3f81bc6266f_1_17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3" name="Google Shape;473;g3f81bc6266f_1_17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4" name="Google Shape;474;g3f81bc6266f_1_17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5" name="Google Shape;475;g3f81bc6266f_1_17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6" name="Google Shape;476;g3f81bc6266f_1_17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7" name="Google Shape;477;g3f81bc6266f_1_17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78" name="Google Shape;478;g3f81bc6266f_1_17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479" name="Google Shape;479;g3f81bc6266f_1_175"/>
              <p:cNvGrpSpPr/>
              <p:nvPr/>
            </p:nvGrpSpPr>
            <p:grpSpPr>
              <a:xfrm>
                <a:off x="10427923" y="4228549"/>
                <a:ext cx="4161451" cy="29031869"/>
                <a:chOff x="16176528" y="4317489"/>
                <a:chExt cx="4161451" cy="19543500"/>
              </a:xfrm>
            </p:grpSpPr>
            <p:sp>
              <p:nvSpPr>
                <p:cNvPr id="480" name="Google Shape;480;g3f81bc6266f_1_17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1" name="Google Shape;481;g3f81bc6266f_1_17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2" name="Google Shape;482;g3f81bc6266f_1_17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3" name="Google Shape;483;g3f81bc6266f_1_17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4" name="Google Shape;484;g3f81bc6266f_1_17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5" name="Google Shape;485;g3f81bc6266f_1_17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6" name="Google Shape;486;g3f81bc6266f_1_17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7" name="Google Shape;487;g3f81bc6266f_1_17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8" name="Google Shape;488;g3f81bc6266f_1_17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89" name="Google Shape;489;g3f81bc6266f_1_17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0" name="Google Shape;490;g3f81bc6266f_1_17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1" name="Google Shape;491;g3f81bc6266f_1_17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2" name="Google Shape;492;g3f81bc6266f_1_17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3" name="Google Shape;493;g3f81bc6266f_1_17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4" name="Google Shape;494;g3f81bc6266f_1_17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5" name="Google Shape;495;g3f81bc6266f_1_17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6" name="Google Shape;496;g3f81bc6266f_1_17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7" name="Google Shape;497;g3f81bc6266f_1_17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8" name="Google Shape;498;g3f81bc6266f_1_17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499" name="Google Shape;499;g3f81bc6266f_1_17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0" name="Google Shape;500;g3f81bc6266f_1_17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1" name="Google Shape;501;g3f81bc6266f_1_17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2" name="Google Shape;502;g3f81bc6266f_1_17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03" name="Google Shape;503;g3f81bc6266f_1_175"/>
            <p:cNvGrpSpPr/>
            <p:nvPr/>
          </p:nvGrpSpPr>
          <p:grpSpPr>
            <a:xfrm>
              <a:off x="16916435" y="4540806"/>
              <a:ext cx="16002389" cy="2418359"/>
              <a:chOff x="1874938" y="4228518"/>
              <a:chExt cx="12714436" cy="29031919"/>
            </a:xfrm>
          </p:grpSpPr>
          <p:grpSp>
            <p:nvGrpSpPr>
              <p:cNvPr id="504" name="Google Shape;504;g3f81bc6266f_1_175"/>
              <p:cNvGrpSpPr/>
              <p:nvPr/>
            </p:nvGrpSpPr>
            <p:grpSpPr>
              <a:xfrm>
                <a:off x="1874938" y="4228545"/>
                <a:ext cx="724122" cy="29031869"/>
                <a:chOff x="6763779" y="3610074"/>
                <a:chExt cx="724122" cy="19543500"/>
              </a:xfrm>
            </p:grpSpPr>
            <p:sp>
              <p:nvSpPr>
                <p:cNvPr id="505" name="Google Shape;505;g3f81bc6266f_1_17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6" name="Google Shape;506;g3f81bc6266f_1_17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7" name="Google Shape;507;g3f81bc6266f_1_17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08" name="Google Shape;508;g3f81bc6266f_1_17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09" name="Google Shape;509;g3f81bc6266f_1_175"/>
              <p:cNvGrpSpPr/>
              <p:nvPr/>
            </p:nvGrpSpPr>
            <p:grpSpPr>
              <a:xfrm>
                <a:off x="2589876" y="4228518"/>
                <a:ext cx="4171622" cy="29031750"/>
                <a:chOff x="589212" y="5453559"/>
                <a:chExt cx="4171622" cy="19354500"/>
              </a:xfrm>
            </p:grpSpPr>
            <p:grpSp>
              <p:nvGrpSpPr>
                <p:cNvPr id="510" name="Google Shape;510;g3f81bc6266f_1_175"/>
                <p:cNvGrpSpPr/>
                <p:nvPr/>
              </p:nvGrpSpPr>
              <p:grpSpPr>
                <a:xfrm>
                  <a:off x="2213483" y="5453559"/>
                  <a:ext cx="2547351" cy="19354500"/>
                  <a:chOff x="2126394" y="6201753"/>
                  <a:chExt cx="2547351" cy="19354500"/>
                </a:xfrm>
              </p:grpSpPr>
              <p:sp>
                <p:nvSpPr>
                  <p:cNvPr id="511" name="Google Shape;511;g3f81bc6266f_1_17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2" name="Google Shape;512;g3f81bc6266f_1_17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3" name="Google Shape;513;g3f81bc6266f_1_17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4" name="Google Shape;514;g3f81bc6266f_1_17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5" name="Google Shape;515;g3f81bc6266f_1_17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6" name="Google Shape;516;g3f81bc6266f_1_17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7" name="Google Shape;517;g3f81bc6266f_1_17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8" name="Google Shape;518;g3f81bc6266f_1_17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19" name="Google Shape;519;g3f81bc6266f_1_17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0" name="Google Shape;520;g3f81bc6266f_1_17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1" name="Google Shape;521;g3f81bc6266f_1_17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2" name="Google Shape;522;g3f81bc6266f_1_17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3" name="Google Shape;523;g3f81bc6266f_1_17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4" name="Google Shape;524;g3f81bc6266f_1_17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25" name="Google Shape;525;g3f81bc6266f_1_175"/>
                <p:cNvGrpSpPr/>
                <p:nvPr/>
              </p:nvGrpSpPr>
              <p:grpSpPr>
                <a:xfrm>
                  <a:off x="589212" y="5453559"/>
                  <a:ext cx="1622103" cy="19354500"/>
                  <a:chOff x="589212" y="5453048"/>
                  <a:chExt cx="1622103" cy="19354500"/>
                </a:xfrm>
              </p:grpSpPr>
              <p:sp>
                <p:nvSpPr>
                  <p:cNvPr id="526" name="Google Shape;526;g3f81bc6266f_1_17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7" name="Google Shape;527;g3f81bc6266f_1_17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8" name="Google Shape;528;g3f81bc6266f_1_17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29" name="Google Shape;529;g3f81bc6266f_1_17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0" name="Google Shape;530;g3f81bc6266f_1_17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1" name="Google Shape;531;g3f81bc6266f_1_17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2" name="Google Shape;532;g3f81bc6266f_1_17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3" name="Google Shape;533;g3f81bc6266f_1_17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4" name="Google Shape;534;g3f81bc6266f_1_17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535" name="Google Shape;535;g3f81bc6266f_1_175"/>
              <p:cNvGrpSpPr/>
              <p:nvPr/>
            </p:nvGrpSpPr>
            <p:grpSpPr>
              <a:xfrm>
                <a:off x="6752314" y="4228568"/>
                <a:ext cx="911322" cy="29031869"/>
                <a:chOff x="11540841" y="6900050"/>
                <a:chExt cx="911322" cy="19543500"/>
              </a:xfrm>
            </p:grpSpPr>
            <p:sp>
              <p:nvSpPr>
                <p:cNvPr id="536" name="Google Shape;536;g3f81bc6266f_1_17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7" name="Google Shape;537;g3f81bc6266f_1_17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8" name="Google Shape;538;g3f81bc6266f_1_17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39" name="Google Shape;539;g3f81bc6266f_1_17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0" name="Google Shape;540;g3f81bc6266f_1_17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41" name="Google Shape;541;g3f81bc6266f_1_175"/>
              <p:cNvGrpSpPr/>
              <p:nvPr/>
            </p:nvGrpSpPr>
            <p:grpSpPr>
              <a:xfrm>
                <a:off x="7654454" y="4228555"/>
                <a:ext cx="2782652" cy="29031869"/>
                <a:chOff x="13486776" y="5144310"/>
                <a:chExt cx="2782652" cy="19543500"/>
              </a:xfrm>
            </p:grpSpPr>
            <p:sp>
              <p:nvSpPr>
                <p:cNvPr id="542" name="Google Shape;542;g3f81bc6266f_1_17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3" name="Google Shape;543;g3f81bc6266f_1_17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4" name="Google Shape;544;g3f81bc6266f_1_17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5" name="Google Shape;545;g3f81bc6266f_1_17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6" name="Google Shape;546;g3f81bc6266f_1_17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7" name="Google Shape;547;g3f81bc6266f_1_17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8" name="Google Shape;548;g3f81bc6266f_1_17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49" name="Google Shape;549;g3f81bc6266f_1_17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0" name="Google Shape;550;g3f81bc6266f_1_17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1" name="Google Shape;551;g3f81bc6266f_1_17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2" name="Google Shape;552;g3f81bc6266f_1_17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3" name="Google Shape;553;g3f81bc6266f_1_17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4" name="Google Shape;554;g3f81bc6266f_1_17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5" name="Google Shape;555;g3f81bc6266f_1_17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6" name="Google Shape;556;g3f81bc6266f_1_17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57" name="Google Shape;557;g3f81bc6266f_1_17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558" name="Google Shape;558;g3f81bc6266f_1_175"/>
              <p:cNvGrpSpPr/>
              <p:nvPr/>
            </p:nvGrpSpPr>
            <p:grpSpPr>
              <a:xfrm>
                <a:off x="10427923" y="4228549"/>
                <a:ext cx="4161451" cy="29031869"/>
                <a:chOff x="16176528" y="4317489"/>
                <a:chExt cx="4161451" cy="19543500"/>
              </a:xfrm>
            </p:grpSpPr>
            <p:sp>
              <p:nvSpPr>
                <p:cNvPr id="559" name="Google Shape;559;g3f81bc6266f_1_17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0" name="Google Shape;560;g3f81bc6266f_1_17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1" name="Google Shape;561;g3f81bc6266f_1_17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2" name="Google Shape;562;g3f81bc6266f_1_17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3" name="Google Shape;563;g3f81bc6266f_1_17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4" name="Google Shape;564;g3f81bc6266f_1_17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5" name="Google Shape;565;g3f81bc6266f_1_17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6" name="Google Shape;566;g3f81bc6266f_1_17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7" name="Google Shape;567;g3f81bc6266f_1_17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8" name="Google Shape;568;g3f81bc6266f_1_17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69" name="Google Shape;569;g3f81bc6266f_1_17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0" name="Google Shape;570;g3f81bc6266f_1_17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1" name="Google Shape;571;g3f81bc6266f_1_17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2" name="Google Shape;572;g3f81bc6266f_1_17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3" name="Google Shape;573;g3f81bc6266f_1_17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4" name="Google Shape;574;g3f81bc6266f_1_17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5" name="Google Shape;575;g3f81bc6266f_1_17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6" name="Google Shape;576;g3f81bc6266f_1_17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7" name="Google Shape;577;g3f81bc6266f_1_17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8" name="Google Shape;578;g3f81bc6266f_1_17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79" name="Google Shape;579;g3f81bc6266f_1_17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0" name="Google Shape;580;g3f81bc6266f_1_17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581" name="Google Shape;581;g3f81bc6266f_1_17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582" name="Google Shape;582;g3f81bc6266f_1_175"/>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583" name="Google Shape;583;g3f81bc6266f_1_175" descr="A black and white image of text&#10;&#10;Description automatically generated with low confidence"/>
          <p:cNvPicPr preferRelativeResize="0"/>
          <p:nvPr/>
        </p:nvPicPr>
        <p:blipFill rotWithShape="1">
          <a:blip r:embed="rId4">
            <a:alphaModFix/>
          </a:blip>
          <a:srcRect/>
          <a:stretch/>
        </p:blipFill>
        <p:spPr>
          <a:xfrm>
            <a:off x="9412031" y="6569560"/>
            <a:ext cx="2743201" cy="222645"/>
          </a:xfrm>
          <a:prstGeom prst="rect">
            <a:avLst/>
          </a:prstGeom>
          <a:noFill/>
          <a:ln>
            <a:noFill/>
          </a:ln>
        </p:spPr>
      </p:pic>
      <p:pic>
        <p:nvPicPr>
          <p:cNvPr id="584" name="Google Shape;584;g3f81bc6266f_1_175"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585" name="Google Shape;585;g3f81bc6266f_1_175"/>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3</a:t>
            </a:r>
            <a:endParaRPr sz="1400" b="0" i="0" u="none" strike="noStrike" cap="none">
              <a:solidFill>
                <a:srgbClr val="000000"/>
              </a:solidFill>
              <a:latin typeface="Arial"/>
              <a:ea typeface="Arial"/>
              <a:cs typeface="Arial"/>
              <a:sym typeface="Arial"/>
            </a:endParaRPr>
          </a:p>
        </p:txBody>
      </p:sp>
      <p:sp>
        <p:nvSpPr>
          <p:cNvPr id="586" name="Google Shape;586;g3f81bc6266f_1_17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3</a:t>
            </a:fld>
            <a:endParaRPr/>
          </a:p>
        </p:txBody>
      </p:sp>
      <p:pic>
        <p:nvPicPr>
          <p:cNvPr id="587" name="Google Shape;587;g3f81bc6266f_1_175" descr="Shape&#10;&#10;Description automatically generated with medium confidence"/>
          <p:cNvPicPr preferRelativeResize="0"/>
          <p:nvPr/>
        </p:nvPicPr>
        <p:blipFill rotWithShape="1">
          <a:blip r:embed="rId6">
            <a:alphaModFix/>
          </a:blip>
          <a:srcRect/>
          <a:stretch/>
        </p:blipFill>
        <p:spPr>
          <a:xfrm>
            <a:off x="10930225" y="113975"/>
            <a:ext cx="925350" cy="449275"/>
          </a:xfrm>
          <a:prstGeom prst="rect">
            <a:avLst/>
          </a:prstGeom>
          <a:noFill/>
          <a:ln>
            <a:noFill/>
          </a:ln>
        </p:spPr>
      </p:pic>
      <p:pic>
        <p:nvPicPr>
          <p:cNvPr id="588" name="Google Shape;588;g3f81bc6266f_1_175" descr="https://commguide.asu.edu/downloads/asulogo/jpg/logo_mg.jpg"/>
          <p:cNvPicPr preferRelativeResize="0"/>
          <p:nvPr/>
        </p:nvPicPr>
        <p:blipFill rotWithShape="1">
          <a:blip r:embed="rId7">
            <a:alphaModFix/>
          </a:blip>
          <a:srcRect/>
          <a:stretch/>
        </p:blipFill>
        <p:spPr>
          <a:xfrm>
            <a:off x="8551730" y="113975"/>
            <a:ext cx="1078645" cy="449275"/>
          </a:xfrm>
          <a:prstGeom prst="rect">
            <a:avLst/>
          </a:prstGeom>
          <a:noFill/>
          <a:ln>
            <a:noFill/>
          </a:ln>
        </p:spPr>
      </p:pic>
      <p:pic>
        <p:nvPicPr>
          <p:cNvPr id="589" name="Google Shape;589;g3f81bc6266f_1_175" descr="REU at Harvard University (CNS) | NNCI"/>
          <p:cNvPicPr preferRelativeResize="0"/>
          <p:nvPr/>
        </p:nvPicPr>
        <p:blipFill rotWithShape="1">
          <a:blip r:embed="rId8">
            <a:alphaModFix/>
          </a:blip>
          <a:srcRect/>
          <a:stretch/>
        </p:blipFill>
        <p:spPr>
          <a:xfrm>
            <a:off x="9757196" y="113975"/>
            <a:ext cx="1046205" cy="449275"/>
          </a:xfrm>
          <a:prstGeom prst="rect">
            <a:avLst/>
          </a:prstGeom>
          <a:noFill/>
          <a:ln>
            <a:noFill/>
          </a:ln>
        </p:spPr>
      </p:pic>
      <p:sp>
        <p:nvSpPr>
          <p:cNvPr id="590" name="Google Shape;590;g3f81bc6266f_1_175"/>
          <p:cNvSpPr txBox="1"/>
          <p:nvPr/>
        </p:nvSpPr>
        <p:spPr>
          <a:xfrm>
            <a:off x="114754" y="1641657"/>
            <a:ext cx="8436946" cy="4576200"/>
          </a:xfrm>
          <a:prstGeom prst="rect">
            <a:avLst/>
          </a:prstGeom>
          <a:noFill/>
          <a:ln>
            <a:noFill/>
          </a:ln>
        </p:spPr>
        <p:txBody>
          <a:bodyPr spcFirstLastPara="1" wrap="square" lIns="91425" tIns="91425" rIns="91425" bIns="91425" anchor="t" anchorCtr="0">
            <a:noAutofit/>
          </a:bodyPr>
          <a:lstStyle/>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Quantum decoherence</a:t>
            </a:r>
            <a:endParaRPr sz="2800" b="0" i="0" u="none" strike="noStrike" cap="none">
              <a:solidFill>
                <a:schemeClr val="dk1"/>
              </a:solidFill>
              <a:latin typeface="Calibri"/>
              <a:ea typeface="Calibri"/>
              <a:cs typeface="Calibri"/>
              <a:sym typeface="Calibri"/>
            </a:endParaRPr>
          </a:p>
          <a:p>
            <a:pPr marL="914400" marR="0" lvl="1"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atoms in quantum states are highly fragile</a:t>
            </a:r>
            <a:endParaRPr sz="2800" b="0" i="0" u="none" strike="noStrike" cap="none">
              <a:solidFill>
                <a:schemeClr val="dk1"/>
              </a:solidFill>
              <a:latin typeface="Calibri"/>
              <a:ea typeface="Calibri"/>
              <a:cs typeface="Calibri"/>
              <a:sym typeface="Calibri"/>
            </a:endParaRPr>
          </a:p>
          <a:p>
            <a:pPr marL="914400" marR="0" lvl="1"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never perfectly isolated from environmental noise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Room-temperature atoms bounce and collide at hundreds of meters per second</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Continuous, random collisions instantaneously destroy fragile quantum state and induce noise</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Solution: significantly reduce kinetic energy via lasers</a:t>
            </a:r>
            <a:endParaRPr sz="2800" b="0" i="0" u="none" strike="noStrike" cap="none">
              <a:solidFill>
                <a:schemeClr val="dk1"/>
              </a:solidFill>
              <a:latin typeface="Calibri"/>
              <a:ea typeface="Calibri"/>
              <a:cs typeface="Calibri"/>
              <a:sym typeface="Calibri"/>
            </a:endParaRPr>
          </a:p>
        </p:txBody>
      </p:sp>
      <p:pic>
        <p:nvPicPr>
          <p:cNvPr id="591" name="Google Shape;591;g3f81bc6266f_1_175" descr="NSF_logo.png (1722×1731)"/>
          <p:cNvPicPr preferRelativeResize="0"/>
          <p:nvPr/>
        </p:nvPicPr>
        <p:blipFill rotWithShape="1">
          <a:blip r:embed="rId9">
            <a:alphaModFix/>
          </a:blip>
          <a:srcRect/>
          <a:stretch/>
        </p:blipFill>
        <p:spPr>
          <a:xfrm>
            <a:off x="1700127" y="-4248"/>
            <a:ext cx="861498" cy="866001"/>
          </a:xfrm>
          <a:prstGeom prst="rect">
            <a:avLst/>
          </a:prstGeom>
          <a:noFill/>
          <a:ln>
            <a:noFill/>
          </a:ln>
        </p:spPr>
      </p:pic>
      <p:sp>
        <p:nvSpPr>
          <p:cNvPr id="592" name="Google Shape;592;g3f81bc6266f_1_175"/>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sp>
        <p:nvSpPr>
          <p:cNvPr id="593" name="Google Shape;593;g3f81bc6266f_1_175"/>
          <p:cNvSpPr txBox="1"/>
          <p:nvPr/>
        </p:nvSpPr>
        <p:spPr>
          <a:xfrm>
            <a:off x="8551700" y="5703279"/>
            <a:ext cx="3400500" cy="523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200"/>
              </a:spcBef>
              <a:spcAft>
                <a:spcPts val="0"/>
              </a:spcAft>
              <a:buClr>
                <a:schemeClr val="dk1"/>
              </a:buClr>
              <a:buSzPts val="1100"/>
              <a:buFont typeface="Arial"/>
              <a:buNone/>
            </a:pPr>
            <a:r>
              <a:rPr lang="en-US" sz="1100" b="0" i="1" u="none" strike="noStrike" cap="none" dirty="0">
                <a:solidFill>
                  <a:schemeClr val="lt1"/>
                </a:solidFill>
                <a:latin typeface="Arial"/>
                <a:ea typeface="Arial"/>
                <a:cs typeface="Arial"/>
                <a:sym typeface="Arial"/>
              </a:rPr>
              <a:t>Figure 3.</a:t>
            </a:r>
            <a:r>
              <a:rPr lang="en-US" sz="1100" b="0" i="0" u="none" strike="noStrike" cap="none" dirty="0">
                <a:solidFill>
                  <a:schemeClr val="lt1"/>
                </a:solidFill>
                <a:latin typeface="Arial"/>
                <a:ea typeface="Arial"/>
                <a:cs typeface="Arial"/>
                <a:sym typeface="Arial"/>
              </a:rPr>
              <a:t> Internal components of an IBM Quantum Computer. From IBM Research, 2018.</a:t>
            </a:r>
            <a:endParaRPr sz="1100" b="0" i="0" u="none" strike="noStrike" cap="none" dirty="0">
              <a:solidFill>
                <a:schemeClr val="lt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g3f813eb1a35_0_348"/>
          <p:cNvSpPr txBox="1">
            <a:spLocks noGrp="1"/>
          </p:cNvSpPr>
          <p:nvPr>
            <p:ph type="title"/>
          </p:nvPr>
        </p:nvSpPr>
        <p:spPr>
          <a:xfrm>
            <a:off x="2663250" y="427779"/>
            <a:ext cx="6865500" cy="1850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400"/>
              <a:buFont typeface="Calibri"/>
              <a:buNone/>
            </a:pPr>
            <a:r>
              <a:rPr lang="en-US" sz="3600" u="sng">
                <a:latin typeface="Calibri"/>
                <a:ea typeface="Calibri"/>
                <a:cs typeface="Calibri"/>
                <a:sym typeface="Calibri"/>
              </a:rPr>
              <a:t>The Magneto-Optical Trap (MOT)</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1400"/>
              <a:buFont typeface="Calibri"/>
              <a:buNone/>
            </a:pPr>
            <a:endParaRPr/>
          </a:p>
        </p:txBody>
      </p:sp>
      <p:grpSp>
        <p:nvGrpSpPr>
          <p:cNvPr id="600" name="Google Shape;600;g3f813eb1a35_0_348"/>
          <p:cNvGrpSpPr/>
          <p:nvPr/>
        </p:nvGrpSpPr>
        <p:grpSpPr>
          <a:xfrm>
            <a:off x="-7700" y="6324840"/>
            <a:ext cx="12206290" cy="332283"/>
            <a:chOff x="931692" y="4540806"/>
            <a:chExt cx="31987132" cy="2418359"/>
          </a:xfrm>
        </p:grpSpPr>
        <p:grpSp>
          <p:nvGrpSpPr>
            <p:cNvPr id="601" name="Google Shape;601;g3f813eb1a35_0_348"/>
            <p:cNvGrpSpPr/>
            <p:nvPr/>
          </p:nvGrpSpPr>
          <p:grpSpPr>
            <a:xfrm>
              <a:off x="931692" y="4540806"/>
              <a:ext cx="16002389" cy="2418359"/>
              <a:chOff x="1874938" y="4228518"/>
              <a:chExt cx="12714436" cy="29031919"/>
            </a:xfrm>
          </p:grpSpPr>
          <p:grpSp>
            <p:nvGrpSpPr>
              <p:cNvPr id="602" name="Google Shape;602;g3f813eb1a35_0_348"/>
              <p:cNvGrpSpPr/>
              <p:nvPr/>
            </p:nvGrpSpPr>
            <p:grpSpPr>
              <a:xfrm>
                <a:off x="1874938" y="4228545"/>
                <a:ext cx="724122" cy="29031869"/>
                <a:chOff x="6763779" y="3610074"/>
                <a:chExt cx="724122" cy="19543500"/>
              </a:xfrm>
            </p:grpSpPr>
            <p:sp>
              <p:nvSpPr>
                <p:cNvPr id="603" name="Google Shape;603;g3f813eb1a35_0_34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4" name="Google Shape;604;g3f813eb1a35_0_34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5" name="Google Shape;605;g3f813eb1a35_0_34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06" name="Google Shape;606;g3f813eb1a35_0_34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07" name="Google Shape;607;g3f813eb1a35_0_348"/>
              <p:cNvGrpSpPr/>
              <p:nvPr/>
            </p:nvGrpSpPr>
            <p:grpSpPr>
              <a:xfrm>
                <a:off x="2589876" y="4228518"/>
                <a:ext cx="4171622" cy="29031750"/>
                <a:chOff x="589212" y="5453559"/>
                <a:chExt cx="4171622" cy="19354500"/>
              </a:xfrm>
            </p:grpSpPr>
            <p:grpSp>
              <p:nvGrpSpPr>
                <p:cNvPr id="608" name="Google Shape;608;g3f813eb1a35_0_348"/>
                <p:cNvGrpSpPr/>
                <p:nvPr/>
              </p:nvGrpSpPr>
              <p:grpSpPr>
                <a:xfrm>
                  <a:off x="2213483" y="5453559"/>
                  <a:ext cx="2547351" cy="19354500"/>
                  <a:chOff x="2126394" y="6201753"/>
                  <a:chExt cx="2547351" cy="19354500"/>
                </a:xfrm>
              </p:grpSpPr>
              <p:sp>
                <p:nvSpPr>
                  <p:cNvPr id="609" name="Google Shape;609;g3f813eb1a35_0_34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0" name="Google Shape;610;g3f813eb1a35_0_34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1" name="Google Shape;611;g3f813eb1a35_0_34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2" name="Google Shape;612;g3f813eb1a35_0_34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3" name="Google Shape;613;g3f813eb1a35_0_34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4" name="Google Shape;614;g3f813eb1a35_0_34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5" name="Google Shape;615;g3f813eb1a35_0_34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6" name="Google Shape;616;g3f813eb1a35_0_34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7" name="Google Shape;617;g3f813eb1a35_0_34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8" name="Google Shape;618;g3f813eb1a35_0_34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19" name="Google Shape;619;g3f813eb1a35_0_34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0" name="Google Shape;620;g3f813eb1a35_0_34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1" name="Google Shape;621;g3f813eb1a35_0_34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2" name="Google Shape;622;g3f813eb1a35_0_34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23" name="Google Shape;623;g3f813eb1a35_0_348"/>
                <p:cNvGrpSpPr/>
                <p:nvPr/>
              </p:nvGrpSpPr>
              <p:grpSpPr>
                <a:xfrm>
                  <a:off x="589212" y="5453559"/>
                  <a:ext cx="1622103" cy="19354500"/>
                  <a:chOff x="589212" y="5453048"/>
                  <a:chExt cx="1622103" cy="19354500"/>
                </a:xfrm>
              </p:grpSpPr>
              <p:sp>
                <p:nvSpPr>
                  <p:cNvPr id="624" name="Google Shape;624;g3f813eb1a35_0_34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5" name="Google Shape;625;g3f813eb1a35_0_34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6" name="Google Shape;626;g3f813eb1a35_0_34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7" name="Google Shape;627;g3f813eb1a35_0_34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8" name="Google Shape;628;g3f813eb1a35_0_34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29" name="Google Shape;629;g3f813eb1a35_0_34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0" name="Google Shape;630;g3f813eb1a35_0_34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1" name="Google Shape;631;g3f813eb1a35_0_34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2" name="Google Shape;632;g3f813eb1a35_0_34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33" name="Google Shape;633;g3f813eb1a35_0_348"/>
              <p:cNvGrpSpPr/>
              <p:nvPr/>
            </p:nvGrpSpPr>
            <p:grpSpPr>
              <a:xfrm>
                <a:off x="6752314" y="4228568"/>
                <a:ext cx="911322" cy="29031869"/>
                <a:chOff x="11540841" y="6900050"/>
                <a:chExt cx="911322" cy="19543500"/>
              </a:xfrm>
            </p:grpSpPr>
            <p:sp>
              <p:nvSpPr>
                <p:cNvPr id="634" name="Google Shape;634;g3f813eb1a35_0_34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5" name="Google Shape;635;g3f813eb1a35_0_34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6" name="Google Shape;636;g3f813eb1a35_0_34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7" name="Google Shape;637;g3f813eb1a35_0_34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38" name="Google Shape;638;g3f813eb1a35_0_34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39" name="Google Shape;639;g3f813eb1a35_0_348"/>
              <p:cNvGrpSpPr/>
              <p:nvPr/>
            </p:nvGrpSpPr>
            <p:grpSpPr>
              <a:xfrm>
                <a:off x="7654454" y="4228555"/>
                <a:ext cx="2782652" cy="29031869"/>
                <a:chOff x="13486776" y="5144310"/>
                <a:chExt cx="2782652" cy="19543500"/>
              </a:xfrm>
            </p:grpSpPr>
            <p:sp>
              <p:nvSpPr>
                <p:cNvPr id="640" name="Google Shape;640;g3f813eb1a35_0_34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1" name="Google Shape;641;g3f813eb1a35_0_34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2" name="Google Shape;642;g3f813eb1a35_0_34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3" name="Google Shape;643;g3f813eb1a35_0_34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4" name="Google Shape;644;g3f813eb1a35_0_34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5" name="Google Shape;645;g3f813eb1a35_0_34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6" name="Google Shape;646;g3f813eb1a35_0_34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7" name="Google Shape;647;g3f813eb1a35_0_34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8" name="Google Shape;648;g3f813eb1a35_0_34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49" name="Google Shape;649;g3f813eb1a35_0_34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0" name="Google Shape;650;g3f813eb1a35_0_34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1" name="Google Shape;651;g3f813eb1a35_0_34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2" name="Google Shape;652;g3f813eb1a35_0_34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3" name="Google Shape;653;g3f813eb1a35_0_34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4" name="Google Shape;654;g3f813eb1a35_0_34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5" name="Google Shape;655;g3f813eb1a35_0_34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56" name="Google Shape;656;g3f813eb1a35_0_348"/>
              <p:cNvGrpSpPr/>
              <p:nvPr/>
            </p:nvGrpSpPr>
            <p:grpSpPr>
              <a:xfrm>
                <a:off x="10427923" y="4228549"/>
                <a:ext cx="4161451" cy="29031869"/>
                <a:chOff x="16176528" y="4317489"/>
                <a:chExt cx="4161451" cy="19543500"/>
              </a:xfrm>
            </p:grpSpPr>
            <p:sp>
              <p:nvSpPr>
                <p:cNvPr id="657" name="Google Shape;657;g3f813eb1a35_0_34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8" name="Google Shape;658;g3f813eb1a35_0_34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59" name="Google Shape;659;g3f813eb1a35_0_34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0" name="Google Shape;660;g3f813eb1a35_0_34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1" name="Google Shape;661;g3f813eb1a35_0_34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2" name="Google Shape;662;g3f813eb1a35_0_34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3" name="Google Shape;663;g3f813eb1a35_0_34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4" name="Google Shape;664;g3f813eb1a35_0_34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5" name="Google Shape;665;g3f813eb1a35_0_34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6" name="Google Shape;666;g3f813eb1a35_0_34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7" name="Google Shape;667;g3f813eb1a35_0_34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8" name="Google Shape;668;g3f813eb1a35_0_34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69" name="Google Shape;669;g3f813eb1a35_0_34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0" name="Google Shape;670;g3f813eb1a35_0_34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1" name="Google Shape;671;g3f813eb1a35_0_34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2" name="Google Shape;672;g3f813eb1a35_0_34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3" name="Google Shape;673;g3f813eb1a35_0_34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4" name="Google Shape;674;g3f813eb1a35_0_34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5" name="Google Shape;675;g3f813eb1a35_0_34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6" name="Google Shape;676;g3f813eb1a35_0_34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7" name="Google Shape;677;g3f813eb1a35_0_34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8" name="Google Shape;678;g3f813eb1a35_0_34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79" name="Google Shape;679;g3f813eb1a35_0_34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680" name="Google Shape;680;g3f813eb1a35_0_348"/>
            <p:cNvGrpSpPr/>
            <p:nvPr/>
          </p:nvGrpSpPr>
          <p:grpSpPr>
            <a:xfrm>
              <a:off x="16916435" y="4540806"/>
              <a:ext cx="16002389" cy="2418359"/>
              <a:chOff x="1874938" y="4228518"/>
              <a:chExt cx="12714436" cy="29031919"/>
            </a:xfrm>
          </p:grpSpPr>
          <p:grpSp>
            <p:nvGrpSpPr>
              <p:cNvPr id="681" name="Google Shape;681;g3f813eb1a35_0_348"/>
              <p:cNvGrpSpPr/>
              <p:nvPr/>
            </p:nvGrpSpPr>
            <p:grpSpPr>
              <a:xfrm>
                <a:off x="1874938" y="4228545"/>
                <a:ext cx="724122" cy="29031869"/>
                <a:chOff x="6763779" y="3610074"/>
                <a:chExt cx="724122" cy="19543500"/>
              </a:xfrm>
            </p:grpSpPr>
            <p:sp>
              <p:nvSpPr>
                <p:cNvPr id="682" name="Google Shape;682;g3f813eb1a35_0_348"/>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3" name="Google Shape;683;g3f813eb1a35_0_348"/>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4" name="Google Shape;684;g3f813eb1a35_0_348"/>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5" name="Google Shape;685;g3f813eb1a35_0_348"/>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686" name="Google Shape;686;g3f813eb1a35_0_348"/>
              <p:cNvGrpSpPr/>
              <p:nvPr/>
            </p:nvGrpSpPr>
            <p:grpSpPr>
              <a:xfrm>
                <a:off x="2589876" y="4228518"/>
                <a:ext cx="4171622" cy="29031750"/>
                <a:chOff x="589212" y="5453559"/>
                <a:chExt cx="4171622" cy="19354500"/>
              </a:xfrm>
            </p:grpSpPr>
            <p:grpSp>
              <p:nvGrpSpPr>
                <p:cNvPr id="687" name="Google Shape;687;g3f813eb1a35_0_348"/>
                <p:cNvGrpSpPr/>
                <p:nvPr/>
              </p:nvGrpSpPr>
              <p:grpSpPr>
                <a:xfrm>
                  <a:off x="2213483" y="5453559"/>
                  <a:ext cx="2547351" cy="19354500"/>
                  <a:chOff x="2126394" y="6201753"/>
                  <a:chExt cx="2547351" cy="19354500"/>
                </a:xfrm>
              </p:grpSpPr>
              <p:sp>
                <p:nvSpPr>
                  <p:cNvPr id="688" name="Google Shape;688;g3f813eb1a35_0_348"/>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89" name="Google Shape;689;g3f813eb1a35_0_348"/>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0" name="Google Shape;690;g3f813eb1a35_0_348"/>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1" name="Google Shape;691;g3f813eb1a35_0_348"/>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2" name="Google Shape;692;g3f813eb1a35_0_348"/>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3" name="Google Shape;693;g3f813eb1a35_0_348"/>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4" name="Google Shape;694;g3f813eb1a35_0_348"/>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5" name="Google Shape;695;g3f813eb1a35_0_348"/>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6" name="Google Shape;696;g3f813eb1a35_0_348"/>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7" name="Google Shape;697;g3f813eb1a35_0_348"/>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8" name="Google Shape;698;g3f813eb1a35_0_348"/>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699" name="Google Shape;699;g3f813eb1a35_0_348"/>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0" name="Google Shape;700;g3f813eb1a35_0_348"/>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1" name="Google Shape;701;g3f813eb1a35_0_348"/>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02" name="Google Shape;702;g3f813eb1a35_0_348"/>
                <p:cNvGrpSpPr/>
                <p:nvPr/>
              </p:nvGrpSpPr>
              <p:grpSpPr>
                <a:xfrm>
                  <a:off x="589212" y="5453559"/>
                  <a:ext cx="1622103" cy="19354500"/>
                  <a:chOff x="589212" y="5453048"/>
                  <a:chExt cx="1622103" cy="19354500"/>
                </a:xfrm>
              </p:grpSpPr>
              <p:sp>
                <p:nvSpPr>
                  <p:cNvPr id="703" name="Google Shape;703;g3f813eb1a35_0_348"/>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4" name="Google Shape;704;g3f813eb1a35_0_348"/>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5" name="Google Shape;705;g3f813eb1a35_0_348"/>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6" name="Google Shape;706;g3f813eb1a35_0_348"/>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7" name="Google Shape;707;g3f813eb1a35_0_348"/>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8" name="Google Shape;708;g3f813eb1a35_0_348"/>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09" name="Google Shape;709;g3f813eb1a35_0_348"/>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0" name="Google Shape;710;g3f813eb1a35_0_348"/>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1" name="Google Shape;711;g3f813eb1a35_0_348"/>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712" name="Google Shape;712;g3f813eb1a35_0_348"/>
              <p:cNvGrpSpPr/>
              <p:nvPr/>
            </p:nvGrpSpPr>
            <p:grpSpPr>
              <a:xfrm>
                <a:off x="6752314" y="4228568"/>
                <a:ext cx="911322" cy="29031869"/>
                <a:chOff x="11540841" y="6900050"/>
                <a:chExt cx="911322" cy="19543500"/>
              </a:xfrm>
            </p:grpSpPr>
            <p:sp>
              <p:nvSpPr>
                <p:cNvPr id="713" name="Google Shape;713;g3f813eb1a35_0_348"/>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4" name="Google Shape;714;g3f813eb1a35_0_348"/>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5" name="Google Shape;715;g3f813eb1a35_0_348"/>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6" name="Google Shape;716;g3f813eb1a35_0_348"/>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17" name="Google Shape;717;g3f813eb1a35_0_348"/>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18" name="Google Shape;718;g3f813eb1a35_0_348"/>
              <p:cNvGrpSpPr/>
              <p:nvPr/>
            </p:nvGrpSpPr>
            <p:grpSpPr>
              <a:xfrm>
                <a:off x="7654454" y="4228555"/>
                <a:ext cx="2782652" cy="29031869"/>
                <a:chOff x="13486776" y="5144310"/>
                <a:chExt cx="2782652" cy="19543500"/>
              </a:xfrm>
            </p:grpSpPr>
            <p:sp>
              <p:nvSpPr>
                <p:cNvPr id="719" name="Google Shape;719;g3f813eb1a35_0_348"/>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0" name="Google Shape;720;g3f813eb1a35_0_348"/>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1" name="Google Shape;721;g3f813eb1a35_0_348"/>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2" name="Google Shape;722;g3f813eb1a35_0_348"/>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3" name="Google Shape;723;g3f813eb1a35_0_348"/>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4" name="Google Shape;724;g3f813eb1a35_0_348"/>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5" name="Google Shape;725;g3f813eb1a35_0_348"/>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6" name="Google Shape;726;g3f813eb1a35_0_348"/>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7" name="Google Shape;727;g3f813eb1a35_0_348"/>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8" name="Google Shape;728;g3f813eb1a35_0_348"/>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29" name="Google Shape;729;g3f813eb1a35_0_348"/>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0" name="Google Shape;730;g3f813eb1a35_0_348"/>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1" name="Google Shape;731;g3f813eb1a35_0_348"/>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2" name="Google Shape;732;g3f813eb1a35_0_348"/>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3" name="Google Shape;733;g3f813eb1a35_0_348"/>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4" name="Google Shape;734;g3f813eb1a35_0_348"/>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35" name="Google Shape;735;g3f813eb1a35_0_348"/>
              <p:cNvGrpSpPr/>
              <p:nvPr/>
            </p:nvGrpSpPr>
            <p:grpSpPr>
              <a:xfrm>
                <a:off x="10427923" y="4228549"/>
                <a:ext cx="4161451" cy="29031869"/>
                <a:chOff x="16176528" y="4317489"/>
                <a:chExt cx="4161451" cy="19543500"/>
              </a:xfrm>
            </p:grpSpPr>
            <p:sp>
              <p:nvSpPr>
                <p:cNvPr id="736" name="Google Shape;736;g3f813eb1a35_0_348"/>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7" name="Google Shape;737;g3f813eb1a35_0_348"/>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8" name="Google Shape;738;g3f813eb1a35_0_348"/>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39" name="Google Shape;739;g3f813eb1a35_0_348"/>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0" name="Google Shape;740;g3f813eb1a35_0_348"/>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1" name="Google Shape;741;g3f813eb1a35_0_348"/>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2" name="Google Shape;742;g3f813eb1a35_0_348"/>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3" name="Google Shape;743;g3f813eb1a35_0_348"/>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4" name="Google Shape;744;g3f813eb1a35_0_348"/>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5" name="Google Shape;745;g3f813eb1a35_0_348"/>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6" name="Google Shape;746;g3f813eb1a35_0_348"/>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7" name="Google Shape;747;g3f813eb1a35_0_348"/>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8" name="Google Shape;748;g3f813eb1a35_0_348"/>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49" name="Google Shape;749;g3f813eb1a35_0_348"/>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0" name="Google Shape;750;g3f813eb1a35_0_348"/>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1" name="Google Shape;751;g3f813eb1a35_0_348"/>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2" name="Google Shape;752;g3f813eb1a35_0_348"/>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3" name="Google Shape;753;g3f813eb1a35_0_348"/>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4" name="Google Shape;754;g3f813eb1a35_0_348"/>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5" name="Google Shape;755;g3f813eb1a35_0_348"/>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6" name="Google Shape;756;g3f813eb1a35_0_348"/>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7" name="Google Shape;757;g3f813eb1a35_0_348"/>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58" name="Google Shape;758;g3f813eb1a35_0_348"/>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759" name="Google Shape;759;g3f813eb1a35_0_348"/>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760" name="Google Shape;760;g3f813eb1a35_0_348"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761" name="Google Shape;761;g3f813eb1a35_0_348"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762" name="Google Shape;762;g3f813eb1a35_0_348"/>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4</a:t>
            </a:r>
            <a:endParaRPr sz="1400" b="0" i="0" u="none" strike="noStrike" cap="none">
              <a:solidFill>
                <a:srgbClr val="000000"/>
              </a:solidFill>
              <a:latin typeface="Arial"/>
              <a:ea typeface="Arial"/>
              <a:cs typeface="Arial"/>
              <a:sym typeface="Arial"/>
            </a:endParaRPr>
          </a:p>
        </p:txBody>
      </p:sp>
      <p:sp>
        <p:nvSpPr>
          <p:cNvPr id="763" name="Google Shape;763;g3f813eb1a35_0_34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4</a:t>
            </a:fld>
            <a:endParaRPr/>
          </a:p>
        </p:txBody>
      </p:sp>
      <p:pic>
        <p:nvPicPr>
          <p:cNvPr id="764" name="Google Shape;764;g3f813eb1a35_0_348"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765" name="Google Shape;765;g3f813eb1a35_0_348"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766" name="Google Shape;766;g3f813eb1a35_0_348"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767" name="Google Shape;767;g3f813eb1a35_0_348"/>
          <p:cNvPicPr preferRelativeResize="0"/>
          <p:nvPr/>
        </p:nvPicPr>
        <p:blipFill rotWithShape="1">
          <a:blip r:embed="rId8">
            <a:alphaModFix/>
          </a:blip>
          <a:srcRect l="24475" t="1140" r="24450" b="609"/>
          <a:stretch/>
        </p:blipFill>
        <p:spPr>
          <a:xfrm>
            <a:off x="8253322" y="1683708"/>
            <a:ext cx="3981111" cy="4600996"/>
          </a:xfrm>
          <a:prstGeom prst="rect">
            <a:avLst/>
          </a:prstGeom>
          <a:noFill/>
          <a:ln>
            <a:noFill/>
          </a:ln>
        </p:spPr>
      </p:pic>
      <p:pic>
        <p:nvPicPr>
          <p:cNvPr id="768" name="Google Shape;768;g3f813eb1a35_0_348"/>
          <p:cNvPicPr preferRelativeResize="0"/>
          <p:nvPr/>
        </p:nvPicPr>
        <p:blipFill rotWithShape="1">
          <a:blip r:embed="rId9">
            <a:alphaModFix/>
          </a:blip>
          <a:srcRect l="9004" t="9097" r="996" b="6198"/>
          <a:stretch/>
        </p:blipFill>
        <p:spPr>
          <a:xfrm rot="5400000">
            <a:off x="4227144" y="2481490"/>
            <a:ext cx="4372144" cy="3086219"/>
          </a:xfrm>
          <a:prstGeom prst="rect">
            <a:avLst/>
          </a:prstGeom>
          <a:noFill/>
          <a:ln>
            <a:noFill/>
          </a:ln>
        </p:spPr>
      </p:pic>
      <p:sp>
        <p:nvSpPr>
          <p:cNvPr id="769" name="Google Shape;769;g3f813eb1a35_0_348"/>
          <p:cNvSpPr txBox="1"/>
          <p:nvPr/>
        </p:nvSpPr>
        <p:spPr>
          <a:xfrm>
            <a:off x="114754" y="1838527"/>
            <a:ext cx="4458300" cy="4103700"/>
          </a:xfrm>
          <a:prstGeom prst="rect">
            <a:avLst/>
          </a:prstGeom>
          <a:noFill/>
          <a:ln>
            <a:noFill/>
          </a:ln>
        </p:spPr>
        <p:txBody>
          <a:bodyPr spcFirstLastPara="1" wrap="square" lIns="91425" tIns="45700" rIns="91425" bIns="45700" anchor="t" anchorCtr="0">
            <a:spAutoFit/>
          </a:bodyPr>
          <a:lstStyle/>
          <a:p>
            <a:pPr marL="5080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An experimental apparatus cools and traps atoms simultaneously using two basic components:</a:t>
            </a:r>
            <a:endParaRPr sz="2800" b="0" i="0" u="none" strike="noStrike" cap="none">
              <a:solidFill>
                <a:srgbClr val="000000"/>
              </a:solidFill>
              <a:latin typeface="Calibri"/>
              <a:ea typeface="Calibri"/>
              <a:cs typeface="Calibri"/>
              <a:sym typeface="Calibri"/>
            </a:endParaRPr>
          </a:p>
          <a:p>
            <a:pPr marL="914400" marR="0" lvl="1" indent="-406400" algn="l" rtl="0">
              <a:lnSpc>
                <a:spcPct val="115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lasers for cooling</a:t>
            </a:r>
            <a:endParaRPr sz="2800" b="0" i="0" u="none" strike="noStrike" cap="none">
              <a:solidFill>
                <a:srgbClr val="000000"/>
              </a:solidFill>
              <a:latin typeface="Calibri"/>
              <a:ea typeface="Calibri"/>
              <a:cs typeface="Calibri"/>
              <a:sym typeface="Calibri"/>
            </a:endParaRPr>
          </a:p>
          <a:p>
            <a:pPr marL="914400" marR="0" lvl="1" indent="-406400" algn="l" rtl="0">
              <a:lnSpc>
                <a:spcPct val="115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magnetic trapping w/ coils</a:t>
            </a:r>
            <a:endParaRPr sz="2800" b="0" i="0" u="none" strike="noStrike" cap="none">
              <a:solidFill>
                <a:srgbClr val="000000"/>
              </a:solidFill>
              <a:latin typeface="Calibri"/>
              <a:ea typeface="Calibri"/>
              <a:cs typeface="Calibri"/>
              <a:sym typeface="Calibri"/>
            </a:endParaRPr>
          </a:p>
          <a:p>
            <a:pPr marL="457200" marR="0" lvl="4" indent="-228600" algn="l" rtl="0">
              <a:lnSpc>
                <a:spcPct val="100000"/>
              </a:lnSpc>
              <a:spcBef>
                <a:spcPts val="0"/>
              </a:spcBef>
              <a:spcAft>
                <a:spcPts val="0"/>
              </a:spcAft>
              <a:buClr>
                <a:schemeClr val="dk1"/>
              </a:buClr>
              <a:buSzPts val="2800"/>
              <a:buFont typeface="Calibri"/>
              <a:buNone/>
            </a:pPr>
            <a:endParaRPr sz="2400" b="0" i="0" u="none" strike="noStrike" cap="none">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chemeClr val="dk1"/>
              </a:buClr>
              <a:buSzPts val="2800"/>
              <a:buFont typeface="Calibri"/>
              <a:buNone/>
            </a:pPr>
            <a:endParaRPr sz="2800" b="0" i="0" u="none" strike="noStrike" cap="none">
              <a:solidFill>
                <a:schemeClr val="dk1"/>
              </a:solidFill>
              <a:latin typeface="Calibri"/>
              <a:ea typeface="Calibri"/>
              <a:cs typeface="Calibri"/>
              <a:sym typeface="Calibri"/>
            </a:endParaRPr>
          </a:p>
        </p:txBody>
      </p:sp>
      <p:sp>
        <p:nvSpPr>
          <p:cNvPr id="770" name="Google Shape;770;g3f813eb1a35_0_348"/>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771" name="Google Shape;771;g3f813eb1a35_0_348" descr="NSF_logo.png (1722×1731)"/>
          <p:cNvPicPr preferRelativeResize="0"/>
          <p:nvPr/>
        </p:nvPicPr>
        <p:blipFill rotWithShape="1">
          <a:blip r:embed="rId10">
            <a:alphaModFix/>
          </a:blip>
          <a:srcRect/>
          <a:stretch/>
        </p:blipFill>
        <p:spPr>
          <a:xfrm>
            <a:off x="1700127" y="-4248"/>
            <a:ext cx="861498" cy="866001"/>
          </a:xfrm>
          <a:prstGeom prst="rect">
            <a:avLst/>
          </a:prstGeom>
          <a:noFill/>
          <a:ln>
            <a:noFill/>
          </a:ln>
        </p:spPr>
      </p:pic>
      <p:pic>
        <p:nvPicPr>
          <p:cNvPr id="772" name="Google Shape;772;g3f813eb1a35_0_348" title="20260630_132904.jpg"/>
          <p:cNvPicPr preferRelativeResize="0"/>
          <p:nvPr/>
        </p:nvPicPr>
        <p:blipFill rotWithShape="1">
          <a:blip r:embed="rId11">
            <a:alphaModFix/>
          </a:blip>
          <a:srcRect/>
          <a:stretch/>
        </p:blipFill>
        <p:spPr>
          <a:xfrm>
            <a:off x="4870075" y="1838517"/>
            <a:ext cx="3086223" cy="4114959"/>
          </a:xfrm>
          <a:prstGeom prst="rect">
            <a:avLst/>
          </a:prstGeom>
          <a:noFill/>
          <a:ln>
            <a:noFill/>
          </a:ln>
        </p:spPr>
      </p:pic>
      <p:grpSp>
        <p:nvGrpSpPr>
          <p:cNvPr id="773" name="Google Shape;773;g3f813eb1a35_0_348"/>
          <p:cNvGrpSpPr/>
          <p:nvPr/>
        </p:nvGrpSpPr>
        <p:grpSpPr>
          <a:xfrm>
            <a:off x="5225788" y="5320072"/>
            <a:ext cx="2374800" cy="414503"/>
            <a:chOff x="5167000" y="4881272"/>
            <a:chExt cx="2374800" cy="414503"/>
          </a:xfrm>
        </p:grpSpPr>
        <p:sp>
          <p:nvSpPr>
            <p:cNvPr id="774" name="Google Shape;774;g3f813eb1a35_0_348"/>
            <p:cNvSpPr/>
            <p:nvPr/>
          </p:nvSpPr>
          <p:spPr>
            <a:xfrm>
              <a:off x="5173675" y="4926475"/>
              <a:ext cx="2321700" cy="369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75" name="Google Shape;775;g3f813eb1a35_0_348"/>
            <p:cNvSpPr txBox="1"/>
            <p:nvPr/>
          </p:nvSpPr>
          <p:spPr>
            <a:xfrm>
              <a:off x="5167000" y="4881272"/>
              <a:ext cx="23748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MOT Vacuum Chamber</a:t>
              </a:r>
              <a:endParaRPr sz="1800" b="0" i="0" u="none" strike="noStrike" cap="none">
                <a:solidFill>
                  <a:schemeClr val="dk1"/>
                </a:solidFill>
                <a:latin typeface="Calibri"/>
                <a:ea typeface="Calibri"/>
                <a:cs typeface="Calibri"/>
                <a:sym typeface="Calibri"/>
              </a:endParaRPr>
            </a:p>
          </p:txBody>
        </p:sp>
      </p:grpSp>
      <p:sp>
        <p:nvSpPr>
          <p:cNvPr id="776" name="Google Shape;776;g3f813eb1a35_0_348"/>
          <p:cNvSpPr txBox="1"/>
          <p:nvPr/>
        </p:nvSpPr>
        <p:spPr>
          <a:xfrm>
            <a:off x="7600600" y="5685041"/>
            <a:ext cx="4554600" cy="414600"/>
          </a:xfrm>
          <a:prstGeom prst="rect">
            <a:avLst/>
          </a:prstGeom>
          <a:noFill/>
          <a:ln>
            <a:noFill/>
          </a:ln>
        </p:spPr>
        <p:txBody>
          <a:bodyPr spcFirstLastPara="1" wrap="square" lIns="91425" tIns="91425" rIns="91425" bIns="91425" anchor="t" anchorCtr="0">
            <a:noAutofit/>
          </a:bodyPr>
          <a:lstStyle/>
          <a:p>
            <a:pPr marL="381000" marR="381000" lvl="0" indent="0" algn="l" rtl="0">
              <a:lnSpc>
                <a:spcPct val="115000"/>
              </a:lnSpc>
              <a:spcBef>
                <a:spcPts val="1200"/>
              </a:spcBef>
              <a:spcAft>
                <a:spcPts val="0"/>
              </a:spcAft>
              <a:buClr>
                <a:schemeClr val="dk1"/>
              </a:buClr>
              <a:buSzPts val="1100"/>
              <a:buFont typeface="Arial"/>
              <a:buNone/>
            </a:pPr>
            <a:r>
              <a:rPr lang="en-US" sz="1100" b="0" i="1" u="none" strike="noStrike" cap="none" dirty="0">
                <a:solidFill>
                  <a:schemeClr val="dk1"/>
                </a:solidFill>
                <a:latin typeface="Arial"/>
                <a:ea typeface="Arial"/>
                <a:cs typeface="Arial"/>
                <a:sym typeface="Arial"/>
              </a:rPr>
              <a:t>Figure 4.</a:t>
            </a:r>
            <a:r>
              <a:rPr lang="en-US" sz="1100" b="0" i="0" u="none" strike="noStrike" cap="none" dirty="0">
                <a:solidFill>
                  <a:schemeClr val="dk1"/>
                </a:solidFill>
                <a:latin typeface="Arial"/>
                <a:ea typeface="Arial"/>
                <a:cs typeface="Arial"/>
                <a:sym typeface="Arial"/>
              </a:rPr>
              <a:t> Magneto-optical trap (MOT) apparatus. From Saad, 2023, Shutterstock.</a:t>
            </a:r>
            <a:endParaRPr sz="1100" b="0" i="0" u="none" strike="noStrike" cap="none" dirty="0">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200"/>
              <a:buFont typeface="Arial"/>
              <a:buNone/>
            </a:pPr>
            <a:endParaRPr sz="1200" b="0" i="0" u="none" strike="noStrike" cap="none" dirty="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Shape 781"/>
        <p:cNvGrpSpPr/>
        <p:nvPr/>
      </p:nvGrpSpPr>
      <p:grpSpPr>
        <a:xfrm>
          <a:off x="0" y="0"/>
          <a:ext cx="0" cy="0"/>
          <a:chOff x="0" y="0"/>
          <a:chExt cx="0" cy="0"/>
        </a:xfrm>
      </p:grpSpPr>
      <p:pic>
        <p:nvPicPr>
          <p:cNvPr id="782" name="Google Shape;782;p5"/>
          <p:cNvPicPr preferRelativeResize="0"/>
          <p:nvPr/>
        </p:nvPicPr>
        <p:blipFill rotWithShape="1">
          <a:blip r:embed="rId3">
            <a:alphaModFix/>
          </a:blip>
          <a:srcRect/>
          <a:stretch/>
        </p:blipFill>
        <p:spPr>
          <a:xfrm>
            <a:off x="1975588" y="674483"/>
            <a:ext cx="8240524" cy="5667691"/>
          </a:xfrm>
          <a:prstGeom prst="rect">
            <a:avLst/>
          </a:prstGeom>
          <a:noFill/>
          <a:ln>
            <a:noFill/>
          </a:ln>
        </p:spPr>
      </p:pic>
      <p:grpSp>
        <p:nvGrpSpPr>
          <p:cNvPr id="783" name="Google Shape;783;p5"/>
          <p:cNvGrpSpPr/>
          <p:nvPr/>
        </p:nvGrpSpPr>
        <p:grpSpPr>
          <a:xfrm>
            <a:off x="-7700" y="6324841"/>
            <a:ext cx="12206290" cy="332283"/>
            <a:chOff x="931692" y="4540806"/>
            <a:chExt cx="31987132" cy="2418359"/>
          </a:xfrm>
        </p:grpSpPr>
        <p:grpSp>
          <p:nvGrpSpPr>
            <p:cNvPr id="784" name="Google Shape;784;p5"/>
            <p:cNvGrpSpPr/>
            <p:nvPr/>
          </p:nvGrpSpPr>
          <p:grpSpPr>
            <a:xfrm>
              <a:off x="931692" y="4540806"/>
              <a:ext cx="16002389" cy="2418359"/>
              <a:chOff x="1874938" y="4228518"/>
              <a:chExt cx="12714436" cy="29031919"/>
            </a:xfrm>
          </p:grpSpPr>
          <p:grpSp>
            <p:nvGrpSpPr>
              <p:cNvPr id="785" name="Google Shape;785;p5"/>
              <p:cNvGrpSpPr/>
              <p:nvPr/>
            </p:nvGrpSpPr>
            <p:grpSpPr>
              <a:xfrm>
                <a:off x="1874938" y="4228545"/>
                <a:ext cx="724122" cy="29031869"/>
                <a:chOff x="6763779" y="3610074"/>
                <a:chExt cx="724122" cy="19543500"/>
              </a:xfrm>
            </p:grpSpPr>
            <p:sp>
              <p:nvSpPr>
                <p:cNvPr id="786" name="Google Shape;786;p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7" name="Google Shape;787;p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8" name="Google Shape;788;p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89" name="Google Shape;789;p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790" name="Google Shape;790;p5"/>
              <p:cNvGrpSpPr/>
              <p:nvPr/>
            </p:nvGrpSpPr>
            <p:grpSpPr>
              <a:xfrm>
                <a:off x="2589876" y="4228518"/>
                <a:ext cx="4171622" cy="29031750"/>
                <a:chOff x="589212" y="5453559"/>
                <a:chExt cx="4171622" cy="19354500"/>
              </a:xfrm>
            </p:grpSpPr>
            <p:grpSp>
              <p:nvGrpSpPr>
                <p:cNvPr id="791" name="Google Shape;791;p5"/>
                <p:cNvGrpSpPr/>
                <p:nvPr/>
              </p:nvGrpSpPr>
              <p:grpSpPr>
                <a:xfrm>
                  <a:off x="2213483" y="5453559"/>
                  <a:ext cx="2547351" cy="19354500"/>
                  <a:chOff x="2126394" y="6201753"/>
                  <a:chExt cx="2547351" cy="19354500"/>
                </a:xfrm>
              </p:grpSpPr>
              <p:sp>
                <p:nvSpPr>
                  <p:cNvPr id="792" name="Google Shape;792;p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3" name="Google Shape;793;p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4" name="Google Shape;794;p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5" name="Google Shape;795;p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6" name="Google Shape;796;p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7" name="Google Shape;797;p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8" name="Google Shape;798;p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799" name="Google Shape;799;p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0" name="Google Shape;800;p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1" name="Google Shape;801;p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2" name="Google Shape;802;p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3" name="Google Shape;803;p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4" name="Google Shape;804;p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5" name="Google Shape;805;p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06" name="Google Shape;806;p5"/>
                <p:cNvGrpSpPr/>
                <p:nvPr/>
              </p:nvGrpSpPr>
              <p:grpSpPr>
                <a:xfrm>
                  <a:off x="589212" y="5453559"/>
                  <a:ext cx="1622103" cy="19354500"/>
                  <a:chOff x="589212" y="5453048"/>
                  <a:chExt cx="1622103" cy="19354500"/>
                </a:xfrm>
              </p:grpSpPr>
              <p:sp>
                <p:nvSpPr>
                  <p:cNvPr id="807" name="Google Shape;807;p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8" name="Google Shape;808;p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09" name="Google Shape;809;p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0" name="Google Shape;810;p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1" name="Google Shape;811;p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2" name="Google Shape;812;p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3" name="Google Shape;813;p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4" name="Google Shape;814;p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5" name="Google Shape;815;p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16" name="Google Shape;816;p5"/>
              <p:cNvGrpSpPr/>
              <p:nvPr/>
            </p:nvGrpSpPr>
            <p:grpSpPr>
              <a:xfrm>
                <a:off x="6752314" y="4228568"/>
                <a:ext cx="911322" cy="29031869"/>
                <a:chOff x="11540841" y="6900050"/>
                <a:chExt cx="911322" cy="19543500"/>
              </a:xfrm>
            </p:grpSpPr>
            <p:sp>
              <p:nvSpPr>
                <p:cNvPr id="817" name="Google Shape;817;p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8" name="Google Shape;818;p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19" name="Google Shape;819;p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0" name="Google Shape;820;p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1" name="Google Shape;821;p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22" name="Google Shape;822;p5"/>
              <p:cNvGrpSpPr/>
              <p:nvPr/>
            </p:nvGrpSpPr>
            <p:grpSpPr>
              <a:xfrm>
                <a:off x="7654454" y="4228555"/>
                <a:ext cx="2782652" cy="29031869"/>
                <a:chOff x="13486776" y="5144310"/>
                <a:chExt cx="2782652" cy="19543500"/>
              </a:xfrm>
            </p:grpSpPr>
            <p:sp>
              <p:nvSpPr>
                <p:cNvPr id="823" name="Google Shape;823;p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4" name="Google Shape;824;p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5" name="Google Shape;825;p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6" name="Google Shape;826;p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7" name="Google Shape;827;p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8" name="Google Shape;828;p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29" name="Google Shape;829;p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0" name="Google Shape;830;p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1" name="Google Shape;831;p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2" name="Google Shape;832;p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3" name="Google Shape;833;p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4" name="Google Shape;834;p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5" name="Google Shape;835;p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6" name="Google Shape;836;p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7" name="Google Shape;837;p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38" name="Google Shape;838;p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39" name="Google Shape;839;p5"/>
              <p:cNvGrpSpPr/>
              <p:nvPr/>
            </p:nvGrpSpPr>
            <p:grpSpPr>
              <a:xfrm>
                <a:off x="10427923" y="4228549"/>
                <a:ext cx="4161451" cy="29031869"/>
                <a:chOff x="16176528" y="4317489"/>
                <a:chExt cx="4161451" cy="19543500"/>
              </a:xfrm>
            </p:grpSpPr>
            <p:sp>
              <p:nvSpPr>
                <p:cNvPr id="840" name="Google Shape;840;p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1" name="Google Shape;841;p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2" name="Google Shape;842;p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3" name="Google Shape;843;p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4" name="Google Shape;844;p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5" name="Google Shape;845;p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6" name="Google Shape;846;p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7" name="Google Shape;847;p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8" name="Google Shape;848;p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49" name="Google Shape;849;p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0" name="Google Shape;850;p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1" name="Google Shape;851;p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2" name="Google Shape;852;p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3" name="Google Shape;853;p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4" name="Google Shape;854;p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5" name="Google Shape;855;p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6" name="Google Shape;856;p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7" name="Google Shape;857;p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8" name="Google Shape;858;p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59" name="Google Shape;859;p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0" name="Google Shape;860;p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1" name="Google Shape;861;p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2" name="Google Shape;862;p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63" name="Google Shape;863;p5"/>
            <p:cNvGrpSpPr/>
            <p:nvPr/>
          </p:nvGrpSpPr>
          <p:grpSpPr>
            <a:xfrm>
              <a:off x="16916435" y="4540806"/>
              <a:ext cx="16002389" cy="2418359"/>
              <a:chOff x="1874938" y="4228518"/>
              <a:chExt cx="12714436" cy="29031919"/>
            </a:xfrm>
          </p:grpSpPr>
          <p:grpSp>
            <p:nvGrpSpPr>
              <p:cNvPr id="864" name="Google Shape;864;p5"/>
              <p:cNvGrpSpPr/>
              <p:nvPr/>
            </p:nvGrpSpPr>
            <p:grpSpPr>
              <a:xfrm>
                <a:off x="1874938" y="4228545"/>
                <a:ext cx="724122" cy="29031869"/>
                <a:chOff x="6763779" y="3610074"/>
                <a:chExt cx="724122" cy="19543500"/>
              </a:xfrm>
            </p:grpSpPr>
            <p:sp>
              <p:nvSpPr>
                <p:cNvPr id="865" name="Google Shape;865;p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6" name="Google Shape;866;p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7" name="Google Shape;867;p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68" name="Google Shape;868;p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69" name="Google Shape;869;p5"/>
              <p:cNvGrpSpPr/>
              <p:nvPr/>
            </p:nvGrpSpPr>
            <p:grpSpPr>
              <a:xfrm>
                <a:off x="2589876" y="4228518"/>
                <a:ext cx="4171622" cy="29031750"/>
                <a:chOff x="589212" y="5453559"/>
                <a:chExt cx="4171622" cy="19354500"/>
              </a:xfrm>
            </p:grpSpPr>
            <p:grpSp>
              <p:nvGrpSpPr>
                <p:cNvPr id="870" name="Google Shape;870;p5"/>
                <p:cNvGrpSpPr/>
                <p:nvPr/>
              </p:nvGrpSpPr>
              <p:grpSpPr>
                <a:xfrm>
                  <a:off x="2213483" y="5453559"/>
                  <a:ext cx="2547351" cy="19354500"/>
                  <a:chOff x="2126394" y="6201753"/>
                  <a:chExt cx="2547351" cy="19354500"/>
                </a:xfrm>
              </p:grpSpPr>
              <p:sp>
                <p:nvSpPr>
                  <p:cNvPr id="871" name="Google Shape;871;p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2" name="Google Shape;872;p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3" name="Google Shape;873;p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4" name="Google Shape;874;p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5" name="Google Shape;875;p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6" name="Google Shape;876;p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7" name="Google Shape;877;p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8" name="Google Shape;878;p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79" name="Google Shape;879;p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0" name="Google Shape;880;p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1" name="Google Shape;881;p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2" name="Google Shape;882;p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3" name="Google Shape;883;p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4" name="Google Shape;884;p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885" name="Google Shape;885;p5"/>
                <p:cNvGrpSpPr/>
                <p:nvPr/>
              </p:nvGrpSpPr>
              <p:grpSpPr>
                <a:xfrm>
                  <a:off x="589212" y="5453559"/>
                  <a:ext cx="1622103" cy="19354500"/>
                  <a:chOff x="589212" y="5453048"/>
                  <a:chExt cx="1622103" cy="19354500"/>
                </a:xfrm>
              </p:grpSpPr>
              <p:sp>
                <p:nvSpPr>
                  <p:cNvPr id="886" name="Google Shape;886;p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7" name="Google Shape;887;p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8" name="Google Shape;888;p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89" name="Google Shape;889;p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0" name="Google Shape;890;p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1" name="Google Shape;891;p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2" name="Google Shape;892;p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3" name="Google Shape;893;p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4" name="Google Shape;894;p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895" name="Google Shape;895;p5"/>
              <p:cNvGrpSpPr/>
              <p:nvPr/>
            </p:nvGrpSpPr>
            <p:grpSpPr>
              <a:xfrm>
                <a:off x="6752314" y="4228568"/>
                <a:ext cx="911322" cy="29031869"/>
                <a:chOff x="11540841" y="6900050"/>
                <a:chExt cx="911322" cy="19543500"/>
              </a:xfrm>
            </p:grpSpPr>
            <p:sp>
              <p:nvSpPr>
                <p:cNvPr id="896" name="Google Shape;896;p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7" name="Google Shape;897;p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8" name="Google Shape;898;p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899" name="Google Shape;899;p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0" name="Google Shape;900;p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01" name="Google Shape;901;p5"/>
              <p:cNvGrpSpPr/>
              <p:nvPr/>
            </p:nvGrpSpPr>
            <p:grpSpPr>
              <a:xfrm>
                <a:off x="7654454" y="4228555"/>
                <a:ext cx="2782652" cy="29031869"/>
                <a:chOff x="13486776" y="5144310"/>
                <a:chExt cx="2782652" cy="19543500"/>
              </a:xfrm>
            </p:grpSpPr>
            <p:sp>
              <p:nvSpPr>
                <p:cNvPr id="902" name="Google Shape;902;p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3" name="Google Shape;903;p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4" name="Google Shape;904;p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5" name="Google Shape;905;p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6" name="Google Shape;906;p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7" name="Google Shape;907;p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8" name="Google Shape;908;p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09" name="Google Shape;909;p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0" name="Google Shape;910;p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1" name="Google Shape;911;p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2" name="Google Shape;912;p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3" name="Google Shape;913;p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4" name="Google Shape;914;p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5" name="Google Shape;915;p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6" name="Google Shape;916;p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17" name="Google Shape;917;p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18" name="Google Shape;918;p5"/>
              <p:cNvGrpSpPr/>
              <p:nvPr/>
            </p:nvGrpSpPr>
            <p:grpSpPr>
              <a:xfrm>
                <a:off x="10427923" y="4228549"/>
                <a:ext cx="4161451" cy="29031869"/>
                <a:chOff x="16176528" y="4317489"/>
                <a:chExt cx="4161451" cy="19543500"/>
              </a:xfrm>
            </p:grpSpPr>
            <p:sp>
              <p:nvSpPr>
                <p:cNvPr id="919" name="Google Shape;919;p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0" name="Google Shape;920;p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1" name="Google Shape;921;p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2" name="Google Shape;922;p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3" name="Google Shape;923;p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4" name="Google Shape;924;p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5" name="Google Shape;925;p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6" name="Google Shape;926;p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7" name="Google Shape;927;p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8" name="Google Shape;928;p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29" name="Google Shape;929;p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0" name="Google Shape;930;p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1" name="Google Shape;931;p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2" name="Google Shape;932;p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3" name="Google Shape;933;p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4" name="Google Shape;934;p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5" name="Google Shape;935;p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6" name="Google Shape;936;p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7" name="Google Shape;937;p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8" name="Google Shape;938;p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39" name="Google Shape;939;p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0" name="Google Shape;940;p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41" name="Google Shape;941;p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942" name="Google Shape;942;p5"/>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43" name="Google Shape;943;p5" descr="A black and white image of text&#10;&#10;Description automatically generated with low confidence"/>
          <p:cNvPicPr preferRelativeResize="0"/>
          <p:nvPr/>
        </p:nvPicPr>
        <p:blipFill rotWithShape="1">
          <a:blip r:embed="rId4">
            <a:alphaModFix/>
          </a:blip>
          <a:srcRect/>
          <a:stretch/>
        </p:blipFill>
        <p:spPr>
          <a:xfrm>
            <a:off x="9412031" y="6569560"/>
            <a:ext cx="2743201" cy="222645"/>
          </a:xfrm>
          <a:prstGeom prst="rect">
            <a:avLst/>
          </a:prstGeom>
          <a:noFill/>
          <a:ln>
            <a:noFill/>
          </a:ln>
        </p:spPr>
      </p:pic>
      <p:pic>
        <p:nvPicPr>
          <p:cNvPr id="944" name="Google Shape;944;p5"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945" name="Google Shape;945;p5"/>
          <p:cNvSpPr txBox="1"/>
          <p:nvPr/>
        </p:nvSpPr>
        <p:spPr>
          <a:xfrm>
            <a:off x="5934396" y="6480375"/>
            <a:ext cx="4788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11</a:t>
            </a:r>
            <a:endParaRPr sz="1400" b="0" i="0" u="none" strike="noStrike" cap="none">
              <a:solidFill>
                <a:srgbClr val="000000"/>
              </a:solidFill>
              <a:latin typeface="Arial"/>
              <a:ea typeface="Arial"/>
              <a:cs typeface="Arial"/>
              <a:sym typeface="Arial"/>
            </a:endParaRPr>
          </a:p>
        </p:txBody>
      </p:sp>
      <p:sp>
        <p:nvSpPr>
          <p:cNvPr id="946" name="Google Shape;946;p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5</a:t>
            </a:fld>
            <a:endParaRPr/>
          </a:p>
        </p:txBody>
      </p:sp>
      <p:pic>
        <p:nvPicPr>
          <p:cNvPr id="947" name="Google Shape;947;p5" descr="Shape&#10;&#10;Description automatically generated with medium confidence"/>
          <p:cNvPicPr preferRelativeResize="0"/>
          <p:nvPr/>
        </p:nvPicPr>
        <p:blipFill rotWithShape="1">
          <a:blip r:embed="rId6">
            <a:alphaModFix/>
          </a:blip>
          <a:srcRect/>
          <a:stretch/>
        </p:blipFill>
        <p:spPr>
          <a:xfrm>
            <a:off x="10930225" y="113975"/>
            <a:ext cx="925350" cy="449275"/>
          </a:xfrm>
          <a:prstGeom prst="rect">
            <a:avLst/>
          </a:prstGeom>
          <a:noFill/>
          <a:ln>
            <a:noFill/>
          </a:ln>
        </p:spPr>
      </p:pic>
      <p:pic>
        <p:nvPicPr>
          <p:cNvPr id="948" name="Google Shape;948;p5" descr="https://commguide.asu.edu/downloads/asulogo/jpg/logo_mg.jpg"/>
          <p:cNvPicPr preferRelativeResize="0"/>
          <p:nvPr/>
        </p:nvPicPr>
        <p:blipFill rotWithShape="1">
          <a:blip r:embed="rId7">
            <a:alphaModFix/>
          </a:blip>
          <a:srcRect/>
          <a:stretch/>
        </p:blipFill>
        <p:spPr>
          <a:xfrm>
            <a:off x="8551730" y="113975"/>
            <a:ext cx="1078645" cy="449275"/>
          </a:xfrm>
          <a:prstGeom prst="rect">
            <a:avLst/>
          </a:prstGeom>
          <a:noFill/>
          <a:ln>
            <a:noFill/>
          </a:ln>
        </p:spPr>
      </p:pic>
      <p:pic>
        <p:nvPicPr>
          <p:cNvPr id="949" name="Google Shape;949;p5" descr="REU at Harvard University (CNS) | NNCI"/>
          <p:cNvPicPr preferRelativeResize="0"/>
          <p:nvPr/>
        </p:nvPicPr>
        <p:blipFill rotWithShape="1">
          <a:blip r:embed="rId8">
            <a:alphaModFix/>
          </a:blip>
          <a:srcRect/>
          <a:stretch/>
        </p:blipFill>
        <p:spPr>
          <a:xfrm>
            <a:off x="9757196" y="113975"/>
            <a:ext cx="1046205" cy="449275"/>
          </a:xfrm>
          <a:prstGeom prst="rect">
            <a:avLst/>
          </a:prstGeom>
          <a:noFill/>
          <a:ln>
            <a:noFill/>
          </a:ln>
        </p:spPr>
      </p:pic>
      <p:sp>
        <p:nvSpPr>
          <p:cNvPr id="950" name="Google Shape;950;p5"/>
          <p:cNvSpPr txBox="1">
            <a:spLocks noGrp="1"/>
          </p:cNvSpPr>
          <p:nvPr>
            <p:ph type="title"/>
          </p:nvPr>
        </p:nvSpPr>
        <p:spPr>
          <a:xfrm>
            <a:off x="1638388" y="113975"/>
            <a:ext cx="6843600" cy="12627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1400"/>
              <a:buFont typeface="Calibri"/>
              <a:buNone/>
            </a:pPr>
            <a:endParaRPr/>
          </a:p>
          <a:p>
            <a:pPr marL="0" lvl="0" indent="0" algn="l" rtl="0">
              <a:lnSpc>
                <a:spcPct val="90000"/>
              </a:lnSpc>
              <a:spcBef>
                <a:spcPts val="0"/>
              </a:spcBef>
              <a:spcAft>
                <a:spcPts val="0"/>
              </a:spcAft>
              <a:buClr>
                <a:schemeClr val="dk1"/>
              </a:buClr>
              <a:buSzPts val="1400"/>
              <a:buFont typeface="Calibri"/>
              <a:buNone/>
            </a:pPr>
            <a:endParaRPr/>
          </a:p>
          <a:p>
            <a:pPr marL="0" lvl="0" indent="0" algn="ctr" rtl="0">
              <a:lnSpc>
                <a:spcPct val="90000"/>
              </a:lnSpc>
              <a:spcBef>
                <a:spcPts val="0"/>
              </a:spcBef>
              <a:spcAft>
                <a:spcPts val="0"/>
              </a:spcAft>
              <a:buClr>
                <a:schemeClr val="dk1"/>
              </a:buClr>
              <a:buSzPts val="1400"/>
              <a:buFont typeface="Calibri"/>
              <a:buNone/>
            </a:pPr>
            <a:endParaRPr/>
          </a:p>
          <a:p>
            <a:pPr marL="0" lvl="0" indent="0" algn="l" rtl="0">
              <a:lnSpc>
                <a:spcPct val="90000"/>
              </a:lnSpc>
              <a:spcBef>
                <a:spcPts val="0"/>
              </a:spcBef>
              <a:spcAft>
                <a:spcPts val="0"/>
              </a:spcAft>
              <a:buClr>
                <a:schemeClr val="dk1"/>
              </a:buClr>
              <a:buSzPts val="1400"/>
              <a:buFont typeface="Calibri"/>
              <a:buNone/>
            </a:pPr>
            <a:endParaRPr/>
          </a:p>
        </p:txBody>
      </p:sp>
      <p:sp>
        <p:nvSpPr>
          <p:cNvPr id="951" name="Google Shape;951;p5"/>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952" name="Google Shape;952;p5" descr="NSF_logo.png (1722×1731)"/>
          <p:cNvPicPr preferRelativeResize="0"/>
          <p:nvPr/>
        </p:nvPicPr>
        <p:blipFill rotWithShape="1">
          <a:blip r:embed="rId9">
            <a:alphaModFix/>
          </a:blip>
          <a:srcRect/>
          <a:stretch/>
        </p:blipFill>
        <p:spPr>
          <a:xfrm>
            <a:off x="1700127" y="-4248"/>
            <a:ext cx="861498" cy="8660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grpSp>
        <p:nvGrpSpPr>
          <p:cNvPr id="958" name="Google Shape;958;g3f2c3bdc1e0_0_699"/>
          <p:cNvGrpSpPr/>
          <p:nvPr/>
        </p:nvGrpSpPr>
        <p:grpSpPr>
          <a:xfrm>
            <a:off x="-7700" y="6324841"/>
            <a:ext cx="12206290" cy="332283"/>
            <a:chOff x="931692" y="4540806"/>
            <a:chExt cx="31987132" cy="2418359"/>
          </a:xfrm>
        </p:grpSpPr>
        <p:grpSp>
          <p:nvGrpSpPr>
            <p:cNvPr id="959" name="Google Shape;959;g3f2c3bdc1e0_0_699"/>
            <p:cNvGrpSpPr/>
            <p:nvPr/>
          </p:nvGrpSpPr>
          <p:grpSpPr>
            <a:xfrm>
              <a:off x="931692" y="4540806"/>
              <a:ext cx="16002389" cy="2418359"/>
              <a:chOff x="1874938" y="4228518"/>
              <a:chExt cx="12714436" cy="29031919"/>
            </a:xfrm>
          </p:grpSpPr>
          <p:grpSp>
            <p:nvGrpSpPr>
              <p:cNvPr id="960" name="Google Shape;960;g3f2c3bdc1e0_0_699"/>
              <p:cNvGrpSpPr/>
              <p:nvPr/>
            </p:nvGrpSpPr>
            <p:grpSpPr>
              <a:xfrm>
                <a:off x="1874938" y="4228545"/>
                <a:ext cx="724122" cy="29031869"/>
                <a:chOff x="6763779" y="3610074"/>
                <a:chExt cx="724122" cy="19543500"/>
              </a:xfrm>
            </p:grpSpPr>
            <p:sp>
              <p:nvSpPr>
                <p:cNvPr id="961" name="Google Shape;961;g3f2c3bdc1e0_0_69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2" name="Google Shape;962;g3f2c3bdc1e0_0_69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3" name="Google Shape;963;g3f2c3bdc1e0_0_69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4" name="Google Shape;964;g3f2c3bdc1e0_0_69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65" name="Google Shape;965;g3f2c3bdc1e0_0_699"/>
              <p:cNvGrpSpPr/>
              <p:nvPr/>
            </p:nvGrpSpPr>
            <p:grpSpPr>
              <a:xfrm>
                <a:off x="2589876" y="4228518"/>
                <a:ext cx="4171622" cy="29031750"/>
                <a:chOff x="589212" y="5453559"/>
                <a:chExt cx="4171622" cy="19354500"/>
              </a:xfrm>
            </p:grpSpPr>
            <p:grpSp>
              <p:nvGrpSpPr>
                <p:cNvPr id="966" name="Google Shape;966;g3f2c3bdc1e0_0_699"/>
                <p:cNvGrpSpPr/>
                <p:nvPr/>
              </p:nvGrpSpPr>
              <p:grpSpPr>
                <a:xfrm>
                  <a:off x="2213483" y="5453559"/>
                  <a:ext cx="2547351" cy="19354500"/>
                  <a:chOff x="2126394" y="6201753"/>
                  <a:chExt cx="2547351" cy="19354500"/>
                </a:xfrm>
              </p:grpSpPr>
              <p:sp>
                <p:nvSpPr>
                  <p:cNvPr id="967" name="Google Shape;967;g3f2c3bdc1e0_0_69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8" name="Google Shape;968;g3f2c3bdc1e0_0_69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69" name="Google Shape;969;g3f2c3bdc1e0_0_69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0" name="Google Shape;970;g3f2c3bdc1e0_0_69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1" name="Google Shape;971;g3f2c3bdc1e0_0_69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2" name="Google Shape;972;g3f2c3bdc1e0_0_69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3" name="Google Shape;973;g3f2c3bdc1e0_0_69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4" name="Google Shape;974;g3f2c3bdc1e0_0_69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5" name="Google Shape;975;g3f2c3bdc1e0_0_69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6" name="Google Shape;976;g3f2c3bdc1e0_0_69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7" name="Google Shape;977;g3f2c3bdc1e0_0_69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8" name="Google Shape;978;g3f2c3bdc1e0_0_69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79" name="Google Shape;979;g3f2c3bdc1e0_0_69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0" name="Google Shape;980;g3f2c3bdc1e0_0_69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81" name="Google Shape;981;g3f2c3bdc1e0_0_699"/>
                <p:cNvGrpSpPr/>
                <p:nvPr/>
              </p:nvGrpSpPr>
              <p:grpSpPr>
                <a:xfrm>
                  <a:off x="589212" y="5453559"/>
                  <a:ext cx="1622103" cy="19354500"/>
                  <a:chOff x="589212" y="5453048"/>
                  <a:chExt cx="1622103" cy="19354500"/>
                </a:xfrm>
              </p:grpSpPr>
              <p:sp>
                <p:nvSpPr>
                  <p:cNvPr id="982" name="Google Shape;982;g3f2c3bdc1e0_0_69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3" name="Google Shape;983;g3f2c3bdc1e0_0_69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4" name="Google Shape;984;g3f2c3bdc1e0_0_69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5" name="Google Shape;985;g3f2c3bdc1e0_0_69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6" name="Google Shape;986;g3f2c3bdc1e0_0_69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7" name="Google Shape;987;g3f2c3bdc1e0_0_69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8" name="Google Shape;988;g3f2c3bdc1e0_0_69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89" name="Google Shape;989;g3f2c3bdc1e0_0_69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0" name="Google Shape;990;g3f2c3bdc1e0_0_69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991" name="Google Shape;991;g3f2c3bdc1e0_0_699"/>
              <p:cNvGrpSpPr/>
              <p:nvPr/>
            </p:nvGrpSpPr>
            <p:grpSpPr>
              <a:xfrm>
                <a:off x="6752314" y="4228568"/>
                <a:ext cx="911322" cy="29031869"/>
                <a:chOff x="11540841" y="6900050"/>
                <a:chExt cx="911322" cy="19543500"/>
              </a:xfrm>
            </p:grpSpPr>
            <p:sp>
              <p:nvSpPr>
                <p:cNvPr id="992" name="Google Shape;992;g3f2c3bdc1e0_0_69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3" name="Google Shape;993;g3f2c3bdc1e0_0_69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4" name="Google Shape;994;g3f2c3bdc1e0_0_69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5" name="Google Shape;995;g3f2c3bdc1e0_0_69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6" name="Google Shape;996;g3f2c3bdc1e0_0_69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997" name="Google Shape;997;g3f2c3bdc1e0_0_699"/>
              <p:cNvGrpSpPr/>
              <p:nvPr/>
            </p:nvGrpSpPr>
            <p:grpSpPr>
              <a:xfrm>
                <a:off x="7654454" y="4228555"/>
                <a:ext cx="2782652" cy="29031869"/>
                <a:chOff x="13486776" y="5144310"/>
                <a:chExt cx="2782652" cy="19543500"/>
              </a:xfrm>
            </p:grpSpPr>
            <p:sp>
              <p:nvSpPr>
                <p:cNvPr id="998" name="Google Shape;998;g3f2c3bdc1e0_0_69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999" name="Google Shape;999;g3f2c3bdc1e0_0_69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0" name="Google Shape;1000;g3f2c3bdc1e0_0_69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1" name="Google Shape;1001;g3f2c3bdc1e0_0_69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2" name="Google Shape;1002;g3f2c3bdc1e0_0_69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3" name="Google Shape;1003;g3f2c3bdc1e0_0_69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4" name="Google Shape;1004;g3f2c3bdc1e0_0_69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5" name="Google Shape;1005;g3f2c3bdc1e0_0_69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6" name="Google Shape;1006;g3f2c3bdc1e0_0_69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7" name="Google Shape;1007;g3f2c3bdc1e0_0_69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8" name="Google Shape;1008;g3f2c3bdc1e0_0_69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09" name="Google Shape;1009;g3f2c3bdc1e0_0_69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0" name="Google Shape;1010;g3f2c3bdc1e0_0_69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1" name="Google Shape;1011;g3f2c3bdc1e0_0_69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2" name="Google Shape;1012;g3f2c3bdc1e0_0_69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3" name="Google Shape;1013;g3f2c3bdc1e0_0_69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14" name="Google Shape;1014;g3f2c3bdc1e0_0_699"/>
              <p:cNvGrpSpPr/>
              <p:nvPr/>
            </p:nvGrpSpPr>
            <p:grpSpPr>
              <a:xfrm>
                <a:off x="10427923" y="4228549"/>
                <a:ext cx="4161451" cy="29031869"/>
                <a:chOff x="16176528" y="4317489"/>
                <a:chExt cx="4161451" cy="19543500"/>
              </a:xfrm>
            </p:grpSpPr>
            <p:sp>
              <p:nvSpPr>
                <p:cNvPr id="1015" name="Google Shape;1015;g3f2c3bdc1e0_0_69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6" name="Google Shape;1016;g3f2c3bdc1e0_0_69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7" name="Google Shape;1017;g3f2c3bdc1e0_0_69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8" name="Google Shape;1018;g3f2c3bdc1e0_0_69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19" name="Google Shape;1019;g3f2c3bdc1e0_0_69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0" name="Google Shape;1020;g3f2c3bdc1e0_0_69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1" name="Google Shape;1021;g3f2c3bdc1e0_0_69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2" name="Google Shape;1022;g3f2c3bdc1e0_0_69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3" name="Google Shape;1023;g3f2c3bdc1e0_0_69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4" name="Google Shape;1024;g3f2c3bdc1e0_0_69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5" name="Google Shape;1025;g3f2c3bdc1e0_0_69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6" name="Google Shape;1026;g3f2c3bdc1e0_0_69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7" name="Google Shape;1027;g3f2c3bdc1e0_0_69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8" name="Google Shape;1028;g3f2c3bdc1e0_0_69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29" name="Google Shape;1029;g3f2c3bdc1e0_0_69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0" name="Google Shape;1030;g3f2c3bdc1e0_0_69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1" name="Google Shape;1031;g3f2c3bdc1e0_0_69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2" name="Google Shape;1032;g3f2c3bdc1e0_0_69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3" name="Google Shape;1033;g3f2c3bdc1e0_0_69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4" name="Google Shape;1034;g3f2c3bdc1e0_0_69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5" name="Google Shape;1035;g3f2c3bdc1e0_0_69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6" name="Google Shape;1036;g3f2c3bdc1e0_0_69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37" name="Google Shape;1037;g3f2c3bdc1e0_0_69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38" name="Google Shape;1038;g3f2c3bdc1e0_0_699"/>
            <p:cNvGrpSpPr/>
            <p:nvPr/>
          </p:nvGrpSpPr>
          <p:grpSpPr>
            <a:xfrm>
              <a:off x="16916435" y="4540806"/>
              <a:ext cx="16002389" cy="2418359"/>
              <a:chOff x="1874938" y="4228518"/>
              <a:chExt cx="12714436" cy="29031919"/>
            </a:xfrm>
          </p:grpSpPr>
          <p:grpSp>
            <p:nvGrpSpPr>
              <p:cNvPr id="1039" name="Google Shape;1039;g3f2c3bdc1e0_0_699"/>
              <p:cNvGrpSpPr/>
              <p:nvPr/>
            </p:nvGrpSpPr>
            <p:grpSpPr>
              <a:xfrm>
                <a:off x="1874938" y="4228545"/>
                <a:ext cx="724122" cy="29031869"/>
                <a:chOff x="6763779" y="3610074"/>
                <a:chExt cx="724122" cy="19543500"/>
              </a:xfrm>
            </p:grpSpPr>
            <p:sp>
              <p:nvSpPr>
                <p:cNvPr id="1040" name="Google Shape;1040;g3f2c3bdc1e0_0_699"/>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1" name="Google Shape;1041;g3f2c3bdc1e0_0_699"/>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2" name="Google Shape;1042;g3f2c3bdc1e0_0_699"/>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3" name="Google Shape;1043;g3f2c3bdc1e0_0_699"/>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44" name="Google Shape;1044;g3f2c3bdc1e0_0_699"/>
              <p:cNvGrpSpPr/>
              <p:nvPr/>
            </p:nvGrpSpPr>
            <p:grpSpPr>
              <a:xfrm>
                <a:off x="2589876" y="4228518"/>
                <a:ext cx="4171622" cy="29031750"/>
                <a:chOff x="589212" y="5453559"/>
                <a:chExt cx="4171622" cy="19354500"/>
              </a:xfrm>
            </p:grpSpPr>
            <p:grpSp>
              <p:nvGrpSpPr>
                <p:cNvPr id="1045" name="Google Shape;1045;g3f2c3bdc1e0_0_699"/>
                <p:cNvGrpSpPr/>
                <p:nvPr/>
              </p:nvGrpSpPr>
              <p:grpSpPr>
                <a:xfrm>
                  <a:off x="2213483" y="5453559"/>
                  <a:ext cx="2547351" cy="19354500"/>
                  <a:chOff x="2126394" y="6201753"/>
                  <a:chExt cx="2547351" cy="19354500"/>
                </a:xfrm>
              </p:grpSpPr>
              <p:sp>
                <p:nvSpPr>
                  <p:cNvPr id="1046" name="Google Shape;1046;g3f2c3bdc1e0_0_699"/>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7" name="Google Shape;1047;g3f2c3bdc1e0_0_699"/>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8" name="Google Shape;1048;g3f2c3bdc1e0_0_699"/>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49" name="Google Shape;1049;g3f2c3bdc1e0_0_699"/>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0" name="Google Shape;1050;g3f2c3bdc1e0_0_699"/>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1" name="Google Shape;1051;g3f2c3bdc1e0_0_699"/>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2" name="Google Shape;1052;g3f2c3bdc1e0_0_699"/>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3" name="Google Shape;1053;g3f2c3bdc1e0_0_699"/>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4" name="Google Shape;1054;g3f2c3bdc1e0_0_699"/>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5" name="Google Shape;1055;g3f2c3bdc1e0_0_699"/>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6" name="Google Shape;1056;g3f2c3bdc1e0_0_699"/>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7" name="Google Shape;1057;g3f2c3bdc1e0_0_699"/>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8" name="Google Shape;1058;g3f2c3bdc1e0_0_699"/>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59" name="Google Shape;1059;g3f2c3bdc1e0_0_699"/>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60" name="Google Shape;1060;g3f2c3bdc1e0_0_699"/>
                <p:cNvGrpSpPr/>
                <p:nvPr/>
              </p:nvGrpSpPr>
              <p:grpSpPr>
                <a:xfrm>
                  <a:off x="589212" y="5453559"/>
                  <a:ext cx="1622103" cy="19354500"/>
                  <a:chOff x="589212" y="5453048"/>
                  <a:chExt cx="1622103" cy="19354500"/>
                </a:xfrm>
              </p:grpSpPr>
              <p:sp>
                <p:nvSpPr>
                  <p:cNvPr id="1061" name="Google Shape;1061;g3f2c3bdc1e0_0_699"/>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2" name="Google Shape;1062;g3f2c3bdc1e0_0_699"/>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3" name="Google Shape;1063;g3f2c3bdc1e0_0_699"/>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4" name="Google Shape;1064;g3f2c3bdc1e0_0_699"/>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5" name="Google Shape;1065;g3f2c3bdc1e0_0_699"/>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6" name="Google Shape;1066;g3f2c3bdc1e0_0_699"/>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7" name="Google Shape;1067;g3f2c3bdc1e0_0_699"/>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8" name="Google Shape;1068;g3f2c3bdc1e0_0_699"/>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69" name="Google Shape;1069;g3f2c3bdc1e0_0_699"/>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070" name="Google Shape;1070;g3f2c3bdc1e0_0_699"/>
              <p:cNvGrpSpPr/>
              <p:nvPr/>
            </p:nvGrpSpPr>
            <p:grpSpPr>
              <a:xfrm>
                <a:off x="6752314" y="4228568"/>
                <a:ext cx="911322" cy="29031869"/>
                <a:chOff x="11540841" y="6900050"/>
                <a:chExt cx="911322" cy="19543500"/>
              </a:xfrm>
            </p:grpSpPr>
            <p:sp>
              <p:nvSpPr>
                <p:cNvPr id="1071" name="Google Shape;1071;g3f2c3bdc1e0_0_699"/>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2" name="Google Shape;1072;g3f2c3bdc1e0_0_699"/>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3" name="Google Shape;1073;g3f2c3bdc1e0_0_699"/>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4" name="Google Shape;1074;g3f2c3bdc1e0_0_699"/>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5" name="Google Shape;1075;g3f2c3bdc1e0_0_699"/>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76" name="Google Shape;1076;g3f2c3bdc1e0_0_699"/>
              <p:cNvGrpSpPr/>
              <p:nvPr/>
            </p:nvGrpSpPr>
            <p:grpSpPr>
              <a:xfrm>
                <a:off x="7654454" y="4228555"/>
                <a:ext cx="2782652" cy="29031869"/>
                <a:chOff x="13486776" y="5144310"/>
                <a:chExt cx="2782652" cy="19543500"/>
              </a:xfrm>
            </p:grpSpPr>
            <p:sp>
              <p:nvSpPr>
                <p:cNvPr id="1077" name="Google Shape;1077;g3f2c3bdc1e0_0_699"/>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8" name="Google Shape;1078;g3f2c3bdc1e0_0_699"/>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79" name="Google Shape;1079;g3f2c3bdc1e0_0_699"/>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0" name="Google Shape;1080;g3f2c3bdc1e0_0_699"/>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1" name="Google Shape;1081;g3f2c3bdc1e0_0_699"/>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2" name="Google Shape;1082;g3f2c3bdc1e0_0_699"/>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3" name="Google Shape;1083;g3f2c3bdc1e0_0_699"/>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4" name="Google Shape;1084;g3f2c3bdc1e0_0_699"/>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5" name="Google Shape;1085;g3f2c3bdc1e0_0_699"/>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6" name="Google Shape;1086;g3f2c3bdc1e0_0_699"/>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7" name="Google Shape;1087;g3f2c3bdc1e0_0_699"/>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8" name="Google Shape;1088;g3f2c3bdc1e0_0_699"/>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89" name="Google Shape;1089;g3f2c3bdc1e0_0_699"/>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0" name="Google Shape;1090;g3f2c3bdc1e0_0_699"/>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1" name="Google Shape;1091;g3f2c3bdc1e0_0_699"/>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2" name="Google Shape;1092;g3f2c3bdc1e0_0_699"/>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093" name="Google Shape;1093;g3f2c3bdc1e0_0_699"/>
              <p:cNvGrpSpPr/>
              <p:nvPr/>
            </p:nvGrpSpPr>
            <p:grpSpPr>
              <a:xfrm>
                <a:off x="10427923" y="4228549"/>
                <a:ext cx="4161451" cy="29031869"/>
                <a:chOff x="16176528" y="4317489"/>
                <a:chExt cx="4161451" cy="19543500"/>
              </a:xfrm>
            </p:grpSpPr>
            <p:sp>
              <p:nvSpPr>
                <p:cNvPr id="1094" name="Google Shape;1094;g3f2c3bdc1e0_0_699"/>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5" name="Google Shape;1095;g3f2c3bdc1e0_0_699"/>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6" name="Google Shape;1096;g3f2c3bdc1e0_0_699"/>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7" name="Google Shape;1097;g3f2c3bdc1e0_0_699"/>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8" name="Google Shape;1098;g3f2c3bdc1e0_0_699"/>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099" name="Google Shape;1099;g3f2c3bdc1e0_0_699"/>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0" name="Google Shape;1100;g3f2c3bdc1e0_0_699"/>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1" name="Google Shape;1101;g3f2c3bdc1e0_0_699"/>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2" name="Google Shape;1102;g3f2c3bdc1e0_0_699"/>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3" name="Google Shape;1103;g3f2c3bdc1e0_0_699"/>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4" name="Google Shape;1104;g3f2c3bdc1e0_0_699"/>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5" name="Google Shape;1105;g3f2c3bdc1e0_0_699"/>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6" name="Google Shape;1106;g3f2c3bdc1e0_0_699"/>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7" name="Google Shape;1107;g3f2c3bdc1e0_0_699"/>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8" name="Google Shape;1108;g3f2c3bdc1e0_0_699"/>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09" name="Google Shape;1109;g3f2c3bdc1e0_0_699"/>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0" name="Google Shape;1110;g3f2c3bdc1e0_0_699"/>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1" name="Google Shape;1111;g3f2c3bdc1e0_0_699"/>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2" name="Google Shape;1112;g3f2c3bdc1e0_0_699"/>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3" name="Google Shape;1113;g3f2c3bdc1e0_0_699"/>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4" name="Google Shape;1114;g3f2c3bdc1e0_0_699"/>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5" name="Google Shape;1115;g3f2c3bdc1e0_0_699"/>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16" name="Google Shape;1116;g3f2c3bdc1e0_0_699"/>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117" name="Google Shape;1117;g3f2c3bdc1e0_0_699"/>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18" name="Google Shape;1118;g3f2c3bdc1e0_0_699"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1119" name="Google Shape;1119;g3f2c3bdc1e0_0_699"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1120" name="Google Shape;1120;g3f2c3bdc1e0_0_699"/>
          <p:cNvSpPr txBox="1"/>
          <p:nvPr/>
        </p:nvSpPr>
        <p:spPr>
          <a:xfrm>
            <a:off x="5934410" y="6480374"/>
            <a:ext cx="3315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
        <p:nvSpPr>
          <p:cNvPr id="1121" name="Google Shape;1121;g3f2c3bdc1e0_0_69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6</a:t>
            </a:fld>
            <a:endParaRPr/>
          </a:p>
        </p:txBody>
      </p:sp>
      <p:pic>
        <p:nvPicPr>
          <p:cNvPr id="1122" name="Google Shape;1122;g3f2c3bdc1e0_0_699"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1123" name="Google Shape;1123;g3f2c3bdc1e0_0_699"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1124" name="Google Shape;1124;g3f2c3bdc1e0_0_699"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1125" name="Google Shape;1125;g3f2c3bdc1e0_0_699"/>
          <p:cNvSpPr txBox="1"/>
          <p:nvPr/>
        </p:nvSpPr>
        <p:spPr>
          <a:xfrm>
            <a:off x="114752" y="1612650"/>
            <a:ext cx="4688700" cy="3632700"/>
          </a:xfrm>
          <a:prstGeom prst="rect">
            <a:avLst/>
          </a:prstGeom>
          <a:noFill/>
          <a:ln>
            <a:noFill/>
          </a:ln>
        </p:spPr>
        <p:txBody>
          <a:bodyPr spcFirstLastPara="1" wrap="square" lIns="91425" tIns="91425" rIns="91425" bIns="91425" anchor="t" anchorCtr="0">
            <a:spAutoFit/>
          </a:bodyPr>
          <a:lstStyle/>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Rubidium-85 (with Rb-87) </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sng" strike="noStrike" cap="none">
                <a:solidFill>
                  <a:schemeClr val="dk1"/>
                </a:solidFill>
                <a:latin typeface="Calibri"/>
                <a:ea typeface="Calibri"/>
                <a:cs typeface="Calibri"/>
                <a:sym typeface="Calibri"/>
              </a:rPr>
              <a:t>780 nm</a:t>
            </a:r>
            <a:r>
              <a:rPr lang="en-US" sz="2800" b="0" i="0" u="none" strike="noStrike" cap="none">
                <a:solidFill>
                  <a:schemeClr val="dk1"/>
                </a:solidFill>
                <a:latin typeface="Calibri"/>
                <a:ea typeface="Calibri"/>
                <a:cs typeface="Calibri"/>
                <a:sym typeface="Calibri"/>
              </a:rPr>
              <a:t> infrared laser</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Saturated Absorption Spectroscopy (SAS)</a:t>
            </a:r>
            <a:endParaRPr sz="2800" b="0" i="0" u="none" strike="noStrike" cap="none">
              <a:solidFill>
                <a:schemeClr val="dk1"/>
              </a:solidFill>
              <a:latin typeface="Calibri"/>
              <a:ea typeface="Calibri"/>
              <a:cs typeface="Calibri"/>
              <a:sym typeface="Calibri"/>
            </a:endParaRPr>
          </a:p>
          <a:p>
            <a:pPr marL="457200" marR="0" lvl="0" indent="-406400" algn="l" rtl="0">
              <a:lnSpc>
                <a:spcPct val="100000"/>
              </a:lnSpc>
              <a:spcBef>
                <a:spcPts val="0"/>
              </a:spcBef>
              <a:spcAft>
                <a:spcPts val="0"/>
              </a:spcAft>
              <a:buClr>
                <a:schemeClr val="dk1"/>
              </a:buClr>
              <a:buSzPts val="2800"/>
              <a:buFont typeface="Calibri"/>
              <a:buChar char="●"/>
            </a:pPr>
            <a:r>
              <a:rPr lang="en-US" sz="2800" b="0" i="0" u="none" strike="noStrike" cap="none">
                <a:solidFill>
                  <a:schemeClr val="dk1"/>
                </a:solidFill>
                <a:latin typeface="Calibri"/>
                <a:ea typeface="Calibri"/>
                <a:cs typeface="Calibri"/>
                <a:sym typeface="Calibri"/>
              </a:rPr>
              <a:t>Utilizes the Linien software to control drift and lock onto the</a:t>
            </a:r>
            <a:r>
              <a:rPr lang="en-US" sz="2800" b="0" i="0" u="none" strike="noStrike" cap="none">
                <a:solidFill>
                  <a:schemeClr val="dk1"/>
                </a:solidFill>
                <a:highlight>
                  <a:srgbClr val="FFFF00"/>
                </a:highlight>
                <a:latin typeface="Calibri"/>
                <a:ea typeface="Calibri"/>
                <a:cs typeface="Calibri"/>
                <a:sym typeface="Calibri"/>
              </a:rPr>
              <a:t> F = 3 → F’ = 4 </a:t>
            </a:r>
            <a:r>
              <a:rPr lang="en-US" sz="2800" b="0" i="0" u="none" strike="noStrike" cap="none">
                <a:solidFill>
                  <a:schemeClr val="dk1"/>
                </a:solidFill>
                <a:latin typeface="Calibri"/>
                <a:ea typeface="Calibri"/>
                <a:cs typeface="Calibri"/>
                <a:sym typeface="Calibri"/>
              </a:rPr>
              <a:t>cooling transition</a:t>
            </a:r>
            <a:endParaRPr sz="2800" b="0" i="0" u="none" strike="noStrike" cap="none">
              <a:solidFill>
                <a:schemeClr val="dk1"/>
              </a:solidFill>
              <a:latin typeface="Calibri"/>
              <a:ea typeface="Calibri"/>
              <a:cs typeface="Calibri"/>
              <a:sym typeface="Calibri"/>
            </a:endParaRPr>
          </a:p>
        </p:txBody>
      </p:sp>
      <p:sp>
        <p:nvSpPr>
          <p:cNvPr id="1126" name="Google Shape;1126;g3f2c3bdc1e0_0_699"/>
          <p:cNvSpPr txBox="1"/>
          <p:nvPr/>
        </p:nvSpPr>
        <p:spPr>
          <a:xfrm>
            <a:off x="3053443" y="3332262"/>
            <a:ext cx="6106884"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1127" name="Google Shape;1127;g3f2c3bdc1e0_0_699"/>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1128" name="Google Shape;1128;g3f2c3bdc1e0_0_699"/>
          <p:cNvPicPr preferRelativeResize="0"/>
          <p:nvPr/>
        </p:nvPicPr>
        <p:blipFill rotWithShape="1">
          <a:blip r:embed="rId8">
            <a:alphaModFix/>
          </a:blip>
          <a:srcRect/>
          <a:stretch/>
        </p:blipFill>
        <p:spPr>
          <a:xfrm>
            <a:off x="7865607" y="4114498"/>
            <a:ext cx="4289625" cy="2198680"/>
          </a:xfrm>
          <a:prstGeom prst="rect">
            <a:avLst/>
          </a:prstGeom>
          <a:noFill/>
          <a:ln>
            <a:noFill/>
          </a:ln>
        </p:spPr>
      </p:pic>
      <p:pic>
        <p:nvPicPr>
          <p:cNvPr id="1129" name="Google Shape;1129;g3f2c3bdc1e0_0_699"/>
          <p:cNvPicPr preferRelativeResize="0"/>
          <p:nvPr/>
        </p:nvPicPr>
        <p:blipFill rotWithShape="1">
          <a:blip r:embed="rId9">
            <a:alphaModFix/>
          </a:blip>
          <a:srcRect l="18" r="4062"/>
          <a:stretch/>
        </p:blipFill>
        <p:spPr>
          <a:xfrm>
            <a:off x="7853310" y="1554693"/>
            <a:ext cx="4297680" cy="2519380"/>
          </a:xfrm>
          <a:prstGeom prst="rect">
            <a:avLst/>
          </a:prstGeom>
          <a:noFill/>
          <a:ln>
            <a:noFill/>
          </a:ln>
        </p:spPr>
      </p:pic>
      <p:pic>
        <p:nvPicPr>
          <p:cNvPr id="1130" name="Google Shape;1130;g3f2c3bdc1e0_0_699" descr="NSF_logo.png (1722×1731)"/>
          <p:cNvPicPr preferRelativeResize="0"/>
          <p:nvPr/>
        </p:nvPicPr>
        <p:blipFill rotWithShape="1">
          <a:blip r:embed="rId10">
            <a:alphaModFix/>
          </a:blip>
          <a:srcRect/>
          <a:stretch/>
        </p:blipFill>
        <p:spPr>
          <a:xfrm>
            <a:off x="1700127" y="-4248"/>
            <a:ext cx="861498" cy="866001"/>
          </a:xfrm>
          <a:prstGeom prst="rect">
            <a:avLst/>
          </a:prstGeom>
          <a:noFill/>
          <a:ln>
            <a:noFill/>
          </a:ln>
        </p:spPr>
      </p:pic>
      <p:sp>
        <p:nvSpPr>
          <p:cNvPr id="1131" name="Google Shape;1131;g3f2c3bdc1e0_0_699"/>
          <p:cNvSpPr txBox="1">
            <a:spLocks noGrp="1"/>
          </p:cNvSpPr>
          <p:nvPr>
            <p:ph type="title"/>
          </p:nvPr>
        </p:nvSpPr>
        <p:spPr>
          <a:xfrm>
            <a:off x="2663250" y="427779"/>
            <a:ext cx="6865500" cy="1850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1400"/>
              <a:buFont typeface="Calibri"/>
              <a:buNone/>
            </a:pPr>
            <a:r>
              <a:rPr lang="en-US" sz="3600" u="sng">
                <a:latin typeface="Calibri"/>
                <a:ea typeface="Calibri"/>
                <a:cs typeface="Calibri"/>
                <a:sym typeface="Calibri"/>
              </a:rPr>
              <a:t>The Magneto-Optical Trap (MOT)</a:t>
            </a:r>
            <a:endParaRPr sz="3600" u="sng">
              <a:latin typeface="Calibri"/>
              <a:ea typeface="Calibri"/>
              <a:cs typeface="Calibri"/>
              <a:sym typeface="Calibri"/>
            </a:endParaRPr>
          </a:p>
          <a:p>
            <a:pPr marL="0" lvl="0" indent="0" algn="l" rtl="0">
              <a:lnSpc>
                <a:spcPct val="90000"/>
              </a:lnSpc>
              <a:spcBef>
                <a:spcPts val="0"/>
              </a:spcBef>
              <a:spcAft>
                <a:spcPts val="0"/>
              </a:spcAft>
              <a:buClr>
                <a:schemeClr val="dk1"/>
              </a:buClr>
              <a:buSzPts val="1400"/>
              <a:buFont typeface="Calibri"/>
              <a:buNone/>
            </a:pPr>
            <a:endParaRPr/>
          </a:p>
        </p:txBody>
      </p:sp>
      <p:grpSp>
        <p:nvGrpSpPr>
          <p:cNvPr id="1132" name="Google Shape;1132;g3f2c3bdc1e0_0_699"/>
          <p:cNvGrpSpPr/>
          <p:nvPr/>
        </p:nvGrpSpPr>
        <p:grpSpPr>
          <a:xfrm>
            <a:off x="8801800" y="5783197"/>
            <a:ext cx="2321700" cy="422378"/>
            <a:chOff x="8801800" y="5783197"/>
            <a:chExt cx="2321700" cy="422378"/>
          </a:xfrm>
        </p:grpSpPr>
        <p:sp>
          <p:nvSpPr>
            <p:cNvPr id="1133" name="Google Shape;1133;g3f2c3bdc1e0_0_699"/>
            <p:cNvSpPr/>
            <p:nvPr/>
          </p:nvSpPr>
          <p:spPr>
            <a:xfrm>
              <a:off x="8801800" y="5836275"/>
              <a:ext cx="2321700" cy="369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34" name="Google Shape;1134;g3f2c3bdc1e0_0_699"/>
            <p:cNvSpPr txBox="1"/>
            <p:nvPr/>
          </p:nvSpPr>
          <p:spPr>
            <a:xfrm>
              <a:off x="8960553" y="5783197"/>
              <a:ext cx="21135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Atomic Vapor Cell</a:t>
              </a:r>
              <a:endParaRPr sz="1800" b="0" i="0" u="none" strike="noStrike" cap="none">
                <a:solidFill>
                  <a:schemeClr val="dk1"/>
                </a:solidFill>
                <a:latin typeface="Calibri"/>
                <a:ea typeface="Calibri"/>
                <a:cs typeface="Calibri"/>
                <a:sym typeface="Calibri"/>
              </a:endParaRPr>
            </a:p>
          </p:txBody>
        </p:sp>
      </p:grpSp>
      <p:pic>
        <p:nvPicPr>
          <p:cNvPr id="1135" name="Google Shape;1135;g3f2c3bdc1e0_0_699"/>
          <p:cNvPicPr preferRelativeResize="0"/>
          <p:nvPr/>
        </p:nvPicPr>
        <p:blipFill rotWithShape="1">
          <a:blip r:embed="rId11">
            <a:alphaModFix/>
          </a:blip>
          <a:srcRect l="20756" r="8811"/>
          <a:stretch/>
        </p:blipFill>
        <p:spPr>
          <a:xfrm rot="10800000">
            <a:off x="4962049" y="2259474"/>
            <a:ext cx="2807901" cy="2990076"/>
          </a:xfrm>
          <a:prstGeom prst="rect">
            <a:avLst/>
          </a:prstGeom>
          <a:noFill/>
          <a:ln>
            <a:noFill/>
          </a:ln>
        </p:spPr>
      </p:pic>
      <p:grpSp>
        <p:nvGrpSpPr>
          <p:cNvPr id="1136" name="Google Shape;1136;g3f2c3bdc1e0_0_699"/>
          <p:cNvGrpSpPr/>
          <p:nvPr/>
        </p:nvGrpSpPr>
        <p:grpSpPr>
          <a:xfrm>
            <a:off x="5167000" y="4881272"/>
            <a:ext cx="2374800" cy="414503"/>
            <a:chOff x="5167000" y="4881272"/>
            <a:chExt cx="2374800" cy="414503"/>
          </a:xfrm>
        </p:grpSpPr>
        <p:sp>
          <p:nvSpPr>
            <p:cNvPr id="1137" name="Google Shape;1137;g3f2c3bdc1e0_0_699"/>
            <p:cNvSpPr/>
            <p:nvPr/>
          </p:nvSpPr>
          <p:spPr>
            <a:xfrm>
              <a:off x="5173675" y="4926475"/>
              <a:ext cx="2321700" cy="369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138" name="Google Shape;1138;g3f2c3bdc1e0_0_699"/>
            <p:cNvSpPr txBox="1"/>
            <p:nvPr/>
          </p:nvSpPr>
          <p:spPr>
            <a:xfrm>
              <a:off x="5167000" y="4881272"/>
              <a:ext cx="2374800" cy="36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MOT Vacuum Chamber</a:t>
              </a:r>
              <a:endParaRPr sz="18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43"/>
        <p:cNvGrpSpPr/>
        <p:nvPr/>
      </p:nvGrpSpPr>
      <p:grpSpPr>
        <a:xfrm>
          <a:off x="0" y="0"/>
          <a:ext cx="0" cy="0"/>
          <a:chOff x="0" y="0"/>
          <a:chExt cx="0" cy="0"/>
        </a:xfrm>
      </p:grpSpPr>
      <p:sp>
        <p:nvSpPr>
          <p:cNvPr id="1144" name="Google Shape;1144;g3ef1a4d6401_0_1055"/>
          <p:cNvSpPr txBox="1">
            <a:spLocks noGrp="1"/>
          </p:cNvSpPr>
          <p:nvPr>
            <p:ph type="title"/>
          </p:nvPr>
        </p:nvSpPr>
        <p:spPr>
          <a:xfrm>
            <a:off x="1460663" y="405450"/>
            <a:ext cx="9722400" cy="1879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u="sng">
                <a:latin typeface="Calibri"/>
                <a:ea typeface="Calibri"/>
                <a:cs typeface="Calibri"/>
                <a:sym typeface="Calibri"/>
              </a:rPr>
              <a:t>Saturated Absorption Spectroscopy (SAS)</a:t>
            </a:r>
            <a:endParaRPr sz="3600" u="sng">
              <a:solidFill>
                <a:srgbClr val="D52E27"/>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1145" name="Google Shape;1145;g3ef1a4d6401_0_1055"/>
          <p:cNvGrpSpPr/>
          <p:nvPr/>
        </p:nvGrpSpPr>
        <p:grpSpPr>
          <a:xfrm>
            <a:off x="-7700" y="6324841"/>
            <a:ext cx="12206290" cy="332283"/>
            <a:chOff x="931692" y="4540806"/>
            <a:chExt cx="31987132" cy="2418359"/>
          </a:xfrm>
        </p:grpSpPr>
        <p:grpSp>
          <p:nvGrpSpPr>
            <p:cNvPr id="1146" name="Google Shape;1146;g3ef1a4d6401_0_1055"/>
            <p:cNvGrpSpPr/>
            <p:nvPr/>
          </p:nvGrpSpPr>
          <p:grpSpPr>
            <a:xfrm>
              <a:off x="931692" y="4540806"/>
              <a:ext cx="16002389" cy="2418359"/>
              <a:chOff x="1874938" y="4228518"/>
              <a:chExt cx="12714436" cy="29031919"/>
            </a:xfrm>
          </p:grpSpPr>
          <p:grpSp>
            <p:nvGrpSpPr>
              <p:cNvPr id="1147" name="Google Shape;1147;g3ef1a4d6401_0_1055"/>
              <p:cNvGrpSpPr/>
              <p:nvPr/>
            </p:nvGrpSpPr>
            <p:grpSpPr>
              <a:xfrm>
                <a:off x="1874938" y="4228545"/>
                <a:ext cx="724122" cy="29031869"/>
                <a:chOff x="6763779" y="3610074"/>
                <a:chExt cx="724122" cy="19543500"/>
              </a:xfrm>
            </p:grpSpPr>
            <p:sp>
              <p:nvSpPr>
                <p:cNvPr id="1148" name="Google Shape;1148;g3ef1a4d6401_0_105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49" name="Google Shape;1149;g3ef1a4d6401_0_105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0" name="Google Shape;1150;g3ef1a4d6401_0_105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1" name="Google Shape;1151;g3ef1a4d6401_0_105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52" name="Google Shape;1152;g3ef1a4d6401_0_1055"/>
              <p:cNvGrpSpPr/>
              <p:nvPr/>
            </p:nvGrpSpPr>
            <p:grpSpPr>
              <a:xfrm>
                <a:off x="2589876" y="4228518"/>
                <a:ext cx="4171622" cy="29031750"/>
                <a:chOff x="589212" y="5453559"/>
                <a:chExt cx="4171622" cy="19354500"/>
              </a:xfrm>
            </p:grpSpPr>
            <p:grpSp>
              <p:nvGrpSpPr>
                <p:cNvPr id="1153" name="Google Shape;1153;g3ef1a4d6401_0_1055"/>
                <p:cNvGrpSpPr/>
                <p:nvPr/>
              </p:nvGrpSpPr>
              <p:grpSpPr>
                <a:xfrm>
                  <a:off x="2213483" y="5453559"/>
                  <a:ext cx="2547351" cy="19354500"/>
                  <a:chOff x="2126394" y="6201753"/>
                  <a:chExt cx="2547351" cy="19354500"/>
                </a:xfrm>
              </p:grpSpPr>
              <p:sp>
                <p:nvSpPr>
                  <p:cNvPr id="1154" name="Google Shape;1154;g3ef1a4d6401_0_105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5" name="Google Shape;1155;g3ef1a4d6401_0_105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6" name="Google Shape;1156;g3ef1a4d6401_0_105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7" name="Google Shape;1157;g3ef1a4d6401_0_105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8" name="Google Shape;1158;g3ef1a4d6401_0_105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59" name="Google Shape;1159;g3ef1a4d6401_0_105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0" name="Google Shape;1160;g3ef1a4d6401_0_105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1" name="Google Shape;1161;g3ef1a4d6401_0_105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2" name="Google Shape;1162;g3ef1a4d6401_0_105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3" name="Google Shape;1163;g3ef1a4d6401_0_105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4" name="Google Shape;1164;g3ef1a4d6401_0_105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5" name="Google Shape;1165;g3ef1a4d6401_0_105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6" name="Google Shape;1166;g3ef1a4d6401_0_105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67" name="Google Shape;1167;g3ef1a4d6401_0_105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68" name="Google Shape;1168;g3ef1a4d6401_0_1055"/>
                <p:cNvGrpSpPr/>
                <p:nvPr/>
              </p:nvGrpSpPr>
              <p:grpSpPr>
                <a:xfrm>
                  <a:off x="589212" y="5453559"/>
                  <a:ext cx="1622103" cy="19354500"/>
                  <a:chOff x="589212" y="5453048"/>
                  <a:chExt cx="1622103" cy="19354500"/>
                </a:xfrm>
              </p:grpSpPr>
              <p:sp>
                <p:nvSpPr>
                  <p:cNvPr id="1169" name="Google Shape;1169;g3ef1a4d6401_0_105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0" name="Google Shape;1170;g3ef1a4d6401_0_105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1" name="Google Shape;1171;g3ef1a4d6401_0_105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2" name="Google Shape;1172;g3ef1a4d6401_0_105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3" name="Google Shape;1173;g3ef1a4d6401_0_105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4" name="Google Shape;1174;g3ef1a4d6401_0_105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5" name="Google Shape;1175;g3ef1a4d6401_0_105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6" name="Google Shape;1176;g3ef1a4d6401_0_105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77" name="Google Shape;1177;g3ef1a4d6401_0_105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178" name="Google Shape;1178;g3ef1a4d6401_0_1055"/>
              <p:cNvGrpSpPr/>
              <p:nvPr/>
            </p:nvGrpSpPr>
            <p:grpSpPr>
              <a:xfrm>
                <a:off x="6752314" y="4228568"/>
                <a:ext cx="911322" cy="29031869"/>
                <a:chOff x="11540841" y="6900050"/>
                <a:chExt cx="911322" cy="19543500"/>
              </a:xfrm>
            </p:grpSpPr>
            <p:sp>
              <p:nvSpPr>
                <p:cNvPr id="1179" name="Google Shape;1179;g3ef1a4d6401_0_105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0" name="Google Shape;1180;g3ef1a4d6401_0_105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1" name="Google Shape;1181;g3ef1a4d6401_0_105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2" name="Google Shape;1182;g3ef1a4d6401_0_105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3" name="Google Shape;1183;g3ef1a4d6401_0_105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184" name="Google Shape;1184;g3ef1a4d6401_0_1055"/>
              <p:cNvGrpSpPr/>
              <p:nvPr/>
            </p:nvGrpSpPr>
            <p:grpSpPr>
              <a:xfrm>
                <a:off x="7654454" y="4228555"/>
                <a:ext cx="2782652" cy="29031869"/>
                <a:chOff x="13486776" y="5144310"/>
                <a:chExt cx="2782652" cy="19543500"/>
              </a:xfrm>
            </p:grpSpPr>
            <p:sp>
              <p:nvSpPr>
                <p:cNvPr id="1185" name="Google Shape;1185;g3ef1a4d6401_0_105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6" name="Google Shape;1186;g3ef1a4d6401_0_105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7" name="Google Shape;1187;g3ef1a4d6401_0_105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8" name="Google Shape;1188;g3ef1a4d6401_0_105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89" name="Google Shape;1189;g3ef1a4d6401_0_105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0" name="Google Shape;1190;g3ef1a4d6401_0_105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1" name="Google Shape;1191;g3ef1a4d6401_0_105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2" name="Google Shape;1192;g3ef1a4d6401_0_105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3" name="Google Shape;1193;g3ef1a4d6401_0_105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4" name="Google Shape;1194;g3ef1a4d6401_0_105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5" name="Google Shape;1195;g3ef1a4d6401_0_105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6" name="Google Shape;1196;g3ef1a4d6401_0_105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7" name="Google Shape;1197;g3ef1a4d6401_0_105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8" name="Google Shape;1198;g3ef1a4d6401_0_105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199" name="Google Shape;1199;g3ef1a4d6401_0_105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0" name="Google Shape;1200;g3ef1a4d6401_0_105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201" name="Google Shape;1201;g3ef1a4d6401_0_1055"/>
              <p:cNvGrpSpPr/>
              <p:nvPr/>
            </p:nvGrpSpPr>
            <p:grpSpPr>
              <a:xfrm>
                <a:off x="10427923" y="4228549"/>
                <a:ext cx="4161451" cy="29031869"/>
                <a:chOff x="16176528" y="4317489"/>
                <a:chExt cx="4161451" cy="19543500"/>
              </a:xfrm>
            </p:grpSpPr>
            <p:sp>
              <p:nvSpPr>
                <p:cNvPr id="1202" name="Google Shape;1202;g3ef1a4d6401_0_105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3" name="Google Shape;1203;g3ef1a4d6401_0_105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4" name="Google Shape;1204;g3ef1a4d6401_0_105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5" name="Google Shape;1205;g3ef1a4d6401_0_105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6" name="Google Shape;1206;g3ef1a4d6401_0_105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7" name="Google Shape;1207;g3ef1a4d6401_0_105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8" name="Google Shape;1208;g3ef1a4d6401_0_105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09" name="Google Shape;1209;g3ef1a4d6401_0_105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0" name="Google Shape;1210;g3ef1a4d6401_0_105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1" name="Google Shape;1211;g3ef1a4d6401_0_105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2" name="Google Shape;1212;g3ef1a4d6401_0_105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3" name="Google Shape;1213;g3ef1a4d6401_0_105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4" name="Google Shape;1214;g3ef1a4d6401_0_105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5" name="Google Shape;1215;g3ef1a4d6401_0_105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6" name="Google Shape;1216;g3ef1a4d6401_0_105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7" name="Google Shape;1217;g3ef1a4d6401_0_105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8" name="Google Shape;1218;g3ef1a4d6401_0_105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19" name="Google Shape;1219;g3ef1a4d6401_0_105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0" name="Google Shape;1220;g3ef1a4d6401_0_105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1" name="Google Shape;1221;g3ef1a4d6401_0_105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2" name="Google Shape;1222;g3ef1a4d6401_0_105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3" name="Google Shape;1223;g3ef1a4d6401_0_105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4" name="Google Shape;1224;g3ef1a4d6401_0_105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225" name="Google Shape;1225;g3ef1a4d6401_0_1055"/>
            <p:cNvGrpSpPr/>
            <p:nvPr/>
          </p:nvGrpSpPr>
          <p:grpSpPr>
            <a:xfrm>
              <a:off x="16916435" y="4540806"/>
              <a:ext cx="16002389" cy="2418359"/>
              <a:chOff x="1874938" y="4228518"/>
              <a:chExt cx="12714436" cy="29031919"/>
            </a:xfrm>
          </p:grpSpPr>
          <p:grpSp>
            <p:nvGrpSpPr>
              <p:cNvPr id="1226" name="Google Shape;1226;g3ef1a4d6401_0_1055"/>
              <p:cNvGrpSpPr/>
              <p:nvPr/>
            </p:nvGrpSpPr>
            <p:grpSpPr>
              <a:xfrm>
                <a:off x="1874938" y="4228545"/>
                <a:ext cx="724122" cy="29031869"/>
                <a:chOff x="6763779" y="3610074"/>
                <a:chExt cx="724122" cy="19543500"/>
              </a:xfrm>
            </p:grpSpPr>
            <p:sp>
              <p:nvSpPr>
                <p:cNvPr id="1227" name="Google Shape;1227;g3ef1a4d6401_0_1055"/>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8" name="Google Shape;1228;g3ef1a4d6401_0_1055"/>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29" name="Google Shape;1229;g3ef1a4d6401_0_1055"/>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0" name="Google Shape;1230;g3ef1a4d6401_0_1055"/>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231" name="Google Shape;1231;g3ef1a4d6401_0_1055"/>
              <p:cNvGrpSpPr/>
              <p:nvPr/>
            </p:nvGrpSpPr>
            <p:grpSpPr>
              <a:xfrm>
                <a:off x="2589876" y="4228518"/>
                <a:ext cx="4171622" cy="29031750"/>
                <a:chOff x="589212" y="5453559"/>
                <a:chExt cx="4171622" cy="19354500"/>
              </a:xfrm>
            </p:grpSpPr>
            <p:grpSp>
              <p:nvGrpSpPr>
                <p:cNvPr id="1232" name="Google Shape;1232;g3ef1a4d6401_0_1055"/>
                <p:cNvGrpSpPr/>
                <p:nvPr/>
              </p:nvGrpSpPr>
              <p:grpSpPr>
                <a:xfrm>
                  <a:off x="2213483" y="5453559"/>
                  <a:ext cx="2547351" cy="19354500"/>
                  <a:chOff x="2126394" y="6201753"/>
                  <a:chExt cx="2547351" cy="19354500"/>
                </a:xfrm>
              </p:grpSpPr>
              <p:sp>
                <p:nvSpPr>
                  <p:cNvPr id="1233" name="Google Shape;1233;g3ef1a4d6401_0_1055"/>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4" name="Google Shape;1234;g3ef1a4d6401_0_1055"/>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5" name="Google Shape;1235;g3ef1a4d6401_0_1055"/>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6" name="Google Shape;1236;g3ef1a4d6401_0_1055"/>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7" name="Google Shape;1237;g3ef1a4d6401_0_1055"/>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8" name="Google Shape;1238;g3ef1a4d6401_0_1055"/>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39" name="Google Shape;1239;g3ef1a4d6401_0_1055"/>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0" name="Google Shape;1240;g3ef1a4d6401_0_1055"/>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1" name="Google Shape;1241;g3ef1a4d6401_0_1055"/>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2" name="Google Shape;1242;g3ef1a4d6401_0_1055"/>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3" name="Google Shape;1243;g3ef1a4d6401_0_1055"/>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4" name="Google Shape;1244;g3ef1a4d6401_0_1055"/>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5" name="Google Shape;1245;g3ef1a4d6401_0_1055"/>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6" name="Google Shape;1246;g3ef1a4d6401_0_1055"/>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247" name="Google Shape;1247;g3ef1a4d6401_0_1055"/>
                <p:cNvGrpSpPr/>
                <p:nvPr/>
              </p:nvGrpSpPr>
              <p:grpSpPr>
                <a:xfrm>
                  <a:off x="589212" y="5453559"/>
                  <a:ext cx="1622103" cy="19354500"/>
                  <a:chOff x="589212" y="5453048"/>
                  <a:chExt cx="1622103" cy="19354500"/>
                </a:xfrm>
              </p:grpSpPr>
              <p:sp>
                <p:nvSpPr>
                  <p:cNvPr id="1248" name="Google Shape;1248;g3ef1a4d6401_0_1055"/>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49" name="Google Shape;1249;g3ef1a4d6401_0_1055"/>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0" name="Google Shape;1250;g3ef1a4d6401_0_1055"/>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1" name="Google Shape;1251;g3ef1a4d6401_0_1055"/>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2" name="Google Shape;1252;g3ef1a4d6401_0_1055"/>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3" name="Google Shape;1253;g3ef1a4d6401_0_1055"/>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4" name="Google Shape;1254;g3ef1a4d6401_0_1055"/>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5" name="Google Shape;1255;g3ef1a4d6401_0_1055"/>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6" name="Google Shape;1256;g3ef1a4d6401_0_1055"/>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257" name="Google Shape;1257;g3ef1a4d6401_0_1055"/>
              <p:cNvGrpSpPr/>
              <p:nvPr/>
            </p:nvGrpSpPr>
            <p:grpSpPr>
              <a:xfrm>
                <a:off x="6752314" y="4228568"/>
                <a:ext cx="911322" cy="29031869"/>
                <a:chOff x="11540841" y="6900050"/>
                <a:chExt cx="911322" cy="19543500"/>
              </a:xfrm>
            </p:grpSpPr>
            <p:sp>
              <p:nvSpPr>
                <p:cNvPr id="1258" name="Google Shape;1258;g3ef1a4d6401_0_1055"/>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59" name="Google Shape;1259;g3ef1a4d6401_0_1055"/>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0" name="Google Shape;1260;g3ef1a4d6401_0_1055"/>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1" name="Google Shape;1261;g3ef1a4d6401_0_1055"/>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2" name="Google Shape;1262;g3ef1a4d6401_0_1055"/>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263" name="Google Shape;1263;g3ef1a4d6401_0_1055"/>
              <p:cNvGrpSpPr/>
              <p:nvPr/>
            </p:nvGrpSpPr>
            <p:grpSpPr>
              <a:xfrm>
                <a:off x="7654454" y="4228555"/>
                <a:ext cx="2782652" cy="29031869"/>
                <a:chOff x="13486776" y="5144310"/>
                <a:chExt cx="2782652" cy="19543500"/>
              </a:xfrm>
            </p:grpSpPr>
            <p:sp>
              <p:nvSpPr>
                <p:cNvPr id="1264" name="Google Shape;1264;g3ef1a4d6401_0_1055"/>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5" name="Google Shape;1265;g3ef1a4d6401_0_1055"/>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6" name="Google Shape;1266;g3ef1a4d6401_0_1055"/>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7" name="Google Shape;1267;g3ef1a4d6401_0_1055"/>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8" name="Google Shape;1268;g3ef1a4d6401_0_1055"/>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69" name="Google Shape;1269;g3ef1a4d6401_0_1055"/>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0" name="Google Shape;1270;g3ef1a4d6401_0_1055"/>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1" name="Google Shape;1271;g3ef1a4d6401_0_1055"/>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2" name="Google Shape;1272;g3ef1a4d6401_0_1055"/>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3" name="Google Shape;1273;g3ef1a4d6401_0_1055"/>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4" name="Google Shape;1274;g3ef1a4d6401_0_1055"/>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5" name="Google Shape;1275;g3ef1a4d6401_0_1055"/>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6" name="Google Shape;1276;g3ef1a4d6401_0_1055"/>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7" name="Google Shape;1277;g3ef1a4d6401_0_1055"/>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8" name="Google Shape;1278;g3ef1a4d6401_0_1055"/>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79" name="Google Shape;1279;g3ef1a4d6401_0_1055"/>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280" name="Google Shape;1280;g3ef1a4d6401_0_1055"/>
              <p:cNvGrpSpPr/>
              <p:nvPr/>
            </p:nvGrpSpPr>
            <p:grpSpPr>
              <a:xfrm>
                <a:off x="10427923" y="4228549"/>
                <a:ext cx="4161451" cy="29031869"/>
                <a:chOff x="16176528" y="4317489"/>
                <a:chExt cx="4161451" cy="19543500"/>
              </a:xfrm>
            </p:grpSpPr>
            <p:sp>
              <p:nvSpPr>
                <p:cNvPr id="1281" name="Google Shape;1281;g3ef1a4d6401_0_1055"/>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2" name="Google Shape;1282;g3ef1a4d6401_0_1055"/>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3" name="Google Shape;1283;g3ef1a4d6401_0_1055"/>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4" name="Google Shape;1284;g3ef1a4d6401_0_1055"/>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5" name="Google Shape;1285;g3ef1a4d6401_0_1055"/>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6" name="Google Shape;1286;g3ef1a4d6401_0_1055"/>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7" name="Google Shape;1287;g3ef1a4d6401_0_1055"/>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8" name="Google Shape;1288;g3ef1a4d6401_0_1055"/>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89" name="Google Shape;1289;g3ef1a4d6401_0_1055"/>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0" name="Google Shape;1290;g3ef1a4d6401_0_1055"/>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1" name="Google Shape;1291;g3ef1a4d6401_0_1055"/>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2" name="Google Shape;1292;g3ef1a4d6401_0_1055"/>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3" name="Google Shape;1293;g3ef1a4d6401_0_1055"/>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4" name="Google Shape;1294;g3ef1a4d6401_0_1055"/>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5" name="Google Shape;1295;g3ef1a4d6401_0_1055"/>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6" name="Google Shape;1296;g3ef1a4d6401_0_1055"/>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7" name="Google Shape;1297;g3ef1a4d6401_0_1055"/>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8" name="Google Shape;1298;g3ef1a4d6401_0_1055"/>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299" name="Google Shape;1299;g3ef1a4d6401_0_1055"/>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00" name="Google Shape;1300;g3ef1a4d6401_0_1055"/>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01" name="Google Shape;1301;g3ef1a4d6401_0_1055"/>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02" name="Google Shape;1302;g3ef1a4d6401_0_1055"/>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03" name="Google Shape;1303;g3ef1a4d6401_0_1055"/>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304" name="Google Shape;1304;g3ef1a4d6401_0_1055"/>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305" name="Google Shape;1305;g3ef1a4d6401_0_1055"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1306" name="Google Shape;1306;g3ef1a4d6401_0_1055"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1307" name="Google Shape;1307;g3ef1a4d6401_0_1055"/>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6</a:t>
            </a:r>
            <a:endParaRPr sz="1400" b="0" i="0" u="none" strike="noStrike" cap="none">
              <a:solidFill>
                <a:srgbClr val="000000"/>
              </a:solidFill>
              <a:latin typeface="Arial"/>
              <a:ea typeface="Arial"/>
              <a:cs typeface="Arial"/>
              <a:sym typeface="Arial"/>
            </a:endParaRPr>
          </a:p>
        </p:txBody>
      </p:sp>
      <p:sp>
        <p:nvSpPr>
          <p:cNvPr id="1308" name="Google Shape;1308;g3ef1a4d6401_0_105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7</a:t>
            </a:fld>
            <a:endParaRPr/>
          </a:p>
        </p:txBody>
      </p:sp>
      <p:pic>
        <p:nvPicPr>
          <p:cNvPr id="1309" name="Google Shape;1309;g3ef1a4d6401_0_1055"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1310" name="Google Shape;1310;g3ef1a4d6401_0_1055"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1311" name="Google Shape;1311;g3ef1a4d6401_0_1055"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sp>
        <p:nvSpPr>
          <p:cNvPr id="1312" name="Google Shape;1312;g3ef1a4d6401_0_1055"/>
          <p:cNvSpPr txBox="1"/>
          <p:nvPr/>
        </p:nvSpPr>
        <p:spPr>
          <a:xfrm>
            <a:off x="5017700" y="4097213"/>
            <a:ext cx="1899300" cy="91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rgbClr val="FF0000"/>
                </a:solidFill>
                <a:latin typeface="Calibri"/>
                <a:ea typeface="Calibri"/>
                <a:cs typeface="Calibri"/>
                <a:sym typeface="Calibri"/>
              </a:rPr>
              <a:t>RB-85</a:t>
            </a:r>
            <a:endParaRPr sz="2800" b="0" i="0" u="none" strike="noStrike" cap="none">
              <a:solidFill>
                <a:srgbClr val="FF0000"/>
              </a:solidFill>
              <a:latin typeface="Calibri"/>
              <a:ea typeface="Calibri"/>
              <a:cs typeface="Calibri"/>
              <a:sym typeface="Calibri"/>
            </a:endParaRPr>
          </a:p>
        </p:txBody>
      </p:sp>
      <p:sp>
        <p:nvSpPr>
          <p:cNvPr id="1313" name="Google Shape;1313;g3ef1a4d6401_0_1055"/>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1314" name="Google Shape;1314;g3ef1a4d6401_0_1055" descr="NSF_logo.png (1722×1731)"/>
          <p:cNvPicPr preferRelativeResize="0"/>
          <p:nvPr/>
        </p:nvPicPr>
        <p:blipFill rotWithShape="1">
          <a:blip r:embed="rId8">
            <a:alphaModFix/>
          </a:blip>
          <a:srcRect/>
          <a:stretch/>
        </p:blipFill>
        <p:spPr>
          <a:xfrm>
            <a:off x="1700127" y="-4248"/>
            <a:ext cx="861498" cy="866001"/>
          </a:xfrm>
          <a:prstGeom prst="rect">
            <a:avLst/>
          </a:prstGeom>
          <a:noFill/>
          <a:ln>
            <a:noFill/>
          </a:ln>
        </p:spPr>
      </p:pic>
      <p:pic>
        <p:nvPicPr>
          <p:cNvPr id="1315" name="Google Shape;1315;g3ef1a4d6401_0_1055"/>
          <p:cNvPicPr preferRelativeResize="0"/>
          <p:nvPr/>
        </p:nvPicPr>
        <p:blipFill rotWithShape="1">
          <a:blip r:embed="rId9">
            <a:alphaModFix/>
          </a:blip>
          <a:srcRect/>
          <a:stretch/>
        </p:blipFill>
        <p:spPr>
          <a:xfrm rot="-5400000">
            <a:off x="49512" y="2219467"/>
            <a:ext cx="4590725" cy="3443051"/>
          </a:xfrm>
          <a:prstGeom prst="rect">
            <a:avLst/>
          </a:prstGeom>
          <a:noFill/>
          <a:ln>
            <a:noFill/>
          </a:ln>
        </p:spPr>
      </p:pic>
      <p:pic>
        <p:nvPicPr>
          <p:cNvPr id="1316" name="Google Shape;1316;g3ef1a4d6401_0_1055"/>
          <p:cNvPicPr preferRelativeResize="0"/>
          <p:nvPr/>
        </p:nvPicPr>
        <p:blipFill rotWithShape="1">
          <a:blip r:embed="rId10">
            <a:alphaModFix/>
          </a:blip>
          <a:srcRect/>
          <a:stretch/>
        </p:blipFill>
        <p:spPr>
          <a:xfrm>
            <a:off x="4174030" y="1653892"/>
            <a:ext cx="7681554" cy="4574192"/>
          </a:xfrm>
          <a:prstGeom prst="rect">
            <a:avLst/>
          </a:prstGeom>
          <a:noFill/>
          <a:ln>
            <a:noFill/>
          </a:ln>
        </p:spPr>
      </p:pic>
      <p:grpSp>
        <p:nvGrpSpPr>
          <p:cNvPr id="1317" name="Google Shape;1317;g3ef1a4d6401_0_1055"/>
          <p:cNvGrpSpPr/>
          <p:nvPr/>
        </p:nvGrpSpPr>
        <p:grpSpPr>
          <a:xfrm>
            <a:off x="1184025" y="5654747"/>
            <a:ext cx="2321700" cy="422378"/>
            <a:chOff x="8801800" y="5783197"/>
            <a:chExt cx="2321700" cy="422378"/>
          </a:xfrm>
        </p:grpSpPr>
        <p:sp>
          <p:nvSpPr>
            <p:cNvPr id="1318" name="Google Shape;1318;g3ef1a4d6401_0_1055"/>
            <p:cNvSpPr/>
            <p:nvPr/>
          </p:nvSpPr>
          <p:spPr>
            <a:xfrm>
              <a:off x="8801800" y="5836275"/>
              <a:ext cx="2321700" cy="369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319" name="Google Shape;1319;g3ef1a4d6401_0_1055"/>
            <p:cNvSpPr txBox="1"/>
            <p:nvPr/>
          </p:nvSpPr>
          <p:spPr>
            <a:xfrm>
              <a:off x="8960553" y="5783197"/>
              <a:ext cx="2113500" cy="365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Photodiode</a:t>
              </a:r>
              <a:endParaRPr sz="1800" b="0" i="0"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3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24"/>
        <p:cNvGrpSpPr/>
        <p:nvPr/>
      </p:nvGrpSpPr>
      <p:grpSpPr>
        <a:xfrm>
          <a:off x="0" y="0"/>
          <a:ext cx="0" cy="0"/>
          <a:chOff x="0" y="0"/>
          <a:chExt cx="0" cy="0"/>
        </a:xfrm>
      </p:grpSpPr>
      <p:pic>
        <p:nvPicPr>
          <p:cNvPr id="1325" name="Google Shape;1325;g3f5e774e2e4_0_364" title="Screenshot 2026-07-06 222414.png"/>
          <p:cNvPicPr preferRelativeResize="0"/>
          <p:nvPr/>
        </p:nvPicPr>
        <p:blipFill rotWithShape="1">
          <a:blip r:embed="rId3">
            <a:alphaModFix/>
          </a:blip>
          <a:srcRect/>
          <a:stretch/>
        </p:blipFill>
        <p:spPr>
          <a:xfrm>
            <a:off x="1185301" y="1486031"/>
            <a:ext cx="6576675" cy="4470268"/>
          </a:xfrm>
          <a:prstGeom prst="rect">
            <a:avLst/>
          </a:prstGeom>
          <a:noFill/>
          <a:ln>
            <a:noFill/>
          </a:ln>
        </p:spPr>
      </p:pic>
      <p:sp>
        <p:nvSpPr>
          <p:cNvPr id="1326" name="Google Shape;1326;g3f5e774e2e4_0_364"/>
          <p:cNvSpPr txBox="1">
            <a:spLocks noGrp="1"/>
          </p:cNvSpPr>
          <p:nvPr>
            <p:ph type="title"/>
          </p:nvPr>
        </p:nvSpPr>
        <p:spPr>
          <a:xfrm>
            <a:off x="1125943" y="374450"/>
            <a:ext cx="9722400" cy="15051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u="sng">
                <a:solidFill>
                  <a:schemeClr val="dk1"/>
                </a:solidFill>
                <a:latin typeface="Calibri"/>
                <a:ea typeface="Calibri"/>
                <a:cs typeface="Calibri"/>
                <a:sym typeface="Calibri"/>
              </a:rPr>
              <a:t>Locking Frequency</a:t>
            </a:r>
            <a:endParaRPr sz="3600" u="sng">
              <a:solidFill>
                <a:schemeClr val="dk1"/>
              </a:solidFill>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1327" name="Google Shape;1327;g3f5e774e2e4_0_364"/>
          <p:cNvGrpSpPr/>
          <p:nvPr/>
        </p:nvGrpSpPr>
        <p:grpSpPr>
          <a:xfrm>
            <a:off x="-7700" y="6324840"/>
            <a:ext cx="12206290" cy="332283"/>
            <a:chOff x="931692" y="4540806"/>
            <a:chExt cx="31987132" cy="2418359"/>
          </a:xfrm>
        </p:grpSpPr>
        <p:grpSp>
          <p:nvGrpSpPr>
            <p:cNvPr id="1328" name="Google Shape;1328;g3f5e774e2e4_0_364"/>
            <p:cNvGrpSpPr/>
            <p:nvPr/>
          </p:nvGrpSpPr>
          <p:grpSpPr>
            <a:xfrm>
              <a:off x="931692" y="4540806"/>
              <a:ext cx="16002389" cy="2418359"/>
              <a:chOff x="1874938" y="4228518"/>
              <a:chExt cx="12714436" cy="29031919"/>
            </a:xfrm>
          </p:grpSpPr>
          <p:grpSp>
            <p:nvGrpSpPr>
              <p:cNvPr id="1329" name="Google Shape;1329;g3f5e774e2e4_0_364"/>
              <p:cNvGrpSpPr/>
              <p:nvPr/>
            </p:nvGrpSpPr>
            <p:grpSpPr>
              <a:xfrm>
                <a:off x="1874938" y="4228545"/>
                <a:ext cx="724122" cy="29031869"/>
                <a:chOff x="6763779" y="3610074"/>
                <a:chExt cx="724122" cy="19543500"/>
              </a:xfrm>
            </p:grpSpPr>
            <p:sp>
              <p:nvSpPr>
                <p:cNvPr id="1330" name="Google Shape;1330;g3f5e774e2e4_0_36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31" name="Google Shape;1331;g3f5e774e2e4_0_36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32" name="Google Shape;1332;g3f5e774e2e4_0_36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33" name="Google Shape;1333;g3f5e774e2e4_0_36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334" name="Google Shape;1334;g3f5e774e2e4_0_364"/>
              <p:cNvGrpSpPr/>
              <p:nvPr/>
            </p:nvGrpSpPr>
            <p:grpSpPr>
              <a:xfrm>
                <a:off x="2589876" y="4228518"/>
                <a:ext cx="4171622" cy="29031750"/>
                <a:chOff x="589212" y="5453559"/>
                <a:chExt cx="4171622" cy="19354500"/>
              </a:xfrm>
            </p:grpSpPr>
            <p:grpSp>
              <p:nvGrpSpPr>
                <p:cNvPr id="1335" name="Google Shape;1335;g3f5e774e2e4_0_364"/>
                <p:cNvGrpSpPr/>
                <p:nvPr/>
              </p:nvGrpSpPr>
              <p:grpSpPr>
                <a:xfrm>
                  <a:off x="2213483" y="5453559"/>
                  <a:ext cx="2547351" cy="19354500"/>
                  <a:chOff x="2126394" y="6201753"/>
                  <a:chExt cx="2547351" cy="19354500"/>
                </a:xfrm>
              </p:grpSpPr>
              <p:sp>
                <p:nvSpPr>
                  <p:cNvPr id="1336" name="Google Shape;1336;g3f5e774e2e4_0_36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37" name="Google Shape;1337;g3f5e774e2e4_0_36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38" name="Google Shape;1338;g3f5e774e2e4_0_36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39" name="Google Shape;1339;g3f5e774e2e4_0_36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0" name="Google Shape;1340;g3f5e774e2e4_0_36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1" name="Google Shape;1341;g3f5e774e2e4_0_36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2" name="Google Shape;1342;g3f5e774e2e4_0_36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3" name="Google Shape;1343;g3f5e774e2e4_0_36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4" name="Google Shape;1344;g3f5e774e2e4_0_36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5" name="Google Shape;1345;g3f5e774e2e4_0_36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6" name="Google Shape;1346;g3f5e774e2e4_0_36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7" name="Google Shape;1347;g3f5e774e2e4_0_36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8" name="Google Shape;1348;g3f5e774e2e4_0_36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49" name="Google Shape;1349;g3f5e774e2e4_0_36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350" name="Google Shape;1350;g3f5e774e2e4_0_364"/>
                <p:cNvGrpSpPr/>
                <p:nvPr/>
              </p:nvGrpSpPr>
              <p:grpSpPr>
                <a:xfrm>
                  <a:off x="589212" y="5453559"/>
                  <a:ext cx="1622103" cy="19354500"/>
                  <a:chOff x="589212" y="5453048"/>
                  <a:chExt cx="1622103" cy="19354500"/>
                </a:xfrm>
              </p:grpSpPr>
              <p:sp>
                <p:nvSpPr>
                  <p:cNvPr id="1351" name="Google Shape;1351;g3f5e774e2e4_0_36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2" name="Google Shape;1352;g3f5e774e2e4_0_36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3" name="Google Shape;1353;g3f5e774e2e4_0_36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4" name="Google Shape;1354;g3f5e774e2e4_0_36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5" name="Google Shape;1355;g3f5e774e2e4_0_36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6" name="Google Shape;1356;g3f5e774e2e4_0_36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7" name="Google Shape;1357;g3f5e774e2e4_0_36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8" name="Google Shape;1358;g3f5e774e2e4_0_36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59" name="Google Shape;1359;g3f5e774e2e4_0_36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360" name="Google Shape;1360;g3f5e774e2e4_0_364"/>
              <p:cNvGrpSpPr/>
              <p:nvPr/>
            </p:nvGrpSpPr>
            <p:grpSpPr>
              <a:xfrm>
                <a:off x="6752314" y="4228568"/>
                <a:ext cx="911322" cy="29031869"/>
                <a:chOff x="11540841" y="6900050"/>
                <a:chExt cx="911322" cy="19543500"/>
              </a:xfrm>
            </p:grpSpPr>
            <p:sp>
              <p:nvSpPr>
                <p:cNvPr id="1361" name="Google Shape;1361;g3f5e774e2e4_0_36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62" name="Google Shape;1362;g3f5e774e2e4_0_36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63" name="Google Shape;1363;g3f5e774e2e4_0_36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64" name="Google Shape;1364;g3f5e774e2e4_0_36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65" name="Google Shape;1365;g3f5e774e2e4_0_36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366" name="Google Shape;1366;g3f5e774e2e4_0_364"/>
              <p:cNvGrpSpPr/>
              <p:nvPr/>
            </p:nvGrpSpPr>
            <p:grpSpPr>
              <a:xfrm>
                <a:off x="7654454" y="4228555"/>
                <a:ext cx="2782652" cy="29031869"/>
                <a:chOff x="13486776" y="5144310"/>
                <a:chExt cx="2782652" cy="19543500"/>
              </a:xfrm>
            </p:grpSpPr>
            <p:sp>
              <p:nvSpPr>
                <p:cNvPr id="1367" name="Google Shape;1367;g3f5e774e2e4_0_36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68" name="Google Shape;1368;g3f5e774e2e4_0_36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69" name="Google Shape;1369;g3f5e774e2e4_0_36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0" name="Google Shape;1370;g3f5e774e2e4_0_36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1" name="Google Shape;1371;g3f5e774e2e4_0_36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2" name="Google Shape;1372;g3f5e774e2e4_0_36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3" name="Google Shape;1373;g3f5e774e2e4_0_36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4" name="Google Shape;1374;g3f5e774e2e4_0_36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5" name="Google Shape;1375;g3f5e774e2e4_0_36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6" name="Google Shape;1376;g3f5e774e2e4_0_36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7" name="Google Shape;1377;g3f5e774e2e4_0_36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8" name="Google Shape;1378;g3f5e774e2e4_0_36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79" name="Google Shape;1379;g3f5e774e2e4_0_36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0" name="Google Shape;1380;g3f5e774e2e4_0_36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1" name="Google Shape;1381;g3f5e774e2e4_0_36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2" name="Google Shape;1382;g3f5e774e2e4_0_36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383" name="Google Shape;1383;g3f5e774e2e4_0_364"/>
              <p:cNvGrpSpPr/>
              <p:nvPr/>
            </p:nvGrpSpPr>
            <p:grpSpPr>
              <a:xfrm>
                <a:off x="10427923" y="4228549"/>
                <a:ext cx="4161451" cy="29031869"/>
                <a:chOff x="16176528" y="4317489"/>
                <a:chExt cx="4161451" cy="19543500"/>
              </a:xfrm>
            </p:grpSpPr>
            <p:sp>
              <p:nvSpPr>
                <p:cNvPr id="1384" name="Google Shape;1384;g3f5e774e2e4_0_36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5" name="Google Shape;1385;g3f5e774e2e4_0_36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6" name="Google Shape;1386;g3f5e774e2e4_0_36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7" name="Google Shape;1387;g3f5e774e2e4_0_36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8" name="Google Shape;1388;g3f5e774e2e4_0_36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89" name="Google Shape;1389;g3f5e774e2e4_0_36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0" name="Google Shape;1390;g3f5e774e2e4_0_36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1" name="Google Shape;1391;g3f5e774e2e4_0_36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2" name="Google Shape;1392;g3f5e774e2e4_0_36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3" name="Google Shape;1393;g3f5e774e2e4_0_36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4" name="Google Shape;1394;g3f5e774e2e4_0_36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5" name="Google Shape;1395;g3f5e774e2e4_0_36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6" name="Google Shape;1396;g3f5e774e2e4_0_36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7" name="Google Shape;1397;g3f5e774e2e4_0_36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8" name="Google Shape;1398;g3f5e774e2e4_0_36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399" name="Google Shape;1399;g3f5e774e2e4_0_36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0" name="Google Shape;1400;g3f5e774e2e4_0_36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1" name="Google Shape;1401;g3f5e774e2e4_0_36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2" name="Google Shape;1402;g3f5e774e2e4_0_36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3" name="Google Shape;1403;g3f5e774e2e4_0_36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4" name="Google Shape;1404;g3f5e774e2e4_0_36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5" name="Google Shape;1405;g3f5e774e2e4_0_36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06" name="Google Shape;1406;g3f5e774e2e4_0_36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407" name="Google Shape;1407;g3f5e774e2e4_0_364"/>
            <p:cNvGrpSpPr/>
            <p:nvPr/>
          </p:nvGrpSpPr>
          <p:grpSpPr>
            <a:xfrm>
              <a:off x="16916435" y="4540806"/>
              <a:ext cx="16002389" cy="2418359"/>
              <a:chOff x="1874938" y="4228518"/>
              <a:chExt cx="12714436" cy="29031919"/>
            </a:xfrm>
          </p:grpSpPr>
          <p:grpSp>
            <p:nvGrpSpPr>
              <p:cNvPr id="1408" name="Google Shape;1408;g3f5e774e2e4_0_364"/>
              <p:cNvGrpSpPr/>
              <p:nvPr/>
            </p:nvGrpSpPr>
            <p:grpSpPr>
              <a:xfrm>
                <a:off x="1874938" y="4228545"/>
                <a:ext cx="724122" cy="29031869"/>
                <a:chOff x="6763779" y="3610074"/>
                <a:chExt cx="724122" cy="19543500"/>
              </a:xfrm>
            </p:grpSpPr>
            <p:sp>
              <p:nvSpPr>
                <p:cNvPr id="1409" name="Google Shape;1409;g3f5e774e2e4_0_364"/>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0" name="Google Shape;1410;g3f5e774e2e4_0_364"/>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1" name="Google Shape;1411;g3f5e774e2e4_0_364"/>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2" name="Google Shape;1412;g3f5e774e2e4_0_364"/>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413" name="Google Shape;1413;g3f5e774e2e4_0_364"/>
              <p:cNvGrpSpPr/>
              <p:nvPr/>
            </p:nvGrpSpPr>
            <p:grpSpPr>
              <a:xfrm>
                <a:off x="2589876" y="4228518"/>
                <a:ext cx="4171622" cy="29031750"/>
                <a:chOff x="589212" y="5453559"/>
                <a:chExt cx="4171622" cy="19354500"/>
              </a:xfrm>
            </p:grpSpPr>
            <p:grpSp>
              <p:nvGrpSpPr>
                <p:cNvPr id="1414" name="Google Shape;1414;g3f5e774e2e4_0_364"/>
                <p:cNvGrpSpPr/>
                <p:nvPr/>
              </p:nvGrpSpPr>
              <p:grpSpPr>
                <a:xfrm>
                  <a:off x="2213483" y="5453559"/>
                  <a:ext cx="2547351" cy="19354500"/>
                  <a:chOff x="2126394" y="6201753"/>
                  <a:chExt cx="2547351" cy="19354500"/>
                </a:xfrm>
              </p:grpSpPr>
              <p:sp>
                <p:nvSpPr>
                  <p:cNvPr id="1415" name="Google Shape;1415;g3f5e774e2e4_0_364"/>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6" name="Google Shape;1416;g3f5e774e2e4_0_364"/>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7" name="Google Shape;1417;g3f5e774e2e4_0_364"/>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8" name="Google Shape;1418;g3f5e774e2e4_0_364"/>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19" name="Google Shape;1419;g3f5e774e2e4_0_364"/>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0" name="Google Shape;1420;g3f5e774e2e4_0_364"/>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1" name="Google Shape;1421;g3f5e774e2e4_0_364"/>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2" name="Google Shape;1422;g3f5e774e2e4_0_364"/>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3" name="Google Shape;1423;g3f5e774e2e4_0_364"/>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4" name="Google Shape;1424;g3f5e774e2e4_0_364"/>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5" name="Google Shape;1425;g3f5e774e2e4_0_364"/>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6" name="Google Shape;1426;g3f5e774e2e4_0_364"/>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7" name="Google Shape;1427;g3f5e774e2e4_0_364"/>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28" name="Google Shape;1428;g3f5e774e2e4_0_364"/>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429" name="Google Shape;1429;g3f5e774e2e4_0_364"/>
                <p:cNvGrpSpPr/>
                <p:nvPr/>
              </p:nvGrpSpPr>
              <p:grpSpPr>
                <a:xfrm>
                  <a:off x="589212" y="5453559"/>
                  <a:ext cx="1622103" cy="19354500"/>
                  <a:chOff x="589212" y="5453048"/>
                  <a:chExt cx="1622103" cy="19354500"/>
                </a:xfrm>
              </p:grpSpPr>
              <p:sp>
                <p:nvSpPr>
                  <p:cNvPr id="1430" name="Google Shape;1430;g3f5e774e2e4_0_364"/>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1" name="Google Shape;1431;g3f5e774e2e4_0_364"/>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2" name="Google Shape;1432;g3f5e774e2e4_0_364"/>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3" name="Google Shape;1433;g3f5e774e2e4_0_364"/>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4" name="Google Shape;1434;g3f5e774e2e4_0_364"/>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5" name="Google Shape;1435;g3f5e774e2e4_0_364"/>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6" name="Google Shape;1436;g3f5e774e2e4_0_364"/>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7" name="Google Shape;1437;g3f5e774e2e4_0_364"/>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38" name="Google Shape;1438;g3f5e774e2e4_0_364"/>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439" name="Google Shape;1439;g3f5e774e2e4_0_364"/>
              <p:cNvGrpSpPr/>
              <p:nvPr/>
            </p:nvGrpSpPr>
            <p:grpSpPr>
              <a:xfrm>
                <a:off x="6752314" y="4228568"/>
                <a:ext cx="911322" cy="29031869"/>
                <a:chOff x="11540841" y="6900050"/>
                <a:chExt cx="911322" cy="19543500"/>
              </a:xfrm>
            </p:grpSpPr>
            <p:sp>
              <p:nvSpPr>
                <p:cNvPr id="1440" name="Google Shape;1440;g3f5e774e2e4_0_364"/>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41" name="Google Shape;1441;g3f5e774e2e4_0_364"/>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42" name="Google Shape;1442;g3f5e774e2e4_0_364"/>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43" name="Google Shape;1443;g3f5e774e2e4_0_364"/>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44" name="Google Shape;1444;g3f5e774e2e4_0_364"/>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445" name="Google Shape;1445;g3f5e774e2e4_0_364"/>
              <p:cNvGrpSpPr/>
              <p:nvPr/>
            </p:nvGrpSpPr>
            <p:grpSpPr>
              <a:xfrm>
                <a:off x="7654454" y="4228555"/>
                <a:ext cx="2782652" cy="29031869"/>
                <a:chOff x="13486776" y="5144310"/>
                <a:chExt cx="2782652" cy="19543500"/>
              </a:xfrm>
            </p:grpSpPr>
            <p:sp>
              <p:nvSpPr>
                <p:cNvPr id="1446" name="Google Shape;1446;g3f5e774e2e4_0_364"/>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47" name="Google Shape;1447;g3f5e774e2e4_0_364"/>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48" name="Google Shape;1448;g3f5e774e2e4_0_364"/>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49" name="Google Shape;1449;g3f5e774e2e4_0_364"/>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0" name="Google Shape;1450;g3f5e774e2e4_0_364"/>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1" name="Google Shape;1451;g3f5e774e2e4_0_364"/>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2" name="Google Shape;1452;g3f5e774e2e4_0_364"/>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3" name="Google Shape;1453;g3f5e774e2e4_0_364"/>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4" name="Google Shape;1454;g3f5e774e2e4_0_364"/>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5" name="Google Shape;1455;g3f5e774e2e4_0_364"/>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6" name="Google Shape;1456;g3f5e774e2e4_0_364"/>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7" name="Google Shape;1457;g3f5e774e2e4_0_364"/>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8" name="Google Shape;1458;g3f5e774e2e4_0_364"/>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59" name="Google Shape;1459;g3f5e774e2e4_0_364"/>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0" name="Google Shape;1460;g3f5e774e2e4_0_364"/>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1" name="Google Shape;1461;g3f5e774e2e4_0_364"/>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462" name="Google Shape;1462;g3f5e774e2e4_0_364"/>
              <p:cNvGrpSpPr/>
              <p:nvPr/>
            </p:nvGrpSpPr>
            <p:grpSpPr>
              <a:xfrm>
                <a:off x="10427923" y="4228549"/>
                <a:ext cx="4161451" cy="29031869"/>
                <a:chOff x="16176528" y="4317489"/>
                <a:chExt cx="4161451" cy="19543500"/>
              </a:xfrm>
            </p:grpSpPr>
            <p:sp>
              <p:nvSpPr>
                <p:cNvPr id="1463" name="Google Shape;1463;g3f5e774e2e4_0_364"/>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4" name="Google Shape;1464;g3f5e774e2e4_0_364"/>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5" name="Google Shape;1465;g3f5e774e2e4_0_364"/>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6" name="Google Shape;1466;g3f5e774e2e4_0_364"/>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7" name="Google Shape;1467;g3f5e774e2e4_0_364"/>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8" name="Google Shape;1468;g3f5e774e2e4_0_364"/>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69" name="Google Shape;1469;g3f5e774e2e4_0_364"/>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0" name="Google Shape;1470;g3f5e774e2e4_0_364"/>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1" name="Google Shape;1471;g3f5e774e2e4_0_364"/>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2" name="Google Shape;1472;g3f5e774e2e4_0_364"/>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3" name="Google Shape;1473;g3f5e774e2e4_0_364"/>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4" name="Google Shape;1474;g3f5e774e2e4_0_364"/>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5" name="Google Shape;1475;g3f5e774e2e4_0_364"/>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6" name="Google Shape;1476;g3f5e774e2e4_0_364"/>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7" name="Google Shape;1477;g3f5e774e2e4_0_364"/>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8" name="Google Shape;1478;g3f5e774e2e4_0_364"/>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79" name="Google Shape;1479;g3f5e774e2e4_0_364"/>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80" name="Google Shape;1480;g3f5e774e2e4_0_364"/>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81" name="Google Shape;1481;g3f5e774e2e4_0_364"/>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82" name="Google Shape;1482;g3f5e774e2e4_0_364"/>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83" name="Google Shape;1483;g3f5e774e2e4_0_364"/>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84" name="Google Shape;1484;g3f5e774e2e4_0_364"/>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485" name="Google Shape;1485;g3f5e774e2e4_0_364"/>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486" name="Google Shape;1486;g3f5e774e2e4_0_364"/>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487" name="Google Shape;1487;g3f5e774e2e4_0_364" descr="A black and white image of text&#10;&#10;Description automatically generated with low confidence"/>
          <p:cNvPicPr preferRelativeResize="0"/>
          <p:nvPr/>
        </p:nvPicPr>
        <p:blipFill rotWithShape="1">
          <a:blip r:embed="rId4">
            <a:alphaModFix/>
          </a:blip>
          <a:srcRect/>
          <a:stretch/>
        </p:blipFill>
        <p:spPr>
          <a:xfrm>
            <a:off x="9412031" y="6569560"/>
            <a:ext cx="2743201" cy="222645"/>
          </a:xfrm>
          <a:prstGeom prst="rect">
            <a:avLst/>
          </a:prstGeom>
          <a:noFill/>
          <a:ln>
            <a:noFill/>
          </a:ln>
        </p:spPr>
      </p:pic>
      <p:pic>
        <p:nvPicPr>
          <p:cNvPr id="1488" name="Google Shape;1488;g3f5e774e2e4_0_364" descr="Logo&#10;&#10;Description automatically generated"/>
          <p:cNvPicPr preferRelativeResize="0"/>
          <p:nvPr/>
        </p:nvPicPr>
        <p:blipFill rotWithShape="1">
          <a:blip r:embed="rId5">
            <a:alphaModFix/>
          </a:blip>
          <a:srcRect/>
          <a:stretch/>
        </p:blipFill>
        <p:spPr>
          <a:xfrm>
            <a:off x="114754" y="69529"/>
            <a:ext cx="1453896" cy="803258"/>
          </a:xfrm>
          <a:prstGeom prst="rect">
            <a:avLst/>
          </a:prstGeom>
          <a:noFill/>
          <a:ln>
            <a:noFill/>
          </a:ln>
        </p:spPr>
      </p:pic>
      <p:sp>
        <p:nvSpPr>
          <p:cNvPr id="1489" name="Google Shape;1489;g3f5e774e2e4_0_364"/>
          <p:cNvSpPr txBox="1"/>
          <p:nvPr/>
        </p:nvSpPr>
        <p:spPr>
          <a:xfrm>
            <a:off x="5934395" y="6480375"/>
            <a:ext cx="5451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7</a:t>
            </a:r>
            <a:endParaRPr sz="1800" b="0" i="0" u="none" strike="noStrike" cap="none">
              <a:solidFill>
                <a:schemeClr val="lt1"/>
              </a:solidFill>
              <a:latin typeface="Calibri"/>
              <a:ea typeface="Calibri"/>
              <a:cs typeface="Calibri"/>
              <a:sym typeface="Calibri"/>
            </a:endParaRPr>
          </a:p>
        </p:txBody>
      </p:sp>
      <p:sp>
        <p:nvSpPr>
          <p:cNvPr id="1490" name="Google Shape;1490;g3f5e774e2e4_0_36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8</a:t>
            </a:fld>
            <a:endParaRPr/>
          </a:p>
        </p:txBody>
      </p:sp>
      <p:pic>
        <p:nvPicPr>
          <p:cNvPr id="1491" name="Google Shape;1491;g3f5e774e2e4_0_364" descr="Shape&#10;&#10;Description automatically generated with medium confidence"/>
          <p:cNvPicPr preferRelativeResize="0"/>
          <p:nvPr/>
        </p:nvPicPr>
        <p:blipFill rotWithShape="1">
          <a:blip r:embed="rId6">
            <a:alphaModFix/>
          </a:blip>
          <a:srcRect/>
          <a:stretch/>
        </p:blipFill>
        <p:spPr>
          <a:xfrm>
            <a:off x="10930225" y="113975"/>
            <a:ext cx="925350" cy="449275"/>
          </a:xfrm>
          <a:prstGeom prst="rect">
            <a:avLst/>
          </a:prstGeom>
          <a:noFill/>
          <a:ln>
            <a:noFill/>
          </a:ln>
        </p:spPr>
      </p:pic>
      <p:pic>
        <p:nvPicPr>
          <p:cNvPr id="1492" name="Google Shape;1492;g3f5e774e2e4_0_364" descr="https://commguide.asu.edu/downloads/asulogo/jpg/logo_mg.jpg"/>
          <p:cNvPicPr preferRelativeResize="0"/>
          <p:nvPr/>
        </p:nvPicPr>
        <p:blipFill rotWithShape="1">
          <a:blip r:embed="rId7">
            <a:alphaModFix/>
          </a:blip>
          <a:srcRect/>
          <a:stretch/>
        </p:blipFill>
        <p:spPr>
          <a:xfrm>
            <a:off x="8551730" y="113975"/>
            <a:ext cx="1078645" cy="449275"/>
          </a:xfrm>
          <a:prstGeom prst="rect">
            <a:avLst/>
          </a:prstGeom>
          <a:noFill/>
          <a:ln>
            <a:noFill/>
          </a:ln>
        </p:spPr>
      </p:pic>
      <p:pic>
        <p:nvPicPr>
          <p:cNvPr id="1493" name="Google Shape;1493;g3f5e774e2e4_0_364" descr="REU at Harvard University (CNS) | NNCI"/>
          <p:cNvPicPr preferRelativeResize="0"/>
          <p:nvPr/>
        </p:nvPicPr>
        <p:blipFill rotWithShape="1">
          <a:blip r:embed="rId8">
            <a:alphaModFix/>
          </a:blip>
          <a:srcRect/>
          <a:stretch/>
        </p:blipFill>
        <p:spPr>
          <a:xfrm>
            <a:off x="9757196" y="113975"/>
            <a:ext cx="1046205" cy="449275"/>
          </a:xfrm>
          <a:prstGeom prst="rect">
            <a:avLst/>
          </a:prstGeom>
          <a:noFill/>
          <a:ln>
            <a:noFill/>
          </a:ln>
        </p:spPr>
      </p:pic>
      <p:sp>
        <p:nvSpPr>
          <p:cNvPr id="1494" name="Google Shape;1494;g3f5e774e2e4_0_364"/>
          <p:cNvSpPr txBox="1"/>
          <p:nvPr/>
        </p:nvSpPr>
        <p:spPr>
          <a:xfrm>
            <a:off x="26264" y="6529126"/>
            <a:ext cx="59025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1495" name="Google Shape;1495;g3f5e774e2e4_0_364" descr="NSF_logo.png (1722×1731)"/>
          <p:cNvPicPr preferRelativeResize="0"/>
          <p:nvPr/>
        </p:nvPicPr>
        <p:blipFill rotWithShape="1">
          <a:blip r:embed="rId9">
            <a:alphaModFix/>
          </a:blip>
          <a:srcRect/>
          <a:stretch/>
        </p:blipFill>
        <p:spPr>
          <a:xfrm>
            <a:off x="1700127" y="-4248"/>
            <a:ext cx="861499" cy="866002"/>
          </a:xfrm>
          <a:prstGeom prst="rect">
            <a:avLst/>
          </a:prstGeom>
          <a:noFill/>
          <a:ln>
            <a:noFill/>
          </a:ln>
        </p:spPr>
      </p:pic>
      <p:sp>
        <p:nvSpPr>
          <p:cNvPr id="1496" name="Google Shape;1496;g3f5e774e2e4_0_364"/>
          <p:cNvSpPr/>
          <p:nvPr/>
        </p:nvSpPr>
        <p:spPr>
          <a:xfrm>
            <a:off x="4336663" y="4680208"/>
            <a:ext cx="462027" cy="680962"/>
          </a:xfrm>
          <a:prstGeom prst="rect">
            <a:avLst/>
          </a:prstGeom>
          <a:noFill/>
          <a:ln w="35025" cap="flat" cmpd="sng">
            <a:solidFill>
              <a:srgbClr val="00FF00"/>
            </a:solidFill>
            <a:prstDash val="solid"/>
            <a:round/>
            <a:headEnd type="none" w="sm" len="sm"/>
            <a:tailEnd type="none" w="sm" len="sm"/>
          </a:ln>
        </p:spPr>
        <p:txBody>
          <a:bodyPr spcFirstLastPara="1" wrap="square" lIns="84075" tIns="84075" rIns="84075" bIns="84075" anchor="ctr" anchorCtr="0">
            <a:noAutofit/>
          </a:bodyPr>
          <a:lstStyle/>
          <a:p>
            <a:pPr marL="0" marR="0" lvl="0" indent="0" algn="ctr" rtl="0">
              <a:lnSpc>
                <a:spcPct val="100000"/>
              </a:lnSpc>
              <a:spcBef>
                <a:spcPts val="0"/>
              </a:spcBef>
              <a:spcAft>
                <a:spcPts val="0"/>
              </a:spcAft>
              <a:buClr>
                <a:srgbClr val="000000"/>
              </a:buClr>
              <a:buSzPts val="1288"/>
              <a:buFont typeface="Arial"/>
              <a:buNone/>
            </a:pPr>
            <a:endParaRPr sz="1288" b="0" i="0" u="none" strike="noStrike" cap="none">
              <a:solidFill>
                <a:srgbClr val="000000"/>
              </a:solidFill>
              <a:latin typeface="Calibri"/>
              <a:ea typeface="Calibri"/>
              <a:cs typeface="Calibri"/>
              <a:sym typeface="Calibri"/>
            </a:endParaRPr>
          </a:p>
        </p:txBody>
      </p:sp>
      <p:pic>
        <p:nvPicPr>
          <p:cNvPr id="1497" name="Google Shape;1497;g3f5e774e2e4_0_364"/>
          <p:cNvPicPr preferRelativeResize="0"/>
          <p:nvPr/>
        </p:nvPicPr>
        <p:blipFill rotWithShape="1">
          <a:blip r:embed="rId10">
            <a:alphaModFix/>
          </a:blip>
          <a:srcRect l="29238" r="25410"/>
          <a:stretch/>
        </p:blipFill>
        <p:spPr>
          <a:xfrm>
            <a:off x="9067469" y="2355772"/>
            <a:ext cx="1939234" cy="3440302"/>
          </a:xfrm>
          <a:prstGeom prst="rect">
            <a:avLst/>
          </a:prstGeom>
          <a:noFill/>
          <a:ln w="70075" cap="flat" cmpd="sng">
            <a:solidFill>
              <a:srgbClr val="00FF00"/>
            </a:solidFill>
            <a:prstDash val="solid"/>
            <a:round/>
            <a:headEnd type="none" w="sm" len="sm"/>
            <a:tailEnd type="none" w="sm" len="sm"/>
          </a:ln>
        </p:spPr>
      </p:pic>
      <p:cxnSp>
        <p:nvCxnSpPr>
          <p:cNvPr id="1498" name="Google Shape;1498;g3f5e774e2e4_0_364"/>
          <p:cNvCxnSpPr>
            <a:endCxn id="1496" idx="0"/>
          </p:cNvCxnSpPr>
          <p:nvPr/>
        </p:nvCxnSpPr>
        <p:spPr>
          <a:xfrm flipH="1">
            <a:off x="4567677" y="2329108"/>
            <a:ext cx="4476300" cy="2351100"/>
          </a:xfrm>
          <a:prstGeom prst="straightConnector1">
            <a:avLst/>
          </a:prstGeom>
          <a:noFill/>
          <a:ln w="9525" cap="flat" cmpd="sng">
            <a:solidFill>
              <a:srgbClr val="00FF00"/>
            </a:solidFill>
            <a:prstDash val="dash"/>
            <a:round/>
            <a:headEnd type="none" w="sm" len="sm"/>
            <a:tailEnd type="none" w="sm" len="sm"/>
          </a:ln>
        </p:spPr>
      </p:cxnSp>
      <p:cxnSp>
        <p:nvCxnSpPr>
          <p:cNvPr id="1499" name="Google Shape;1499;g3f5e774e2e4_0_364"/>
          <p:cNvCxnSpPr>
            <a:endCxn id="1496" idx="2"/>
          </p:cNvCxnSpPr>
          <p:nvPr/>
        </p:nvCxnSpPr>
        <p:spPr>
          <a:xfrm rot="10800000">
            <a:off x="4567677" y="5361170"/>
            <a:ext cx="4434900" cy="487500"/>
          </a:xfrm>
          <a:prstGeom prst="straightConnector1">
            <a:avLst/>
          </a:prstGeom>
          <a:noFill/>
          <a:ln w="9525" cap="flat" cmpd="sng">
            <a:solidFill>
              <a:srgbClr val="00FF00"/>
            </a:solidFill>
            <a:prstDash val="dash"/>
            <a:round/>
            <a:headEnd type="none" w="sm" len="sm"/>
            <a:tailEnd type="none" w="sm" len="sm"/>
          </a:ln>
        </p:spPr>
      </p:cxnSp>
      <p:sp>
        <p:nvSpPr>
          <p:cNvPr id="1500" name="Google Shape;1500;g3f5e774e2e4_0_364"/>
          <p:cNvSpPr txBox="1"/>
          <p:nvPr/>
        </p:nvSpPr>
        <p:spPr>
          <a:xfrm rot="-5400000">
            <a:off x="-1313200" y="3491075"/>
            <a:ext cx="4413600" cy="469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Y-axis: Photodiode Voltage (V) </a:t>
            </a:r>
            <a:endParaRPr sz="2000" b="0" i="0" u="none" strike="noStrike" cap="none">
              <a:solidFill>
                <a:schemeClr val="dk1"/>
              </a:solidFill>
              <a:latin typeface="Calibri"/>
              <a:ea typeface="Calibri"/>
              <a:cs typeface="Calibri"/>
              <a:sym typeface="Calibri"/>
            </a:endParaRPr>
          </a:p>
        </p:txBody>
      </p:sp>
      <p:sp>
        <p:nvSpPr>
          <p:cNvPr id="1501" name="Google Shape;1501;g3f5e774e2e4_0_364"/>
          <p:cNvSpPr txBox="1"/>
          <p:nvPr/>
        </p:nvSpPr>
        <p:spPr>
          <a:xfrm>
            <a:off x="1267400" y="5884330"/>
            <a:ext cx="6412500" cy="449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X-axis: Sweep Voltage (V)</a:t>
            </a:r>
            <a:endParaRPr sz="2000" b="0" i="0" u="none" strike="noStrike" cap="none">
              <a:solidFill>
                <a:schemeClr val="dk1"/>
              </a:solidFill>
              <a:latin typeface="Calibri"/>
              <a:ea typeface="Calibri"/>
              <a:cs typeface="Calibri"/>
              <a:sym typeface="Calibri"/>
            </a:endParaRPr>
          </a:p>
        </p:txBody>
      </p:sp>
      <p:sp>
        <p:nvSpPr>
          <p:cNvPr id="1502" name="Google Shape;1502;g3f5e774e2e4_0_364"/>
          <p:cNvSpPr/>
          <p:nvPr/>
        </p:nvSpPr>
        <p:spPr>
          <a:xfrm>
            <a:off x="4508500" y="1489610"/>
            <a:ext cx="163200" cy="4281900"/>
          </a:xfrm>
          <a:prstGeom prst="rect">
            <a:avLst/>
          </a:prstGeom>
          <a:no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503" name="Google Shape;1503;g3f5e774e2e4_0_364"/>
          <p:cNvSpPr/>
          <p:nvPr/>
        </p:nvSpPr>
        <p:spPr>
          <a:xfrm>
            <a:off x="9753642" y="2360033"/>
            <a:ext cx="545100" cy="3432600"/>
          </a:xfrm>
          <a:prstGeom prst="rect">
            <a:avLst/>
          </a:prstGeom>
          <a:noFill/>
          <a:ln w="9525" cap="flat" cmpd="sng">
            <a:solidFill>
              <a:srgbClr val="FF99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8"/>
        <p:cNvGrpSpPr/>
        <p:nvPr/>
      </p:nvGrpSpPr>
      <p:grpSpPr>
        <a:xfrm>
          <a:off x="0" y="0"/>
          <a:ext cx="0" cy="0"/>
          <a:chOff x="0" y="0"/>
          <a:chExt cx="0" cy="0"/>
        </a:xfrm>
      </p:grpSpPr>
      <p:sp>
        <p:nvSpPr>
          <p:cNvPr id="1509" name="Google Shape;1509;g3ef1a4d6401_0_1583"/>
          <p:cNvSpPr txBox="1">
            <a:spLocks noGrp="1"/>
          </p:cNvSpPr>
          <p:nvPr>
            <p:ph type="title"/>
          </p:nvPr>
        </p:nvSpPr>
        <p:spPr>
          <a:xfrm>
            <a:off x="1986700" y="348050"/>
            <a:ext cx="8226900" cy="1879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US" sz="3600">
                <a:latin typeface="Calibri"/>
                <a:ea typeface="Calibri"/>
                <a:cs typeface="Calibri"/>
                <a:sym typeface="Calibri"/>
              </a:rPr>
              <a:t>Successfully Trapping a Few Atoms</a:t>
            </a:r>
            <a:endParaRPr sz="3600">
              <a:latin typeface="Calibri"/>
              <a:ea typeface="Calibri"/>
              <a:cs typeface="Calibri"/>
              <a:sym typeface="Calibri"/>
            </a:endParaRPr>
          </a:p>
          <a:p>
            <a:pPr marL="0" lvl="0" indent="0" algn="l" rtl="0">
              <a:lnSpc>
                <a:spcPct val="90000"/>
              </a:lnSpc>
              <a:spcBef>
                <a:spcPts val="0"/>
              </a:spcBef>
              <a:spcAft>
                <a:spcPts val="0"/>
              </a:spcAft>
              <a:buClr>
                <a:schemeClr val="dk1"/>
              </a:buClr>
              <a:buSzPts val="4400"/>
              <a:buFont typeface="Calibri"/>
              <a:buNone/>
            </a:pPr>
            <a:endParaRPr/>
          </a:p>
        </p:txBody>
      </p:sp>
      <p:grpSp>
        <p:nvGrpSpPr>
          <p:cNvPr id="1510" name="Google Shape;1510;g3ef1a4d6401_0_1583"/>
          <p:cNvGrpSpPr/>
          <p:nvPr/>
        </p:nvGrpSpPr>
        <p:grpSpPr>
          <a:xfrm>
            <a:off x="-7700" y="6324841"/>
            <a:ext cx="12206290" cy="332283"/>
            <a:chOff x="931692" y="4540806"/>
            <a:chExt cx="31987132" cy="2418359"/>
          </a:xfrm>
        </p:grpSpPr>
        <p:grpSp>
          <p:nvGrpSpPr>
            <p:cNvPr id="1511" name="Google Shape;1511;g3ef1a4d6401_0_1583"/>
            <p:cNvGrpSpPr/>
            <p:nvPr/>
          </p:nvGrpSpPr>
          <p:grpSpPr>
            <a:xfrm>
              <a:off x="931692" y="4540806"/>
              <a:ext cx="16002389" cy="2418359"/>
              <a:chOff x="1874938" y="4228518"/>
              <a:chExt cx="12714436" cy="29031919"/>
            </a:xfrm>
          </p:grpSpPr>
          <p:grpSp>
            <p:nvGrpSpPr>
              <p:cNvPr id="1512" name="Google Shape;1512;g3ef1a4d6401_0_1583"/>
              <p:cNvGrpSpPr/>
              <p:nvPr/>
            </p:nvGrpSpPr>
            <p:grpSpPr>
              <a:xfrm>
                <a:off x="1874938" y="4228545"/>
                <a:ext cx="724122" cy="29031869"/>
                <a:chOff x="6763779" y="3610074"/>
                <a:chExt cx="724122" cy="19543500"/>
              </a:xfrm>
            </p:grpSpPr>
            <p:sp>
              <p:nvSpPr>
                <p:cNvPr id="1513" name="Google Shape;1513;g3ef1a4d6401_0_158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14" name="Google Shape;1514;g3ef1a4d6401_0_158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15" name="Google Shape;1515;g3ef1a4d6401_0_158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16" name="Google Shape;1516;g3ef1a4d6401_0_158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517" name="Google Shape;1517;g3ef1a4d6401_0_1583"/>
              <p:cNvGrpSpPr/>
              <p:nvPr/>
            </p:nvGrpSpPr>
            <p:grpSpPr>
              <a:xfrm>
                <a:off x="2589876" y="4228518"/>
                <a:ext cx="4171622" cy="29031750"/>
                <a:chOff x="589212" y="5453559"/>
                <a:chExt cx="4171622" cy="19354500"/>
              </a:xfrm>
            </p:grpSpPr>
            <p:grpSp>
              <p:nvGrpSpPr>
                <p:cNvPr id="1518" name="Google Shape;1518;g3ef1a4d6401_0_1583"/>
                <p:cNvGrpSpPr/>
                <p:nvPr/>
              </p:nvGrpSpPr>
              <p:grpSpPr>
                <a:xfrm>
                  <a:off x="2213483" y="5453559"/>
                  <a:ext cx="2547351" cy="19354500"/>
                  <a:chOff x="2126394" y="6201753"/>
                  <a:chExt cx="2547351" cy="19354500"/>
                </a:xfrm>
              </p:grpSpPr>
              <p:sp>
                <p:nvSpPr>
                  <p:cNvPr id="1519" name="Google Shape;1519;g3ef1a4d6401_0_158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0" name="Google Shape;1520;g3ef1a4d6401_0_158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1" name="Google Shape;1521;g3ef1a4d6401_0_158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2" name="Google Shape;1522;g3ef1a4d6401_0_158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3" name="Google Shape;1523;g3ef1a4d6401_0_158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4" name="Google Shape;1524;g3ef1a4d6401_0_158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5" name="Google Shape;1525;g3ef1a4d6401_0_158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6" name="Google Shape;1526;g3ef1a4d6401_0_158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7" name="Google Shape;1527;g3ef1a4d6401_0_158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8" name="Google Shape;1528;g3ef1a4d6401_0_158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29" name="Google Shape;1529;g3ef1a4d6401_0_158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0" name="Google Shape;1530;g3ef1a4d6401_0_158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1" name="Google Shape;1531;g3ef1a4d6401_0_158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2" name="Google Shape;1532;g3ef1a4d6401_0_158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533" name="Google Shape;1533;g3ef1a4d6401_0_1583"/>
                <p:cNvGrpSpPr/>
                <p:nvPr/>
              </p:nvGrpSpPr>
              <p:grpSpPr>
                <a:xfrm>
                  <a:off x="589212" y="5453559"/>
                  <a:ext cx="1622103" cy="19354500"/>
                  <a:chOff x="589212" y="5453048"/>
                  <a:chExt cx="1622103" cy="19354500"/>
                </a:xfrm>
              </p:grpSpPr>
              <p:sp>
                <p:nvSpPr>
                  <p:cNvPr id="1534" name="Google Shape;1534;g3ef1a4d6401_0_158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5" name="Google Shape;1535;g3ef1a4d6401_0_158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6" name="Google Shape;1536;g3ef1a4d6401_0_158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7" name="Google Shape;1537;g3ef1a4d6401_0_158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8" name="Google Shape;1538;g3ef1a4d6401_0_158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39" name="Google Shape;1539;g3ef1a4d6401_0_158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0" name="Google Shape;1540;g3ef1a4d6401_0_158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1" name="Google Shape;1541;g3ef1a4d6401_0_158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2" name="Google Shape;1542;g3ef1a4d6401_0_158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543" name="Google Shape;1543;g3ef1a4d6401_0_1583"/>
              <p:cNvGrpSpPr/>
              <p:nvPr/>
            </p:nvGrpSpPr>
            <p:grpSpPr>
              <a:xfrm>
                <a:off x="6752314" y="4228568"/>
                <a:ext cx="911322" cy="29031869"/>
                <a:chOff x="11540841" y="6900050"/>
                <a:chExt cx="911322" cy="19543500"/>
              </a:xfrm>
            </p:grpSpPr>
            <p:sp>
              <p:nvSpPr>
                <p:cNvPr id="1544" name="Google Shape;1544;g3ef1a4d6401_0_158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5" name="Google Shape;1545;g3ef1a4d6401_0_158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6" name="Google Shape;1546;g3ef1a4d6401_0_158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7" name="Google Shape;1547;g3ef1a4d6401_0_158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48" name="Google Shape;1548;g3ef1a4d6401_0_158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549" name="Google Shape;1549;g3ef1a4d6401_0_1583"/>
              <p:cNvGrpSpPr/>
              <p:nvPr/>
            </p:nvGrpSpPr>
            <p:grpSpPr>
              <a:xfrm>
                <a:off x="7654454" y="4228555"/>
                <a:ext cx="2782652" cy="29031869"/>
                <a:chOff x="13486776" y="5144310"/>
                <a:chExt cx="2782652" cy="19543500"/>
              </a:xfrm>
            </p:grpSpPr>
            <p:sp>
              <p:nvSpPr>
                <p:cNvPr id="1550" name="Google Shape;1550;g3ef1a4d6401_0_158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1" name="Google Shape;1551;g3ef1a4d6401_0_158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2" name="Google Shape;1552;g3ef1a4d6401_0_158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3" name="Google Shape;1553;g3ef1a4d6401_0_158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4" name="Google Shape;1554;g3ef1a4d6401_0_158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5" name="Google Shape;1555;g3ef1a4d6401_0_158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6" name="Google Shape;1556;g3ef1a4d6401_0_158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7" name="Google Shape;1557;g3ef1a4d6401_0_158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8" name="Google Shape;1558;g3ef1a4d6401_0_158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59" name="Google Shape;1559;g3ef1a4d6401_0_158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0" name="Google Shape;1560;g3ef1a4d6401_0_158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1" name="Google Shape;1561;g3ef1a4d6401_0_158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2" name="Google Shape;1562;g3ef1a4d6401_0_158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3" name="Google Shape;1563;g3ef1a4d6401_0_158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4" name="Google Shape;1564;g3ef1a4d6401_0_158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5" name="Google Shape;1565;g3ef1a4d6401_0_158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566" name="Google Shape;1566;g3ef1a4d6401_0_1583"/>
              <p:cNvGrpSpPr/>
              <p:nvPr/>
            </p:nvGrpSpPr>
            <p:grpSpPr>
              <a:xfrm>
                <a:off x="10427923" y="4228549"/>
                <a:ext cx="4161451" cy="29031869"/>
                <a:chOff x="16176528" y="4317489"/>
                <a:chExt cx="4161451" cy="19543500"/>
              </a:xfrm>
            </p:grpSpPr>
            <p:sp>
              <p:nvSpPr>
                <p:cNvPr id="1567" name="Google Shape;1567;g3ef1a4d6401_0_158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8" name="Google Shape;1568;g3ef1a4d6401_0_158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69" name="Google Shape;1569;g3ef1a4d6401_0_158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0" name="Google Shape;1570;g3ef1a4d6401_0_158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1" name="Google Shape;1571;g3ef1a4d6401_0_158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2" name="Google Shape;1572;g3ef1a4d6401_0_158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3" name="Google Shape;1573;g3ef1a4d6401_0_158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4" name="Google Shape;1574;g3ef1a4d6401_0_158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5" name="Google Shape;1575;g3ef1a4d6401_0_158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6" name="Google Shape;1576;g3ef1a4d6401_0_158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7" name="Google Shape;1577;g3ef1a4d6401_0_158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8" name="Google Shape;1578;g3ef1a4d6401_0_158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79" name="Google Shape;1579;g3ef1a4d6401_0_158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0" name="Google Shape;1580;g3ef1a4d6401_0_158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1" name="Google Shape;1581;g3ef1a4d6401_0_158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2" name="Google Shape;1582;g3ef1a4d6401_0_158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3" name="Google Shape;1583;g3ef1a4d6401_0_158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4" name="Google Shape;1584;g3ef1a4d6401_0_158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5" name="Google Shape;1585;g3ef1a4d6401_0_158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6" name="Google Shape;1586;g3ef1a4d6401_0_158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7" name="Google Shape;1587;g3ef1a4d6401_0_158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8" name="Google Shape;1588;g3ef1a4d6401_0_158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89" name="Google Shape;1589;g3ef1a4d6401_0_158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590" name="Google Shape;1590;g3ef1a4d6401_0_1583"/>
            <p:cNvGrpSpPr/>
            <p:nvPr/>
          </p:nvGrpSpPr>
          <p:grpSpPr>
            <a:xfrm>
              <a:off x="16916435" y="4540806"/>
              <a:ext cx="16002389" cy="2418359"/>
              <a:chOff x="1874938" y="4228518"/>
              <a:chExt cx="12714436" cy="29031919"/>
            </a:xfrm>
          </p:grpSpPr>
          <p:grpSp>
            <p:nvGrpSpPr>
              <p:cNvPr id="1591" name="Google Shape;1591;g3ef1a4d6401_0_1583"/>
              <p:cNvGrpSpPr/>
              <p:nvPr/>
            </p:nvGrpSpPr>
            <p:grpSpPr>
              <a:xfrm>
                <a:off x="1874938" y="4228545"/>
                <a:ext cx="724122" cy="29031869"/>
                <a:chOff x="6763779" y="3610074"/>
                <a:chExt cx="724122" cy="19543500"/>
              </a:xfrm>
            </p:grpSpPr>
            <p:sp>
              <p:nvSpPr>
                <p:cNvPr id="1592" name="Google Shape;1592;g3ef1a4d6401_0_1583"/>
                <p:cNvSpPr txBox="1"/>
                <p:nvPr/>
              </p:nvSpPr>
              <p:spPr>
                <a:xfrm>
                  <a:off x="7304901" y="3610074"/>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93" name="Google Shape;1593;g3ef1a4d6401_0_1583"/>
                <p:cNvSpPr txBox="1"/>
                <p:nvPr/>
              </p:nvSpPr>
              <p:spPr>
                <a:xfrm>
                  <a:off x="7124526" y="3610074"/>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94" name="Google Shape;1594;g3ef1a4d6401_0_1583"/>
                <p:cNvSpPr txBox="1"/>
                <p:nvPr/>
              </p:nvSpPr>
              <p:spPr>
                <a:xfrm>
                  <a:off x="6944153" y="3610074"/>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95" name="Google Shape;1595;g3ef1a4d6401_0_1583"/>
                <p:cNvSpPr txBox="1"/>
                <p:nvPr/>
              </p:nvSpPr>
              <p:spPr>
                <a:xfrm>
                  <a:off x="6763779" y="3610074"/>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596" name="Google Shape;1596;g3ef1a4d6401_0_1583"/>
              <p:cNvGrpSpPr/>
              <p:nvPr/>
            </p:nvGrpSpPr>
            <p:grpSpPr>
              <a:xfrm>
                <a:off x="2589876" y="4228518"/>
                <a:ext cx="4171622" cy="29031750"/>
                <a:chOff x="589212" y="5453559"/>
                <a:chExt cx="4171622" cy="19354500"/>
              </a:xfrm>
            </p:grpSpPr>
            <p:grpSp>
              <p:nvGrpSpPr>
                <p:cNvPr id="1597" name="Google Shape;1597;g3ef1a4d6401_0_1583"/>
                <p:cNvGrpSpPr/>
                <p:nvPr/>
              </p:nvGrpSpPr>
              <p:grpSpPr>
                <a:xfrm>
                  <a:off x="2213483" y="5453559"/>
                  <a:ext cx="2547351" cy="19354500"/>
                  <a:chOff x="2126394" y="6201753"/>
                  <a:chExt cx="2547351" cy="19354500"/>
                </a:xfrm>
              </p:grpSpPr>
              <p:sp>
                <p:nvSpPr>
                  <p:cNvPr id="1598" name="Google Shape;1598;g3ef1a4d6401_0_1583"/>
                  <p:cNvSpPr txBox="1"/>
                  <p:nvPr/>
                </p:nvSpPr>
                <p:spPr>
                  <a:xfrm>
                    <a:off x="2126394"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599" name="Google Shape;1599;g3ef1a4d6401_0_1583"/>
                  <p:cNvSpPr txBox="1"/>
                  <p:nvPr/>
                </p:nvSpPr>
                <p:spPr>
                  <a:xfrm>
                    <a:off x="2853887"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0" name="Google Shape;1600;g3ef1a4d6401_0_1583"/>
                  <p:cNvSpPr txBox="1"/>
                  <p:nvPr/>
                </p:nvSpPr>
                <p:spPr>
                  <a:xfrm>
                    <a:off x="2672013"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1" name="Google Shape;1601;g3ef1a4d6401_0_1583"/>
                  <p:cNvSpPr txBox="1"/>
                  <p:nvPr/>
                </p:nvSpPr>
                <p:spPr>
                  <a:xfrm>
                    <a:off x="2308267"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2" name="Google Shape;1602;g3ef1a4d6401_0_1583"/>
                  <p:cNvSpPr txBox="1"/>
                  <p:nvPr/>
                </p:nvSpPr>
                <p:spPr>
                  <a:xfrm>
                    <a:off x="2490140"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3" name="Google Shape;1603;g3ef1a4d6401_0_1583"/>
                  <p:cNvSpPr txBox="1"/>
                  <p:nvPr/>
                </p:nvSpPr>
                <p:spPr>
                  <a:xfrm>
                    <a:off x="303576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4" name="Google Shape;1604;g3ef1a4d6401_0_1583"/>
                  <p:cNvSpPr txBox="1"/>
                  <p:nvPr/>
                </p:nvSpPr>
                <p:spPr>
                  <a:xfrm>
                    <a:off x="3217631" y="6201753"/>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5" name="Google Shape;1605;g3ef1a4d6401_0_1583"/>
                  <p:cNvSpPr txBox="1"/>
                  <p:nvPr/>
                </p:nvSpPr>
                <p:spPr>
                  <a:xfrm>
                    <a:off x="3399505"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6" name="Google Shape;1606;g3ef1a4d6401_0_1583"/>
                  <p:cNvSpPr txBox="1"/>
                  <p:nvPr/>
                </p:nvSpPr>
                <p:spPr>
                  <a:xfrm>
                    <a:off x="3581378"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7" name="Google Shape;1607;g3ef1a4d6401_0_1583"/>
                  <p:cNvSpPr txBox="1"/>
                  <p:nvPr/>
                </p:nvSpPr>
                <p:spPr>
                  <a:xfrm>
                    <a:off x="3945124" y="6201753"/>
                    <a:ext cx="183000" cy="19354500"/>
                  </a:xfrm>
                  <a:prstGeom prst="rect">
                    <a:avLst/>
                  </a:prstGeom>
                  <a:solidFill>
                    <a:srgbClr val="F7942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8" name="Google Shape;1608;g3ef1a4d6401_0_1583"/>
                  <p:cNvSpPr txBox="1"/>
                  <p:nvPr/>
                </p:nvSpPr>
                <p:spPr>
                  <a:xfrm>
                    <a:off x="4126997" y="6201753"/>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09" name="Google Shape;1609;g3ef1a4d6401_0_1583"/>
                  <p:cNvSpPr txBox="1"/>
                  <p:nvPr/>
                </p:nvSpPr>
                <p:spPr>
                  <a:xfrm>
                    <a:off x="4308870" y="6201753"/>
                    <a:ext cx="183000" cy="19354500"/>
                  </a:xfrm>
                  <a:prstGeom prst="rect">
                    <a:avLst/>
                  </a:prstGeom>
                  <a:solidFill>
                    <a:srgbClr val="D647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0" name="Google Shape;1610;g3ef1a4d6401_0_1583"/>
                  <p:cNvSpPr txBox="1"/>
                  <p:nvPr/>
                </p:nvSpPr>
                <p:spPr>
                  <a:xfrm>
                    <a:off x="4490745" y="6201753"/>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1" name="Google Shape;1611;g3ef1a4d6401_0_1583"/>
                  <p:cNvSpPr txBox="1"/>
                  <p:nvPr/>
                </p:nvSpPr>
                <p:spPr>
                  <a:xfrm>
                    <a:off x="3763251" y="6201753"/>
                    <a:ext cx="183000" cy="19354500"/>
                  </a:xfrm>
                  <a:prstGeom prst="rect">
                    <a:avLst/>
                  </a:prstGeom>
                  <a:solidFill>
                    <a:srgbClr val="FEBE1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612" name="Google Shape;1612;g3ef1a4d6401_0_1583"/>
                <p:cNvGrpSpPr/>
                <p:nvPr/>
              </p:nvGrpSpPr>
              <p:grpSpPr>
                <a:xfrm>
                  <a:off x="589212" y="5453559"/>
                  <a:ext cx="1622103" cy="19354500"/>
                  <a:chOff x="589212" y="5453048"/>
                  <a:chExt cx="1622103" cy="19354500"/>
                </a:xfrm>
              </p:grpSpPr>
              <p:sp>
                <p:nvSpPr>
                  <p:cNvPr id="1613" name="Google Shape;1613;g3ef1a4d6401_0_1583"/>
                  <p:cNvSpPr txBox="1"/>
                  <p:nvPr/>
                </p:nvSpPr>
                <p:spPr>
                  <a:xfrm>
                    <a:off x="1128876" y="5453048"/>
                    <a:ext cx="183000" cy="19354500"/>
                  </a:xfrm>
                  <a:prstGeom prst="rect">
                    <a:avLst/>
                  </a:prstGeom>
                  <a:solidFill>
                    <a:srgbClr val="F68F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4" name="Google Shape;1614;g3ef1a4d6401_0_1583"/>
                  <p:cNvSpPr txBox="1"/>
                  <p:nvPr/>
                </p:nvSpPr>
                <p:spPr>
                  <a:xfrm>
                    <a:off x="948988"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5" name="Google Shape;1615;g3ef1a4d6401_0_1583"/>
                  <p:cNvSpPr txBox="1"/>
                  <p:nvPr/>
                </p:nvSpPr>
                <p:spPr>
                  <a:xfrm>
                    <a:off x="769101"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6" name="Google Shape;1616;g3ef1a4d6401_0_1583"/>
                  <p:cNvSpPr txBox="1"/>
                  <p:nvPr/>
                </p:nvSpPr>
                <p:spPr>
                  <a:xfrm>
                    <a:off x="589212"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7" name="Google Shape;1617;g3ef1a4d6401_0_1583"/>
                  <p:cNvSpPr txBox="1"/>
                  <p:nvPr/>
                </p:nvSpPr>
                <p:spPr>
                  <a:xfrm>
                    <a:off x="2028315" y="5453048"/>
                    <a:ext cx="183000" cy="19354500"/>
                  </a:xfrm>
                  <a:prstGeom prst="rect">
                    <a:avLst/>
                  </a:prstGeom>
                  <a:solidFill>
                    <a:srgbClr val="F477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8" name="Google Shape;1618;g3ef1a4d6401_0_1583"/>
                  <p:cNvSpPr txBox="1"/>
                  <p:nvPr/>
                </p:nvSpPr>
                <p:spPr>
                  <a:xfrm>
                    <a:off x="1308765" y="5453048"/>
                    <a:ext cx="183000" cy="19354500"/>
                  </a:xfrm>
                  <a:prstGeom prst="rect">
                    <a:avLst/>
                  </a:prstGeom>
                  <a:solidFill>
                    <a:srgbClr val="E84F2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19" name="Google Shape;1619;g3ef1a4d6401_0_1583"/>
                  <p:cNvSpPr txBox="1"/>
                  <p:nvPr/>
                </p:nvSpPr>
                <p:spPr>
                  <a:xfrm>
                    <a:off x="1488652"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20" name="Google Shape;1620;g3ef1a4d6401_0_1583"/>
                  <p:cNvSpPr txBox="1"/>
                  <p:nvPr/>
                </p:nvSpPr>
                <p:spPr>
                  <a:xfrm>
                    <a:off x="1668540" y="5453048"/>
                    <a:ext cx="183000" cy="19354500"/>
                  </a:xfrm>
                  <a:prstGeom prst="rect">
                    <a:avLst/>
                  </a:prstGeom>
                  <a:solidFill>
                    <a:srgbClr val="D648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21" name="Google Shape;1621;g3ef1a4d6401_0_1583"/>
                  <p:cNvSpPr txBox="1"/>
                  <p:nvPr/>
                </p:nvSpPr>
                <p:spPr>
                  <a:xfrm>
                    <a:off x="1848427" y="5453048"/>
                    <a:ext cx="183000" cy="19354500"/>
                  </a:xfrm>
                  <a:prstGeom prst="rect">
                    <a:avLst/>
                  </a:prstGeom>
                  <a:solidFill>
                    <a:srgbClr val="D52E2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nvGrpSpPr>
              <p:cNvPr id="1622" name="Google Shape;1622;g3ef1a4d6401_0_1583"/>
              <p:cNvGrpSpPr/>
              <p:nvPr/>
            </p:nvGrpSpPr>
            <p:grpSpPr>
              <a:xfrm>
                <a:off x="6752314" y="4228568"/>
                <a:ext cx="911322" cy="29031869"/>
                <a:chOff x="11540841" y="6900050"/>
                <a:chExt cx="911322" cy="19543500"/>
              </a:xfrm>
            </p:grpSpPr>
            <p:sp>
              <p:nvSpPr>
                <p:cNvPr id="1623" name="Google Shape;1623;g3ef1a4d6401_0_1583"/>
                <p:cNvSpPr txBox="1"/>
                <p:nvPr/>
              </p:nvSpPr>
              <p:spPr>
                <a:xfrm>
                  <a:off x="12087084" y="6900050"/>
                  <a:ext cx="183000" cy="19543500"/>
                </a:xfrm>
                <a:prstGeom prst="rect">
                  <a:avLst/>
                </a:prstGeom>
                <a:solidFill>
                  <a:srgbClr val="3C446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24" name="Google Shape;1624;g3ef1a4d6401_0_1583"/>
                <p:cNvSpPr txBox="1"/>
                <p:nvPr/>
              </p:nvSpPr>
              <p:spPr>
                <a:xfrm>
                  <a:off x="11905003" y="6900050"/>
                  <a:ext cx="183000" cy="19543500"/>
                </a:xfrm>
                <a:prstGeom prst="rect">
                  <a:avLst/>
                </a:prstGeom>
                <a:solidFill>
                  <a:srgbClr val="5F618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25" name="Google Shape;1625;g3ef1a4d6401_0_1583"/>
                <p:cNvSpPr txBox="1"/>
                <p:nvPr/>
              </p:nvSpPr>
              <p:spPr>
                <a:xfrm>
                  <a:off x="11722922"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26" name="Google Shape;1626;g3ef1a4d6401_0_1583"/>
                <p:cNvSpPr txBox="1"/>
                <p:nvPr/>
              </p:nvSpPr>
              <p:spPr>
                <a:xfrm>
                  <a:off x="11540841" y="6900050"/>
                  <a:ext cx="183000" cy="19543500"/>
                </a:xfrm>
                <a:prstGeom prst="rect">
                  <a:avLst/>
                </a:prstGeom>
                <a:solidFill>
                  <a:srgbClr val="7F809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27" name="Google Shape;1627;g3ef1a4d6401_0_1583"/>
                <p:cNvSpPr txBox="1"/>
                <p:nvPr/>
              </p:nvSpPr>
              <p:spPr>
                <a:xfrm>
                  <a:off x="12269163" y="6900050"/>
                  <a:ext cx="183000" cy="19543500"/>
                </a:xfrm>
                <a:prstGeom prst="rect">
                  <a:avLst/>
                </a:prstGeom>
                <a:solidFill>
                  <a:srgbClr val="3A3D5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628" name="Google Shape;1628;g3ef1a4d6401_0_1583"/>
              <p:cNvGrpSpPr/>
              <p:nvPr/>
            </p:nvGrpSpPr>
            <p:grpSpPr>
              <a:xfrm>
                <a:off x="7654454" y="4228555"/>
                <a:ext cx="2782652" cy="29031869"/>
                <a:chOff x="13486776" y="5144310"/>
                <a:chExt cx="2782652" cy="19543500"/>
              </a:xfrm>
            </p:grpSpPr>
            <p:sp>
              <p:nvSpPr>
                <p:cNvPr id="1629" name="Google Shape;1629;g3ef1a4d6401_0_1583"/>
                <p:cNvSpPr txBox="1"/>
                <p:nvPr/>
              </p:nvSpPr>
              <p:spPr>
                <a:xfrm>
                  <a:off x="13486776" y="5144310"/>
                  <a:ext cx="183000" cy="19543500"/>
                </a:xfrm>
                <a:prstGeom prst="rect">
                  <a:avLst/>
                </a:prstGeom>
                <a:solidFill>
                  <a:srgbClr val="00481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0" name="Google Shape;1630;g3ef1a4d6401_0_1583"/>
                <p:cNvSpPr txBox="1"/>
                <p:nvPr/>
              </p:nvSpPr>
              <p:spPr>
                <a:xfrm>
                  <a:off x="13660086"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1" name="Google Shape;1631;g3ef1a4d6401_0_1583"/>
                <p:cNvSpPr txBox="1"/>
                <p:nvPr/>
              </p:nvSpPr>
              <p:spPr>
                <a:xfrm>
                  <a:off x="13833397" y="5144310"/>
                  <a:ext cx="183000" cy="19543500"/>
                </a:xfrm>
                <a:prstGeom prst="rect">
                  <a:avLst/>
                </a:prstGeom>
                <a:solidFill>
                  <a:srgbClr val="007235"/>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2" name="Google Shape;1632;g3ef1a4d6401_0_1583"/>
                <p:cNvSpPr txBox="1"/>
                <p:nvPr/>
              </p:nvSpPr>
              <p:spPr>
                <a:xfrm>
                  <a:off x="1400670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3" name="Google Shape;1633;g3ef1a4d6401_0_1583"/>
                <p:cNvSpPr txBox="1"/>
                <p:nvPr/>
              </p:nvSpPr>
              <p:spPr>
                <a:xfrm>
                  <a:off x="1418001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4" name="Google Shape;1634;g3ef1a4d6401_0_1583"/>
                <p:cNvSpPr txBox="1"/>
                <p:nvPr/>
              </p:nvSpPr>
              <p:spPr>
                <a:xfrm>
                  <a:off x="14353326" y="5144310"/>
                  <a:ext cx="183000" cy="19543500"/>
                </a:xfrm>
                <a:prstGeom prst="rect">
                  <a:avLst/>
                </a:prstGeom>
                <a:solidFill>
                  <a:srgbClr val="068D4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5" name="Google Shape;1635;g3ef1a4d6401_0_1583"/>
                <p:cNvSpPr txBox="1"/>
                <p:nvPr/>
              </p:nvSpPr>
              <p:spPr>
                <a:xfrm>
                  <a:off x="1452663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6" name="Google Shape;1636;g3ef1a4d6401_0_1583"/>
                <p:cNvSpPr txBox="1"/>
                <p:nvPr/>
              </p:nvSpPr>
              <p:spPr>
                <a:xfrm>
                  <a:off x="14699947" y="5144310"/>
                  <a:ext cx="183000" cy="19543500"/>
                </a:xfrm>
                <a:prstGeom prst="rect">
                  <a:avLst/>
                </a:prstGeom>
                <a:solidFill>
                  <a:srgbClr val="005724"/>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7" name="Google Shape;1637;g3ef1a4d6401_0_1583"/>
                <p:cNvSpPr txBox="1"/>
                <p:nvPr/>
              </p:nvSpPr>
              <p:spPr>
                <a:xfrm>
                  <a:off x="15046566" y="5144310"/>
                  <a:ext cx="183000" cy="19543500"/>
                </a:xfrm>
                <a:prstGeom prst="rect">
                  <a:avLst/>
                </a:prstGeom>
                <a:solidFill>
                  <a:srgbClr val="00793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8" name="Google Shape;1638;g3ef1a4d6401_0_1583"/>
                <p:cNvSpPr txBox="1"/>
                <p:nvPr/>
              </p:nvSpPr>
              <p:spPr>
                <a:xfrm>
                  <a:off x="1591311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39" name="Google Shape;1639;g3ef1a4d6401_0_1583"/>
                <p:cNvSpPr txBox="1"/>
                <p:nvPr/>
              </p:nvSpPr>
              <p:spPr>
                <a:xfrm>
                  <a:off x="15566495" y="5144310"/>
                  <a:ext cx="183000" cy="19543500"/>
                </a:xfrm>
                <a:prstGeom prst="rect">
                  <a:avLst/>
                </a:prstGeom>
                <a:solidFill>
                  <a:srgbClr val="007D3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0" name="Google Shape;1640;g3ef1a4d6401_0_1583"/>
                <p:cNvSpPr txBox="1"/>
                <p:nvPr/>
              </p:nvSpPr>
              <p:spPr>
                <a:xfrm>
                  <a:off x="1521987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1" name="Google Shape;1641;g3ef1a4d6401_0_1583"/>
                <p:cNvSpPr txBox="1"/>
                <p:nvPr/>
              </p:nvSpPr>
              <p:spPr>
                <a:xfrm>
                  <a:off x="15393186" y="5144310"/>
                  <a:ext cx="183000" cy="19543500"/>
                </a:xfrm>
                <a:prstGeom prst="rect">
                  <a:avLst/>
                </a:prstGeom>
                <a:solidFill>
                  <a:srgbClr val="09934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2" name="Google Shape;1642;g3ef1a4d6401_0_1583"/>
                <p:cNvSpPr txBox="1"/>
                <p:nvPr/>
              </p:nvSpPr>
              <p:spPr>
                <a:xfrm>
                  <a:off x="14873256" y="5144310"/>
                  <a:ext cx="183000" cy="19543500"/>
                </a:xfrm>
                <a:prstGeom prst="rect">
                  <a:avLst/>
                </a:prstGeom>
                <a:solidFill>
                  <a:srgbClr val="006A3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3" name="Google Shape;1643;g3ef1a4d6401_0_1583"/>
                <p:cNvSpPr txBox="1"/>
                <p:nvPr/>
              </p:nvSpPr>
              <p:spPr>
                <a:xfrm>
                  <a:off x="15739806" y="5144310"/>
                  <a:ext cx="183000" cy="19543500"/>
                </a:xfrm>
                <a:prstGeom prst="rect">
                  <a:avLst/>
                </a:prstGeom>
                <a:solidFill>
                  <a:srgbClr val="00853E"/>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4" name="Google Shape;1644;g3ef1a4d6401_0_1583"/>
                <p:cNvSpPr txBox="1"/>
                <p:nvPr/>
              </p:nvSpPr>
              <p:spPr>
                <a:xfrm>
                  <a:off x="16086428" y="5144310"/>
                  <a:ext cx="183000" cy="19543500"/>
                </a:xfrm>
                <a:prstGeom prst="rect">
                  <a:avLst/>
                </a:prstGeom>
                <a:solidFill>
                  <a:srgbClr val="068F4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nvGrpSpPr>
              <p:cNvPr id="1645" name="Google Shape;1645;g3ef1a4d6401_0_1583"/>
              <p:cNvGrpSpPr/>
              <p:nvPr/>
            </p:nvGrpSpPr>
            <p:grpSpPr>
              <a:xfrm>
                <a:off x="10427923" y="4228549"/>
                <a:ext cx="4161451" cy="29031869"/>
                <a:chOff x="16176528" y="4317489"/>
                <a:chExt cx="4161451" cy="19543500"/>
              </a:xfrm>
            </p:grpSpPr>
            <p:sp>
              <p:nvSpPr>
                <p:cNvPr id="1646" name="Google Shape;1646;g3ef1a4d6401_0_1583"/>
                <p:cNvSpPr txBox="1"/>
                <p:nvPr/>
              </p:nvSpPr>
              <p:spPr>
                <a:xfrm>
                  <a:off x="19974147"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7" name="Google Shape;1647;g3ef1a4d6401_0_1583"/>
                <p:cNvSpPr txBox="1"/>
                <p:nvPr/>
              </p:nvSpPr>
              <p:spPr>
                <a:xfrm>
                  <a:off x="19612469"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8" name="Google Shape;1648;g3ef1a4d6401_0_1583"/>
                <p:cNvSpPr txBox="1"/>
                <p:nvPr/>
              </p:nvSpPr>
              <p:spPr>
                <a:xfrm>
                  <a:off x="19793308"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49" name="Google Shape;1649;g3ef1a4d6401_0_1583"/>
                <p:cNvSpPr txBox="1"/>
                <p:nvPr/>
              </p:nvSpPr>
              <p:spPr>
                <a:xfrm>
                  <a:off x="20154979"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0" name="Google Shape;1650;g3ef1a4d6401_0_1583"/>
                <p:cNvSpPr txBox="1"/>
                <p:nvPr/>
              </p:nvSpPr>
              <p:spPr>
                <a:xfrm>
                  <a:off x="16357367" y="4317489"/>
                  <a:ext cx="183000" cy="19543500"/>
                </a:xfrm>
                <a:prstGeom prst="rect">
                  <a:avLst/>
                </a:prstGeom>
                <a:solidFill>
                  <a:srgbClr val="15489F"/>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1" name="Google Shape;1651;g3ef1a4d6401_0_1583"/>
                <p:cNvSpPr txBox="1"/>
                <p:nvPr/>
              </p:nvSpPr>
              <p:spPr>
                <a:xfrm>
                  <a:off x="1617652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2" name="Google Shape;1652;g3ef1a4d6401_0_1583"/>
                <p:cNvSpPr txBox="1"/>
                <p:nvPr/>
              </p:nvSpPr>
              <p:spPr>
                <a:xfrm>
                  <a:off x="18527435"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3" name="Google Shape;1653;g3ef1a4d6401_0_1583"/>
                <p:cNvSpPr txBox="1"/>
                <p:nvPr/>
              </p:nvSpPr>
              <p:spPr>
                <a:xfrm>
                  <a:off x="19250791" y="4317489"/>
                  <a:ext cx="183000" cy="19543500"/>
                </a:xfrm>
                <a:prstGeom prst="rect">
                  <a:avLst/>
                </a:prstGeom>
                <a:solidFill>
                  <a:srgbClr val="00B9C1"/>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4" name="Google Shape;1654;g3ef1a4d6401_0_1583"/>
                <p:cNvSpPr txBox="1"/>
                <p:nvPr/>
              </p:nvSpPr>
              <p:spPr>
                <a:xfrm>
                  <a:off x="19069953"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5" name="Google Shape;1655;g3ef1a4d6401_0_1583"/>
                <p:cNvSpPr txBox="1"/>
                <p:nvPr/>
              </p:nvSpPr>
              <p:spPr>
                <a:xfrm>
                  <a:off x="19431630"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6" name="Google Shape;1656;g3ef1a4d6401_0_1583"/>
                <p:cNvSpPr txBox="1"/>
                <p:nvPr/>
              </p:nvSpPr>
              <p:spPr>
                <a:xfrm>
                  <a:off x="1888911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7" name="Google Shape;1657;g3ef1a4d6401_0_1583"/>
                <p:cNvSpPr txBox="1"/>
                <p:nvPr/>
              </p:nvSpPr>
              <p:spPr>
                <a:xfrm>
                  <a:off x="18708274"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8" name="Google Shape;1658;g3ef1a4d6401_0_1583"/>
                <p:cNvSpPr txBox="1"/>
                <p:nvPr/>
              </p:nvSpPr>
              <p:spPr>
                <a:xfrm>
                  <a:off x="18165757" y="4317489"/>
                  <a:ext cx="183000" cy="19543500"/>
                </a:xfrm>
                <a:prstGeom prst="rect">
                  <a:avLst/>
                </a:prstGeom>
                <a:solidFill>
                  <a:srgbClr val="1174BB"/>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59" name="Google Shape;1659;g3ef1a4d6401_0_1583"/>
                <p:cNvSpPr txBox="1"/>
                <p:nvPr/>
              </p:nvSpPr>
              <p:spPr>
                <a:xfrm>
                  <a:off x="1834659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0" name="Google Shape;1660;g3ef1a4d6401_0_1583"/>
                <p:cNvSpPr txBox="1"/>
                <p:nvPr/>
              </p:nvSpPr>
              <p:spPr>
                <a:xfrm>
                  <a:off x="17984919"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1" name="Google Shape;1661;g3ef1a4d6401_0_1583"/>
                <p:cNvSpPr txBox="1"/>
                <p:nvPr/>
              </p:nvSpPr>
              <p:spPr>
                <a:xfrm>
                  <a:off x="17804078" y="4317489"/>
                  <a:ext cx="183000" cy="19543500"/>
                </a:xfrm>
                <a:prstGeom prst="rect">
                  <a:avLst/>
                </a:prstGeom>
                <a:solidFill>
                  <a:srgbClr val="172A57"/>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2" name="Google Shape;1662;g3ef1a4d6401_0_1583"/>
                <p:cNvSpPr txBox="1"/>
                <p:nvPr/>
              </p:nvSpPr>
              <p:spPr>
                <a:xfrm>
                  <a:off x="17623240"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3" name="Google Shape;1663;g3ef1a4d6401_0_1583"/>
                <p:cNvSpPr txBox="1"/>
                <p:nvPr/>
              </p:nvSpPr>
              <p:spPr>
                <a:xfrm>
                  <a:off x="17442401"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4" name="Google Shape;1664;g3ef1a4d6401_0_1583"/>
                <p:cNvSpPr txBox="1"/>
                <p:nvPr/>
              </p:nvSpPr>
              <p:spPr>
                <a:xfrm>
                  <a:off x="17261562" y="4317489"/>
                  <a:ext cx="183000" cy="19543500"/>
                </a:xfrm>
                <a:prstGeom prst="rect">
                  <a:avLst/>
                </a:prstGeom>
                <a:solidFill>
                  <a:srgbClr val="15B2BA"/>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5" name="Google Shape;1665;g3ef1a4d6401_0_1583"/>
                <p:cNvSpPr txBox="1"/>
                <p:nvPr/>
              </p:nvSpPr>
              <p:spPr>
                <a:xfrm>
                  <a:off x="17080723" y="4317489"/>
                  <a:ext cx="183000" cy="19543500"/>
                </a:xfrm>
                <a:prstGeom prst="rect">
                  <a:avLst/>
                </a:prstGeom>
                <a:solidFill>
                  <a:srgbClr val="009DDC"/>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6" name="Google Shape;1666;g3ef1a4d6401_0_1583"/>
                <p:cNvSpPr txBox="1"/>
                <p:nvPr/>
              </p:nvSpPr>
              <p:spPr>
                <a:xfrm>
                  <a:off x="16899885" y="4317489"/>
                  <a:ext cx="183000" cy="19543500"/>
                </a:xfrm>
                <a:prstGeom prst="rect">
                  <a:avLst/>
                </a:prstGeom>
                <a:solidFill>
                  <a:srgbClr val="19A7E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7" name="Google Shape;1667;g3ef1a4d6401_0_1583"/>
                <p:cNvSpPr txBox="1"/>
                <p:nvPr/>
              </p:nvSpPr>
              <p:spPr>
                <a:xfrm>
                  <a:off x="16719044" y="4317489"/>
                  <a:ext cx="183000" cy="19543500"/>
                </a:xfrm>
                <a:prstGeom prst="rect">
                  <a:avLst/>
                </a:prstGeom>
                <a:solidFill>
                  <a:srgbClr val="0871B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sp>
              <p:nvSpPr>
                <p:cNvPr id="1668" name="Google Shape;1668;g3ef1a4d6401_0_1583"/>
                <p:cNvSpPr txBox="1"/>
                <p:nvPr/>
              </p:nvSpPr>
              <p:spPr>
                <a:xfrm>
                  <a:off x="16538206" y="4317489"/>
                  <a:ext cx="183000" cy="19543500"/>
                </a:xfrm>
                <a:prstGeom prst="rect">
                  <a:avLst/>
                </a:prstGeom>
                <a:solidFill>
                  <a:srgbClr val="0066B3"/>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559"/>
                    <a:buFont typeface="Arial"/>
                    <a:buNone/>
                  </a:pPr>
                  <a:endParaRPr sz="1559" b="0" i="0" u="none" strike="noStrike" cap="none">
                    <a:solidFill>
                      <a:schemeClr val="dk1"/>
                    </a:solidFill>
                    <a:latin typeface="Calibri"/>
                    <a:ea typeface="Calibri"/>
                    <a:cs typeface="Calibri"/>
                    <a:sym typeface="Calibri"/>
                  </a:endParaRPr>
                </a:p>
              </p:txBody>
            </p:sp>
          </p:grpSp>
        </p:grpSp>
      </p:grpSp>
      <p:sp>
        <p:nvSpPr>
          <p:cNvPr id="1669" name="Google Shape;1669;g3ef1a4d6401_0_1583"/>
          <p:cNvSpPr/>
          <p:nvPr/>
        </p:nvSpPr>
        <p:spPr>
          <a:xfrm>
            <a:off x="-7800" y="6569551"/>
            <a:ext cx="12207300" cy="294300"/>
          </a:xfrm>
          <a:prstGeom prst="rect">
            <a:avLst/>
          </a:prstGeom>
          <a:solidFill>
            <a:srgbClr val="172A57"/>
          </a:solidFill>
          <a:ln w="12700" cap="flat" cmpd="sng">
            <a:solidFill>
              <a:srgbClr val="172A57"/>
            </a:solidFill>
            <a:prstDash val="solid"/>
            <a:miter lim="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670" name="Google Shape;1670;g3ef1a4d6401_0_1583" descr="A black and white image of text&#10;&#10;Description automatically generated with low confidence"/>
          <p:cNvPicPr preferRelativeResize="0"/>
          <p:nvPr/>
        </p:nvPicPr>
        <p:blipFill rotWithShape="1">
          <a:blip r:embed="rId3">
            <a:alphaModFix/>
          </a:blip>
          <a:srcRect/>
          <a:stretch/>
        </p:blipFill>
        <p:spPr>
          <a:xfrm>
            <a:off x="9412031" y="6569560"/>
            <a:ext cx="2743201" cy="222645"/>
          </a:xfrm>
          <a:prstGeom prst="rect">
            <a:avLst/>
          </a:prstGeom>
          <a:noFill/>
          <a:ln>
            <a:noFill/>
          </a:ln>
        </p:spPr>
      </p:pic>
      <p:pic>
        <p:nvPicPr>
          <p:cNvPr id="1671" name="Google Shape;1671;g3ef1a4d6401_0_1583" descr="Logo&#10;&#10;Description automatically generated"/>
          <p:cNvPicPr preferRelativeResize="0"/>
          <p:nvPr/>
        </p:nvPicPr>
        <p:blipFill rotWithShape="1">
          <a:blip r:embed="rId4">
            <a:alphaModFix/>
          </a:blip>
          <a:srcRect/>
          <a:stretch/>
        </p:blipFill>
        <p:spPr>
          <a:xfrm>
            <a:off x="114754" y="69529"/>
            <a:ext cx="1453896" cy="803258"/>
          </a:xfrm>
          <a:prstGeom prst="rect">
            <a:avLst/>
          </a:prstGeom>
          <a:noFill/>
          <a:ln>
            <a:noFill/>
          </a:ln>
        </p:spPr>
      </p:pic>
      <p:sp>
        <p:nvSpPr>
          <p:cNvPr id="1672" name="Google Shape;1672;g3ef1a4d6401_0_1583"/>
          <p:cNvSpPr txBox="1"/>
          <p:nvPr/>
        </p:nvSpPr>
        <p:spPr>
          <a:xfrm>
            <a:off x="5934395" y="6480375"/>
            <a:ext cx="4947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8</a:t>
            </a:r>
            <a:endParaRPr sz="1400" b="0" i="0" u="none" strike="noStrike" cap="none">
              <a:solidFill>
                <a:srgbClr val="000000"/>
              </a:solidFill>
              <a:latin typeface="Arial"/>
              <a:ea typeface="Arial"/>
              <a:cs typeface="Arial"/>
              <a:sym typeface="Arial"/>
            </a:endParaRPr>
          </a:p>
        </p:txBody>
      </p:sp>
      <p:sp>
        <p:nvSpPr>
          <p:cNvPr id="1673" name="Google Shape;1673;g3ef1a4d6401_0_158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200"/>
              <a:buNone/>
            </a:pPr>
            <a:fld id="{00000000-1234-1234-1234-123412341234}" type="slidenum">
              <a:rPr lang="en-US"/>
              <a:t>9</a:t>
            </a:fld>
            <a:endParaRPr/>
          </a:p>
        </p:txBody>
      </p:sp>
      <p:pic>
        <p:nvPicPr>
          <p:cNvPr id="1674" name="Google Shape;1674;g3ef1a4d6401_0_1583" descr="Shape&#10;&#10;Description automatically generated with medium confidence"/>
          <p:cNvPicPr preferRelativeResize="0"/>
          <p:nvPr/>
        </p:nvPicPr>
        <p:blipFill rotWithShape="1">
          <a:blip r:embed="rId5">
            <a:alphaModFix/>
          </a:blip>
          <a:srcRect/>
          <a:stretch/>
        </p:blipFill>
        <p:spPr>
          <a:xfrm>
            <a:off x="10930225" y="113975"/>
            <a:ext cx="925350" cy="449275"/>
          </a:xfrm>
          <a:prstGeom prst="rect">
            <a:avLst/>
          </a:prstGeom>
          <a:noFill/>
          <a:ln>
            <a:noFill/>
          </a:ln>
        </p:spPr>
      </p:pic>
      <p:pic>
        <p:nvPicPr>
          <p:cNvPr id="1675" name="Google Shape;1675;g3ef1a4d6401_0_1583" descr="https://commguide.asu.edu/downloads/asulogo/jpg/logo_mg.jpg"/>
          <p:cNvPicPr preferRelativeResize="0"/>
          <p:nvPr/>
        </p:nvPicPr>
        <p:blipFill rotWithShape="1">
          <a:blip r:embed="rId6">
            <a:alphaModFix/>
          </a:blip>
          <a:srcRect/>
          <a:stretch/>
        </p:blipFill>
        <p:spPr>
          <a:xfrm>
            <a:off x="8551730" y="113975"/>
            <a:ext cx="1078645" cy="449275"/>
          </a:xfrm>
          <a:prstGeom prst="rect">
            <a:avLst/>
          </a:prstGeom>
          <a:noFill/>
          <a:ln>
            <a:noFill/>
          </a:ln>
        </p:spPr>
      </p:pic>
      <p:pic>
        <p:nvPicPr>
          <p:cNvPr id="1676" name="Google Shape;1676;g3ef1a4d6401_0_1583" descr="REU at Harvard University (CNS) | NNCI"/>
          <p:cNvPicPr preferRelativeResize="0"/>
          <p:nvPr/>
        </p:nvPicPr>
        <p:blipFill rotWithShape="1">
          <a:blip r:embed="rId7">
            <a:alphaModFix/>
          </a:blip>
          <a:srcRect/>
          <a:stretch/>
        </p:blipFill>
        <p:spPr>
          <a:xfrm>
            <a:off x="9757196" y="113975"/>
            <a:ext cx="1046205" cy="449275"/>
          </a:xfrm>
          <a:prstGeom prst="rect">
            <a:avLst/>
          </a:prstGeom>
          <a:noFill/>
          <a:ln>
            <a:noFill/>
          </a:ln>
        </p:spPr>
      </p:pic>
      <p:pic>
        <p:nvPicPr>
          <p:cNvPr id="1677" name="Google Shape;1677;g3ef1a4d6401_0_1583" title="ezgif-7216496b8800e810 LIGHT.gif"/>
          <p:cNvPicPr preferRelativeResize="0"/>
          <p:nvPr/>
        </p:nvPicPr>
        <p:blipFill rotWithShape="1">
          <a:blip r:embed="rId8">
            <a:alphaModFix/>
          </a:blip>
          <a:srcRect/>
          <a:stretch/>
        </p:blipFill>
        <p:spPr>
          <a:xfrm>
            <a:off x="1775350" y="1464125"/>
            <a:ext cx="8641300" cy="4860724"/>
          </a:xfrm>
          <a:prstGeom prst="rect">
            <a:avLst/>
          </a:prstGeom>
          <a:noFill/>
          <a:ln>
            <a:noFill/>
          </a:ln>
        </p:spPr>
      </p:pic>
      <p:sp>
        <p:nvSpPr>
          <p:cNvPr id="1678" name="Google Shape;1678;g3ef1a4d6401_0_1583"/>
          <p:cNvSpPr/>
          <p:nvPr/>
        </p:nvSpPr>
        <p:spPr>
          <a:xfrm>
            <a:off x="5934400" y="2514500"/>
            <a:ext cx="2245200" cy="2166000"/>
          </a:xfrm>
          <a:prstGeom prst="ellipse">
            <a:avLst/>
          </a:prstGeom>
          <a:noFill/>
          <a:ln w="76200"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679" name="Google Shape;1679;g3ef1a4d6401_0_1583"/>
          <p:cNvSpPr txBox="1"/>
          <p:nvPr/>
        </p:nvSpPr>
        <p:spPr>
          <a:xfrm>
            <a:off x="26264" y="6529126"/>
            <a:ext cx="5902589"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lt1"/>
                </a:solidFill>
                <a:latin typeface="Arial"/>
                <a:ea typeface="Arial"/>
                <a:cs typeface="Arial"/>
                <a:sym typeface="Arial"/>
              </a:rPr>
              <a:t>Acknowledgement: This material is based upon work primarily supported by the National Science Foundation under award No.ECCS-2025490 </a:t>
            </a:r>
            <a:endParaRPr sz="1400" b="0" i="0" u="none" strike="noStrike" cap="none">
              <a:solidFill>
                <a:srgbClr val="000000"/>
              </a:solidFill>
              <a:latin typeface="Arial"/>
              <a:ea typeface="Arial"/>
              <a:cs typeface="Arial"/>
              <a:sym typeface="Arial"/>
            </a:endParaRPr>
          </a:p>
        </p:txBody>
      </p:sp>
      <p:pic>
        <p:nvPicPr>
          <p:cNvPr id="1680" name="Google Shape;1680;g3ef1a4d6401_0_1583" descr="NSF_logo.png (1722×1731)"/>
          <p:cNvPicPr preferRelativeResize="0"/>
          <p:nvPr/>
        </p:nvPicPr>
        <p:blipFill rotWithShape="1">
          <a:blip r:embed="rId9">
            <a:alphaModFix/>
          </a:blip>
          <a:srcRect/>
          <a:stretch/>
        </p:blipFill>
        <p:spPr>
          <a:xfrm>
            <a:off x="1700127" y="-4248"/>
            <a:ext cx="861498" cy="86600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2460</Words>
  <Application>Microsoft Office PowerPoint</Application>
  <PresentationFormat>Widescreen</PresentationFormat>
  <Paragraphs>255</Paragraphs>
  <Slides>24</Slides>
  <Notes>24</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Times New Roman</vt:lpstr>
      <vt:lpstr>Office Theme</vt:lpstr>
      <vt:lpstr>Development of a Fluorescence Imaging System for Data Acquisition and Analysis in a Magneto-Optical Trap</vt:lpstr>
      <vt:lpstr>Importance of the Next Generation of Quantum Science </vt:lpstr>
      <vt:lpstr>Challenges &amp; Limits </vt:lpstr>
      <vt:lpstr>The Magneto-Optical Trap (MOT) </vt:lpstr>
      <vt:lpstr>   </vt:lpstr>
      <vt:lpstr>The Magneto-Optical Trap (MOT) </vt:lpstr>
      <vt:lpstr>Saturated Absorption Spectroscopy (SAS) </vt:lpstr>
      <vt:lpstr>Locking Frequency </vt:lpstr>
      <vt:lpstr>Successfully Trapping a Few Atoms </vt:lpstr>
      <vt:lpstr>Challenges with the MOT </vt:lpstr>
      <vt:lpstr>The Original Camera Set-Up </vt:lpstr>
      <vt:lpstr>Custom Casing Mount </vt:lpstr>
      <vt:lpstr>3D Printing &amp; Implementation </vt:lpstr>
      <vt:lpstr>PowerPoint Presentation</vt:lpstr>
      <vt:lpstr>PowerPoint Presentation</vt:lpstr>
      <vt:lpstr>PowerPoint Presentation</vt:lpstr>
      <vt:lpstr>PowerPoint Presentation</vt:lpstr>
      <vt:lpstr>Front-Side View of MOT</vt:lpstr>
      <vt:lpstr>Front-Side View of MOT</vt:lpstr>
      <vt:lpstr>Image Subtraction </vt:lpstr>
      <vt:lpstr>Final Result </vt:lpstr>
      <vt:lpstr>Future &amp; Takeaway </vt:lpstr>
      <vt:lpstr>Thank You &amp; Acknowledgements   </vt:lpstr>
      <vt:lpstr>Referferences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Ashley Martinez</dc:creator>
  <cp:lastModifiedBy>Jesus Zermeno</cp:lastModifiedBy>
  <cp:revision>1</cp:revision>
  <dcterms:created xsi:type="dcterms:W3CDTF">2023-03-12T03:27:51Z</dcterms:created>
  <dcterms:modified xsi:type="dcterms:W3CDTF">2026-07-31T15:38:12Z</dcterms:modified>
</cp:coreProperties>
</file>