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9"/>
  </p:notesMasterIdLst>
  <p:sldIdLst>
    <p:sldId id="256" r:id="rId2"/>
    <p:sldId id="264" r:id="rId3"/>
    <p:sldId id="257" r:id="rId4"/>
    <p:sldId id="270" r:id="rId5"/>
    <p:sldId id="266" r:id="rId6"/>
    <p:sldId id="265" r:id="rId7"/>
    <p:sldId id="258" r:id="rId8"/>
    <p:sldId id="259" r:id="rId9"/>
    <p:sldId id="268" r:id="rId10"/>
    <p:sldId id="271" r:id="rId11"/>
    <p:sldId id="269" r:id="rId12"/>
    <p:sldId id="272" r:id="rId13"/>
    <p:sldId id="260" r:id="rId14"/>
    <p:sldId id="261" r:id="rId15"/>
    <p:sldId id="262" r:id="rId16"/>
    <p:sldId id="267" r:id="rId17"/>
    <p:sldId id="263" r:id="rId1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0" roundtripDataSignature="AMtx7mgDqZc8E+RLVUy3WnW7pagPoqFgog=="/>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1A37"/>
    <a:srgbClr val="FF3300"/>
    <a:srgbClr val="FFCC00"/>
    <a:srgbClr val="FFFF00"/>
    <a:srgbClr val="FF6600"/>
    <a:srgbClr val="CCECFF"/>
    <a:srgbClr val="FFFFCC"/>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0C367D-2CC5-417E-99EB-F012F7A5926E}" v="5" dt="2026-07-29T18:01:04.622"/>
    <p1510:client id="{7648AB45-C41A-4F99-82C2-9BD985725D8C}" v="61" dt="2026-07-29T04:48:54.0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ssen Carriveau" userId="2fb21596c2fe9cf5" providerId="LiveId" clId="{E275AFF3-39FA-4404-A023-9D24AFAF408D}"/>
    <pc:docChg chg="undo custSel modSld">
      <pc:chgData name="Jessen Carriveau" userId="2fb21596c2fe9cf5" providerId="LiveId" clId="{E275AFF3-39FA-4404-A023-9D24AFAF408D}" dt="2026-07-29T18:25:56.717" v="292" actId="1076"/>
      <pc:docMkLst>
        <pc:docMk/>
      </pc:docMkLst>
      <pc:sldChg chg="modSp mod">
        <pc:chgData name="Jessen Carriveau" userId="2fb21596c2fe9cf5" providerId="LiveId" clId="{E275AFF3-39FA-4404-A023-9D24AFAF408D}" dt="2026-07-29T18:25:42.170" v="291" actId="1076"/>
        <pc:sldMkLst>
          <pc:docMk/>
          <pc:sldMk cId="0" sldId="256"/>
        </pc:sldMkLst>
        <pc:spChg chg="mod">
          <ac:chgData name="Jessen Carriveau" userId="2fb21596c2fe9cf5" providerId="LiveId" clId="{E275AFF3-39FA-4404-A023-9D24AFAF408D}" dt="2026-07-29T18:25:42.170" v="291" actId="1076"/>
          <ac:spMkLst>
            <pc:docMk/>
            <pc:sldMk cId="0" sldId="256"/>
            <ac:spMk id="76" creationId="{00000000-0000-0000-0000-000000000000}"/>
          </ac:spMkLst>
        </pc:spChg>
      </pc:sldChg>
      <pc:sldChg chg="modSp mod">
        <pc:chgData name="Jessen Carriveau" userId="2fb21596c2fe9cf5" providerId="LiveId" clId="{E275AFF3-39FA-4404-A023-9D24AFAF408D}" dt="2026-06-30T17:53:39.955" v="30" actId="1076"/>
        <pc:sldMkLst>
          <pc:docMk/>
          <pc:sldMk cId="0" sldId="257"/>
        </pc:sldMkLst>
        <pc:spChg chg="mod">
          <ac:chgData name="Jessen Carriveau" userId="2fb21596c2fe9cf5" providerId="LiveId" clId="{E275AFF3-39FA-4404-A023-9D24AFAF408D}" dt="2026-06-30T17:53:39.955" v="30" actId="1076"/>
          <ac:spMkLst>
            <pc:docMk/>
            <pc:sldMk cId="0" sldId="257"/>
            <ac:spMk id="93" creationId="{057D2763-470B-7AB3-0B0A-2B84081271E8}"/>
          </ac:spMkLst>
        </pc:spChg>
      </pc:sldChg>
      <pc:sldChg chg="modSp mod">
        <pc:chgData name="Jessen Carriveau" userId="2fb21596c2fe9cf5" providerId="LiveId" clId="{E275AFF3-39FA-4404-A023-9D24AFAF408D}" dt="2026-07-29T18:25:56.717" v="292" actId="1076"/>
        <pc:sldMkLst>
          <pc:docMk/>
          <pc:sldMk cId="1559992284" sldId="264"/>
        </pc:sldMkLst>
        <pc:spChg chg="mod">
          <ac:chgData name="Jessen Carriveau" userId="2fb21596c2fe9cf5" providerId="LiveId" clId="{E275AFF3-39FA-4404-A023-9D24AFAF408D}" dt="2026-07-29T18:25:56.717" v="292" actId="1076"/>
          <ac:spMkLst>
            <pc:docMk/>
            <pc:sldMk cId="1559992284" sldId="264"/>
            <ac:spMk id="3" creationId="{98B4A3CB-D7DD-59AC-5E64-A1EF2C64F641}"/>
          </ac:spMkLst>
        </pc:spChg>
      </pc:sldChg>
      <pc:sldChg chg="modSp mod">
        <pc:chgData name="Jessen Carriveau" userId="2fb21596c2fe9cf5" providerId="LiveId" clId="{E275AFF3-39FA-4404-A023-9D24AFAF408D}" dt="2026-07-29T18:23:20.258" v="278" actId="1076"/>
        <pc:sldMkLst>
          <pc:docMk/>
          <pc:sldMk cId="236300376" sldId="265"/>
        </pc:sldMkLst>
        <pc:spChg chg="mod">
          <ac:chgData name="Jessen Carriveau" userId="2fb21596c2fe9cf5" providerId="LiveId" clId="{E275AFF3-39FA-4404-A023-9D24AFAF408D}" dt="2026-07-29T18:22:54.879" v="275" actId="1076"/>
          <ac:spMkLst>
            <pc:docMk/>
            <pc:sldMk cId="236300376" sldId="265"/>
            <ac:spMk id="93" creationId="{CB89E4BA-5997-9A5E-274E-9CB6D65D1BFA}"/>
          </ac:spMkLst>
        </pc:spChg>
        <pc:picChg chg="mod">
          <ac:chgData name="Jessen Carriveau" userId="2fb21596c2fe9cf5" providerId="LiveId" clId="{E275AFF3-39FA-4404-A023-9D24AFAF408D}" dt="2026-07-29T18:23:20.258" v="278" actId="1076"/>
          <ac:picMkLst>
            <pc:docMk/>
            <pc:sldMk cId="236300376" sldId="265"/>
            <ac:picMk id="8" creationId="{E24D2499-D83C-EBAC-4719-2BBF83D2B745}"/>
          </ac:picMkLst>
        </pc:picChg>
        <pc:picChg chg="mod">
          <ac:chgData name="Jessen Carriveau" userId="2fb21596c2fe9cf5" providerId="LiveId" clId="{E275AFF3-39FA-4404-A023-9D24AFAF408D}" dt="2026-07-29T18:23:20.258" v="278" actId="1076"/>
          <ac:picMkLst>
            <pc:docMk/>
            <pc:sldMk cId="236300376" sldId="265"/>
            <ac:picMk id="24" creationId="{7121ADC2-614E-D6C0-8827-FA670B06D8B0}"/>
          </ac:picMkLst>
        </pc:picChg>
        <pc:picChg chg="mod">
          <ac:chgData name="Jessen Carriveau" userId="2fb21596c2fe9cf5" providerId="LiveId" clId="{E275AFF3-39FA-4404-A023-9D24AFAF408D}" dt="2026-07-29T18:23:20.258" v="278" actId="1076"/>
          <ac:picMkLst>
            <pc:docMk/>
            <pc:sldMk cId="236300376" sldId="265"/>
            <ac:picMk id="28" creationId="{B3FE3AB8-740A-8EEC-297A-4E4EC415E070}"/>
          </ac:picMkLst>
        </pc:picChg>
        <pc:picChg chg="mod">
          <ac:chgData name="Jessen Carriveau" userId="2fb21596c2fe9cf5" providerId="LiveId" clId="{E275AFF3-39FA-4404-A023-9D24AFAF408D}" dt="2026-07-29T18:23:20.258" v="278" actId="1076"/>
          <ac:picMkLst>
            <pc:docMk/>
            <pc:sldMk cId="236300376" sldId="265"/>
            <ac:picMk id="32" creationId="{C23737D9-9238-7FC5-442D-20A5922486EB}"/>
          </ac:picMkLst>
        </pc:picChg>
      </pc:sldChg>
      <pc:sldChg chg="modSp mod">
        <pc:chgData name="Jessen Carriveau" userId="2fb21596c2fe9cf5" providerId="LiveId" clId="{E275AFF3-39FA-4404-A023-9D24AFAF408D}" dt="2026-07-29T17:27:05.084" v="31" actId="2711"/>
        <pc:sldMkLst>
          <pc:docMk/>
          <pc:sldMk cId="3447085017" sldId="267"/>
        </pc:sldMkLst>
        <pc:spChg chg="mod">
          <ac:chgData name="Jessen Carriveau" userId="2fb21596c2fe9cf5" providerId="LiveId" clId="{E275AFF3-39FA-4404-A023-9D24AFAF408D}" dt="2026-07-29T17:27:05.084" v="31" actId="2711"/>
          <ac:spMkLst>
            <pc:docMk/>
            <pc:sldMk cId="3447085017" sldId="267"/>
            <ac:spMk id="2" creationId="{036653CC-DD5F-FA55-5FB1-53E995C08A8D}"/>
          </ac:spMkLst>
        </pc:spChg>
      </pc:sldChg>
      <pc:sldChg chg="addSp delSp modSp mod">
        <pc:chgData name="Jessen Carriveau" userId="2fb21596c2fe9cf5" providerId="LiveId" clId="{E275AFF3-39FA-4404-A023-9D24AFAF408D}" dt="2026-07-29T18:18:28.857" v="245" actId="1038"/>
        <pc:sldMkLst>
          <pc:docMk/>
          <pc:sldMk cId="2985187820" sldId="269"/>
        </pc:sldMkLst>
        <pc:spChg chg="mod">
          <ac:chgData name="Jessen Carriveau" userId="2fb21596c2fe9cf5" providerId="LiveId" clId="{E275AFF3-39FA-4404-A023-9D24AFAF408D}" dt="2026-07-29T18:15:17.478" v="171" actId="1076"/>
          <ac:spMkLst>
            <pc:docMk/>
            <pc:sldMk cId="2985187820" sldId="269"/>
            <ac:spMk id="3" creationId="{B5364B4C-A647-95C0-6E92-1606364FE2CA}"/>
          </ac:spMkLst>
        </pc:spChg>
        <pc:spChg chg="mod">
          <ac:chgData name="Jessen Carriveau" userId="2fb21596c2fe9cf5" providerId="LiveId" clId="{E275AFF3-39FA-4404-A023-9D24AFAF408D}" dt="2026-07-29T18:15:17.478" v="171" actId="1076"/>
          <ac:spMkLst>
            <pc:docMk/>
            <pc:sldMk cId="2985187820" sldId="269"/>
            <ac:spMk id="5" creationId="{992A4AE4-37E0-9FA4-AD2A-CA161447081D}"/>
          </ac:spMkLst>
        </pc:spChg>
        <pc:spChg chg="mod">
          <ac:chgData name="Jessen Carriveau" userId="2fb21596c2fe9cf5" providerId="LiveId" clId="{E275AFF3-39FA-4404-A023-9D24AFAF408D}" dt="2026-07-29T18:17:22.744" v="178" actId="1076"/>
          <ac:spMkLst>
            <pc:docMk/>
            <pc:sldMk cId="2985187820" sldId="269"/>
            <ac:spMk id="12" creationId="{F0EEB2D8-9A1C-F2DB-993F-00144D88FF69}"/>
          </ac:spMkLst>
        </pc:spChg>
        <pc:spChg chg="mod">
          <ac:chgData name="Jessen Carriveau" userId="2fb21596c2fe9cf5" providerId="LiveId" clId="{E275AFF3-39FA-4404-A023-9D24AFAF408D}" dt="2026-07-29T18:18:28.857" v="245" actId="1038"/>
          <ac:spMkLst>
            <pc:docMk/>
            <pc:sldMk cId="2985187820" sldId="269"/>
            <ac:spMk id="14" creationId="{D882B79A-E8E9-354D-1141-D85495820C00}"/>
          </ac:spMkLst>
        </pc:spChg>
        <pc:spChg chg="add mod">
          <ac:chgData name="Jessen Carriveau" userId="2fb21596c2fe9cf5" providerId="LiveId" clId="{E275AFF3-39FA-4404-A023-9D24AFAF408D}" dt="2026-07-29T18:15:17.478" v="171" actId="1076"/>
          <ac:spMkLst>
            <pc:docMk/>
            <pc:sldMk cId="2985187820" sldId="269"/>
            <ac:spMk id="15" creationId="{2AB00F81-3568-3792-458D-9F592BD8DE53}"/>
          </ac:spMkLst>
        </pc:spChg>
        <pc:spChg chg="add mod">
          <ac:chgData name="Jessen Carriveau" userId="2fb21596c2fe9cf5" providerId="LiveId" clId="{E275AFF3-39FA-4404-A023-9D24AFAF408D}" dt="2026-07-29T18:15:17.478" v="171" actId="1076"/>
          <ac:spMkLst>
            <pc:docMk/>
            <pc:sldMk cId="2985187820" sldId="269"/>
            <ac:spMk id="19" creationId="{C2BBAB8A-3C35-46CB-DF33-1A0E0D236835}"/>
          </ac:spMkLst>
        </pc:spChg>
        <pc:spChg chg="mod">
          <ac:chgData name="Jessen Carriveau" userId="2fb21596c2fe9cf5" providerId="LiveId" clId="{E275AFF3-39FA-4404-A023-9D24AFAF408D}" dt="2026-07-29T18:16:00.050" v="172" actId="20577"/>
          <ac:spMkLst>
            <pc:docMk/>
            <pc:sldMk cId="2985187820" sldId="269"/>
            <ac:spMk id="113" creationId="{7D81DD71-1F5A-CB51-171A-9AADD36F1AEC}"/>
          </ac:spMkLst>
        </pc:spChg>
        <pc:picChg chg="add del mod modCrop">
          <ac:chgData name="Jessen Carriveau" userId="2fb21596c2fe9cf5" providerId="LiveId" clId="{E275AFF3-39FA-4404-A023-9D24AFAF408D}" dt="2026-07-29T18:07:52.687" v="99" actId="478"/>
          <ac:picMkLst>
            <pc:docMk/>
            <pc:sldMk cId="2985187820" sldId="269"/>
            <ac:picMk id="21" creationId="{30AC70DF-2234-E786-DCE7-733FB0A6295E}"/>
          </ac:picMkLst>
        </pc:picChg>
        <pc:picChg chg="add mod ord modCrop">
          <ac:chgData name="Jessen Carriveau" userId="2fb21596c2fe9cf5" providerId="LiveId" clId="{E275AFF3-39FA-4404-A023-9D24AFAF408D}" dt="2026-07-29T18:14:52.175" v="170" actId="1076"/>
          <ac:picMkLst>
            <pc:docMk/>
            <pc:sldMk cId="2985187820" sldId="269"/>
            <ac:picMk id="23" creationId="{3F99EE82-B7FB-3AB9-D53D-0BEF15B2D598}"/>
          </ac:picMkLst>
        </pc:picChg>
        <pc:picChg chg="add mod modCrop">
          <ac:chgData name="Jessen Carriveau" userId="2fb21596c2fe9cf5" providerId="LiveId" clId="{E275AFF3-39FA-4404-A023-9D24AFAF408D}" dt="2026-07-29T18:14:52.175" v="170" actId="1076"/>
          <ac:picMkLst>
            <pc:docMk/>
            <pc:sldMk cId="2985187820" sldId="269"/>
            <ac:picMk id="25" creationId="{D936FE6D-CD14-6178-74FC-8DD3EF5DFD48}"/>
          </ac:picMkLst>
        </pc:picChg>
        <pc:picChg chg="add mod modCrop">
          <ac:chgData name="Jessen Carriveau" userId="2fb21596c2fe9cf5" providerId="LiveId" clId="{E275AFF3-39FA-4404-A023-9D24AFAF408D}" dt="2026-07-29T18:14:52.175" v="170" actId="1076"/>
          <ac:picMkLst>
            <pc:docMk/>
            <pc:sldMk cId="2985187820" sldId="269"/>
            <ac:picMk id="27" creationId="{F70AA523-521E-253A-D009-2142D9EB8189}"/>
          </ac:picMkLst>
        </pc:picChg>
        <pc:cxnChg chg="add del mod">
          <ac:chgData name="Jessen Carriveau" userId="2fb21596c2fe9cf5" providerId="LiveId" clId="{E275AFF3-39FA-4404-A023-9D24AFAF408D}" dt="2026-07-29T17:53:59.475" v="35" actId="11529"/>
          <ac:cxnSpMkLst>
            <pc:docMk/>
            <pc:sldMk cId="2985187820" sldId="269"/>
            <ac:cxnSpMk id="4" creationId="{6FF6973A-9F7F-2893-8850-3F500ADA2018}"/>
          </ac:cxnSpMkLst>
        </pc:cxnChg>
        <pc:cxnChg chg="add mod">
          <ac:chgData name="Jessen Carriveau" userId="2fb21596c2fe9cf5" providerId="LiveId" clId="{E275AFF3-39FA-4404-A023-9D24AFAF408D}" dt="2026-07-29T18:15:17.478" v="171" actId="1076"/>
          <ac:cxnSpMkLst>
            <pc:docMk/>
            <pc:sldMk cId="2985187820" sldId="269"/>
            <ac:cxnSpMk id="8" creationId="{39E77E8C-991B-421D-8FC9-383F0DD85575}"/>
          </ac:cxnSpMkLst>
        </pc:cxnChg>
        <pc:cxnChg chg="add mod">
          <ac:chgData name="Jessen Carriveau" userId="2fb21596c2fe9cf5" providerId="LiveId" clId="{E275AFF3-39FA-4404-A023-9D24AFAF408D}" dt="2026-07-29T18:15:17.478" v="171" actId="1076"/>
          <ac:cxnSpMkLst>
            <pc:docMk/>
            <pc:sldMk cId="2985187820" sldId="269"/>
            <ac:cxnSpMk id="11" creationId="{CBC440A0-22DE-310F-54BB-A656CDFDDC66}"/>
          </ac:cxnSpMkLst>
        </pc:cxnChg>
        <pc:cxnChg chg="add mod">
          <ac:chgData name="Jessen Carriveau" userId="2fb21596c2fe9cf5" providerId="LiveId" clId="{E275AFF3-39FA-4404-A023-9D24AFAF408D}" dt="2026-07-29T18:00:51.424" v="76" actId="1076"/>
          <ac:cxnSpMkLst>
            <pc:docMk/>
            <pc:sldMk cId="2985187820" sldId="269"/>
            <ac:cxnSpMk id="16" creationId="{2593F2F8-57D2-4BAC-FF4B-B33A68DC156D}"/>
          </ac:cxnSpMkLst>
        </pc:cxnChg>
        <pc:cxnChg chg="add mod">
          <ac:chgData name="Jessen Carriveau" userId="2fb21596c2fe9cf5" providerId="LiveId" clId="{E275AFF3-39FA-4404-A023-9D24AFAF408D}" dt="2026-07-29T18:15:17.478" v="171" actId="1076"/>
          <ac:cxnSpMkLst>
            <pc:docMk/>
            <pc:sldMk cId="2985187820" sldId="269"/>
            <ac:cxnSpMk id="17" creationId="{E127AE5D-8100-DB9D-8A5D-FD38B92F2521}"/>
          </ac:cxnSpMkLst>
        </pc:cxnChg>
        <pc:cxnChg chg="add mod">
          <ac:chgData name="Jessen Carriveau" userId="2fb21596c2fe9cf5" providerId="LiveId" clId="{E275AFF3-39FA-4404-A023-9D24AFAF408D}" dt="2026-07-29T18:15:17.478" v="171" actId="1076"/>
          <ac:cxnSpMkLst>
            <pc:docMk/>
            <pc:sldMk cId="2985187820" sldId="269"/>
            <ac:cxnSpMk id="18" creationId="{C5D588A4-C56F-887D-54D8-4D158BC35F73}"/>
          </ac:cxnSpMkLst>
        </pc:cxnChg>
      </pc:sldChg>
    </pc:docChg>
  </pc:docChgLst>
  <pc:docChgLst>
    <pc:chgData name="Jessen Carriveau" userId="2fb21596c2fe9cf5" providerId="LiveId" clId="{FCDF3C8B-CB37-4274-A053-E2678B64C4F6}"/>
    <pc:docChg chg="undo redo custSel addSld delSld modSld sldOrd">
      <pc:chgData name="Jessen Carriveau" userId="2fb21596c2fe9cf5" providerId="LiveId" clId="{FCDF3C8B-CB37-4274-A053-E2678B64C4F6}" dt="2026-07-29T22:50:40.956" v="7603" actId="1076"/>
      <pc:docMkLst>
        <pc:docMk/>
      </pc:docMkLst>
      <pc:sldChg chg="addSp delSp modSp mod">
        <pc:chgData name="Jessen Carriveau" userId="2fb21596c2fe9cf5" providerId="LiveId" clId="{FCDF3C8B-CB37-4274-A053-E2678B64C4F6}" dt="2026-07-29T22:49:52.886" v="7598" actId="1076"/>
        <pc:sldMkLst>
          <pc:docMk/>
          <pc:sldMk cId="0" sldId="256"/>
        </pc:sldMkLst>
        <pc:spChg chg="add mod">
          <ac:chgData name="Jessen Carriveau" userId="2fb21596c2fe9cf5" providerId="LiveId" clId="{FCDF3C8B-CB37-4274-A053-E2678B64C4F6}" dt="2026-07-29T22:49:52.886" v="7598" actId="1076"/>
          <ac:spMkLst>
            <pc:docMk/>
            <pc:sldMk cId="0" sldId="256"/>
            <ac:spMk id="3" creationId="{382EB251-12C6-17ED-6EEC-1EF5BFAC85EE}"/>
          </ac:spMkLst>
        </pc:spChg>
        <pc:spChg chg="mod">
          <ac:chgData name="Jessen Carriveau" userId="2fb21596c2fe9cf5" providerId="LiveId" clId="{FCDF3C8B-CB37-4274-A053-E2678B64C4F6}" dt="2026-07-06T21:19:57.065" v="3610" actId="1076"/>
          <ac:spMkLst>
            <pc:docMk/>
            <pc:sldMk cId="0" sldId="256"/>
            <ac:spMk id="76" creationId="{00000000-0000-0000-0000-000000000000}"/>
          </ac:spMkLst>
        </pc:spChg>
        <pc:spChg chg="mod">
          <ac:chgData name="Jessen Carriveau" userId="2fb21596c2fe9cf5" providerId="LiveId" clId="{FCDF3C8B-CB37-4274-A053-E2678B64C4F6}" dt="2026-07-13T19:25:44.362" v="5545" actId="404"/>
          <ac:spMkLst>
            <pc:docMk/>
            <pc:sldMk cId="0" sldId="256"/>
            <ac:spMk id="79" creationId="{00000000-0000-0000-0000-000000000000}"/>
          </ac:spMkLst>
        </pc:spChg>
        <pc:picChg chg="add mod modCrop">
          <ac:chgData name="Jessen Carriveau" userId="2fb21596c2fe9cf5" providerId="LiveId" clId="{FCDF3C8B-CB37-4274-A053-E2678B64C4F6}" dt="2026-07-06T21:24:56.103" v="3640" actId="18131"/>
          <ac:picMkLst>
            <pc:docMk/>
            <pc:sldMk cId="0" sldId="256"/>
            <ac:picMk id="7" creationId="{2A0274B8-A76E-3B03-E2B0-008D38458645}"/>
          </ac:picMkLst>
        </pc:picChg>
      </pc:sldChg>
      <pc:sldChg chg="addSp delSp modSp mod">
        <pc:chgData name="Jessen Carriveau" userId="2fb21596c2fe9cf5" providerId="LiveId" clId="{FCDF3C8B-CB37-4274-A053-E2678B64C4F6}" dt="2026-07-29T22:48:33.164" v="7569" actId="20577"/>
        <pc:sldMkLst>
          <pc:docMk/>
          <pc:sldMk cId="0" sldId="257"/>
        </pc:sldMkLst>
        <pc:spChg chg="add mod">
          <ac:chgData name="Jessen Carriveau" userId="2fb21596c2fe9cf5" providerId="LiveId" clId="{FCDF3C8B-CB37-4274-A053-E2678B64C4F6}" dt="2026-07-29T22:48:33.164" v="7569" actId="20577"/>
          <ac:spMkLst>
            <pc:docMk/>
            <pc:sldMk cId="0" sldId="257"/>
            <ac:spMk id="16" creationId="{B6131ECE-26D4-E88C-7E27-83421E6BD418}"/>
          </ac:spMkLst>
        </pc:spChg>
        <pc:spChg chg="add mod">
          <ac:chgData name="Jessen Carriveau" userId="2fb21596c2fe9cf5" providerId="LiveId" clId="{FCDF3C8B-CB37-4274-A053-E2678B64C4F6}" dt="2026-06-29T18:05:49.175" v="2693" actId="1076"/>
          <ac:spMkLst>
            <pc:docMk/>
            <pc:sldMk cId="0" sldId="257"/>
            <ac:spMk id="18" creationId="{EF09638F-DB2A-C12F-99A1-0967455B5ECD}"/>
          </ac:spMkLst>
        </pc:spChg>
        <pc:spChg chg="add mod">
          <ac:chgData name="Jessen Carriveau" userId="2fb21596c2fe9cf5" providerId="LiveId" clId="{FCDF3C8B-CB37-4274-A053-E2678B64C4F6}" dt="2026-06-29T18:05:49.175" v="2693" actId="1076"/>
          <ac:spMkLst>
            <pc:docMk/>
            <pc:sldMk cId="0" sldId="257"/>
            <ac:spMk id="22" creationId="{1DB1EBA1-3A26-B335-1C85-D8BA55B33ECC}"/>
          </ac:spMkLst>
        </pc:spChg>
        <pc:spChg chg="mod">
          <ac:chgData name="Jessen Carriveau" userId="2fb21596c2fe9cf5" providerId="LiveId" clId="{FCDF3C8B-CB37-4274-A053-E2678B64C4F6}" dt="2026-07-29T00:01:11.974" v="6497" actId="20577"/>
          <ac:spMkLst>
            <pc:docMk/>
            <pc:sldMk cId="0" sldId="257"/>
            <ac:spMk id="84" creationId="{00000000-0000-0000-0000-000000000000}"/>
          </ac:spMkLst>
        </pc:spChg>
        <pc:spChg chg="mod">
          <ac:chgData name="Jessen Carriveau" userId="2fb21596c2fe9cf5" providerId="LiveId" clId="{FCDF3C8B-CB37-4274-A053-E2678B64C4F6}" dt="2026-07-13T19:25:50.621" v="5547" actId="404"/>
          <ac:spMkLst>
            <pc:docMk/>
            <pc:sldMk cId="0" sldId="257"/>
            <ac:spMk id="89" creationId="{00000000-0000-0000-0000-000000000000}"/>
          </ac:spMkLst>
        </pc:spChg>
        <pc:spChg chg="add del mod">
          <ac:chgData name="Jessen Carriveau" userId="2fb21596c2fe9cf5" providerId="LiveId" clId="{FCDF3C8B-CB37-4274-A053-E2678B64C4F6}" dt="2026-06-29T18:07:38.367" v="2715" actId="20577"/>
          <ac:spMkLst>
            <pc:docMk/>
            <pc:sldMk cId="0" sldId="257"/>
            <ac:spMk id="93" creationId="{057D2763-470B-7AB3-0B0A-2B84081271E8}"/>
          </ac:spMkLst>
        </pc:spChg>
        <pc:picChg chg="add mod">
          <ac:chgData name="Jessen Carriveau" userId="2fb21596c2fe9cf5" providerId="LiveId" clId="{FCDF3C8B-CB37-4274-A053-E2678B64C4F6}" dt="2026-06-29T18:05:49.175" v="2693" actId="1076"/>
          <ac:picMkLst>
            <pc:docMk/>
            <pc:sldMk cId="0" sldId="257"/>
            <ac:picMk id="10" creationId="{51F7C8B8-172E-2B15-8D94-6D7B92A5BD68}"/>
          </ac:picMkLst>
        </pc:picChg>
        <pc:picChg chg="add mod">
          <ac:chgData name="Jessen Carriveau" userId="2fb21596c2fe9cf5" providerId="LiveId" clId="{FCDF3C8B-CB37-4274-A053-E2678B64C4F6}" dt="2026-06-29T18:05:49.175" v="2693" actId="1076"/>
          <ac:picMkLst>
            <pc:docMk/>
            <pc:sldMk cId="0" sldId="257"/>
            <ac:picMk id="12" creationId="{DC2D709A-CF43-C1AC-49DF-383E109107DA}"/>
          </ac:picMkLst>
        </pc:picChg>
      </pc:sldChg>
      <pc:sldChg chg="addSp delSp modSp mod">
        <pc:chgData name="Jessen Carriveau" userId="2fb21596c2fe9cf5" providerId="LiveId" clId="{FCDF3C8B-CB37-4274-A053-E2678B64C4F6}" dt="2026-07-29T22:50:40.956" v="7603" actId="1076"/>
        <pc:sldMkLst>
          <pc:docMk/>
          <pc:sldMk cId="0" sldId="258"/>
        </pc:sldMkLst>
        <pc:spChg chg="add mod">
          <ac:chgData name="Jessen Carriveau" userId="2fb21596c2fe9cf5" providerId="LiveId" clId="{FCDF3C8B-CB37-4274-A053-E2678B64C4F6}" dt="2026-07-29T22:34:51.199" v="7566" actId="1076"/>
          <ac:spMkLst>
            <pc:docMk/>
            <pc:sldMk cId="0" sldId="258"/>
            <ac:spMk id="2" creationId="{22D3CA27-7586-D7C5-448C-A7D23704D63D}"/>
          </ac:spMkLst>
        </pc:spChg>
        <pc:spChg chg="add mod">
          <ac:chgData name="Jessen Carriveau" userId="2fb21596c2fe9cf5" providerId="LiveId" clId="{FCDF3C8B-CB37-4274-A053-E2678B64C4F6}" dt="2026-07-13T18:52:54.623" v="4704" actId="1076"/>
          <ac:spMkLst>
            <pc:docMk/>
            <pc:sldMk cId="0" sldId="258"/>
            <ac:spMk id="3" creationId="{EAE90A08-EA24-6B62-91F1-76FE1FC00EE0}"/>
          </ac:spMkLst>
        </pc:spChg>
        <pc:spChg chg="add mod">
          <ac:chgData name="Jessen Carriveau" userId="2fb21596c2fe9cf5" providerId="LiveId" clId="{FCDF3C8B-CB37-4274-A053-E2678B64C4F6}" dt="2026-07-13T18:40:11.582" v="4496" actId="1076"/>
          <ac:spMkLst>
            <pc:docMk/>
            <pc:sldMk cId="0" sldId="258"/>
            <ac:spMk id="6" creationId="{FAFC8AC8-3D93-6FB6-1783-6073D29C952B}"/>
          </ac:spMkLst>
        </pc:spChg>
        <pc:spChg chg="add mod">
          <ac:chgData name="Jessen Carriveau" userId="2fb21596c2fe9cf5" providerId="LiveId" clId="{FCDF3C8B-CB37-4274-A053-E2678B64C4F6}" dt="2026-07-29T22:50:40.956" v="7603" actId="1076"/>
          <ac:spMkLst>
            <pc:docMk/>
            <pc:sldMk cId="0" sldId="258"/>
            <ac:spMk id="8" creationId="{91C4A385-A7DC-3037-0EC5-3A6294B1A9D2}"/>
          </ac:spMkLst>
        </pc:spChg>
        <pc:spChg chg="mod">
          <ac:chgData name="Jessen Carriveau" userId="2fb21596c2fe9cf5" providerId="LiveId" clId="{FCDF3C8B-CB37-4274-A053-E2678B64C4F6}" dt="2026-07-13T19:26:03.263" v="5550" actId="404"/>
          <ac:spMkLst>
            <pc:docMk/>
            <pc:sldMk cId="0" sldId="258"/>
            <ac:spMk id="99" creationId="{00000000-0000-0000-0000-000000000000}"/>
          </ac:spMkLst>
        </pc:spChg>
        <pc:picChg chg="add mod modCrop">
          <ac:chgData name="Jessen Carriveau" userId="2fb21596c2fe9cf5" providerId="LiveId" clId="{FCDF3C8B-CB37-4274-A053-E2678B64C4F6}" dt="2026-07-13T18:04:40.679" v="4242" actId="1076"/>
          <ac:picMkLst>
            <pc:docMk/>
            <pc:sldMk cId="0" sldId="258"/>
            <ac:picMk id="4" creationId="{F26B88BD-F315-547C-BA62-9BE622473738}"/>
          </ac:picMkLst>
        </pc:picChg>
        <pc:picChg chg="add mod">
          <ac:chgData name="Jessen Carriveau" userId="2fb21596c2fe9cf5" providerId="LiveId" clId="{FCDF3C8B-CB37-4274-A053-E2678B64C4F6}" dt="2026-07-13T18:04:40.679" v="4242" actId="1076"/>
          <ac:picMkLst>
            <pc:docMk/>
            <pc:sldMk cId="0" sldId="258"/>
            <ac:picMk id="7" creationId="{A503E390-E91C-E886-204E-6256778B63B8}"/>
          </ac:picMkLst>
        </pc:picChg>
      </pc:sldChg>
      <pc:sldChg chg="addSp delSp modSp mod">
        <pc:chgData name="Jessen Carriveau" userId="2fb21596c2fe9cf5" providerId="LiveId" clId="{FCDF3C8B-CB37-4274-A053-E2678B64C4F6}" dt="2026-07-29T22:48:49.594" v="7572" actId="20577"/>
        <pc:sldMkLst>
          <pc:docMk/>
          <pc:sldMk cId="0" sldId="259"/>
        </pc:sldMkLst>
        <pc:spChg chg="add mod">
          <ac:chgData name="Jessen Carriveau" userId="2fb21596c2fe9cf5" providerId="LiveId" clId="{FCDF3C8B-CB37-4274-A053-E2678B64C4F6}" dt="2026-07-29T22:35:13.756" v="7568" actId="1076"/>
          <ac:spMkLst>
            <pc:docMk/>
            <pc:sldMk cId="0" sldId="259"/>
            <ac:spMk id="3" creationId="{8E2A3DE6-20C6-5024-9B88-DC51EFCBA327}"/>
          </ac:spMkLst>
        </pc:spChg>
        <pc:spChg chg="add mod">
          <ac:chgData name="Jessen Carriveau" userId="2fb21596c2fe9cf5" providerId="LiveId" clId="{FCDF3C8B-CB37-4274-A053-E2678B64C4F6}" dt="2026-07-29T22:48:49.594" v="7572" actId="20577"/>
          <ac:spMkLst>
            <pc:docMk/>
            <pc:sldMk cId="0" sldId="259"/>
            <ac:spMk id="6" creationId="{C2A828C9-0BBC-20CB-3293-E4B184F3F765}"/>
          </ac:spMkLst>
        </pc:spChg>
        <pc:spChg chg="mod">
          <ac:chgData name="Jessen Carriveau" userId="2fb21596c2fe9cf5" providerId="LiveId" clId="{FCDF3C8B-CB37-4274-A053-E2678B64C4F6}" dt="2026-06-29T18:44:14.396" v="3130" actId="113"/>
          <ac:spMkLst>
            <pc:docMk/>
            <pc:sldMk cId="0" sldId="259"/>
            <ac:spMk id="104" creationId="{00000000-0000-0000-0000-000000000000}"/>
          </ac:spMkLst>
        </pc:spChg>
        <pc:spChg chg="mod">
          <ac:chgData name="Jessen Carriveau" userId="2fb21596c2fe9cf5" providerId="LiveId" clId="{FCDF3C8B-CB37-4274-A053-E2678B64C4F6}" dt="2026-07-13T19:26:13.958" v="5551" actId="404"/>
          <ac:spMkLst>
            <pc:docMk/>
            <pc:sldMk cId="0" sldId="259"/>
            <ac:spMk id="108" creationId="{00000000-0000-0000-0000-000000000000}"/>
          </ac:spMkLst>
        </pc:spChg>
        <pc:picChg chg="add mod">
          <ac:chgData name="Jessen Carriveau" userId="2fb21596c2fe9cf5" providerId="LiveId" clId="{FCDF3C8B-CB37-4274-A053-E2678B64C4F6}" dt="2026-06-29T19:15:16.699" v="3534" actId="1076"/>
          <ac:picMkLst>
            <pc:docMk/>
            <pc:sldMk cId="0" sldId="259"/>
            <ac:picMk id="4" creationId="{A078C81C-6AC4-690D-E72B-E2874580715E}"/>
          </ac:picMkLst>
        </pc:picChg>
      </pc:sldChg>
      <pc:sldChg chg="addSp delSp modSp mod">
        <pc:chgData name="Jessen Carriveau" userId="2fb21596c2fe9cf5" providerId="LiveId" clId="{FCDF3C8B-CB37-4274-A053-E2678B64C4F6}" dt="2026-07-28T23:59:47.524" v="6486" actId="255"/>
        <pc:sldMkLst>
          <pc:docMk/>
          <pc:sldMk cId="0" sldId="260"/>
        </pc:sldMkLst>
        <pc:spChg chg="mod">
          <ac:chgData name="Jessen Carriveau" userId="2fb21596c2fe9cf5" providerId="LiveId" clId="{FCDF3C8B-CB37-4274-A053-E2678B64C4F6}" dt="2026-07-28T23:59:47.524" v="6486" actId="255"/>
          <ac:spMkLst>
            <pc:docMk/>
            <pc:sldMk cId="0" sldId="260"/>
            <ac:spMk id="113" creationId="{00000000-0000-0000-0000-000000000000}"/>
          </ac:spMkLst>
        </pc:spChg>
        <pc:spChg chg="mod">
          <ac:chgData name="Jessen Carriveau" userId="2fb21596c2fe9cf5" providerId="LiveId" clId="{FCDF3C8B-CB37-4274-A053-E2678B64C4F6}" dt="2026-07-13T19:26:25.254" v="5555" actId="403"/>
          <ac:spMkLst>
            <pc:docMk/>
            <pc:sldMk cId="0" sldId="260"/>
            <ac:spMk id="116" creationId="{00000000-0000-0000-0000-000000000000}"/>
          </ac:spMkLst>
        </pc:spChg>
        <pc:picChg chg="add mod">
          <ac:chgData name="Jessen Carriveau" userId="2fb21596c2fe9cf5" providerId="LiveId" clId="{FCDF3C8B-CB37-4274-A053-E2678B64C4F6}" dt="2026-07-28T23:59:14.342" v="6452" actId="1076"/>
          <ac:picMkLst>
            <pc:docMk/>
            <pc:sldMk cId="0" sldId="260"/>
            <ac:picMk id="3" creationId="{D2C0C25C-2B65-1B4D-4E17-05EF946134D7}"/>
          </ac:picMkLst>
        </pc:picChg>
        <pc:picChg chg="add mod">
          <ac:chgData name="Jessen Carriveau" userId="2fb21596c2fe9cf5" providerId="LiveId" clId="{FCDF3C8B-CB37-4274-A053-E2678B64C4F6}" dt="2026-07-28T23:59:20.388" v="6454" actId="14100"/>
          <ac:picMkLst>
            <pc:docMk/>
            <pc:sldMk cId="0" sldId="260"/>
            <ac:picMk id="5" creationId="{DE53F9C7-5A32-F8C9-57DB-A19B06929D3B}"/>
          </ac:picMkLst>
        </pc:picChg>
        <pc:picChg chg="add del mod">
          <ac:chgData name="Jessen Carriveau" userId="2fb21596c2fe9cf5" providerId="LiveId" clId="{FCDF3C8B-CB37-4274-A053-E2678B64C4F6}" dt="2026-07-28T23:58:56.945" v="6443" actId="478"/>
          <ac:picMkLst>
            <pc:docMk/>
            <pc:sldMk cId="0" sldId="260"/>
            <ac:picMk id="11" creationId="{41716141-DDB1-61B2-33BD-1AAB123A14C2}"/>
          </ac:picMkLst>
        </pc:picChg>
        <pc:picChg chg="add del mod">
          <ac:chgData name="Jessen Carriveau" userId="2fb21596c2fe9cf5" providerId="LiveId" clId="{FCDF3C8B-CB37-4274-A053-E2678B64C4F6}" dt="2026-07-28T23:58:56.945" v="6443" actId="478"/>
          <ac:picMkLst>
            <pc:docMk/>
            <pc:sldMk cId="0" sldId="260"/>
            <ac:picMk id="15" creationId="{6E182FCF-5D5A-117C-6CCC-FD3245824778}"/>
          </ac:picMkLst>
        </pc:picChg>
      </pc:sldChg>
      <pc:sldChg chg="addSp delSp modSp mod">
        <pc:chgData name="Jessen Carriveau" userId="2fb21596c2fe9cf5" providerId="LiveId" clId="{FCDF3C8B-CB37-4274-A053-E2678B64C4F6}" dt="2026-07-29T04:40:28.246" v="7245" actId="20577"/>
        <pc:sldMkLst>
          <pc:docMk/>
          <pc:sldMk cId="0" sldId="261"/>
        </pc:sldMkLst>
        <pc:spChg chg="add mod">
          <ac:chgData name="Jessen Carriveau" userId="2fb21596c2fe9cf5" providerId="LiveId" clId="{FCDF3C8B-CB37-4274-A053-E2678B64C4F6}" dt="2026-07-29T04:40:28.246" v="7245" actId="20577"/>
          <ac:spMkLst>
            <pc:docMk/>
            <pc:sldMk cId="0" sldId="261"/>
            <ac:spMk id="3" creationId="{72DDD456-49CC-F7B9-A350-0559F81C2D18}"/>
          </ac:spMkLst>
        </pc:spChg>
        <pc:spChg chg="mod">
          <ac:chgData name="Jessen Carriveau" userId="2fb21596c2fe9cf5" providerId="LiveId" clId="{FCDF3C8B-CB37-4274-A053-E2678B64C4F6}" dt="2026-07-29T04:23:12.665" v="6525" actId="113"/>
          <ac:spMkLst>
            <pc:docMk/>
            <pc:sldMk cId="0" sldId="261"/>
            <ac:spMk id="122" creationId="{00000000-0000-0000-0000-000000000000}"/>
          </ac:spMkLst>
        </pc:spChg>
        <pc:spChg chg="del">
          <ac:chgData name="Jessen Carriveau" userId="2fb21596c2fe9cf5" providerId="LiveId" clId="{FCDF3C8B-CB37-4274-A053-E2678B64C4F6}" dt="2026-07-29T04:23:16.982" v="6527" actId="478"/>
          <ac:spMkLst>
            <pc:docMk/>
            <pc:sldMk cId="0" sldId="261"/>
            <ac:spMk id="124" creationId="{00000000-0000-0000-0000-000000000000}"/>
          </ac:spMkLst>
        </pc:spChg>
        <pc:spChg chg="del">
          <ac:chgData name="Jessen Carriveau" userId="2fb21596c2fe9cf5" providerId="LiveId" clId="{FCDF3C8B-CB37-4274-A053-E2678B64C4F6}" dt="2026-07-29T04:23:14.338" v="6526" actId="478"/>
          <ac:spMkLst>
            <pc:docMk/>
            <pc:sldMk cId="0" sldId="261"/>
            <ac:spMk id="125" creationId="{00000000-0000-0000-0000-000000000000}"/>
          </ac:spMkLst>
        </pc:spChg>
        <pc:spChg chg="del">
          <ac:chgData name="Jessen Carriveau" userId="2fb21596c2fe9cf5" providerId="LiveId" clId="{FCDF3C8B-CB37-4274-A053-E2678B64C4F6}" dt="2026-07-29T04:23:16.982" v="6527" actId="478"/>
          <ac:spMkLst>
            <pc:docMk/>
            <pc:sldMk cId="0" sldId="261"/>
            <ac:spMk id="126" creationId="{00000000-0000-0000-0000-000000000000}"/>
          </ac:spMkLst>
        </pc:spChg>
        <pc:spChg chg="mod">
          <ac:chgData name="Jessen Carriveau" userId="2fb21596c2fe9cf5" providerId="LiveId" clId="{FCDF3C8B-CB37-4274-A053-E2678B64C4F6}" dt="2026-07-13T18:02:45.071" v="4236" actId="404"/>
          <ac:spMkLst>
            <pc:docMk/>
            <pc:sldMk cId="0" sldId="261"/>
            <ac:spMk id="127" creationId="{00000000-0000-0000-0000-000000000000}"/>
          </ac:spMkLst>
        </pc:spChg>
      </pc:sldChg>
      <pc:sldChg chg="addSp delSp modSp mod">
        <pc:chgData name="Jessen Carriveau" userId="2fb21596c2fe9cf5" providerId="LiveId" clId="{FCDF3C8B-CB37-4274-A053-E2678B64C4F6}" dt="2026-07-29T04:50:37.669" v="7553" actId="1076"/>
        <pc:sldMkLst>
          <pc:docMk/>
          <pc:sldMk cId="0" sldId="262"/>
        </pc:sldMkLst>
        <pc:spChg chg="add mod">
          <ac:chgData name="Jessen Carriveau" userId="2fb21596c2fe9cf5" providerId="LiveId" clId="{FCDF3C8B-CB37-4274-A053-E2678B64C4F6}" dt="2026-07-29T04:41:46.594" v="7259" actId="767"/>
          <ac:spMkLst>
            <pc:docMk/>
            <pc:sldMk cId="0" sldId="262"/>
            <ac:spMk id="2" creationId="{4A38BA4D-A32D-6F8F-1206-61AFE3790D86}"/>
          </ac:spMkLst>
        </pc:spChg>
        <pc:spChg chg="add mod">
          <ac:chgData name="Jessen Carriveau" userId="2fb21596c2fe9cf5" providerId="LiveId" clId="{FCDF3C8B-CB37-4274-A053-E2678B64C4F6}" dt="2026-07-29T04:50:37.669" v="7553" actId="1076"/>
          <ac:spMkLst>
            <pc:docMk/>
            <pc:sldMk cId="0" sldId="262"/>
            <ac:spMk id="4" creationId="{185A3D48-B517-AF54-CD51-C98D5D708351}"/>
          </ac:spMkLst>
        </pc:spChg>
        <pc:spChg chg="add del mod">
          <ac:chgData name="Jessen Carriveau" userId="2fb21596c2fe9cf5" providerId="LiveId" clId="{FCDF3C8B-CB37-4274-A053-E2678B64C4F6}" dt="2026-07-29T04:48:08.464" v="7535"/>
          <ac:spMkLst>
            <pc:docMk/>
            <pc:sldMk cId="0" sldId="262"/>
            <ac:spMk id="8" creationId="{9AD281CD-7335-4B36-D630-6F4379E4004C}"/>
          </ac:spMkLst>
        </pc:spChg>
        <pc:spChg chg="add mod">
          <ac:chgData name="Jessen Carriveau" userId="2fb21596c2fe9cf5" providerId="LiveId" clId="{FCDF3C8B-CB37-4274-A053-E2678B64C4F6}" dt="2026-07-29T04:49:36.561" v="7547" actId="1076"/>
          <ac:spMkLst>
            <pc:docMk/>
            <pc:sldMk cId="0" sldId="262"/>
            <ac:spMk id="10" creationId="{D5CA0543-B226-404A-2EB5-27D227EAF9AD}"/>
          </ac:spMkLst>
        </pc:spChg>
        <pc:spChg chg="mod">
          <ac:chgData name="Jessen Carriveau" userId="2fb21596c2fe9cf5" providerId="LiveId" clId="{FCDF3C8B-CB37-4274-A053-E2678B64C4F6}" dt="2026-07-29T04:40:54.499" v="7257" actId="113"/>
          <ac:spMkLst>
            <pc:docMk/>
            <pc:sldMk cId="0" sldId="262"/>
            <ac:spMk id="132" creationId="{00000000-0000-0000-0000-000000000000}"/>
          </ac:spMkLst>
        </pc:spChg>
        <pc:spChg chg="del">
          <ac:chgData name="Jessen Carriveau" userId="2fb21596c2fe9cf5" providerId="LiveId" clId="{FCDF3C8B-CB37-4274-A053-E2678B64C4F6}" dt="2026-07-29T04:40:56.836" v="7258" actId="478"/>
          <ac:spMkLst>
            <pc:docMk/>
            <pc:sldMk cId="0" sldId="262"/>
            <ac:spMk id="134" creationId="{00000000-0000-0000-0000-000000000000}"/>
          </ac:spMkLst>
        </pc:spChg>
        <pc:spChg chg="mod">
          <ac:chgData name="Jessen Carriveau" userId="2fb21596c2fe9cf5" providerId="LiveId" clId="{FCDF3C8B-CB37-4274-A053-E2678B64C4F6}" dt="2026-07-13T18:02:57.928" v="4237" actId="404"/>
          <ac:spMkLst>
            <pc:docMk/>
            <pc:sldMk cId="0" sldId="262"/>
            <ac:spMk id="135" creationId="{00000000-0000-0000-0000-000000000000}"/>
          </ac:spMkLst>
        </pc:spChg>
        <pc:picChg chg="add mod">
          <ac:chgData name="Jessen Carriveau" userId="2fb21596c2fe9cf5" providerId="LiveId" clId="{FCDF3C8B-CB37-4274-A053-E2678B64C4F6}" dt="2026-07-29T04:49:27.980" v="7546" actId="1076"/>
          <ac:picMkLst>
            <pc:docMk/>
            <pc:sldMk cId="0" sldId="262"/>
            <ac:picMk id="6" creationId="{AAFB62B8-463E-B94A-5DD7-213182C7550F}"/>
          </ac:picMkLst>
        </pc:picChg>
      </pc:sldChg>
      <pc:sldChg chg="addSp delSp modSp mod ord">
        <pc:chgData name="Jessen Carriveau" userId="2fb21596c2fe9cf5" providerId="LiveId" clId="{FCDF3C8B-CB37-4274-A053-E2678B64C4F6}" dt="2026-07-29T04:26:01.768" v="6542" actId="20577"/>
        <pc:sldMkLst>
          <pc:docMk/>
          <pc:sldMk cId="0" sldId="263"/>
        </pc:sldMkLst>
        <pc:spChg chg="add mod">
          <ac:chgData name="Jessen Carriveau" userId="2fb21596c2fe9cf5" providerId="LiveId" clId="{FCDF3C8B-CB37-4274-A053-E2678B64C4F6}" dt="2026-07-13T19:22:36.508" v="5491" actId="20577"/>
          <ac:spMkLst>
            <pc:docMk/>
            <pc:sldMk cId="0" sldId="263"/>
            <ac:spMk id="6" creationId="{B2377A25-902C-9192-03C9-5B87B4F3DED6}"/>
          </ac:spMkLst>
        </pc:spChg>
        <pc:spChg chg="add mod">
          <ac:chgData name="Jessen Carriveau" userId="2fb21596c2fe9cf5" providerId="LiveId" clId="{FCDF3C8B-CB37-4274-A053-E2678B64C4F6}" dt="2026-07-29T04:26:01.768" v="6542" actId="20577"/>
          <ac:spMkLst>
            <pc:docMk/>
            <pc:sldMk cId="0" sldId="263"/>
            <ac:spMk id="15" creationId="{5C4A6B21-1CFC-3A2B-224B-9F184370D9A5}"/>
          </ac:spMkLst>
        </pc:spChg>
        <pc:spChg chg="mod">
          <ac:chgData name="Jessen Carriveau" userId="2fb21596c2fe9cf5" providerId="LiveId" clId="{FCDF3C8B-CB37-4274-A053-E2678B64C4F6}" dt="2026-07-13T19:21:31.395" v="5445" actId="20577"/>
          <ac:spMkLst>
            <pc:docMk/>
            <pc:sldMk cId="0" sldId="263"/>
            <ac:spMk id="140" creationId="{00000000-0000-0000-0000-000000000000}"/>
          </ac:spMkLst>
        </pc:spChg>
        <pc:spChg chg="mod">
          <ac:chgData name="Jessen Carriveau" userId="2fb21596c2fe9cf5" providerId="LiveId" clId="{FCDF3C8B-CB37-4274-A053-E2678B64C4F6}" dt="2026-07-13T18:03:04.026" v="4238" actId="404"/>
          <ac:spMkLst>
            <pc:docMk/>
            <pc:sldMk cId="0" sldId="263"/>
            <ac:spMk id="143" creationId="{00000000-0000-0000-0000-000000000000}"/>
          </ac:spMkLst>
        </pc:spChg>
        <pc:picChg chg="add mod">
          <ac:chgData name="Jessen Carriveau" userId="2fb21596c2fe9cf5" providerId="LiveId" clId="{FCDF3C8B-CB37-4274-A053-E2678B64C4F6}" dt="2026-07-13T19:19:31.152" v="5310" actId="1076"/>
          <ac:picMkLst>
            <pc:docMk/>
            <pc:sldMk cId="0" sldId="263"/>
            <ac:picMk id="5" creationId="{15DFDA95-977C-91EF-705E-E885971EC0C3}"/>
          </ac:picMkLst>
        </pc:picChg>
        <pc:picChg chg="add mod">
          <ac:chgData name="Jessen Carriveau" userId="2fb21596c2fe9cf5" providerId="LiveId" clId="{FCDF3C8B-CB37-4274-A053-E2678B64C4F6}" dt="2026-07-13T19:19:31.152" v="5310" actId="1076"/>
          <ac:picMkLst>
            <pc:docMk/>
            <pc:sldMk cId="0" sldId="263"/>
            <ac:picMk id="7" creationId="{390390CC-EB21-C4C1-BEF9-6C410B0E5A50}"/>
          </ac:picMkLst>
        </pc:picChg>
        <pc:picChg chg="add mod">
          <ac:chgData name="Jessen Carriveau" userId="2fb21596c2fe9cf5" providerId="LiveId" clId="{FCDF3C8B-CB37-4274-A053-E2678B64C4F6}" dt="2026-07-13T19:19:31.152" v="5310" actId="1076"/>
          <ac:picMkLst>
            <pc:docMk/>
            <pc:sldMk cId="0" sldId="263"/>
            <ac:picMk id="8" creationId="{039D8559-C76D-3E4E-BF2B-FFEC3FB7727F}"/>
          </ac:picMkLst>
        </pc:picChg>
        <pc:picChg chg="add mod modCrop">
          <ac:chgData name="Jessen Carriveau" userId="2fb21596c2fe9cf5" providerId="LiveId" clId="{FCDF3C8B-CB37-4274-A053-E2678B64C4F6}" dt="2026-07-13T19:19:31.152" v="5310" actId="1076"/>
          <ac:picMkLst>
            <pc:docMk/>
            <pc:sldMk cId="0" sldId="263"/>
            <ac:picMk id="9" creationId="{022244C4-EB96-5A1C-40EE-E8DB6CE6FBFE}"/>
          </ac:picMkLst>
        </pc:picChg>
      </pc:sldChg>
      <pc:sldChg chg="addSp delSp modSp add del mod">
        <pc:chgData name="Jessen Carriveau" userId="2fb21596c2fe9cf5" providerId="LiveId" clId="{FCDF3C8B-CB37-4274-A053-E2678B64C4F6}" dt="2026-07-20T18:24:50.938" v="5568" actId="1076"/>
        <pc:sldMkLst>
          <pc:docMk/>
          <pc:sldMk cId="1559992284" sldId="264"/>
        </pc:sldMkLst>
        <pc:spChg chg="mod">
          <ac:chgData name="Jessen Carriveau" userId="2fb21596c2fe9cf5" providerId="LiveId" clId="{FCDF3C8B-CB37-4274-A053-E2678B64C4F6}" dt="2026-07-13T19:25:47.372" v="5546" actId="404"/>
          <ac:spMkLst>
            <pc:docMk/>
            <pc:sldMk cId="1559992284" sldId="264"/>
            <ac:spMk id="79" creationId="{91589232-E67E-B102-EF1D-02526124F8EA}"/>
          </ac:spMkLst>
        </pc:spChg>
        <pc:picChg chg="add mod modCrop">
          <ac:chgData name="Jessen Carriveau" userId="2fb21596c2fe9cf5" providerId="LiveId" clId="{FCDF3C8B-CB37-4274-A053-E2678B64C4F6}" dt="2026-07-20T18:24:50.938" v="5568" actId="1076"/>
          <ac:picMkLst>
            <pc:docMk/>
            <pc:sldMk cId="1559992284" sldId="264"/>
            <ac:picMk id="6" creationId="{42828F7B-CCDB-9C8B-87E0-782FDEC10500}"/>
          </ac:picMkLst>
        </pc:picChg>
      </pc:sldChg>
      <pc:sldChg chg="addSp delSp modSp add mod ord">
        <pc:chgData name="Jessen Carriveau" userId="2fb21596c2fe9cf5" providerId="LiveId" clId="{FCDF3C8B-CB37-4274-A053-E2678B64C4F6}" dt="2026-07-29T22:34:36.542" v="7564" actId="20577"/>
        <pc:sldMkLst>
          <pc:docMk/>
          <pc:sldMk cId="236300376" sldId="265"/>
        </pc:sldMkLst>
        <pc:spChg chg="mod">
          <ac:chgData name="Jessen Carriveau" userId="2fb21596c2fe9cf5" providerId="LiveId" clId="{FCDF3C8B-CB37-4274-A053-E2678B64C4F6}" dt="2026-07-13T19:25:58.254" v="5549" actId="404"/>
          <ac:spMkLst>
            <pc:docMk/>
            <pc:sldMk cId="236300376" sldId="265"/>
            <ac:spMk id="89" creationId="{62D98883-1A88-8470-6966-F57E9C477846}"/>
          </ac:spMkLst>
        </pc:spChg>
        <pc:spChg chg="mod">
          <ac:chgData name="Jessen Carriveau" userId="2fb21596c2fe9cf5" providerId="LiveId" clId="{FCDF3C8B-CB37-4274-A053-E2678B64C4F6}" dt="2026-07-29T22:34:36.542" v="7564" actId="20577"/>
          <ac:spMkLst>
            <pc:docMk/>
            <pc:sldMk cId="236300376" sldId="265"/>
            <ac:spMk id="93" creationId="{CB89E4BA-5997-9A5E-274E-9CB6D65D1BFA}"/>
          </ac:spMkLst>
        </pc:spChg>
        <pc:picChg chg="add mod">
          <ac:chgData name="Jessen Carriveau" userId="2fb21596c2fe9cf5" providerId="LiveId" clId="{FCDF3C8B-CB37-4274-A053-E2678B64C4F6}" dt="2026-07-06T22:02:16.609" v="3954" actId="1076"/>
          <ac:picMkLst>
            <pc:docMk/>
            <pc:sldMk cId="236300376" sldId="265"/>
            <ac:picMk id="8" creationId="{E24D2499-D83C-EBAC-4719-2BBF83D2B745}"/>
          </ac:picMkLst>
        </pc:picChg>
        <pc:picChg chg="add mod">
          <ac:chgData name="Jessen Carriveau" userId="2fb21596c2fe9cf5" providerId="LiveId" clId="{FCDF3C8B-CB37-4274-A053-E2678B64C4F6}" dt="2026-07-06T22:02:16.609" v="3954" actId="1076"/>
          <ac:picMkLst>
            <pc:docMk/>
            <pc:sldMk cId="236300376" sldId="265"/>
            <ac:picMk id="24" creationId="{7121ADC2-614E-D6C0-8827-FA670B06D8B0}"/>
          </ac:picMkLst>
        </pc:picChg>
        <pc:picChg chg="add mod">
          <ac:chgData name="Jessen Carriveau" userId="2fb21596c2fe9cf5" providerId="LiveId" clId="{FCDF3C8B-CB37-4274-A053-E2678B64C4F6}" dt="2026-07-06T22:02:16.609" v="3954" actId="1076"/>
          <ac:picMkLst>
            <pc:docMk/>
            <pc:sldMk cId="236300376" sldId="265"/>
            <ac:picMk id="28" creationId="{B3FE3AB8-740A-8EEC-297A-4E4EC415E070}"/>
          </ac:picMkLst>
        </pc:picChg>
        <pc:picChg chg="add mod">
          <ac:chgData name="Jessen Carriveau" userId="2fb21596c2fe9cf5" providerId="LiveId" clId="{FCDF3C8B-CB37-4274-A053-E2678B64C4F6}" dt="2026-07-06T22:02:16.609" v="3954" actId="1076"/>
          <ac:picMkLst>
            <pc:docMk/>
            <pc:sldMk cId="236300376" sldId="265"/>
            <ac:picMk id="32" creationId="{C23737D9-9238-7FC5-442D-20A5922486EB}"/>
          </ac:picMkLst>
        </pc:picChg>
      </pc:sldChg>
      <pc:sldChg chg="addSp delSp modSp add mod">
        <pc:chgData name="Jessen Carriveau" userId="2fb21596c2fe9cf5" providerId="LiveId" clId="{FCDF3C8B-CB37-4274-A053-E2678B64C4F6}" dt="2026-07-29T22:48:43.276" v="7571" actId="20577"/>
        <pc:sldMkLst>
          <pc:docMk/>
          <pc:sldMk cId="3447099028" sldId="266"/>
        </pc:sldMkLst>
        <pc:spChg chg="add mod">
          <ac:chgData name="Jessen Carriveau" userId="2fb21596c2fe9cf5" providerId="LiveId" clId="{FCDF3C8B-CB37-4274-A053-E2678B64C4F6}" dt="2026-06-29T18:21:53.345" v="2987" actId="14100"/>
          <ac:spMkLst>
            <pc:docMk/>
            <pc:sldMk cId="3447099028" sldId="266"/>
            <ac:spMk id="4" creationId="{BC84E5AB-C69D-D972-BAF3-57C6945E6582}"/>
          </ac:spMkLst>
        </pc:spChg>
        <pc:spChg chg="add mod">
          <ac:chgData name="Jessen Carriveau" userId="2fb21596c2fe9cf5" providerId="LiveId" clId="{FCDF3C8B-CB37-4274-A053-E2678B64C4F6}" dt="2026-07-29T22:48:43.276" v="7571" actId="20577"/>
          <ac:spMkLst>
            <pc:docMk/>
            <pc:sldMk cId="3447099028" sldId="266"/>
            <ac:spMk id="16" creationId="{30297463-927A-AD3D-1B7B-D43E63BDA96F}"/>
          </ac:spMkLst>
        </pc:spChg>
        <pc:spChg chg="mod">
          <ac:chgData name="Jessen Carriveau" userId="2fb21596c2fe9cf5" providerId="LiveId" clId="{FCDF3C8B-CB37-4274-A053-E2678B64C4F6}" dt="2026-06-29T17:01:50.585" v="2216" actId="20577"/>
          <ac:spMkLst>
            <pc:docMk/>
            <pc:sldMk cId="3447099028" sldId="266"/>
            <ac:spMk id="84" creationId="{305B0239-3A14-4B45-C845-42090D97BE01}"/>
          </ac:spMkLst>
        </pc:spChg>
        <pc:spChg chg="mod">
          <ac:chgData name="Jessen Carriveau" userId="2fb21596c2fe9cf5" providerId="LiveId" clId="{FCDF3C8B-CB37-4274-A053-E2678B64C4F6}" dt="2026-07-13T19:25:54.576" v="5548" actId="404"/>
          <ac:spMkLst>
            <pc:docMk/>
            <pc:sldMk cId="3447099028" sldId="266"/>
            <ac:spMk id="89" creationId="{F423C0C4-9A8B-245B-799A-8145A5B09C0D}"/>
          </ac:spMkLst>
        </pc:spChg>
        <pc:spChg chg="mod">
          <ac:chgData name="Jessen Carriveau" userId="2fb21596c2fe9cf5" providerId="LiveId" clId="{FCDF3C8B-CB37-4274-A053-E2678B64C4F6}" dt="2026-06-29T18:21:19.694" v="2982" actId="1076"/>
          <ac:spMkLst>
            <pc:docMk/>
            <pc:sldMk cId="3447099028" sldId="266"/>
            <ac:spMk id="93" creationId="{3ED24323-31E0-7309-CE6C-BEBB902F3825}"/>
          </ac:spMkLst>
        </pc:spChg>
        <pc:picChg chg="add mod">
          <ac:chgData name="Jessen Carriveau" userId="2fb21596c2fe9cf5" providerId="LiveId" clId="{FCDF3C8B-CB37-4274-A053-E2678B64C4F6}" dt="2026-06-29T18:22:04.804" v="2989" actId="1076"/>
          <ac:picMkLst>
            <pc:docMk/>
            <pc:sldMk cId="3447099028" sldId="266"/>
            <ac:picMk id="6" creationId="{44A4DD67-30D9-5401-0A95-2DD5B6A97BCA}"/>
          </ac:picMkLst>
        </pc:picChg>
        <pc:picChg chg="add mod">
          <ac:chgData name="Jessen Carriveau" userId="2fb21596c2fe9cf5" providerId="LiveId" clId="{FCDF3C8B-CB37-4274-A053-E2678B64C4F6}" dt="2026-06-29T18:22:00.955" v="2988" actId="1076"/>
          <ac:picMkLst>
            <pc:docMk/>
            <pc:sldMk cId="3447099028" sldId="266"/>
            <ac:picMk id="8" creationId="{3800E2EA-963D-0FC1-F808-026C6E877F4A}"/>
          </ac:picMkLst>
        </pc:picChg>
      </pc:sldChg>
      <pc:sldChg chg="addSp delSp modSp add mod">
        <pc:chgData name="Jessen Carriveau" userId="2fb21596c2fe9cf5" providerId="LiveId" clId="{FCDF3C8B-CB37-4274-A053-E2678B64C4F6}" dt="2026-07-29T04:47:44.782" v="7530" actId="1076"/>
        <pc:sldMkLst>
          <pc:docMk/>
          <pc:sldMk cId="3447085017" sldId="267"/>
        </pc:sldMkLst>
        <pc:spChg chg="add mod">
          <ac:chgData name="Jessen Carriveau" userId="2fb21596c2fe9cf5" providerId="LiveId" clId="{FCDF3C8B-CB37-4274-A053-E2678B64C4F6}" dt="2026-07-29T04:47:44.782" v="7530" actId="1076"/>
          <ac:spMkLst>
            <pc:docMk/>
            <pc:sldMk cId="3447085017" sldId="267"/>
            <ac:spMk id="2" creationId="{036653CC-DD5F-FA55-5FB1-53E995C08A8D}"/>
          </ac:spMkLst>
        </pc:spChg>
        <pc:spChg chg="mod">
          <ac:chgData name="Jessen Carriveau" userId="2fb21596c2fe9cf5" providerId="LiveId" clId="{FCDF3C8B-CB37-4274-A053-E2678B64C4F6}" dt="2026-07-06T21:42:49.683" v="3718" actId="113"/>
          <ac:spMkLst>
            <pc:docMk/>
            <pc:sldMk cId="3447085017" sldId="267"/>
            <ac:spMk id="140" creationId="{99F7063E-891B-351B-C488-89FB04C54B8B}"/>
          </ac:spMkLst>
        </pc:spChg>
        <pc:spChg chg="mod">
          <ac:chgData name="Jessen Carriveau" userId="2fb21596c2fe9cf5" providerId="LiveId" clId="{FCDF3C8B-CB37-4274-A053-E2678B64C4F6}" dt="2026-07-13T18:03:08.933" v="4239" actId="404"/>
          <ac:spMkLst>
            <pc:docMk/>
            <pc:sldMk cId="3447085017" sldId="267"/>
            <ac:spMk id="143" creationId="{CAA6A33E-C583-23E4-2805-A1FE3C31EAC4}"/>
          </ac:spMkLst>
        </pc:spChg>
      </pc:sldChg>
      <pc:sldChg chg="modSp add mod ord">
        <pc:chgData name="Jessen Carriveau" userId="2fb21596c2fe9cf5" providerId="LiveId" clId="{FCDF3C8B-CB37-4274-A053-E2678B64C4F6}" dt="2026-07-29T04:50:57" v="7561" actId="404"/>
        <pc:sldMkLst>
          <pc:docMk/>
          <pc:sldMk cId="2609336596" sldId="268"/>
        </pc:sldMkLst>
        <pc:spChg chg="mod">
          <ac:chgData name="Jessen Carriveau" userId="2fb21596c2fe9cf5" providerId="LiveId" clId="{FCDF3C8B-CB37-4274-A053-E2678B64C4F6}" dt="2026-07-29T04:50:57" v="7561" actId="404"/>
          <ac:spMkLst>
            <pc:docMk/>
            <pc:sldMk cId="2609336596" sldId="268"/>
            <ac:spMk id="113" creationId="{0D8BB590-A143-0268-C444-F179860762D2}"/>
          </ac:spMkLst>
        </pc:spChg>
        <pc:spChg chg="mod">
          <ac:chgData name="Jessen Carriveau" userId="2fb21596c2fe9cf5" providerId="LiveId" clId="{FCDF3C8B-CB37-4274-A053-E2678B64C4F6}" dt="2026-07-13T19:26:17.698" v="5552" actId="404"/>
          <ac:spMkLst>
            <pc:docMk/>
            <pc:sldMk cId="2609336596" sldId="268"/>
            <ac:spMk id="116" creationId="{47744AC9-906D-C79A-6C0D-5543EF455925}"/>
          </ac:spMkLst>
        </pc:spChg>
      </pc:sldChg>
      <pc:sldChg chg="addSp delSp modSp add mod">
        <pc:chgData name="Jessen Carriveau" userId="2fb21596c2fe9cf5" providerId="LiveId" clId="{FCDF3C8B-CB37-4274-A053-E2678B64C4F6}" dt="2026-07-13T19:26:20.752" v="5553" actId="404"/>
        <pc:sldMkLst>
          <pc:docMk/>
          <pc:sldMk cId="2985187820" sldId="269"/>
        </pc:sldMkLst>
        <pc:spChg chg="add mod">
          <ac:chgData name="Jessen Carriveau" userId="2fb21596c2fe9cf5" providerId="LiveId" clId="{FCDF3C8B-CB37-4274-A053-E2678B64C4F6}" dt="2026-07-08T06:19:33.825" v="4204" actId="1076"/>
          <ac:spMkLst>
            <pc:docMk/>
            <pc:sldMk cId="2985187820" sldId="269"/>
            <ac:spMk id="3" creationId="{B5364B4C-A647-95C0-6E92-1606364FE2CA}"/>
          </ac:spMkLst>
        </pc:spChg>
        <pc:spChg chg="add mod">
          <ac:chgData name="Jessen Carriveau" userId="2fb21596c2fe9cf5" providerId="LiveId" clId="{FCDF3C8B-CB37-4274-A053-E2678B64C4F6}" dt="2026-07-08T06:20:21.211" v="4215" actId="255"/>
          <ac:spMkLst>
            <pc:docMk/>
            <pc:sldMk cId="2985187820" sldId="269"/>
            <ac:spMk id="5" creationId="{992A4AE4-37E0-9FA4-AD2A-CA161447081D}"/>
          </ac:spMkLst>
        </pc:spChg>
        <pc:spChg chg="add mod">
          <ac:chgData name="Jessen Carriveau" userId="2fb21596c2fe9cf5" providerId="LiveId" clId="{FCDF3C8B-CB37-4274-A053-E2678B64C4F6}" dt="2026-07-08T06:20:39.444" v="4223" actId="20577"/>
          <ac:spMkLst>
            <pc:docMk/>
            <pc:sldMk cId="2985187820" sldId="269"/>
            <ac:spMk id="12" creationId="{F0EEB2D8-9A1C-F2DB-993F-00144D88FF69}"/>
          </ac:spMkLst>
        </pc:spChg>
        <pc:spChg chg="add mod">
          <ac:chgData name="Jessen Carriveau" userId="2fb21596c2fe9cf5" providerId="LiveId" clId="{FCDF3C8B-CB37-4274-A053-E2678B64C4F6}" dt="2026-07-08T06:20:57.210" v="4228" actId="1076"/>
          <ac:spMkLst>
            <pc:docMk/>
            <pc:sldMk cId="2985187820" sldId="269"/>
            <ac:spMk id="14" creationId="{D882B79A-E8E9-354D-1141-D85495820C00}"/>
          </ac:spMkLst>
        </pc:spChg>
        <pc:spChg chg="mod">
          <ac:chgData name="Jessen Carriveau" userId="2fb21596c2fe9cf5" providerId="LiveId" clId="{FCDF3C8B-CB37-4274-A053-E2678B64C4F6}" dt="2026-07-08T06:18:35.338" v="4197" actId="403"/>
          <ac:spMkLst>
            <pc:docMk/>
            <pc:sldMk cId="2985187820" sldId="269"/>
            <ac:spMk id="113" creationId="{7D81DD71-1F5A-CB51-171A-9AADD36F1AEC}"/>
          </ac:spMkLst>
        </pc:spChg>
        <pc:spChg chg="mod">
          <ac:chgData name="Jessen Carriveau" userId="2fb21596c2fe9cf5" providerId="LiveId" clId="{FCDF3C8B-CB37-4274-A053-E2678B64C4F6}" dt="2026-07-13T19:26:20.752" v="5553" actId="404"/>
          <ac:spMkLst>
            <pc:docMk/>
            <pc:sldMk cId="2985187820" sldId="269"/>
            <ac:spMk id="116" creationId="{BCDF50CB-DE24-8712-6575-1777A2B1621B}"/>
          </ac:spMkLst>
        </pc:spChg>
      </pc:sldChg>
      <pc:sldChg chg="addSp delSp modSp add mod">
        <pc:chgData name="Jessen Carriveau" userId="2fb21596c2fe9cf5" providerId="LiveId" clId="{FCDF3C8B-CB37-4274-A053-E2678B64C4F6}" dt="2026-07-29T22:48:38.250" v="7570" actId="20577"/>
        <pc:sldMkLst>
          <pc:docMk/>
          <pc:sldMk cId="1442060942" sldId="270"/>
        </pc:sldMkLst>
        <pc:spChg chg="add mod">
          <ac:chgData name="Jessen Carriveau" userId="2fb21596c2fe9cf5" providerId="LiveId" clId="{FCDF3C8B-CB37-4274-A053-E2678B64C4F6}" dt="2026-07-29T04:34:47.691" v="6914" actId="207"/>
          <ac:spMkLst>
            <pc:docMk/>
            <pc:sldMk cId="1442060942" sldId="270"/>
            <ac:spMk id="9" creationId="{C8E2B1A5-2F19-80A8-0577-5D06BA5E9047}"/>
          </ac:spMkLst>
        </pc:spChg>
        <pc:spChg chg="add del mod">
          <ac:chgData name="Jessen Carriveau" userId="2fb21596c2fe9cf5" providerId="LiveId" clId="{FCDF3C8B-CB37-4274-A053-E2678B64C4F6}" dt="2026-07-28T23:46:28.065" v="6130" actId="22"/>
          <ac:spMkLst>
            <pc:docMk/>
            <pc:sldMk cId="1442060942" sldId="270"/>
            <ac:spMk id="13" creationId="{A58DE4B3-7443-C377-811F-E98D59EDE576}"/>
          </ac:spMkLst>
        </pc:spChg>
        <pc:spChg chg="add mod">
          <ac:chgData name="Jessen Carriveau" userId="2fb21596c2fe9cf5" providerId="LiveId" clId="{FCDF3C8B-CB37-4274-A053-E2678B64C4F6}" dt="2026-07-29T22:48:38.250" v="7570" actId="20577"/>
          <ac:spMkLst>
            <pc:docMk/>
            <pc:sldMk cId="1442060942" sldId="270"/>
            <ac:spMk id="15" creationId="{59913147-91B0-86C4-A948-40E7C97BF063}"/>
          </ac:spMkLst>
        </pc:spChg>
        <pc:spChg chg="del">
          <ac:chgData name="Jessen Carriveau" userId="2fb21596c2fe9cf5" providerId="LiveId" clId="{FCDF3C8B-CB37-4274-A053-E2678B64C4F6}" dt="2026-07-28T23:28:26.676" v="5578" actId="478"/>
          <ac:spMkLst>
            <pc:docMk/>
            <pc:sldMk cId="1442060942" sldId="270"/>
            <ac:spMk id="16" creationId="{9026F9D9-FC35-019D-6015-96E5CE94500E}"/>
          </ac:spMkLst>
        </pc:spChg>
        <pc:spChg chg="del">
          <ac:chgData name="Jessen Carriveau" userId="2fb21596c2fe9cf5" providerId="LiveId" clId="{FCDF3C8B-CB37-4274-A053-E2678B64C4F6}" dt="2026-07-28T23:28:26.676" v="5578" actId="478"/>
          <ac:spMkLst>
            <pc:docMk/>
            <pc:sldMk cId="1442060942" sldId="270"/>
            <ac:spMk id="18" creationId="{E99B9E8E-3088-2F1F-C22D-9918D6CA6F4D}"/>
          </ac:spMkLst>
        </pc:spChg>
        <pc:spChg chg="del">
          <ac:chgData name="Jessen Carriveau" userId="2fb21596c2fe9cf5" providerId="LiveId" clId="{FCDF3C8B-CB37-4274-A053-E2678B64C4F6}" dt="2026-07-28T23:28:26.676" v="5578" actId="478"/>
          <ac:spMkLst>
            <pc:docMk/>
            <pc:sldMk cId="1442060942" sldId="270"/>
            <ac:spMk id="22" creationId="{FD7964DA-5794-D174-00D6-60729FCA7EA2}"/>
          </ac:spMkLst>
        </pc:spChg>
        <pc:spChg chg="mod">
          <ac:chgData name="Jessen Carriveau" userId="2fb21596c2fe9cf5" providerId="LiveId" clId="{FCDF3C8B-CB37-4274-A053-E2678B64C4F6}" dt="2026-07-28T23:29:23.894" v="5598" actId="947"/>
          <ac:spMkLst>
            <pc:docMk/>
            <pc:sldMk cId="1442060942" sldId="270"/>
            <ac:spMk id="84" creationId="{B008E35D-8602-C307-A3D6-BFBBBAD4F82C}"/>
          </ac:spMkLst>
        </pc:spChg>
        <pc:spChg chg="mod">
          <ac:chgData name="Jessen Carriveau" userId="2fb21596c2fe9cf5" providerId="LiveId" clId="{FCDF3C8B-CB37-4274-A053-E2678B64C4F6}" dt="2026-07-28T23:53:01.825" v="6230" actId="1036"/>
          <ac:spMkLst>
            <pc:docMk/>
            <pc:sldMk cId="1442060942" sldId="270"/>
            <ac:spMk id="93" creationId="{527C9B0C-8C2D-CA84-8BA9-EE9688D746BD}"/>
          </ac:spMkLst>
        </pc:spChg>
        <pc:picChg chg="add del">
          <ac:chgData name="Jessen Carriveau" userId="2fb21596c2fe9cf5" providerId="LiveId" clId="{FCDF3C8B-CB37-4274-A053-E2678B64C4F6}" dt="2026-07-28T23:28:28.563" v="5580" actId="22"/>
          <ac:picMkLst>
            <pc:docMk/>
            <pc:sldMk cId="1442060942" sldId="270"/>
            <ac:picMk id="3" creationId="{80D72B84-2E27-6658-7102-387B043B5464}"/>
          </ac:picMkLst>
        </pc:picChg>
        <pc:picChg chg="add del">
          <ac:chgData name="Jessen Carriveau" userId="2fb21596c2fe9cf5" providerId="LiveId" clId="{FCDF3C8B-CB37-4274-A053-E2678B64C4F6}" dt="2026-07-28T23:28:33.082" v="5582" actId="22"/>
          <ac:picMkLst>
            <pc:docMk/>
            <pc:sldMk cId="1442060942" sldId="270"/>
            <ac:picMk id="5" creationId="{6C191872-6CD2-8862-288E-F3B4902A4AE2}"/>
          </ac:picMkLst>
        </pc:picChg>
        <pc:picChg chg="add mod modCrop">
          <ac:chgData name="Jessen Carriveau" userId="2fb21596c2fe9cf5" providerId="LiveId" clId="{FCDF3C8B-CB37-4274-A053-E2678B64C4F6}" dt="2026-07-28T23:48:37.500" v="6157" actId="732"/>
          <ac:picMkLst>
            <pc:docMk/>
            <pc:sldMk cId="1442060942" sldId="270"/>
            <ac:picMk id="7" creationId="{A5AC2946-56AD-63F3-61D6-885E7FFAB9BA}"/>
          </ac:picMkLst>
        </pc:picChg>
        <pc:picChg chg="del">
          <ac:chgData name="Jessen Carriveau" userId="2fb21596c2fe9cf5" providerId="LiveId" clId="{FCDF3C8B-CB37-4274-A053-E2678B64C4F6}" dt="2026-07-28T23:28:26.676" v="5578" actId="478"/>
          <ac:picMkLst>
            <pc:docMk/>
            <pc:sldMk cId="1442060942" sldId="270"/>
            <ac:picMk id="10" creationId="{72913E07-1C09-E30E-2B46-CD4B55A0506B}"/>
          </ac:picMkLst>
        </pc:picChg>
        <pc:picChg chg="del">
          <ac:chgData name="Jessen Carriveau" userId="2fb21596c2fe9cf5" providerId="LiveId" clId="{FCDF3C8B-CB37-4274-A053-E2678B64C4F6}" dt="2026-07-28T23:28:26.676" v="5578" actId="478"/>
          <ac:picMkLst>
            <pc:docMk/>
            <pc:sldMk cId="1442060942" sldId="270"/>
            <ac:picMk id="12" creationId="{2A499C02-1948-7EBF-B48F-633F648949FB}"/>
          </ac:picMkLst>
        </pc:picChg>
      </pc:sldChg>
      <pc:sldChg chg="addSp delSp modSp add mod">
        <pc:chgData name="Jessen Carriveau" userId="2fb21596c2fe9cf5" providerId="LiveId" clId="{FCDF3C8B-CB37-4274-A053-E2678B64C4F6}" dt="2026-07-29T04:31:50.578" v="6741" actId="20577"/>
        <pc:sldMkLst>
          <pc:docMk/>
          <pc:sldMk cId="916341838" sldId="271"/>
        </pc:sldMkLst>
        <pc:spChg chg="mod">
          <ac:chgData name="Jessen Carriveau" userId="2fb21596c2fe9cf5" providerId="LiveId" clId="{FCDF3C8B-CB37-4274-A053-E2678B64C4F6}" dt="2026-07-29T04:31:50.578" v="6741" actId="20577"/>
          <ac:spMkLst>
            <pc:docMk/>
            <pc:sldMk cId="916341838" sldId="271"/>
            <ac:spMk id="113" creationId="{9AEA0137-ED2C-3EBE-1B44-34F6AD739802}"/>
          </ac:spMkLst>
        </pc:spChg>
        <pc:picChg chg="add mod">
          <ac:chgData name="Jessen Carriveau" userId="2fb21596c2fe9cf5" providerId="LiveId" clId="{FCDF3C8B-CB37-4274-A053-E2678B64C4F6}" dt="2026-07-28T23:56:19.839" v="6384" actId="1076"/>
          <ac:picMkLst>
            <pc:docMk/>
            <pc:sldMk cId="916341838" sldId="271"/>
            <ac:picMk id="3" creationId="{378224C7-FE8E-9534-ED0F-55AFF13CEB14}"/>
          </ac:picMkLst>
        </pc:picChg>
        <pc:picChg chg="add mod">
          <ac:chgData name="Jessen Carriveau" userId="2fb21596c2fe9cf5" providerId="LiveId" clId="{FCDF3C8B-CB37-4274-A053-E2678B64C4F6}" dt="2026-07-28T23:56:15.627" v="6383" actId="1076"/>
          <ac:picMkLst>
            <pc:docMk/>
            <pc:sldMk cId="916341838" sldId="271"/>
            <ac:picMk id="5" creationId="{D33174F5-A9D8-76A4-B0D1-51B2AAC63DB1}"/>
          </ac:picMkLst>
        </pc:picChg>
        <pc:picChg chg="del">
          <ac:chgData name="Jessen Carriveau" userId="2fb21596c2fe9cf5" providerId="LiveId" clId="{FCDF3C8B-CB37-4274-A053-E2678B64C4F6}" dt="2026-07-28T23:54:33.931" v="6300" actId="478"/>
          <ac:picMkLst>
            <pc:docMk/>
            <pc:sldMk cId="916341838" sldId="271"/>
            <ac:picMk id="9" creationId="{55BABEB3-1EBC-DB2E-44E8-C3D18E98882B}"/>
          </ac:picMkLst>
        </pc:picChg>
      </pc:sldChg>
      <pc:sldChg chg="addSp delSp modSp add mod ord">
        <pc:chgData name="Jessen Carriveau" userId="2fb21596c2fe9cf5" providerId="LiveId" clId="{FCDF3C8B-CB37-4274-A053-E2678B64C4F6}" dt="2026-07-28T23:58:25.589" v="6442" actId="20577"/>
        <pc:sldMkLst>
          <pc:docMk/>
          <pc:sldMk cId="1790507926" sldId="272"/>
        </pc:sldMkLst>
        <pc:spChg chg="mod">
          <ac:chgData name="Jessen Carriveau" userId="2fb21596c2fe9cf5" providerId="LiveId" clId="{FCDF3C8B-CB37-4274-A053-E2678B64C4F6}" dt="2026-07-28T23:58:25.589" v="6442" actId="20577"/>
          <ac:spMkLst>
            <pc:docMk/>
            <pc:sldMk cId="1790507926" sldId="272"/>
            <ac:spMk id="113" creationId="{68CACDB4-1F5C-C525-6593-9EAD52AE0445}"/>
          </ac:spMkLst>
        </pc:spChg>
        <pc:picChg chg="del">
          <ac:chgData name="Jessen Carriveau" userId="2fb21596c2fe9cf5" providerId="LiveId" clId="{FCDF3C8B-CB37-4274-A053-E2678B64C4F6}" dt="2026-07-28T23:56:51.992" v="6388" actId="478"/>
          <ac:picMkLst>
            <pc:docMk/>
            <pc:sldMk cId="1790507926" sldId="272"/>
            <ac:picMk id="3" creationId="{C0CBDF56-D90A-571B-66D4-CBFB9077A1A7}"/>
          </ac:picMkLst>
        </pc:picChg>
        <pc:picChg chg="add mod">
          <ac:chgData name="Jessen Carriveau" userId="2fb21596c2fe9cf5" providerId="LiveId" clId="{FCDF3C8B-CB37-4274-A053-E2678B64C4F6}" dt="2026-07-28T23:57:22.403" v="6400" actId="14100"/>
          <ac:picMkLst>
            <pc:docMk/>
            <pc:sldMk cId="1790507926" sldId="272"/>
            <ac:picMk id="4" creationId="{40B338B7-AC4B-67CC-A0B4-3C3D59B46AC7}"/>
          </ac:picMkLst>
        </pc:picChg>
        <pc:picChg chg="del">
          <ac:chgData name="Jessen Carriveau" userId="2fb21596c2fe9cf5" providerId="LiveId" clId="{FCDF3C8B-CB37-4274-A053-E2678B64C4F6}" dt="2026-07-28T23:56:51.992" v="6388" actId="478"/>
          <ac:picMkLst>
            <pc:docMk/>
            <pc:sldMk cId="1790507926" sldId="272"/>
            <ac:picMk id="5" creationId="{FE1D8AF3-0A54-C2F3-84A4-619E7B72F4C5}"/>
          </ac:picMkLst>
        </pc:picChg>
        <pc:picChg chg="add mod">
          <ac:chgData name="Jessen Carriveau" userId="2fb21596c2fe9cf5" providerId="LiveId" clId="{FCDF3C8B-CB37-4274-A053-E2678B64C4F6}" dt="2026-07-28T23:57:11.787" v="6398" actId="1076"/>
          <ac:picMkLst>
            <pc:docMk/>
            <pc:sldMk cId="1790507926" sldId="272"/>
            <ac:picMk id="7" creationId="{3F31857E-1FDC-205E-B0C0-4E74E33E813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 name="Google Shape;73;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 name="Google Shape;74;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a:extLst>
            <a:ext uri="{FF2B5EF4-FFF2-40B4-BE49-F238E27FC236}">
              <a16:creationId xmlns:a16="http://schemas.microsoft.com/office/drawing/2014/main" id="{3A7AB47C-4271-F20F-DD72-FB79433E3631}"/>
            </a:ext>
          </a:extLst>
        </p:cNvPr>
        <p:cNvGrpSpPr/>
        <p:nvPr/>
      </p:nvGrpSpPr>
      <p:grpSpPr>
        <a:xfrm>
          <a:off x="0" y="0"/>
          <a:ext cx="0" cy="0"/>
          <a:chOff x="0" y="0"/>
          <a:chExt cx="0" cy="0"/>
        </a:xfrm>
      </p:grpSpPr>
      <p:sp>
        <p:nvSpPr>
          <p:cNvPr id="110" name="Google Shape;110;p5:notes">
            <a:extLst>
              <a:ext uri="{FF2B5EF4-FFF2-40B4-BE49-F238E27FC236}">
                <a16:creationId xmlns:a16="http://schemas.microsoft.com/office/drawing/2014/main" id="{4FF78858-4477-62A5-9681-86CFFE2002E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1" name="Google Shape;111;p5:notes">
            <a:extLst>
              <a:ext uri="{FF2B5EF4-FFF2-40B4-BE49-F238E27FC236}">
                <a16:creationId xmlns:a16="http://schemas.microsoft.com/office/drawing/2014/main" id="{1B8CFC90-EFAA-86B1-9FDA-531CE0C659F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668329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a:extLst>
            <a:ext uri="{FF2B5EF4-FFF2-40B4-BE49-F238E27FC236}">
              <a16:creationId xmlns:a16="http://schemas.microsoft.com/office/drawing/2014/main" id="{2E0857DC-9A4F-B297-4D04-928DD53CFB82}"/>
            </a:ext>
          </a:extLst>
        </p:cNvPr>
        <p:cNvGrpSpPr/>
        <p:nvPr/>
      </p:nvGrpSpPr>
      <p:grpSpPr>
        <a:xfrm>
          <a:off x="0" y="0"/>
          <a:ext cx="0" cy="0"/>
          <a:chOff x="0" y="0"/>
          <a:chExt cx="0" cy="0"/>
        </a:xfrm>
      </p:grpSpPr>
      <p:sp>
        <p:nvSpPr>
          <p:cNvPr id="110" name="Google Shape;110;p5:notes">
            <a:extLst>
              <a:ext uri="{FF2B5EF4-FFF2-40B4-BE49-F238E27FC236}">
                <a16:creationId xmlns:a16="http://schemas.microsoft.com/office/drawing/2014/main" id="{DAB3C1BD-93B2-D358-A59D-C97ED513EE9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1" name="Google Shape;111;p5:notes">
            <a:extLst>
              <a:ext uri="{FF2B5EF4-FFF2-40B4-BE49-F238E27FC236}">
                <a16:creationId xmlns:a16="http://schemas.microsoft.com/office/drawing/2014/main" id="{AAA648A8-092C-4944-746E-86B40487C33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459182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a:extLst>
            <a:ext uri="{FF2B5EF4-FFF2-40B4-BE49-F238E27FC236}">
              <a16:creationId xmlns:a16="http://schemas.microsoft.com/office/drawing/2014/main" id="{26289401-E5AD-B6FD-0E74-CAC38084EDFF}"/>
            </a:ext>
          </a:extLst>
        </p:cNvPr>
        <p:cNvGrpSpPr/>
        <p:nvPr/>
      </p:nvGrpSpPr>
      <p:grpSpPr>
        <a:xfrm>
          <a:off x="0" y="0"/>
          <a:ext cx="0" cy="0"/>
          <a:chOff x="0" y="0"/>
          <a:chExt cx="0" cy="0"/>
        </a:xfrm>
      </p:grpSpPr>
      <p:sp>
        <p:nvSpPr>
          <p:cNvPr id="110" name="Google Shape;110;p5:notes">
            <a:extLst>
              <a:ext uri="{FF2B5EF4-FFF2-40B4-BE49-F238E27FC236}">
                <a16:creationId xmlns:a16="http://schemas.microsoft.com/office/drawing/2014/main" id="{8DCD04E5-5E5F-C9B7-90E7-1E2DAD98502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1" name="Google Shape;111;p5:notes">
            <a:extLst>
              <a:ext uri="{FF2B5EF4-FFF2-40B4-BE49-F238E27FC236}">
                <a16:creationId xmlns:a16="http://schemas.microsoft.com/office/drawing/2014/main" id="{C7F6D7EA-69C7-9393-A050-FCAA23BDA2E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385271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1" name="Google Shape;11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0" name="Google Shape;12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0" name="Google Shape;13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DC509923-36D1-E3E3-109F-4A388F4E706A}"/>
            </a:ext>
          </a:extLst>
        </p:cNvPr>
        <p:cNvGrpSpPr/>
        <p:nvPr/>
      </p:nvGrpSpPr>
      <p:grpSpPr>
        <a:xfrm>
          <a:off x="0" y="0"/>
          <a:ext cx="0" cy="0"/>
          <a:chOff x="0" y="0"/>
          <a:chExt cx="0" cy="0"/>
        </a:xfrm>
      </p:grpSpPr>
      <p:sp>
        <p:nvSpPr>
          <p:cNvPr id="137" name="Google Shape;137;g35a937fd4da_0_1:notes">
            <a:extLst>
              <a:ext uri="{FF2B5EF4-FFF2-40B4-BE49-F238E27FC236}">
                <a16:creationId xmlns:a16="http://schemas.microsoft.com/office/drawing/2014/main" id="{7CEB47B7-5BF4-1D5C-4629-039936370E3B}"/>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8" name="Google Shape;138;g35a937fd4da_0_1:notes">
            <a:extLst>
              <a:ext uri="{FF2B5EF4-FFF2-40B4-BE49-F238E27FC236}">
                <a16:creationId xmlns:a16="http://schemas.microsoft.com/office/drawing/2014/main" id="{DA8188AC-B59F-AC35-C631-0659F45C321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395501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35a937fd4da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8" name="Google Shape;138;g35a937fd4da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a:extLst>
            <a:ext uri="{FF2B5EF4-FFF2-40B4-BE49-F238E27FC236}">
              <a16:creationId xmlns:a16="http://schemas.microsoft.com/office/drawing/2014/main" id="{3216A39A-01DC-1603-0AAB-84DD6B364EA7}"/>
            </a:ext>
          </a:extLst>
        </p:cNvPr>
        <p:cNvGrpSpPr/>
        <p:nvPr/>
      </p:nvGrpSpPr>
      <p:grpSpPr>
        <a:xfrm>
          <a:off x="0" y="0"/>
          <a:ext cx="0" cy="0"/>
          <a:chOff x="0" y="0"/>
          <a:chExt cx="0" cy="0"/>
        </a:xfrm>
      </p:grpSpPr>
      <p:sp>
        <p:nvSpPr>
          <p:cNvPr id="72" name="Google Shape;72;p1:notes">
            <a:extLst>
              <a:ext uri="{FF2B5EF4-FFF2-40B4-BE49-F238E27FC236}">
                <a16:creationId xmlns:a16="http://schemas.microsoft.com/office/drawing/2014/main" id="{818B57B3-AF06-D6BB-CFA2-F2BBCA9D2CD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 name="Google Shape;73;p1:notes">
            <a:extLst>
              <a:ext uri="{FF2B5EF4-FFF2-40B4-BE49-F238E27FC236}">
                <a16:creationId xmlns:a16="http://schemas.microsoft.com/office/drawing/2014/main" id="{062B0ACA-CE50-9772-CB51-6568C5B9E26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 name="Google Shape;74;p1:notes">
            <a:extLst>
              <a:ext uri="{FF2B5EF4-FFF2-40B4-BE49-F238E27FC236}">
                <a16:creationId xmlns:a16="http://schemas.microsoft.com/office/drawing/2014/main" id="{71EC061F-2AFB-25D3-6E20-0742E811F9A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extLst>
      <p:ext uri="{BB962C8B-B14F-4D97-AF65-F5344CB8AC3E}">
        <p14:creationId xmlns:p14="http://schemas.microsoft.com/office/powerpoint/2010/main" val="38712749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 name="Google Shape;8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7E74B4AA-559D-9723-3E7A-773BEEA69FE1}"/>
            </a:ext>
          </a:extLst>
        </p:cNvPr>
        <p:cNvGrpSpPr/>
        <p:nvPr/>
      </p:nvGrpSpPr>
      <p:grpSpPr>
        <a:xfrm>
          <a:off x="0" y="0"/>
          <a:ext cx="0" cy="0"/>
          <a:chOff x="0" y="0"/>
          <a:chExt cx="0" cy="0"/>
        </a:xfrm>
      </p:grpSpPr>
      <p:sp>
        <p:nvSpPr>
          <p:cNvPr id="81" name="Google Shape;81;p2:notes">
            <a:extLst>
              <a:ext uri="{FF2B5EF4-FFF2-40B4-BE49-F238E27FC236}">
                <a16:creationId xmlns:a16="http://schemas.microsoft.com/office/drawing/2014/main" id="{AA8B6775-DCB9-C28D-C2EB-F49601BBC2C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 name="Google Shape;82;p2:notes">
            <a:extLst>
              <a:ext uri="{FF2B5EF4-FFF2-40B4-BE49-F238E27FC236}">
                <a16:creationId xmlns:a16="http://schemas.microsoft.com/office/drawing/2014/main" id="{9B43ADAD-4508-117C-4997-BE8C11739A6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827677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A2457B83-68DD-C4F5-608B-07B2A418CC45}"/>
            </a:ext>
          </a:extLst>
        </p:cNvPr>
        <p:cNvGrpSpPr/>
        <p:nvPr/>
      </p:nvGrpSpPr>
      <p:grpSpPr>
        <a:xfrm>
          <a:off x="0" y="0"/>
          <a:ext cx="0" cy="0"/>
          <a:chOff x="0" y="0"/>
          <a:chExt cx="0" cy="0"/>
        </a:xfrm>
      </p:grpSpPr>
      <p:sp>
        <p:nvSpPr>
          <p:cNvPr id="81" name="Google Shape;81;p2:notes">
            <a:extLst>
              <a:ext uri="{FF2B5EF4-FFF2-40B4-BE49-F238E27FC236}">
                <a16:creationId xmlns:a16="http://schemas.microsoft.com/office/drawing/2014/main" id="{B9EAE0A7-2DFF-2F37-50DE-1FD0349031E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 name="Google Shape;82;p2:notes">
            <a:extLst>
              <a:ext uri="{FF2B5EF4-FFF2-40B4-BE49-F238E27FC236}">
                <a16:creationId xmlns:a16="http://schemas.microsoft.com/office/drawing/2014/main" id="{3C005B8A-5215-3B08-F9FF-7C61A25E1AA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058724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16A72355-FF8F-751F-F2F9-1A26BCB773BF}"/>
            </a:ext>
          </a:extLst>
        </p:cNvPr>
        <p:cNvGrpSpPr/>
        <p:nvPr/>
      </p:nvGrpSpPr>
      <p:grpSpPr>
        <a:xfrm>
          <a:off x="0" y="0"/>
          <a:ext cx="0" cy="0"/>
          <a:chOff x="0" y="0"/>
          <a:chExt cx="0" cy="0"/>
        </a:xfrm>
      </p:grpSpPr>
      <p:sp>
        <p:nvSpPr>
          <p:cNvPr id="81" name="Google Shape;81;p2:notes">
            <a:extLst>
              <a:ext uri="{FF2B5EF4-FFF2-40B4-BE49-F238E27FC236}">
                <a16:creationId xmlns:a16="http://schemas.microsoft.com/office/drawing/2014/main" id="{59E5705B-6E91-241D-CE89-F1864478A48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 name="Google Shape;82;p2:notes">
            <a:extLst>
              <a:ext uri="{FF2B5EF4-FFF2-40B4-BE49-F238E27FC236}">
                <a16:creationId xmlns:a16="http://schemas.microsoft.com/office/drawing/2014/main" id="{F2AEA436-80F3-0AF4-BA09-FA082B7CE12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551965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 name="Google Shape;10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a:extLst>
            <a:ext uri="{FF2B5EF4-FFF2-40B4-BE49-F238E27FC236}">
              <a16:creationId xmlns:a16="http://schemas.microsoft.com/office/drawing/2014/main" id="{2BDA25C8-A6B7-7FF2-998D-D90DE3B82591}"/>
            </a:ext>
          </a:extLst>
        </p:cNvPr>
        <p:cNvGrpSpPr/>
        <p:nvPr/>
      </p:nvGrpSpPr>
      <p:grpSpPr>
        <a:xfrm>
          <a:off x="0" y="0"/>
          <a:ext cx="0" cy="0"/>
          <a:chOff x="0" y="0"/>
          <a:chExt cx="0" cy="0"/>
        </a:xfrm>
      </p:grpSpPr>
      <p:sp>
        <p:nvSpPr>
          <p:cNvPr id="110" name="Google Shape;110;p5:notes">
            <a:extLst>
              <a:ext uri="{FF2B5EF4-FFF2-40B4-BE49-F238E27FC236}">
                <a16:creationId xmlns:a16="http://schemas.microsoft.com/office/drawing/2014/main" id="{56E37E15-C6E8-5884-CEA5-1EA612C1A9E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1" name="Google Shape;111;p5:notes">
            <a:extLst>
              <a:ext uri="{FF2B5EF4-FFF2-40B4-BE49-F238E27FC236}">
                <a16:creationId xmlns:a16="http://schemas.microsoft.com/office/drawing/2014/main" id="{1C72E399-2523-D700-F36B-C45C6BE1C77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383410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0"/>
          <p:cNvSpPr txBox="1">
            <a:spLocks noGrp="1"/>
          </p:cNvSpPr>
          <p:nvPr>
            <p:ph type="title"/>
          </p:nvPr>
        </p:nvSpPr>
        <p:spPr>
          <a:xfrm>
            <a:off x="1499752" y="146850"/>
            <a:ext cx="7032300" cy="6558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0"/>
          <p:cNvSpPr txBox="1">
            <a:spLocks noGrp="1"/>
          </p:cNvSpPr>
          <p:nvPr>
            <p:ph type="body" idx="1"/>
          </p:nvPr>
        </p:nvSpPr>
        <p:spPr>
          <a:xfrm>
            <a:off x="838200" y="1033463"/>
            <a:ext cx="10515600" cy="51435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0"/>
          <p:cNvSpPr txBox="1">
            <a:spLocks noGrp="1"/>
          </p:cNvSpPr>
          <p:nvPr>
            <p:ph type="sldNum" idx="12"/>
          </p:nvPr>
        </p:nvSpPr>
        <p:spPr>
          <a:xfrm>
            <a:off x="1734925" y="6537551"/>
            <a:ext cx="8069700" cy="318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3"/>
        <p:cNvGrpSpPr/>
        <p:nvPr/>
      </p:nvGrpSpPr>
      <p:grpSpPr>
        <a:xfrm>
          <a:off x="0" y="0"/>
          <a:ext cx="0" cy="0"/>
          <a:chOff x="0" y="0"/>
          <a:chExt cx="0" cy="0"/>
        </a:xfrm>
      </p:grpSpPr>
      <p:sp>
        <p:nvSpPr>
          <p:cNvPr id="64" name="Google Shape;64;p18"/>
          <p:cNvSpPr txBox="1">
            <a:spLocks noGrp="1"/>
          </p:cNvSpPr>
          <p:nvPr>
            <p:ph type="title"/>
          </p:nvPr>
        </p:nvSpPr>
        <p:spPr>
          <a:xfrm>
            <a:off x="1499752" y="146850"/>
            <a:ext cx="7032300" cy="6558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18"/>
          <p:cNvSpPr txBox="1">
            <a:spLocks noGrp="1"/>
          </p:cNvSpPr>
          <p:nvPr>
            <p:ph type="body" idx="1"/>
          </p:nvPr>
        </p:nvSpPr>
        <p:spPr>
          <a:xfrm rot="5400000">
            <a:off x="3524250" y="-1652587"/>
            <a:ext cx="5143500"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18"/>
          <p:cNvSpPr txBox="1">
            <a:spLocks noGrp="1"/>
          </p:cNvSpPr>
          <p:nvPr>
            <p:ph type="sldNum" idx="12"/>
          </p:nvPr>
        </p:nvSpPr>
        <p:spPr>
          <a:xfrm>
            <a:off x="1734925" y="6537551"/>
            <a:ext cx="8069700" cy="318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7"/>
        <p:cNvGrpSpPr/>
        <p:nvPr/>
      </p:nvGrpSpPr>
      <p:grpSpPr>
        <a:xfrm>
          <a:off x="0" y="0"/>
          <a:ext cx="0" cy="0"/>
          <a:chOff x="0" y="0"/>
          <a:chExt cx="0" cy="0"/>
        </a:xfrm>
      </p:grpSpPr>
      <p:sp>
        <p:nvSpPr>
          <p:cNvPr id="68" name="Google Shape;68;p1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1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 name="Google Shape;70;p19"/>
          <p:cNvSpPr txBox="1">
            <a:spLocks noGrp="1"/>
          </p:cNvSpPr>
          <p:nvPr>
            <p:ph type="sldNum" idx="12"/>
          </p:nvPr>
        </p:nvSpPr>
        <p:spPr>
          <a:xfrm>
            <a:off x="1734925" y="6537551"/>
            <a:ext cx="8069700" cy="318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5"/>
        <p:cNvGrpSpPr/>
        <p:nvPr/>
      </p:nvGrpSpPr>
      <p:grpSpPr>
        <a:xfrm>
          <a:off x="0" y="0"/>
          <a:ext cx="0" cy="0"/>
          <a:chOff x="0" y="0"/>
          <a:chExt cx="0" cy="0"/>
        </a:xfrm>
      </p:grpSpPr>
      <p:sp>
        <p:nvSpPr>
          <p:cNvPr id="26" name="Google Shape;26;p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8" name="Google Shape;28;p9"/>
          <p:cNvSpPr txBox="1">
            <a:spLocks noGrp="1"/>
          </p:cNvSpPr>
          <p:nvPr>
            <p:ph type="sldNum" idx="12"/>
          </p:nvPr>
        </p:nvSpPr>
        <p:spPr>
          <a:xfrm>
            <a:off x="1734925" y="6537551"/>
            <a:ext cx="8069700" cy="318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r>
              <a:rPr lang="en-US"/>
              <a:t> </a:t>
            </a:r>
            <a:r>
              <a:rPr lang="en-US" sz="900"/>
              <a:t>	</a:t>
            </a:r>
            <a:endParaRPr/>
          </a:p>
        </p:txBody>
      </p:sp>
      <p:pic>
        <p:nvPicPr>
          <p:cNvPr id="29" name="Google Shape;29;p9"/>
          <p:cNvPicPr preferRelativeResize="0"/>
          <p:nvPr/>
        </p:nvPicPr>
        <p:blipFill rotWithShape="1">
          <a:blip r:embed="rId2">
            <a:alphaModFix/>
          </a:blip>
          <a:srcRect/>
          <a:stretch/>
        </p:blipFill>
        <p:spPr>
          <a:xfrm>
            <a:off x="8686491" y="106941"/>
            <a:ext cx="655650" cy="655625"/>
          </a:xfrm>
          <a:prstGeom prst="rect">
            <a:avLst/>
          </a:prstGeom>
          <a:noFill/>
          <a:ln>
            <a:noFill/>
          </a:ln>
        </p:spPr>
      </p:pic>
      <p:pic>
        <p:nvPicPr>
          <p:cNvPr id="30" name="Google Shape;30;p9"/>
          <p:cNvPicPr preferRelativeResize="0"/>
          <p:nvPr/>
        </p:nvPicPr>
        <p:blipFill rotWithShape="1">
          <a:blip r:embed="rId3">
            <a:alphaModFix/>
          </a:blip>
          <a:srcRect/>
          <a:stretch/>
        </p:blipFill>
        <p:spPr>
          <a:xfrm>
            <a:off x="9458900" y="158425"/>
            <a:ext cx="2626150" cy="552675"/>
          </a:xfrm>
          <a:prstGeom prst="rect">
            <a:avLst/>
          </a:prstGeom>
          <a:noFill/>
          <a:ln>
            <a:noFill/>
          </a:ln>
        </p:spPr>
      </p:pic>
      <p:sp>
        <p:nvSpPr>
          <p:cNvPr id="31" name="Google Shape;31;p9"/>
          <p:cNvSpPr txBox="1">
            <a:spLocks noGrp="1"/>
          </p:cNvSpPr>
          <p:nvPr>
            <p:ph type="sldNum" idx="2"/>
          </p:nvPr>
        </p:nvSpPr>
        <p:spPr>
          <a:xfrm>
            <a:off x="1734925" y="6537551"/>
            <a:ext cx="8069700" cy="318600"/>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r>
              <a:rPr lang="en-US"/>
              <a:t>Acknowledgement: This material is based upon work primarily supported by the National Science Foundation  under award </a:t>
            </a:r>
            <a:r>
              <a:rPr lang="en-US" sz="900"/>
              <a:t>No.ECCS-2025490.									</a:t>
            </a:r>
            <a:fld id="{00000000-1234-1234-1234-123412341234}" type="slidenum">
              <a:rPr lang="en-US" sz="1400"/>
              <a:t>‹#›</a:t>
            </a:fld>
            <a:endParaRPr sz="140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2"/>
        <p:cNvGrpSpPr/>
        <p:nvPr/>
      </p:nvGrpSpPr>
      <p:grpSpPr>
        <a:xfrm>
          <a:off x="0" y="0"/>
          <a:ext cx="0" cy="0"/>
          <a:chOff x="0" y="0"/>
          <a:chExt cx="0" cy="0"/>
        </a:xfrm>
      </p:grpSpPr>
      <p:sp>
        <p:nvSpPr>
          <p:cNvPr id="33" name="Google Shape;33;p1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1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5" name="Google Shape;35;p11"/>
          <p:cNvSpPr txBox="1">
            <a:spLocks noGrp="1"/>
          </p:cNvSpPr>
          <p:nvPr>
            <p:ph type="sldNum" idx="12"/>
          </p:nvPr>
        </p:nvSpPr>
        <p:spPr>
          <a:xfrm>
            <a:off x="1734925" y="6537551"/>
            <a:ext cx="8069700" cy="318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6"/>
        <p:cNvGrpSpPr/>
        <p:nvPr/>
      </p:nvGrpSpPr>
      <p:grpSpPr>
        <a:xfrm>
          <a:off x="0" y="0"/>
          <a:ext cx="0" cy="0"/>
          <a:chOff x="0" y="0"/>
          <a:chExt cx="0" cy="0"/>
        </a:xfrm>
      </p:grpSpPr>
      <p:sp>
        <p:nvSpPr>
          <p:cNvPr id="37" name="Google Shape;37;p12"/>
          <p:cNvSpPr txBox="1">
            <a:spLocks noGrp="1"/>
          </p:cNvSpPr>
          <p:nvPr>
            <p:ph type="title"/>
          </p:nvPr>
        </p:nvSpPr>
        <p:spPr>
          <a:xfrm>
            <a:off x="1499752" y="146850"/>
            <a:ext cx="7032300" cy="6558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1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2"/>
          <p:cNvSpPr txBox="1">
            <a:spLocks noGrp="1"/>
          </p:cNvSpPr>
          <p:nvPr>
            <p:ph type="sldNum" idx="12"/>
          </p:nvPr>
        </p:nvSpPr>
        <p:spPr>
          <a:xfrm>
            <a:off x="1734925" y="6537551"/>
            <a:ext cx="8069700" cy="318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1"/>
        <p:cNvGrpSpPr/>
        <p:nvPr/>
      </p:nvGrpSpPr>
      <p:grpSpPr>
        <a:xfrm>
          <a:off x="0" y="0"/>
          <a:ext cx="0" cy="0"/>
          <a:chOff x="0" y="0"/>
          <a:chExt cx="0" cy="0"/>
        </a:xfrm>
      </p:grpSpPr>
      <p:sp>
        <p:nvSpPr>
          <p:cNvPr id="42" name="Google Shape;42;p1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 name="Google Shape;44;p1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1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1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13"/>
          <p:cNvSpPr txBox="1">
            <a:spLocks noGrp="1"/>
          </p:cNvSpPr>
          <p:nvPr>
            <p:ph type="sldNum" idx="12"/>
          </p:nvPr>
        </p:nvSpPr>
        <p:spPr>
          <a:xfrm>
            <a:off x="1734925" y="6537551"/>
            <a:ext cx="8069700" cy="318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8"/>
        <p:cNvGrpSpPr/>
        <p:nvPr/>
      </p:nvGrpSpPr>
      <p:grpSpPr>
        <a:xfrm>
          <a:off x="0" y="0"/>
          <a:ext cx="0" cy="0"/>
          <a:chOff x="0" y="0"/>
          <a:chExt cx="0" cy="0"/>
        </a:xfrm>
      </p:grpSpPr>
      <p:sp>
        <p:nvSpPr>
          <p:cNvPr id="49" name="Google Shape;49;p14"/>
          <p:cNvSpPr txBox="1">
            <a:spLocks noGrp="1"/>
          </p:cNvSpPr>
          <p:nvPr>
            <p:ph type="title"/>
          </p:nvPr>
        </p:nvSpPr>
        <p:spPr>
          <a:xfrm>
            <a:off x="1499752" y="146850"/>
            <a:ext cx="7032300" cy="6558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4"/>
          <p:cNvSpPr txBox="1">
            <a:spLocks noGrp="1"/>
          </p:cNvSpPr>
          <p:nvPr>
            <p:ph type="sldNum" idx="12"/>
          </p:nvPr>
        </p:nvSpPr>
        <p:spPr>
          <a:xfrm>
            <a:off x="1734925" y="6537551"/>
            <a:ext cx="8069700" cy="318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1"/>
        <p:cNvGrpSpPr/>
        <p:nvPr/>
      </p:nvGrpSpPr>
      <p:grpSpPr>
        <a:xfrm>
          <a:off x="0" y="0"/>
          <a:ext cx="0" cy="0"/>
          <a:chOff x="0" y="0"/>
          <a:chExt cx="0" cy="0"/>
        </a:xfrm>
      </p:grpSpPr>
      <p:sp>
        <p:nvSpPr>
          <p:cNvPr id="52" name="Google Shape;52;p15"/>
          <p:cNvSpPr txBox="1">
            <a:spLocks noGrp="1"/>
          </p:cNvSpPr>
          <p:nvPr>
            <p:ph type="sldNum" idx="12"/>
          </p:nvPr>
        </p:nvSpPr>
        <p:spPr>
          <a:xfrm>
            <a:off x="1734925" y="6537551"/>
            <a:ext cx="8069700" cy="318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3"/>
        <p:cNvGrpSpPr/>
        <p:nvPr/>
      </p:nvGrpSpPr>
      <p:grpSpPr>
        <a:xfrm>
          <a:off x="0" y="0"/>
          <a:ext cx="0" cy="0"/>
          <a:chOff x="0" y="0"/>
          <a:chExt cx="0" cy="0"/>
        </a:xfrm>
      </p:grpSpPr>
      <p:sp>
        <p:nvSpPr>
          <p:cNvPr id="54" name="Google Shape;54;p1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1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6" name="Google Shape;56;p1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7" name="Google Shape;57;p16"/>
          <p:cNvSpPr txBox="1">
            <a:spLocks noGrp="1"/>
          </p:cNvSpPr>
          <p:nvPr>
            <p:ph type="sldNum" idx="12"/>
          </p:nvPr>
        </p:nvSpPr>
        <p:spPr>
          <a:xfrm>
            <a:off x="1734925" y="6537551"/>
            <a:ext cx="8069700" cy="318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8"/>
        <p:cNvGrpSpPr/>
        <p:nvPr/>
      </p:nvGrpSpPr>
      <p:grpSpPr>
        <a:xfrm>
          <a:off x="0" y="0"/>
          <a:ext cx="0" cy="0"/>
          <a:chOff x="0" y="0"/>
          <a:chExt cx="0" cy="0"/>
        </a:xfrm>
      </p:grpSpPr>
      <p:sp>
        <p:nvSpPr>
          <p:cNvPr id="59" name="Google Shape;59;p1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7"/>
          <p:cNvSpPr>
            <a:spLocks noGrp="1"/>
          </p:cNvSpPr>
          <p:nvPr>
            <p:ph type="pic" idx="2"/>
          </p:nvPr>
        </p:nvSpPr>
        <p:spPr>
          <a:xfrm>
            <a:off x="5183188" y="987425"/>
            <a:ext cx="6172200" cy="4873625"/>
          </a:xfrm>
          <a:prstGeom prst="rect">
            <a:avLst/>
          </a:prstGeom>
          <a:noFill/>
          <a:ln>
            <a:noFill/>
          </a:ln>
        </p:spPr>
      </p:sp>
      <p:sp>
        <p:nvSpPr>
          <p:cNvPr id="61" name="Google Shape;61;p1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7"/>
          <p:cNvSpPr txBox="1">
            <a:spLocks noGrp="1"/>
          </p:cNvSpPr>
          <p:nvPr>
            <p:ph type="sldNum" idx="12"/>
          </p:nvPr>
        </p:nvSpPr>
        <p:spPr>
          <a:xfrm>
            <a:off x="1734925" y="6537551"/>
            <a:ext cx="8069700" cy="318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jpg"/><Relationship Id="rId2" Type="http://schemas.openxmlformats.org/officeDocument/2006/relationships/slideLayout" Target="../slideLayouts/slideLayout2.xml"/><Relationship Id="rId16"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
          <p:cNvSpPr/>
          <p:nvPr/>
        </p:nvSpPr>
        <p:spPr>
          <a:xfrm>
            <a:off x="0" y="6492876"/>
            <a:ext cx="12192000" cy="407986"/>
          </a:xfrm>
          <a:prstGeom prst="rect">
            <a:avLst/>
          </a:prstGeom>
          <a:solidFill>
            <a:srgbClr val="FFA41D"/>
          </a:solidFill>
          <a:ln>
            <a:noFill/>
          </a:ln>
        </p:spPr>
        <p:txBody>
          <a:bodyPr spcFirstLastPara="1" wrap="square" lIns="98425" tIns="49200" rIns="98425" bIns="492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1" name="Google Shape;11;p8"/>
          <p:cNvSpPr txBox="1">
            <a:spLocks noGrp="1"/>
          </p:cNvSpPr>
          <p:nvPr>
            <p:ph type="title"/>
          </p:nvPr>
        </p:nvSpPr>
        <p:spPr>
          <a:xfrm>
            <a:off x="1499752" y="146850"/>
            <a:ext cx="7032300" cy="6558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p8"/>
          <p:cNvSpPr txBox="1">
            <a:spLocks noGrp="1"/>
          </p:cNvSpPr>
          <p:nvPr>
            <p:ph type="body" idx="1"/>
          </p:nvPr>
        </p:nvSpPr>
        <p:spPr>
          <a:xfrm>
            <a:off x="838200" y="1033463"/>
            <a:ext cx="10515600" cy="51435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8"/>
          <p:cNvSpPr txBox="1">
            <a:spLocks noGrp="1"/>
          </p:cNvSpPr>
          <p:nvPr>
            <p:ph type="sldNum" idx="12"/>
          </p:nvPr>
        </p:nvSpPr>
        <p:spPr>
          <a:xfrm>
            <a:off x="1734925" y="6537551"/>
            <a:ext cx="8069700" cy="3186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r>
              <a:rPr lang="en-US"/>
              <a:t>Acknowledgement: This material is based upon work primarily supported by the National Science Foundation  under award </a:t>
            </a:r>
            <a:r>
              <a:rPr lang="en-US" sz="900"/>
              <a:t>No.ECCS-2025490.									</a:t>
            </a:r>
            <a:fld id="{00000000-1234-1234-1234-123412341234}" type="slidenum">
              <a:rPr lang="en-US" sz="1400"/>
              <a:t>‹#›</a:t>
            </a:fld>
            <a:endParaRPr sz="1400"/>
          </a:p>
        </p:txBody>
      </p:sp>
      <p:cxnSp>
        <p:nvCxnSpPr>
          <p:cNvPr id="14" name="Google Shape;14;p8"/>
          <p:cNvCxnSpPr/>
          <p:nvPr/>
        </p:nvCxnSpPr>
        <p:spPr>
          <a:xfrm>
            <a:off x="0" y="846750"/>
            <a:ext cx="12192000" cy="50187"/>
          </a:xfrm>
          <a:prstGeom prst="straightConnector1">
            <a:avLst/>
          </a:prstGeom>
          <a:noFill/>
          <a:ln w="31750" cap="flat" cmpd="sng">
            <a:solidFill>
              <a:srgbClr val="FFB310"/>
            </a:solidFill>
            <a:prstDash val="solid"/>
            <a:miter lim="800000"/>
            <a:headEnd type="none" w="sm" len="sm"/>
            <a:tailEnd type="none" w="sm" len="sm"/>
          </a:ln>
        </p:spPr>
      </p:cxnSp>
      <p:cxnSp>
        <p:nvCxnSpPr>
          <p:cNvPr id="15" name="Google Shape;15;p8"/>
          <p:cNvCxnSpPr/>
          <p:nvPr/>
        </p:nvCxnSpPr>
        <p:spPr>
          <a:xfrm>
            <a:off x="0" y="914400"/>
            <a:ext cx="12192000" cy="48126"/>
          </a:xfrm>
          <a:prstGeom prst="straightConnector1">
            <a:avLst/>
          </a:prstGeom>
          <a:noFill/>
          <a:ln w="31750" cap="flat" cmpd="sng">
            <a:solidFill>
              <a:srgbClr val="AFA593"/>
            </a:solidFill>
            <a:prstDash val="solid"/>
            <a:miter lim="800000"/>
            <a:headEnd type="none" w="sm" len="sm"/>
            <a:tailEnd type="none" w="sm" len="sm"/>
          </a:ln>
        </p:spPr>
      </p:cxnSp>
      <p:pic>
        <p:nvPicPr>
          <p:cNvPr id="16" name="Google Shape;16;p8"/>
          <p:cNvPicPr preferRelativeResize="0"/>
          <p:nvPr/>
        </p:nvPicPr>
        <p:blipFill rotWithShape="1">
          <a:blip r:embed="rId13">
            <a:alphaModFix/>
          </a:blip>
          <a:srcRect/>
          <a:stretch/>
        </p:blipFill>
        <p:spPr>
          <a:xfrm>
            <a:off x="36525" y="6540500"/>
            <a:ext cx="1698403" cy="292700"/>
          </a:xfrm>
          <a:prstGeom prst="rect">
            <a:avLst/>
          </a:prstGeom>
          <a:noFill/>
          <a:ln>
            <a:noFill/>
          </a:ln>
        </p:spPr>
      </p:pic>
      <p:pic>
        <p:nvPicPr>
          <p:cNvPr id="17" name="Google Shape;17;p8"/>
          <p:cNvPicPr preferRelativeResize="0"/>
          <p:nvPr/>
        </p:nvPicPr>
        <p:blipFill rotWithShape="1">
          <a:blip r:embed="rId14">
            <a:alphaModFix/>
          </a:blip>
          <a:srcRect/>
          <a:stretch/>
        </p:blipFill>
        <p:spPr>
          <a:xfrm>
            <a:off x="85728" y="109533"/>
            <a:ext cx="1300480" cy="631952"/>
          </a:xfrm>
          <a:prstGeom prst="rect">
            <a:avLst/>
          </a:prstGeom>
          <a:noFill/>
          <a:ln>
            <a:noFill/>
          </a:ln>
        </p:spPr>
      </p:pic>
      <p:pic>
        <p:nvPicPr>
          <p:cNvPr id="18" name="Google Shape;18;p8"/>
          <p:cNvPicPr preferRelativeResize="0"/>
          <p:nvPr/>
        </p:nvPicPr>
        <p:blipFill rotWithShape="1">
          <a:blip r:embed="rId15">
            <a:alphaModFix/>
          </a:blip>
          <a:srcRect/>
          <a:stretch/>
        </p:blipFill>
        <p:spPr>
          <a:xfrm>
            <a:off x="9934225" y="6578600"/>
            <a:ext cx="2196825" cy="213350"/>
          </a:xfrm>
          <a:prstGeom prst="rect">
            <a:avLst/>
          </a:prstGeom>
          <a:noFill/>
          <a:ln>
            <a:noFill/>
          </a:ln>
        </p:spPr>
      </p:pic>
      <p:pic>
        <p:nvPicPr>
          <p:cNvPr id="19" name="Google Shape;19;p8"/>
          <p:cNvPicPr preferRelativeResize="0"/>
          <p:nvPr/>
        </p:nvPicPr>
        <p:blipFill rotWithShape="1">
          <a:blip r:embed="rId16">
            <a:alphaModFix/>
          </a:blip>
          <a:srcRect/>
          <a:stretch/>
        </p:blipFill>
        <p:spPr>
          <a:xfrm>
            <a:off x="8686491" y="106941"/>
            <a:ext cx="655650" cy="655625"/>
          </a:xfrm>
          <a:prstGeom prst="rect">
            <a:avLst/>
          </a:prstGeom>
          <a:noFill/>
          <a:ln>
            <a:noFill/>
          </a:ln>
        </p:spPr>
      </p:pic>
      <p:pic>
        <p:nvPicPr>
          <p:cNvPr id="20" name="Google Shape;20;p8"/>
          <p:cNvPicPr preferRelativeResize="0"/>
          <p:nvPr/>
        </p:nvPicPr>
        <p:blipFill rotWithShape="1">
          <a:blip r:embed="rId17">
            <a:alphaModFix/>
          </a:blip>
          <a:srcRect/>
          <a:stretch/>
        </p:blipFill>
        <p:spPr>
          <a:xfrm>
            <a:off x="9458900" y="158425"/>
            <a:ext cx="2626150" cy="55267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6.svg"/><Relationship Id="rId5" Type="http://schemas.openxmlformats.org/officeDocument/2006/relationships/image" Target="../media/image15.svg"/><Relationship Id="rId4" Type="http://schemas.openxmlformats.org/officeDocument/2006/relationships/image" Target="../media/image14.svg"/></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8.jp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
          <p:cNvSpPr txBox="1">
            <a:spLocks noGrp="1"/>
          </p:cNvSpPr>
          <p:nvPr>
            <p:ph type="body" idx="1"/>
          </p:nvPr>
        </p:nvSpPr>
        <p:spPr>
          <a:xfrm>
            <a:off x="4116336" y="1851884"/>
            <a:ext cx="7677150" cy="3730657"/>
          </a:xfrm>
          <a:prstGeom prst="rect">
            <a:avLst/>
          </a:prstGeom>
          <a:noFill/>
          <a:ln>
            <a:noFill/>
          </a:ln>
        </p:spPr>
        <p:txBody>
          <a:bodyPr spcFirstLastPara="1" wrap="square" lIns="91425" tIns="45700" rIns="91425" bIns="45700" anchor="t" anchorCtr="0">
            <a:normAutofit fontScale="92500"/>
          </a:bodyPr>
          <a:lstStyle/>
          <a:p>
            <a:pPr marL="0" lvl="0" indent="0" algn="ctr" rtl="0">
              <a:spcBef>
                <a:spcPts val="0"/>
              </a:spcBef>
              <a:spcAft>
                <a:spcPts val="0"/>
              </a:spcAft>
              <a:buClr>
                <a:schemeClr val="dk1"/>
              </a:buClr>
              <a:buSzPts val="3200"/>
              <a:buNone/>
            </a:pPr>
            <a:r>
              <a:rPr lang="en-US" sz="6500" b="1" dirty="0"/>
              <a:t>Raman Spectroscopy to Characterize Diamond</a:t>
            </a:r>
          </a:p>
          <a:p>
            <a:pPr marL="0" lvl="0" indent="0" algn="ctr" rtl="0">
              <a:spcBef>
                <a:spcPts val="0"/>
              </a:spcBef>
              <a:spcAft>
                <a:spcPts val="0"/>
              </a:spcAft>
              <a:buClr>
                <a:schemeClr val="dk1"/>
              </a:buClr>
              <a:buSzPts val="3200"/>
              <a:buNone/>
            </a:pPr>
            <a:r>
              <a:rPr lang="en-US" sz="6500" b="1" dirty="0"/>
              <a:t>Quantum Sensors</a:t>
            </a:r>
          </a:p>
          <a:p>
            <a:pPr marL="0" lvl="0" indent="0" algn="ctr" rtl="0">
              <a:spcBef>
                <a:spcPts val="0"/>
              </a:spcBef>
              <a:spcAft>
                <a:spcPts val="0"/>
              </a:spcAft>
              <a:buClr>
                <a:schemeClr val="dk1"/>
              </a:buClr>
              <a:buSzPts val="3200"/>
              <a:buNone/>
            </a:pPr>
            <a:endParaRPr lang="en-US" sz="1400" b="1" dirty="0"/>
          </a:p>
          <a:p>
            <a:pPr marL="0" lvl="0" indent="0" algn="ctr" rtl="0">
              <a:spcBef>
                <a:spcPts val="0"/>
              </a:spcBef>
              <a:spcAft>
                <a:spcPts val="0"/>
              </a:spcAft>
              <a:buClr>
                <a:schemeClr val="dk1"/>
              </a:buClr>
              <a:buSzPts val="3200"/>
              <a:buNone/>
            </a:pPr>
            <a:endParaRPr lang="en-US" sz="1400" b="1" dirty="0"/>
          </a:p>
          <a:p>
            <a:pPr marL="0" lvl="0" indent="0" algn="ctr" rtl="0">
              <a:spcBef>
                <a:spcPts val="0"/>
              </a:spcBef>
              <a:spcAft>
                <a:spcPts val="0"/>
              </a:spcAft>
              <a:buClr>
                <a:schemeClr val="dk1"/>
              </a:buClr>
              <a:buSzPts val="3200"/>
              <a:buNone/>
            </a:pPr>
            <a:r>
              <a:rPr lang="en-US" b="1" dirty="0"/>
              <a:t>Jessen Carriveau</a:t>
            </a:r>
          </a:p>
          <a:p>
            <a:pPr marL="0" lvl="0" indent="0" algn="ctr" rtl="0">
              <a:spcBef>
                <a:spcPts val="0"/>
              </a:spcBef>
              <a:spcAft>
                <a:spcPts val="0"/>
              </a:spcAft>
              <a:buClr>
                <a:schemeClr val="dk1"/>
              </a:buClr>
              <a:buSzPts val="3200"/>
              <a:buNone/>
            </a:pPr>
            <a:r>
              <a:rPr lang="en-US" dirty="0"/>
              <a:t>Mentor: Professor Robert Nemanich</a:t>
            </a:r>
          </a:p>
        </p:txBody>
      </p:sp>
      <p:sp>
        <p:nvSpPr>
          <p:cNvPr id="77" name="Google Shape;77;p1"/>
          <p:cNvSpPr txBox="1">
            <a:spLocks noGrp="1"/>
          </p:cNvSpPr>
          <p:nvPr>
            <p:ph type="sldNum" idx="12"/>
          </p:nvPr>
        </p:nvSpPr>
        <p:spPr>
          <a:xfrm>
            <a:off x="1734925" y="6537551"/>
            <a:ext cx="8069700" cy="3186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1</a:t>
            </a:fld>
            <a:endParaRPr/>
          </a:p>
        </p:txBody>
      </p:sp>
      <p:sp>
        <p:nvSpPr>
          <p:cNvPr id="78" name="Google Shape;78;p1"/>
          <p:cNvSpPr txBox="1"/>
          <p:nvPr/>
        </p:nvSpPr>
        <p:spPr>
          <a:xfrm>
            <a:off x="1180650" y="6496750"/>
            <a:ext cx="8404800" cy="400200"/>
          </a:xfrm>
          <a:prstGeom prst="rect">
            <a:avLst/>
          </a:prstGeom>
          <a:noFill/>
          <a:ln>
            <a:noFill/>
          </a:ln>
        </p:spPr>
        <p:txBody>
          <a:bodyPr spcFirstLastPara="1" wrap="square" lIns="91425" tIns="91425" rIns="91425" bIns="91425" anchor="ctr"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79" name="Google Shape;79;p1"/>
          <p:cNvSpPr txBox="1">
            <a:spLocks noGrp="1"/>
          </p:cNvSpPr>
          <p:nvPr>
            <p:ph type="sldNum" idx="12"/>
          </p:nvPr>
        </p:nvSpPr>
        <p:spPr>
          <a:xfrm>
            <a:off x="1652770" y="6537551"/>
            <a:ext cx="8069700" cy="3186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050" b="0" i="0" u="none" strike="noStrike" cap="none" dirty="0">
                <a:solidFill>
                  <a:schemeClr val="dk1"/>
                </a:solidFill>
                <a:latin typeface="Calibri"/>
                <a:ea typeface="Calibri"/>
                <a:cs typeface="Calibri"/>
                <a:sym typeface="Calibri"/>
              </a:rPr>
              <a:t>Acknowledgement: This material is based upon work primarily supported by the National Science Foundation  under award </a:t>
            </a:r>
            <a:r>
              <a:rPr lang="en-US" sz="800" b="0" i="0" u="none" strike="noStrike" cap="none" dirty="0">
                <a:solidFill>
                  <a:schemeClr val="dk1"/>
                </a:solidFill>
                <a:latin typeface="Calibri"/>
                <a:ea typeface="Calibri"/>
                <a:cs typeface="Calibri"/>
                <a:sym typeface="Calibri"/>
              </a:rPr>
              <a:t>No.ECCS-2025490.</a:t>
            </a:r>
            <a:endParaRPr sz="1200" b="0" i="0" u="none" strike="noStrike" cap="none" dirty="0">
              <a:solidFill>
                <a:schemeClr val="dk1"/>
              </a:solidFill>
              <a:latin typeface="Calibri"/>
              <a:ea typeface="Calibri"/>
              <a:cs typeface="Calibri"/>
              <a:sym typeface="Calibri"/>
            </a:endParaRPr>
          </a:p>
        </p:txBody>
      </p:sp>
      <p:pic>
        <p:nvPicPr>
          <p:cNvPr id="7" name="Picture 6">
            <a:extLst>
              <a:ext uri="{FF2B5EF4-FFF2-40B4-BE49-F238E27FC236}">
                <a16:creationId xmlns:a16="http://schemas.microsoft.com/office/drawing/2014/main" id="{2A0274B8-A76E-3B03-E2B0-008D38458645}"/>
              </a:ext>
            </a:extLst>
          </p:cNvPr>
          <p:cNvPicPr>
            <a:picLocks noChangeAspect="1"/>
          </p:cNvPicPr>
          <p:nvPr/>
        </p:nvPicPr>
        <p:blipFill rotWithShape="1">
          <a:blip r:embed="rId3">
            <a:extLst>
              <a:ext uri="{28A0092B-C50C-407E-A947-70E740481C1C}">
                <a14:useLocalDpi xmlns:a14="http://schemas.microsoft.com/office/drawing/2010/main" val="0"/>
              </a:ext>
            </a:extLst>
          </a:blip>
          <a:srcRect l="22792" t="503" r="22264"/>
          <a:stretch>
            <a:fillRect/>
          </a:stretch>
        </p:blipFill>
        <p:spPr>
          <a:xfrm>
            <a:off x="0" y="978476"/>
            <a:ext cx="3676650" cy="5477475"/>
          </a:xfrm>
          <a:prstGeom prst="rect">
            <a:avLst/>
          </a:prstGeom>
        </p:spPr>
      </p:pic>
      <p:sp>
        <p:nvSpPr>
          <p:cNvPr id="3" name="TextBox 2">
            <a:extLst>
              <a:ext uri="{FF2B5EF4-FFF2-40B4-BE49-F238E27FC236}">
                <a16:creationId xmlns:a16="http://schemas.microsoft.com/office/drawing/2014/main" id="{382EB251-12C6-17ED-6EEC-1EF5BFAC85EE}"/>
              </a:ext>
            </a:extLst>
          </p:cNvPr>
          <p:cNvSpPr txBox="1"/>
          <p:nvPr/>
        </p:nvSpPr>
        <p:spPr>
          <a:xfrm>
            <a:off x="3676650" y="5994286"/>
            <a:ext cx="1058406" cy="461665"/>
          </a:xfrm>
          <a:prstGeom prst="rect">
            <a:avLst/>
          </a:prstGeom>
          <a:noFill/>
        </p:spPr>
        <p:txBody>
          <a:bodyPr wrap="square">
            <a:spAutoFit/>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Photo by Franz Koeck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2">
          <a:extLst>
            <a:ext uri="{FF2B5EF4-FFF2-40B4-BE49-F238E27FC236}">
              <a16:creationId xmlns:a16="http://schemas.microsoft.com/office/drawing/2014/main" id="{73ADD87B-BDDA-6BF9-56FE-F02758422789}"/>
            </a:ext>
          </a:extLst>
        </p:cNvPr>
        <p:cNvGrpSpPr/>
        <p:nvPr/>
      </p:nvGrpSpPr>
      <p:grpSpPr>
        <a:xfrm>
          <a:off x="0" y="0"/>
          <a:ext cx="0" cy="0"/>
          <a:chOff x="0" y="0"/>
          <a:chExt cx="0" cy="0"/>
        </a:xfrm>
      </p:grpSpPr>
      <p:sp>
        <p:nvSpPr>
          <p:cNvPr id="113" name="Google Shape;113;p5">
            <a:extLst>
              <a:ext uri="{FF2B5EF4-FFF2-40B4-BE49-F238E27FC236}">
                <a16:creationId xmlns:a16="http://schemas.microsoft.com/office/drawing/2014/main" id="{9AEA0137-ED2C-3EBE-1B44-34F6AD739802}"/>
              </a:ext>
            </a:extLst>
          </p:cNvPr>
          <p:cNvSpPr txBox="1">
            <a:spLocks noGrp="1"/>
          </p:cNvSpPr>
          <p:nvPr>
            <p:ph type="title"/>
          </p:nvPr>
        </p:nvSpPr>
        <p:spPr>
          <a:xfrm>
            <a:off x="1499752" y="146850"/>
            <a:ext cx="7031600" cy="655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ct val="100000"/>
              <a:buFont typeface="Calibri"/>
              <a:buNone/>
            </a:pPr>
            <a:r>
              <a:rPr lang="en-US" sz="2400" b="1" dirty="0"/>
              <a:t>Nitrogen-Doped High-Pressure, High Temperature (HPHT) vs Phosphorus-Doped PECVD</a:t>
            </a:r>
            <a:endParaRPr sz="2400" b="1" dirty="0"/>
          </a:p>
        </p:txBody>
      </p:sp>
      <p:sp>
        <p:nvSpPr>
          <p:cNvPr id="114" name="Google Shape;114;p5">
            <a:extLst>
              <a:ext uri="{FF2B5EF4-FFF2-40B4-BE49-F238E27FC236}">
                <a16:creationId xmlns:a16="http://schemas.microsoft.com/office/drawing/2014/main" id="{23D27464-973C-6EBE-298D-7AE7C235A22A}"/>
              </a:ext>
            </a:extLst>
          </p:cNvPr>
          <p:cNvSpPr txBox="1">
            <a:spLocks noGrp="1"/>
          </p:cNvSpPr>
          <p:nvPr>
            <p:ph type="sldNum" idx="12"/>
          </p:nvPr>
        </p:nvSpPr>
        <p:spPr>
          <a:xfrm>
            <a:off x="1734925" y="6537551"/>
            <a:ext cx="8069700" cy="3186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10</a:t>
            </a:fld>
            <a:endParaRPr/>
          </a:p>
        </p:txBody>
      </p:sp>
      <p:sp>
        <p:nvSpPr>
          <p:cNvPr id="116" name="Google Shape;116;p5">
            <a:extLst>
              <a:ext uri="{FF2B5EF4-FFF2-40B4-BE49-F238E27FC236}">
                <a16:creationId xmlns:a16="http://schemas.microsoft.com/office/drawing/2014/main" id="{C1A15053-C5EB-AA00-4A70-1DBEF64EA1A7}"/>
              </a:ext>
            </a:extLst>
          </p:cNvPr>
          <p:cNvSpPr txBox="1">
            <a:spLocks noGrp="1"/>
          </p:cNvSpPr>
          <p:nvPr>
            <p:ph type="sldNum" idx="12"/>
          </p:nvPr>
        </p:nvSpPr>
        <p:spPr>
          <a:xfrm>
            <a:off x="1661773" y="6537551"/>
            <a:ext cx="8069700" cy="3186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050" b="0" i="0" u="none" strike="noStrike" cap="none" dirty="0">
                <a:solidFill>
                  <a:schemeClr val="dk1"/>
                </a:solidFill>
                <a:latin typeface="Calibri"/>
                <a:ea typeface="Calibri"/>
                <a:cs typeface="Calibri"/>
                <a:sym typeface="Calibri"/>
              </a:rPr>
              <a:t>Acknowledgement: This material is based upon work primarily supported by the National Science Foundation  under award </a:t>
            </a:r>
            <a:r>
              <a:rPr lang="en-US" sz="800" b="0" i="0" u="none" strike="noStrike" cap="none" dirty="0">
                <a:solidFill>
                  <a:schemeClr val="dk1"/>
                </a:solidFill>
                <a:latin typeface="Calibri"/>
                <a:ea typeface="Calibri"/>
                <a:cs typeface="Calibri"/>
                <a:sym typeface="Calibri"/>
              </a:rPr>
              <a:t>No.ECCS-2025490.</a:t>
            </a:r>
            <a:endParaRPr sz="1200" b="0" i="0" u="none" strike="noStrike" cap="none"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378224C7-FE8E-9534-ED0F-55AFF13CEB14}"/>
              </a:ext>
            </a:extLst>
          </p:cNvPr>
          <p:cNvPicPr>
            <a:picLocks noChangeAspect="1"/>
          </p:cNvPicPr>
          <p:nvPr/>
        </p:nvPicPr>
        <p:blipFill>
          <a:blip r:embed="rId3"/>
          <a:stretch>
            <a:fillRect/>
          </a:stretch>
        </p:blipFill>
        <p:spPr>
          <a:xfrm>
            <a:off x="6096000" y="1078840"/>
            <a:ext cx="5585177" cy="5395440"/>
          </a:xfrm>
          <a:prstGeom prst="rect">
            <a:avLst/>
          </a:prstGeom>
        </p:spPr>
      </p:pic>
      <p:pic>
        <p:nvPicPr>
          <p:cNvPr id="5" name="Picture 4">
            <a:extLst>
              <a:ext uri="{FF2B5EF4-FFF2-40B4-BE49-F238E27FC236}">
                <a16:creationId xmlns:a16="http://schemas.microsoft.com/office/drawing/2014/main" id="{D33174F5-A9D8-76A4-B0D1-51B2AAC63DB1}"/>
              </a:ext>
            </a:extLst>
          </p:cNvPr>
          <p:cNvPicPr>
            <a:picLocks noChangeAspect="1"/>
          </p:cNvPicPr>
          <p:nvPr/>
        </p:nvPicPr>
        <p:blipFill>
          <a:blip r:embed="rId4"/>
          <a:stretch>
            <a:fillRect/>
          </a:stretch>
        </p:blipFill>
        <p:spPr>
          <a:xfrm>
            <a:off x="781050" y="1076289"/>
            <a:ext cx="5314950" cy="5400543"/>
          </a:xfrm>
          <a:prstGeom prst="rect">
            <a:avLst/>
          </a:prstGeom>
        </p:spPr>
      </p:pic>
    </p:spTree>
    <p:extLst>
      <p:ext uri="{BB962C8B-B14F-4D97-AF65-F5344CB8AC3E}">
        <p14:creationId xmlns:p14="http://schemas.microsoft.com/office/powerpoint/2010/main" val="9163418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2">
          <a:extLst>
            <a:ext uri="{FF2B5EF4-FFF2-40B4-BE49-F238E27FC236}">
              <a16:creationId xmlns:a16="http://schemas.microsoft.com/office/drawing/2014/main" id="{A39264BB-3BA3-7B9E-693B-2CA93D47B289}"/>
            </a:ext>
          </a:extLst>
        </p:cNvPr>
        <p:cNvGrpSpPr/>
        <p:nvPr/>
      </p:nvGrpSpPr>
      <p:grpSpPr>
        <a:xfrm>
          <a:off x="0" y="0"/>
          <a:ext cx="0" cy="0"/>
          <a:chOff x="0" y="0"/>
          <a:chExt cx="0" cy="0"/>
        </a:xfrm>
      </p:grpSpPr>
      <p:sp>
        <p:nvSpPr>
          <p:cNvPr id="113" name="Google Shape;113;p5">
            <a:extLst>
              <a:ext uri="{FF2B5EF4-FFF2-40B4-BE49-F238E27FC236}">
                <a16:creationId xmlns:a16="http://schemas.microsoft.com/office/drawing/2014/main" id="{7D81DD71-1F5A-CB51-171A-9AADD36F1AEC}"/>
              </a:ext>
            </a:extLst>
          </p:cNvPr>
          <p:cNvSpPr txBox="1">
            <a:spLocks noGrp="1"/>
          </p:cNvSpPr>
          <p:nvPr>
            <p:ph type="title"/>
          </p:nvPr>
        </p:nvSpPr>
        <p:spPr>
          <a:xfrm>
            <a:off x="1499752" y="146850"/>
            <a:ext cx="7032300" cy="655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ct val="100000"/>
              <a:buFont typeface="Calibri"/>
              <a:buNone/>
            </a:pPr>
            <a:r>
              <a:rPr lang="en-US" sz="4000" b="1" dirty="0"/>
              <a:t>“Spots” on Sample</a:t>
            </a:r>
            <a:endParaRPr sz="4000" b="1" dirty="0"/>
          </a:p>
        </p:txBody>
      </p:sp>
      <p:sp>
        <p:nvSpPr>
          <p:cNvPr id="114" name="Google Shape;114;p5">
            <a:extLst>
              <a:ext uri="{FF2B5EF4-FFF2-40B4-BE49-F238E27FC236}">
                <a16:creationId xmlns:a16="http://schemas.microsoft.com/office/drawing/2014/main" id="{4B5DC535-F1FE-9FFA-4382-02713C8C0DF1}"/>
              </a:ext>
            </a:extLst>
          </p:cNvPr>
          <p:cNvSpPr txBox="1">
            <a:spLocks noGrp="1"/>
          </p:cNvSpPr>
          <p:nvPr>
            <p:ph type="sldNum" idx="12"/>
          </p:nvPr>
        </p:nvSpPr>
        <p:spPr>
          <a:xfrm>
            <a:off x="1734925" y="6537551"/>
            <a:ext cx="8069700" cy="3186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11</a:t>
            </a:fld>
            <a:endParaRPr/>
          </a:p>
        </p:txBody>
      </p:sp>
      <p:sp>
        <p:nvSpPr>
          <p:cNvPr id="116" name="Google Shape;116;p5">
            <a:extLst>
              <a:ext uri="{FF2B5EF4-FFF2-40B4-BE49-F238E27FC236}">
                <a16:creationId xmlns:a16="http://schemas.microsoft.com/office/drawing/2014/main" id="{BCDF50CB-DE24-8712-6575-1777A2B1621B}"/>
              </a:ext>
            </a:extLst>
          </p:cNvPr>
          <p:cNvSpPr txBox="1">
            <a:spLocks noGrp="1"/>
          </p:cNvSpPr>
          <p:nvPr>
            <p:ph type="sldNum" idx="12"/>
          </p:nvPr>
        </p:nvSpPr>
        <p:spPr>
          <a:xfrm>
            <a:off x="1661773" y="6537551"/>
            <a:ext cx="8069700" cy="3186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050" b="0" i="0" u="none" strike="noStrike" cap="none" dirty="0">
                <a:solidFill>
                  <a:schemeClr val="dk1"/>
                </a:solidFill>
                <a:latin typeface="Calibri"/>
                <a:ea typeface="Calibri"/>
                <a:cs typeface="Calibri"/>
                <a:sym typeface="Calibri"/>
              </a:rPr>
              <a:t>Acknowledgement: This material is based upon work primarily supported by the National Science Foundation  under award </a:t>
            </a:r>
            <a:r>
              <a:rPr lang="en-US" sz="800" b="0" i="0" u="none" strike="noStrike" cap="none" dirty="0">
                <a:solidFill>
                  <a:schemeClr val="dk1"/>
                </a:solidFill>
                <a:latin typeface="Calibri"/>
                <a:ea typeface="Calibri"/>
                <a:cs typeface="Calibri"/>
                <a:sym typeface="Calibri"/>
              </a:rPr>
              <a:t>No.ECCS-2025490.</a:t>
            </a:r>
            <a:endParaRPr sz="1200" b="0" i="0" u="none" strike="noStrike" cap="none" dirty="0">
              <a:solidFill>
                <a:schemeClr val="dk1"/>
              </a:solidFill>
              <a:latin typeface="Calibri"/>
              <a:ea typeface="Calibri"/>
              <a:cs typeface="Calibri"/>
              <a:sym typeface="Calibri"/>
            </a:endParaRPr>
          </a:p>
        </p:txBody>
      </p:sp>
      <p:sp>
        <p:nvSpPr>
          <p:cNvPr id="3" name="Rectangle 2">
            <a:extLst>
              <a:ext uri="{FF2B5EF4-FFF2-40B4-BE49-F238E27FC236}">
                <a16:creationId xmlns:a16="http://schemas.microsoft.com/office/drawing/2014/main" id="{B5364B4C-A647-95C0-6E92-1606364FE2CA}"/>
              </a:ext>
            </a:extLst>
          </p:cNvPr>
          <p:cNvSpPr/>
          <p:nvPr/>
        </p:nvSpPr>
        <p:spPr>
          <a:xfrm>
            <a:off x="1026283" y="1669772"/>
            <a:ext cx="3768130" cy="3540277"/>
          </a:xfrm>
          <a:prstGeom prst="rect">
            <a:avLst/>
          </a:prstGeom>
          <a:solidFill>
            <a:schemeClr val="bg1">
              <a:lumMod val="6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992A4AE4-37E0-9FA4-AD2A-CA161447081D}"/>
              </a:ext>
            </a:extLst>
          </p:cNvPr>
          <p:cNvSpPr/>
          <p:nvPr/>
        </p:nvSpPr>
        <p:spPr>
          <a:xfrm>
            <a:off x="1026283" y="1669772"/>
            <a:ext cx="670961" cy="655800"/>
          </a:xfrm>
          <a:prstGeom prst="ellipse">
            <a:avLst/>
          </a:prstGeom>
          <a:solidFill>
            <a:srgbClr val="00B05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dirty="0">
                <a:latin typeface="Calibri" panose="020F0502020204030204" pitchFamily="34" charset="0"/>
                <a:ea typeface="Calibri" panose="020F0502020204030204" pitchFamily="34" charset="0"/>
                <a:cs typeface="Calibri" panose="020F0502020204030204" pitchFamily="34" charset="0"/>
              </a:rPr>
              <a:t>1</a:t>
            </a:r>
          </a:p>
        </p:txBody>
      </p:sp>
      <p:sp>
        <p:nvSpPr>
          <p:cNvPr id="12" name="Oval 11">
            <a:extLst>
              <a:ext uri="{FF2B5EF4-FFF2-40B4-BE49-F238E27FC236}">
                <a16:creationId xmlns:a16="http://schemas.microsoft.com/office/drawing/2014/main" id="{F0EEB2D8-9A1C-F2DB-993F-00144D88FF69}"/>
              </a:ext>
            </a:extLst>
          </p:cNvPr>
          <p:cNvSpPr/>
          <p:nvPr/>
        </p:nvSpPr>
        <p:spPr>
          <a:xfrm>
            <a:off x="2574867" y="3112010"/>
            <a:ext cx="670961" cy="655800"/>
          </a:xfrm>
          <a:prstGeom prst="ellipse">
            <a:avLst/>
          </a:prstGeom>
          <a:solidFill>
            <a:srgbClr val="00B05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dirty="0">
                <a:latin typeface="Calibri" panose="020F0502020204030204" pitchFamily="34" charset="0"/>
                <a:ea typeface="Calibri" panose="020F0502020204030204" pitchFamily="34" charset="0"/>
                <a:cs typeface="Calibri" panose="020F0502020204030204" pitchFamily="34" charset="0"/>
              </a:rPr>
              <a:t>3</a:t>
            </a:r>
          </a:p>
        </p:txBody>
      </p:sp>
      <p:sp>
        <p:nvSpPr>
          <p:cNvPr id="14" name="Oval 13">
            <a:extLst>
              <a:ext uri="{FF2B5EF4-FFF2-40B4-BE49-F238E27FC236}">
                <a16:creationId xmlns:a16="http://schemas.microsoft.com/office/drawing/2014/main" id="{D882B79A-E8E9-354D-1141-D85495820C00}"/>
              </a:ext>
            </a:extLst>
          </p:cNvPr>
          <p:cNvSpPr/>
          <p:nvPr/>
        </p:nvSpPr>
        <p:spPr>
          <a:xfrm>
            <a:off x="1754589" y="2447947"/>
            <a:ext cx="670961" cy="655800"/>
          </a:xfrm>
          <a:prstGeom prst="ellipse">
            <a:avLst/>
          </a:prstGeom>
          <a:solidFill>
            <a:srgbClr val="00B05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dirty="0">
                <a:latin typeface="Calibri" panose="020F0502020204030204" pitchFamily="34" charset="0"/>
                <a:ea typeface="Calibri" panose="020F0502020204030204" pitchFamily="34" charset="0"/>
                <a:cs typeface="Calibri" panose="020F0502020204030204" pitchFamily="34" charset="0"/>
              </a:rPr>
              <a:t>2</a:t>
            </a:r>
          </a:p>
        </p:txBody>
      </p:sp>
      <p:cxnSp>
        <p:nvCxnSpPr>
          <p:cNvPr id="8" name="Straight Arrow Connector 7">
            <a:extLst>
              <a:ext uri="{FF2B5EF4-FFF2-40B4-BE49-F238E27FC236}">
                <a16:creationId xmlns:a16="http://schemas.microsoft.com/office/drawing/2014/main" id="{39E77E8C-991B-421D-8FC9-383F0DD85575}"/>
              </a:ext>
            </a:extLst>
          </p:cNvPr>
          <p:cNvCxnSpPr>
            <a:cxnSpLocks/>
          </p:cNvCxnSpPr>
          <p:nvPr/>
        </p:nvCxnSpPr>
        <p:spPr>
          <a:xfrm>
            <a:off x="3510116" y="5408819"/>
            <a:ext cx="1353123" cy="0"/>
          </a:xfrm>
          <a:prstGeom prst="straightConnector1">
            <a:avLst/>
          </a:prstGeom>
          <a:ln w="76200">
            <a:solidFill>
              <a:srgbClr val="991A37"/>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CBC440A0-22DE-310F-54BB-A656CDFDDC66}"/>
              </a:ext>
            </a:extLst>
          </p:cNvPr>
          <p:cNvCxnSpPr>
            <a:cxnSpLocks/>
          </p:cNvCxnSpPr>
          <p:nvPr/>
        </p:nvCxnSpPr>
        <p:spPr>
          <a:xfrm rot="10800000">
            <a:off x="1010850" y="5408819"/>
            <a:ext cx="1353123" cy="0"/>
          </a:xfrm>
          <a:prstGeom prst="straightConnector1">
            <a:avLst/>
          </a:prstGeom>
          <a:ln w="76200">
            <a:solidFill>
              <a:srgbClr val="991A37"/>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2AB00F81-3568-3792-458D-9F592BD8DE53}"/>
              </a:ext>
            </a:extLst>
          </p:cNvPr>
          <p:cNvSpPr txBox="1"/>
          <p:nvPr/>
        </p:nvSpPr>
        <p:spPr>
          <a:xfrm>
            <a:off x="2400594" y="5147209"/>
            <a:ext cx="1072900" cy="523220"/>
          </a:xfrm>
          <a:prstGeom prst="rect">
            <a:avLst/>
          </a:prstGeom>
          <a:noFill/>
        </p:spPr>
        <p:txBody>
          <a:bodyPr wrap="square" rtlCol="0">
            <a:spAutoFit/>
          </a:bodyPr>
          <a:lstStyle/>
          <a:p>
            <a:r>
              <a:rPr lang="en-US" sz="2800" dirty="0">
                <a:solidFill>
                  <a:srgbClr val="991A37"/>
                </a:solidFill>
                <a:latin typeface="Calibri" panose="020F0502020204030204" pitchFamily="34" charset="0"/>
                <a:ea typeface="Calibri" panose="020F0502020204030204" pitchFamily="34" charset="0"/>
                <a:cs typeface="Calibri" panose="020F0502020204030204" pitchFamily="34" charset="0"/>
              </a:rPr>
              <a:t>4 mm</a:t>
            </a:r>
          </a:p>
        </p:txBody>
      </p:sp>
      <p:cxnSp>
        <p:nvCxnSpPr>
          <p:cNvPr id="17" name="Straight Arrow Connector 16">
            <a:extLst>
              <a:ext uri="{FF2B5EF4-FFF2-40B4-BE49-F238E27FC236}">
                <a16:creationId xmlns:a16="http://schemas.microsoft.com/office/drawing/2014/main" id="{E127AE5D-8100-DB9D-8A5D-FD38B92F2521}"/>
              </a:ext>
            </a:extLst>
          </p:cNvPr>
          <p:cNvCxnSpPr>
            <a:cxnSpLocks/>
          </p:cNvCxnSpPr>
          <p:nvPr/>
        </p:nvCxnSpPr>
        <p:spPr>
          <a:xfrm rot="16200000">
            <a:off x="4368565" y="2340319"/>
            <a:ext cx="1353123" cy="0"/>
          </a:xfrm>
          <a:prstGeom prst="straightConnector1">
            <a:avLst/>
          </a:prstGeom>
          <a:ln w="76200">
            <a:solidFill>
              <a:srgbClr val="991A37"/>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C5D588A4-C56F-887D-54D8-4D158BC35F73}"/>
              </a:ext>
            </a:extLst>
          </p:cNvPr>
          <p:cNvCxnSpPr>
            <a:cxnSpLocks/>
          </p:cNvCxnSpPr>
          <p:nvPr/>
        </p:nvCxnSpPr>
        <p:spPr>
          <a:xfrm rot="5400000">
            <a:off x="4368566" y="4533488"/>
            <a:ext cx="1353123" cy="0"/>
          </a:xfrm>
          <a:prstGeom prst="straightConnector1">
            <a:avLst/>
          </a:prstGeom>
          <a:ln w="76200">
            <a:solidFill>
              <a:srgbClr val="991A37"/>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C2BBAB8A-3C35-46CB-DF33-1A0E0D236835}"/>
              </a:ext>
            </a:extLst>
          </p:cNvPr>
          <p:cNvSpPr txBox="1"/>
          <p:nvPr/>
        </p:nvSpPr>
        <p:spPr>
          <a:xfrm>
            <a:off x="4863239" y="3178300"/>
            <a:ext cx="1072900" cy="523220"/>
          </a:xfrm>
          <a:prstGeom prst="rect">
            <a:avLst/>
          </a:prstGeom>
          <a:noFill/>
        </p:spPr>
        <p:txBody>
          <a:bodyPr wrap="square" rtlCol="0">
            <a:spAutoFit/>
          </a:bodyPr>
          <a:lstStyle/>
          <a:p>
            <a:r>
              <a:rPr lang="en-US" sz="2800" dirty="0">
                <a:solidFill>
                  <a:srgbClr val="991A37"/>
                </a:solidFill>
                <a:latin typeface="Calibri" panose="020F0502020204030204" pitchFamily="34" charset="0"/>
                <a:ea typeface="Calibri" panose="020F0502020204030204" pitchFamily="34" charset="0"/>
                <a:cs typeface="Calibri" panose="020F0502020204030204" pitchFamily="34" charset="0"/>
              </a:rPr>
              <a:t>4 mm</a:t>
            </a:r>
          </a:p>
        </p:txBody>
      </p:sp>
      <p:pic>
        <p:nvPicPr>
          <p:cNvPr id="25" name="Picture 24">
            <a:extLst>
              <a:ext uri="{FF2B5EF4-FFF2-40B4-BE49-F238E27FC236}">
                <a16:creationId xmlns:a16="http://schemas.microsoft.com/office/drawing/2014/main" id="{D936FE6D-CD14-6178-74FC-8DD3EF5DFD48}"/>
              </a:ext>
            </a:extLst>
          </p:cNvPr>
          <p:cNvPicPr>
            <a:picLocks noChangeAspect="1"/>
          </p:cNvPicPr>
          <p:nvPr/>
        </p:nvPicPr>
        <p:blipFill>
          <a:blip r:embed="rId3"/>
          <a:srcRect l="1613" t="35608" r="1611" b="39005"/>
          <a:stretch>
            <a:fillRect/>
          </a:stretch>
        </p:blipFill>
        <p:spPr>
          <a:xfrm>
            <a:off x="6657633" y="2799507"/>
            <a:ext cx="4977659" cy="1741049"/>
          </a:xfrm>
          <a:prstGeom prst="rect">
            <a:avLst/>
          </a:prstGeom>
        </p:spPr>
      </p:pic>
      <p:pic>
        <p:nvPicPr>
          <p:cNvPr id="27" name="Picture 26">
            <a:extLst>
              <a:ext uri="{FF2B5EF4-FFF2-40B4-BE49-F238E27FC236}">
                <a16:creationId xmlns:a16="http://schemas.microsoft.com/office/drawing/2014/main" id="{F70AA523-521E-253A-D009-2142D9EB8189}"/>
              </a:ext>
            </a:extLst>
          </p:cNvPr>
          <p:cNvPicPr>
            <a:picLocks noChangeAspect="1"/>
          </p:cNvPicPr>
          <p:nvPr/>
        </p:nvPicPr>
        <p:blipFill>
          <a:blip r:embed="rId4"/>
          <a:srcRect l="15582" t="19136" r="14864" b="62618"/>
          <a:stretch>
            <a:fillRect/>
          </a:stretch>
        </p:blipFill>
        <p:spPr>
          <a:xfrm>
            <a:off x="6657630" y="4540555"/>
            <a:ext cx="4977662" cy="1741048"/>
          </a:xfrm>
          <a:prstGeom prst="rect">
            <a:avLst/>
          </a:prstGeom>
        </p:spPr>
      </p:pic>
      <p:pic>
        <p:nvPicPr>
          <p:cNvPr id="23" name="Picture 22">
            <a:extLst>
              <a:ext uri="{FF2B5EF4-FFF2-40B4-BE49-F238E27FC236}">
                <a16:creationId xmlns:a16="http://schemas.microsoft.com/office/drawing/2014/main" id="{3F99EE82-B7FB-3AB9-D53D-0BEF15B2D598}"/>
              </a:ext>
            </a:extLst>
          </p:cNvPr>
          <p:cNvPicPr>
            <a:picLocks noChangeAspect="1"/>
          </p:cNvPicPr>
          <p:nvPr/>
        </p:nvPicPr>
        <p:blipFill>
          <a:blip r:embed="rId5"/>
          <a:srcRect l="6250" t="37644" r="-100" b="37737"/>
          <a:stretch>
            <a:fillRect/>
          </a:stretch>
        </p:blipFill>
        <p:spPr>
          <a:xfrm>
            <a:off x="6657630" y="1060857"/>
            <a:ext cx="4977662" cy="1741048"/>
          </a:xfrm>
          <a:prstGeom prst="rect">
            <a:avLst/>
          </a:prstGeom>
        </p:spPr>
      </p:pic>
    </p:spTree>
    <p:extLst>
      <p:ext uri="{BB962C8B-B14F-4D97-AF65-F5344CB8AC3E}">
        <p14:creationId xmlns:p14="http://schemas.microsoft.com/office/powerpoint/2010/main" val="29851878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2">
          <a:extLst>
            <a:ext uri="{FF2B5EF4-FFF2-40B4-BE49-F238E27FC236}">
              <a16:creationId xmlns:a16="http://schemas.microsoft.com/office/drawing/2014/main" id="{0F00A7B3-9A9B-D2D1-08B1-8C44621D57E7}"/>
            </a:ext>
          </a:extLst>
        </p:cNvPr>
        <p:cNvGrpSpPr/>
        <p:nvPr/>
      </p:nvGrpSpPr>
      <p:grpSpPr>
        <a:xfrm>
          <a:off x="0" y="0"/>
          <a:ext cx="0" cy="0"/>
          <a:chOff x="0" y="0"/>
          <a:chExt cx="0" cy="0"/>
        </a:xfrm>
      </p:grpSpPr>
      <p:sp>
        <p:nvSpPr>
          <p:cNvPr id="113" name="Google Shape;113;p5">
            <a:extLst>
              <a:ext uri="{FF2B5EF4-FFF2-40B4-BE49-F238E27FC236}">
                <a16:creationId xmlns:a16="http://schemas.microsoft.com/office/drawing/2014/main" id="{68CACDB4-1F5C-C525-6593-9EAD52AE0445}"/>
              </a:ext>
            </a:extLst>
          </p:cNvPr>
          <p:cNvSpPr txBox="1">
            <a:spLocks noGrp="1"/>
          </p:cNvSpPr>
          <p:nvPr>
            <p:ph type="title"/>
          </p:nvPr>
        </p:nvSpPr>
        <p:spPr>
          <a:xfrm>
            <a:off x="1499752" y="146850"/>
            <a:ext cx="7032300" cy="655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ct val="100000"/>
              <a:buFont typeface="Calibri"/>
              <a:buNone/>
            </a:pPr>
            <a:r>
              <a:rPr lang="en-US" sz="4000" b="1" dirty="0"/>
              <a:t>NVC Density at Varying Spots</a:t>
            </a:r>
            <a:endParaRPr sz="4000" b="1" dirty="0"/>
          </a:p>
        </p:txBody>
      </p:sp>
      <p:sp>
        <p:nvSpPr>
          <p:cNvPr id="114" name="Google Shape;114;p5">
            <a:extLst>
              <a:ext uri="{FF2B5EF4-FFF2-40B4-BE49-F238E27FC236}">
                <a16:creationId xmlns:a16="http://schemas.microsoft.com/office/drawing/2014/main" id="{2C1E5339-33C4-0068-C3AC-4B1A3D5F631A}"/>
              </a:ext>
            </a:extLst>
          </p:cNvPr>
          <p:cNvSpPr txBox="1">
            <a:spLocks noGrp="1"/>
          </p:cNvSpPr>
          <p:nvPr>
            <p:ph type="sldNum" idx="12"/>
          </p:nvPr>
        </p:nvSpPr>
        <p:spPr>
          <a:xfrm>
            <a:off x="1734925" y="6537551"/>
            <a:ext cx="8069700" cy="3186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12</a:t>
            </a:fld>
            <a:endParaRPr/>
          </a:p>
        </p:txBody>
      </p:sp>
      <p:sp>
        <p:nvSpPr>
          <p:cNvPr id="116" name="Google Shape;116;p5">
            <a:extLst>
              <a:ext uri="{FF2B5EF4-FFF2-40B4-BE49-F238E27FC236}">
                <a16:creationId xmlns:a16="http://schemas.microsoft.com/office/drawing/2014/main" id="{F3F4E498-A441-29A4-50E9-FFC0F9906288}"/>
              </a:ext>
            </a:extLst>
          </p:cNvPr>
          <p:cNvSpPr txBox="1">
            <a:spLocks noGrp="1"/>
          </p:cNvSpPr>
          <p:nvPr>
            <p:ph type="sldNum" idx="12"/>
          </p:nvPr>
        </p:nvSpPr>
        <p:spPr>
          <a:xfrm>
            <a:off x="1661773" y="6537551"/>
            <a:ext cx="8069700" cy="3186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050" b="0" i="0" u="none" strike="noStrike" cap="none" dirty="0">
                <a:solidFill>
                  <a:schemeClr val="dk1"/>
                </a:solidFill>
                <a:latin typeface="Calibri"/>
                <a:ea typeface="Calibri"/>
                <a:cs typeface="Calibri"/>
                <a:sym typeface="Calibri"/>
              </a:rPr>
              <a:t>Acknowledgement: This material is based upon work primarily supported by the National Science Foundation  under award </a:t>
            </a:r>
            <a:r>
              <a:rPr lang="en-US" sz="800" b="0" i="0" u="none" strike="noStrike" cap="none" dirty="0">
                <a:solidFill>
                  <a:schemeClr val="dk1"/>
                </a:solidFill>
                <a:latin typeface="Calibri"/>
                <a:ea typeface="Calibri"/>
                <a:cs typeface="Calibri"/>
                <a:sym typeface="Calibri"/>
              </a:rPr>
              <a:t>No.ECCS-2025490.</a:t>
            </a:r>
            <a:endParaRPr sz="1200" b="0" i="0" u="none" strike="noStrike" cap="none" dirty="0">
              <a:solidFill>
                <a:schemeClr val="dk1"/>
              </a:solidFill>
              <a:latin typeface="Calibri"/>
              <a:ea typeface="Calibri"/>
              <a:cs typeface="Calibri"/>
              <a:sym typeface="Calibri"/>
            </a:endParaRPr>
          </a:p>
        </p:txBody>
      </p:sp>
      <p:pic>
        <p:nvPicPr>
          <p:cNvPr id="4" name="Picture 3">
            <a:extLst>
              <a:ext uri="{FF2B5EF4-FFF2-40B4-BE49-F238E27FC236}">
                <a16:creationId xmlns:a16="http://schemas.microsoft.com/office/drawing/2014/main" id="{40B338B7-AC4B-67CC-A0B4-3C3D59B46AC7}"/>
              </a:ext>
            </a:extLst>
          </p:cNvPr>
          <p:cNvPicPr>
            <a:picLocks noChangeAspect="1"/>
          </p:cNvPicPr>
          <p:nvPr/>
        </p:nvPicPr>
        <p:blipFill>
          <a:blip r:embed="rId3"/>
          <a:stretch>
            <a:fillRect/>
          </a:stretch>
        </p:blipFill>
        <p:spPr>
          <a:xfrm>
            <a:off x="6095999" y="1037456"/>
            <a:ext cx="5667375" cy="5346913"/>
          </a:xfrm>
          <a:prstGeom prst="rect">
            <a:avLst/>
          </a:prstGeom>
        </p:spPr>
      </p:pic>
      <p:pic>
        <p:nvPicPr>
          <p:cNvPr id="7" name="Picture 6">
            <a:extLst>
              <a:ext uri="{FF2B5EF4-FFF2-40B4-BE49-F238E27FC236}">
                <a16:creationId xmlns:a16="http://schemas.microsoft.com/office/drawing/2014/main" id="{3F31857E-1FDC-205E-B0C0-4E74E33E8138}"/>
              </a:ext>
            </a:extLst>
          </p:cNvPr>
          <p:cNvPicPr>
            <a:picLocks noChangeAspect="1"/>
          </p:cNvPicPr>
          <p:nvPr/>
        </p:nvPicPr>
        <p:blipFill>
          <a:blip r:embed="rId4"/>
          <a:stretch>
            <a:fillRect/>
          </a:stretch>
        </p:blipFill>
        <p:spPr>
          <a:xfrm>
            <a:off x="257175" y="1037456"/>
            <a:ext cx="5838825" cy="5344477"/>
          </a:xfrm>
          <a:prstGeom prst="rect">
            <a:avLst/>
          </a:prstGeom>
        </p:spPr>
      </p:pic>
    </p:spTree>
    <p:extLst>
      <p:ext uri="{BB962C8B-B14F-4D97-AF65-F5344CB8AC3E}">
        <p14:creationId xmlns:p14="http://schemas.microsoft.com/office/powerpoint/2010/main" val="1790507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a:spLocks noGrp="1"/>
          </p:cNvSpPr>
          <p:nvPr>
            <p:ph type="title"/>
          </p:nvPr>
        </p:nvSpPr>
        <p:spPr>
          <a:xfrm>
            <a:off x="1499752" y="146850"/>
            <a:ext cx="7032300" cy="655800"/>
          </a:xfrm>
          <a:prstGeom prst="rect">
            <a:avLst/>
          </a:prstGeom>
          <a:noFill/>
          <a:ln>
            <a:noFill/>
          </a:ln>
        </p:spPr>
        <p:txBody>
          <a:bodyPr spcFirstLastPara="1" wrap="square" lIns="91425" tIns="45700" rIns="91425" bIns="45700" anchor="ctr" anchorCtr="0">
            <a:noAutofit/>
          </a:bodyPr>
          <a:lstStyle/>
          <a:p>
            <a:pPr lvl="0">
              <a:buSzPct val="100000"/>
            </a:pPr>
            <a:r>
              <a:rPr lang="en-US" sz="4000" b="1" dirty="0"/>
              <a:t>NVC Density at Varying Depths</a:t>
            </a:r>
            <a:endParaRPr sz="4000" b="1" dirty="0"/>
          </a:p>
        </p:txBody>
      </p:sp>
      <p:sp>
        <p:nvSpPr>
          <p:cNvPr id="114" name="Google Shape;114;p5"/>
          <p:cNvSpPr txBox="1">
            <a:spLocks noGrp="1"/>
          </p:cNvSpPr>
          <p:nvPr>
            <p:ph type="sldNum" idx="12"/>
          </p:nvPr>
        </p:nvSpPr>
        <p:spPr>
          <a:xfrm>
            <a:off x="1734925" y="6537551"/>
            <a:ext cx="8069700" cy="3186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13</a:t>
            </a:fld>
            <a:endParaRPr/>
          </a:p>
        </p:txBody>
      </p:sp>
      <p:sp>
        <p:nvSpPr>
          <p:cNvPr id="116" name="Google Shape;116;p5"/>
          <p:cNvSpPr txBox="1">
            <a:spLocks noGrp="1"/>
          </p:cNvSpPr>
          <p:nvPr>
            <p:ph type="sldNum" idx="12"/>
          </p:nvPr>
        </p:nvSpPr>
        <p:spPr>
          <a:xfrm>
            <a:off x="1661773" y="6537551"/>
            <a:ext cx="8069700" cy="3186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050" b="0" i="0" u="none" strike="noStrike" cap="none" dirty="0">
                <a:solidFill>
                  <a:schemeClr val="dk1"/>
                </a:solidFill>
                <a:latin typeface="Calibri"/>
                <a:ea typeface="Calibri"/>
                <a:cs typeface="Calibri"/>
                <a:sym typeface="Calibri"/>
              </a:rPr>
              <a:t>Acknowledgement: This material is based upon work primarily supported by the National Science Foundation  under award </a:t>
            </a:r>
            <a:r>
              <a:rPr lang="en-US" sz="800" b="0" i="0" u="none" strike="noStrike" cap="none" dirty="0">
                <a:solidFill>
                  <a:schemeClr val="dk1"/>
                </a:solidFill>
                <a:latin typeface="Calibri"/>
                <a:ea typeface="Calibri"/>
                <a:cs typeface="Calibri"/>
                <a:sym typeface="Calibri"/>
              </a:rPr>
              <a:t>No.ECCS-2025490.</a:t>
            </a:r>
            <a:endParaRPr sz="1200" b="0" i="0" u="none" strike="noStrike" cap="none"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D2C0C25C-2B65-1B4D-4E17-05EF946134D7}"/>
              </a:ext>
            </a:extLst>
          </p:cNvPr>
          <p:cNvPicPr>
            <a:picLocks noChangeAspect="1"/>
          </p:cNvPicPr>
          <p:nvPr/>
        </p:nvPicPr>
        <p:blipFill>
          <a:blip r:embed="rId3"/>
          <a:stretch>
            <a:fillRect/>
          </a:stretch>
        </p:blipFill>
        <p:spPr>
          <a:xfrm>
            <a:off x="428624" y="1010269"/>
            <a:ext cx="5667376" cy="5385112"/>
          </a:xfrm>
          <a:prstGeom prst="rect">
            <a:avLst/>
          </a:prstGeom>
        </p:spPr>
      </p:pic>
      <p:pic>
        <p:nvPicPr>
          <p:cNvPr id="5" name="Picture 4">
            <a:extLst>
              <a:ext uri="{FF2B5EF4-FFF2-40B4-BE49-F238E27FC236}">
                <a16:creationId xmlns:a16="http://schemas.microsoft.com/office/drawing/2014/main" id="{DE53F9C7-5A32-F8C9-57DB-A19B06929D3B}"/>
              </a:ext>
            </a:extLst>
          </p:cNvPr>
          <p:cNvPicPr>
            <a:picLocks noChangeAspect="1"/>
          </p:cNvPicPr>
          <p:nvPr/>
        </p:nvPicPr>
        <p:blipFill>
          <a:blip r:embed="rId4"/>
          <a:stretch>
            <a:fillRect/>
          </a:stretch>
        </p:blipFill>
        <p:spPr>
          <a:xfrm>
            <a:off x="6096000" y="1010269"/>
            <a:ext cx="5968976" cy="5385112"/>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6"/>
          <p:cNvSpPr txBox="1">
            <a:spLocks noGrp="1"/>
          </p:cNvSpPr>
          <p:nvPr>
            <p:ph type="title"/>
          </p:nvPr>
        </p:nvSpPr>
        <p:spPr>
          <a:xfrm>
            <a:off x="1499752" y="146850"/>
            <a:ext cx="7032300" cy="6558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b="1" dirty="0"/>
              <a:t>Conclusions</a:t>
            </a:r>
            <a:endParaRPr b="1" dirty="0"/>
          </a:p>
        </p:txBody>
      </p:sp>
      <p:sp>
        <p:nvSpPr>
          <p:cNvPr id="123" name="Google Shape;123;p6"/>
          <p:cNvSpPr txBox="1">
            <a:spLocks noGrp="1"/>
          </p:cNvSpPr>
          <p:nvPr>
            <p:ph type="sldNum" idx="12"/>
          </p:nvPr>
        </p:nvSpPr>
        <p:spPr>
          <a:xfrm>
            <a:off x="1734925" y="6537551"/>
            <a:ext cx="8069700" cy="3186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14</a:t>
            </a:fld>
            <a:endParaRPr/>
          </a:p>
        </p:txBody>
      </p:sp>
      <p:sp>
        <p:nvSpPr>
          <p:cNvPr id="127" name="Google Shape;127;p6"/>
          <p:cNvSpPr txBox="1">
            <a:spLocks noGrp="1"/>
          </p:cNvSpPr>
          <p:nvPr>
            <p:ph type="sldNum" idx="12"/>
          </p:nvPr>
        </p:nvSpPr>
        <p:spPr>
          <a:xfrm>
            <a:off x="1652629" y="6537551"/>
            <a:ext cx="8069700" cy="3186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050" b="0" i="0" u="none" strike="noStrike" cap="none" dirty="0">
                <a:solidFill>
                  <a:schemeClr val="dk1"/>
                </a:solidFill>
                <a:latin typeface="Calibri"/>
                <a:ea typeface="Calibri"/>
                <a:cs typeface="Calibri"/>
                <a:sym typeface="Calibri"/>
              </a:rPr>
              <a:t>Acknowledgement: This material is based upon work primarily supported by the National Science Foundation  under award </a:t>
            </a:r>
            <a:r>
              <a:rPr lang="en-US" sz="800" b="0" i="0" u="none" strike="noStrike" cap="none" dirty="0">
                <a:solidFill>
                  <a:schemeClr val="dk1"/>
                </a:solidFill>
                <a:latin typeface="Calibri"/>
                <a:ea typeface="Calibri"/>
                <a:cs typeface="Calibri"/>
                <a:sym typeface="Calibri"/>
              </a:rPr>
              <a:t>No.ECCS-2025490.</a:t>
            </a:r>
            <a:endParaRPr sz="1200" b="0" i="0" u="none" strike="noStrike" cap="none" dirty="0">
              <a:solidFill>
                <a:schemeClr val="dk1"/>
              </a:solidFill>
              <a:latin typeface="Calibri"/>
              <a:ea typeface="Calibri"/>
              <a:cs typeface="Calibri"/>
              <a:sym typeface="Calibri"/>
            </a:endParaRPr>
          </a:p>
        </p:txBody>
      </p:sp>
      <p:sp>
        <p:nvSpPr>
          <p:cNvPr id="3" name="TextBox 2">
            <a:extLst>
              <a:ext uri="{FF2B5EF4-FFF2-40B4-BE49-F238E27FC236}">
                <a16:creationId xmlns:a16="http://schemas.microsoft.com/office/drawing/2014/main" id="{72DDD456-49CC-F7B9-A350-0559F81C2D18}"/>
              </a:ext>
            </a:extLst>
          </p:cNvPr>
          <p:cNvSpPr txBox="1"/>
          <p:nvPr/>
        </p:nvSpPr>
        <p:spPr>
          <a:xfrm>
            <a:off x="479312" y="1253335"/>
            <a:ext cx="11215864" cy="4832092"/>
          </a:xfrm>
          <a:prstGeom prst="rect">
            <a:avLst/>
          </a:prstGeom>
          <a:noFill/>
        </p:spPr>
        <p:txBody>
          <a:bodyPr wrap="square" rtlCol="0">
            <a:spAutoFit/>
          </a:bodyPr>
          <a:lstStyle/>
          <a:p>
            <a:r>
              <a:rPr lang="en-US" sz="2800" b="1" dirty="0">
                <a:solidFill>
                  <a:schemeClr val="tx1"/>
                </a:solidFill>
                <a:latin typeface="Calibri" panose="020F0502020204030204" pitchFamily="34" charset="0"/>
                <a:ea typeface="Calibri" panose="020F0502020204030204" pitchFamily="34" charset="0"/>
                <a:cs typeface="Calibri" panose="020F0502020204030204" pitchFamily="34" charset="0"/>
              </a:rPr>
              <a:t>Growth Method</a:t>
            </a:r>
            <a:endParaRPr lang="en-US" sz="2800" b="1" baseline="300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Phosphorus-doped </a:t>
            </a:r>
            <a:r>
              <a:rPr lang="en-US" sz="2800" u="sng" dirty="0">
                <a:solidFill>
                  <a:srgbClr val="991A37"/>
                </a:solidFill>
                <a:latin typeface="Calibri" panose="020F0502020204030204" pitchFamily="34" charset="0"/>
                <a:ea typeface="Calibri" panose="020F0502020204030204" pitchFamily="34" charset="0"/>
                <a:cs typeface="Calibri" panose="020F0502020204030204" pitchFamily="34" charset="0"/>
              </a:rPr>
              <a:t>PECVD gives stronger NV</a:t>
            </a:r>
            <a:r>
              <a:rPr lang="en-US" sz="2800" u="sng" baseline="30000" dirty="0">
                <a:solidFill>
                  <a:srgbClr val="991A37"/>
                </a:solidFill>
                <a:latin typeface="Calibri" panose="020F0502020204030204" pitchFamily="34" charset="0"/>
                <a:ea typeface="Calibri" panose="020F0502020204030204" pitchFamily="34" charset="0"/>
                <a:cs typeface="Calibri" panose="020F0502020204030204" pitchFamily="34" charset="0"/>
              </a:rPr>
              <a:t>-</a:t>
            </a:r>
            <a:r>
              <a:rPr lang="en-US" sz="2800" u="sng" dirty="0">
                <a:solidFill>
                  <a:srgbClr val="991A37"/>
                </a:solidFill>
                <a:latin typeface="Calibri" panose="020F0502020204030204" pitchFamily="34" charset="0"/>
                <a:ea typeface="Calibri" panose="020F0502020204030204" pitchFamily="34" charset="0"/>
                <a:cs typeface="Calibri" panose="020F0502020204030204" pitchFamily="34" charset="0"/>
              </a:rPr>
              <a:t> peaks </a:t>
            </a: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than nitrogen-doped HPHT </a:t>
            </a:r>
          </a:p>
          <a:p>
            <a:pPr marL="457200" indent="-457200">
              <a:buFont typeface="Arial" panose="020B0604020202020204" pitchFamily="34" charset="0"/>
              <a:buChar char="•"/>
            </a:pPr>
            <a:endPar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US" sz="2800" b="1" dirty="0">
                <a:solidFill>
                  <a:schemeClr val="tx1"/>
                </a:solidFill>
                <a:latin typeface="Calibri" panose="020F0502020204030204" pitchFamily="34" charset="0"/>
                <a:ea typeface="Calibri" panose="020F0502020204030204" pitchFamily="34" charset="0"/>
                <a:cs typeface="Calibri" panose="020F0502020204030204" pitchFamily="34" charset="0"/>
              </a:rPr>
              <a:t>Location on Sample</a:t>
            </a:r>
          </a:p>
          <a:p>
            <a:pPr marL="457200" indent="-457200">
              <a:buFont typeface="Arial" panose="020B0604020202020204" pitchFamily="34" charset="0"/>
              <a:buChar char="•"/>
            </a:pP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NVC density appears to </a:t>
            </a:r>
            <a:r>
              <a:rPr lang="en-US" sz="2800" u="sng" dirty="0">
                <a:solidFill>
                  <a:srgbClr val="991A37"/>
                </a:solidFill>
                <a:latin typeface="Calibri" panose="020F0502020204030204" pitchFamily="34" charset="0"/>
                <a:ea typeface="Calibri" panose="020F0502020204030204" pitchFamily="34" charset="0"/>
                <a:cs typeface="Calibri" panose="020F0502020204030204" pitchFamily="34" charset="0"/>
              </a:rPr>
              <a:t>vary at different spots </a:t>
            </a: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on sample, but the distribution </a:t>
            </a:r>
            <a:r>
              <a:rPr lang="en-US" sz="2800" u="sng" dirty="0">
                <a:solidFill>
                  <a:srgbClr val="991A37"/>
                </a:solidFill>
                <a:latin typeface="Calibri" panose="020F0502020204030204" pitchFamily="34" charset="0"/>
                <a:ea typeface="Calibri" panose="020F0502020204030204" pitchFamily="34" charset="0"/>
                <a:cs typeface="Calibri" panose="020F0502020204030204" pitchFamily="34" charset="0"/>
              </a:rPr>
              <a:t>depends on the sample</a:t>
            </a:r>
          </a:p>
          <a:p>
            <a:pPr marL="457200" indent="-457200">
              <a:buFont typeface="Arial" panose="020B0604020202020204" pitchFamily="34" charset="0"/>
              <a:buChar char="•"/>
            </a:pPr>
            <a:endPar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US" sz="2800" b="1" dirty="0">
                <a:solidFill>
                  <a:schemeClr val="tx1"/>
                </a:solidFill>
                <a:latin typeface="Calibri" panose="020F0502020204030204" pitchFamily="34" charset="0"/>
                <a:ea typeface="Calibri" panose="020F0502020204030204" pitchFamily="34" charset="0"/>
                <a:cs typeface="Calibri" panose="020F0502020204030204" pitchFamily="34" charset="0"/>
              </a:rPr>
              <a:t>Depth in Sample</a:t>
            </a:r>
          </a:p>
          <a:p>
            <a:pPr marL="457200" indent="-457200">
              <a:buFont typeface="Arial" panose="020B0604020202020204" pitchFamily="34" charset="0"/>
              <a:buChar char="•"/>
            </a:pP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PL spectra show increasing NVC density with depth when Raman does not, so the </a:t>
            </a:r>
            <a:r>
              <a:rPr lang="en-US" sz="2800" u="sng" dirty="0">
                <a:solidFill>
                  <a:srgbClr val="991A37"/>
                </a:solidFill>
                <a:latin typeface="Calibri" panose="020F0502020204030204" pitchFamily="34" charset="0"/>
                <a:ea typeface="Calibri" panose="020F0502020204030204" pitchFamily="34" charset="0"/>
                <a:cs typeface="Calibri" panose="020F0502020204030204" pitchFamily="34" charset="0"/>
              </a:rPr>
              <a:t>data is inconclusive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7"/>
          <p:cNvSpPr txBox="1">
            <a:spLocks noGrp="1"/>
          </p:cNvSpPr>
          <p:nvPr>
            <p:ph type="title"/>
          </p:nvPr>
        </p:nvSpPr>
        <p:spPr>
          <a:xfrm>
            <a:off x="1499752" y="146850"/>
            <a:ext cx="7032300" cy="6558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b="1" dirty="0"/>
              <a:t>Future Work</a:t>
            </a:r>
            <a:endParaRPr b="1" dirty="0"/>
          </a:p>
        </p:txBody>
      </p:sp>
      <p:sp>
        <p:nvSpPr>
          <p:cNvPr id="133" name="Google Shape;133;p7"/>
          <p:cNvSpPr txBox="1">
            <a:spLocks noGrp="1"/>
          </p:cNvSpPr>
          <p:nvPr>
            <p:ph type="sldNum" idx="12"/>
          </p:nvPr>
        </p:nvSpPr>
        <p:spPr>
          <a:xfrm>
            <a:off x="1734925" y="6537551"/>
            <a:ext cx="8069700" cy="3186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15</a:t>
            </a:fld>
            <a:endParaRPr/>
          </a:p>
        </p:txBody>
      </p:sp>
      <p:sp>
        <p:nvSpPr>
          <p:cNvPr id="135" name="Google Shape;135;p7"/>
          <p:cNvSpPr txBox="1">
            <a:spLocks noGrp="1"/>
          </p:cNvSpPr>
          <p:nvPr>
            <p:ph type="sldNum" idx="12"/>
          </p:nvPr>
        </p:nvSpPr>
        <p:spPr>
          <a:xfrm>
            <a:off x="1634341" y="6537551"/>
            <a:ext cx="8069700" cy="3186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050" b="0" i="0" u="none" strike="noStrike" cap="none" dirty="0">
                <a:solidFill>
                  <a:schemeClr val="dk1"/>
                </a:solidFill>
                <a:latin typeface="Calibri"/>
                <a:ea typeface="Calibri"/>
                <a:cs typeface="Calibri"/>
                <a:sym typeface="Calibri"/>
              </a:rPr>
              <a:t>Acknowledgement: This material is based upon work primarily supported by the National Science Foundation  under award </a:t>
            </a:r>
            <a:r>
              <a:rPr lang="en-US" sz="800" b="0" i="0" u="none" strike="noStrike" cap="none" dirty="0">
                <a:solidFill>
                  <a:schemeClr val="dk1"/>
                </a:solidFill>
                <a:latin typeface="Calibri"/>
                <a:ea typeface="Calibri"/>
                <a:cs typeface="Calibri"/>
                <a:sym typeface="Calibri"/>
              </a:rPr>
              <a:t>No.ECCS-2025490.</a:t>
            </a:r>
            <a:endParaRPr sz="1200" b="0" i="0" u="none" strike="noStrike" cap="none" dirty="0">
              <a:solidFill>
                <a:schemeClr val="dk1"/>
              </a:solidFill>
              <a:latin typeface="Calibri"/>
              <a:ea typeface="Calibri"/>
              <a:cs typeface="Calibri"/>
              <a:sym typeface="Calibri"/>
            </a:endParaRPr>
          </a:p>
        </p:txBody>
      </p:sp>
      <p:sp>
        <p:nvSpPr>
          <p:cNvPr id="4" name="TextBox 3">
            <a:extLst>
              <a:ext uri="{FF2B5EF4-FFF2-40B4-BE49-F238E27FC236}">
                <a16:creationId xmlns:a16="http://schemas.microsoft.com/office/drawing/2014/main" id="{185A3D48-B517-AF54-CD51-C98D5D708351}"/>
              </a:ext>
            </a:extLst>
          </p:cNvPr>
          <p:cNvSpPr txBox="1"/>
          <p:nvPr/>
        </p:nvSpPr>
        <p:spPr>
          <a:xfrm>
            <a:off x="820605" y="1775948"/>
            <a:ext cx="5425606" cy="2677656"/>
          </a:xfrm>
          <a:prstGeom prst="rect">
            <a:avLst/>
          </a:prstGeom>
          <a:noFill/>
        </p:spPr>
        <p:txBody>
          <a:bodyPr wrap="square" rtlCol="0">
            <a:spAutoFit/>
          </a:bodyPr>
          <a:lstStyle/>
          <a:p>
            <a:pPr algn="ct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We want to investigate the ratio of NV</a:t>
            </a:r>
            <a:r>
              <a:rPr lang="en-US" sz="28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0</a:t>
            </a: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 and NV</a:t>
            </a:r>
            <a:r>
              <a:rPr lang="en-US" sz="28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a:t>
            </a: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 using just the micro-Raman grating spectrometer.</a:t>
            </a:r>
          </a:p>
          <a:p>
            <a:pPr algn="ctr"/>
            <a:endPar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We are waiting on a blue (~450 nm) laser to do this.</a:t>
            </a:r>
          </a:p>
        </p:txBody>
      </p:sp>
      <p:pic>
        <p:nvPicPr>
          <p:cNvPr id="6" name="Picture 5" descr="Dual excitation protocol workflow. DEP requires two initial measurements taken with &lt;470 nm and 480–570 nm to obtain reference NV0 and mixed NV0/NV− spectra. Background signals must be removed from the two measurements before normalization between 550 and 600 nm. Once normalized, the difference between the signals can be calculated to obtain the NV− reference spectrum. After both reference spectra are determined, they can be used to fit data to determine the relative contribution of each charge state. Refer to the image caption for details.">
            <a:extLst>
              <a:ext uri="{FF2B5EF4-FFF2-40B4-BE49-F238E27FC236}">
                <a16:creationId xmlns:a16="http://schemas.microsoft.com/office/drawing/2014/main" id="{AAFB62B8-463E-B94A-5DD7-213182C7550F}"/>
              </a:ext>
            </a:extLst>
          </p:cNvPr>
          <p:cNvPicPr>
            <a:picLocks noChangeAspect="1"/>
          </p:cNvPicPr>
          <p:nvPr/>
        </p:nvPicPr>
        <p:blipFill>
          <a:blip r:embed="rId3"/>
          <a:stretch>
            <a:fillRect/>
          </a:stretch>
        </p:blipFill>
        <p:spPr>
          <a:xfrm>
            <a:off x="7010861" y="1082301"/>
            <a:ext cx="4884412" cy="5175599"/>
          </a:xfrm>
          <a:prstGeom prst="rect">
            <a:avLst/>
          </a:prstGeom>
        </p:spPr>
      </p:pic>
      <p:sp>
        <p:nvSpPr>
          <p:cNvPr id="10" name="TextBox 9">
            <a:extLst>
              <a:ext uri="{FF2B5EF4-FFF2-40B4-BE49-F238E27FC236}">
                <a16:creationId xmlns:a16="http://schemas.microsoft.com/office/drawing/2014/main" id="{D5CA0543-B226-404A-2EB5-27D227EAF9AD}"/>
              </a:ext>
            </a:extLst>
          </p:cNvPr>
          <p:cNvSpPr txBox="1"/>
          <p:nvPr/>
        </p:nvSpPr>
        <p:spPr>
          <a:xfrm>
            <a:off x="479312" y="5426903"/>
            <a:ext cx="6108192" cy="830997"/>
          </a:xfrm>
          <a:prstGeom prst="rect">
            <a:avLst/>
          </a:prstGeom>
          <a:noFill/>
        </p:spPr>
        <p:txBody>
          <a:bodyPr wrap="square">
            <a:spAutoFit/>
          </a:bodyPr>
          <a:lstStyle/>
          <a:p>
            <a:r>
              <a:rPr lang="en-US" sz="1200" baseline="30000" dirty="0">
                <a:latin typeface="Calibri" panose="020F0502020204030204" pitchFamily="34" charset="0"/>
                <a:ea typeface="Calibri" panose="020F0502020204030204" pitchFamily="34" charset="0"/>
                <a:cs typeface="Calibri" panose="020F0502020204030204" pitchFamily="34" charset="0"/>
              </a:rPr>
              <a:t>8</a:t>
            </a:r>
            <a:r>
              <a:rPr lang="en-US" sz="1200" dirty="0">
                <a:latin typeface="Calibri" panose="020F0502020204030204" pitchFamily="34" charset="0"/>
                <a:ea typeface="Calibri" panose="020F0502020204030204" pitchFamily="34" charset="0"/>
                <a:cs typeface="Calibri" panose="020F0502020204030204" pitchFamily="34" charset="0"/>
              </a:rPr>
              <a:t> G., D.J. McCloskey, A. Mameli, A.J. Healey, C. </a:t>
            </a:r>
            <a:r>
              <a:rPr lang="en-US" sz="1200" dirty="0" err="1">
                <a:latin typeface="Calibri" panose="020F0502020204030204" pitchFamily="34" charset="0"/>
                <a:ea typeface="Calibri" panose="020F0502020204030204" pitchFamily="34" charset="0"/>
                <a:cs typeface="Calibri" panose="020F0502020204030204" pitchFamily="34" charset="0"/>
              </a:rPr>
              <a:t>PattinsoThalassinosn</a:t>
            </a:r>
            <a:r>
              <a:rPr lang="en-US" sz="1200" dirty="0">
                <a:latin typeface="Calibri" panose="020F0502020204030204" pitchFamily="34" charset="0"/>
                <a:ea typeface="Calibri" panose="020F0502020204030204" pitchFamily="34" charset="0"/>
                <a:cs typeface="Calibri" panose="020F0502020204030204" pitchFamily="34" charset="0"/>
              </a:rPr>
              <a:t>, D. Simpson, B.C. Gibson, A. Stacey, N. </a:t>
            </a:r>
            <a:r>
              <a:rPr lang="en-US" sz="1200" dirty="0" err="1">
                <a:latin typeface="Calibri" panose="020F0502020204030204" pitchFamily="34" charset="0"/>
                <a:ea typeface="Calibri" panose="020F0502020204030204" pitchFamily="34" charset="0"/>
                <a:cs typeface="Calibri" panose="020F0502020204030204" pitchFamily="34" charset="0"/>
              </a:rPr>
              <a:t>Dontschuk</a:t>
            </a:r>
            <a:r>
              <a:rPr lang="en-US" sz="1200" dirty="0">
                <a:latin typeface="Calibri" panose="020F0502020204030204" pitchFamily="34" charset="0"/>
                <a:ea typeface="Calibri" panose="020F0502020204030204" pitchFamily="34" charset="0"/>
                <a:cs typeface="Calibri" panose="020F0502020204030204" pitchFamily="34" charset="0"/>
              </a:rPr>
              <a:t>, and P. Reineck, “Robust Quantification of the Diamond Nitrogen-vacancy Center Charge State via Photoluminescence Spectroscopy,” APL Photonics </a:t>
            </a:r>
            <a:r>
              <a:rPr lang="en-US" sz="1200" b="1" dirty="0">
                <a:latin typeface="Calibri" panose="020F0502020204030204" pitchFamily="34" charset="0"/>
                <a:ea typeface="Calibri" panose="020F0502020204030204" pitchFamily="34" charset="0"/>
                <a:cs typeface="Calibri" panose="020F0502020204030204" pitchFamily="34" charset="0"/>
              </a:rPr>
              <a:t>10</a:t>
            </a:r>
            <a:r>
              <a:rPr lang="en-US" sz="1200" dirty="0">
                <a:latin typeface="Calibri" panose="020F0502020204030204" pitchFamily="34" charset="0"/>
                <a:ea typeface="Calibri" panose="020F0502020204030204" pitchFamily="34" charset="0"/>
                <a:cs typeface="Calibri" panose="020F0502020204030204" pitchFamily="34" charset="0"/>
              </a:rPr>
              <a:t>(10), (2025).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6E4666CC-A897-BC0F-1D13-257D228CAC1E}"/>
            </a:ext>
          </a:extLst>
        </p:cNvPr>
        <p:cNvGrpSpPr/>
        <p:nvPr/>
      </p:nvGrpSpPr>
      <p:grpSpPr>
        <a:xfrm>
          <a:off x="0" y="0"/>
          <a:ext cx="0" cy="0"/>
          <a:chOff x="0" y="0"/>
          <a:chExt cx="0" cy="0"/>
        </a:xfrm>
      </p:grpSpPr>
      <p:sp>
        <p:nvSpPr>
          <p:cNvPr id="140" name="Google Shape;140;g35a937fd4da_0_1">
            <a:extLst>
              <a:ext uri="{FF2B5EF4-FFF2-40B4-BE49-F238E27FC236}">
                <a16:creationId xmlns:a16="http://schemas.microsoft.com/office/drawing/2014/main" id="{99F7063E-891B-351B-C488-89FB04C54B8B}"/>
              </a:ext>
            </a:extLst>
          </p:cNvPr>
          <p:cNvSpPr txBox="1">
            <a:spLocks noGrp="1"/>
          </p:cNvSpPr>
          <p:nvPr>
            <p:ph type="title"/>
          </p:nvPr>
        </p:nvSpPr>
        <p:spPr>
          <a:xfrm>
            <a:off x="1499752" y="146850"/>
            <a:ext cx="7032300" cy="655800"/>
          </a:xfrm>
          <a:prstGeom prst="rect">
            <a:avLst/>
          </a:prstGeom>
          <a:noFill/>
          <a:ln>
            <a:noFill/>
          </a:ln>
        </p:spPr>
        <p:txBody>
          <a:bodyPr spcFirstLastPara="1" wrap="square" lIns="91425" tIns="45700" rIns="91425" bIns="45700" anchor="ctr" anchorCtr="0">
            <a:normAutofit fontScale="90000"/>
          </a:bodyPr>
          <a:lstStyle/>
          <a:p>
            <a:pPr marL="0" lvl="0" indent="0" algn="l" rtl="0">
              <a:spcBef>
                <a:spcPts val="0"/>
              </a:spcBef>
              <a:spcAft>
                <a:spcPts val="0"/>
              </a:spcAft>
              <a:buClr>
                <a:schemeClr val="dk1"/>
              </a:buClr>
              <a:buSzPct val="100000"/>
              <a:buFont typeface="Calibri"/>
              <a:buNone/>
            </a:pPr>
            <a:r>
              <a:rPr lang="en-US" b="1" dirty="0"/>
              <a:t>Works Cited</a:t>
            </a:r>
            <a:endParaRPr b="1" dirty="0"/>
          </a:p>
        </p:txBody>
      </p:sp>
      <p:sp>
        <p:nvSpPr>
          <p:cNvPr id="141" name="Google Shape;141;g35a937fd4da_0_1">
            <a:extLst>
              <a:ext uri="{FF2B5EF4-FFF2-40B4-BE49-F238E27FC236}">
                <a16:creationId xmlns:a16="http://schemas.microsoft.com/office/drawing/2014/main" id="{46311ED5-8A18-F166-7780-F05193DB4960}"/>
              </a:ext>
            </a:extLst>
          </p:cNvPr>
          <p:cNvSpPr txBox="1">
            <a:spLocks noGrp="1"/>
          </p:cNvSpPr>
          <p:nvPr>
            <p:ph type="sldNum" idx="12"/>
          </p:nvPr>
        </p:nvSpPr>
        <p:spPr>
          <a:xfrm>
            <a:off x="1734925" y="6537551"/>
            <a:ext cx="8069700" cy="3186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16</a:t>
            </a:fld>
            <a:endParaRPr/>
          </a:p>
        </p:txBody>
      </p:sp>
      <p:sp>
        <p:nvSpPr>
          <p:cNvPr id="143" name="Google Shape;143;g35a937fd4da_0_1">
            <a:extLst>
              <a:ext uri="{FF2B5EF4-FFF2-40B4-BE49-F238E27FC236}">
                <a16:creationId xmlns:a16="http://schemas.microsoft.com/office/drawing/2014/main" id="{CAA6A33E-C583-23E4-2805-A1FE3C31EAC4}"/>
              </a:ext>
            </a:extLst>
          </p:cNvPr>
          <p:cNvSpPr txBox="1">
            <a:spLocks noGrp="1"/>
          </p:cNvSpPr>
          <p:nvPr>
            <p:ph type="sldNum" idx="12"/>
          </p:nvPr>
        </p:nvSpPr>
        <p:spPr>
          <a:xfrm>
            <a:off x="1661773" y="6537551"/>
            <a:ext cx="8069700" cy="3186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050" b="0" i="0" u="none" strike="noStrike" cap="none" dirty="0">
                <a:solidFill>
                  <a:schemeClr val="dk1"/>
                </a:solidFill>
                <a:latin typeface="Calibri"/>
                <a:ea typeface="Calibri"/>
                <a:cs typeface="Calibri"/>
                <a:sym typeface="Calibri"/>
              </a:rPr>
              <a:t>Acknowledgement: This material is based upon work primarily supported by the National Science Foundation  under award </a:t>
            </a:r>
            <a:r>
              <a:rPr lang="en-US" sz="800" b="0" i="0" u="none" strike="noStrike" cap="none" dirty="0">
                <a:solidFill>
                  <a:schemeClr val="dk1"/>
                </a:solidFill>
                <a:latin typeface="Calibri"/>
                <a:ea typeface="Calibri"/>
                <a:cs typeface="Calibri"/>
                <a:sym typeface="Calibri"/>
              </a:rPr>
              <a:t>No.ECCS-2025490.</a:t>
            </a:r>
            <a:endParaRPr sz="1200" b="0" i="0" u="none" strike="noStrike" cap="none" dirty="0">
              <a:solidFill>
                <a:schemeClr val="dk1"/>
              </a:solidFill>
              <a:latin typeface="Calibri"/>
              <a:ea typeface="Calibri"/>
              <a:cs typeface="Calibri"/>
              <a:sym typeface="Calibri"/>
            </a:endParaRPr>
          </a:p>
        </p:txBody>
      </p:sp>
      <p:sp>
        <p:nvSpPr>
          <p:cNvPr id="2" name="TextBox 1">
            <a:extLst>
              <a:ext uri="{FF2B5EF4-FFF2-40B4-BE49-F238E27FC236}">
                <a16:creationId xmlns:a16="http://schemas.microsoft.com/office/drawing/2014/main" id="{036653CC-DD5F-FA55-5FB1-53E995C08A8D}"/>
              </a:ext>
            </a:extLst>
          </p:cNvPr>
          <p:cNvSpPr txBox="1"/>
          <p:nvPr/>
        </p:nvSpPr>
        <p:spPr>
          <a:xfrm>
            <a:off x="233362" y="992444"/>
            <a:ext cx="11725275" cy="5355312"/>
          </a:xfrm>
          <a:prstGeom prst="rect">
            <a:avLst/>
          </a:prstGeom>
          <a:noFill/>
        </p:spPr>
        <p:txBody>
          <a:bodyPr wrap="square" rtlCol="0">
            <a:spAutoFit/>
          </a:bodyPr>
          <a:lstStyle/>
          <a:p>
            <a:r>
              <a:rPr lang="en-US" sz="1800" baseline="30000" dirty="0">
                <a:latin typeface="Calibri" panose="020F0502020204030204" pitchFamily="34" charset="0"/>
                <a:ea typeface="Calibri" panose="020F0502020204030204" pitchFamily="34" charset="0"/>
                <a:cs typeface="Calibri" panose="020F0502020204030204" pitchFamily="34" charset="0"/>
              </a:rPr>
              <a:t>1</a:t>
            </a:r>
            <a:r>
              <a:rPr lang="en-US" sz="1800" dirty="0">
                <a:latin typeface="Calibri" panose="020F0502020204030204" pitchFamily="34" charset="0"/>
                <a:ea typeface="Calibri" panose="020F0502020204030204" pitchFamily="34" charset="0"/>
                <a:cs typeface="Calibri" panose="020F0502020204030204" pitchFamily="34" charset="0"/>
              </a:rPr>
              <a:t> T. Wogan, and P. Allen, “Putting a New Spin on Things,” Chemistry World, (2017).</a:t>
            </a:r>
          </a:p>
          <a:p>
            <a:endParaRPr lang="en-US" sz="1800" baseline="30000" dirty="0">
              <a:latin typeface="Calibri" panose="020F0502020204030204" pitchFamily="34" charset="0"/>
              <a:ea typeface="Calibri" panose="020F0502020204030204" pitchFamily="34" charset="0"/>
              <a:cs typeface="Calibri" panose="020F0502020204030204" pitchFamily="34" charset="0"/>
            </a:endParaRPr>
          </a:p>
          <a:p>
            <a:r>
              <a:rPr lang="en-US" sz="1800" baseline="30000" dirty="0">
                <a:latin typeface="Calibri" panose="020F0502020204030204" pitchFamily="34" charset="0"/>
                <a:ea typeface="Calibri" panose="020F0502020204030204" pitchFamily="34" charset="0"/>
                <a:cs typeface="Calibri" panose="020F0502020204030204" pitchFamily="34" charset="0"/>
              </a:rPr>
              <a:t>2</a:t>
            </a:r>
            <a:r>
              <a:rPr lang="en-US" sz="1800" dirty="0">
                <a:latin typeface="Calibri" panose="020F0502020204030204" pitchFamily="34" charset="0"/>
                <a:ea typeface="Calibri" panose="020F0502020204030204" pitchFamily="34" charset="0"/>
                <a:cs typeface="Calibri" panose="020F0502020204030204" pitchFamily="34" charset="0"/>
              </a:rPr>
              <a:t> Quantum Brilliance, “Quantum Brilliance,” Quantum Brilliance, (2026).</a:t>
            </a:r>
          </a:p>
          <a:p>
            <a:endParaRPr lang="en-US" sz="1800" baseline="30000" dirty="0">
              <a:latin typeface="Calibri" panose="020F0502020204030204" pitchFamily="34" charset="0"/>
              <a:ea typeface="Calibri" panose="020F0502020204030204" pitchFamily="34" charset="0"/>
              <a:cs typeface="Calibri" panose="020F0502020204030204" pitchFamily="34" charset="0"/>
            </a:endParaRPr>
          </a:p>
          <a:p>
            <a:r>
              <a:rPr lang="en-US" sz="1800" baseline="30000" dirty="0">
                <a:latin typeface="Calibri" panose="020F0502020204030204" pitchFamily="34" charset="0"/>
                <a:ea typeface="Calibri" panose="020F0502020204030204" pitchFamily="34" charset="0"/>
                <a:cs typeface="Calibri" panose="020F0502020204030204" pitchFamily="34" charset="0"/>
              </a:rPr>
              <a:t>3</a:t>
            </a:r>
            <a:r>
              <a:rPr lang="en-US" sz="1800" dirty="0">
                <a:latin typeface="Calibri" panose="020F0502020204030204" pitchFamily="34" charset="0"/>
                <a:ea typeface="Calibri" panose="020F0502020204030204" pitchFamily="34" charset="0"/>
                <a:cs typeface="Calibri" panose="020F0502020204030204" pitchFamily="34" charset="0"/>
              </a:rPr>
              <a:t> Eyring Materials Center, “Raman Spectrometer (Custom Built Multi-Wavelengths),” </a:t>
            </a:r>
            <a:r>
              <a:rPr lang="en-US" sz="1800" dirty="0" err="1">
                <a:latin typeface="Calibri" panose="020F0502020204030204" pitchFamily="34" charset="0"/>
                <a:ea typeface="Calibri" panose="020F0502020204030204" pitchFamily="34" charset="0"/>
                <a:cs typeface="Calibri" panose="020F0502020204030204" pitchFamily="34" charset="0"/>
              </a:rPr>
              <a:t>Asu.Edu</a:t>
            </a:r>
            <a:r>
              <a:rPr lang="en-US" sz="1800" dirty="0">
                <a:latin typeface="Calibri" panose="020F0502020204030204" pitchFamily="34" charset="0"/>
                <a:ea typeface="Calibri" panose="020F0502020204030204" pitchFamily="34" charset="0"/>
                <a:cs typeface="Calibri" panose="020F0502020204030204" pitchFamily="34" charset="0"/>
              </a:rPr>
              <a:t>, (2025).</a:t>
            </a:r>
          </a:p>
          <a:p>
            <a:endParaRPr lang="en-US" sz="1800" dirty="0">
              <a:latin typeface="Calibri" panose="020F0502020204030204" pitchFamily="34" charset="0"/>
              <a:ea typeface="Calibri" panose="020F0502020204030204" pitchFamily="34" charset="0"/>
              <a:cs typeface="Calibri" panose="020F0502020204030204" pitchFamily="34" charset="0"/>
            </a:endParaRPr>
          </a:p>
          <a:p>
            <a:r>
              <a:rPr lang="en-US" sz="1800" baseline="30000" dirty="0">
                <a:latin typeface="Calibri" panose="020F0502020204030204" pitchFamily="34" charset="0"/>
                <a:ea typeface="Calibri" panose="020F0502020204030204" pitchFamily="34" charset="0"/>
                <a:cs typeface="Calibri" panose="020F0502020204030204" pitchFamily="34" charset="0"/>
              </a:rPr>
              <a:t>4</a:t>
            </a:r>
            <a:r>
              <a:rPr lang="en-US" sz="1800" dirty="0">
                <a:latin typeface="Calibri" panose="020F0502020204030204" pitchFamily="34" charset="0"/>
                <a:ea typeface="Calibri" panose="020F0502020204030204" pitchFamily="34" charset="0"/>
                <a:cs typeface="Calibri" panose="020F0502020204030204" pitchFamily="34" charset="0"/>
              </a:rPr>
              <a:t> F. Zhao, Y. He, B. Huang, T. Zhang, and H. Zhu, “A Review of Diamond Materials and Applications in Power Semiconductor Devices,” Materials </a:t>
            </a:r>
            <a:r>
              <a:rPr lang="en-US" sz="1800" b="1" dirty="0">
                <a:latin typeface="Calibri" panose="020F0502020204030204" pitchFamily="34" charset="0"/>
                <a:ea typeface="Calibri" panose="020F0502020204030204" pitchFamily="34" charset="0"/>
                <a:cs typeface="Calibri" panose="020F0502020204030204" pitchFamily="34" charset="0"/>
              </a:rPr>
              <a:t>17</a:t>
            </a:r>
            <a:r>
              <a:rPr lang="en-US" sz="1800" dirty="0">
                <a:latin typeface="Calibri" panose="020F0502020204030204" pitchFamily="34" charset="0"/>
                <a:ea typeface="Calibri" panose="020F0502020204030204" pitchFamily="34" charset="0"/>
                <a:cs typeface="Calibri" panose="020F0502020204030204" pitchFamily="34" charset="0"/>
              </a:rPr>
              <a:t>(14), 3437–3437 (2024).</a:t>
            </a:r>
          </a:p>
          <a:p>
            <a:endParaRPr lang="en-US" sz="1800" dirty="0">
              <a:latin typeface="Calibri" panose="020F0502020204030204" pitchFamily="34" charset="0"/>
              <a:ea typeface="Calibri" panose="020F0502020204030204" pitchFamily="34" charset="0"/>
              <a:cs typeface="Calibri" panose="020F0502020204030204" pitchFamily="34" charset="0"/>
            </a:endParaRPr>
          </a:p>
          <a:p>
            <a:r>
              <a:rPr lang="en-US" sz="1800" baseline="30000" dirty="0">
                <a:latin typeface="Calibri" panose="020F0502020204030204" pitchFamily="34" charset="0"/>
                <a:ea typeface="Calibri" panose="020F0502020204030204" pitchFamily="34" charset="0"/>
                <a:cs typeface="Calibri" panose="020F0502020204030204" pitchFamily="34" charset="0"/>
              </a:rPr>
              <a:t>5</a:t>
            </a:r>
            <a:r>
              <a:rPr lang="en-US" sz="1800" dirty="0">
                <a:latin typeface="Calibri" panose="020F0502020204030204" pitchFamily="34" charset="0"/>
                <a:ea typeface="Calibri" panose="020F0502020204030204" pitchFamily="34" charset="0"/>
                <a:cs typeface="Calibri" panose="020F0502020204030204" pitchFamily="34" charset="0"/>
              </a:rPr>
              <a:t> S. Arya, “Quantum Sensing 101: The Nitrogen-Vacancy Center in Diamond,” Medium, (2025).</a:t>
            </a:r>
          </a:p>
          <a:p>
            <a:endParaRPr lang="en-US" sz="1800" dirty="0">
              <a:latin typeface="Calibri" panose="020F0502020204030204" pitchFamily="34" charset="0"/>
              <a:ea typeface="Calibri" panose="020F0502020204030204" pitchFamily="34" charset="0"/>
              <a:cs typeface="Calibri" panose="020F0502020204030204" pitchFamily="34" charset="0"/>
            </a:endParaRPr>
          </a:p>
          <a:p>
            <a:r>
              <a:rPr lang="en-US" sz="1800" baseline="30000" dirty="0">
                <a:latin typeface="Calibri" panose="020F0502020204030204" pitchFamily="34" charset="0"/>
                <a:ea typeface="Calibri" panose="020F0502020204030204" pitchFamily="34" charset="0"/>
                <a:cs typeface="Calibri" panose="020F0502020204030204" pitchFamily="34" charset="0"/>
              </a:rPr>
              <a:t>6</a:t>
            </a:r>
            <a:r>
              <a:rPr lang="en-US" sz="1800" dirty="0">
                <a:latin typeface="Calibri" panose="020F0502020204030204" pitchFamily="34" charset="0"/>
                <a:ea typeface="Calibri" panose="020F0502020204030204" pitchFamily="34" charset="0"/>
                <a:cs typeface="Calibri" panose="020F0502020204030204" pitchFamily="34" charset="0"/>
              </a:rPr>
              <a:t> M.H. Wong, O. Bierwagen, R.J. Kaplar, and H. Umezawa, “Ultrawide-bandgap semiconductors: An overview,” Journal of Materials Research </a:t>
            </a:r>
            <a:r>
              <a:rPr lang="en-US" sz="1800" b="1" dirty="0">
                <a:latin typeface="Calibri" panose="020F0502020204030204" pitchFamily="34" charset="0"/>
                <a:ea typeface="Calibri" panose="020F0502020204030204" pitchFamily="34" charset="0"/>
                <a:cs typeface="Calibri" panose="020F0502020204030204" pitchFamily="34" charset="0"/>
              </a:rPr>
              <a:t>36</a:t>
            </a:r>
            <a:r>
              <a:rPr lang="en-US" sz="1800" dirty="0">
                <a:latin typeface="Calibri" panose="020F0502020204030204" pitchFamily="34" charset="0"/>
                <a:ea typeface="Calibri" panose="020F0502020204030204" pitchFamily="34" charset="0"/>
                <a:cs typeface="Calibri" panose="020F0502020204030204" pitchFamily="34" charset="0"/>
              </a:rPr>
              <a:t>(23), 4601–4615 (2021).</a:t>
            </a:r>
          </a:p>
          <a:p>
            <a:endParaRPr lang="en-US" sz="1800" baseline="30000" dirty="0">
              <a:latin typeface="Calibri" panose="020F0502020204030204" pitchFamily="34" charset="0"/>
              <a:ea typeface="Calibri" panose="020F0502020204030204" pitchFamily="34" charset="0"/>
              <a:cs typeface="Calibri" panose="020F0502020204030204" pitchFamily="34" charset="0"/>
            </a:endParaRPr>
          </a:p>
          <a:p>
            <a:r>
              <a:rPr lang="en-US" sz="1800" baseline="30000" dirty="0">
                <a:latin typeface="Calibri" panose="020F0502020204030204" pitchFamily="34" charset="0"/>
                <a:ea typeface="Calibri" panose="020F0502020204030204" pitchFamily="34" charset="0"/>
                <a:cs typeface="Calibri" panose="020F0502020204030204" pitchFamily="34" charset="0"/>
              </a:rPr>
              <a:t>7</a:t>
            </a:r>
            <a:r>
              <a:rPr lang="en-US" sz="1800" dirty="0">
                <a:latin typeface="Calibri" panose="020F0502020204030204" pitchFamily="34" charset="0"/>
                <a:ea typeface="Calibri" panose="020F0502020204030204" pitchFamily="34" charset="0"/>
                <a:cs typeface="Calibri" panose="020F0502020204030204" pitchFamily="34" charset="0"/>
              </a:rPr>
              <a:t> A. Haque, and S. Sumaiya, “An Overview on the Formation and Processing of Nitrogen-Vacancy Photonic Centers in Diamond by Ion Implantation,” Journal of Manufacturing and Materials Processing (JMMP) </a:t>
            </a:r>
            <a:r>
              <a:rPr lang="en-US" sz="1800" b="1" dirty="0">
                <a:latin typeface="Calibri" panose="020F0502020204030204" pitchFamily="34" charset="0"/>
                <a:ea typeface="Calibri" panose="020F0502020204030204" pitchFamily="34" charset="0"/>
                <a:cs typeface="Calibri" panose="020F0502020204030204" pitchFamily="34" charset="0"/>
              </a:rPr>
              <a:t>1</a:t>
            </a:r>
            <a:r>
              <a:rPr lang="en-US" sz="1800" dirty="0">
                <a:latin typeface="Calibri" panose="020F0502020204030204" pitchFamily="34" charset="0"/>
                <a:ea typeface="Calibri" panose="020F0502020204030204" pitchFamily="34" charset="0"/>
                <a:cs typeface="Calibri" panose="020F0502020204030204" pitchFamily="34" charset="0"/>
              </a:rPr>
              <a:t>(1), 6 (2017).</a:t>
            </a:r>
          </a:p>
          <a:p>
            <a:endParaRPr lang="en-US" sz="1800" dirty="0">
              <a:latin typeface="Calibri" panose="020F0502020204030204" pitchFamily="34" charset="0"/>
              <a:ea typeface="Calibri" panose="020F0502020204030204" pitchFamily="34" charset="0"/>
              <a:cs typeface="Calibri" panose="020F0502020204030204" pitchFamily="34" charset="0"/>
            </a:endParaRPr>
          </a:p>
          <a:p>
            <a:r>
              <a:rPr lang="en-US" sz="1800" baseline="30000" dirty="0">
                <a:latin typeface="Calibri" panose="020F0502020204030204" pitchFamily="34" charset="0"/>
                <a:ea typeface="Calibri" panose="020F0502020204030204" pitchFamily="34" charset="0"/>
                <a:cs typeface="Calibri" panose="020F0502020204030204" pitchFamily="34" charset="0"/>
              </a:rPr>
              <a:t>8</a:t>
            </a:r>
            <a:r>
              <a:rPr lang="en-US" sz="1800" dirty="0">
                <a:latin typeface="Calibri" panose="020F0502020204030204" pitchFamily="34" charset="0"/>
                <a:ea typeface="Calibri" panose="020F0502020204030204" pitchFamily="34" charset="0"/>
                <a:cs typeface="Calibri" panose="020F0502020204030204" pitchFamily="34" charset="0"/>
              </a:rPr>
              <a:t> G. </a:t>
            </a:r>
            <a:r>
              <a:rPr lang="en-US" sz="1800" dirty="0" err="1">
                <a:latin typeface="Calibri" panose="020F0502020204030204" pitchFamily="34" charset="0"/>
                <a:ea typeface="Calibri" panose="020F0502020204030204" pitchFamily="34" charset="0"/>
                <a:cs typeface="Calibri" panose="020F0502020204030204" pitchFamily="34" charset="0"/>
              </a:rPr>
              <a:t>Thalassinos</a:t>
            </a:r>
            <a:r>
              <a:rPr lang="en-US" sz="1800" dirty="0">
                <a:latin typeface="Calibri" panose="020F0502020204030204" pitchFamily="34" charset="0"/>
                <a:ea typeface="Calibri" panose="020F0502020204030204" pitchFamily="34" charset="0"/>
                <a:cs typeface="Calibri" panose="020F0502020204030204" pitchFamily="34" charset="0"/>
              </a:rPr>
              <a:t>, D.J. McCloskey, A. Mameli, A.J. Healey, C. Pattinson, D. Simpson, B.C. Gibson, A. Stacey, N. </a:t>
            </a:r>
            <a:r>
              <a:rPr lang="en-US" sz="1800" dirty="0" err="1">
                <a:latin typeface="Calibri" panose="020F0502020204030204" pitchFamily="34" charset="0"/>
                <a:ea typeface="Calibri" panose="020F0502020204030204" pitchFamily="34" charset="0"/>
                <a:cs typeface="Calibri" panose="020F0502020204030204" pitchFamily="34" charset="0"/>
              </a:rPr>
              <a:t>Dontschuk</a:t>
            </a:r>
            <a:r>
              <a:rPr lang="en-US" sz="1800" dirty="0">
                <a:latin typeface="Calibri" panose="020F0502020204030204" pitchFamily="34" charset="0"/>
                <a:ea typeface="Calibri" panose="020F0502020204030204" pitchFamily="34" charset="0"/>
                <a:cs typeface="Calibri" panose="020F0502020204030204" pitchFamily="34" charset="0"/>
              </a:rPr>
              <a:t>, and P. Reineck, “Robust Quantification of the Diamond Nitrogen-vacancy Center Charge State via Photoluminescence Spectroscopy,” APL Photonics </a:t>
            </a:r>
            <a:r>
              <a:rPr lang="en-US" sz="1800" b="1" dirty="0">
                <a:latin typeface="Calibri" panose="020F0502020204030204" pitchFamily="34" charset="0"/>
                <a:ea typeface="Calibri" panose="020F0502020204030204" pitchFamily="34" charset="0"/>
                <a:cs typeface="Calibri" panose="020F0502020204030204" pitchFamily="34" charset="0"/>
              </a:rPr>
              <a:t>10</a:t>
            </a:r>
            <a:r>
              <a:rPr lang="en-US" sz="1800" dirty="0">
                <a:latin typeface="Calibri" panose="020F0502020204030204" pitchFamily="34" charset="0"/>
                <a:ea typeface="Calibri" panose="020F0502020204030204" pitchFamily="34" charset="0"/>
                <a:cs typeface="Calibri" panose="020F0502020204030204" pitchFamily="34" charset="0"/>
              </a:rPr>
              <a:t>(10), (2025).</a:t>
            </a:r>
          </a:p>
        </p:txBody>
      </p:sp>
    </p:spTree>
    <p:extLst>
      <p:ext uri="{BB962C8B-B14F-4D97-AF65-F5344CB8AC3E}">
        <p14:creationId xmlns:p14="http://schemas.microsoft.com/office/powerpoint/2010/main" val="34470850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g35a937fd4da_0_1"/>
          <p:cNvSpPr txBox="1">
            <a:spLocks noGrp="1"/>
          </p:cNvSpPr>
          <p:nvPr>
            <p:ph type="title"/>
          </p:nvPr>
        </p:nvSpPr>
        <p:spPr>
          <a:xfrm>
            <a:off x="1499752" y="146850"/>
            <a:ext cx="7032300" cy="655800"/>
          </a:xfrm>
          <a:prstGeom prst="rect">
            <a:avLst/>
          </a:prstGeom>
          <a:noFill/>
          <a:ln>
            <a:noFill/>
          </a:ln>
        </p:spPr>
        <p:txBody>
          <a:bodyPr spcFirstLastPara="1" wrap="square" lIns="91425" tIns="45700" rIns="91425" bIns="45700" anchor="ctr" anchorCtr="0">
            <a:noAutofit/>
          </a:bodyPr>
          <a:lstStyle/>
          <a:p>
            <a:pPr lvl="0">
              <a:buSzPct val="100000"/>
            </a:pPr>
            <a:r>
              <a:rPr lang="en-US" sz="2400" b="1" dirty="0"/>
              <a:t>Acknowledgements </a:t>
            </a:r>
            <a:br>
              <a:rPr lang="en-US" sz="2400" b="1" dirty="0"/>
            </a:br>
            <a:r>
              <a:rPr lang="en-US" sz="2400" b="1" dirty="0"/>
              <a:t>&amp; Contact Information</a:t>
            </a:r>
            <a:endParaRPr sz="2400" b="1" dirty="0"/>
          </a:p>
        </p:txBody>
      </p:sp>
      <p:sp>
        <p:nvSpPr>
          <p:cNvPr id="141" name="Google Shape;141;g35a937fd4da_0_1"/>
          <p:cNvSpPr txBox="1">
            <a:spLocks noGrp="1"/>
          </p:cNvSpPr>
          <p:nvPr>
            <p:ph type="sldNum" idx="12"/>
          </p:nvPr>
        </p:nvSpPr>
        <p:spPr>
          <a:xfrm>
            <a:off x="1734925" y="6537551"/>
            <a:ext cx="8069700" cy="3186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17</a:t>
            </a:fld>
            <a:endParaRPr/>
          </a:p>
        </p:txBody>
      </p:sp>
      <p:sp>
        <p:nvSpPr>
          <p:cNvPr id="143" name="Google Shape;143;g35a937fd4da_0_1"/>
          <p:cNvSpPr txBox="1">
            <a:spLocks noGrp="1"/>
          </p:cNvSpPr>
          <p:nvPr>
            <p:ph type="sldNum" idx="12"/>
          </p:nvPr>
        </p:nvSpPr>
        <p:spPr>
          <a:xfrm>
            <a:off x="1661773" y="6537551"/>
            <a:ext cx="8069700" cy="3186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050" b="0" i="0" u="none" strike="noStrike" cap="none" dirty="0">
                <a:solidFill>
                  <a:schemeClr val="dk1"/>
                </a:solidFill>
                <a:latin typeface="Calibri"/>
                <a:ea typeface="Calibri"/>
                <a:cs typeface="Calibri"/>
                <a:sym typeface="Calibri"/>
              </a:rPr>
              <a:t>Acknowledgement: This material is based upon work primarily supported by the National Science Foundation  under award </a:t>
            </a:r>
            <a:r>
              <a:rPr lang="en-US" sz="800" b="0" i="0" u="none" strike="noStrike" cap="none" dirty="0">
                <a:solidFill>
                  <a:schemeClr val="dk1"/>
                </a:solidFill>
                <a:latin typeface="Calibri"/>
                <a:ea typeface="Calibri"/>
                <a:cs typeface="Calibri"/>
                <a:sym typeface="Calibri"/>
              </a:rPr>
              <a:t>No.ECCS-2025490.</a:t>
            </a:r>
            <a:endParaRPr sz="1200" b="0" i="0" u="none" strike="noStrike" cap="none" dirty="0">
              <a:solidFill>
                <a:schemeClr val="dk1"/>
              </a:solidFill>
              <a:latin typeface="Calibri"/>
              <a:ea typeface="Calibri"/>
              <a:cs typeface="Calibri"/>
              <a:sym typeface="Calibri"/>
            </a:endParaRPr>
          </a:p>
        </p:txBody>
      </p:sp>
      <p:pic>
        <p:nvPicPr>
          <p:cNvPr id="5" name="Picture 4" descr="Northwest Nanotechnology Infrastructure – Part of the NSF-funded National  Nanotechnology Coordinated Infrastructure (NNCI)">
            <a:extLst>
              <a:ext uri="{FF2B5EF4-FFF2-40B4-BE49-F238E27FC236}">
                <a16:creationId xmlns:a16="http://schemas.microsoft.com/office/drawing/2014/main" id="{15DFDA95-977C-91EF-705E-E885971EC0C3}"/>
              </a:ext>
            </a:extLst>
          </p:cNvPr>
          <p:cNvPicPr>
            <a:picLocks noChangeAspect="1"/>
          </p:cNvPicPr>
          <p:nvPr/>
        </p:nvPicPr>
        <p:blipFill>
          <a:blip r:embed="rId3"/>
          <a:stretch>
            <a:fillRect/>
          </a:stretch>
        </p:blipFill>
        <p:spPr>
          <a:xfrm>
            <a:off x="8887807" y="1373431"/>
            <a:ext cx="3012373" cy="1293584"/>
          </a:xfrm>
          <a:prstGeom prst="rect">
            <a:avLst/>
          </a:prstGeom>
        </p:spPr>
      </p:pic>
      <p:sp>
        <p:nvSpPr>
          <p:cNvPr id="6" name="TextBox 5">
            <a:extLst>
              <a:ext uri="{FF2B5EF4-FFF2-40B4-BE49-F238E27FC236}">
                <a16:creationId xmlns:a16="http://schemas.microsoft.com/office/drawing/2014/main" id="{B2377A25-902C-9192-03C9-5B87B4F3DED6}"/>
              </a:ext>
            </a:extLst>
          </p:cNvPr>
          <p:cNvSpPr txBox="1"/>
          <p:nvPr/>
        </p:nvSpPr>
        <p:spPr>
          <a:xfrm>
            <a:off x="366790" y="3358771"/>
            <a:ext cx="5729210" cy="2862322"/>
          </a:xfrm>
          <a:prstGeom prst="rect">
            <a:avLst/>
          </a:prstGeom>
          <a:noFill/>
        </p:spPr>
        <p:txBody>
          <a:bodyPr wrap="square" rtlCol="0">
            <a:spAutoFit/>
          </a:bodyPr>
          <a:lstStyle/>
          <a:p>
            <a:r>
              <a:rPr lang="en-US" sz="3600" b="1" dirty="0">
                <a:latin typeface="Calibri" panose="020F0502020204030204" pitchFamily="34" charset="0"/>
                <a:ea typeface="Calibri" panose="020F0502020204030204" pitchFamily="34" charset="0"/>
                <a:cs typeface="Calibri" panose="020F0502020204030204" pitchFamily="34" charset="0"/>
              </a:rPr>
              <a:t>Thanks to:</a:t>
            </a:r>
          </a:p>
          <a:p>
            <a:pPr marL="571500" indent="-571500">
              <a:buFont typeface="Arial" panose="020B0604020202020204" pitchFamily="34" charset="0"/>
              <a:buChar char="•"/>
            </a:pPr>
            <a:r>
              <a:rPr lang="en-US" sz="3600" dirty="0">
                <a:latin typeface="Calibri" panose="020F0502020204030204" pitchFamily="34" charset="0"/>
                <a:ea typeface="Calibri" panose="020F0502020204030204" pitchFamily="34" charset="0"/>
                <a:cs typeface="Calibri" panose="020F0502020204030204" pitchFamily="34" charset="0"/>
              </a:rPr>
              <a:t>Prof. Robert Nemanich</a:t>
            </a:r>
          </a:p>
          <a:p>
            <a:pPr marL="571500" indent="-571500">
              <a:buFont typeface="Arial" panose="020B0604020202020204" pitchFamily="34" charset="0"/>
              <a:buChar char="•"/>
            </a:pPr>
            <a:r>
              <a:rPr lang="en-US" sz="3600" dirty="0">
                <a:latin typeface="Calibri" panose="020F0502020204030204" pitchFamily="34" charset="0"/>
                <a:ea typeface="Calibri" panose="020F0502020204030204" pitchFamily="34" charset="0"/>
                <a:cs typeface="Calibri" panose="020F0502020204030204" pitchFamily="34" charset="0"/>
              </a:rPr>
              <a:t>Prof. Antia Botana</a:t>
            </a:r>
          </a:p>
          <a:p>
            <a:pPr marL="571500" indent="-571500">
              <a:buFont typeface="Arial" panose="020B0604020202020204" pitchFamily="34" charset="0"/>
              <a:buChar char="•"/>
            </a:pPr>
            <a:r>
              <a:rPr lang="en-US" sz="3600" dirty="0">
                <a:latin typeface="Calibri" panose="020F0502020204030204" pitchFamily="34" charset="0"/>
                <a:ea typeface="Calibri" panose="020F0502020204030204" pitchFamily="34" charset="0"/>
                <a:cs typeface="Calibri" panose="020F0502020204030204" pitchFamily="34" charset="0"/>
              </a:rPr>
              <a:t>Jessica Hauer</a:t>
            </a:r>
          </a:p>
          <a:p>
            <a:pPr marL="571500" indent="-571500">
              <a:buFont typeface="Arial" panose="020B0604020202020204" pitchFamily="34" charset="0"/>
              <a:buChar char="•"/>
            </a:pPr>
            <a:r>
              <a:rPr lang="en-US" sz="3600" dirty="0">
                <a:latin typeface="Calibri" panose="020F0502020204030204" pitchFamily="34" charset="0"/>
                <a:ea typeface="Calibri" panose="020F0502020204030204" pitchFamily="34" charset="0"/>
                <a:cs typeface="Calibri" panose="020F0502020204030204" pitchFamily="34" charset="0"/>
              </a:rPr>
              <a:t>Dr. Douglas Daniel</a:t>
            </a:r>
            <a:endParaRPr lang="en-US" sz="2800" dirty="0">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ASU-logo.png | Arizona Correctional Industries">
            <a:extLst>
              <a:ext uri="{FF2B5EF4-FFF2-40B4-BE49-F238E27FC236}">
                <a16:creationId xmlns:a16="http://schemas.microsoft.com/office/drawing/2014/main" id="{390390CC-EB21-C4C1-BEF9-6C410B0E5A50}"/>
              </a:ext>
            </a:extLst>
          </p:cNvPr>
          <p:cNvPicPr>
            <a:picLocks noChangeAspect="1"/>
          </p:cNvPicPr>
          <p:nvPr/>
        </p:nvPicPr>
        <p:blipFill>
          <a:blip r:embed="rId4"/>
          <a:stretch>
            <a:fillRect/>
          </a:stretch>
        </p:blipFill>
        <p:spPr>
          <a:xfrm>
            <a:off x="245803" y="1247596"/>
            <a:ext cx="2747119" cy="1545255"/>
          </a:xfrm>
          <a:prstGeom prst="rect">
            <a:avLst/>
          </a:prstGeom>
        </p:spPr>
      </p:pic>
      <p:pic>
        <p:nvPicPr>
          <p:cNvPr id="8" name="Picture 7" descr="File:NSF logo.png - Wikimedia Commons">
            <a:extLst>
              <a:ext uri="{FF2B5EF4-FFF2-40B4-BE49-F238E27FC236}">
                <a16:creationId xmlns:a16="http://schemas.microsoft.com/office/drawing/2014/main" id="{039D8559-C76D-3E4E-BF2B-FFEC3FB7727F}"/>
              </a:ext>
            </a:extLst>
          </p:cNvPr>
          <p:cNvPicPr>
            <a:picLocks noChangeAspect="1"/>
          </p:cNvPicPr>
          <p:nvPr/>
        </p:nvPicPr>
        <p:blipFill>
          <a:blip r:embed="rId5"/>
          <a:stretch>
            <a:fillRect/>
          </a:stretch>
        </p:blipFill>
        <p:spPr>
          <a:xfrm>
            <a:off x="3541402" y="998136"/>
            <a:ext cx="2033549" cy="2044177"/>
          </a:xfrm>
          <a:prstGeom prst="rect">
            <a:avLst/>
          </a:prstGeom>
        </p:spPr>
      </p:pic>
      <p:pic>
        <p:nvPicPr>
          <p:cNvPr id="9" name="Picture 8" descr="Nci SouthWest (@nnci.southwest) • Facebook, Connect with friends">
            <a:extLst>
              <a:ext uri="{FF2B5EF4-FFF2-40B4-BE49-F238E27FC236}">
                <a16:creationId xmlns:a16="http://schemas.microsoft.com/office/drawing/2014/main" id="{022244C4-EB96-5A1C-40EE-E8DB6CE6FBFE}"/>
              </a:ext>
            </a:extLst>
          </p:cNvPr>
          <p:cNvPicPr>
            <a:picLocks noChangeAspect="1"/>
          </p:cNvPicPr>
          <p:nvPr/>
        </p:nvPicPr>
        <p:blipFill>
          <a:blip r:embed="rId6"/>
          <a:srcRect t="18782" b="19006"/>
          <a:stretch>
            <a:fillRect/>
          </a:stretch>
        </p:blipFill>
        <p:spPr>
          <a:xfrm>
            <a:off x="6123431" y="1330947"/>
            <a:ext cx="2215896" cy="1378554"/>
          </a:xfrm>
          <a:prstGeom prst="rect">
            <a:avLst/>
          </a:prstGeom>
        </p:spPr>
      </p:pic>
      <p:sp>
        <p:nvSpPr>
          <p:cNvPr id="15" name="TextBox 14">
            <a:extLst>
              <a:ext uri="{FF2B5EF4-FFF2-40B4-BE49-F238E27FC236}">
                <a16:creationId xmlns:a16="http://schemas.microsoft.com/office/drawing/2014/main" id="{5C4A6B21-1CFC-3A2B-224B-9F184370D9A5}"/>
              </a:ext>
            </a:extLst>
          </p:cNvPr>
          <p:cNvSpPr txBox="1"/>
          <p:nvPr/>
        </p:nvSpPr>
        <p:spPr>
          <a:xfrm>
            <a:off x="5769775" y="3429000"/>
            <a:ext cx="5729210" cy="2739211"/>
          </a:xfrm>
          <a:prstGeom prst="rect">
            <a:avLst/>
          </a:prstGeom>
          <a:noFill/>
        </p:spPr>
        <p:txBody>
          <a:bodyPr wrap="square" rtlCol="0">
            <a:spAutoFit/>
          </a:bodyPr>
          <a:lstStyle/>
          <a:p>
            <a:pPr algn="ctr"/>
            <a:r>
              <a:rPr lang="en-US" sz="3600" b="1" dirty="0">
                <a:latin typeface="Calibri" panose="020F0502020204030204" pitchFamily="34" charset="0"/>
                <a:ea typeface="Calibri" panose="020F0502020204030204" pitchFamily="34" charset="0"/>
                <a:cs typeface="Calibri" panose="020F0502020204030204" pitchFamily="34" charset="0"/>
              </a:rPr>
              <a:t>Contact me via email:</a:t>
            </a:r>
            <a:endParaRPr lang="en-US" sz="3600" dirty="0">
              <a:latin typeface="Calibri" panose="020F0502020204030204" pitchFamily="34" charset="0"/>
              <a:ea typeface="Calibri" panose="020F0502020204030204" pitchFamily="34" charset="0"/>
              <a:cs typeface="Calibri" panose="020F0502020204030204" pitchFamily="34" charset="0"/>
            </a:endParaRPr>
          </a:p>
          <a:p>
            <a:pPr algn="ctr"/>
            <a:endParaRPr lang="en-US" sz="3600" dirty="0">
              <a:latin typeface="Calibri" panose="020F0502020204030204" pitchFamily="34" charset="0"/>
              <a:ea typeface="Calibri" panose="020F0502020204030204" pitchFamily="34" charset="0"/>
              <a:cs typeface="Calibri" panose="020F0502020204030204" pitchFamily="34" charset="0"/>
            </a:endParaRPr>
          </a:p>
          <a:p>
            <a:pPr algn="ctr"/>
            <a:r>
              <a:rPr lang="en-US" sz="3600" u="sng" dirty="0">
                <a:latin typeface="Calibri" panose="020F0502020204030204" pitchFamily="34" charset="0"/>
                <a:ea typeface="Calibri" panose="020F0502020204030204" pitchFamily="34" charset="0"/>
                <a:cs typeface="Calibri" panose="020F0502020204030204" pitchFamily="34" charset="0"/>
              </a:rPr>
              <a:t>jessencarriveau@gmail.com</a:t>
            </a:r>
          </a:p>
          <a:p>
            <a:pPr algn="ctr"/>
            <a:endParaRPr lang="en-US" sz="3600" u="sng" dirty="0">
              <a:latin typeface="Calibri" panose="020F0502020204030204" pitchFamily="34" charset="0"/>
              <a:ea typeface="Calibri" panose="020F0502020204030204" pitchFamily="34" charset="0"/>
              <a:cs typeface="Calibri" panose="020F0502020204030204" pitchFamily="34" charset="0"/>
            </a:endParaRPr>
          </a:p>
          <a:p>
            <a:endParaRPr lang="en-US" sz="28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5">
          <a:extLst>
            <a:ext uri="{FF2B5EF4-FFF2-40B4-BE49-F238E27FC236}">
              <a16:creationId xmlns:a16="http://schemas.microsoft.com/office/drawing/2014/main" id="{2F1FD8AF-A92A-DCA7-3DA2-1196E3855DF4}"/>
            </a:ext>
          </a:extLst>
        </p:cNvPr>
        <p:cNvGrpSpPr/>
        <p:nvPr/>
      </p:nvGrpSpPr>
      <p:grpSpPr>
        <a:xfrm>
          <a:off x="0" y="0"/>
          <a:ext cx="0" cy="0"/>
          <a:chOff x="0" y="0"/>
          <a:chExt cx="0" cy="0"/>
        </a:xfrm>
      </p:grpSpPr>
      <p:sp>
        <p:nvSpPr>
          <p:cNvPr id="77" name="Google Shape;77;p1">
            <a:extLst>
              <a:ext uri="{FF2B5EF4-FFF2-40B4-BE49-F238E27FC236}">
                <a16:creationId xmlns:a16="http://schemas.microsoft.com/office/drawing/2014/main" id="{B7C1D5CD-46ED-32FE-4A7B-5BA8A217A4C9}"/>
              </a:ext>
            </a:extLst>
          </p:cNvPr>
          <p:cNvSpPr txBox="1">
            <a:spLocks noGrp="1"/>
          </p:cNvSpPr>
          <p:nvPr>
            <p:ph type="sldNum" idx="12"/>
          </p:nvPr>
        </p:nvSpPr>
        <p:spPr>
          <a:xfrm>
            <a:off x="1734925" y="6537551"/>
            <a:ext cx="8069700" cy="3186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smtClean="0"/>
              <a:t>2</a:t>
            </a:fld>
            <a:endParaRPr dirty="0"/>
          </a:p>
        </p:txBody>
      </p:sp>
      <p:sp>
        <p:nvSpPr>
          <p:cNvPr id="78" name="Google Shape;78;p1">
            <a:extLst>
              <a:ext uri="{FF2B5EF4-FFF2-40B4-BE49-F238E27FC236}">
                <a16:creationId xmlns:a16="http://schemas.microsoft.com/office/drawing/2014/main" id="{7068CA8A-2BDB-BA7E-02F7-654D9132AE90}"/>
              </a:ext>
            </a:extLst>
          </p:cNvPr>
          <p:cNvSpPr txBox="1"/>
          <p:nvPr/>
        </p:nvSpPr>
        <p:spPr>
          <a:xfrm>
            <a:off x="1180650" y="6496750"/>
            <a:ext cx="8404800" cy="400200"/>
          </a:xfrm>
          <a:prstGeom prst="rect">
            <a:avLst/>
          </a:prstGeom>
          <a:noFill/>
          <a:ln>
            <a:noFill/>
          </a:ln>
        </p:spPr>
        <p:txBody>
          <a:bodyPr spcFirstLastPara="1" wrap="square" lIns="91425" tIns="91425" rIns="91425" bIns="91425" anchor="ctr"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79" name="Google Shape;79;p1">
            <a:extLst>
              <a:ext uri="{FF2B5EF4-FFF2-40B4-BE49-F238E27FC236}">
                <a16:creationId xmlns:a16="http://schemas.microsoft.com/office/drawing/2014/main" id="{91589232-E67E-B102-EF1D-02526124F8EA}"/>
              </a:ext>
            </a:extLst>
          </p:cNvPr>
          <p:cNvSpPr txBox="1">
            <a:spLocks noGrp="1"/>
          </p:cNvSpPr>
          <p:nvPr>
            <p:ph type="sldNum" idx="12"/>
          </p:nvPr>
        </p:nvSpPr>
        <p:spPr>
          <a:xfrm>
            <a:off x="1652770" y="6537551"/>
            <a:ext cx="8069700" cy="3186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050" b="0" i="0" u="none" strike="noStrike" cap="none" dirty="0">
                <a:solidFill>
                  <a:schemeClr val="dk1"/>
                </a:solidFill>
                <a:latin typeface="Calibri"/>
                <a:ea typeface="Calibri"/>
                <a:cs typeface="Calibri"/>
                <a:sym typeface="Calibri"/>
              </a:rPr>
              <a:t>Acknowledgement: This material is based upon work primarily supported by the National Science Foundation  under award </a:t>
            </a:r>
            <a:r>
              <a:rPr lang="en-US" sz="800" b="0" i="0" u="none" strike="noStrike" cap="none" dirty="0">
                <a:solidFill>
                  <a:schemeClr val="dk1"/>
                </a:solidFill>
                <a:latin typeface="Calibri"/>
                <a:ea typeface="Calibri"/>
                <a:cs typeface="Calibri"/>
                <a:sym typeface="Calibri"/>
              </a:rPr>
              <a:t>No.ECCS-2025490.</a:t>
            </a:r>
            <a:endParaRPr sz="1200" b="0" i="0" u="none" strike="noStrike" cap="none" dirty="0">
              <a:solidFill>
                <a:schemeClr val="dk1"/>
              </a:solidFill>
              <a:latin typeface="Calibri"/>
              <a:ea typeface="Calibri"/>
              <a:cs typeface="Calibri"/>
              <a:sym typeface="Calibri"/>
            </a:endParaRPr>
          </a:p>
        </p:txBody>
      </p:sp>
      <p:sp>
        <p:nvSpPr>
          <p:cNvPr id="3" name="Text Placeholder 2">
            <a:extLst>
              <a:ext uri="{FF2B5EF4-FFF2-40B4-BE49-F238E27FC236}">
                <a16:creationId xmlns:a16="http://schemas.microsoft.com/office/drawing/2014/main" id="{98B4A3CB-D7DD-59AC-5E64-A1EF2C64F641}"/>
              </a:ext>
            </a:extLst>
          </p:cNvPr>
          <p:cNvSpPr>
            <a:spLocks noGrp="1"/>
          </p:cNvSpPr>
          <p:nvPr>
            <p:ph type="body" idx="1"/>
          </p:nvPr>
        </p:nvSpPr>
        <p:spPr>
          <a:xfrm>
            <a:off x="6390968" y="1831386"/>
            <a:ext cx="5257800" cy="3629977"/>
          </a:xfrm>
        </p:spPr>
        <p:txBody>
          <a:bodyPr/>
          <a:lstStyle/>
          <a:p>
            <a:pPr marL="114300" indent="0" algn="ctr">
              <a:buNone/>
            </a:pPr>
            <a:r>
              <a:rPr lang="en-US" sz="4000" b="1" dirty="0"/>
              <a:t>Jessen A. Carriveau</a:t>
            </a:r>
          </a:p>
          <a:p>
            <a:pPr marL="114300" indent="0" algn="ctr">
              <a:buNone/>
            </a:pPr>
            <a:endParaRPr lang="en-US" dirty="0"/>
          </a:p>
          <a:p>
            <a:r>
              <a:rPr lang="en-US" dirty="0"/>
              <a:t>Phoenix, Arizona</a:t>
            </a:r>
          </a:p>
          <a:p>
            <a:r>
              <a:rPr lang="en-US" dirty="0"/>
              <a:t>ASU Physics Undergraduate</a:t>
            </a:r>
          </a:p>
          <a:p>
            <a:r>
              <a:rPr lang="en-US" dirty="0"/>
              <a:t>Honors Thesis and REU project with Prof. Robert Nemanich</a:t>
            </a:r>
          </a:p>
        </p:txBody>
      </p:sp>
      <p:sp>
        <p:nvSpPr>
          <p:cNvPr id="4" name="TextBox 3">
            <a:extLst>
              <a:ext uri="{FF2B5EF4-FFF2-40B4-BE49-F238E27FC236}">
                <a16:creationId xmlns:a16="http://schemas.microsoft.com/office/drawing/2014/main" id="{CF65615B-031C-F4F3-8D12-73607A57D027}"/>
              </a:ext>
            </a:extLst>
          </p:cNvPr>
          <p:cNvSpPr txBox="1"/>
          <p:nvPr/>
        </p:nvSpPr>
        <p:spPr>
          <a:xfrm>
            <a:off x="1515610" y="89872"/>
            <a:ext cx="3319272" cy="707886"/>
          </a:xfrm>
          <a:prstGeom prst="rect">
            <a:avLst/>
          </a:prstGeom>
          <a:noFill/>
        </p:spPr>
        <p:txBody>
          <a:bodyPr wrap="square" rtlCol="0">
            <a:spAutoFit/>
          </a:bodyPr>
          <a:lstStyle/>
          <a:p>
            <a:r>
              <a:rPr lang="en-US" sz="4000" b="1" dirty="0">
                <a:latin typeface="Calibri" panose="020F0502020204030204" pitchFamily="34" charset="0"/>
                <a:ea typeface="Calibri" panose="020F0502020204030204" pitchFamily="34" charset="0"/>
                <a:cs typeface="Calibri" panose="020F0502020204030204" pitchFamily="34" charset="0"/>
              </a:rPr>
              <a:t>About Me</a:t>
            </a:r>
          </a:p>
        </p:txBody>
      </p:sp>
      <p:pic>
        <p:nvPicPr>
          <p:cNvPr id="6" name="Picture 5">
            <a:extLst>
              <a:ext uri="{FF2B5EF4-FFF2-40B4-BE49-F238E27FC236}">
                <a16:creationId xmlns:a16="http://schemas.microsoft.com/office/drawing/2014/main" id="{42828F7B-CCDB-9C8B-87E0-782FDEC10500}"/>
              </a:ext>
            </a:extLst>
          </p:cNvPr>
          <p:cNvPicPr>
            <a:picLocks noChangeAspect="1"/>
          </p:cNvPicPr>
          <p:nvPr/>
        </p:nvPicPr>
        <p:blipFill>
          <a:blip r:embed="rId3"/>
          <a:srcRect t="21412"/>
          <a:stretch>
            <a:fillRect/>
          </a:stretch>
        </p:blipFill>
        <p:spPr>
          <a:xfrm>
            <a:off x="838200" y="1120454"/>
            <a:ext cx="4821182" cy="505184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559992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
          <p:cNvSpPr txBox="1">
            <a:spLocks noGrp="1"/>
          </p:cNvSpPr>
          <p:nvPr>
            <p:ph type="title"/>
          </p:nvPr>
        </p:nvSpPr>
        <p:spPr>
          <a:xfrm>
            <a:off x="1499752" y="146850"/>
            <a:ext cx="7032300" cy="6558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b="1" dirty="0"/>
              <a:t>Nitrogen Vacancy Center (NVC)</a:t>
            </a:r>
            <a:endParaRPr b="1" dirty="0"/>
          </a:p>
        </p:txBody>
      </p:sp>
      <p:sp>
        <p:nvSpPr>
          <p:cNvPr id="85" name="Google Shape;85;p2"/>
          <p:cNvSpPr txBox="1">
            <a:spLocks noGrp="1"/>
          </p:cNvSpPr>
          <p:nvPr>
            <p:ph type="sldNum" idx="12"/>
          </p:nvPr>
        </p:nvSpPr>
        <p:spPr>
          <a:xfrm>
            <a:off x="1734925" y="6537551"/>
            <a:ext cx="8069700" cy="3186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3</a:t>
            </a:fld>
            <a:endParaRPr/>
          </a:p>
        </p:txBody>
      </p:sp>
      <p:sp>
        <p:nvSpPr>
          <p:cNvPr id="89" name="Google Shape;89;p2"/>
          <p:cNvSpPr txBox="1">
            <a:spLocks noGrp="1"/>
          </p:cNvSpPr>
          <p:nvPr>
            <p:ph type="sldNum" idx="12"/>
          </p:nvPr>
        </p:nvSpPr>
        <p:spPr>
          <a:xfrm>
            <a:off x="1652629" y="6538991"/>
            <a:ext cx="8069700" cy="3186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050" b="0" i="0" u="none" strike="noStrike" cap="none" dirty="0">
                <a:solidFill>
                  <a:schemeClr val="dk1"/>
                </a:solidFill>
                <a:latin typeface="Calibri"/>
                <a:ea typeface="Calibri"/>
                <a:cs typeface="Calibri"/>
                <a:sym typeface="Calibri"/>
              </a:rPr>
              <a:t>Acknowledgement: This material is based upon work primarily supported by the National Science Foundation  under award </a:t>
            </a:r>
            <a:r>
              <a:rPr lang="en-US" sz="800" b="0" i="0" u="none" strike="noStrike" cap="none" dirty="0">
                <a:solidFill>
                  <a:schemeClr val="dk1"/>
                </a:solidFill>
                <a:latin typeface="Calibri"/>
                <a:ea typeface="Calibri"/>
                <a:cs typeface="Calibri"/>
                <a:sym typeface="Calibri"/>
              </a:rPr>
              <a:t>No.ECCS-2025490.</a:t>
            </a:r>
            <a:endParaRPr sz="1200" b="0" i="0" u="none" strike="noStrike" cap="none" dirty="0">
              <a:solidFill>
                <a:schemeClr val="dk1"/>
              </a:solidFill>
              <a:latin typeface="Calibri"/>
              <a:ea typeface="Calibri"/>
              <a:cs typeface="Calibri"/>
              <a:sym typeface="Calibri"/>
            </a:endParaRPr>
          </a:p>
        </p:txBody>
      </p:sp>
      <p:sp>
        <p:nvSpPr>
          <p:cNvPr id="93" name="TextBox 92">
            <a:extLst>
              <a:ext uri="{FF2B5EF4-FFF2-40B4-BE49-F238E27FC236}">
                <a16:creationId xmlns:a16="http://schemas.microsoft.com/office/drawing/2014/main" id="{057D2763-470B-7AB3-0B0A-2B84081271E8}"/>
              </a:ext>
            </a:extLst>
          </p:cNvPr>
          <p:cNvSpPr txBox="1"/>
          <p:nvPr/>
        </p:nvSpPr>
        <p:spPr>
          <a:xfrm>
            <a:off x="575703" y="1177470"/>
            <a:ext cx="5442465" cy="4832092"/>
          </a:xfrm>
          <a:prstGeom prst="rect">
            <a:avLst/>
          </a:prstGeom>
          <a:noFill/>
        </p:spPr>
        <p:txBody>
          <a:bodyPr wrap="square" rtlCol="0">
            <a:spAutoFit/>
          </a:bodyPr>
          <a:lstStyle/>
          <a:p>
            <a:r>
              <a:rPr lang="en-US" sz="2800" b="1" dirty="0">
                <a:latin typeface="Calibri" panose="020F0502020204030204" pitchFamily="34" charset="0"/>
                <a:ea typeface="Calibri" panose="020F0502020204030204" pitchFamily="34" charset="0"/>
                <a:cs typeface="Calibri" panose="020F0502020204030204" pitchFamily="34" charset="0"/>
              </a:rPr>
              <a:t>What are they?</a:t>
            </a:r>
          </a:p>
          <a:p>
            <a:pPr marL="457200" indent="-457200">
              <a:buFont typeface="Arial" panose="020B0604020202020204" pitchFamily="34" charset="0"/>
              <a:buChar char="•"/>
            </a:pPr>
            <a:r>
              <a:rPr lang="en-US" sz="2800" dirty="0">
                <a:latin typeface="Calibri" panose="020F0502020204030204" pitchFamily="34" charset="0"/>
                <a:ea typeface="Calibri" panose="020F0502020204030204" pitchFamily="34" charset="0"/>
                <a:cs typeface="Calibri" panose="020F0502020204030204" pitchFamily="34" charset="0"/>
              </a:rPr>
              <a:t>Carbon lattice defect with nitrogen substitution and adjacent vacancy</a:t>
            </a:r>
          </a:p>
          <a:p>
            <a:endParaRPr lang="en-US" sz="2800" b="1" dirty="0">
              <a:latin typeface="Calibri" panose="020F0502020204030204" pitchFamily="34" charset="0"/>
              <a:ea typeface="Calibri" panose="020F0502020204030204" pitchFamily="34" charset="0"/>
              <a:cs typeface="Calibri" panose="020F0502020204030204" pitchFamily="34" charset="0"/>
            </a:endParaRPr>
          </a:p>
          <a:p>
            <a:r>
              <a:rPr lang="en-US" sz="2800" b="1" dirty="0">
                <a:latin typeface="Calibri" panose="020F0502020204030204" pitchFamily="34" charset="0"/>
                <a:ea typeface="Calibri" panose="020F0502020204030204" pitchFamily="34" charset="0"/>
                <a:cs typeface="Calibri" panose="020F0502020204030204" pitchFamily="34" charset="0"/>
              </a:rPr>
              <a:t>Physical Characteristics:</a:t>
            </a:r>
          </a:p>
          <a:p>
            <a:pPr marL="457200" indent="-457200">
              <a:buFont typeface="Arial" panose="020B0604020202020204" pitchFamily="34" charset="0"/>
              <a:buChar char="•"/>
            </a:pPr>
            <a:r>
              <a:rPr lang="en-US" sz="2800" dirty="0">
                <a:latin typeface="Calibri" panose="020F0502020204030204" pitchFamily="34" charset="0"/>
                <a:ea typeface="Calibri" panose="020F0502020204030204" pitchFamily="34" charset="0"/>
                <a:cs typeface="Calibri" panose="020F0502020204030204" pitchFamily="34" charset="0"/>
              </a:rPr>
              <a:t>Spin-1 color center</a:t>
            </a:r>
          </a:p>
          <a:p>
            <a:pPr marL="457200" indent="-457200">
              <a:buFont typeface="Arial" panose="020B0604020202020204" pitchFamily="34" charset="0"/>
              <a:buChar char="•"/>
            </a:pPr>
            <a:r>
              <a:rPr lang="en-US" sz="2800" dirty="0">
                <a:latin typeface="Calibri" panose="020F0502020204030204" pitchFamily="34" charset="0"/>
                <a:ea typeface="Calibri" panose="020F0502020204030204" pitchFamily="34" charset="0"/>
                <a:cs typeface="Calibri" panose="020F0502020204030204" pitchFamily="34" charset="0"/>
              </a:rPr>
              <a:t>Measured with visible light (ODMR)</a:t>
            </a:r>
          </a:p>
          <a:p>
            <a:pPr marL="457200" indent="-457200">
              <a:buFont typeface="Arial" panose="020B0604020202020204" pitchFamily="34" charset="0"/>
              <a:buChar char="•"/>
            </a:pPr>
            <a:r>
              <a:rPr lang="en-US" sz="2800" dirty="0">
                <a:latin typeface="Calibri" panose="020F0502020204030204" pitchFamily="34" charset="0"/>
                <a:ea typeface="Calibri" panose="020F0502020204030204" pitchFamily="34" charset="0"/>
                <a:cs typeface="Calibri" panose="020F0502020204030204" pitchFamily="34" charset="0"/>
              </a:rPr>
              <a:t>Magnetic resonance spectrum at room temperature</a:t>
            </a:r>
          </a:p>
        </p:txBody>
      </p:sp>
      <p:pic>
        <p:nvPicPr>
          <p:cNvPr id="10" name="Picture 9">
            <a:extLst>
              <a:ext uri="{FF2B5EF4-FFF2-40B4-BE49-F238E27FC236}">
                <a16:creationId xmlns:a16="http://schemas.microsoft.com/office/drawing/2014/main" id="{51F7C8B8-172E-2B15-8D94-6D7B92A5BD68}"/>
              </a:ext>
            </a:extLst>
          </p:cNvPr>
          <p:cNvPicPr>
            <a:picLocks noChangeAspect="1"/>
          </p:cNvPicPr>
          <p:nvPr/>
        </p:nvPicPr>
        <p:blipFill>
          <a:blip r:embed="rId3"/>
          <a:stretch>
            <a:fillRect/>
          </a:stretch>
        </p:blipFill>
        <p:spPr>
          <a:xfrm>
            <a:off x="8970754" y="2137537"/>
            <a:ext cx="2842236" cy="2712305"/>
          </a:xfrm>
          <a:prstGeom prst="rect">
            <a:avLst/>
          </a:prstGeom>
        </p:spPr>
      </p:pic>
      <p:pic>
        <p:nvPicPr>
          <p:cNvPr id="12" name="Picture 11" descr="nitrogen vacancy ">
            <a:extLst>
              <a:ext uri="{FF2B5EF4-FFF2-40B4-BE49-F238E27FC236}">
                <a16:creationId xmlns:a16="http://schemas.microsoft.com/office/drawing/2014/main" id="{DC2D709A-CF43-C1AC-49DF-383E109107DA}"/>
              </a:ext>
            </a:extLst>
          </p:cNvPr>
          <p:cNvPicPr>
            <a:picLocks noChangeAspect="1"/>
          </p:cNvPicPr>
          <p:nvPr/>
        </p:nvPicPr>
        <p:blipFill>
          <a:blip r:embed="rId4"/>
          <a:stretch>
            <a:fillRect/>
          </a:stretch>
        </p:blipFill>
        <p:spPr>
          <a:xfrm>
            <a:off x="6217209" y="2136817"/>
            <a:ext cx="2668762" cy="2913399"/>
          </a:xfrm>
          <a:prstGeom prst="rect">
            <a:avLst/>
          </a:prstGeom>
        </p:spPr>
      </p:pic>
      <p:sp>
        <p:nvSpPr>
          <p:cNvPr id="16" name="TextBox 15">
            <a:extLst>
              <a:ext uri="{FF2B5EF4-FFF2-40B4-BE49-F238E27FC236}">
                <a16:creationId xmlns:a16="http://schemas.microsoft.com/office/drawing/2014/main" id="{B6131ECE-26D4-E88C-7E27-83421E6BD418}"/>
              </a:ext>
            </a:extLst>
          </p:cNvPr>
          <p:cNvSpPr txBox="1"/>
          <p:nvPr/>
        </p:nvSpPr>
        <p:spPr>
          <a:xfrm>
            <a:off x="6130472" y="5050216"/>
            <a:ext cx="2842236" cy="461665"/>
          </a:xfrm>
          <a:prstGeom prst="rect">
            <a:avLst/>
          </a:prstGeom>
          <a:noFill/>
        </p:spPr>
        <p:txBody>
          <a:bodyPr wrap="square">
            <a:spAutoFit/>
          </a:bodyPr>
          <a:lstStyle/>
          <a:p>
            <a:pPr algn="ctr"/>
            <a:r>
              <a:rPr lang="en-US" sz="1200" baseline="30000" dirty="0">
                <a:latin typeface="Calibri" panose="020F0502020204030204" pitchFamily="34" charset="0"/>
                <a:ea typeface="Calibri" panose="020F0502020204030204" pitchFamily="34" charset="0"/>
                <a:cs typeface="Calibri" panose="020F0502020204030204" pitchFamily="34" charset="0"/>
              </a:rPr>
              <a:t>1</a:t>
            </a:r>
            <a:r>
              <a:rPr lang="en-US" sz="1200" dirty="0">
                <a:latin typeface="Calibri" panose="020F0502020204030204" pitchFamily="34" charset="0"/>
                <a:ea typeface="Calibri" panose="020F0502020204030204" pitchFamily="34" charset="0"/>
                <a:cs typeface="Calibri" panose="020F0502020204030204" pitchFamily="34" charset="0"/>
              </a:rPr>
              <a:t> T. Wogan, and P. Allen, “Putting a New Spin on Things,” Chemistry World, (2017).</a:t>
            </a:r>
          </a:p>
        </p:txBody>
      </p:sp>
      <p:sp>
        <p:nvSpPr>
          <p:cNvPr id="18" name="TextBox 17">
            <a:extLst>
              <a:ext uri="{FF2B5EF4-FFF2-40B4-BE49-F238E27FC236}">
                <a16:creationId xmlns:a16="http://schemas.microsoft.com/office/drawing/2014/main" id="{EF09638F-DB2A-C12F-99A1-0967455B5ECD}"/>
              </a:ext>
            </a:extLst>
          </p:cNvPr>
          <p:cNvSpPr txBox="1"/>
          <p:nvPr/>
        </p:nvSpPr>
        <p:spPr>
          <a:xfrm>
            <a:off x="6329513" y="1612877"/>
            <a:ext cx="2444154" cy="523220"/>
          </a:xfrm>
          <a:prstGeom prst="rect">
            <a:avLst/>
          </a:prstGeom>
          <a:noFill/>
        </p:spPr>
        <p:txBody>
          <a:bodyPr wrap="square" rtlCol="0">
            <a:spAutoFit/>
          </a:bodyPr>
          <a:lstStyle/>
          <a:p>
            <a:pPr algn="ctr"/>
            <a:r>
              <a:rPr lang="en-US" sz="2800" b="1" dirty="0">
                <a:latin typeface="Calibri" panose="020F0502020204030204" pitchFamily="34" charset="0"/>
                <a:ea typeface="Calibri" panose="020F0502020204030204" pitchFamily="34" charset="0"/>
                <a:cs typeface="Calibri" panose="020F0502020204030204" pitchFamily="34" charset="0"/>
              </a:rPr>
              <a:t>3D View</a:t>
            </a:r>
          </a:p>
        </p:txBody>
      </p:sp>
      <p:sp>
        <p:nvSpPr>
          <p:cNvPr id="22" name="TextBox 21">
            <a:extLst>
              <a:ext uri="{FF2B5EF4-FFF2-40B4-BE49-F238E27FC236}">
                <a16:creationId xmlns:a16="http://schemas.microsoft.com/office/drawing/2014/main" id="{1DB1EBA1-3A26-B335-1C85-D8BA55B33ECC}"/>
              </a:ext>
            </a:extLst>
          </p:cNvPr>
          <p:cNvSpPr txBox="1"/>
          <p:nvPr/>
        </p:nvSpPr>
        <p:spPr>
          <a:xfrm>
            <a:off x="9169795" y="1612877"/>
            <a:ext cx="2444154" cy="523220"/>
          </a:xfrm>
          <a:prstGeom prst="rect">
            <a:avLst/>
          </a:prstGeom>
          <a:noFill/>
        </p:spPr>
        <p:txBody>
          <a:bodyPr wrap="square" rtlCol="0">
            <a:spAutoFit/>
          </a:bodyPr>
          <a:lstStyle/>
          <a:p>
            <a:pPr algn="ctr"/>
            <a:r>
              <a:rPr lang="en-US" sz="2800" b="1" dirty="0">
                <a:latin typeface="Calibri" panose="020F0502020204030204" pitchFamily="34" charset="0"/>
                <a:ea typeface="Calibri" panose="020F0502020204030204" pitchFamily="34" charset="0"/>
                <a:cs typeface="Calibri" panose="020F0502020204030204" pitchFamily="34" charset="0"/>
              </a:rPr>
              <a:t>2D View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8678FBDB-2968-985C-6D15-A108AB59F200}"/>
            </a:ext>
          </a:extLst>
        </p:cNvPr>
        <p:cNvGrpSpPr/>
        <p:nvPr/>
      </p:nvGrpSpPr>
      <p:grpSpPr>
        <a:xfrm>
          <a:off x="0" y="0"/>
          <a:ext cx="0" cy="0"/>
          <a:chOff x="0" y="0"/>
          <a:chExt cx="0" cy="0"/>
        </a:xfrm>
      </p:grpSpPr>
      <p:sp>
        <p:nvSpPr>
          <p:cNvPr id="84" name="Google Shape;84;p2">
            <a:extLst>
              <a:ext uri="{FF2B5EF4-FFF2-40B4-BE49-F238E27FC236}">
                <a16:creationId xmlns:a16="http://schemas.microsoft.com/office/drawing/2014/main" id="{B008E35D-8602-C307-A3D6-BFBBBAD4F82C}"/>
              </a:ext>
            </a:extLst>
          </p:cNvPr>
          <p:cNvSpPr txBox="1">
            <a:spLocks noGrp="1"/>
          </p:cNvSpPr>
          <p:nvPr>
            <p:ph type="title"/>
          </p:nvPr>
        </p:nvSpPr>
        <p:spPr>
          <a:xfrm>
            <a:off x="1499752" y="146850"/>
            <a:ext cx="7032300" cy="6558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b="1" dirty="0"/>
              <a:t>NV</a:t>
            </a:r>
            <a:r>
              <a:rPr lang="en-US" b="1" baseline="30000" dirty="0"/>
              <a:t>0</a:t>
            </a:r>
            <a:r>
              <a:rPr lang="en-US" b="1" dirty="0"/>
              <a:t> vs NV</a:t>
            </a:r>
            <a:r>
              <a:rPr lang="en-US" b="1" baseline="30000" dirty="0"/>
              <a:t>-</a:t>
            </a:r>
            <a:endParaRPr b="1" baseline="30000" dirty="0"/>
          </a:p>
        </p:txBody>
      </p:sp>
      <p:sp>
        <p:nvSpPr>
          <p:cNvPr id="85" name="Google Shape;85;p2">
            <a:extLst>
              <a:ext uri="{FF2B5EF4-FFF2-40B4-BE49-F238E27FC236}">
                <a16:creationId xmlns:a16="http://schemas.microsoft.com/office/drawing/2014/main" id="{3992991E-D56E-CB27-9289-78D38D3E85B8}"/>
              </a:ext>
            </a:extLst>
          </p:cNvPr>
          <p:cNvSpPr txBox="1">
            <a:spLocks noGrp="1"/>
          </p:cNvSpPr>
          <p:nvPr>
            <p:ph type="sldNum" idx="12"/>
          </p:nvPr>
        </p:nvSpPr>
        <p:spPr>
          <a:xfrm>
            <a:off x="1734925" y="6537551"/>
            <a:ext cx="8069700" cy="3186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4</a:t>
            </a:fld>
            <a:endParaRPr/>
          </a:p>
        </p:txBody>
      </p:sp>
      <p:sp>
        <p:nvSpPr>
          <p:cNvPr id="89" name="Google Shape;89;p2">
            <a:extLst>
              <a:ext uri="{FF2B5EF4-FFF2-40B4-BE49-F238E27FC236}">
                <a16:creationId xmlns:a16="http://schemas.microsoft.com/office/drawing/2014/main" id="{04E6C205-5D8A-7251-6D4B-69BE57B2005C}"/>
              </a:ext>
            </a:extLst>
          </p:cNvPr>
          <p:cNvSpPr txBox="1">
            <a:spLocks noGrp="1"/>
          </p:cNvSpPr>
          <p:nvPr>
            <p:ph type="sldNum" idx="12"/>
          </p:nvPr>
        </p:nvSpPr>
        <p:spPr>
          <a:xfrm>
            <a:off x="1652629" y="6538991"/>
            <a:ext cx="8069700" cy="3186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050" b="0" i="0" u="none" strike="noStrike" cap="none" dirty="0">
                <a:solidFill>
                  <a:schemeClr val="dk1"/>
                </a:solidFill>
                <a:latin typeface="Calibri"/>
                <a:ea typeface="Calibri"/>
                <a:cs typeface="Calibri"/>
                <a:sym typeface="Calibri"/>
              </a:rPr>
              <a:t>Acknowledgement: This material is based upon work primarily supported by the National Science Foundation  under award </a:t>
            </a:r>
            <a:r>
              <a:rPr lang="en-US" sz="800" b="0" i="0" u="none" strike="noStrike" cap="none" dirty="0">
                <a:solidFill>
                  <a:schemeClr val="dk1"/>
                </a:solidFill>
                <a:latin typeface="Calibri"/>
                <a:ea typeface="Calibri"/>
                <a:cs typeface="Calibri"/>
                <a:sym typeface="Calibri"/>
              </a:rPr>
              <a:t>No.ECCS-2025490.</a:t>
            </a:r>
            <a:endParaRPr sz="1200" b="0" i="0" u="none" strike="noStrike" cap="none" dirty="0">
              <a:solidFill>
                <a:schemeClr val="dk1"/>
              </a:solidFill>
              <a:latin typeface="Calibri"/>
              <a:ea typeface="Calibri"/>
              <a:cs typeface="Calibri"/>
              <a:sym typeface="Calibri"/>
            </a:endParaRPr>
          </a:p>
        </p:txBody>
      </p:sp>
      <p:sp>
        <p:nvSpPr>
          <p:cNvPr id="93" name="TextBox 92">
            <a:extLst>
              <a:ext uri="{FF2B5EF4-FFF2-40B4-BE49-F238E27FC236}">
                <a16:creationId xmlns:a16="http://schemas.microsoft.com/office/drawing/2014/main" id="{527C9B0C-8C2D-CA84-8BA9-EE9688D746BD}"/>
              </a:ext>
            </a:extLst>
          </p:cNvPr>
          <p:cNvSpPr txBox="1"/>
          <p:nvPr/>
        </p:nvSpPr>
        <p:spPr>
          <a:xfrm>
            <a:off x="1214367" y="4493906"/>
            <a:ext cx="4881633" cy="954107"/>
          </a:xfrm>
          <a:prstGeom prst="rect">
            <a:avLst/>
          </a:prstGeom>
          <a:noFill/>
        </p:spPr>
        <p:txBody>
          <a:bodyPr wrap="square" rtlCol="0">
            <a:spAutoFit/>
          </a:bodyPr>
          <a:lstStyle/>
          <a:p>
            <a:r>
              <a:rPr lang="en-US" sz="2800" b="1" dirty="0">
                <a:latin typeface="Calibri" panose="020F0502020204030204" pitchFamily="34" charset="0"/>
                <a:ea typeface="Calibri" panose="020F0502020204030204" pitchFamily="34" charset="0"/>
                <a:cs typeface="Calibri" panose="020F0502020204030204" pitchFamily="34" charset="0"/>
              </a:rPr>
              <a:t>NV</a:t>
            </a:r>
            <a:r>
              <a:rPr lang="en-US" sz="2800" b="1" baseline="30000" dirty="0">
                <a:latin typeface="Calibri" panose="020F0502020204030204" pitchFamily="34" charset="0"/>
                <a:ea typeface="Calibri" panose="020F0502020204030204" pitchFamily="34" charset="0"/>
                <a:cs typeface="Calibri" panose="020F0502020204030204" pitchFamily="34" charset="0"/>
              </a:rPr>
              <a:t>0</a:t>
            </a:r>
            <a:r>
              <a:rPr lang="en-US" sz="2800" dirty="0">
                <a:latin typeface="Calibri" panose="020F0502020204030204" pitchFamily="34" charset="0"/>
                <a:ea typeface="Calibri" panose="020F0502020204030204" pitchFamily="34" charset="0"/>
                <a:cs typeface="Calibri" panose="020F0502020204030204" pitchFamily="34" charset="0"/>
              </a:rPr>
              <a:t> – “neutral” charge state, N atom has 5 valence electrons </a:t>
            </a:r>
          </a:p>
        </p:txBody>
      </p:sp>
      <p:pic>
        <p:nvPicPr>
          <p:cNvPr id="7" name="Picture 6">
            <a:extLst>
              <a:ext uri="{FF2B5EF4-FFF2-40B4-BE49-F238E27FC236}">
                <a16:creationId xmlns:a16="http://schemas.microsoft.com/office/drawing/2014/main" id="{A5AC2946-56AD-63F3-61D6-885E7FFAB9BA}"/>
              </a:ext>
            </a:extLst>
          </p:cNvPr>
          <p:cNvPicPr>
            <a:picLocks noChangeAspect="1"/>
          </p:cNvPicPr>
          <p:nvPr/>
        </p:nvPicPr>
        <p:blipFill>
          <a:blip r:embed="rId3"/>
          <a:srcRect l="-1" r="147"/>
          <a:stretch>
            <a:fillRect/>
          </a:stretch>
        </p:blipFill>
        <p:spPr>
          <a:xfrm>
            <a:off x="2628959" y="1056826"/>
            <a:ext cx="9239953" cy="2883093"/>
          </a:xfrm>
          <a:prstGeom prst="rect">
            <a:avLst/>
          </a:prstGeom>
        </p:spPr>
      </p:pic>
      <p:sp>
        <p:nvSpPr>
          <p:cNvPr id="9" name="TextBox 8">
            <a:extLst>
              <a:ext uri="{FF2B5EF4-FFF2-40B4-BE49-F238E27FC236}">
                <a16:creationId xmlns:a16="http://schemas.microsoft.com/office/drawing/2014/main" id="{C8E2B1A5-2F19-80A8-0577-5D06BA5E9047}"/>
              </a:ext>
            </a:extLst>
          </p:cNvPr>
          <p:cNvSpPr txBox="1"/>
          <p:nvPr/>
        </p:nvSpPr>
        <p:spPr>
          <a:xfrm>
            <a:off x="6096000" y="4495346"/>
            <a:ext cx="5337048" cy="1815882"/>
          </a:xfrm>
          <a:prstGeom prst="rect">
            <a:avLst/>
          </a:prstGeom>
          <a:noFill/>
        </p:spPr>
        <p:txBody>
          <a:bodyPr wrap="square">
            <a:spAutoFit/>
          </a:bodyPr>
          <a:lstStyle/>
          <a:p>
            <a:r>
              <a:rPr lang="en-US" sz="2800" b="1" dirty="0">
                <a:latin typeface="Calibri" panose="020F0502020204030204" pitchFamily="34" charset="0"/>
                <a:ea typeface="Calibri" panose="020F0502020204030204" pitchFamily="34" charset="0"/>
                <a:cs typeface="Calibri" panose="020F0502020204030204" pitchFamily="34" charset="0"/>
              </a:rPr>
              <a:t>NV</a:t>
            </a:r>
            <a:r>
              <a:rPr lang="en-US" sz="2800" b="1" baseline="30000" dirty="0">
                <a:latin typeface="Calibri" panose="020F0502020204030204" pitchFamily="34" charset="0"/>
                <a:ea typeface="Calibri" panose="020F0502020204030204" pitchFamily="34" charset="0"/>
                <a:cs typeface="Calibri" panose="020F0502020204030204" pitchFamily="34" charset="0"/>
              </a:rPr>
              <a:t>-</a:t>
            </a:r>
            <a:r>
              <a:rPr lang="en-US" sz="2800" dirty="0">
                <a:latin typeface="Calibri" panose="020F0502020204030204" pitchFamily="34" charset="0"/>
                <a:ea typeface="Calibri" panose="020F0502020204030204" pitchFamily="34" charset="0"/>
                <a:cs typeface="Calibri" panose="020F0502020204030204" pitchFamily="34" charset="0"/>
              </a:rPr>
              <a:t> – “negative” charge state, extra electron in vacancy forms spin-1 pair with a valence electron. </a:t>
            </a:r>
            <a:r>
              <a:rPr lang="en-US" sz="2800" u="sng" dirty="0">
                <a:solidFill>
                  <a:srgbClr val="991A37"/>
                </a:solidFill>
                <a:latin typeface="Calibri" panose="020F0502020204030204" pitchFamily="34" charset="0"/>
                <a:ea typeface="Calibri" panose="020F0502020204030204" pitchFamily="34" charset="0"/>
                <a:cs typeface="Calibri" panose="020F0502020204030204" pitchFamily="34" charset="0"/>
              </a:rPr>
              <a:t>Ideal for our applications</a:t>
            </a:r>
            <a:r>
              <a:rPr lang="en-US" sz="2800" dirty="0">
                <a:latin typeface="Calibri" panose="020F0502020204030204" pitchFamily="34" charset="0"/>
                <a:ea typeface="Calibri" panose="020F0502020204030204" pitchFamily="34" charset="0"/>
                <a:cs typeface="Calibri" panose="020F0502020204030204" pitchFamily="34" charset="0"/>
              </a:rPr>
              <a:t>.</a:t>
            </a:r>
          </a:p>
        </p:txBody>
      </p:sp>
      <p:sp>
        <p:nvSpPr>
          <p:cNvPr id="15" name="TextBox 14">
            <a:extLst>
              <a:ext uri="{FF2B5EF4-FFF2-40B4-BE49-F238E27FC236}">
                <a16:creationId xmlns:a16="http://schemas.microsoft.com/office/drawing/2014/main" id="{59913147-91B0-86C4-A948-40E7C97BF063}"/>
              </a:ext>
            </a:extLst>
          </p:cNvPr>
          <p:cNvSpPr txBox="1"/>
          <p:nvPr/>
        </p:nvSpPr>
        <p:spPr>
          <a:xfrm>
            <a:off x="2441448" y="3792095"/>
            <a:ext cx="7309103" cy="461665"/>
          </a:xfrm>
          <a:prstGeom prst="rect">
            <a:avLst/>
          </a:prstGeom>
          <a:noFill/>
        </p:spPr>
        <p:txBody>
          <a:bodyPr wrap="square">
            <a:spAutoFit/>
          </a:bodyPr>
          <a:lstStyle/>
          <a:p>
            <a:pPr algn="ctr"/>
            <a:r>
              <a:rPr lang="en-US" sz="1200" baseline="30000" dirty="0">
                <a:latin typeface="Calibri" panose="020F0502020204030204" pitchFamily="34" charset="0"/>
                <a:ea typeface="Calibri" panose="020F0502020204030204" pitchFamily="34" charset="0"/>
                <a:cs typeface="Calibri" panose="020F0502020204030204" pitchFamily="34" charset="0"/>
              </a:rPr>
              <a:t>7</a:t>
            </a:r>
            <a:r>
              <a:rPr lang="en-US" sz="1200" dirty="0">
                <a:latin typeface="Calibri" panose="020F0502020204030204" pitchFamily="34" charset="0"/>
                <a:ea typeface="Calibri" panose="020F0502020204030204" pitchFamily="34" charset="0"/>
                <a:cs typeface="Calibri" panose="020F0502020204030204" pitchFamily="34" charset="0"/>
              </a:rPr>
              <a:t> A. Haque, and S. Sumaiya, “An Overview on the Formation and Processing of Nitrogen-Vacancy Photonic Centers in Diamond by Ion Implantation,” Journal of Manufacturing and Materials Processing (JMMP) </a:t>
            </a:r>
            <a:r>
              <a:rPr lang="en-US" sz="1200" b="1" dirty="0">
                <a:latin typeface="Calibri" panose="020F0502020204030204" pitchFamily="34" charset="0"/>
                <a:ea typeface="Calibri" panose="020F0502020204030204" pitchFamily="34" charset="0"/>
                <a:cs typeface="Calibri" panose="020F0502020204030204" pitchFamily="34" charset="0"/>
              </a:rPr>
              <a:t>1</a:t>
            </a:r>
            <a:r>
              <a:rPr lang="en-US" sz="1200" dirty="0">
                <a:latin typeface="Calibri" panose="020F0502020204030204" pitchFamily="34" charset="0"/>
                <a:ea typeface="Calibri" panose="020F0502020204030204" pitchFamily="34" charset="0"/>
                <a:cs typeface="Calibri" panose="020F0502020204030204" pitchFamily="34" charset="0"/>
              </a:rPr>
              <a:t>(1), 6 (2017).</a:t>
            </a:r>
          </a:p>
        </p:txBody>
      </p:sp>
    </p:spTree>
    <p:extLst>
      <p:ext uri="{BB962C8B-B14F-4D97-AF65-F5344CB8AC3E}">
        <p14:creationId xmlns:p14="http://schemas.microsoft.com/office/powerpoint/2010/main" val="1442060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3F49B27C-E5AE-C44B-7ECD-967CDADDE9BE}"/>
            </a:ext>
          </a:extLst>
        </p:cNvPr>
        <p:cNvGrpSpPr/>
        <p:nvPr/>
      </p:nvGrpSpPr>
      <p:grpSpPr>
        <a:xfrm>
          <a:off x="0" y="0"/>
          <a:ext cx="0" cy="0"/>
          <a:chOff x="0" y="0"/>
          <a:chExt cx="0" cy="0"/>
        </a:xfrm>
      </p:grpSpPr>
      <p:sp>
        <p:nvSpPr>
          <p:cNvPr id="84" name="Google Shape;84;p2">
            <a:extLst>
              <a:ext uri="{FF2B5EF4-FFF2-40B4-BE49-F238E27FC236}">
                <a16:creationId xmlns:a16="http://schemas.microsoft.com/office/drawing/2014/main" id="{305B0239-3A14-4B45-C845-42090D97BE01}"/>
              </a:ext>
            </a:extLst>
          </p:cNvPr>
          <p:cNvSpPr txBox="1">
            <a:spLocks noGrp="1"/>
          </p:cNvSpPr>
          <p:nvPr>
            <p:ph type="title"/>
          </p:nvPr>
        </p:nvSpPr>
        <p:spPr>
          <a:xfrm>
            <a:off x="1499752" y="146850"/>
            <a:ext cx="7032300" cy="6558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b="1" dirty="0"/>
              <a:t>NVC Applications</a:t>
            </a:r>
            <a:endParaRPr b="1" dirty="0"/>
          </a:p>
        </p:txBody>
      </p:sp>
      <p:sp>
        <p:nvSpPr>
          <p:cNvPr id="85" name="Google Shape;85;p2">
            <a:extLst>
              <a:ext uri="{FF2B5EF4-FFF2-40B4-BE49-F238E27FC236}">
                <a16:creationId xmlns:a16="http://schemas.microsoft.com/office/drawing/2014/main" id="{A1D57C82-5340-5E79-C398-687DDC7773AF}"/>
              </a:ext>
            </a:extLst>
          </p:cNvPr>
          <p:cNvSpPr txBox="1">
            <a:spLocks noGrp="1"/>
          </p:cNvSpPr>
          <p:nvPr>
            <p:ph type="sldNum" idx="12"/>
          </p:nvPr>
        </p:nvSpPr>
        <p:spPr>
          <a:xfrm>
            <a:off x="1734925" y="6537551"/>
            <a:ext cx="8069700" cy="3186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5</a:t>
            </a:fld>
            <a:endParaRPr/>
          </a:p>
        </p:txBody>
      </p:sp>
      <p:sp>
        <p:nvSpPr>
          <p:cNvPr id="89" name="Google Shape;89;p2">
            <a:extLst>
              <a:ext uri="{FF2B5EF4-FFF2-40B4-BE49-F238E27FC236}">
                <a16:creationId xmlns:a16="http://schemas.microsoft.com/office/drawing/2014/main" id="{F423C0C4-9A8B-245B-799A-8145A5B09C0D}"/>
              </a:ext>
            </a:extLst>
          </p:cNvPr>
          <p:cNvSpPr txBox="1">
            <a:spLocks noGrp="1"/>
          </p:cNvSpPr>
          <p:nvPr>
            <p:ph type="sldNum" idx="12"/>
          </p:nvPr>
        </p:nvSpPr>
        <p:spPr>
          <a:xfrm>
            <a:off x="1652629" y="6538991"/>
            <a:ext cx="8069700" cy="3186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050" b="0" i="0" u="none" strike="noStrike" cap="none" dirty="0">
                <a:solidFill>
                  <a:schemeClr val="dk1"/>
                </a:solidFill>
                <a:latin typeface="Calibri"/>
                <a:ea typeface="Calibri"/>
                <a:cs typeface="Calibri"/>
                <a:sym typeface="Calibri"/>
              </a:rPr>
              <a:t>Acknowledgement: This material is based upon work primarily supported by the National Science Foundation  under award </a:t>
            </a:r>
            <a:r>
              <a:rPr lang="en-US" sz="800" b="0" i="0" u="none" strike="noStrike" cap="none" dirty="0">
                <a:solidFill>
                  <a:schemeClr val="dk1"/>
                </a:solidFill>
                <a:latin typeface="Calibri"/>
                <a:ea typeface="Calibri"/>
                <a:cs typeface="Calibri"/>
                <a:sym typeface="Calibri"/>
              </a:rPr>
              <a:t>No.ECCS-2025490.</a:t>
            </a:r>
            <a:endParaRPr sz="1200" b="0" i="0" u="none" strike="noStrike" cap="none" dirty="0">
              <a:solidFill>
                <a:schemeClr val="dk1"/>
              </a:solidFill>
              <a:latin typeface="Calibri"/>
              <a:ea typeface="Calibri"/>
              <a:cs typeface="Calibri"/>
              <a:sym typeface="Calibri"/>
            </a:endParaRPr>
          </a:p>
        </p:txBody>
      </p:sp>
      <p:sp>
        <p:nvSpPr>
          <p:cNvPr id="93" name="TextBox 92">
            <a:extLst>
              <a:ext uri="{FF2B5EF4-FFF2-40B4-BE49-F238E27FC236}">
                <a16:creationId xmlns:a16="http://schemas.microsoft.com/office/drawing/2014/main" id="{3ED24323-31E0-7309-CE6C-BEBB902F3825}"/>
              </a:ext>
            </a:extLst>
          </p:cNvPr>
          <p:cNvSpPr txBox="1"/>
          <p:nvPr/>
        </p:nvSpPr>
        <p:spPr>
          <a:xfrm>
            <a:off x="709925" y="1107604"/>
            <a:ext cx="5442465" cy="1384995"/>
          </a:xfrm>
          <a:prstGeom prst="rect">
            <a:avLst/>
          </a:prstGeom>
          <a:noFill/>
        </p:spPr>
        <p:txBody>
          <a:bodyPr wrap="square" rtlCol="0">
            <a:spAutoFit/>
          </a:bodyPr>
          <a:lstStyle/>
          <a:p>
            <a:r>
              <a:rPr lang="en-US" sz="2800" b="1" dirty="0">
                <a:latin typeface="Calibri" panose="020F0502020204030204" pitchFamily="34" charset="0"/>
                <a:ea typeface="Calibri" panose="020F0502020204030204" pitchFamily="34" charset="0"/>
                <a:cs typeface="Calibri" panose="020F0502020204030204" pitchFamily="34" charset="0"/>
              </a:rPr>
              <a:t>Quantum Computing “Qubits”</a:t>
            </a:r>
          </a:p>
          <a:p>
            <a:pPr marL="457200" indent="-457200">
              <a:buFont typeface="Arial" panose="020B0604020202020204" pitchFamily="34" charset="0"/>
              <a:buChar char="•"/>
            </a:pPr>
            <a:r>
              <a:rPr lang="en-US" sz="2800" dirty="0">
                <a:latin typeface="Calibri" panose="020F0502020204030204" pitchFamily="34" charset="0"/>
                <a:ea typeface="Calibri" panose="020F0502020204030204" pitchFamily="34" charset="0"/>
                <a:cs typeface="Calibri" panose="020F0502020204030204" pitchFamily="34" charset="0"/>
              </a:rPr>
              <a:t>Quantum alternative to the classical “bit"</a:t>
            </a:r>
          </a:p>
        </p:txBody>
      </p:sp>
      <p:sp>
        <p:nvSpPr>
          <p:cNvPr id="4" name="TextBox 3">
            <a:extLst>
              <a:ext uri="{FF2B5EF4-FFF2-40B4-BE49-F238E27FC236}">
                <a16:creationId xmlns:a16="http://schemas.microsoft.com/office/drawing/2014/main" id="{BC84E5AB-C69D-D972-BAF3-57C6945E6582}"/>
              </a:ext>
            </a:extLst>
          </p:cNvPr>
          <p:cNvSpPr txBox="1"/>
          <p:nvPr/>
        </p:nvSpPr>
        <p:spPr>
          <a:xfrm>
            <a:off x="6152390" y="1110286"/>
            <a:ext cx="5442465" cy="1815882"/>
          </a:xfrm>
          <a:prstGeom prst="rect">
            <a:avLst/>
          </a:prstGeom>
          <a:noFill/>
        </p:spPr>
        <p:txBody>
          <a:bodyPr wrap="square" rtlCol="0">
            <a:spAutoFit/>
          </a:bodyPr>
          <a:lstStyle/>
          <a:p>
            <a:r>
              <a:rPr lang="en-US" sz="2800" b="1" dirty="0">
                <a:latin typeface="Calibri" panose="020F0502020204030204" pitchFamily="34" charset="0"/>
                <a:ea typeface="Calibri" panose="020F0502020204030204" pitchFamily="34" charset="0"/>
                <a:cs typeface="Calibri" panose="020F0502020204030204" pitchFamily="34" charset="0"/>
              </a:rPr>
              <a:t>Quantum Sensors</a:t>
            </a:r>
          </a:p>
          <a:p>
            <a:pPr marL="457200" indent="-457200">
              <a:buFont typeface="Arial" panose="020B0604020202020204" pitchFamily="34" charset="0"/>
              <a:buChar char="•"/>
            </a:pPr>
            <a:r>
              <a:rPr lang="en-US" sz="2800" dirty="0">
                <a:latin typeface="Calibri" panose="020F0502020204030204" pitchFamily="34" charset="0"/>
                <a:ea typeface="Calibri" panose="020F0502020204030204" pitchFamily="34" charset="0"/>
                <a:cs typeface="Calibri" panose="020F0502020204030204" pitchFamily="34" charset="0"/>
              </a:rPr>
              <a:t>Robust temperature, electric field, and magnetic field sensors at nanoscale</a:t>
            </a:r>
          </a:p>
        </p:txBody>
      </p:sp>
      <p:pic>
        <p:nvPicPr>
          <p:cNvPr id="6" name="Picture 5">
            <a:extLst>
              <a:ext uri="{FF2B5EF4-FFF2-40B4-BE49-F238E27FC236}">
                <a16:creationId xmlns:a16="http://schemas.microsoft.com/office/drawing/2014/main" id="{44A4DD67-30D9-5401-0A95-2DD5B6A97BCA}"/>
              </a:ext>
            </a:extLst>
          </p:cNvPr>
          <p:cNvPicPr>
            <a:picLocks noChangeAspect="1"/>
          </p:cNvPicPr>
          <p:nvPr/>
        </p:nvPicPr>
        <p:blipFill>
          <a:blip r:embed="rId3"/>
          <a:stretch>
            <a:fillRect/>
          </a:stretch>
        </p:blipFill>
        <p:spPr>
          <a:xfrm>
            <a:off x="1907221" y="2676626"/>
            <a:ext cx="3047871" cy="3047871"/>
          </a:xfrm>
          <a:prstGeom prst="rect">
            <a:avLst/>
          </a:prstGeom>
        </p:spPr>
      </p:pic>
      <p:pic>
        <p:nvPicPr>
          <p:cNvPr id="8" name="Picture 7">
            <a:extLst>
              <a:ext uri="{FF2B5EF4-FFF2-40B4-BE49-F238E27FC236}">
                <a16:creationId xmlns:a16="http://schemas.microsoft.com/office/drawing/2014/main" id="{3800E2EA-963D-0FC1-F808-026C6E877F4A}"/>
              </a:ext>
            </a:extLst>
          </p:cNvPr>
          <p:cNvPicPr>
            <a:picLocks noChangeAspect="1"/>
          </p:cNvPicPr>
          <p:nvPr/>
        </p:nvPicPr>
        <p:blipFill>
          <a:blip r:embed="rId4"/>
          <a:stretch>
            <a:fillRect/>
          </a:stretch>
        </p:blipFill>
        <p:spPr>
          <a:xfrm>
            <a:off x="7174429" y="2926168"/>
            <a:ext cx="3398385" cy="2548789"/>
          </a:xfrm>
          <a:prstGeom prst="rect">
            <a:avLst/>
          </a:prstGeom>
        </p:spPr>
      </p:pic>
      <p:sp>
        <p:nvSpPr>
          <p:cNvPr id="16" name="TextBox 15">
            <a:extLst>
              <a:ext uri="{FF2B5EF4-FFF2-40B4-BE49-F238E27FC236}">
                <a16:creationId xmlns:a16="http://schemas.microsoft.com/office/drawing/2014/main" id="{30297463-927A-AD3D-1B7B-D43E63BDA96F}"/>
              </a:ext>
            </a:extLst>
          </p:cNvPr>
          <p:cNvSpPr txBox="1"/>
          <p:nvPr/>
        </p:nvSpPr>
        <p:spPr>
          <a:xfrm>
            <a:off x="4674882" y="5667700"/>
            <a:ext cx="2842236" cy="461665"/>
          </a:xfrm>
          <a:prstGeom prst="rect">
            <a:avLst/>
          </a:prstGeom>
          <a:noFill/>
        </p:spPr>
        <p:txBody>
          <a:bodyPr wrap="square">
            <a:spAutoFit/>
          </a:bodyPr>
          <a:lstStyle/>
          <a:p>
            <a:pPr algn="ctr"/>
            <a:r>
              <a:rPr lang="en-US" sz="1200" baseline="30000" dirty="0">
                <a:latin typeface="Calibri" panose="020F0502020204030204" pitchFamily="34" charset="0"/>
                <a:ea typeface="Calibri" panose="020F0502020204030204" pitchFamily="34" charset="0"/>
                <a:cs typeface="Calibri" panose="020F0502020204030204" pitchFamily="34" charset="0"/>
              </a:rPr>
              <a:t>2</a:t>
            </a:r>
            <a:r>
              <a:rPr lang="en-US" sz="1200" dirty="0">
                <a:latin typeface="Calibri" panose="020F0502020204030204" pitchFamily="34" charset="0"/>
                <a:ea typeface="Calibri" panose="020F0502020204030204" pitchFamily="34" charset="0"/>
                <a:cs typeface="Calibri" panose="020F0502020204030204" pitchFamily="34" charset="0"/>
              </a:rPr>
              <a:t> Quantum Brilliance, “Applications,” Quantum Brilliance, (2026)</a:t>
            </a:r>
          </a:p>
        </p:txBody>
      </p:sp>
    </p:spTree>
    <p:extLst>
      <p:ext uri="{BB962C8B-B14F-4D97-AF65-F5344CB8AC3E}">
        <p14:creationId xmlns:p14="http://schemas.microsoft.com/office/powerpoint/2010/main" val="3447099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373DB381-0278-E347-EE51-C895DBBDD2C8}"/>
            </a:ext>
          </a:extLst>
        </p:cNvPr>
        <p:cNvGrpSpPr/>
        <p:nvPr/>
      </p:nvGrpSpPr>
      <p:grpSpPr>
        <a:xfrm>
          <a:off x="0" y="0"/>
          <a:ext cx="0" cy="0"/>
          <a:chOff x="0" y="0"/>
          <a:chExt cx="0" cy="0"/>
        </a:xfrm>
      </p:grpSpPr>
      <p:sp>
        <p:nvSpPr>
          <p:cNvPr id="84" name="Google Shape;84;p2">
            <a:extLst>
              <a:ext uri="{FF2B5EF4-FFF2-40B4-BE49-F238E27FC236}">
                <a16:creationId xmlns:a16="http://schemas.microsoft.com/office/drawing/2014/main" id="{3FDC9C84-29F4-F0DC-F9FA-6871890F10C5}"/>
              </a:ext>
            </a:extLst>
          </p:cNvPr>
          <p:cNvSpPr txBox="1">
            <a:spLocks noGrp="1"/>
          </p:cNvSpPr>
          <p:nvPr>
            <p:ph type="title"/>
          </p:nvPr>
        </p:nvSpPr>
        <p:spPr>
          <a:xfrm>
            <a:off x="1499752" y="146850"/>
            <a:ext cx="7032300" cy="6558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b="1" dirty="0"/>
              <a:t>Why Diamond?</a:t>
            </a:r>
            <a:endParaRPr b="1" dirty="0"/>
          </a:p>
        </p:txBody>
      </p:sp>
      <p:sp>
        <p:nvSpPr>
          <p:cNvPr id="85" name="Google Shape;85;p2">
            <a:extLst>
              <a:ext uri="{FF2B5EF4-FFF2-40B4-BE49-F238E27FC236}">
                <a16:creationId xmlns:a16="http://schemas.microsoft.com/office/drawing/2014/main" id="{AD79936C-C78A-06EA-81C6-F6AA846816CF}"/>
              </a:ext>
            </a:extLst>
          </p:cNvPr>
          <p:cNvSpPr txBox="1">
            <a:spLocks noGrp="1"/>
          </p:cNvSpPr>
          <p:nvPr>
            <p:ph type="sldNum" idx="12"/>
          </p:nvPr>
        </p:nvSpPr>
        <p:spPr>
          <a:xfrm>
            <a:off x="1734925" y="6537551"/>
            <a:ext cx="8069700" cy="3186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6</a:t>
            </a:fld>
            <a:endParaRPr/>
          </a:p>
        </p:txBody>
      </p:sp>
      <p:sp>
        <p:nvSpPr>
          <p:cNvPr id="89" name="Google Shape;89;p2">
            <a:extLst>
              <a:ext uri="{FF2B5EF4-FFF2-40B4-BE49-F238E27FC236}">
                <a16:creationId xmlns:a16="http://schemas.microsoft.com/office/drawing/2014/main" id="{62D98883-1A88-8470-6966-F57E9C477846}"/>
              </a:ext>
            </a:extLst>
          </p:cNvPr>
          <p:cNvSpPr txBox="1">
            <a:spLocks noGrp="1"/>
          </p:cNvSpPr>
          <p:nvPr>
            <p:ph type="sldNum" idx="12"/>
          </p:nvPr>
        </p:nvSpPr>
        <p:spPr>
          <a:xfrm>
            <a:off x="1652629" y="6538991"/>
            <a:ext cx="8069700" cy="3186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050" b="0" i="0" u="none" strike="noStrike" cap="none" dirty="0">
                <a:solidFill>
                  <a:schemeClr val="dk1"/>
                </a:solidFill>
                <a:latin typeface="Calibri"/>
                <a:ea typeface="Calibri"/>
                <a:cs typeface="Calibri"/>
                <a:sym typeface="Calibri"/>
              </a:rPr>
              <a:t>Acknowledgement: This material is based upon work primarily supported by the National Science Foundation  under award </a:t>
            </a:r>
            <a:r>
              <a:rPr lang="en-US" sz="800" b="0" i="0" u="none" strike="noStrike" cap="none" dirty="0">
                <a:solidFill>
                  <a:schemeClr val="dk1"/>
                </a:solidFill>
                <a:latin typeface="Calibri"/>
                <a:ea typeface="Calibri"/>
                <a:cs typeface="Calibri"/>
                <a:sym typeface="Calibri"/>
              </a:rPr>
              <a:t>No.ECCS-2025490.</a:t>
            </a:r>
            <a:endParaRPr sz="1200" b="0" i="0" u="none" strike="noStrike" cap="none" dirty="0">
              <a:solidFill>
                <a:schemeClr val="dk1"/>
              </a:solidFill>
              <a:latin typeface="Calibri"/>
              <a:ea typeface="Calibri"/>
              <a:cs typeface="Calibri"/>
              <a:sym typeface="Calibri"/>
            </a:endParaRPr>
          </a:p>
        </p:txBody>
      </p:sp>
      <p:sp>
        <p:nvSpPr>
          <p:cNvPr id="93" name="TextBox 92">
            <a:extLst>
              <a:ext uri="{FF2B5EF4-FFF2-40B4-BE49-F238E27FC236}">
                <a16:creationId xmlns:a16="http://schemas.microsoft.com/office/drawing/2014/main" id="{CB89E4BA-5997-9A5E-274E-9CB6D65D1BFA}"/>
              </a:ext>
            </a:extLst>
          </p:cNvPr>
          <p:cNvSpPr txBox="1"/>
          <p:nvPr/>
        </p:nvSpPr>
        <p:spPr>
          <a:xfrm>
            <a:off x="500396" y="1475409"/>
            <a:ext cx="6245953" cy="4401205"/>
          </a:xfrm>
          <a:prstGeom prst="rect">
            <a:avLst/>
          </a:prstGeom>
          <a:noFill/>
        </p:spPr>
        <p:txBody>
          <a:bodyPr wrap="square" rtlCol="0">
            <a:spAutoFit/>
          </a:bodyPr>
          <a:lstStyle/>
          <a:p>
            <a:r>
              <a:rPr lang="en-US" sz="2800" b="1" dirty="0">
                <a:solidFill>
                  <a:schemeClr val="tx1"/>
                </a:solidFill>
                <a:latin typeface="Calibri" panose="020F0502020204030204" pitchFamily="34" charset="0"/>
                <a:ea typeface="Calibri" panose="020F0502020204030204" pitchFamily="34" charset="0"/>
                <a:cs typeface="Calibri" panose="020F0502020204030204" pitchFamily="34" charset="0"/>
              </a:rPr>
              <a:t>High Thermal Conductivity</a:t>
            </a:r>
          </a:p>
          <a:p>
            <a:pPr marL="457200" indent="-457200">
              <a:buFont typeface="Arial" panose="020B0604020202020204" pitchFamily="34" charset="0"/>
              <a:buChar char="•"/>
            </a:pP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~10x better than silicon </a:t>
            </a:r>
            <a:r>
              <a:rPr lang="en-US" sz="28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4</a:t>
            </a:r>
          </a:p>
          <a:p>
            <a:endParaRPr lang="en-US" sz="28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US" sz="2800" b="1" dirty="0">
                <a:solidFill>
                  <a:schemeClr val="tx1"/>
                </a:solidFill>
                <a:latin typeface="Calibri" panose="020F0502020204030204" pitchFamily="34" charset="0"/>
                <a:ea typeface="Calibri" panose="020F0502020204030204" pitchFamily="34" charset="0"/>
                <a:cs typeface="Calibri" panose="020F0502020204030204" pitchFamily="34" charset="0"/>
              </a:rPr>
              <a:t>Ultrawide-Bandgap</a:t>
            </a:r>
          </a:p>
          <a:p>
            <a:pPr marL="457200" indent="-457200">
              <a:buFont typeface="Arial" panose="020B0604020202020204" pitchFamily="34" charset="0"/>
              <a:buChar char="•"/>
            </a:pP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Conduction/Valence bands do not interfere with NVC electronic state </a:t>
            </a:r>
            <a:r>
              <a:rPr lang="en-US" sz="28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5</a:t>
            </a:r>
          </a:p>
          <a:p>
            <a:endParaRPr lang="en-US" sz="28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US" sz="2800" b="1" dirty="0">
                <a:solidFill>
                  <a:schemeClr val="tx1"/>
                </a:solidFill>
                <a:latin typeface="Calibri" panose="020F0502020204030204" pitchFamily="34" charset="0"/>
                <a:ea typeface="Calibri" panose="020F0502020204030204" pitchFamily="34" charset="0"/>
                <a:cs typeface="Calibri" panose="020F0502020204030204" pitchFamily="34" charset="0"/>
              </a:rPr>
              <a:t>Electrical Properties</a:t>
            </a:r>
          </a:p>
          <a:p>
            <a:pPr marL="457200" indent="-457200">
              <a:buFont typeface="Arial" panose="020B0604020202020204" pitchFamily="34" charset="0"/>
              <a:buChar char="•"/>
            </a:pP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High electron mobility (4500 cm</a:t>
            </a:r>
            <a:r>
              <a:rPr lang="en-US" sz="28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2</a:t>
            </a: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/V*s) and breakdown field (10 MV/cm) </a:t>
            </a:r>
            <a:r>
              <a:rPr lang="en-US" sz="28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6</a:t>
            </a:r>
          </a:p>
        </p:txBody>
      </p:sp>
      <p:pic>
        <p:nvPicPr>
          <p:cNvPr id="8" name="Graphic 7" descr="Diamond with solid fill">
            <a:extLst>
              <a:ext uri="{FF2B5EF4-FFF2-40B4-BE49-F238E27FC236}">
                <a16:creationId xmlns:a16="http://schemas.microsoft.com/office/drawing/2014/main" id="{E24D2499-D83C-EBAC-4719-2BBF83D2B74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426158" y="1705351"/>
            <a:ext cx="4265446" cy="4265446"/>
          </a:xfrm>
          <a:prstGeom prst="rect">
            <a:avLst/>
          </a:prstGeom>
        </p:spPr>
      </p:pic>
      <p:pic>
        <p:nvPicPr>
          <p:cNvPr id="24" name="Graphic 23" descr="Hammer1 with solid fill">
            <a:extLst>
              <a:ext uri="{FF2B5EF4-FFF2-40B4-BE49-F238E27FC236}">
                <a16:creationId xmlns:a16="http://schemas.microsoft.com/office/drawing/2014/main" id="{7121ADC2-614E-D6C0-8827-FA670B06D8B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01681" y="1369403"/>
            <a:ext cx="914400" cy="914400"/>
          </a:xfrm>
          <a:prstGeom prst="rect">
            <a:avLst/>
          </a:prstGeom>
        </p:spPr>
      </p:pic>
      <p:pic>
        <p:nvPicPr>
          <p:cNvPr id="28" name="Graphic 27" descr="Fire with solid fill">
            <a:extLst>
              <a:ext uri="{FF2B5EF4-FFF2-40B4-BE49-F238E27FC236}">
                <a16:creationId xmlns:a16="http://schemas.microsoft.com/office/drawing/2014/main" id="{B3FE3AB8-740A-8EEC-297A-4E4EC415E07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779461" y="4301277"/>
            <a:ext cx="914400" cy="914400"/>
          </a:xfrm>
          <a:prstGeom prst="rect">
            <a:avLst/>
          </a:prstGeom>
        </p:spPr>
      </p:pic>
      <p:pic>
        <p:nvPicPr>
          <p:cNvPr id="32" name="Graphic 31" descr="Lightning bolt with solid fill">
            <a:extLst>
              <a:ext uri="{FF2B5EF4-FFF2-40B4-BE49-F238E27FC236}">
                <a16:creationId xmlns:a16="http://schemas.microsoft.com/office/drawing/2014/main" id="{C23737D9-9238-7FC5-442D-20A5922486E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423901" y="4301277"/>
            <a:ext cx="914400" cy="914400"/>
          </a:xfrm>
          <a:prstGeom prst="rect">
            <a:avLst/>
          </a:prstGeom>
        </p:spPr>
      </p:pic>
    </p:spTree>
    <p:extLst>
      <p:ext uri="{BB962C8B-B14F-4D97-AF65-F5344CB8AC3E}">
        <p14:creationId xmlns:p14="http://schemas.microsoft.com/office/powerpoint/2010/main" val="2363003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3"/>
          <p:cNvSpPr txBox="1">
            <a:spLocks noGrp="1"/>
          </p:cNvSpPr>
          <p:nvPr>
            <p:ph type="title"/>
          </p:nvPr>
        </p:nvSpPr>
        <p:spPr>
          <a:xfrm>
            <a:off x="1499752" y="146850"/>
            <a:ext cx="7032300" cy="655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ct val="114420"/>
              <a:buFont typeface="Calibri"/>
              <a:buNone/>
            </a:pPr>
            <a:r>
              <a:rPr lang="en-US" sz="4000" b="1" dirty="0"/>
              <a:t>The Problem</a:t>
            </a:r>
            <a:endParaRPr sz="4000" b="1" dirty="0"/>
          </a:p>
        </p:txBody>
      </p:sp>
      <p:sp>
        <p:nvSpPr>
          <p:cNvPr id="95" name="Google Shape;95;p3"/>
          <p:cNvSpPr txBox="1">
            <a:spLocks noGrp="1"/>
          </p:cNvSpPr>
          <p:nvPr>
            <p:ph type="sldNum" idx="12"/>
          </p:nvPr>
        </p:nvSpPr>
        <p:spPr>
          <a:xfrm>
            <a:off x="1734925" y="6537551"/>
            <a:ext cx="8069700" cy="3186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7</a:t>
            </a:fld>
            <a:endParaRPr/>
          </a:p>
        </p:txBody>
      </p:sp>
      <p:sp>
        <p:nvSpPr>
          <p:cNvPr id="99" name="Google Shape;99;p3"/>
          <p:cNvSpPr txBox="1">
            <a:spLocks noGrp="1"/>
          </p:cNvSpPr>
          <p:nvPr>
            <p:ph type="sldNum" idx="12"/>
          </p:nvPr>
        </p:nvSpPr>
        <p:spPr>
          <a:xfrm>
            <a:off x="1661773" y="6537551"/>
            <a:ext cx="8069700" cy="3186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050" b="0" i="0" u="none" strike="noStrike" cap="none" dirty="0">
                <a:solidFill>
                  <a:schemeClr val="dk1"/>
                </a:solidFill>
                <a:latin typeface="Calibri"/>
                <a:ea typeface="Calibri"/>
                <a:cs typeface="Calibri"/>
                <a:sym typeface="Calibri"/>
              </a:rPr>
              <a:t>Acknowledgement: This material is based upon work primarily supported by the National Science Foundation  under award </a:t>
            </a:r>
            <a:r>
              <a:rPr lang="en-US" sz="800" b="0" i="0" u="none" strike="noStrike" cap="none" dirty="0">
                <a:solidFill>
                  <a:schemeClr val="dk1"/>
                </a:solidFill>
                <a:latin typeface="Calibri"/>
                <a:ea typeface="Calibri"/>
                <a:cs typeface="Calibri"/>
                <a:sym typeface="Calibri"/>
              </a:rPr>
              <a:t>No.ECCS-2025490.</a:t>
            </a:r>
            <a:endParaRPr sz="1200" b="0" i="0" u="none" strike="noStrike" cap="none" dirty="0">
              <a:solidFill>
                <a:schemeClr val="dk1"/>
              </a:solidFill>
              <a:latin typeface="Calibri"/>
              <a:ea typeface="Calibri"/>
              <a:cs typeface="Calibri"/>
              <a:sym typeface="Calibri"/>
            </a:endParaRPr>
          </a:p>
        </p:txBody>
      </p:sp>
      <p:sp>
        <p:nvSpPr>
          <p:cNvPr id="3" name="TextBox 2">
            <a:extLst>
              <a:ext uri="{FF2B5EF4-FFF2-40B4-BE49-F238E27FC236}">
                <a16:creationId xmlns:a16="http://schemas.microsoft.com/office/drawing/2014/main" id="{EAE90A08-EA24-6B62-91F1-76FE1FC00EE0}"/>
              </a:ext>
            </a:extLst>
          </p:cNvPr>
          <p:cNvSpPr txBox="1"/>
          <p:nvPr/>
        </p:nvSpPr>
        <p:spPr>
          <a:xfrm>
            <a:off x="419402" y="1659285"/>
            <a:ext cx="5442465" cy="3539430"/>
          </a:xfrm>
          <a:prstGeom prst="rect">
            <a:avLst/>
          </a:prstGeom>
          <a:noFill/>
        </p:spPr>
        <p:txBody>
          <a:bodyPr wrap="square" numCol="1" rtlCol="0">
            <a:spAutoFit/>
          </a:bodyPr>
          <a:lstStyle/>
          <a:p>
            <a:pPr algn="ct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How do we maximize the number of NVCs in our diamond?</a:t>
            </a:r>
          </a:p>
          <a:p>
            <a:endParaRPr lang="en-US" sz="28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endParaRPr lang="en-US" sz="28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US" sz="2800" b="1" dirty="0">
                <a:solidFill>
                  <a:schemeClr val="tx1"/>
                </a:solidFill>
                <a:latin typeface="Calibri" panose="020F0502020204030204" pitchFamily="34" charset="0"/>
                <a:ea typeface="Calibri" panose="020F0502020204030204" pitchFamily="34" charset="0"/>
                <a:cs typeface="Calibri" panose="020F0502020204030204" pitchFamily="34" charset="0"/>
              </a:rPr>
              <a:t>NVC density variables:</a:t>
            </a:r>
          </a:p>
          <a:p>
            <a:pPr marL="457200" indent="-457200">
              <a:buFont typeface="Arial" panose="020B0604020202020204" pitchFamily="34" charset="0"/>
              <a:buChar char="•"/>
            </a:pP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Diamond growth method</a:t>
            </a:r>
          </a:p>
          <a:p>
            <a:pPr marL="457200" indent="-457200">
              <a:buFont typeface="Arial" panose="020B0604020202020204" pitchFamily="34" charset="0"/>
              <a:buChar char="•"/>
            </a:pP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Location on diamond</a:t>
            </a:r>
          </a:p>
          <a:p>
            <a:pPr marL="457200" indent="-457200">
              <a:buFont typeface="Arial" panose="020B0604020202020204" pitchFamily="34" charset="0"/>
              <a:buChar char="•"/>
            </a:pP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Depth in diamond</a:t>
            </a:r>
          </a:p>
        </p:txBody>
      </p:sp>
      <p:pic>
        <p:nvPicPr>
          <p:cNvPr id="4" name="Picture 3">
            <a:extLst>
              <a:ext uri="{FF2B5EF4-FFF2-40B4-BE49-F238E27FC236}">
                <a16:creationId xmlns:a16="http://schemas.microsoft.com/office/drawing/2014/main" id="{F26B88BD-F315-547C-BA62-9BE622473738}"/>
              </a:ext>
            </a:extLst>
          </p:cNvPr>
          <p:cNvPicPr>
            <a:picLocks noChangeAspect="1"/>
          </p:cNvPicPr>
          <p:nvPr/>
        </p:nvPicPr>
        <p:blipFill rotWithShape="1">
          <a:blip r:embed="rId3">
            <a:extLst>
              <a:ext uri="{28A0092B-C50C-407E-A947-70E740481C1C}">
                <a14:useLocalDpi xmlns:a14="http://schemas.microsoft.com/office/drawing/2010/main" val="0"/>
              </a:ext>
            </a:extLst>
          </a:blip>
          <a:srcRect l="30461" t="39179" r="44495"/>
          <a:stretch>
            <a:fillRect/>
          </a:stretch>
        </p:blipFill>
        <p:spPr>
          <a:xfrm rot="5400000">
            <a:off x="7401832" y="194517"/>
            <a:ext cx="2398344" cy="4368461"/>
          </a:xfrm>
          <a:prstGeom prst="rect">
            <a:avLst/>
          </a:prstGeom>
        </p:spPr>
      </p:pic>
      <p:pic>
        <p:nvPicPr>
          <p:cNvPr id="7" name="Picture 6">
            <a:extLst>
              <a:ext uri="{FF2B5EF4-FFF2-40B4-BE49-F238E27FC236}">
                <a16:creationId xmlns:a16="http://schemas.microsoft.com/office/drawing/2014/main" id="{A503E390-E91C-E886-204E-6256778B63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2430" y="3907581"/>
            <a:ext cx="4372805" cy="2400729"/>
          </a:xfrm>
          <a:prstGeom prst="rect">
            <a:avLst/>
          </a:prstGeom>
        </p:spPr>
      </p:pic>
      <p:sp>
        <p:nvSpPr>
          <p:cNvPr id="2" name="TextBox 1">
            <a:extLst>
              <a:ext uri="{FF2B5EF4-FFF2-40B4-BE49-F238E27FC236}">
                <a16:creationId xmlns:a16="http://schemas.microsoft.com/office/drawing/2014/main" id="{22D3CA27-7586-D7C5-448C-A7D23704D63D}"/>
              </a:ext>
            </a:extLst>
          </p:cNvPr>
          <p:cNvSpPr txBox="1"/>
          <p:nvPr/>
        </p:nvSpPr>
        <p:spPr>
          <a:xfrm>
            <a:off x="10863072" y="1470806"/>
            <a:ext cx="1143000" cy="1815882"/>
          </a:xfrm>
          <a:prstGeom prst="rect">
            <a:avLst/>
          </a:prstGeom>
          <a:noFill/>
        </p:spPr>
        <p:txBody>
          <a:bodyPr wrap="square" rtlCol="0">
            <a:spAutoFit/>
          </a:bodyPr>
          <a:lstStyle/>
          <a:p>
            <a:r>
              <a:rPr lang="en-US" sz="1600" b="1" dirty="0">
                <a:latin typeface="Calibri" panose="020F0502020204030204" pitchFamily="34" charset="0"/>
                <a:ea typeface="Calibri" panose="020F0502020204030204" pitchFamily="34" charset="0"/>
                <a:cs typeface="Calibri" panose="020F0502020204030204" pitchFamily="34" charset="0"/>
              </a:rPr>
              <a:t>P</a:t>
            </a:r>
            <a:r>
              <a:rPr lang="en-US" sz="1600" dirty="0">
                <a:latin typeface="Calibri" panose="020F0502020204030204" pitchFamily="34" charset="0"/>
                <a:ea typeface="Calibri" panose="020F0502020204030204" pitchFamily="34" charset="0"/>
                <a:cs typeface="Calibri" panose="020F0502020204030204" pitchFamily="34" charset="0"/>
              </a:rPr>
              <a:t>lasma-</a:t>
            </a:r>
            <a:r>
              <a:rPr lang="en-US" sz="1600" b="1" dirty="0">
                <a:latin typeface="Calibri" panose="020F0502020204030204" pitchFamily="34" charset="0"/>
                <a:ea typeface="Calibri" panose="020F0502020204030204" pitchFamily="34" charset="0"/>
                <a:cs typeface="Calibri" panose="020F0502020204030204" pitchFamily="34" charset="0"/>
              </a:rPr>
              <a:t>E</a:t>
            </a:r>
            <a:r>
              <a:rPr lang="en-US" sz="1600" dirty="0">
                <a:latin typeface="Calibri" panose="020F0502020204030204" pitchFamily="34" charset="0"/>
                <a:ea typeface="Calibri" panose="020F0502020204030204" pitchFamily="34" charset="0"/>
                <a:cs typeface="Calibri" panose="020F0502020204030204" pitchFamily="34" charset="0"/>
              </a:rPr>
              <a:t>nhanced </a:t>
            </a:r>
            <a:r>
              <a:rPr lang="en-US" sz="1600" b="1" dirty="0">
                <a:latin typeface="Calibri" panose="020F0502020204030204" pitchFamily="34" charset="0"/>
                <a:ea typeface="Calibri" panose="020F0502020204030204" pitchFamily="34" charset="0"/>
                <a:cs typeface="Calibri" panose="020F0502020204030204" pitchFamily="34" charset="0"/>
              </a:rPr>
              <a:t>C</a:t>
            </a:r>
            <a:r>
              <a:rPr lang="en-US" sz="1600" dirty="0">
                <a:latin typeface="Calibri" panose="020F0502020204030204" pitchFamily="34" charset="0"/>
                <a:ea typeface="Calibri" panose="020F0502020204030204" pitchFamily="34" charset="0"/>
                <a:cs typeface="Calibri" panose="020F0502020204030204" pitchFamily="34" charset="0"/>
              </a:rPr>
              <a:t>hemical </a:t>
            </a:r>
            <a:r>
              <a:rPr lang="en-US" sz="1600" b="1" dirty="0">
                <a:latin typeface="Calibri" panose="020F0502020204030204" pitchFamily="34" charset="0"/>
                <a:ea typeface="Calibri" panose="020F0502020204030204" pitchFamily="34" charset="0"/>
                <a:cs typeface="Calibri" panose="020F0502020204030204" pitchFamily="34" charset="0"/>
              </a:rPr>
              <a:t>V</a:t>
            </a:r>
            <a:r>
              <a:rPr lang="en-US" sz="1600" dirty="0">
                <a:latin typeface="Calibri" panose="020F0502020204030204" pitchFamily="34" charset="0"/>
                <a:ea typeface="Calibri" panose="020F0502020204030204" pitchFamily="34" charset="0"/>
                <a:cs typeface="Calibri" panose="020F0502020204030204" pitchFamily="34" charset="0"/>
              </a:rPr>
              <a:t>apor </a:t>
            </a:r>
            <a:r>
              <a:rPr lang="en-US" sz="1600" b="1" dirty="0">
                <a:latin typeface="Calibri" panose="020F0502020204030204" pitchFamily="34" charset="0"/>
                <a:ea typeface="Calibri" panose="020F0502020204030204" pitchFamily="34" charset="0"/>
                <a:cs typeface="Calibri" panose="020F0502020204030204" pitchFamily="34" charset="0"/>
              </a:rPr>
              <a:t>D</a:t>
            </a:r>
            <a:r>
              <a:rPr lang="en-US" sz="1600" dirty="0">
                <a:latin typeface="Calibri" panose="020F0502020204030204" pitchFamily="34" charset="0"/>
                <a:ea typeface="Calibri" panose="020F0502020204030204" pitchFamily="34" charset="0"/>
                <a:cs typeface="Calibri" panose="020F0502020204030204" pitchFamily="34" charset="0"/>
              </a:rPr>
              <a:t>eposition (</a:t>
            </a:r>
            <a:r>
              <a:rPr lang="en-US" sz="1600" b="1" dirty="0">
                <a:latin typeface="Calibri" panose="020F0502020204030204" pitchFamily="34" charset="0"/>
                <a:ea typeface="Calibri" panose="020F0502020204030204" pitchFamily="34" charset="0"/>
                <a:cs typeface="Calibri" panose="020F0502020204030204" pitchFamily="34" charset="0"/>
              </a:rPr>
              <a:t>PECVD</a:t>
            </a:r>
            <a:r>
              <a:rPr lang="en-US" sz="1600" dirty="0">
                <a:latin typeface="Calibri" panose="020F0502020204030204" pitchFamily="34" charset="0"/>
                <a:ea typeface="Calibri" panose="020F0502020204030204" pitchFamily="34" charset="0"/>
                <a:cs typeface="Calibri" panose="020F0502020204030204" pitchFamily="34" charset="0"/>
              </a:rPr>
              <a:t>) machine</a:t>
            </a:r>
          </a:p>
        </p:txBody>
      </p:sp>
      <p:sp>
        <p:nvSpPr>
          <p:cNvPr id="6" name="TextBox 5">
            <a:extLst>
              <a:ext uri="{FF2B5EF4-FFF2-40B4-BE49-F238E27FC236}">
                <a16:creationId xmlns:a16="http://schemas.microsoft.com/office/drawing/2014/main" id="{FAFC8AC8-3D93-6FB6-1783-6073D29C952B}"/>
              </a:ext>
            </a:extLst>
          </p:cNvPr>
          <p:cNvSpPr txBox="1"/>
          <p:nvPr/>
        </p:nvSpPr>
        <p:spPr>
          <a:xfrm>
            <a:off x="10863072" y="4369281"/>
            <a:ext cx="1143000" cy="1477328"/>
          </a:xfrm>
          <a:prstGeom prst="rect">
            <a:avLst/>
          </a:prstGeom>
          <a:noFill/>
        </p:spPr>
        <p:txBody>
          <a:bodyPr wrap="square" rtlCol="0">
            <a:spAutoFit/>
          </a:bodyPr>
          <a:lstStyle/>
          <a:p>
            <a:r>
              <a:rPr lang="en-US" sz="1800" dirty="0">
                <a:latin typeface="Calibri" panose="020F0502020204030204" pitchFamily="34" charset="0"/>
                <a:ea typeface="Calibri" panose="020F0502020204030204" pitchFamily="34" charset="0"/>
                <a:cs typeface="Calibri" panose="020F0502020204030204" pitchFamily="34" charset="0"/>
              </a:rPr>
              <a:t>Diamond wafer growing in PECVD machine</a:t>
            </a:r>
          </a:p>
        </p:txBody>
      </p:sp>
      <p:sp>
        <p:nvSpPr>
          <p:cNvPr id="8" name="TextBox 7">
            <a:extLst>
              <a:ext uri="{FF2B5EF4-FFF2-40B4-BE49-F238E27FC236}">
                <a16:creationId xmlns:a16="http://schemas.microsoft.com/office/drawing/2014/main" id="{91C4A385-A7DC-3037-0EC5-3A6294B1A9D2}"/>
              </a:ext>
            </a:extLst>
          </p:cNvPr>
          <p:cNvSpPr txBox="1"/>
          <p:nvPr/>
        </p:nvSpPr>
        <p:spPr>
          <a:xfrm>
            <a:off x="7718828" y="3604251"/>
            <a:ext cx="1760008" cy="276999"/>
          </a:xfrm>
          <a:prstGeom prst="rect">
            <a:avLst/>
          </a:prstGeom>
          <a:noFill/>
        </p:spPr>
        <p:txBody>
          <a:bodyPr wrap="square">
            <a:spAutoFit/>
          </a:bodyPr>
          <a:lstStyle/>
          <a:p>
            <a:pPr algn="ctr"/>
            <a:r>
              <a:rPr lang="en-US" sz="1200" dirty="0">
                <a:latin typeface="Calibri" panose="020F0502020204030204" pitchFamily="34" charset="0"/>
                <a:ea typeface="Calibri" panose="020F0502020204030204" pitchFamily="34" charset="0"/>
                <a:cs typeface="Calibri" panose="020F0502020204030204" pitchFamily="34" charset="0"/>
              </a:rPr>
              <a:t>Photos by Franz Koeck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4"/>
          <p:cNvSpPr txBox="1">
            <a:spLocks noGrp="1"/>
          </p:cNvSpPr>
          <p:nvPr>
            <p:ph type="title"/>
          </p:nvPr>
        </p:nvSpPr>
        <p:spPr>
          <a:xfrm>
            <a:off x="1499752" y="146850"/>
            <a:ext cx="7032300" cy="6558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b="1" dirty="0"/>
              <a:t>Raman Spectroscopy</a:t>
            </a:r>
            <a:endParaRPr b="1" dirty="0"/>
          </a:p>
        </p:txBody>
      </p:sp>
      <p:sp>
        <p:nvSpPr>
          <p:cNvPr id="105" name="Google Shape;105;p4"/>
          <p:cNvSpPr txBox="1">
            <a:spLocks noGrp="1"/>
          </p:cNvSpPr>
          <p:nvPr>
            <p:ph type="sldNum" idx="12"/>
          </p:nvPr>
        </p:nvSpPr>
        <p:spPr>
          <a:xfrm>
            <a:off x="1734925" y="6537551"/>
            <a:ext cx="8069700" cy="3186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8</a:t>
            </a:fld>
            <a:endParaRPr/>
          </a:p>
        </p:txBody>
      </p:sp>
      <p:sp>
        <p:nvSpPr>
          <p:cNvPr id="108" name="Google Shape;108;p4"/>
          <p:cNvSpPr txBox="1">
            <a:spLocks noGrp="1"/>
          </p:cNvSpPr>
          <p:nvPr>
            <p:ph type="sldNum" idx="12"/>
          </p:nvPr>
        </p:nvSpPr>
        <p:spPr>
          <a:xfrm>
            <a:off x="1652629" y="6537551"/>
            <a:ext cx="8069700" cy="3186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050" b="0" i="0" u="none" strike="noStrike" cap="none" dirty="0">
                <a:solidFill>
                  <a:schemeClr val="dk1"/>
                </a:solidFill>
                <a:latin typeface="Calibri"/>
                <a:ea typeface="Calibri"/>
                <a:cs typeface="Calibri"/>
                <a:sym typeface="Calibri"/>
              </a:rPr>
              <a:t>Acknowledgement: This material is based upon work primarily supported by the National Science Foundation  under award </a:t>
            </a:r>
            <a:r>
              <a:rPr lang="en-US" sz="800" b="0" i="0" u="none" strike="noStrike" cap="none" dirty="0">
                <a:solidFill>
                  <a:schemeClr val="dk1"/>
                </a:solidFill>
                <a:latin typeface="Calibri"/>
                <a:ea typeface="Calibri"/>
                <a:cs typeface="Calibri"/>
                <a:sym typeface="Calibri"/>
              </a:rPr>
              <a:t>No.ECCS-2025490.</a:t>
            </a:r>
            <a:endParaRPr sz="1200" b="0" i="0" u="none" strike="noStrike" cap="none" dirty="0">
              <a:solidFill>
                <a:schemeClr val="dk1"/>
              </a:solidFill>
              <a:latin typeface="Calibri"/>
              <a:ea typeface="Calibri"/>
              <a:cs typeface="Calibri"/>
              <a:sym typeface="Calibri"/>
            </a:endParaRPr>
          </a:p>
        </p:txBody>
      </p:sp>
      <p:sp>
        <p:nvSpPr>
          <p:cNvPr id="3" name="TextBox 2">
            <a:extLst>
              <a:ext uri="{FF2B5EF4-FFF2-40B4-BE49-F238E27FC236}">
                <a16:creationId xmlns:a16="http://schemas.microsoft.com/office/drawing/2014/main" id="{8E2A3DE6-20C6-5024-9B88-DC51EFCBA327}"/>
              </a:ext>
            </a:extLst>
          </p:cNvPr>
          <p:cNvSpPr txBox="1"/>
          <p:nvPr/>
        </p:nvSpPr>
        <p:spPr>
          <a:xfrm>
            <a:off x="366756" y="1254054"/>
            <a:ext cx="5890175" cy="4832092"/>
          </a:xfrm>
          <a:prstGeom prst="rect">
            <a:avLst/>
          </a:prstGeom>
          <a:noFill/>
        </p:spPr>
        <p:txBody>
          <a:bodyPr wrap="square" rtlCol="0">
            <a:spAutoFit/>
          </a:bodyPr>
          <a:lstStyle/>
          <a:p>
            <a:pPr algn="ct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Identifies chemical structure by detecting changes in photon energy due to molecular vibrations</a:t>
            </a:r>
          </a:p>
          <a:p>
            <a:endParaRPr lang="en-US" sz="28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US" sz="2800" b="1" dirty="0">
                <a:solidFill>
                  <a:schemeClr val="tx1"/>
                </a:solidFill>
                <a:latin typeface="Calibri" panose="020F0502020204030204" pitchFamily="34" charset="0"/>
                <a:ea typeface="Calibri" panose="020F0502020204030204" pitchFamily="34" charset="0"/>
                <a:cs typeface="Calibri" panose="020F0502020204030204" pitchFamily="34" charset="0"/>
              </a:rPr>
              <a:t>Micro-Raman Grating Spectrometer</a:t>
            </a:r>
            <a:endPar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Microscope + Raman spectrometer</a:t>
            </a:r>
          </a:p>
          <a:p>
            <a:pPr marL="457200" indent="-457200">
              <a:buFont typeface="Arial" panose="020B0604020202020204" pitchFamily="34" charset="0"/>
              <a:buChar char="•"/>
            </a:pP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Variable gratings</a:t>
            </a:r>
          </a:p>
          <a:p>
            <a:pPr marL="457200" indent="-457200">
              <a:buFont typeface="Arial" panose="020B0604020202020204" pitchFamily="34" charset="0"/>
              <a:buChar char="•"/>
            </a:pP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Multiple laser wavelength settings</a:t>
            </a:r>
          </a:p>
          <a:p>
            <a:pPr marL="457200" indent="-457200">
              <a:buFont typeface="Arial" panose="020B0604020202020204" pitchFamily="34" charset="0"/>
              <a:buChar char="•"/>
            </a:pP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Nondestructive towards sample</a:t>
            </a:r>
          </a:p>
          <a:p>
            <a:pPr marL="457200" indent="-457200">
              <a:buFont typeface="Arial" panose="020B0604020202020204" pitchFamily="34" charset="0"/>
              <a:buChar char="•"/>
            </a:pP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rPr>
              <a:t>Can gather photoluminescence (PL) spectra as well</a:t>
            </a:r>
          </a:p>
        </p:txBody>
      </p:sp>
      <p:pic>
        <p:nvPicPr>
          <p:cNvPr id="4" name="Picture 3" descr="Micro-Raman Spectrometer">
            <a:extLst>
              <a:ext uri="{FF2B5EF4-FFF2-40B4-BE49-F238E27FC236}">
                <a16:creationId xmlns:a16="http://schemas.microsoft.com/office/drawing/2014/main" id="{A078C81C-6AC4-690D-E72B-E2874580715E}"/>
              </a:ext>
            </a:extLst>
          </p:cNvPr>
          <p:cNvPicPr>
            <a:picLocks noChangeAspect="1"/>
          </p:cNvPicPr>
          <p:nvPr/>
        </p:nvPicPr>
        <p:blipFill>
          <a:blip r:embed="rId3"/>
          <a:stretch>
            <a:fillRect/>
          </a:stretch>
        </p:blipFill>
        <p:spPr>
          <a:xfrm>
            <a:off x="6565392" y="1737104"/>
            <a:ext cx="5259852" cy="3865992"/>
          </a:xfrm>
          <a:prstGeom prst="rect">
            <a:avLst/>
          </a:prstGeom>
        </p:spPr>
      </p:pic>
      <p:sp>
        <p:nvSpPr>
          <p:cNvPr id="6" name="TextBox 5">
            <a:extLst>
              <a:ext uri="{FF2B5EF4-FFF2-40B4-BE49-F238E27FC236}">
                <a16:creationId xmlns:a16="http://schemas.microsoft.com/office/drawing/2014/main" id="{C2A828C9-0BBC-20CB-3293-E4B184F3F765}"/>
              </a:ext>
            </a:extLst>
          </p:cNvPr>
          <p:cNvSpPr txBox="1"/>
          <p:nvPr/>
        </p:nvSpPr>
        <p:spPr>
          <a:xfrm>
            <a:off x="7394850" y="5603096"/>
            <a:ext cx="3600936" cy="461665"/>
          </a:xfrm>
          <a:prstGeom prst="rect">
            <a:avLst/>
          </a:prstGeom>
          <a:noFill/>
        </p:spPr>
        <p:txBody>
          <a:bodyPr wrap="square">
            <a:spAutoFit/>
          </a:bodyPr>
          <a:lstStyle/>
          <a:p>
            <a:pPr algn="ctr"/>
            <a:r>
              <a:rPr lang="en-US" sz="1200" baseline="30000" dirty="0">
                <a:latin typeface="Calibri" panose="020F0502020204030204" pitchFamily="34" charset="0"/>
                <a:ea typeface="Calibri" panose="020F0502020204030204" pitchFamily="34" charset="0"/>
                <a:cs typeface="Calibri" panose="020F0502020204030204" pitchFamily="34" charset="0"/>
              </a:rPr>
              <a:t>3</a:t>
            </a:r>
            <a:r>
              <a:rPr lang="en-US" sz="1200" dirty="0">
                <a:latin typeface="Calibri" panose="020F0502020204030204" pitchFamily="34" charset="0"/>
                <a:ea typeface="Calibri" panose="020F0502020204030204" pitchFamily="34" charset="0"/>
                <a:cs typeface="Calibri" panose="020F0502020204030204" pitchFamily="34" charset="0"/>
              </a:rPr>
              <a:t> Eyring Materials Center, “Raman Spectrometer (Custom Built Multi-Wavelengths),” Asu.edu, (2025).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2">
          <a:extLst>
            <a:ext uri="{FF2B5EF4-FFF2-40B4-BE49-F238E27FC236}">
              <a16:creationId xmlns:a16="http://schemas.microsoft.com/office/drawing/2014/main" id="{BE421CEB-4B42-88DD-73E9-578B08F48374}"/>
            </a:ext>
          </a:extLst>
        </p:cNvPr>
        <p:cNvGrpSpPr/>
        <p:nvPr/>
      </p:nvGrpSpPr>
      <p:grpSpPr>
        <a:xfrm>
          <a:off x="0" y="0"/>
          <a:ext cx="0" cy="0"/>
          <a:chOff x="0" y="0"/>
          <a:chExt cx="0" cy="0"/>
        </a:xfrm>
      </p:grpSpPr>
      <p:sp>
        <p:nvSpPr>
          <p:cNvPr id="113" name="Google Shape;113;p5">
            <a:extLst>
              <a:ext uri="{FF2B5EF4-FFF2-40B4-BE49-F238E27FC236}">
                <a16:creationId xmlns:a16="http://schemas.microsoft.com/office/drawing/2014/main" id="{0D8BB590-A143-0268-C444-F179860762D2}"/>
              </a:ext>
            </a:extLst>
          </p:cNvPr>
          <p:cNvSpPr txBox="1">
            <a:spLocks noGrp="1"/>
          </p:cNvSpPr>
          <p:nvPr>
            <p:ph type="title"/>
          </p:nvPr>
        </p:nvSpPr>
        <p:spPr>
          <a:xfrm>
            <a:off x="1499752" y="146850"/>
            <a:ext cx="7032300" cy="655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ct val="100000"/>
              <a:buFont typeface="Calibri"/>
              <a:buNone/>
            </a:pPr>
            <a:r>
              <a:rPr lang="en-US" sz="2400" b="1" dirty="0"/>
              <a:t>High Resolution Raman Spectrum</a:t>
            </a:r>
            <a:endParaRPr sz="2400" b="1" dirty="0"/>
          </a:p>
        </p:txBody>
      </p:sp>
      <p:sp>
        <p:nvSpPr>
          <p:cNvPr id="114" name="Google Shape;114;p5">
            <a:extLst>
              <a:ext uri="{FF2B5EF4-FFF2-40B4-BE49-F238E27FC236}">
                <a16:creationId xmlns:a16="http://schemas.microsoft.com/office/drawing/2014/main" id="{8C37424C-E4CD-5663-D724-CCCABD365951}"/>
              </a:ext>
            </a:extLst>
          </p:cNvPr>
          <p:cNvSpPr txBox="1">
            <a:spLocks noGrp="1"/>
          </p:cNvSpPr>
          <p:nvPr>
            <p:ph type="sldNum" idx="12"/>
          </p:nvPr>
        </p:nvSpPr>
        <p:spPr>
          <a:xfrm>
            <a:off x="1734925" y="6537551"/>
            <a:ext cx="8069700" cy="3186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100"/>
              <a:buNone/>
            </a:pPr>
            <a:fld id="{00000000-1234-1234-1234-123412341234}" type="slidenum">
              <a:rPr lang="en-US"/>
              <a:t>9</a:t>
            </a:fld>
            <a:endParaRPr/>
          </a:p>
        </p:txBody>
      </p:sp>
      <p:sp>
        <p:nvSpPr>
          <p:cNvPr id="116" name="Google Shape;116;p5">
            <a:extLst>
              <a:ext uri="{FF2B5EF4-FFF2-40B4-BE49-F238E27FC236}">
                <a16:creationId xmlns:a16="http://schemas.microsoft.com/office/drawing/2014/main" id="{47744AC9-906D-C79A-6C0D-5543EF455925}"/>
              </a:ext>
            </a:extLst>
          </p:cNvPr>
          <p:cNvSpPr txBox="1">
            <a:spLocks noGrp="1"/>
          </p:cNvSpPr>
          <p:nvPr>
            <p:ph type="sldNum" idx="12"/>
          </p:nvPr>
        </p:nvSpPr>
        <p:spPr>
          <a:xfrm>
            <a:off x="1661773" y="6537551"/>
            <a:ext cx="8069700" cy="3186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050" b="0" i="0" u="none" strike="noStrike" cap="none" dirty="0">
                <a:solidFill>
                  <a:schemeClr val="dk1"/>
                </a:solidFill>
                <a:latin typeface="Calibri"/>
                <a:ea typeface="Calibri"/>
                <a:cs typeface="Calibri"/>
                <a:sym typeface="Calibri"/>
              </a:rPr>
              <a:t>Acknowledgement: This material is based upon work primarily supported by the National Science Foundation  under award </a:t>
            </a:r>
            <a:r>
              <a:rPr lang="en-US" sz="800" b="0" i="0" u="none" strike="noStrike" cap="none" dirty="0">
                <a:solidFill>
                  <a:schemeClr val="dk1"/>
                </a:solidFill>
                <a:latin typeface="Calibri"/>
                <a:ea typeface="Calibri"/>
                <a:cs typeface="Calibri"/>
                <a:sym typeface="Calibri"/>
              </a:rPr>
              <a:t>No.ECCS-2025490.</a:t>
            </a:r>
            <a:endParaRPr sz="1200" b="0" i="0" u="none" strike="noStrike" cap="none" dirty="0">
              <a:solidFill>
                <a:schemeClr val="dk1"/>
              </a:solidFill>
              <a:latin typeface="Calibri"/>
              <a:ea typeface="Calibri"/>
              <a:cs typeface="Calibri"/>
              <a:sym typeface="Calibri"/>
            </a:endParaRPr>
          </a:p>
        </p:txBody>
      </p:sp>
      <p:pic>
        <p:nvPicPr>
          <p:cNvPr id="9" name="Picture 8">
            <a:extLst>
              <a:ext uri="{FF2B5EF4-FFF2-40B4-BE49-F238E27FC236}">
                <a16:creationId xmlns:a16="http://schemas.microsoft.com/office/drawing/2014/main" id="{64CE503D-220D-78F9-2046-E8165A5E5C04}"/>
              </a:ext>
            </a:extLst>
          </p:cNvPr>
          <p:cNvPicPr>
            <a:picLocks noChangeAspect="1"/>
          </p:cNvPicPr>
          <p:nvPr/>
        </p:nvPicPr>
        <p:blipFill>
          <a:blip r:embed="rId3"/>
          <a:stretch>
            <a:fillRect/>
          </a:stretch>
        </p:blipFill>
        <p:spPr>
          <a:xfrm>
            <a:off x="1770694" y="1164616"/>
            <a:ext cx="8650612" cy="5010968"/>
          </a:xfrm>
          <a:prstGeom prst="rect">
            <a:avLst/>
          </a:prstGeom>
        </p:spPr>
      </p:pic>
    </p:spTree>
    <p:extLst>
      <p:ext uri="{BB962C8B-B14F-4D97-AF65-F5344CB8AC3E}">
        <p14:creationId xmlns:p14="http://schemas.microsoft.com/office/powerpoint/2010/main" val="2609336596"/>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465</TotalTime>
  <Words>1260</Words>
  <Application>Microsoft Office PowerPoint</Application>
  <PresentationFormat>Widescreen</PresentationFormat>
  <Paragraphs>149</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PowerPoint Presentation</vt:lpstr>
      <vt:lpstr>PowerPoint Presentation</vt:lpstr>
      <vt:lpstr>Nitrogen Vacancy Center (NVC)</vt:lpstr>
      <vt:lpstr>NV0 vs NV-</vt:lpstr>
      <vt:lpstr>NVC Applications</vt:lpstr>
      <vt:lpstr>Why Diamond?</vt:lpstr>
      <vt:lpstr>The Problem</vt:lpstr>
      <vt:lpstr>Raman Spectroscopy</vt:lpstr>
      <vt:lpstr>High Resolution Raman Spectrum</vt:lpstr>
      <vt:lpstr>Nitrogen-Doped High-Pressure, High Temperature (HPHT) vs Phosphorus-Doped PECVD</vt:lpstr>
      <vt:lpstr>“Spots” on Sample</vt:lpstr>
      <vt:lpstr>NVC Density at Varying Spots</vt:lpstr>
      <vt:lpstr>NVC Density at Varying Depths</vt:lpstr>
      <vt:lpstr>Conclusions</vt:lpstr>
      <vt:lpstr>Future Work</vt:lpstr>
      <vt:lpstr>Works Cited</vt:lpstr>
      <vt:lpstr>Acknowledgements  &amp; 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Kathryn Fisher</dc:creator>
  <cp:lastModifiedBy>Jessen Carriveau</cp:lastModifiedBy>
  <cp:revision>1</cp:revision>
  <dcterms:created xsi:type="dcterms:W3CDTF">2016-05-27T19:52:28Z</dcterms:created>
  <dcterms:modified xsi:type="dcterms:W3CDTF">2026-07-29T22:50:43Z</dcterms:modified>
</cp:coreProperties>
</file>