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7.xml" ContentType="application/inkml+xml"/>
  <Override PartName="/ppt/ink/ink18.xml" ContentType="application/inkml+xml"/>
  <Override PartName="/ppt/ink/ink19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5" r:id="rId1"/>
    <p:sldMasterId id="2147483697" r:id="rId2"/>
    <p:sldMasterId id="2147483683" r:id="rId3"/>
  </p:sldMasterIdLst>
  <p:notesMasterIdLst>
    <p:notesMasterId r:id="rId24"/>
  </p:notesMasterIdLst>
  <p:handoutMasterIdLst>
    <p:handoutMasterId r:id="rId25"/>
  </p:handoutMasterIdLst>
  <p:sldIdLst>
    <p:sldId id="307" r:id="rId4"/>
    <p:sldId id="313" r:id="rId5"/>
    <p:sldId id="296" r:id="rId6"/>
    <p:sldId id="308" r:id="rId7"/>
    <p:sldId id="310" r:id="rId8"/>
    <p:sldId id="314" r:id="rId9"/>
    <p:sldId id="311" r:id="rId10"/>
    <p:sldId id="312" r:id="rId11"/>
    <p:sldId id="2778" r:id="rId12"/>
    <p:sldId id="2776" r:id="rId13"/>
    <p:sldId id="316" r:id="rId14"/>
    <p:sldId id="317" r:id="rId15"/>
    <p:sldId id="2779" r:id="rId16"/>
    <p:sldId id="318" r:id="rId17"/>
    <p:sldId id="319" r:id="rId18"/>
    <p:sldId id="2780" r:id="rId19"/>
    <p:sldId id="2783" r:id="rId20"/>
    <p:sldId id="2785" r:id="rId21"/>
    <p:sldId id="321" r:id="rId22"/>
    <p:sldId id="2784" r:id="rId23"/>
  </p:sldIdLst>
  <p:sldSz cx="12192000" cy="6858000"/>
  <p:notesSz cx="6858000" cy="9144000"/>
  <p:embeddedFontLst>
    <p:embeddedFont>
      <p:font typeface="Roboto" panose="02000000000000000000" pitchFamily="2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85A"/>
    <a:srgbClr val="FF640F"/>
    <a:srgbClr val="B3A369"/>
    <a:srgbClr val="003057"/>
    <a:srgbClr val="DCCC6A"/>
    <a:srgbClr val="FFCC00"/>
    <a:srgbClr val="004376"/>
    <a:srgbClr val="F9F6E5"/>
    <a:srgbClr val="6D6137"/>
    <a:srgbClr val="D6D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0B707F-A1D0-4137-ACCC-C3213C603DCB}" v="146" dt="2026-07-29T14:17:36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yssa Bauer" userId="388c4b8c7507cc5a" providerId="LiveId" clId="{3201F481-B26A-4CA7-AA60-A8EFA214A916}"/>
    <pc:docChg chg="undo custSel delSld modSld sldOrd">
      <pc:chgData name="Alyssa Bauer" userId="388c4b8c7507cc5a" providerId="LiveId" clId="{3201F481-B26A-4CA7-AA60-A8EFA214A916}" dt="2026-08-01T13:17:10.226" v="1228" actId="2696"/>
      <pc:docMkLst>
        <pc:docMk/>
      </pc:docMkLst>
      <pc:sldChg chg="modSp mod">
        <pc:chgData name="Alyssa Bauer" userId="388c4b8c7507cc5a" providerId="LiveId" clId="{3201F481-B26A-4CA7-AA60-A8EFA214A916}" dt="2026-07-29T13:33:16.294" v="843" actId="20577"/>
        <pc:sldMkLst>
          <pc:docMk/>
          <pc:sldMk cId="136525537" sldId="296"/>
        </pc:sldMkLst>
        <pc:spChg chg="mod">
          <ac:chgData name="Alyssa Bauer" userId="388c4b8c7507cc5a" providerId="LiveId" clId="{3201F481-B26A-4CA7-AA60-A8EFA214A916}" dt="2026-07-29T13:33:16.294" v="843" actId="20577"/>
          <ac:spMkLst>
            <pc:docMk/>
            <pc:sldMk cId="136525537" sldId="296"/>
            <ac:spMk id="4" creationId="{B17DEFE4-F65A-7FE1-BE66-99AC3E042851}"/>
          </ac:spMkLst>
        </pc:spChg>
      </pc:sldChg>
      <pc:sldChg chg="addSp delSp modSp mod">
        <pc:chgData name="Alyssa Bauer" userId="388c4b8c7507cc5a" providerId="LiveId" clId="{3201F481-B26A-4CA7-AA60-A8EFA214A916}" dt="2026-07-29T13:40:07.253" v="991" actId="478"/>
        <pc:sldMkLst>
          <pc:docMk/>
          <pc:sldMk cId="3862558325" sldId="307"/>
        </pc:sldMkLst>
        <pc:spChg chg="mod">
          <ac:chgData name="Alyssa Bauer" userId="388c4b8c7507cc5a" providerId="LiveId" clId="{3201F481-B26A-4CA7-AA60-A8EFA214A916}" dt="2026-07-29T13:38:43.293" v="948" actId="255"/>
          <ac:spMkLst>
            <pc:docMk/>
            <pc:sldMk cId="3862558325" sldId="307"/>
            <ac:spMk id="2" creationId="{AC5FACC4-8BA4-D145-6D28-7181D4BBF84B}"/>
          </ac:spMkLst>
        </pc:spChg>
        <pc:spChg chg="mod">
          <ac:chgData name="Alyssa Bauer" userId="388c4b8c7507cc5a" providerId="LiveId" clId="{3201F481-B26A-4CA7-AA60-A8EFA214A916}" dt="2026-07-29T13:38:51.401" v="949" actId="1076"/>
          <ac:spMkLst>
            <pc:docMk/>
            <pc:sldMk cId="3862558325" sldId="307"/>
            <ac:spMk id="3" creationId="{C0E02467-1D6D-30DE-402A-35783DB9D563}"/>
          </ac:spMkLst>
        </pc:spChg>
      </pc:sldChg>
      <pc:sldChg chg="modSp mod">
        <pc:chgData name="Alyssa Bauer" userId="388c4b8c7507cc5a" providerId="LiveId" clId="{3201F481-B26A-4CA7-AA60-A8EFA214A916}" dt="2026-07-29T13:33:40.984" v="859" actId="20577"/>
        <pc:sldMkLst>
          <pc:docMk/>
          <pc:sldMk cId="3869780862" sldId="308"/>
        </pc:sldMkLst>
        <pc:spChg chg="mod">
          <ac:chgData name="Alyssa Bauer" userId="388c4b8c7507cc5a" providerId="LiveId" clId="{3201F481-B26A-4CA7-AA60-A8EFA214A916}" dt="2026-07-29T13:33:40.984" v="859" actId="20577"/>
          <ac:spMkLst>
            <pc:docMk/>
            <pc:sldMk cId="3869780862" sldId="308"/>
            <ac:spMk id="4" creationId="{DDDAD6A2-C308-F0A8-9A29-B5E8168BD38D}"/>
          </ac:spMkLst>
        </pc:spChg>
      </pc:sldChg>
      <pc:sldChg chg="addSp delSp modSp mod">
        <pc:chgData name="Alyssa Bauer" userId="388c4b8c7507cc5a" providerId="LiveId" clId="{3201F481-B26A-4CA7-AA60-A8EFA214A916}" dt="2026-07-29T13:33:52.912" v="861" actId="20577"/>
        <pc:sldMkLst>
          <pc:docMk/>
          <pc:sldMk cId="1941204063" sldId="310"/>
        </pc:sldMkLst>
        <pc:spChg chg="add del mod">
          <ac:chgData name="Alyssa Bauer" userId="388c4b8c7507cc5a" providerId="LiveId" clId="{3201F481-B26A-4CA7-AA60-A8EFA214A916}" dt="2026-07-27T21:33:16.162" v="300" actId="20577"/>
          <ac:spMkLst>
            <pc:docMk/>
            <pc:sldMk cId="1941204063" sldId="310"/>
            <ac:spMk id="7" creationId="{43769F8E-815D-DB4C-3940-B6EC56CB3215}"/>
          </ac:spMkLst>
        </pc:spChg>
        <pc:graphicFrameChg chg="mod modGraphic">
          <ac:chgData name="Alyssa Bauer" userId="388c4b8c7507cc5a" providerId="LiveId" clId="{3201F481-B26A-4CA7-AA60-A8EFA214A916}" dt="2026-07-29T13:33:52.912" v="861" actId="20577"/>
          <ac:graphicFrameMkLst>
            <pc:docMk/>
            <pc:sldMk cId="1941204063" sldId="310"/>
            <ac:graphicFrameMk id="6" creationId="{302343FA-0AEB-DE11-E32C-4B538D431E14}"/>
          </ac:graphicFrameMkLst>
        </pc:graphicFrameChg>
      </pc:sldChg>
      <pc:sldChg chg="mod">
        <pc:chgData name="Alyssa Bauer" userId="388c4b8c7507cc5a" providerId="LiveId" clId="{3201F481-B26A-4CA7-AA60-A8EFA214A916}" dt="2026-07-27T20:28:43.215" v="186" actId="27918"/>
        <pc:sldMkLst>
          <pc:docMk/>
          <pc:sldMk cId="4022483595" sldId="311"/>
        </pc:sldMkLst>
      </pc:sldChg>
      <pc:sldChg chg="addSp delSp modSp mod">
        <pc:chgData name="Alyssa Bauer" userId="388c4b8c7507cc5a" providerId="LiveId" clId="{3201F481-B26A-4CA7-AA60-A8EFA214A916}" dt="2026-07-29T14:23:36.818" v="1172" actId="2710"/>
        <pc:sldMkLst>
          <pc:docMk/>
          <pc:sldMk cId="429104158" sldId="312"/>
        </pc:sldMkLst>
        <pc:spChg chg="mod">
          <ac:chgData name="Alyssa Bauer" userId="388c4b8c7507cc5a" providerId="LiveId" clId="{3201F481-B26A-4CA7-AA60-A8EFA214A916}" dt="2026-07-29T14:23:36.818" v="1172" actId="2710"/>
          <ac:spMkLst>
            <pc:docMk/>
            <pc:sldMk cId="429104158" sldId="312"/>
            <ac:spMk id="16" creationId="{22A79E13-7F52-CA1F-D39B-6988EF2B9D06}"/>
          </ac:spMkLst>
        </pc:spChg>
        <pc:spChg chg="mod">
          <ac:chgData name="Alyssa Bauer" userId="388c4b8c7507cc5a" providerId="LiveId" clId="{3201F481-B26A-4CA7-AA60-A8EFA214A916}" dt="2026-07-27T20:39:52.165" v="266" actId="1076"/>
          <ac:spMkLst>
            <pc:docMk/>
            <pc:sldMk cId="429104158" sldId="312"/>
            <ac:spMk id="17" creationId="{1DB398A7-1627-C822-43E5-8F090D7AC155}"/>
          </ac:spMkLst>
        </pc:spChg>
        <pc:picChg chg="add mod">
          <ac:chgData name="Alyssa Bauer" userId="388c4b8c7507cc5a" providerId="LiveId" clId="{3201F481-B26A-4CA7-AA60-A8EFA214A916}" dt="2026-07-28T00:29:01.841" v="333" actId="14100"/>
          <ac:picMkLst>
            <pc:docMk/>
            <pc:sldMk cId="429104158" sldId="312"/>
            <ac:picMk id="7" creationId="{E93356B8-023F-16AC-FCB1-5720B44EA87B}"/>
          </ac:picMkLst>
        </pc:picChg>
        <pc:picChg chg="add mod">
          <ac:chgData name="Alyssa Bauer" userId="388c4b8c7507cc5a" providerId="LiveId" clId="{3201F481-B26A-4CA7-AA60-A8EFA214A916}" dt="2026-07-28T16:59:12.115" v="614" actId="1035"/>
          <ac:picMkLst>
            <pc:docMk/>
            <pc:sldMk cId="429104158" sldId="312"/>
            <ac:picMk id="9" creationId="{7D052408-1175-0422-C4B3-AEB544A10496}"/>
          </ac:picMkLst>
        </pc:picChg>
        <pc:inkChg chg="add mod">
          <ac:chgData name="Alyssa Bauer" userId="388c4b8c7507cc5a" providerId="LiveId" clId="{3201F481-B26A-4CA7-AA60-A8EFA214A916}" dt="2026-07-28T16:59:40.438" v="622"/>
          <ac:inkMkLst>
            <pc:docMk/>
            <pc:sldMk cId="429104158" sldId="312"/>
            <ac:inkMk id="56" creationId="{6E809962-A501-84CA-E565-C765BEBA3A53}"/>
          </ac:inkMkLst>
        </pc:inkChg>
        <pc:inkChg chg="add mod">
          <ac:chgData name="Alyssa Bauer" userId="388c4b8c7507cc5a" providerId="LiveId" clId="{3201F481-B26A-4CA7-AA60-A8EFA214A916}" dt="2026-07-28T16:59:40.438" v="622"/>
          <ac:inkMkLst>
            <pc:docMk/>
            <pc:sldMk cId="429104158" sldId="312"/>
            <ac:inkMk id="57" creationId="{6F45D491-83E2-7FE0-D0D0-A7EDA296BB92}"/>
          </ac:inkMkLst>
        </pc:inkChg>
        <pc:inkChg chg="add">
          <ac:chgData name="Alyssa Bauer" userId="388c4b8c7507cc5a" providerId="LiveId" clId="{3201F481-B26A-4CA7-AA60-A8EFA214A916}" dt="2026-07-28T16:59:54.230" v="623" actId="9405"/>
          <ac:inkMkLst>
            <pc:docMk/>
            <pc:sldMk cId="429104158" sldId="312"/>
            <ac:inkMk id="60" creationId="{7B7F57BB-F23B-FA22-7E2D-B5E08943EF2B}"/>
          </ac:inkMkLst>
        </pc:inkChg>
        <pc:cxnChg chg="add mod">
          <ac:chgData name="Alyssa Bauer" userId="388c4b8c7507cc5a" providerId="LiveId" clId="{3201F481-B26A-4CA7-AA60-A8EFA214A916}" dt="2026-07-29T14:17:28.713" v="1109" actId="14100"/>
          <ac:cxnSpMkLst>
            <pc:docMk/>
            <pc:sldMk cId="429104158" sldId="312"/>
            <ac:cxnSpMk id="65" creationId="{58E6BC17-33B3-5259-1CD8-BD690E27AFEF}"/>
          </ac:cxnSpMkLst>
        </pc:cxnChg>
      </pc:sldChg>
      <pc:sldChg chg="modSp mod">
        <pc:chgData name="Alyssa Bauer" userId="388c4b8c7507cc5a" providerId="LiveId" clId="{3201F481-B26A-4CA7-AA60-A8EFA214A916}" dt="2026-07-29T14:27:16.488" v="1223" actId="255"/>
        <pc:sldMkLst>
          <pc:docMk/>
          <pc:sldMk cId="3679254520" sldId="313"/>
        </pc:sldMkLst>
        <pc:spChg chg="mod">
          <ac:chgData name="Alyssa Bauer" userId="388c4b8c7507cc5a" providerId="LiveId" clId="{3201F481-B26A-4CA7-AA60-A8EFA214A916}" dt="2026-07-29T14:27:16.488" v="1223" actId="255"/>
          <ac:spMkLst>
            <pc:docMk/>
            <pc:sldMk cId="3679254520" sldId="313"/>
            <ac:spMk id="4" creationId="{58BAD025-4337-7020-3FC6-E6D3972F8936}"/>
          </ac:spMkLst>
        </pc:spChg>
        <pc:spChg chg="mod">
          <ac:chgData name="Alyssa Bauer" userId="388c4b8c7507cc5a" providerId="LiveId" clId="{3201F481-B26A-4CA7-AA60-A8EFA214A916}" dt="2026-07-29T14:27:06.188" v="1221" actId="404"/>
          <ac:spMkLst>
            <pc:docMk/>
            <pc:sldMk cId="3679254520" sldId="313"/>
            <ac:spMk id="5" creationId="{9B09B4C1-1609-C655-8A1B-A77FE4F0CDFF}"/>
          </ac:spMkLst>
        </pc:spChg>
      </pc:sldChg>
      <pc:sldChg chg="modSp mod">
        <pc:chgData name="Alyssa Bauer" userId="388c4b8c7507cc5a" providerId="LiveId" clId="{3201F481-B26A-4CA7-AA60-A8EFA214A916}" dt="2026-07-29T13:53:46.952" v="993" actId="1076"/>
        <pc:sldMkLst>
          <pc:docMk/>
          <pc:sldMk cId="1432520562" sldId="314"/>
        </pc:sldMkLst>
        <pc:spChg chg="mod">
          <ac:chgData name="Alyssa Bauer" userId="388c4b8c7507cc5a" providerId="LiveId" clId="{3201F481-B26A-4CA7-AA60-A8EFA214A916}" dt="2026-07-27T21:33:21.370" v="302" actId="20577"/>
          <ac:spMkLst>
            <pc:docMk/>
            <pc:sldMk cId="1432520562" sldId="314"/>
            <ac:spMk id="4" creationId="{3FDFAB08-7713-D2E2-83F3-4FFEEDF9F321}"/>
          </ac:spMkLst>
        </pc:spChg>
        <pc:graphicFrameChg chg="mod modGraphic">
          <ac:chgData name="Alyssa Bauer" userId="388c4b8c7507cc5a" providerId="LiveId" clId="{3201F481-B26A-4CA7-AA60-A8EFA214A916}" dt="2026-07-29T13:53:46.952" v="993" actId="1076"/>
          <ac:graphicFrameMkLst>
            <pc:docMk/>
            <pc:sldMk cId="1432520562" sldId="314"/>
            <ac:graphicFrameMk id="5" creationId="{B9A7D94C-587D-B874-6597-D8A7CDF8BB2B}"/>
          </ac:graphicFrameMkLst>
        </pc:graphicFrameChg>
      </pc:sldChg>
      <pc:sldChg chg="modSp mod">
        <pc:chgData name="Alyssa Bauer" userId="388c4b8c7507cc5a" providerId="LiveId" clId="{3201F481-B26A-4CA7-AA60-A8EFA214A916}" dt="2026-07-29T14:24:42.590" v="1182" actId="1076"/>
        <pc:sldMkLst>
          <pc:docMk/>
          <pc:sldMk cId="1108386320" sldId="316"/>
        </pc:sldMkLst>
        <pc:spChg chg="mod">
          <ac:chgData name="Alyssa Bauer" userId="388c4b8c7507cc5a" providerId="LiveId" clId="{3201F481-B26A-4CA7-AA60-A8EFA214A916}" dt="2026-07-29T14:24:38.465" v="1181" actId="1076"/>
          <ac:spMkLst>
            <pc:docMk/>
            <pc:sldMk cId="1108386320" sldId="316"/>
            <ac:spMk id="4" creationId="{CE83964E-36E2-F988-553B-1BEF4C492A16}"/>
          </ac:spMkLst>
        </pc:spChg>
        <pc:spChg chg="mod">
          <ac:chgData name="Alyssa Bauer" userId="388c4b8c7507cc5a" providerId="LiveId" clId="{3201F481-B26A-4CA7-AA60-A8EFA214A916}" dt="2026-07-29T13:58:30.932" v="1040" actId="20577"/>
          <ac:spMkLst>
            <pc:docMk/>
            <pc:sldMk cId="1108386320" sldId="316"/>
            <ac:spMk id="5" creationId="{5D974244-20EE-741D-B171-1BC8EF0835A1}"/>
          </ac:spMkLst>
        </pc:spChg>
        <pc:graphicFrameChg chg="mod">
          <ac:chgData name="Alyssa Bauer" userId="388c4b8c7507cc5a" providerId="LiveId" clId="{3201F481-B26A-4CA7-AA60-A8EFA214A916}" dt="2026-07-29T14:24:42.590" v="1182" actId="1076"/>
          <ac:graphicFrameMkLst>
            <pc:docMk/>
            <pc:sldMk cId="1108386320" sldId="316"/>
            <ac:graphicFrameMk id="6" creationId="{19E929B8-D0B5-11E5-EFE6-2F6216C8F1DC}"/>
          </ac:graphicFrameMkLst>
        </pc:graphicFrameChg>
      </pc:sldChg>
      <pc:sldChg chg="addSp delSp modSp mod">
        <pc:chgData name="Alyssa Bauer" userId="388c4b8c7507cc5a" providerId="LiveId" clId="{3201F481-B26A-4CA7-AA60-A8EFA214A916}" dt="2026-07-29T14:25:02.154" v="1202" actId="20577"/>
        <pc:sldMkLst>
          <pc:docMk/>
          <pc:sldMk cId="3439587669" sldId="317"/>
        </pc:sldMkLst>
        <pc:spChg chg="mod">
          <ac:chgData name="Alyssa Bauer" userId="388c4b8c7507cc5a" providerId="LiveId" clId="{3201F481-B26A-4CA7-AA60-A8EFA214A916}" dt="2026-07-29T13:58:38.804" v="1042" actId="20577"/>
          <ac:spMkLst>
            <pc:docMk/>
            <pc:sldMk cId="3439587669" sldId="317"/>
            <ac:spMk id="5" creationId="{5869EA1E-88B0-DA7E-94F2-A75DBC9A244D}"/>
          </ac:spMkLst>
        </pc:spChg>
        <pc:spChg chg="mod">
          <ac:chgData name="Alyssa Bauer" userId="388c4b8c7507cc5a" providerId="LiveId" clId="{3201F481-B26A-4CA7-AA60-A8EFA214A916}" dt="2026-07-29T14:25:02.154" v="1202" actId="20577"/>
          <ac:spMkLst>
            <pc:docMk/>
            <pc:sldMk cId="3439587669" sldId="317"/>
            <ac:spMk id="16" creationId="{C3090AE7-DAA2-5F67-0AAB-B124858FA62E}"/>
          </ac:spMkLst>
        </pc:spChg>
        <pc:picChg chg="add mod">
          <ac:chgData name="Alyssa Bauer" userId="388c4b8c7507cc5a" providerId="LiveId" clId="{3201F481-B26A-4CA7-AA60-A8EFA214A916}" dt="2026-07-28T16:25:32.631" v="392" actId="1076"/>
          <ac:picMkLst>
            <pc:docMk/>
            <pc:sldMk cId="3439587669" sldId="317"/>
            <ac:picMk id="6" creationId="{C2CB101A-36DE-857E-0DD1-2030FD9C5720}"/>
          </ac:picMkLst>
        </pc:picChg>
      </pc:sldChg>
      <pc:sldChg chg="modSp mod">
        <pc:chgData name="Alyssa Bauer" userId="388c4b8c7507cc5a" providerId="LiveId" clId="{3201F481-B26A-4CA7-AA60-A8EFA214A916}" dt="2026-07-29T13:58:47.297" v="1046" actId="20577"/>
        <pc:sldMkLst>
          <pc:docMk/>
          <pc:sldMk cId="169293834" sldId="318"/>
        </pc:sldMkLst>
        <pc:spChg chg="mod">
          <ac:chgData name="Alyssa Bauer" userId="388c4b8c7507cc5a" providerId="LiveId" clId="{3201F481-B26A-4CA7-AA60-A8EFA214A916}" dt="2026-07-29T13:58:47.297" v="1046" actId="20577"/>
          <ac:spMkLst>
            <pc:docMk/>
            <pc:sldMk cId="169293834" sldId="318"/>
            <ac:spMk id="6" creationId="{1AEC54A3-3748-DF05-E8B7-83D81762634D}"/>
          </ac:spMkLst>
        </pc:spChg>
      </pc:sldChg>
      <pc:sldChg chg="addSp delSp modSp mod">
        <pc:chgData name="Alyssa Bauer" userId="388c4b8c7507cc5a" providerId="LiveId" clId="{3201F481-B26A-4CA7-AA60-A8EFA214A916}" dt="2026-07-29T14:20:12.526" v="1154" actId="1076"/>
        <pc:sldMkLst>
          <pc:docMk/>
          <pc:sldMk cId="809016640" sldId="319"/>
        </pc:sldMkLst>
        <pc:spChg chg="mod">
          <ac:chgData name="Alyssa Bauer" userId="388c4b8c7507cc5a" providerId="LiveId" clId="{3201F481-B26A-4CA7-AA60-A8EFA214A916}" dt="2026-07-29T14:20:06.446" v="1152" actId="1076"/>
          <ac:spMkLst>
            <pc:docMk/>
            <pc:sldMk cId="809016640" sldId="319"/>
            <ac:spMk id="16" creationId="{A8066C73-9859-05FE-3BF0-7CA8589B400A}"/>
          </ac:spMkLst>
        </pc:spChg>
        <pc:spChg chg="add mod">
          <ac:chgData name="Alyssa Bauer" userId="388c4b8c7507cc5a" providerId="LiveId" clId="{3201F481-B26A-4CA7-AA60-A8EFA214A916}" dt="2026-07-29T14:16:49.342" v="1105" actId="14100"/>
          <ac:spMkLst>
            <pc:docMk/>
            <pc:sldMk cId="809016640" sldId="319"/>
            <ac:spMk id="30" creationId="{C94DF29E-10A1-04A3-962C-E2EB0B6E60D4}"/>
          </ac:spMkLst>
        </pc:spChg>
        <pc:spChg chg="add mod">
          <ac:chgData name="Alyssa Bauer" userId="388c4b8c7507cc5a" providerId="LiveId" clId="{3201F481-B26A-4CA7-AA60-A8EFA214A916}" dt="2026-07-29T13:59:50.084" v="1053" actId="20577"/>
          <ac:spMkLst>
            <pc:docMk/>
            <pc:sldMk cId="809016640" sldId="319"/>
            <ac:spMk id="34" creationId="{7F3DD941-1869-3A5F-CABF-BA11984AA15E}"/>
          </ac:spMkLst>
        </pc:spChg>
        <pc:picChg chg="add del mod">
          <ac:chgData name="Alyssa Bauer" userId="388c4b8c7507cc5a" providerId="LiveId" clId="{3201F481-B26A-4CA7-AA60-A8EFA214A916}" dt="2026-07-29T14:01:39.791" v="1060" actId="478"/>
          <ac:picMkLst>
            <pc:docMk/>
            <pc:sldMk cId="809016640" sldId="319"/>
            <ac:picMk id="27" creationId="{FBD853EA-4084-28A4-ED29-C6640571D3AF}"/>
          </ac:picMkLst>
        </pc:picChg>
        <pc:picChg chg="add mod">
          <ac:chgData name="Alyssa Bauer" userId="388c4b8c7507cc5a" providerId="LiveId" clId="{3201F481-B26A-4CA7-AA60-A8EFA214A916}" dt="2026-07-29T14:20:12.526" v="1154" actId="1076"/>
          <ac:picMkLst>
            <pc:docMk/>
            <pc:sldMk cId="809016640" sldId="319"/>
            <ac:picMk id="29" creationId="{6D32D86E-894E-3EF2-B3F2-820EBACC64B0}"/>
          </ac:picMkLst>
        </pc:picChg>
        <pc:picChg chg="add mod">
          <ac:chgData name="Alyssa Bauer" userId="388c4b8c7507cc5a" providerId="LiveId" clId="{3201F481-B26A-4CA7-AA60-A8EFA214A916}" dt="2026-07-29T13:59:21.837" v="1048" actId="1076"/>
          <ac:picMkLst>
            <pc:docMk/>
            <pc:sldMk cId="809016640" sldId="319"/>
            <ac:picMk id="32" creationId="{7B76B7B7-F143-0AB4-2A2E-5A9E48EC98C7}"/>
          </ac:picMkLst>
        </pc:picChg>
        <pc:cxnChg chg="add mod">
          <ac:chgData name="Alyssa Bauer" userId="388c4b8c7507cc5a" providerId="LiveId" clId="{3201F481-B26A-4CA7-AA60-A8EFA214A916}" dt="2026-07-29T14:18:11.576" v="1117" actId="1582"/>
          <ac:cxnSpMkLst>
            <pc:docMk/>
            <pc:sldMk cId="809016640" sldId="319"/>
            <ac:cxnSpMk id="44" creationId="{14F10346-AEFF-28D6-0FEC-3EB9A48F9EC3}"/>
          </ac:cxnSpMkLst>
        </pc:cxnChg>
      </pc:sldChg>
      <pc:sldChg chg="modSp mod">
        <pc:chgData name="Alyssa Bauer" userId="388c4b8c7507cc5a" providerId="LiveId" clId="{3201F481-B26A-4CA7-AA60-A8EFA214A916}" dt="2026-07-29T14:24:15.991" v="1179" actId="1076"/>
        <pc:sldMkLst>
          <pc:docMk/>
          <pc:sldMk cId="1984808061" sldId="2776"/>
        </pc:sldMkLst>
        <pc:spChg chg="mod">
          <ac:chgData name="Alyssa Bauer" userId="388c4b8c7507cc5a" providerId="LiveId" clId="{3201F481-B26A-4CA7-AA60-A8EFA214A916}" dt="2026-07-27T14:04:01.007" v="36" actId="20577"/>
          <ac:spMkLst>
            <pc:docMk/>
            <pc:sldMk cId="1984808061" sldId="2776"/>
            <ac:spMk id="2" creationId="{294CEF07-73BB-E9E3-A1DD-8A2D50A97F85}"/>
          </ac:spMkLst>
        </pc:spChg>
        <pc:spChg chg="mod">
          <ac:chgData name="Alyssa Bauer" userId="388c4b8c7507cc5a" providerId="LiveId" clId="{3201F481-B26A-4CA7-AA60-A8EFA214A916}" dt="2026-07-29T14:24:11.640" v="1178" actId="255"/>
          <ac:spMkLst>
            <pc:docMk/>
            <pc:sldMk cId="1984808061" sldId="2776"/>
            <ac:spMk id="16" creationId="{89FE5B00-20F5-E791-C6CD-1032ECF5C0FD}"/>
          </ac:spMkLst>
        </pc:spChg>
        <pc:picChg chg="mod">
          <ac:chgData name="Alyssa Bauer" userId="388c4b8c7507cc5a" providerId="LiveId" clId="{3201F481-B26A-4CA7-AA60-A8EFA214A916}" dt="2026-07-29T14:24:15.991" v="1179" actId="1076"/>
          <ac:picMkLst>
            <pc:docMk/>
            <pc:sldMk cId="1984808061" sldId="2776"/>
            <ac:picMk id="5" creationId="{E1E6F91B-76C2-F8AF-78E9-BEC0F01E07AB}"/>
          </ac:picMkLst>
        </pc:picChg>
      </pc:sldChg>
      <pc:sldChg chg="modSp mod">
        <pc:chgData name="Alyssa Bauer" userId="388c4b8c7507cc5a" providerId="LiveId" clId="{3201F481-B26A-4CA7-AA60-A8EFA214A916}" dt="2026-07-29T14:24:01.610" v="1177" actId="1076"/>
        <pc:sldMkLst>
          <pc:docMk/>
          <pc:sldMk cId="1545598984" sldId="2778"/>
        </pc:sldMkLst>
        <pc:spChg chg="mod">
          <ac:chgData name="Alyssa Bauer" userId="388c4b8c7507cc5a" providerId="LiveId" clId="{3201F481-B26A-4CA7-AA60-A8EFA214A916}" dt="2026-07-27T14:30:52.061" v="101" actId="255"/>
          <ac:spMkLst>
            <pc:docMk/>
            <pc:sldMk cId="1545598984" sldId="2778"/>
            <ac:spMk id="6" creationId="{5F0B5FA0-8B78-F7EF-0D77-C198848670CA}"/>
          </ac:spMkLst>
        </pc:spChg>
        <pc:spChg chg="mod">
          <ac:chgData name="Alyssa Bauer" userId="388c4b8c7507cc5a" providerId="LiveId" clId="{3201F481-B26A-4CA7-AA60-A8EFA214A916}" dt="2026-07-29T14:23:49.929" v="1174" actId="255"/>
          <ac:spMkLst>
            <pc:docMk/>
            <pc:sldMk cId="1545598984" sldId="2778"/>
            <ac:spMk id="16" creationId="{C822A231-14C2-FB45-9D09-00B8206B24F5}"/>
          </ac:spMkLst>
        </pc:spChg>
        <pc:graphicFrameChg chg="mod modGraphic">
          <ac:chgData name="Alyssa Bauer" userId="388c4b8c7507cc5a" providerId="LiveId" clId="{3201F481-B26A-4CA7-AA60-A8EFA214A916}" dt="2026-07-29T14:24:01.610" v="1177" actId="1076"/>
          <ac:graphicFrameMkLst>
            <pc:docMk/>
            <pc:sldMk cId="1545598984" sldId="2778"/>
            <ac:graphicFrameMk id="3" creationId="{8DFF2CCE-1B9E-2656-3D67-09DD4E9E6267}"/>
          </ac:graphicFrameMkLst>
        </pc:graphicFrameChg>
      </pc:sldChg>
      <pc:sldChg chg="modSp mod">
        <pc:chgData name="Alyssa Bauer" userId="388c4b8c7507cc5a" providerId="LiveId" clId="{3201F481-B26A-4CA7-AA60-A8EFA214A916}" dt="2026-07-29T14:16:31.807" v="1100" actId="6549"/>
        <pc:sldMkLst>
          <pc:docMk/>
          <pc:sldMk cId="4145502772" sldId="2779"/>
        </pc:sldMkLst>
        <pc:spChg chg="mod">
          <ac:chgData name="Alyssa Bauer" userId="388c4b8c7507cc5a" providerId="LiveId" clId="{3201F481-B26A-4CA7-AA60-A8EFA214A916}" dt="2026-07-29T13:58:43.289" v="1044" actId="20577"/>
          <ac:spMkLst>
            <pc:docMk/>
            <pc:sldMk cId="4145502772" sldId="2779"/>
            <ac:spMk id="5" creationId="{1FFA8AE7-DA46-F501-EC21-42708BC3FEDD}"/>
          </ac:spMkLst>
        </pc:spChg>
        <pc:spChg chg="mod">
          <ac:chgData name="Alyssa Bauer" userId="388c4b8c7507cc5a" providerId="LiveId" clId="{3201F481-B26A-4CA7-AA60-A8EFA214A916}" dt="2026-07-29T14:16:11.010" v="1089" actId="2710"/>
          <ac:spMkLst>
            <pc:docMk/>
            <pc:sldMk cId="4145502772" sldId="2779"/>
            <ac:spMk id="16" creationId="{7865B44C-9488-E15A-9CF1-D8FBEB0E9D06}"/>
          </ac:spMkLst>
        </pc:spChg>
        <pc:graphicFrameChg chg="mod modGraphic">
          <ac:chgData name="Alyssa Bauer" userId="388c4b8c7507cc5a" providerId="LiveId" clId="{3201F481-B26A-4CA7-AA60-A8EFA214A916}" dt="2026-07-29T14:16:31.807" v="1100" actId="6549"/>
          <ac:graphicFrameMkLst>
            <pc:docMk/>
            <pc:sldMk cId="4145502772" sldId="2779"/>
            <ac:graphicFrameMk id="3" creationId="{98AF28ED-3C29-8507-5119-75D90DE0945A}"/>
          </ac:graphicFrameMkLst>
        </pc:graphicFrameChg>
      </pc:sldChg>
      <pc:sldChg chg="modSp mod">
        <pc:chgData name="Alyssa Bauer" userId="388c4b8c7507cc5a" providerId="LiveId" clId="{3201F481-B26A-4CA7-AA60-A8EFA214A916}" dt="2026-07-29T14:25:38.147" v="1207" actId="1076"/>
        <pc:sldMkLst>
          <pc:docMk/>
          <pc:sldMk cId="306997531" sldId="2780"/>
        </pc:sldMkLst>
        <pc:spChg chg="mod">
          <ac:chgData name="Alyssa Bauer" userId="388c4b8c7507cc5a" providerId="LiveId" clId="{3201F481-B26A-4CA7-AA60-A8EFA214A916}" dt="2026-07-29T14:25:33.851" v="1206" actId="1076"/>
          <ac:spMkLst>
            <pc:docMk/>
            <pc:sldMk cId="306997531" sldId="2780"/>
            <ac:spMk id="16" creationId="{6A1AEF1E-A2BB-5BDE-1263-DD2D50EC295F}"/>
          </ac:spMkLst>
        </pc:spChg>
        <pc:graphicFrameChg chg="mod modGraphic">
          <ac:chgData name="Alyssa Bauer" userId="388c4b8c7507cc5a" providerId="LiveId" clId="{3201F481-B26A-4CA7-AA60-A8EFA214A916}" dt="2026-07-29T14:25:38.147" v="1207" actId="1076"/>
          <ac:graphicFrameMkLst>
            <pc:docMk/>
            <pc:sldMk cId="306997531" sldId="2780"/>
            <ac:graphicFrameMk id="3" creationId="{778B69D6-D76F-953C-524F-73DF93D5DC9B}"/>
          </ac:graphicFrameMkLst>
        </pc:graphicFrameChg>
      </pc:sldChg>
      <pc:sldChg chg="del mod ord modShow">
        <pc:chgData name="Alyssa Bauer" userId="388c4b8c7507cc5a" providerId="LiveId" clId="{3201F481-B26A-4CA7-AA60-A8EFA214A916}" dt="2026-08-01T13:17:10.226" v="1228" actId="2696"/>
        <pc:sldMkLst>
          <pc:docMk/>
          <pc:sldMk cId="3644157729" sldId="2781"/>
        </pc:sldMkLst>
      </pc:sldChg>
      <pc:sldChg chg="modSp mod">
        <pc:chgData name="Alyssa Bauer" userId="388c4b8c7507cc5a" providerId="LiveId" clId="{3201F481-B26A-4CA7-AA60-A8EFA214A916}" dt="2026-07-29T14:42:21.148" v="1227" actId="1036"/>
        <pc:sldMkLst>
          <pc:docMk/>
          <pc:sldMk cId="1689724050" sldId="2783"/>
        </pc:sldMkLst>
        <pc:spChg chg="mod">
          <ac:chgData name="Alyssa Bauer" userId="388c4b8c7507cc5a" providerId="LiveId" clId="{3201F481-B26A-4CA7-AA60-A8EFA214A916}" dt="2026-07-29T14:42:21.148" v="1227" actId="1036"/>
          <ac:spMkLst>
            <pc:docMk/>
            <pc:sldMk cId="1689724050" sldId="2783"/>
            <ac:spMk id="3" creationId="{09258E1F-134C-B3B6-6BCA-9026870D0547}"/>
          </ac:spMkLst>
        </pc:spChg>
        <pc:spChg chg="mod">
          <ac:chgData name="Alyssa Bauer" userId="388c4b8c7507cc5a" providerId="LiveId" clId="{3201F481-B26A-4CA7-AA60-A8EFA214A916}" dt="2026-07-29T14:42:16.389" v="1226" actId="1076"/>
          <ac:spMkLst>
            <pc:docMk/>
            <pc:sldMk cId="1689724050" sldId="2783"/>
            <ac:spMk id="16" creationId="{1C8523D5-E316-B1F4-DA0F-435F7F1B960B}"/>
          </ac:spMkLst>
        </pc:spChg>
      </pc:sldChg>
      <pc:sldChg chg="addSp delSp modSp mod">
        <pc:chgData name="Alyssa Bauer" userId="388c4b8c7507cc5a" providerId="LiveId" clId="{3201F481-B26A-4CA7-AA60-A8EFA214A916}" dt="2026-07-29T14:26:51.709" v="1219" actId="1076"/>
        <pc:sldMkLst>
          <pc:docMk/>
          <pc:sldMk cId="2833502249" sldId="2785"/>
        </pc:sldMkLst>
        <pc:spChg chg="mod">
          <ac:chgData name="Alyssa Bauer" userId="388c4b8c7507cc5a" providerId="LiveId" clId="{3201F481-B26A-4CA7-AA60-A8EFA214A916}" dt="2026-07-29T13:39:50.442" v="989" actId="20577"/>
          <ac:spMkLst>
            <pc:docMk/>
            <pc:sldMk cId="2833502249" sldId="2785"/>
            <ac:spMk id="16" creationId="{69EC985F-BB64-9C31-ABFF-75FD4FC2FD30}"/>
          </ac:spMkLst>
        </pc:spChg>
        <pc:picChg chg="add mod">
          <ac:chgData name="Alyssa Bauer" userId="388c4b8c7507cc5a" providerId="LiveId" clId="{3201F481-B26A-4CA7-AA60-A8EFA214A916}" dt="2026-07-29T14:26:51.709" v="1219" actId="1076"/>
          <ac:picMkLst>
            <pc:docMk/>
            <pc:sldMk cId="2833502249" sldId="2785"/>
            <ac:picMk id="9" creationId="{FB810F89-1B30-0033-152F-DF8CDC33750D}"/>
          </ac:picMkLst>
        </pc:picChg>
      </pc:sldChg>
    </pc:docChg>
  </pc:docChgLst>
  <pc:docChgLst>
    <pc:chgData name="Guest User" providerId="Windows Live" clId="Web-{F214A058-63CC-964F-2EBC-0EF214828A38}"/>
    <pc:docChg chg="modSld">
      <pc:chgData name="Guest User" userId="" providerId="Windows Live" clId="Web-{F214A058-63CC-964F-2EBC-0EF214828A38}" dt="2026-07-28T00:23:25.526" v="0" actId="20577"/>
      <pc:docMkLst>
        <pc:docMk/>
      </pc:docMkLst>
      <pc:sldChg chg="modSp">
        <pc:chgData name="Guest User" userId="" providerId="Windows Live" clId="Web-{F214A058-63CC-964F-2EBC-0EF214828A38}" dt="2026-07-28T00:23:25.526" v="0" actId="20577"/>
        <pc:sldMkLst>
          <pc:docMk/>
          <pc:sldMk cId="4022483595" sldId="311"/>
        </pc:sldMkLst>
        <pc:graphicFrameChg chg="modGraphic">
          <ac:chgData name="Guest User" userId="" providerId="Windows Live" clId="Web-{F214A058-63CC-964F-2EBC-0EF214828A38}" dt="2026-07-28T00:23:25.526" v="0" actId="20577"/>
          <ac:graphicFrameMkLst>
            <pc:docMk/>
            <pc:sldMk cId="4022483595" sldId="311"/>
            <ac:graphicFrameMk id="6" creationId="{E8F958FA-E810-9AC9-0571-EC36E2733DB4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4BBE8-A60A-4BDA-BC0C-7F8D7BE9340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EF5F5-E9A9-49C0-B860-52A7C847EBC0}">
      <dgm:prSet phldrT="[Text]" phldr="0"/>
      <dgm:spPr/>
      <dgm:t>
        <a:bodyPr/>
        <a:lstStyle/>
        <a:p>
          <a:r>
            <a:rPr lang="en-US" b="0" dirty="0"/>
            <a:t>Commercial or Synthesized Li</a:t>
          </a:r>
          <a:r>
            <a:rPr lang="en-US" dirty="0"/>
            <a:t>⁺-Containing Adsorbent</a:t>
          </a:r>
          <a:endParaRPr lang="en-US" b="0" dirty="0"/>
        </a:p>
      </dgm:t>
    </dgm:pt>
    <dgm:pt modelId="{E30D65AF-76AD-4219-A88D-51D3DF11B0AC}" type="parTrans" cxnId="{D069B080-FF81-4A2C-84A1-98982C4CE19F}">
      <dgm:prSet/>
      <dgm:spPr/>
      <dgm:t>
        <a:bodyPr/>
        <a:lstStyle/>
        <a:p>
          <a:endParaRPr lang="en-US"/>
        </a:p>
      </dgm:t>
    </dgm:pt>
    <dgm:pt modelId="{B9847F60-711F-47D0-A8EB-529D0A772292}" type="sibTrans" cxnId="{D069B080-FF81-4A2C-84A1-98982C4CE19F}">
      <dgm:prSet/>
      <dgm:spPr/>
      <dgm:t>
        <a:bodyPr/>
        <a:lstStyle/>
        <a:p>
          <a:endParaRPr lang="en-US"/>
        </a:p>
      </dgm:t>
    </dgm:pt>
    <dgm:pt modelId="{ACC6CB9C-C709-494B-AD82-EC9E510D73EC}">
      <dgm:prSet phldrT="[Text]" phldr="0"/>
      <dgm:spPr/>
      <dgm:t>
        <a:bodyPr/>
        <a:lstStyle/>
        <a:p>
          <a:r>
            <a:rPr lang="en-US" b="0"/>
            <a:t>Acid Activation</a:t>
          </a:r>
        </a:p>
        <a:p>
          <a:r>
            <a:rPr lang="en-US" b="0"/>
            <a:t>(ion-sieve) </a:t>
          </a:r>
        </a:p>
      </dgm:t>
    </dgm:pt>
    <dgm:pt modelId="{CAE0B8BF-77B6-40D9-8AB6-1CEB2C6AC552}" type="parTrans" cxnId="{0CFD6BBD-8C91-4F91-8C51-F3B5678E292B}">
      <dgm:prSet/>
      <dgm:spPr/>
      <dgm:t>
        <a:bodyPr/>
        <a:lstStyle/>
        <a:p>
          <a:endParaRPr lang="en-US"/>
        </a:p>
      </dgm:t>
    </dgm:pt>
    <dgm:pt modelId="{1E474D2B-C5E4-4FE3-8B4C-4E2C46EC35C7}" type="sibTrans" cxnId="{0CFD6BBD-8C91-4F91-8C51-F3B5678E292B}">
      <dgm:prSet/>
      <dgm:spPr/>
      <dgm:t>
        <a:bodyPr/>
        <a:lstStyle/>
        <a:p>
          <a:endParaRPr lang="en-US"/>
        </a:p>
      </dgm:t>
    </dgm:pt>
    <dgm:pt modelId="{C45CDB8E-9066-4909-9F0C-92FF70165B9C}">
      <dgm:prSet phldrT="[Text]" phldr="0"/>
      <dgm:spPr/>
      <dgm:t>
        <a:bodyPr/>
        <a:lstStyle/>
        <a:p>
          <a:r>
            <a:rPr lang="en-US" b="0"/>
            <a:t>Contact with Lithium Brine</a:t>
          </a:r>
        </a:p>
      </dgm:t>
    </dgm:pt>
    <dgm:pt modelId="{B54C80B8-38CE-4FA9-BBAF-6D751DA4F520}" type="parTrans" cxnId="{561D7D21-007C-488F-A0FF-67096B179856}">
      <dgm:prSet/>
      <dgm:spPr/>
      <dgm:t>
        <a:bodyPr/>
        <a:lstStyle/>
        <a:p>
          <a:endParaRPr lang="en-US"/>
        </a:p>
      </dgm:t>
    </dgm:pt>
    <dgm:pt modelId="{719B4AEB-546C-48F9-B967-8155D5DB204E}" type="sibTrans" cxnId="{561D7D21-007C-488F-A0FF-67096B179856}">
      <dgm:prSet/>
      <dgm:spPr/>
      <dgm:t>
        <a:bodyPr/>
        <a:lstStyle/>
        <a:p>
          <a:endParaRPr lang="en-US"/>
        </a:p>
      </dgm:t>
    </dgm:pt>
    <dgm:pt modelId="{76E3E3DB-6B19-4B14-A3B5-672EB71E68B9}">
      <dgm:prSet phldrT="[Text]" phldr="0"/>
      <dgm:spPr/>
      <dgm:t>
        <a:bodyPr/>
        <a:lstStyle/>
        <a:p>
          <a:r>
            <a:rPr lang="en-US" b="0"/>
            <a:t>Selective Li⁺ Adsorption</a:t>
          </a:r>
        </a:p>
      </dgm:t>
    </dgm:pt>
    <dgm:pt modelId="{F8A7724A-91DC-4478-A2B1-EFA12A3F6ECF}" type="parTrans" cxnId="{4F087FF2-D681-40D2-A444-833D3D796435}">
      <dgm:prSet/>
      <dgm:spPr/>
      <dgm:t>
        <a:bodyPr/>
        <a:lstStyle/>
        <a:p>
          <a:endParaRPr lang="en-US"/>
        </a:p>
      </dgm:t>
    </dgm:pt>
    <dgm:pt modelId="{DC0E3BDC-5181-4D8B-A962-B91318FA5541}" type="sibTrans" cxnId="{4F087FF2-D681-40D2-A444-833D3D796435}">
      <dgm:prSet/>
      <dgm:spPr/>
      <dgm:t>
        <a:bodyPr/>
        <a:lstStyle/>
        <a:p>
          <a:endParaRPr lang="en-US"/>
        </a:p>
      </dgm:t>
    </dgm:pt>
    <dgm:pt modelId="{EB6A64DD-6E8E-4311-84D1-857D6DFA2765}">
      <dgm:prSet phldrT="[Text]" phldr="0"/>
      <dgm:spPr/>
      <dgm:t>
        <a:bodyPr/>
        <a:lstStyle/>
        <a:p>
          <a:r>
            <a:rPr lang="en-US" b="0"/>
            <a:t>Lithium Recovery</a:t>
          </a:r>
        </a:p>
      </dgm:t>
    </dgm:pt>
    <dgm:pt modelId="{941DBA7B-4D41-46F3-B668-72009F1E54FB}" type="parTrans" cxnId="{6EA6F060-96B5-4F65-AA5D-3756BA99A728}">
      <dgm:prSet/>
      <dgm:spPr/>
      <dgm:t>
        <a:bodyPr/>
        <a:lstStyle/>
        <a:p>
          <a:endParaRPr lang="en-US"/>
        </a:p>
      </dgm:t>
    </dgm:pt>
    <dgm:pt modelId="{7F6C8BE3-A097-42CF-8F25-3BB0179D4501}" type="sibTrans" cxnId="{6EA6F060-96B5-4F65-AA5D-3756BA99A728}">
      <dgm:prSet/>
      <dgm:spPr/>
      <dgm:t>
        <a:bodyPr/>
        <a:lstStyle/>
        <a:p>
          <a:endParaRPr lang="en-US"/>
        </a:p>
      </dgm:t>
    </dgm:pt>
    <dgm:pt modelId="{C0F04BE8-C8CB-4AEA-B1B2-AE016C505A38}" type="pres">
      <dgm:prSet presAssocID="{3004BBE8-A60A-4BDA-BC0C-7F8D7BE9340D}" presName="Name0" presStyleCnt="0">
        <dgm:presLayoutVars>
          <dgm:dir/>
          <dgm:resizeHandles val="exact"/>
        </dgm:presLayoutVars>
      </dgm:prSet>
      <dgm:spPr/>
    </dgm:pt>
    <dgm:pt modelId="{7F054FF7-9FA2-40A4-9F4C-ABE0174EFAC4}" type="pres">
      <dgm:prSet presAssocID="{3BBEF5F5-E9A9-49C0-B860-52A7C847EBC0}" presName="node" presStyleLbl="node1" presStyleIdx="0" presStyleCnt="5" custLinFactX="6690" custLinFactNeighborX="100000" custLinFactNeighborY="-48737">
        <dgm:presLayoutVars>
          <dgm:bulletEnabled val="1"/>
        </dgm:presLayoutVars>
      </dgm:prSet>
      <dgm:spPr/>
    </dgm:pt>
    <dgm:pt modelId="{28985F75-840A-491C-B335-79DD54483957}" type="pres">
      <dgm:prSet presAssocID="{B9847F60-711F-47D0-A8EB-529D0A772292}" presName="sibTrans" presStyleLbl="sibTrans2D1" presStyleIdx="0" presStyleCnt="4"/>
      <dgm:spPr/>
    </dgm:pt>
    <dgm:pt modelId="{33E74326-2B4E-455C-A31E-0F9AD7BC0B98}" type="pres">
      <dgm:prSet presAssocID="{B9847F60-711F-47D0-A8EB-529D0A772292}" presName="connectorText" presStyleLbl="sibTrans2D1" presStyleIdx="0" presStyleCnt="4"/>
      <dgm:spPr/>
    </dgm:pt>
    <dgm:pt modelId="{08B7B5BD-7AD2-45AA-9A93-B5A0792B10A3}" type="pres">
      <dgm:prSet presAssocID="{ACC6CB9C-C709-494B-AD82-EC9E510D73EC}" presName="node" presStyleLbl="node1" presStyleIdx="1" presStyleCnt="5" custLinFactNeighborX="87843" custLinFactNeighborY="-50792">
        <dgm:presLayoutVars>
          <dgm:bulletEnabled val="1"/>
        </dgm:presLayoutVars>
      </dgm:prSet>
      <dgm:spPr/>
    </dgm:pt>
    <dgm:pt modelId="{02103E95-6007-4E6A-98DF-867970B9B05D}" type="pres">
      <dgm:prSet presAssocID="{1E474D2B-C5E4-4FE3-8B4C-4E2C46EC35C7}" presName="sibTrans" presStyleLbl="sibTrans2D1" presStyleIdx="1" presStyleCnt="4"/>
      <dgm:spPr/>
    </dgm:pt>
    <dgm:pt modelId="{3068C925-6C2D-4586-A654-97C0FD08DAA5}" type="pres">
      <dgm:prSet presAssocID="{1E474D2B-C5E4-4FE3-8B4C-4E2C46EC35C7}" presName="connectorText" presStyleLbl="sibTrans2D1" presStyleIdx="1" presStyleCnt="4"/>
      <dgm:spPr/>
    </dgm:pt>
    <dgm:pt modelId="{23CB645E-E952-4198-87A5-D80C955C7193}" type="pres">
      <dgm:prSet presAssocID="{C45CDB8E-9066-4909-9F0C-92FF70165B9C}" presName="node" presStyleLbl="node1" presStyleIdx="2" presStyleCnt="5" custLinFactNeighborX="70304" custLinFactNeighborY="-49508">
        <dgm:presLayoutVars>
          <dgm:bulletEnabled val="1"/>
        </dgm:presLayoutVars>
      </dgm:prSet>
      <dgm:spPr/>
    </dgm:pt>
    <dgm:pt modelId="{6D3C8AE1-CCFA-4A3A-A7A6-5274EB5EFE96}" type="pres">
      <dgm:prSet presAssocID="{719B4AEB-546C-48F9-B967-8155D5DB204E}" presName="sibTrans" presStyleLbl="sibTrans2D1" presStyleIdx="2" presStyleCnt="4" custScaleX="105656" custScaleY="76769" custLinFactNeighborX="19396" custLinFactNeighborY="-5203"/>
      <dgm:spPr/>
    </dgm:pt>
    <dgm:pt modelId="{2829F022-D080-4A34-B76D-EA91C324A10E}" type="pres">
      <dgm:prSet presAssocID="{719B4AEB-546C-48F9-B967-8155D5DB204E}" presName="connectorText" presStyleLbl="sibTrans2D1" presStyleIdx="2" presStyleCnt="4"/>
      <dgm:spPr/>
    </dgm:pt>
    <dgm:pt modelId="{DC7F5372-01B6-4EF0-BD8E-4AF924A7AF82}" type="pres">
      <dgm:prSet presAssocID="{76E3E3DB-6B19-4B14-A3B5-672EB71E68B9}" presName="node" presStyleLbl="node1" presStyleIdx="3" presStyleCnt="5" custLinFactNeighborX="43936" custLinFactNeighborY="-48228">
        <dgm:presLayoutVars>
          <dgm:bulletEnabled val="1"/>
        </dgm:presLayoutVars>
      </dgm:prSet>
      <dgm:spPr/>
    </dgm:pt>
    <dgm:pt modelId="{E36E54FE-795D-46F6-BFCF-ADEF44F0F836}" type="pres">
      <dgm:prSet presAssocID="{DC0E3BDC-5181-4D8B-A962-B91318FA5541}" presName="sibTrans" presStyleLbl="sibTrans2D1" presStyleIdx="3" presStyleCnt="4" custLinFactNeighborX="-3929" custLinFactNeighborY="-13475"/>
      <dgm:spPr/>
    </dgm:pt>
    <dgm:pt modelId="{EB9914B6-AA8B-40F5-9562-968FBD78058C}" type="pres">
      <dgm:prSet presAssocID="{DC0E3BDC-5181-4D8B-A962-B91318FA5541}" presName="connectorText" presStyleLbl="sibTrans2D1" presStyleIdx="3" presStyleCnt="4"/>
      <dgm:spPr/>
    </dgm:pt>
    <dgm:pt modelId="{D6C51B49-0BA2-48E1-BD9D-EF711A0C3925}" type="pres">
      <dgm:prSet presAssocID="{EB6A64DD-6E8E-4311-84D1-857D6DFA2765}" presName="node" presStyleLbl="node1" presStyleIdx="4" presStyleCnt="5" custLinFactNeighborX="806" custLinFactNeighborY="-48226">
        <dgm:presLayoutVars>
          <dgm:bulletEnabled val="1"/>
        </dgm:presLayoutVars>
      </dgm:prSet>
      <dgm:spPr/>
    </dgm:pt>
  </dgm:ptLst>
  <dgm:cxnLst>
    <dgm:cxn modelId="{3C008212-45A4-4CDD-81D6-CD229136460B}" type="presOf" srcId="{B9847F60-711F-47D0-A8EB-529D0A772292}" destId="{28985F75-840A-491C-B335-79DD54483957}" srcOrd="0" destOrd="0" presId="urn:microsoft.com/office/officeart/2005/8/layout/process1"/>
    <dgm:cxn modelId="{561D7D21-007C-488F-A0FF-67096B179856}" srcId="{3004BBE8-A60A-4BDA-BC0C-7F8D7BE9340D}" destId="{C45CDB8E-9066-4909-9F0C-92FF70165B9C}" srcOrd="2" destOrd="0" parTransId="{B54C80B8-38CE-4FA9-BBAF-6D751DA4F520}" sibTransId="{719B4AEB-546C-48F9-B967-8155D5DB204E}"/>
    <dgm:cxn modelId="{3BF34934-C24F-4318-8C56-E876F5023297}" type="presOf" srcId="{1E474D2B-C5E4-4FE3-8B4C-4E2C46EC35C7}" destId="{3068C925-6C2D-4586-A654-97C0FD08DAA5}" srcOrd="1" destOrd="0" presId="urn:microsoft.com/office/officeart/2005/8/layout/process1"/>
    <dgm:cxn modelId="{97E83535-8863-476C-9FCE-47B47D83937D}" type="presOf" srcId="{3BBEF5F5-E9A9-49C0-B860-52A7C847EBC0}" destId="{7F054FF7-9FA2-40A4-9F4C-ABE0174EFAC4}" srcOrd="0" destOrd="0" presId="urn:microsoft.com/office/officeart/2005/8/layout/process1"/>
    <dgm:cxn modelId="{6EA6F060-96B5-4F65-AA5D-3756BA99A728}" srcId="{3004BBE8-A60A-4BDA-BC0C-7F8D7BE9340D}" destId="{EB6A64DD-6E8E-4311-84D1-857D6DFA2765}" srcOrd="4" destOrd="0" parTransId="{941DBA7B-4D41-46F3-B668-72009F1E54FB}" sibTransId="{7F6C8BE3-A097-42CF-8F25-3BB0179D4501}"/>
    <dgm:cxn modelId="{F9635965-60CF-4391-B2BB-2EE3F287BAD1}" type="presOf" srcId="{3004BBE8-A60A-4BDA-BC0C-7F8D7BE9340D}" destId="{C0F04BE8-C8CB-4AEA-B1B2-AE016C505A38}" srcOrd="0" destOrd="0" presId="urn:microsoft.com/office/officeart/2005/8/layout/process1"/>
    <dgm:cxn modelId="{D069B080-FF81-4A2C-84A1-98982C4CE19F}" srcId="{3004BBE8-A60A-4BDA-BC0C-7F8D7BE9340D}" destId="{3BBEF5F5-E9A9-49C0-B860-52A7C847EBC0}" srcOrd="0" destOrd="0" parTransId="{E30D65AF-76AD-4219-A88D-51D3DF11B0AC}" sibTransId="{B9847F60-711F-47D0-A8EB-529D0A772292}"/>
    <dgm:cxn modelId="{AF45E28B-1653-484A-8D14-9274DC85B301}" type="presOf" srcId="{719B4AEB-546C-48F9-B967-8155D5DB204E}" destId="{6D3C8AE1-CCFA-4A3A-A7A6-5274EB5EFE96}" srcOrd="0" destOrd="0" presId="urn:microsoft.com/office/officeart/2005/8/layout/process1"/>
    <dgm:cxn modelId="{3ADD019F-69A9-496D-95A3-0A8385118B0F}" type="presOf" srcId="{ACC6CB9C-C709-494B-AD82-EC9E510D73EC}" destId="{08B7B5BD-7AD2-45AA-9A93-B5A0792B10A3}" srcOrd="0" destOrd="0" presId="urn:microsoft.com/office/officeart/2005/8/layout/process1"/>
    <dgm:cxn modelId="{6FC368A7-6B5A-4894-9DD8-CA12BC83375D}" type="presOf" srcId="{DC0E3BDC-5181-4D8B-A962-B91318FA5541}" destId="{E36E54FE-795D-46F6-BFCF-ADEF44F0F836}" srcOrd="0" destOrd="0" presId="urn:microsoft.com/office/officeart/2005/8/layout/process1"/>
    <dgm:cxn modelId="{2A8A70A8-C5E1-4303-A872-71A2A2D2FA10}" type="presOf" srcId="{76E3E3DB-6B19-4B14-A3B5-672EB71E68B9}" destId="{DC7F5372-01B6-4EF0-BD8E-4AF924A7AF82}" srcOrd="0" destOrd="0" presId="urn:microsoft.com/office/officeart/2005/8/layout/process1"/>
    <dgm:cxn modelId="{E607DAAE-5F94-47D2-B6C1-06B771425823}" type="presOf" srcId="{B9847F60-711F-47D0-A8EB-529D0A772292}" destId="{33E74326-2B4E-455C-A31E-0F9AD7BC0B98}" srcOrd="1" destOrd="0" presId="urn:microsoft.com/office/officeart/2005/8/layout/process1"/>
    <dgm:cxn modelId="{0CFD6BBD-8C91-4F91-8C51-F3B5678E292B}" srcId="{3004BBE8-A60A-4BDA-BC0C-7F8D7BE9340D}" destId="{ACC6CB9C-C709-494B-AD82-EC9E510D73EC}" srcOrd="1" destOrd="0" parTransId="{CAE0B8BF-77B6-40D9-8AB6-1CEB2C6AC552}" sibTransId="{1E474D2B-C5E4-4FE3-8B4C-4E2C46EC35C7}"/>
    <dgm:cxn modelId="{EA55CEC1-3F3B-46E9-89E8-7B563BE4EF6B}" type="presOf" srcId="{DC0E3BDC-5181-4D8B-A962-B91318FA5541}" destId="{EB9914B6-AA8B-40F5-9562-968FBD78058C}" srcOrd="1" destOrd="0" presId="urn:microsoft.com/office/officeart/2005/8/layout/process1"/>
    <dgm:cxn modelId="{B1B094EB-DD54-46A6-8CCA-447D5EA97CD3}" type="presOf" srcId="{EB6A64DD-6E8E-4311-84D1-857D6DFA2765}" destId="{D6C51B49-0BA2-48E1-BD9D-EF711A0C3925}" srcOrd="0" destOrd="0" presId="urn:microsoft.com/office/officeart/2005/8/layout/process1"/>
    <dgm:cxn modelId="{A493F4EB-57E1-4DD3-96AE-01622B98B2E8}" type="presOf" srcId="{1E474D2B-C5E4-4FE3-8B4C-4E2C46EC35C7}" destId="{02103E95-6007-4E6A-98DF-867970B9B05D}" srcOrd="0" destOrd="0" presId="urn:microsoft.com/office/officeart/2005/8/layout/process1"/>
    <dgm:cxn modelId="{9E8645EE-C8C7-48BF-BEA3-9AAE89E8EB2A}" type="presOf" srcId="{719B4AEB-546C-48F9-B967-8155D5DB204E}" destId="{2829F022-D080-4A34-B76D-EA91C324A10E}" srcOrd="1" destOrd="0" presId="urn:microsoft.com/office/officeart/2005/8/layout/process1"/>
    <dgm:cxn modelId="{4F087FF2-D681-40D2-A444-833D3D796435}" srcId="{3004BBE8-A60A-4BDA-BC0C-7F8D7BE9340D}" destId="{76E3E3DB-6B19-4B14-A3B5-672EB71E68B9}" srcOrd="3" destOrd="0" parTransId="{F8A7724A-91DC-4478-A2B1-EFA12A3F6ECF}" sibTransId="{DC0E3BDC-5181-4D8B-A962-B91318FA5541}"/>
    <dgm:cxn modelId="{BD7CCBF6-FB9A-4890-9C61-35B0A0812F45}" type="presOf" srcId="{C45CDB8E-9066-4909-9F0C-92FF70165B9C}" destId="{23CB645E-E952-4198-87A5-D80C955C7193}" srcOrd="0" destOrd="0" presId="urn:microsoft.com/office/officeart/2005/8/layout/process1"/>
    <dgm:cxn modelId="{0F8F6AC3-A90E-41A1-83B6-0283004B8AC2}" type="presParOf" srcId="{C0F04BE8-C8CB-4AEA-B1B2-AE016C505A38}" destId="{7F054FF7-9FA2-40A4-9F4C-ABE0174EFAC4}" srcOrd="0" destOrd="0" presId="urn:microsoft.com/office/officeart/2005/8/layout/process1"/>
    <dgm:cxn modelId="{FFA2E9A7-84F4-40AE-98D7-F83F449170D3}" type="presParOf" srcId="{C0F04BE8-C8CB-4AEA-B1B2-AE016C505A38}" destId="{28985F75-840A-491C-B335-79DD54483957}" srcOrd="1" destOrd="0" presId="urn:microsoft.com/office/officeart/2005/8/layout/process1"/>
    <dgm:cxn modelId="{AFBA5397-FB51-4887-B1EB-5A2F0B4EE13B}" type="presParOf" srcId="{28985F75-840A-491C-B335-79DD54483957}" destId="{33E74326-2B4E-455C-A31E-0F9AD7BC0B98}" srcOrd="0" destOrd="0" presId="urn:microsoft.com/office/officeart/2005/8/layout/process1"/>
    <dgm:cxn modelId="{7F735506-ADD1-4353-AABC-55DD6D12C814}" type="presParOf" srcId="{C0F04BE8-C8CB-4AEA-B1B2-AE016C505A38}" destId="{08B7B5BD-7AD2-45AA-9A93-B5A0792B10A3}" srcOrd="2" destOrd="0" presId="urn:microsoft.com/office/officeart/2005/8/layout/process1"/>
    <dgm:cxn modelId="{11D3A974-1D10-49DA-AFA6-0984DAD64720}" type="presParOf" srcId="{C0F04BE8-C8CB-4AEA-B1B2-AE016C505A38}" destId="{02103E95-6007-4E6A-98DF-867970B9B05D}" srcOrd="3" destOrd="0" presId="urn:microsoft.com/office/officeart/2005/8/layout/process1"/>
    <dgm:cxn modelId="{A54B341F-CE7A-467B-8B07-9A9905E8318A}" type="presParOf" srcId="{02103E95-6007-4E6A-98DF-867970B9B05D}" destId="{3068C925-6C2D-4586-A654-97C0FD08DAA5}" srcOrd="0" destOrd="0" presId="urn:microsoft.com/office/officeart/2005/8/layout/process1"/>
    <dgm:cxn modelId="{8D95C0F0-97E8-498F-8CFB-DA3B7A98FE0C}" type="presParOf" srcId="{C0F04BE8-C8CB-4AEA-B1B2-AE016C505A38}" destId="{23CB645E-E952-4198-87A5-D80C955C7193}" srcOrd="4" destOrd="0" presId="urn:microsoft.com/office/officeart/2005/8/layout/process1"/>
    <dgm:cxn modelId="{5E300C2E-F2B5-4A85-9C09-C14A4DE169CB}" type="presParOf" srcId="{C0F04BE8-C8CB-4AEA-B1B2-AE016C505A38}" destId="{6D3C8AE1-CCFA-4A3A-A7A6-5274EB5EFE96}" srcOrd="5" destOrd="0" presId="urn:microsoft.com/office/officeart/2005/8/layout/process1"/>
    <dgm:cxn modelId="{7EDC0C53-0F74-4A2A-9A1E-8FC911BD0B19}" type="presParOf" srcId="{6D3C8AE1-CCFA-4A3A-A7A6-5274EB5EFE96}" destId="{2829F022-D080-4A34-B76D-EA91C324A10E}" srcOrd="0" destOrd="0" presId="urn:microsoft.com/office/officeart/2005/8/layout/process1"/>
    <dgm:cxn modelId="{C497C2A2-4EE8-4B8E-9070-8DD9547555FD}" type="presParOf" srcId="{C0F04BE8-C8CB-4AEA-B1B2-AE016C505A38}" destId="{DC7F5372-01B6-4EF0-BD8E-4AF924A7AF82}" srcOrd="6" destOrd="0" presId="urn:microsoft.com/office/officeart/2005/8/layout/process1"/>
    <dgm:cxn modelId="{37798877-4A6B-4950-9520-5BA638AE2EB7}" type="presParOf" srcId="{C0F04BE8-C8CB-4AEA-B1B2-AE016C505A38}" destId="{E36E54FE-795D-46F6-BFCF-ADEF44F0F836}" srcOrd="7" destOrd="0" presId="urn:microsoft.com/office/officeart/2005/8/layout/process1"/>
    <dgm:cxn modelId="{71A52DA0-EE81-4FDF-9C0B-BEDFFB4AABF9}" type="presParOf" srcId="{E36E54FE-795D-46F6-BFCF-ADEF44F0F836}" destId="{EB9914B6-AA8B-40F5-9562-968FBD78058C}" srcOrd="0" destOrd="0" presId="urn:microsoft.com/office/officeart/2005/8/layout/process1"/>
    <dgm:cxn modelId="{1E98BCA6-4192-4959-95BF-E0AA7D3605B8}" type="presParOf" srcId="{C0F04BE8-C8CB-4AEA-B1B2-AE016C505A38}" destId="{D6C51B49-0BA2-48E1-BD9D-EF711A0C392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4BBE8-A60A-4BDA-BC0C-7F8D7BE9340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EF5F5-E9A9-49C0-B860-52A7C847EBC0}">
      <dgm:prSet phldrT="[Text]" phldr="0"/>
      <dgm:spPr/>
      <dgm:t>
        <a:bodyPr/>
        <a:lstStyle/>
        <a:p>
          <a:r>
            <a:rPr lang="en-US"/>
            <a:t>Commercial </a:t>
          </a:r>
          <a:r>
            <a:rPr lang="en-US" err="1"/>
            <a:t>LiMn₂O</a:t>
          </a:r>
          <a:r>
            <a:rPr lang="en-US"/>
            <a:t>₄</a:t>
          </a:r>
        </a:p>
      </dgm:t>
    </dgm:pt>
    <dgm:pt modelId="{E30D65AF-76AD-4219-A88D-51D3DF11B0AC}" type="parTrans" cxnId="{D069B080-FF81-4A2C-84A1-98982C4CE19F}">
      <dgm:prSet/>
      <dgm:spPr/>
      <dgm:t>
        <a:bodyPr/>
        <a:lstStyle/>
        <a:p>
          <a:endParaRPr lang="en-US"/>
        </a:p>
      </dgm:t>
    </dgm:pt>
    <dgm:pt modelId="{B9847F60-711F-47D0-A8EB-529D0A772292}" type="sibTrans" cxnId="{D069B080-FF81-4A2C-84A1-98982C4CE19F}">
      <dgm:prSet/>
      <dgm:spPr/>
      <dgm:t>
        <a:bodyPr/>
        <a:lstStyle/>
        <a:p>
          <a:endParaRPr lang="en-US"/>
        </a:p>
      </dgm:t>
    </dgm:pt>
    <dgm:pt modelId="{A4D3AE84-D0E7-484F-9A46-DE0E52447550}">
      <dgm:prSet phldrT="[Text]"/>
      <dgm:spPr/>
      <dgm:t>
        <a:bodyPr/>
        <a:lstStyle/>
        <a:p>
          <a:pPr>
            <a:buNone/>
          </a:pPr>
          <a:r>
            <a:rPr lang="en-US" b="1"/>
            <a:t>Acid Treatment (HCl)</a:t>
          </a:r>
        </a:p>
      </dgm:t>
    </dgm:pt>
    <dgm:pt modelId="{5EF27792-CE61-420C-AC55-DA3412979817}" type="parTrans" cxnId="{A3DF5EE4-F40F-447C-9DED-0C6B517C641D}">
      <dgm:prSet/>
      <dgm:spPr/>
      <dgm:t>
        <a:bodyPr/>
        <a:lstStyle/>
        <a:p>
          <a:endParaRPr lang="en-US"/>
        </a:p>
      </dgm:t>
    </dgm:pt>
    <dgm:pt modelId="{1A65E7D1-8391-4682-95BE-DDEC24F63BB0}" type="sibTrans" cxnId="{A3DF5EE4-F40F-447C-9DED-0C6B517C641D}">
      <dgm:prSet/>
      <dgm:spPr/>
      <dgm:t>
        <a:bodyPr/>
        <a:lstStyle/>
        <a:p>
          <a:endParaRPr lang="en-US"/>
        </a:p>
      </dgm:t>
    </dgm:pt>
    <dgm:pt modelId="{03C8C998-0936-417D-8A46-03CA3108BA5E}">
      <dgm:prSet phldrT="[Text]" phldr="0"/>
      <dgm:spPr/>
      <dgm:t>
        <a:bodyPr/>
        <a:lstStyle/>
        <a:p>
          <a:r>
            <a:rPr lang="en-US" b="1"/>
            <a:t>XRD (X-Ray Diffraction)</a:t>
          </a:r>
        </a:p>
      </dgm:t>
    </dgm:pt>
    <dgm:pt modelId="{1CF6FD2E-69A0-4C4F-BE76-429D8FFD8B92}" type="parTrans" cxnId="{6C632235-C4C2-4803-90A6-148E29F4E341}">
      <dgm:prSet/>
      <dgm:spPr/>
      <dgm:t>
        <a:bodyPr/>
        <a:lstStyle/>
        <a:p>
          <a:endParaRPr lang="en-US"/>
        </a:p>
      </dgm:t>
    </dgm:pt>
    <dgm:pt modelId="{36578798-0078-44CD-B443-4ADEF94BDDA1}" type="sibTrans" cxnId="{6C632235-C4C2-4803-90A6-148E29F4E341}">
      <dgm:prSet/>
      <dgm:spPr/>
      <dgm:t>
        <a:bodyPr/>
        <a:lstStyle/>
        <a:p>
          <a:endParaRPr lang="en-US"/>
        </a:p>
      </dgm:t>
    </dgm:pt>
    <dgm:pt modelId="{F9E298B3-A554-42B5-9BF1-41A8ECA6A42F}">
      <dgm:prSet phldrT="[Text]" phldr="0"/>
      <dgm:spPr/>
      <dgm:t>
        <a:bodyPr/>
        <a:lstStyle/>
        <a:p>
          <a:r>
            <a:rPr lang="en-US" b="1"/>
            <a:t>Li+ Adsorption Test</a:t>
          </a:r>
        </a:p>
      </dgm:t>
    </dgm:pt>
    <dgm:pt modelId="{5F69BD7F-9ADE-4089-A650-781B124AD16E}" type="parTrans" cxnId="{26638ABB-B588-4170-B702-E5D2E0A04E31}">
      <dgm:prSet/>
      <dgm:spPr/>
      <dgm:t>
        <a:bodyPr/>
        <a:lstStyle/>
        <a:p>
          <a:endParaRPr lang="en-US"/>
        </a:p>
      </dgm:t>
    </dgm:pt>
    <dgm:pt modelId="{9E29B62F-BE3B-4730-8E24-2D1238B25571}" type="sibTrans" cxnId="{26638ABB-B588-4170-B702-E5D2E0A04E31}">
      <dgm:prSet/>
      <dgm:spPr/>
      <dgm:t>
        <a:bodyPr/>
        <a:lstStyle/>
        <a:p>
          <a:endParaRPr lang="en-US"/>
        </a:p>
      </dgm:t>
    </dgm:pt>
    <dgm:pt modelId="{B1CECA8E-BB78-4769-AB91-8C26316D5C90}">
      <dgm:prSet phldrT="[Text]" phldr="0"/>
      <dgm:spPr/>
      <dgm:t>
        <a:bodyPr/>
        <a:lstStyle/>
        <a:p>
          <a:r>
            <a:rPr lang="en-US" b="1"/>
            <a:t>XRD + ICP (I</a:t>
          </a:r>
          <a:r>
            <a:rPr lang="en-US" b="1" i="0"/>
            <a:t>nductively Coupled Plasma)</a:t>
          </a:r>
          <a:endParaRPr lang="en-US"/>
        </a:p>
      </dgm:t>
    </dgm:pt>
    <dgm:pt modelId="{D9999A69-6BB0-48AF-9547-016F37CBAFCE}" type="parTrans" cxnId="{3AF1AC37-E314-4B7A-AA3B-B1B54A0E0E76}">
      <dgm:prSet/>
      <dgm:spPr/>
      <dgm:t>
        <a:bodyPr/>
        <a:lstStyle/>
        <a:p>
          <a:endParaRPr lang="en-US"/>
        </a:p>
      </dgm:t>
    </dgm:pt>
    <dgm:pt modelId="{56917FDE-4EA0-4302-8BEF-A2DC8072917D}" type="sibTrans" cxnId="{3AF1AC37-E314-4B7A-AA3B-B1B54A0E0E76}">
      <dgm:prSet/>
      <dgm:spPr/>
      <dgm:t>
        <a:bodyPr/>
        <a:lstStyle/>
        <a:p>
          <a:endParaRPr lang="en-US"/>
        </a:p>
      </dgm:t>
    </dgm:pt>
    <dgm:pt modelId="{C0F04BE8-C8CB-4AEA-B1B2-AE016C505A38}" type="pres">
      <dgm:prSet presAssocID="{3004BBE8-A60A-4BDA-BC0C-7F8D7BE9340D}" presName="Name0" presStyleCnt="0">
        <dgm:presLayoutVars>
          <dgm:dir/>
          <dgm:resizeHandles val="exact"/>
        </dgm:presLayoutVars>
      </dgm:prSet>
      <dgm:spPr/>
    </dgm:pt>
    <dgm:pt modelId="{7F054FF7-9FA2-40A4-9F4C-ABE0174EFAC4}" type="pres">
      <dgm:prSet presAssocID="{3BBEF5F5-E9A9-49C0-B860-52A7C847EBC0}" presName="node" presStyleLbl="node1" presStyleIdx="0" presStyleCnt="5" custLinFactX="28649" custLinFactNeighborX="100000" custLinFactNeighborY="-57574">
        <dgm:presLayoutVars>
          <dgm:bulletEnabled val="1"/>
        </dgm:presLayoutVars>
      </dgm:prSet>
      <dgm:spPr/>
    </dgm:pt>
    <dgm:pt modelId="{EA661164-F251-4E54-BC26-620A92E1F862}" type="pres">
      <dgm:prSet presAssocID="{B9847F60-711F-47D0-A8EB-529D0A772292}" presName="sibTrans" presStyleLbl="sibTrans2D1" presStyleIdx="0" presStyleCnt="4"/>
      <dgm:spPr/>
    </dgm:pt>
    <dgm:pt modelId="{A25020EB-6527-41F6-81E3-03211DDC5460}" type="pres">
      <dgm:prSet presAssocID="{B9847F60-711F-47D0-A8EB-529D0A772292}" presName="connectorText" presStyleLbl="sibTrans2D1" presStyleIdx="0" presStyleCnt="4"/>
      <dgm:spPr/>
    </dgm:pt>
    <dgm:pt modelId="{F5D81A66-3F98-40F6-BC4F-C58307883C4F}" type="pres">
      <dgm:prSet presAssocID="{A4D3AE84-D0E7-484F-9A46-DE0E52447550}" presName="node" presStyleLbl="node1" presStyleIdx="1" presStyleCnt="5" custLinFactX="76355" custLinFactNeighborX="100000" custLinFactNeighborY="-56965">
        <dgm:presLayoutVars>
          <dgm:bulletEnabled val="1"/>
        </dgm:presLayoutVars>
      </dgm:prSet>
      <dgm:spPr/>
    </dgm:pt>
    <dgm:pt modelId="{DA65430E-6FB2-42E8-AC7A-0BBC9BD7D6E6}" type="pres">
      <dgm:prSet presAssocID="{1A65E7D1-8391-4682-95BE-DDEC24F63BB0}" presName="sibTrans" presStyleLbl="sibTrans2D1" presStyleIdx="1" presStyleCnt="4"/>
      <dgm:spPr/>
    </dgm:pt>
    <dgm:pt modelId="{7E525409-A4E7-4A2B-B4B2-B3B7A43E69D1}" type="pres">
      <dgm:prSet presAssocID="{1A65E7D1-8391-4682-95BE-DDEC24F63BB0}" presName="connectorText" presStyleLbl="sibTrans2D1" presStyleIdx="1" presStyleCnt="4"/>
      <dgm:spPr/>
    </dgm:pt>
    <dgm:pt modelId="{85542788-DC23-4F20-9FBF-0D441C520A4C}" type="pres">
      <dgm:prSet presAssocID="{03C8C998-0936-417D-8A46-03CA3108BA5E}" presName="node" presStyleLbl="node1" presStyleIdx="2" presStyleCnt="5" custLinFactX="110105" custLinFactNeighborX="200000" custLinFactNeighborY="-57574">
        <dgm:presLayoutVars>
          <dgm:bulletEnabled val="1"/>
        </dgm:presLayoutVars>
      </dgm:prSet>
      <dgm:spPr/>
    </dgm:pt>
    <dgm:pt modelId="{2EF4E446-9C1D-40EF-8A0E-EA5DBD008127}" type="pres">
      <dgm:prSet presAssocID="{36578798-0078-44CD-B443-4ADEF94BDDA1}" presName="sibTrans" presStyleLbl="sibTrans2D1" presStyleIdx="2" presStyleCnt="4" custLinFactX="-100000" custLinFactY="300000" custLinFactNeighborX="-177325" custLinFactNeighborY="307412"/>
      <dgm:spPr/>
    </dgm:pt>
    <dgm:pt modelId="{B8AF0EFB-9288-49AF-9514-E549BB96E6DB}" type="pres">
      <dgm:prSet presAssocID="{36578798-0078-44CD-B443-4ADEF94BDDA1}" presName="connectorText" presStyleLbl="sibTrans2D1" presStyleIdx="2" presStyleCnt="4"/>
      <dgm:spPr/>
    </dgm:pt>
    <dgm:pt modelId="{CD154EE4-0944-4D80-A0C6-BFB261D57638}" type="pres">
      <dgm:prSet presAssocID="{F9E298B3-A554-42B5-9BF1-41A8ECA6A42F}" presName="node" presStyleLbl="node1" presStyleIdx="3" presStyleCnt="5" custLinFactX="-200000" custLinFactY="24683" custLinFactNeighborX="-201483" custLinFactNeighborY="100000">
        <dgm:presLayoutVars>
          <dgm:bulletEnabled val="1"/>
        </dgm:presLayoutVars>
      </dgm:prSet>
      <dgm:spPr/>
    </dgm:pt>
    <dgm:pt modelId="{EE606398-D32E-4BCA-A4BA-92ECAC4EEC8C}" type="pres">
      <dgm:prSet presAssocID="{9E29B62F-BE3B-4730-8E24-2D1238B25571}" presName="sibTrans" presStyleLbl="sibTrans2D1" presStyleIdx="3" presStyleCnt="4"/>
      <dgm:spPr/>
    </dgm:pt>
    <dgm:pt modelId="{3176D9A7-EB67-4D56-83E3-7B8F09DADBF8}" type="pres">
      <dgm:prSet presAssocID="{9E29B62F-BE3B-4730-8E24-2D1238B25571}" presName="connectorText" presStyleLbl="sibTrans2D1" presStyleIdx="3" presStyleCnt="4"/>
      <dgm:spPr/>
    </dgm:pt>
    <dgm:pt modelId="{32C390E9-E6DF-4498-93BC-A0816930C687}" type="pres">
      <dgm:prSet presAssocID="{B1CECA8E-BB78-4769-AB91-8C26316D5C90}" presName="node" presStyleLbl="node1" presStyleIdx="4" presStyleCnt="5" custLinFactX="-102886" custLinFactY="21877" custLinFactNeighborX="-200000" custLinFactNeighborY="100000">
        <dgm:presLayoutVars>
          <dgm:bulletEnabled val="1"/>
        </dgm:presLayoutVars>
      </dgm:prSet>
      <dgm:spPr/>
    </dgm:pt>
  </dgm:ptLst>
  <dgm:cxnLst>
    <dgm:cxn modelId="{BE9E752A-F753-4DC4-AD5E-7443EAC1791E}" type="presOf" srcId="{1A65E7D1-8391-4682-95BE-DDEC24F63BB0}" destId="{7E525409-A4E7-4A2B-B4B2-B3B7A43E69D1}" srcOrd="1" destOrd="0" presId="urn:microsoft.com/office/officeart/2005/8/layout/process1"/>
    <dgm:cxn modelId="{6C632235-C4C2-4803-90A6-148E29F4E341}" srcId="{3004BBE8-A60A-4BDA-BC0C-7F8D7BE9340D}" destId="{03C8C998-0936-417D-8A46-03CA3108BA5E}" srcOrd="2" destOrd="0" parTransId="{1CF6FD2E-69A0-4C4F-BE76-429D8FFD8B92}" sibTransId="{36578798-0078-44CD-B443-4ADEF94BDDA1}"/>
    <dgm:cxn modelId="{97E83535-8863-476C-9FCE-47B47D83937D}" type="presOf" srcId="{3BBEF5F5-E9A9-49C0-B860-52A7C847EBC0}" destId="{7F054FF7-9FA2-40A4-9F4C-ABE0174EFAC4}" srcOrd="0" destOrd="0" presId="urn:microsoft.com/office/officeart/2005/8/layout/process1"/>
    <dgm:cxn modelId="{3AF1AC37-E314-4B7A-AA3B-B1B54A0E0E76}" srcId="{3004BBE8-A60A-4BDA-BC0C-7F8D7BE9340D}" destId="{B1CECA8E-BB78-4769-AB91-8C26316D5C90}" srcOrd="4" destOrd="0" parTransId="{D9999A69-6BB0-48AF-9547-016F37CBAFCE}" sibTransId="{56917FDE-4EA0-4302-8BEF-A2DC8072917D}"/>
    <dgm:cxn modelId="{C1F77042-6183-49ED-B0A3-58A1162FC399}" type="presOf" srcId="{B1CECA8E-BB78-4769-AB91-8C26316D5C90}" destId="{32C390E9-E6DF-4498-93BC-A0816930C687}" srcOrd="0" destOrd="0" presId="urn:microsoft.com/office/officeart/2005/8/layout/process1"/>
    <dgm:cxn modelId="{F9635965-60CF-4391-B2BB-2EE3F287BAD1}" type="presOf" srcId="{3004BBE8-A60A-4BDA-BC0C-7F8D7BE9340D}" destId="{C0F04BE8-C8CB-4AEA-B1B2-AE016C505A38}" srcOrd="0" destOrd="0" presId="urn:microsoft.com/office/officeart/2005/8/layout/process1"/>
    <dgm:cxn modelId="{65205C73-A624-49EB-8AAC-DA32FFDC5415}" type="presOf" srcId="{A4D3AE84-D0E7-484F-9A46-DE0E52447550}" destId="{F5D81A66-3F98-40F6-BC4F-C58307883C4F}" srcOrd="0" destOrd="0" presId="urn:microsoft.com/office/officeart/2005/8/layout/process1"/>
    <dgm:cxn modelId="{9CA00F76-1837-4EE7-AB38-071991EE696F}" type="presOf" srcId="{9E29B62F-BE3B-4730-8E24-2D1238B25571}" destId="{3176D9A7-EB67-4D56-83E3-7B8F09DADBF8}" srcOrd="1" destOrd="0" presId="urn:microsoft.com/office/officeart/2005/8/layout/process1"/>
    <dgm:cxn modelId="{D069B080-FF81-4A2C-84A1-98982C4CE19F}" srcId="{3004BBE8-A60A-4BDA-BC0C-7F8D7BE9340D}" destId="{3BBEF5F5-E9A9-49C0-B860-52A7C847EBC0}" srcOrd="0" destOrd="0" parTransId="{E30D65AF-76AD-4219-A88D-51D3DF11B0AC}" sibTransId="{B9847F60-711F-47D0-A8EB-529D0A772292}"/>
    <dgm:cxn modelId="{2B0A6B91-15FA-4CF2-8DDE-A82CFF168B20}" type="presOf" srcId="{F9E298B3-A554-42B5-9BF1-41A8ECA6A42F}" destId="{CD154EE4-0944-4D80-A0C6-BFB261D57638}" srcOrd="0" destOrd="0" presId="urn:microsoft.com/office/officeart/2005/8/layout/process1"/>
    <dgm:cxn modelId="{2E56A3A5-94E5-4A3F-A783-FFF5896020F1}" type="presOf" srcId="{36578798-0078-44CD-B443-4ADEF94BDDA1}" destId="{2EF4E446-9C1D-40EF-8A0E-EA5DBD008127}" srcOrd="0" destOrd="0" presId="urn:microsoft.com/office/officeart/2005/8/layout/process1"/>
    <dgm:cxn modelId="{A0ADBAB8-3F00-441A-A3A3-4D1011275B2B}" type="presOf" srcId="{03C8C998-0936-417D-8A46-03CA3108BA5E}" destId="{85542788-DC23-4F20-9FBF-0D441C520A4C}" srcOrd="0" destOrd="0" presId="urn:microsoft.com/office/officeart/2005/8/layout/process1"/>
    <dgm:cxn modelId="{26638ABB-B588-4170-B702-E5D2E0A04E31}" srcId="{3004BBE8-A60A-4BDA-BC0C-7F8D7BE9340D}" destId="{F9E298B3-A554-42B5-9BF1-41A8ECA6A42F}" srcOrd="3" destOrd="0" parTransId="{5F69BD7F-9ADE-4089-A650-781B124AD16E}" sibTransId="{9E29B62F-BE3B-4730-8E24-2D1238B25571}"/>
    <dgm:cxn modelId="{B5CC8BBE-6A09-493E-B751-40A76CF22E66}" type="presOf" srcId="{B9847F60-711F-47D0-A8EB-529D0A772292}" destId="{A25020EB-6527-41F6-81E3-03211DDC5460}" srcOrd="1" destOrd="0" presId="urn:microsoft.com/office/officeart/2005/8/layout/process1"/>
    <dgm:cxn modelId="{705585C4-51E6-47DE-AE4D-2A6E0BEAF5A9}" type="presOf" srcId="{1A65E7D1-8391-4682-95BE-DDEC24F63BB0}" destId="{DA65430E-6FB2-42E8-AC7A-0BBC9BD7D6E6}" srcOrd="0" destOrd="0" presId="urn:microsoft.com/office/officeart/2005/8/layout/process1"/>
    <dgm:cxn modelId="{C969FFD9-57B2-4109-B9CD-CC4ABE59F106}" type="presOf" srcId="{36578798-0078-44CD-B443-4ADEF94BDDA1}" destId="{B8AF0EFB-9288-49AF-9514-E549BB96E6DB}" srcOrd="1" destOrd="0" presId="urn:microsoft.com/office/officeart/2005/8/layout/process1"/>
    <dgm:cxn modelId="{7B4F01E2-7AF1-47FA-B38D-68FF5E417227}" type="presOf" srcId="{9E29B62F-BE3B-4730-8E24-2D1238B25571}" destId="{EE606398-D32E-4BCA-A4BA-92ECAC4EEC8C}" srcOrd="0" destOrd="0" presId="urn:microsoft.com/office/officeart/2005/8/layout/process1"/>
    <dgm:cxn modelId="{A3DF5EE4-F40F-447C-9DED-0C6B517C641D}" srcId="{3004BBE8-A60A-4BDA-BC0C-7F8D7BE9340D}" destId="{A4D3AE84-D0E7-484F-9A46-DE0E52447550}" srcOrd="1" destOrd="0" parTransId="{5EF27792-CE61-420C-AC55-DA3412979817}" sibTransId="{1A65E7D1-8391-4682-95BE-DDEC24F63BB0}"/>
    <dgm:cxn modelId="{336B36F3-D56B-4ADD-B651-8F5D0314DAC7}" type="presOf" srcId="{B9847F60-711F-47D0-A8EB-529D0A772292}" destId="{EA661164-F251-4E54-BC26-620A92E1F862}" srcOrd="0" destOrd="0" presId="urn:microsoft.com/office/officeart/2005/8/layout/process1"/>
    <dgm:cxn modelId="{0F8F6AC3-A90E-41A1-83B6-0283004B8AC2}" type="presParOf" srcId="{C0F04BE8-C8CB-4AEA-B1B2-AE016C505A38}" destId="{7F054FF7-9FA2-40A4-9F4C-ABE0174EFAC4}" srcOrd="0" destOrd="0" presId="urn:microsoft.com/office/officeart/2005/8/layout/process1"/>
    <dgm:cxn modelId="{51DE02C6-DBF0-456D-BC64-90E641A1E03D}" type="presParOf" srcId="{C0F04BE8-C8CB-4AEA-B1B2-AE016C505A38}" destId="{EA661164-F251-4E54-BC26-620A92E1F862}" srcOrd="1" destOrd="0" presId="urn:microsoft.com/office/officeart/2005/8/layout/process1"/>
    <dgm:cxn modelId="{355A9CA5-D45D-4538-AB71-1C2F34DA7BCE}" type="presParOf" srcId="{EA661164-F251-4E54-BC26-620A92E1F862}" destId="{A25020EB-6527-41F6-81E3-03211DDC5460}" srcOrd="0" destOrd="0" presId="urn:microsoft.com/office/officeart/2005/8/layout/process1"/>
    <dgm:cxn modelId="{6C414315-FC3E-4BC5-8B35-5A7707518AB2}" type="presParOf" srcId="{C0F04BE8-C8CB-4AEA-B1B2-AE016C505A38}" destId="{F5D81A66-3F98-40F6-BC4F-C58307883C4F}" srcOrd="2" destOrd="0" presId="urn:microsoft.com/office/officeart/2005/8/layout/process1"/>
    <dgm:cxn modelId="{625E84EC-86AF-43B4-B5CF-4C761B46760C}" type="presParOf" srcId="{C0F04BE8-C8CB-4AEA-B1B2-AE016C505A38}" destId="{DA65430E-6FB2-42E8-AC7A-0BBC9BD7D6E6}" srcOrd="3" destOrd="0" presId="urn:microsoft.com/office/officeart/2005/8/layout/process1"/>
    <dgm:cxn modelId="{C65A61DE-8C1B-42E9-B6A8-B652DED7CA0B}" type="presParOf" srcId="{DA65430E-6FB2-42E8-AC7A-0BBC9BD7D6E6}" destId="{7E525409-A4E7-4A2B-B4B2-B3B7A43E69D1}" srcOrd="0" destOrd="0" presId="urn:microsoft.com/office/officeart/2005/8/layout/process1"/>
    <dgm:cxn modelId="{774D6B97-8FF5-42BE-97FE-97AD8D26FDBF}" type="presParOf" srcId="{C0F04BE8-C8CB-4AEA-B1B2-AE016C505A38}" destId="{85542788-DC23-4F20-9FBF-0D441C520A4C}" srcOrd="4" destOrd="0" presId="urn:microsoft.com/office/officeart/2005/8/layout/process1"/>
    <dgm:cxn modelId="{EFF8A64A-CB66-461D-B41F-DC3A677C7A78}" type="presParOf" srcId="{C0F04BE8-C8CB-4AEA-B1B2-AE016C505A38}" destId="{2EF4E446-9C1D-40EF-8A0E-EA5DBD008127}" srcOrd="5" destOrd="0" presId="urn:microsoft.com/office/officeart/2005/8/layout/process1"/>
    <dgm:cxn modelId="{02911870-24D2-4195-84C1-0D5C22C9CA25}" type="presParOf" srcId="{2EF4E446-9C1D-40EF-8A0E-EA5DBD008127}" destId="{B8AF0EFB-9288-49AF-9514-E549BB96E6DB}" srcOrd="0" destOrd="0" presId="urn:microsoft.com/office/officeart/2005/8/layout/process1"/>
    <dgm:cxn modelId="{49A6E848-1053-4A62-AFF4-1254D766FD8B}" type="presParOf" srcId="{C0F04BE8-C8CB-4AEA-B1B2-AE016C505A38}" destId="{CD154EE4-0944-4D80-A0C6-BFB261D57638}" srcOrd="6" destOrd="0" presId="urn:microsoft.com/office/officeart/2005/8/layout/process1"/>
    <dgm:cxn modelId="{94E8ACB4-F0DF-4309-8031-FFCF64EF9B3A}" type="presParOf" srcId="{C0F04BE8-C8CB-4AEA-B1B2-AE016C505A38}" destId="{EE606398-D32E-4BCA-A4BA-92ECAC4EEC8C}" srcOrd="7" destOrd="0" presId="urn:microsoft.com/office/officeart/2005/8/layout/process1"/>
    <dgm:cxn modelId="{6C295655-9233-4113-9FB5-5E3AA6C9C74C}" type="presParOf" srcId="{EE606398-D32E-4BCA-A4BA-92ECAC4EEC8C}" destId="{3176D9A7-EB67-4D56-83E3-7B8F09DADBF8}" srcOrd="0" destOrd="0" presId="urn:microsoft.com/office/officeart/2005/8/layout/process1"/>
    <dgm:cxn modelId="{AFB983FF-716F-478D-868C-E61E7B18D491}" type="presParOf" srcId="{C0F04BE8-C8CB-4AEA-B1B2-AE016C505A38}" destId="{32C390E9-E6DF-4498-93BC-A0816930C68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04BBE8-A60A-4BDA-BC0C-7F8D7BE9340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EF5F5-E9A9-49C0-B860-52A7C847EBC0}">
      <dgm:prSet phldrT="[Text]" phldr="0"/>
      <dgm:spPr/>
      <dgm:t>
        <a:bodyPr/>
        <a:lstStyle/>
        <a:p>
          <a:r>
            <a:rPr lang="en-US">
              <a:solidFill>
                <a:schemeClr val="bg1"/>
              </a:solidFill>
            </a:rPr>
            <a:t>Commercial </a:t>
          </a:r>
          <a:r>
            <a:rPr lang="en-US" err="1">
              <a:solidFill>
                <a:schemeClr val="bg1"/>
              </a:solidFill>
            </a:rPr>
            <a:t>LiFePO</a:t>
          </a:r>
          <a:r>
            <a:rPr lang="en-US">
              <a:solidFill>
                <a:schemeClr val="bg1"/>
              </a:solidFill>
            </a:rPr>
            <a:t>₄</a:t>
          </a:r>
        </a:p>
      </dgm:t>
    </dgm:pt>
    <dgm:pt modelId="{E30D65AF-76AD-4219-A88D-51D3DF11B0AC}" type="parTrans" cxnId="{D069B080-FF81-4A2C-84A1-98982C4CE19F}">
      <dgm:prSet/>
      <dgm:spPr/>
      <dgm:t>
        <a:bodyPr/>
        <a:lstStyle/>
        <a:p>
          <a:endParaRPr lang="en-US"/>
        </a:p>
      </dgm:t>
    </dgm:pt>
    <dgm:pt modelId="{B9847F60-711F-47D0-A8EB-529D0A772292}" type="sibTrans" cxnId="{D069B080-FF81-4A2C-84A1-98982C4CE19F}">
      <dgm:prSet/>
      <dgm:spPr/>
      <dgm:t>
        <a:bodyPr/>
        <a:lstStyle/>
        <a:p>
          <a:endParaRPr lang="en-US"/>
        </a:p>
      </dgm:t>
    </dgm:pt>
    <dgm:pt modelId="{03C8C998-0936-417D-8A46-03CA3108BA5E}">
      <dgm:prSet phldrT="[Text]" phldr="0"/>
      <dgm:spPr/>
      <dgm:t>
        <a:bodyPr/>
        <a:lstStyle/>
        <a:p>
          <a:r>
            <a:rPr lang="en-US"/>
            <a:t>XRD Characterization</a:t>
          </a:r>
        </a:p>
      </dgm:t>
    </dgm:pt>
    <dgm:pt modelId="{1CF6FD2E-69A0-4C4F-BE76-429D8FFD8B92}" type="parTrans" cxnId="{6C632235-C4C2-4803-90A6-148E29F4E341}">
      <dgm:prSet/>
      <dgm:spPr/>
      <dgm:t>
        <a:bodyPr/>
        <a:lstStyle/>
        <a:p>
          <a:endParaRPr lang="en-US"/>
        </a:p>
      </dgm:t>
    </dgm:pt>
    <dgm:pt modelId="{36578798-0078-44CD-B443-4ADEF94BDDA1}" type="sibTrans" cxnId="{6C632235-C4C2-4803-90A6-148E29F4E341}">
      <dgm:prSet/>
      <dgm:spPr/>
      <dgm:t>
        <a:bodyPr/>
        <a:lstStyle/>
        <a:p>
          <a:endParaRPr lang="en-US"/>
        </a:p>
      </dgm:t>
    </dgm:pt>
    <dgm:pt modelId="{B1CECA8E-BB78-4769-AB91-8C26316D5C90}">
      <dgm:prSet phldrT="[Text]" phldr="0"/>
      <dgm:spPr/>
      <dgm:t>
        <a:bodyPr/>
        <a:lstStyle/>
        <a:p>
          <a:r>
            <a:rPr lang="en-US"/>
            <a:t>XRD + ICP MS Characterization </a:t>
          </a:r>
        </a:p>
      </dgm:t>
    </dgm:pt>
    <dgm:pt modelId="{D9999A69-6BB0-48AF-9547-016F37CBAFCE}" type="parTrans" cxnId="{3AF1AC37-E314-4B7A-AA3B-B1B54A0E0E76}">
      <dgm:prSet/>
      <dgm:spPr/>
      <dgm:t>
        <a:bodyPr/>
        <a:lstStyle/>
        <a:p>
          <a:endParaRPr lang="en-US"/>
        </a:p>
      </dgm:t>
    </dgm:pt>
    <dgm:pt modelId="{56917FDE-4EA0-4302-8BEF-A2DC8072917D}" type="sibTrans" cxnId="{3AF1AC37-E314-4B7A-AA3B-B1B54A0E0E76}">
      <dgm:prSet/>
      <dgm:spPr/>
      <dgm:t>
        <a:bodyPr/>
        <a:lstStyle/>
        <a:p>
          <a:endParaRPr lang="en-US"/>
        </a:p>
      </dgm:t>
    </dgm:pt>
    <dgm:pt modelId="{D92DC1ED-A39B-4EBA-908A-B26E73B83297}">
      <dgm:prSet phldrT="[Text]" phldr="0"/>
      <dgm:spPr/>
      <dgm:t>
        <a:bodyPr/>
        <a:lstStyle/>
        <a:p>
          <a:r>
            <a:rPr lang="en-US"/>
            <a:t>Acid Treatment (HCl)</a:t>
          </a:r>
        </a:p>
      </dgm:t>
    </dgm:pt>
    <dgm:pt modelId="{AC2A3820-C420-4607-9914-B26EDAF96398}" type="parTrans" cxnId="{5E3CDEB4-EA27-4627-ACCD-1C8B0992B94B}">
      <dgm:prSet/>
      <dgm:spPr/>
      <dgm:t>
        <a:bodyPr/>
        <a:lstStyle/>
        <a:p>
          <a:endParaRPr lang="en-US"/>
        </a:p>
      </dgm:t>
    </dgm:pt>
    <dgm:pt modelId="{4AFE56DF-3BE1-4950-86FF-735241D7079F}" type="sibTrans" cxnId="{5E3CDEB4-EA27-4627-ACCD-1C8B0992B94B}">
      <dgm:prSet/>
      <dgm:spPr/>
      <dgm:t>
        <a:bodyPr/>
        <a:lstStyle/>
        <a:p>
          <a:endParaRPr lang="en-US"/>
        </a:p>
      </dgm:t>
    </dgm:pt>
    <dgm:pt modelId="{41FD4F7F-2725-4342-9E27-924BFC3E4122}">
      <dgm:prSet phldrT="[Text]" phldr="0"/>
      <dgm:spPr/>
      <dgm:t>
        <a:bodyPr/>
        <a:lstStyle/>
        <a:p>
          <a:r>
            <a:rPr lang="en-US"/>
            <a:t>Li+ Adsorption Test</a:t>
          </a:r>
        </a:p>
      </dgm:t>
    </dgm:pt>
    <dgm:pt modelId="{D379F5D8-8223-4752-80A5-4270E1E3B919}" type="parTrans" cxnId="{7DD365D3-D907-4D16-A53A-7420C8367511}">
      <dgm:prSet/>
      <dgm:spPr/>
      <dgm:t>
        <a:bodyPr/>
        <a:lstStyle/>
        <a:p>
          <a:endParaRPr lang="en-US"/>
        </a:p>
      </dgm:t>
    </dgm:pt>
    <dgm:pt modelId="{43DEC17A-3D57-4C10-A01F-7DFDD11BDCB3}" type="sibTrans" cxnId="{7DD365D3-D907-4D16-A53A-7420C8367511}">
      <dgm:prSet/>
      <dgm:spPr/>
      <dgm:t>
        <a:bodyPr/>
        <a:lstStyle/>
        <a:p>
          <a:endParaRPr lang="en-US"/>
        </a:p>
      </dgm:t>
    </dgm:pt>
    <dgm:pt modelId="{C0F04BE8-C8CB-4AEA-B1B2-AE016C505A38}" type="pres">
      <dgm:prSet presAssocID="{3004BBE8-A60A-4BDA-BC0C-7F8D7BE9340D}" presName="Name0" presStyleCnt="0">
        <dgm:presLayoutVars>
          <dgm:dir/>
          <dgm:resizeHandles val="exact"/>
        </dgm:presLayoutVars>
      </dgm:prSet>
      <dgm:spPr/>
    </dgm:pt>
    <dgm:pt modelId="{7F054FF7-9FA2-40A4-9F4C-ABE0174EFAC4}" type="pres">
      <dgm:prSet presAssocID="{3BBEF5F5-E9A9-49C0-B860-52A7C847EBC0}" presName="node" presStyleLbl="node1" presStyleIdx="0" presStyleCnt="5" custLinFactX="64768" custLinFactNeighborX="100000" custLinFactNeighborY="-83799">
        <dgm:presLayoutVars>
          <dgm:bulletEnabled val="1"/>
        </dgm:presLayoutVars>
      </dgm:prSet>
      <dgm:spPr/>
    </dgm:pt>
    <dgm:pt modelId="{EA661164-F251-4E54-BC26-620A92E1F862}" type="pres">
      <dgm:prSet presAssocID="{B9847F60-711F-47D0-A8EB-529D0A772292}" presName="sibTrans" presStyleLbl="sibTrans2D1" presStyleIdx="0" presStyleCnt="4"/>
      <dgm:spPr/>
    </dgm:pt>
    <dgm:pt modelId="{A25020EB-6527-41F6-81E3-03211DDC5460}" type="pres">
      <dgm:prSet presAssocID="{B9847F60-711F-47D0-A8EB-529D0A772292}" presName="connectorText" presStyleLbl="sibTrans2D1" presStyleIdx="0" presStyleCnt="4"/>
      <dgm:spPr/>
    </dgm:pt>
    <dgm:pt modelId="{B39C2665-7742-43AB-B244-091A10FE08C1}" type="pres">
      <dgm:prSet presAssocID="{D92DC1ED-A39B-4EBA-908A-B26E73B83297}" presName="node" presStyleLbl="node1" presStyleIdx="1" presStyleCnt="5" custLinFactX="100000" custLinFactNeighborX="166079" custLinFactNeighborY="-83799">
        <dgm:presLayoutVars>
          <dgm:bulletEnabled val="1"/>
        </dgm:presLayoutVars>
      </dgm:prSet>
      <dgm:spPr/>
    </dgm:pt>
    <dgm:pt modelId="{AB1CC8F4-5E4C-477C-BFBD-27BBA3A7DC6F}" type="pres">
      <dgm:prSet presAssocID="{4AFE56DF-3BE1-4950-86FF-735241D7079F}" presName="sibTrans" presStyleLbl="sibTrans2D1" presStyleIdx="1" presStyleCnt="4"/>
      <dgm:spPr/>
    </dgm:pt>
    <dgm:pt modelId="{87EE586F-B1F8-4052-9DF3-55D1945C6085}" type="pres">
      <dgm:prSet presAssocID="{4AFE56DF-3BE1-4950-86FF-735241D7079F}" presName="connectorText" presStyleLbl="sibTrans2D1" presStyleIdx="1" presStyleCnt="4"/>
      <dgm:spPr/>
    </dgm:pt>
    <dgm:pt modelId="{85542788-DC23-4F20-9FBF-0D441C520A4C}" type="pres">
      <dgm:prSet presAssocID="{03C8C998-0936-417D-8A46-03CA3108BA5E}" presName="node" presStyleLbl="node1" presStyleIdx="2" presStyleCnt="5" custLinFactX="147761" custLinFactNeighborX="200000" custLinFactNeighborY="-83799">
        <dgm:presLayoutVars>
          <dgm:bulletEnabled val="1"/>
        </dgm:presLayoutVars>
      </dgm:prSet>
      <dgm:spPr/>
    </dgm:pt>
    <dgm:pt modelId="{2EF4E446-9C1D-40EF-8A0E-EA5DBD008127}" type="pres">
      <dgm:prSet presAssocID="{36578798-0078-44CD-B443-4ADEF94BDDA1}" presName="sibTrans" presStyleLbl="sibTrans2D1" presStyleIdx="2" presStyleCnt="4" custLinFactX="-100000" custLinFactY="300000" custLinFactNeighborX="-177325" custLinFactNeighborY="307412"/>
      <dgm:spPr/>
    </dgm:pt>
    <dgm:pt modelId="{B8AF0EFB-9288-49AF-9514-E549BB96E6DB}" type="pres">
      <dgm:prSet presAssocID="{36578798-0078-44CD-B443-4ADEF94BDDA1}" presName="connectorText" presStyleLbl="sibTrans2D1" presStyleIdx="2" presStyleCnt="4"/>
      <dgm:spPr/>
    </dgm:pt>
    <dgm:pt modelId="{6A9E0470-2077-44E3-BCB3-1F4EF19D9048}" type="pres">
      <dgm:prSet presAssocID="{41FD4F7F-2725-4342-9E27-924BFC3E4122}" presName="node" presStyleLbl="node1" presStyleIdx="3" presStyleCnt="5" custLinFactX="-136130" custLinFactNeighborX="-200000" custLinFactNeighborY="90734">
        <dgm:presLayoutVars>
          <dgm:bulletEnabled val="1"/>
        </dgm:presLayoutVars>
      </dgm:prSet>
      <dgm:spPr/>
    </dgm:pt>
    <dgm:pt modelId="{B182CC87-FFAB-4FD8-93A5-5FA183DBE965}" type="pres">
      <dgm:prSet presAssocID="{43DEC17A-3D57-4C10-A01F-7DFDD11BDCB3}" presName="sibTrans" presStyleLbl="sibTrans2D1" presStyleIdx="3" presStyleCnt="4"/>
      <dgm:spPr/>
    </dgm:pt>
    <dgm:pt modelId="{A218A803-85F3-42BD-9DD7-83FDDEF15701}" type="pres">
      <dgm:prSet presAssocID="{43DEC17A-3D57-4C10-A01F-7DFDD11BDCB3}" presName="connectorText" presStyleLbl="sibTrans2D1" presStyleIdx="3" presStyleCnt="4"/>
      <dgm:spPr/>
    </dgm:pt>
    <dgm:pt modelId="{32C390E9-E6DF-4498-93BC-A0816930C687}" type="pres">
      <dgm:prSet presAssocID="{B1CECA8E-BB78-4769-AB91-8C26316D5C90}" presName="node" presStyleLbl="node1" presStyleIdx="4" presStyleCnt="5" custLinFactX="-100000" custLinFactNeighborX="-116343" custLinFactNeighborY="93103">
        <dgm:presLayoutVars>
          <dgm:bulletEnabled val="1"/>
        </dgm:presLayoutVars>
      </dgm:prSet>
      <dgm:spPr/>
    </dgm:pt>
  </dgm:ptLst>
  <dgm:cxnLst>
    <dgm:cxn modelId="{5ABD8122-98BE-4836-963C-2CAEA9148E7D}" type="presOf" srcId="{4AFE56DF-3BE1-4950-86FF-735241D7079F}" destId="{87EE586F-B1F8-4052-9DF3-55D1945C6085}" srcOrd="1" destOrd="0" presId="urn:microsoft.com/office/officeart/2005/8/layout/process1"/>
    <dgm:cxn modelId="{AFCE2233-0D82-44F3-81E5-B5C8B6EB7021}" type="presOf" srcId="{D92DC1ED-A39B-4EBA-908A-B26E73B83297}" destId="{B39C2665-7742-43AB-B244-091A10FE08C1}" srcOrd="0" destOrd="0" presId="urn:microsoft.com/office/officeart/2005/8/layout/process1"/>
    <dgm:cxn modelId="{6C632235-C4C2-4803-90A6-148E29F4E341}" srcId="{3004BBE8-A60A-4BDA-BC0C-7F8D7BE9340D}" destId="{03C8C998-0936-417D-8A46-03CA3108BA5E}" srcOrd="2" destOrd="0" parTransId="{1CF6FD2E-69A0-4C4F-BE76-429D8FFD8B92}" sibTransId="{36578798-0078-44CD-B443-4ADEF94BDDA1}"/>
    <dgm:cxn modelId="{97E83535-8863-476C-9FCE-47B47D83937D}" type="presOf" srcId="{3BBEF5F5-E9A9-49C0-B860-52A7C847EBC0}" destId="{7F054FF7-9FA2-40A4-9F4C-ABE0174EFAC4}" srcOrd="0" destOrd="0" presId="urn:microsoft.com/office/officeart/2005/8/layout/process1"/>
    <dgm:cxn modelId="{3AF1AC37-E314-4B7A-AA3B-B1B54A0E0E76}" srcId="{3004BBE8-A60A-4BDA-BC0C-7F8D7BE9340D}" destId="{B1CECA8E-BB78-4769-AB91-8C26316D5C90}" srcOrd="4" destOrd="0" parTransId="{D9999A69-6BB0-48AF-9547-016F37CBAFCE}" sibTransId="{56917FDE-4EA0-4302-8BEF-A2DC8072917D}"/>
    <dgm:cxn modelId="{9067B93C-457A-4642-8D39-ED26118E0F0F}" type="presOf" srcId="{43DEC17A-3D57-4C10-A01F-7DFDD11BDCB3}" destId="{B182CC87-FFAB-4FD8-93A5-5FA183DBE965}" srcOrd="0" destOrd="0" presId="urn:microsoft.com/office/officeart/2005/8/layout/process1"/>
    <dgm:cxn modelId="{2B8BFC5E-63D5-42A4-9017-51BA682EB927}" type="presOf" srcId="{41FD4F7F-2725-4342-9E27-924BFC3E4122}" destId="{6A9E0470-2077-44E3-BCB3-1F4EF19D9048}" srcOrd="0" destOrd="0" presId="urn:microsoft.com/office/officeart/2005/8/layout/process1"/>
    <dgm:cxn modelId="{C1F77042-6183-49ED-B0A3-58A1162FC399}" type="presOf" srcId="{B1CECA8E-BB78-4769-AB91-8C26316D5C90}" destId="{32C390E9-E6DF-4498-93BC-A0816930C687}" srcOrd="0" destOrd="0" presId="urn:microsoft.com/office/officeart/2005/8/layout/process1"/>
    <dgm:cxn modelId="{F9635965-60CF-4391-B2BB-2EE3F287BAD1}" type="presOf" srcId="{3004BBE8-A60A-4BDA-BC0C-7F8D7BE9340D}" destId="{C0F04BE8-C8CB-4AEA-B1B2-AE016C505A38}" srcOrd="0" destOrd="0" presId="urn:microsoft.com/office/officeart/2005/8/layout/process1"/>
    <dgm:cxn modelId="{D069B080-FF81-4A2C-84A1-98982C4CE19F}" srcId="{3004BBE8-A60A-4BDA-BC0C-7F8D7BE9340D}" destId="{3BBEF5F5-E9A9-49C0-B860-52A7C847EBC0}" srcOrd="0" destOrd="0" parTransId="{E30D65AF-76AD-4219-A88D-51D3DF11B0AC}" sibTransId="{B9847F60-711F-47D0-A8EB-529D0A772292}"/>
    <dgm:cxn modelId="{224BE480-1FF3-47F6-B1B0-94E6B49AB2F9}" type="presOf" srcId="{4AFE56DF-3BE1-4950-86FF-735241D7079F}" destId="{AB1CC8F4-5E4C-477C-BFBD-27BBA3A7DC6F}" srcOrd="0" destOrd="0" presId="urn:microsoft.com/office/officeart/2005/8/layout/process1"/>
    <dgm:cxn modelId="{2E56A3A5-94E5-4A3F-A783-FFF5896020F1}" type="presOf" srcId="{36578798-0078-44CD-B443-4ADEF94BDDA1}" destId="{2EF4E446-9C1D-40EF-8A0E-EA5DBD008127}" srcOrd="0" destOrd="0" presId="urn:microsoft.com/office/officeart/2005/8/layout/process1"/>
    <dgm:cxn modelId="{5E3CDEB4-EA27-4627-ACCD-1C8B0992B94B}" srcId="{3004BBE8-A60A-4BDA-BC0C-7F8D7BE9340D}" destId="{D92DC1ED-A39B-4EBA-908A-B26E73B83297}" srcOrd="1" destOrd="0" parTransId="{AC2A3820-C420-4607-9914-B26EDAF96398}" sibTransId="{4AFE56DF-3BE1-4950-86FF-735241D7079F}"/>
    <dgm:cxn modelId="{5E810AB8-A98A-4E98-91AD-3CC215CE35F2}" type="presOf" srcId="{43DEC17A-3D57-4C10-A01F-7DFDD11BDCB3}" destId="{A218A803-85F3-42BD-9DD7-83FDDEF15701}" srcOrd="1" destOrd="0" presId="urn:microsoft.com/office/officeart/2005/8/layout/process1"/>
    <dgm:cxn modelId="{A0ADBAB8-3F00-441A-A3A3-4D1011275B2B}" type="presOf" srcId="{03C8C998-0936-417D-8A46-03CA3108BA5E}" destId="{85542788-DC23-4F20-9FBF-0D441C520A4C}" srcOrd="0" destOrd="0" presId="urn:microsoft.com/office/officeart/2005/8/layout/process1"/>
    <dgm:cxn modelId="{B5CC8BBE-6A09-493E-B751-40A76CF22E66}" type="presOf" srcId="{B9847F60-711F-47D0-A8EB-529D0A772292}" destId="{A25020EB-6527-41F6-81E3-03211DDC5460}" srcOrd="1" destOrd="0" presId="urn:microsoft.com/office/officeart/2005/8/layout/process1"/>
    <dgm:cxn modelId="{7DD365D3-D907-4D16-A53A-7420C8367511}" srcId="{3004BBE8-A60A-4BDA-BC0C-7F8D7BE9340D}" destId="{41FD4F7F-2725-4342-9E27-924BFC3E4122}" srcOrd="3" destOrd="0" parTransId="{D379F5D8-8223-4752-80A5-4270E1E3B919}" sibTransId="{43DEC17A-3D57-4C10-A01F-7DFDD11BDCB3}"/>
    <dgm:cxn modelId="{C969FFD9-57B2-4109-B9CD-CC4ABE59F106}" type="presOf" srcId="{36578798-0078-44CD-B443-4ADEF94BDDA1}" destId="{B8AF0EFB-9288-49AF-9514-E549BB96E6DB}" srcOrd="1" destOrd="0" presId="urn:microsoft.com/office/officeart/2005/8/layout/process1"/>
    <dgm:cxn modelId="{336B36F3-D56B-4ADD-B651-8F5D0314DAC7}" type="presOf" srcId="{B9847F60-711F-47D0-A8EB-529D0A772292}" destId="{EA661164-F251-4E54-BC26-620A92E1F862}" srcOrd="0" destOrd="0" presId="urn:microsoft.com/office/officeart/2005/8/layout/process1"/>
    <dgm:cxn modelId="{0F8F6AC3-A90E-41A1-83B6-0283004B8AC2}" type="presParOf" srcId="{C0F04BE8-C8CB-4AEA-B1B2-AE016C505A38}" destId="{7F054FF7-9FA2-40A4-9F4C-ABE0174EFAC4}" srcOrd="0" destOrd="0" presId="urn:microsoft.com/office/officeart/2005/8/layout/process1"/>
    <dgm:cxn modelId="{51DE02C6-DBF0-456D-BC64-90E641A1E03D}" type="presParOf" srcId="{C0F04BE8-C8CB-4AEA-B1B2-AE016C505A38}" destId="{EA661164-F251-4E54-BC26-620A92E1F862}" srcOrd="1" destOrd="0" presId="urn:microsoft.com/office/officeart/2005/8/layout/process1"/>
    <dgm:cxn modelId="{355A9CA5-D45D-4538-AB71-1C2F34DA7BCE}" type="presParOf" srcId="{EA661164-F251-4E54-BC26-620A92E1F862}" destId="{A25020EB-6527-41F6-81E3-03211DDC5460}" srcOrd="0" destOrd="0" presId="urn:microsoft.com/office/officeart/2005/8/layout/process1"/>
    <dgm:cxn modelId="{AF94FA8A-FCE1-41EB-8C04-E9E579DE42DC}" type="presParOf" srcId="{C0F04BE8-C8CB-4AEA-B1B2-AE016C505A38}" destId="{B39C2665-7742-43AB-B244-091A10FE08C1}" srcOrd="2" destOrd="0" presId="urn:microsoft.com/office/officeart/2005/8/layout/process1"/>
    <dgm:cxn modelId="{F9FAC422-E4E3-4082-B25A-B574B9745FEE}" type="presParOf" srcId="{C0F04BE8-C8CB-4AEA-B1B2-AE016C505A38}" destId="{AB1CC8F4-5E4C-477C-BFBD-27BBA3A7DC6F}" srcOrd="3" destOrd="0" presId="urn:microsoft.com/office/officeart/2005/8/layout/process1"/>
    <dgm:cxn modelId="{B20891D1-A1A5-4961-A0EB-275923CF5AC3}" type="presParOf" srcId="{AB1CC8F4-5E4C-477C-BFBD-27BBA3A7DC6F}" destId="{87EE586F-B1F8-4052-9DF3-55D1945C6085}" srcOrd="0" destOrd="0" presId="urn:microsoft.com/office/officeart/2005/8/layout/process1"/>
    <dgm:cxn modelId="{774D6B97-8FF5-42BE-97FE-97AD8D26FDBF}" type="presParOf" srcId="{C0F04BE8-C8CB-4AEA-B1B2-AE016C505A38}" destId="{85542788-DC23-4F20-9FBF-0D441C520A4C}" srcOrd="4" destOrd="0" presId="urn:microsoft.com/office/officeart/2005/8/layout/process1"/>
    <dgm:cxn modelId="{EFF8A64A-CB66-461D-B41F-DC3A677C7A78}" type="presParOf" srcId="{C0F04BE8-C8CB-4AEA-B1B2-AE016C505A38}" destId="{2EF4E446-9C1D-40EF-8A0E-EA5DBD008127}" srcOrd="5" destOrd="0" presId="urn:microsoft.com/office/officeart/2005/8/layout/process1"/>
    <dgm:cxn modelId="{02911870-24D2-4195-84C1-0D5C22C9CA25}" type="presParOf" srcId="{2EF4E446-9C1D-40EF-8A0E-EA5DBD008127}" destId="{B8AF0EFB-9288-49AF-9514-E549BB96E6DB}" srcOrd="0" destOrd="0" presId="urn:microsoft.com/office/officeart/2005/8/layout/process1"/>
    <dgm:cxn modelId="{9F658F2D-EDCF-4608-ACED-315528269C9E}" type="presParOf" srcId="{C0F04BE8-C8CB-4AEA-B1B2-AE016C505A38}" destId="{6A9E0470-2077-44E3-BCB3-1F4EF19D9048}" srcOrd="6" destOrd="0" presId="urn:microsoft.com/office/officeart/2005/8/layout/process1"/>
    <dgm:cxn modelId="{D90789CE-BC4F-4C5B-A044-DAFEA4C263E6}" type="presParOf" srcId="{C0F04BE8-C8CB-4AEA-B1B2-AE016C505A38}" destId="{B182CC87-FFAB-4FD8-93A5-5FA183DBE965}" srcOrd="7" destOrd="0" presId="urn:microsoft.com/office/officeart/2005/8/layout/process1"/>
    <dgm:cxn modelId="{C3E4143E-3DA8-4828-A995-B6D5E5AE7EE4}" type="presParOf" srcId="{B182CC87-FFAB-4FD8-93A5-5FA183DBE965}" destId="{A218A803-85F3-42BD-9DD7-83FDDEF15701}" srcOrd="0" destOrd="0" presId="urn:microsoft.com/office/officeart/2005/8/layout/process1"/>
    <dgm:cxn modelId="{AFB983FF-716F-478D-868C-E61E7B18D491}" type="presParOf" srcId="{C0F04BE8-C8CB-4AEA-B1B2-AE016C505A38}" destId="{32C390E9-E6DF-4498-93BC-A0816930C68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45BD83-42BB-4D17-AAD6-2F0484F2B04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83424C3-BBDA-4364-8F84-98BC83B41347}">
      <dgm:prSet phldrT="[Text]" phldr="0"/>
      <dgm:spPr/>
      <dgm:t>
        <a:bodyPr/>
        <a:lstStyle/>
        <a:p>
          <a:r>
            <a:rPr lang="en-US">
              <a:solidFill>
                <a:schemeClr val="bg1"/>
              </a:solidFill>
            </a:rPr>
            <a:t>Synthesize </a:t>
          </a:r>
          <a:r>
            <a:rPr lang="en-US" b="1"/>
            <a:t>LiFeO₂</a:t>
          </a:r>
          <a:endParaRPr lang="en-US"/>
        </a:p>
      </dgm:t>
    </dgm:pt>
    <dgm:pt modelId="{F27B2B98-8628-4466-B0EB-E718A5690EF5}" type="parTrans" cxnId="{6D5881C2-7858-431B-8FFB-41B1D2BC57AB}">
      <dgm:prSet/>
      <dgm:spPr/>
      <dgm:t>
        <a:bodyPr/>
        <a:lstStyle/>
        <a:p>
          <a:endParaRPr lang="en-US"/>
        </a:p>
      </dgm:t>
    </dgm:pt>
    <dgm:pt modelId="{1F111B6A-B25B-4B56-BF5D-9CB56EBF1EBD}" type="sibTrans" cxnId="{6D5881C2-7858-431B-8FFB-41B1D2BC57AB}">
      <dgm:prSet/>
      <dgm:spPr/>
      <dgm:t>
        <a:bodyPr/>
        <a:lstStyle/>
        <a:p>
          <a:endParaRPr lang="en-US"/>
        </a:p>
      </dgm:t>
    </dgm:pt>
    <dgm:pt modelId="{9E7A78F4-E253-4C8F-A530-8F35E947CCD7}">
      <dgm:prSet phldrT="[Text]" phldr="0"/>
      <dgm:spPr/>
      <dgm:t>
        <a:bodyPr/>
        <a:lstStyle/>
        <a:p>
          <a:r>
            <a:rPr lang="en-US">
              <a:solidFill>
                <a:schemeClr val="bg1"/>
              </a:solidFill>
            </a:rPr>
            <a:t>Confirm phase with XRD</a:t>
          </a:r>
        </a:p>
      </dgm:t>
    </dgm:pt>
    <dgm:pt modelId="{39590C15-7F5E-47BD-89D5-B3DFD4929466}" type="parTrans" cxnId="{B6B2401F-DAC0-4925-BB5B-B5DBEEB1125D}">
      <dgm:prSet/>
      <dgm:spPr/>
      <dgm:t>
        <a:bodyPr/>
        <a:lstStyle/>
        <a:p>
          <a:endParaRPr lang="en-US"/>
        </a:p>
      </dgm:t>
    </dgm:pt>
    <dgm:pt modelId="{41F4E0C0-1258-434C-9D46-B6DF205E6065}" type="sibTrans" cxnId="{B6B2401F-DAC0-4925-BB5B-B5DBEEB1125D}">
      <dgm:prSet/>
      <dgm:spPr/>
      <dgm:t>
        <a:bodyPr/>
        <a:lstStyle/>
        <a:p>
          <a:endParaRPr lang="en-US"/>
        </a:p>
      </dgm:t>
    </dgm:pt>
    <dgm:pt modelId="{E904DA24-6DDB-4D32-8A7D-DF9019A030C0}">
      <dgm:prSet phldrT="[Text]" phldr="0"/>
      <dgm:spPr/>
      <dgm:t>
        <a:bodyPr/>
        <a:lstStyle/>
        <a:p>
          <a:r>
            <a:rPr lang="en-US"/>
            <a:t>Acid Treatment (HCl)</a:t>
          </a:r>
        </a:p>
      </dgm:t>
    </dgm:pt>
    <dgm:pt modelId="{5F3D4F92-4EB0-4273-B7BE-C9C7D78E9555}" type="parTrans" cxnId="{2DCAF774-EDEB-41F1-9AA1-087863D077AC}">
      <dgm:prSet/>
      <dgm:spPr/>
      <dgm:t>
        <a:bodyPr/>
        <a:lstStyle/>
        <a:p>
          <a:endParaRPr lang="en-US"/>
        </a:p>
      </dgm:t>
    </dgm:pt>
    <dgm:pt modelId="{32521E9A-5219-4617-8997-E65462791B03}" type="sibTrans" cxnId="{2DCAF774-EDEB-41F1-9AA1-087863D077AC}">
      <dgm:prSet/>
      <dgm:spPr/>
      <dgm:t>
        <a:bodyPr/>
        <a:lstStyle/>
        <a:p>
          <a:endParaRPr lang="en-US"/>
        </a:p>
      </dgm:t>
    </dgm:pt>
    <dgm:pt modelId="{B2FC0665-009E-48C0-B879-AD381BEB4978}">
      <dgm:prSet phldrT="[Text]" phldr="0"/>
      <dgm:spPr/>
      <dgm:t>
        <a:bodyPr/>
        <a:lstStyle/>
        <a:p>
          <a:r>
            <a:rPr lang="en-US"/>
            <a:t>XRD Characterization</a:t>
          </a:r>
        </a:p>
      </dgm:t>
    </dgm:pt>
    <dgm:pt modelId="{1BE9B948-9B2F-46E8-9FB1-CCC99DE5D412}" type="parTrans" cxnId="{31D8A11F-0101-4F1D-AB22-C11C8EB03EF4}">
      <dgm:prSet/>
      <dgm:spPr/>
      <dgm:t>
        <a:bodyPr/>
        <a:lstStyle/>
        <a:p>
          <a:endParaRPr lang="en-US"/>
        </a:p>
      </dgm:t>
    </dgm:pt>
    <dgm:pt modelId="{3A35D729-C916-4714-A8AA-E4CCBF10A6CA}" type="sibTrans" cxnId="{31D8A11F-0101-4F1D-AB22-C11C8EB03EF4}">
      <dgm:prSet/>
      <dgm:spPr/>
      <dgm:t>
        <a:bodyPr/>
        <a:lstStyle/>
        <a:p>
          <a:endParaRPr lang="en-US"/>
        </a:p>
      </dgm:t>
    </dgm:pt>
    <dgm:pt modelId="{760A5936-81DA-4952-A12E-AE894CFA9797}">
      <dgm:prSet phldrT="[Text]" phldr="0"/>
      <dgm:spPr/>
      <dgm:t>
        <a:bodyPr/>
        <a:lstStyle/>
        <a:p>
          <a:r>
            <a:rPr lang="en-US"/>
            <a:t>Li+ Adsorption Test</a:t>
          </a:r>
        </a:p>
      </dgm:t>
    </dgm:pt>
    <dgm:pt modelId="{45E7E60A-B466-4B89-9F10-8E07C8F38716}" type="parTrans" cxnId="{88237E36-1762-4635-9AA7-8F2D507B061B}">
      <dgm:prSet/>
      <dgm:spPr/>
      <dgm:t>
        <a:bodyPr/>
        <a:lstStyle/>
        <a:p>
          <a:endParaRPr lang="en-US"/>
        </a:p>
      </dgm:t>
    </dgm:pt>
    <dgm:pt modelId="{257028D7-15E3-48CA-80B6-D2C4D70D4464}" type="sibTrans" cxnId="{88237E36-1762-4635-9AA7-8F2D507B061B}">
      <dgm:prSet/>
      <dgm:spPr/>
      <dgm:t>
        <a:bodyPr/>
        <a:lstStyle/>
        <a:p>
          <a:endParaRPr lang="en-US"/>
        </a:p>
      </dgm:t>
    </dgm:pt>
    <dgm:pt modelId="{2AD20D65-0DB5-4C6B-A132-4EED1D82CB36}">
      <dgm:prSet phldrT="[Text]" phldr="0"/>
      <dgm:spPr/>
      <dgm:t>
        <a:bodyPr/>
        <a:lstStyle/>
        <a:p>
          <a:r>
            <a:rPr lang="en-US"/>
            <a:t>XRD + ICP MS Characterization </a:t>
          </a:r>
        </a:p>
      </dgm:t>
    </dgm:pt>
    <dgm:pt modelId="{EFE02F7C-E19E-4A40-B48A-EC91EA3318CD}" type="parTrans" cxnId="{485010FC-CD83-41D7-80A4-00C6CC5B3DBA}">
      <dgm:prSet/>
      <dgm:spPr/>
      <dgm:t>
        <a:bodyPr/>
        <a:lstStyle/>
        <a:p>
          <a:endParaRPr lang="en-US"/>
        </a:p>
      </dgm:t>
    </dgm:pt>
    <dgm:pt modelId="{D1814D42-41E0-4486-8B46-306A1FE58665}" type="sibTrans" cxnId="{485010FC-CD83-41D7-80A4-00C6CC5B3DBA}">
      <dgm:prSet/>
      <dgm:spPr/>
      <dgm:t>
        <a:bodyPr/>
        <a:lstStyle/>
        <a:p>
          <a:endParaRPr lang="en-US"/>
        </a:p>
      </dgm:t>
    </dgm:pt>
    <dgm:pt modelId="{85A6BA1D-A5D2-4906-9102-DEAE14967227}" type="pres">
      <dgm:prSet presAssocID="{BE45BD83-42BB-4D17-AAD6-2F0484F2B04E}" presName="Name0" presStyleCnt="0">
        <dgm:presLayoutVars>
          <dgm:dir/>
          <dgm:resizeHandles val="exact"/>
        </dgm:presLayoutVars>
      </dgm:prSet>
      <dgm:spPr/>
    </dgm:pt>
    <dgm:pt modelId="{8E5187F6-4C33-493F-87DB-207F9BA75566}" type="pres">
      <dgm:prSet presAssocID="{B83424C3-BBDA-4364-8F84-98BC83B41347}" presName="node" presStyleLbl="node1" presStyleIdx="0" presStyleCnt="6" custLinFactX="148644" custLinFactY="-32210" custLinFactNeighborX="200000" custLinFactNeighborY="-100000">
        <dgm:presLayoutVars>
          <dgm:bulletEnabled val="1"/>
        </dgm:presLayoutVars>
      </dgm:prSet>
      <dgm:spPr/>
    </dgm:pt>
    <dgm:pt modelId="{750DC869-386C-4894-9D09-23F03A7F117C}" type="pres">
      <dgm:prSet presAssocID="{1F111B6A-B25B-4B56-BF5D-9CB56EBF1EBD}" presName="sibTrans" presStyleLbl="sibTrans2D1" presStyleIdx="0" presStyleCnt="5"/>
      <dgm:spPr/>
    </dgm:pt>
    <dgm:pt modelId="{4F737F5B-9A9C-4776-BDB7-F5CD171C250C}" type="pres">
      <dgm:prSet presAssocID="{1F111B6A-B25B-4B56-BF5D-9CB56EBF1EBD}" presName="connectorText" presStyleLbl="sibTrans2D1" presStyleIdx="0" presStyleCnt="5"/>
      <dgm:spPr/>
    </dgm:pt>
    <dgm:pt modelId="{AE42E6BB-B48B-4488-BAA7-4EF48E480248}" type="pres">
      <dgm:prSet presAssocID="{9E7A78F4-E253-4C8F-A530-8F35E947CCD7}" presName="node" presStyleLbl="node1" presStyleIdx="1" presStyleCnt="6" custLinFactX="200000" custLinFactY="-35266" custLinFactNeighborX="241005" custLinFactNeighborY="-100000">
        <dgm:presLayoutVars>
          <dgm:bulletEnabled val="1"/>
        </dgm:presLayoutVars>
      </dgm:prSet>
      <dgm:spPr/>
    </dgm:pt>
    <dgm:pt modelId="{B4FC0124-8A62-4887-83C3-C012B942B612}" type="pres">
      <dgm:prSet presAssocID="{41F4E0C0-1258-434C-9D46-B6DF205E6065}" presName="sibTrans" presStyleLbl="sibTrans2D1" presStyleIdx="1" presStyleCnt="5"/>
      <dgm:spPr/>
    </dgm:pt>
    <dgm:pt modelId="{6A6F23BC-41DD-4C44-8BEC-CF37DE6F0993}" type="pres">
      <dgm:prSet presAssocID="{41F4E0C0-1258-434C-9D46-B6DF205E6065}" presName="connectorText" presStyleLbl="sibTrans2D1" presStyleIdx="1" presStyleCnt="5"/>
      <dgm:spPr/>
    </dgm:pt>
    <dgm:pt modelId="{5CBB2338-EE70-4945-9FB3-316559BA4B2F}" type="pres">
      <dgm:prSet presAssocID="{E904DA24-6DDB-4D32-8A7D-DF9019A030C0}" presName="node" presStyleLbl="node1" presStyleIdx="2" presStyleCnt="6" custLinFactX="179738" custLinFactY="-30749" custLinFactNeighborX="200000" custLinFactNeighborY="-100000">
        <dgm:presLayoutVars>
          <dgm:bulletEnabled val="1"/>
        </dgm:presLayoutVars>
      </dgm:prSet>
      <dgm:spPr/>
    </dgm:pt>
    <dgm:pt modelId="{74D0F0B5-DB62-4F22-9BB5-D52FC628C8AF}" type="pres">
      <dgm:prSet presAssocID="{32521E9A-5219-4617-8997-E65462791B03}" presName="sibTrans" presStyleLbl="sibTrans2D1" presStyleIdx="2" presStyleCnt="5" custAng="11895246" custScaleX="46104" custScaleY="129895" custLinFactY="600000" custLinFactNeighborX="-26078" custLinFactNeighborY="620406"/>
      <dgm:spPr/>
    </dgm:pt>
    <dgm:pt modelId="{24B69DE9-1C27-4A1A-B70D-489AA4724B17}" type="pres">
      <dgm:prSet presAssocID="{32521E9A-5219-4617-8997-E65462791B03}" presName="connectorText" presStyleLbl="sibTrans2D1" presStyleIdx="2" presStyleCnt="5"/>
      <dgm:spPr/>
    </dgm:pt>
    <dgm:pt modelId="{7BE343C2-4576-4BF4-ABD2-F492F4D04292}" type="pres">
      <dgm:prSet presAssocID="{B2FC0665-009E-48C0-B879-AD381BEB4978}" presName="node" presStyleLbl="node1" presStyleIdx="3" presStyleCnt="6" custLinFactX="-104869" custLinFactNeighborX="-200000" custLinFactNeighborY="73620">
        <dgm:presLayoutVars>
          <dgm:bulletEnabled val="1"/>
        </dgm:presLayoutVars>
      </dgm:prSet>
      <dgm:spPr/>
    </dgm:pt>
    <dgm:pt modelId="{1A9C18D1-3206-4286-9A09-99C7D71BA52B}" type="pres">
      <dgm:prSet presAssocID="{3A35D729-C916-4714-A8AA-E4CCBF10A6CA}" presName="sibTrans" presStyleLbl="sibTrans2D1" presStyleIdx="3" presStyleCnt="5" custAng="21513780" custLinFactNeighborX="-6564" custLinFactNeighborY="33520"/>
      <dgm:spPr/>
    </dgm:pt>
    <dgm:pt modelId="{D1F0F67E-270C-4E1D-BA74-FF784004E3E1}" type="pres">
      <dgm:prSet presAssocID="{3A35D729-C916-4714-A8AA-E4CCBF10A6CA}" presName="connectorText" presStyleLbl="sibTrans2D1" presStyleIdx="3" presStyleCnt="5"/>
      <dgm:spPr/>
    </dgm:pt>
    <dgm:pt modelId="{CF286155-C941-415D-AC53-AA048CA498DC}" type="pres">
      <dgm:prSet presAssocID="{760A5936-81DA-4952-A12E-AE894CFA9797}" presName="node" presStyleLbl="node1" presStyleIdx="4" presStyleCnt="6" custLinFactX="-83598" custLinFactNeighborX="-100000" custLinFactNeighborY="82035">
        <dgm:presLayoutVars>
          <dgm:bulletEnabled val="1"/>
        </dgm:presLayoutVars>
      </dgm:prSet>
      <dgm:spPr/>
    </dgm:pt>
    <dgm:pt modelId="{05C6B87B-EBD6-434A-B3AD-57267CC9BEF3}" type="pres">
      <dgm:prSet presAssocID="{257028D7-15E3-48CA-80B6-D2C4D70D4464}" presName="sibTrans" presStyleLbl="sibTrans2D1" presStyleIdx="4" presStyleCnt="5"/>
      <dgm:spPr/>
    </dgm:pt>
    <dgm:pt modelId="{FB1035BC-B136-4881-BBA5-C1B479C8B485}" type="pres">
      <dgm:prSet presAssocID="{257028D7-15E3-48CA-80B6-D2C4D70D4464}" presName="connectorText" presStyleLbl="sibTrans2D1" presStyleIdx="4" presStyleCnt="5"/>
      <dgm:spPr/>
    </dgm:pt>
    <dgm:pt modelId="{334759AB-BC76-4B5F-B44C-866F04816F69}" type="pres">
      <dgm:prSet presAssocID="{2AD20D65-0DB5-4C6B-A132-4EED1D82CB36}" presName="node" presStyleLbl="node1" presStyleIdx="5" presStyleCnt="6" custLinFactX="-30262" custLinFactNeighborX="-100000" custLinFactNeighborY="82366">
        <dgm:presLayoutVars>
          <dgm:bulletEnabled val="1"/>
        </dgm:presLayoutVars>
      </dgm:prSet>
      <dgm:spPr/>
    </dgm:pt>
  </dgm:ptLst>
  <dgm:cxnLst>
    <dgm:cxn modelId="{05F3DB00-20C7-44E5-B77C-9585AFCE448C}" type="presOf" srcId="{32521E9A-5219-4617-8997-E65462791B03}" destId="{24B69DE9-1C27-4A1A-B70D-489AA4724B17}" srcOrd="1" destOrd="0" presId="urn:microsoft.com/office/officeart/2005/8/layout/process1"/>
    <dgm:cxn modelId="{7B9E121C-F966-47E1-A7F9-78BC4E064A28}" type="presOf" srcId="{41F4E0C0-1258-434C-9D46-B6DF205E6065}" destId="{6A6F23BC-41DD-4C44-8BEC-CF37DE6F0993}" srcOrd="1" destOrd="0" presId="urn:microsoft.com/office/officeart/2005/8/layout/process1"/>
    <dgm:cxn modelId="{B6B2401F-DAC0-4925-BB5B-B5DBEEB1125D}" srcId="{BE45BD83-42BB-4D17-AAD6-2F0484F2B04E}" destId="{9E7A78F4-E253-4C8F-A530-8F35E947CCD7}" srcOrd="1" destOrd="0" parTransId="{39590C15-7F5E-47BD-89D5-B3DFD4929466}" sibTransId="{41F4E0C0-1258-434C-9D46-B6DF205E6065}"/>
    <dgm:cxn modelId="{31D8A11F-0101-4F1D-AB22-C11C8EB03EF4}" srcId="{BE45BD83-42BB-4D17-AAD6-2F0484F2B04E}" destId="{B2FC0665-009E-48C0-B879-AD381BEB4978}" srcOrd="3" destOrd="0" parTransId="{1BE9B948-9B2F-46E8-9FB1-CCC99DE5D412}" sibTransId="{3A35D729-C916-4714-A8AA-E4CCBF10A6CA}"/>
    <dgm:cxn modelId="{D3781825-6071-4B83-BA72-5D3491AC7C1C}" type="presOf" srcId="{1F111B6A-B25B-4B56-BF5D-9CB56EBF1EBD}" destId="{750DC869-386C-4894-9D09-23F03A7F117C}" srcOrd="0" destOrd="0" presId="urn:microsoft.com/office/officeart/2005/8/layout/process1"/>
    <dgm:cxn modelId="{802B4A2F-F8D6-4858-B915-372408E415BA}" type="presOf" srcId="{E904DA24-6DDB-4D32-8A7D-DF9019A030C0}" destId="{5CBB2338-EE70-4945-9FB3-316559BA4B2F}" srcOrd="0" destOrd="0" presId="urn:microsoft.com/office/officeart/2005/8/layout/process1"/>
    <dgm:cxn modelId="{AB1AFD2F-316C-43D1-BDDC-280EB3518DF5}" type="presOf" srcId="{257028D7-15E3-48CA-80B6-D2C4D70D4464}" destId="{05C6B87B-EBD6-434A-B3AD-57267CC9BEF3}" srcOrd="0" destOrd="0" presId="urn:microsoft.com/office/officeart/2005/8/layout/process1"/>
    <dgm:cxn modelId="{D7494732-7BAC-4A14-B7EE-E6204E9D6B22}" type="presOf" srcId="{32521E9A-5219-4617-8997-E65462791B03}" destId="{74D0F0B5-DB62-4F22-9BB5-D52FC628C8AF}" srcOrd="0" destOrd="0" presId="urn:microsoft.com/office/officeart/2005/8/layout/process1"/>
    <dgm:cxn modelId="{19651D33-7EED-45A4-AF5C-55F5DF4A03A0}" type="presOf" srcId="{760A5936-81DA-4952-A12E-AE894CFA9797}" destId="{CF286155-C941-415D-AC53-AA048CA498DC}" srcOrd="0" destOrd="0" presId="urn:microsoft.com/office/officeart/2005/8/layout/process1"/>
    <dgm:cxn modelId="{88237E36-1762-4635-9AA7-8F2D507B061B}" srcId="{BE45BD83-42BB-4D17-AAD6-2F0484F2B04E}" destId="{760A5936-81DA-4952-A12E-AE894CFA9797}" srcOrd="4" destOrd="0" parTransId="{45E7E60A-B466-4B89-9F10-8E07C8F38716}" sibTransId="{257028D7-15E3-48CA-80B6-D2C4D70D4464}"/>
    <dgm:cxn modelId="{FCFD253C-17EA-454C-8225-425E512899EF}" type="presOf" srcId="{2AD20D65-0DB5-4C6B-A132-4EED1D82CB36}" destId="{334759AB-BC76-4B5F-B44C-866F04816F69}" srcOrd="0" destOrd="0" presId="urn:microsoft.com/office/officeart/2005/8/layout/process1"/>
    <dgm:cxn modelId="{8113353D-6EAC-4530-917F-5E965E8AC3BC}" type="presOf" srcId="{9E7A78F4-E253-4C8F-A530-8F35E947CCD7}" destId="{AE42E6BB-B48B-4488-BAA7-4EF48E480248}" srcOrd="0" destOrd="0" presId="urn:microsoft.com/office/officeart/2005/8/layout/process1"/>
    <dgm:cxn modelId="{15147763-3ADD-4560-BE4F-8B5FB70FEE71}" type="presOf" srcId="{3A35D729-C916-4714-A8AA-E4CCBF10A6CA}" destId="{D1F0F67E-270C-4E1D-BA74-FF784004E3E1}" srcOrd="1" destOrd="0" presId="urn:microsoft.com/office/officeart/2005/8/layout/process1"/>
    <dgm:cxn modelId="{9273EF6D-1E79-4261-A1E7-E40CB83BC16D}" type="presOf" srcId="{BE45BD83-42BB-4D17-AAD6-2F0484F2B04E}" destId="{85A6BA1D-A5D2-4906-9102-DEAE14967227}" srcOrd="0" destOrd="0" presId="urn:microsoft.com/office/officeart/2005/8/layout/process1"/>
    <dgm:cxn modelId="{2DCAF774-EDEB-41F1-9AA1-087863D077AC}" srcId="{BE45BD83-42BB-4D17-AAD6-2F0484F2B04E}" destId="{E904DA24-6DDB-4D32-8A7D-DF9019A030C0}" srcOrd="2" destOrd="0" parTransId="{5F3D4F92-4EB0-4273-B7BE-C9C7D78E9555}" sibTransId="{32521E9A-5219-4617-8997-E65462791B03}"/>
    <dgm:cxn modelId="{2E11AA83-D12E-4FB9-B7C4-30E82EC068EA}" type="presOf" srcId="{1F111B6A-B25B-4B56-BF5D-9CB56EBF1EBD}" destId="{4F737F5B-9A9C-4776-BDB7-F5CD171C250C}" srcOrd="1" destOrd="0" presId="urn:microsoft.com/office/officeart/2005/8/layout/process1"/>
    <dgm:cxn modelId="{57E56DA5-41CB-42C2-84F5-8CAAE79C1E87}" type="presOf" srcId="{B83424C3-BBDA-4364-8F84-98BC83B41347}" destId="{8E5187F6-4C33-493F-87DB-207F9BA75566}" srcOrd="0" destOrd="0" presId="urn:microsoft.com/office/officeart/2005/8/layout/process1"/>
    <dgm:cxn modelId="{6D5881C2-7858-431B-8FFB-41B1D2BC57AB}" srcId="{BE45BD83-42BB-4D17-AAD6-2F0484F2B04E}" destId="{B83424C3-BBDA-4364-8F84-98BC83B41347}" srcOrd="0" destOrd="0" parTransId="{F27B2B98-8628-4466-B0EB-E718A5690EF5}" sibTransId="{1F111B6A-B25B-4B56-BF5D-9CB56EBF1EBD}"/>
    <dgm:cxn modelId="{6D4DCFC5-A486-407F-8E7E-F0A3601FD2AA}" type="presOf" srcId="{41F4E0C0-1258-434C-9D46-B6DF205E6065}" destId="{B4FC0124-8A62-4887-83C3-C012B942B612}" srcOrd="0" destOrd="0" presId="urn:microsoft.com/office/officeart/2005/8/layout/process1"/>
    <dgm:cxn modelId="{26C49BC8-0F33-4DF0-B2EA-C35D87CB58B3}" type="presOf" srcId="{3A35D729-C916-4714-A8AA-E4CCBF10A6CA}" destId="{1A9C18D1-3206-4286-9A09-99C7D71BA52B}" srcOrd="0" destOrd="0" presId="urn:microsoft.com/office/officeart/2005/8/layout/process1"/>
    <dgm:cxn modelId="{228430DD-85C3-4FD3-91A9-AE2B9A7A44BA}" type="presOf" srcId="{257028D7-15E3-48CA-80B6-D2C4D70D4464}" destId="{FB1035BC-B136-4881-BBA5-C1B479C8B485}" srcOrd="1" destOrd="0" presId="urn:microsoft.com/office/officeart/2005/8/layout/process1"/>
    <dgm:cxn modelId="{B9CBAEE8-40B3-4F33-8BD5-6C983C71366D}" type="presOf" srcId="{B2FC0665-009E-48C0-B879-AD381BEB4978}" destId="{7BE343C2-4576-4BF4-ABD2-F492F4D04292}" srcOrd="0" destOrd="0" presId="urn:microsoft.com/office/officeart/2005/8/layout/process1"/>
    <dgm:cxn modelId="{485010FC-CD83-41D7-80A4-00C6CC5B3DBA}" srcId="{BE45BD83-42BB-4D17-AAD6-2F0484F2B04E}" destId="{2AD20D65-0DB5-4C6B-A132-4EED1D82CB36}" srcOrd="5" destOrd="0" parTransId="{EFE02F7C-E19E-4A40-B48A-EC91EA3318CD}" sibTransId="{D1814D42-41E0-4486-8B46-306A1FE58665}"/>
    <dgm:cxn modelId="{43D60D56-B8D7-4338-B7AE-64878EAF9A4C}" type="presParOf" srcId="{85A6BA1D-A5D2-4906-9102-DEAE14967227}" destId="{8E5187F6-4C33-493F-87DB-207F9BA75566}" srcOrd="0" destOrd="0" presId="urn:microsoft.com/office/officeart/2005/8/layout/process1"/>
    <dgm:cxn modelId="{F19DA999-7A0C-4688-B78A-0A186040E4FB}" type="presParOf" srcId="{85A6BA1D-A5D2-4906-9102-DEAE14967227}" destId="{750DC869-386C-4894-9D09-23F03A7F117C}" srcOrd="1" destOrd="0" presId="urn:microsoft.com/office/officeart/2005/8/layout/process1"/>
    <dgm:cxn modelId="{A43F9FE4-2EB7-4E79-A291-C904B97E360A}" type="presParOf" srcId="{750DC869-386C-4894-9D09-23F03A7F117C}" destId="{4F737F5B-9A9C-4776-BDB7-F5CD171C250C}" srcOrd="0" destOrd="0" presId="urn:microsoft.com/office/officeart/2005/8/layout/process1"/>
    <dgm:cxn modelId="{AF35E223-B733-482D-9379-FB3CB6D8450C}" type="presParOf" srcId="{85A6BA1D-A5D2-4906-9102-DEAE14967227}" destId="{AE42E6BB-B48B-4488-BAA7-4EF48E480248}" srcOrd="2" destOrd="0" presId="urn:microsoft.com/office/officeart/2005/8/layout/process1"/>
    <dgm:cxn modelId="{8BBA2B10-AC60-4162-871F-BFD678BFBF66}" type="presParOf" srcId="{85A6BA1D-A5D2-4906-9102-DEAE14967227}" destId="{B4FC0124-8A62-4887-83C3-C012B942B612}" srcOrd="3" destOrd="0" presId="urn:microsoft.com/office/officeart/2005/8/layout/process1"/>
    <dgm:cxn modelId="{66B7C917-3322-4FFA-987B-05A8D8E030CF}" type="presParOf" srcId="{B4FC0124-8A62-4887-83C3-C012B942B612}" destId="{6A6F23BC-41DD-4C44-8BEC-CF37DE6F0993}" srcOrd="0" destOrd="0" presId="urn:microsoft.com/office/officeart/2005/8/layout/process1"/>
    <dgm:cxn modelId="{0F60A457-332D-4480-A96B-F6731DA4626B}" type="presParOf" srcId="{85A6BA1D-A5D2-4906-9102-DEAE14967227}" destId="{5CBB2338-EE70-4945-9FB3-316559BA4B2F}" srcOrd="4" destOrd="0" presId="urn:microsoft.com/office/officeart/2005/8/layout/process1"/>
    <dgm:cxn modelId="{F777F499-B384-4891-B3BC-9D2C676FFE87}" type="presParOf" srcId="{85A6BA1D-A5D2-4906-9102-DEAE14967227}" destId="{74D0F0B5-DB62-4F22-9BB5-D52FC628C8AF}" srcOrd="5" destOrd="0" presId="urn:microsoft.com/office/officeart/2005/8/layout/process1"/>
    <dgm:cxn modelId="{4D78B41C-65AB-4C52-88C2-6FA4B84D7500}" type="presParOf" srcId="{74D0F0B5-DB62-4F22-9BB5-D52FC628C8AF}" destId="{24B69DE9-1C27-4A1A-B70D-489AA4724B17}" srcOrd="0" destOrd="0" presId="urn:microsoft.com/office/officeart/2005/8/layout/process1"/>
    <dgm:cxn modelId="{9085E4F5-DE32-4F29-98ED-8A460020B96F}" type="presParOf" srcId="{85A6BA1D-A5D2-4906-9102-DEAE14967227}" destId="{7BE343C2-4576-4BF4-ABD2-F492F4D04292}" srcOrd="6" destOrd="0" presId="urn:microsoft.com/office/officeart/2005/8/layout/process1"/>
    <dgm:cxn modelId="{75F813D7-3146-4A94-82D5-7AE0AA7239AA}" type="presParOf" srcId="{85A6BA1D-A5D2-4906-9102-DEAE14967227}" destId="{1A9C18D1-3206-4286-9A09-99C7D71BA52B}" srcOrd="7" destOrd="0" presId="urn:microsoft.com/office/officeart/2005/8/layout/process1"/>
    <dgm:cxn modelId="{B4DC24F0-B599-4E16-878E-9F073F4F8AB9}" type="presParOf" srcId="{1A9C18D1-3206-4286-9A09-99C7D71BA52B}" destId="{D1F0F67E-270C-4E1D-BA74-FF784004E3E1}" srcOrd="0" destOrd="0" presId="urn:microsoft.com/office/officeart/2005/8/layout/process1"/>
    <dgm:cxn modelId="{18BBDF74-34D0-4F77-BE06-A85A60AE3DE1}" type="presParOf" srcId="{85A6BA1D-A5D2-4906-9102-DEAE14967227}" destId="{CF286155-C941-415D-AC53-AA048CA498DC}" srcOrd="8" destOrd="0" presId="urn:microsoft.com/office/officeart/2005/8/layout/process1"/>
    <dgm:cxn modelId="{2BCA361C-71C5-4A1A-9A2A-D2E6ABA2447B}" type="presParOf" srcId="{85A6BA1D-A5D2-4906-9102-DEAE14967227}" destId="{05C6B87B-EBD6-434A-B3AD-57267CC9BEF3}" srcOrd="9" destOrd="0" presId="urn:microsoft.com/office/officeart/2005/8/layout/process1"/>
    <dgm:cxn modelId="{388C757C-FB1B-4B92-A9B7-6CCEFD6490F6}" type="presParOf" srcId="{05C6B87B-EBD6-434A-B3AD-57267CC9BEF3}" destId="{FB1035BC-B136-4881-BBA5-C1B479C8B485}" srcOrd="0" destOrd="0" presId="urn:microsoft.com/office/officeart/2005/8/layout/process1"/>
    <dgm:cxn modelId="{93A49611-60D2-4542-B97F-7411844C013E}" type="presParOf" srcId="{85A6BA1D-A5D2-4906-9102-DEAE14967227}" destId="{334759AB-BC76-4B5F-B44C-866F04816F69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54FF7-9FA2-40A4-9F4C-ABE0174EFAC4}">
      <dsp:nvSpPr>
        <dsp:cNvPr id="0" name=""/>
        <dsp:cNvSpPr/>
      </dsp:nvSpPr>
      <dsp:spPr>
        <a:xfrm>
          <a:off x="912992" y="1555230"/>
          <a:ext cx="1942017" cy="1165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Commercial or Synthesized Li</a:t>
          </a:r>
          <a:r>
            <a:rPr lang="en-US" sz="1800" kern="1200" dirty="0"/>
            <a:t>⁺-Containing Adsorbent</a:t>
          </a:r>
          <a:endParaRPr lang="en-US" sz="1800" b="0" kern="1200" dirty="0"/>
        </a:p>
      </dsp:txBody>
      <dsp:txXfrm>
        <a:off x="947120" y="1589358"/>
        <a:ext cx="1873761" cy="1096954"/>
      </dsp:txXfrm>
    </dsp:sp>
    <dsp:sp modelId="{28985F75-840A-491C-B335-79DD54483957}">
      <dsp:nvSpPr>
        <dsp:cNvPr id="0" name=""/>
        <dsp:cNvSpPr/>
      </dsp:nvSpPr>
      <dsp:spPr>
        <a:xfrm rot="21567001">
          <a:off x="2993115" y="1884973"/>
          <a:ext cx="292811" cy="481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993117" y="1981719"/>
        <a:ext cx="204968" cy="288972"/>
      </dsp:txXfrm>
    </dsp:sp>
    <dsp:sp modelId="{08B7B5BD-7AD2-45AA-9A93-B5A0792B10A3}">
      <dsp:nvSpPr>
        <dsp:cNvPr id="0" name=""/>
        <dsp:cNvSpPr/>
      </dsp:nvSpPr>
      <dsp:spPr>
        <a:xfrm>
          <a:off x="3407459" y="1531285"/>
          <a:ext cx="1942017" cy="1165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Acid Activation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(ion-sieve) </a:t>
          </a:r>
        </a:p>
      </dsp:txBody>
      <dsp:txXfrm>
        <a:off x="3441587" y="1565413"/>
        <a:ext cx="1873761" cy="1096954"/>
      </dsp:txXfrm>
    </dsp:sp>
    <dsp:sp modelId="{02103E95-6007-4E6A-98DF-867970B9B05D}">
      <dsp:nvSpPr>
        <dsp:cNvPr id="0" name=""/>
        <dsp:cNvSpPr/>
      </dsp:nvSpPr>
      <dsp:spPr>
        <a:xfrm rot="20143">
          <a:off x="5502306" y="1880614"/>
          <a:ext cx="324009" cy="481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5502307" y="1976653"/>
        <a:ext cx="226806" cy="288972"/>
      </dsp:txXfrm>
    </dsp:sp>
    <dsp:sp modelId="{23CB645E-E952-4198-87A5-D80C955C7193}">
      <dsp:nvSpPr>
        <dsp:cNvPr id="0" name=""/>
        <dsp:cNvSpPr/>
      </dsp:nvSpPr>
      <dsp:spPr>
        <a:xfrm>
          <a:off x="5960804" y="1546246"/>
          <a:ext cx="1942017" cy="1165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Contact with Lithium Brine</a:t>
          </a:r>
        </a:p>
      </dsp:txBody>
      <dsp:txXfrm>
        <a:off x="5994932" y="1580374"/>
        <a:ext cx="1873761" cy="1096954"/>
      </dsp:txXfrm>
    </dsp:sp>
    <dsp:sp modelId="{6D3C8AE1-CCFA-4A3A-A7A6-5274EB5EFE96}">
      <dsp:nvSpPr>
        <dsp:cNvPr id="0" name=""/>
        <dsp:cNvSpPr/>
      </dsp:nvSpPr>
      <dsp:spPr>
        <a:xfrm rot="20160">
          <a:off x="8105916" y="1926436"/>
          <a:ext cx="336671" cy="369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8105917" y="2000087"/>
        <a:ext cx="235670" cy="221841"/>
      </dsp:txXfrm>
    </dsp:sp>
    <dsp:sp modelId="{DC7F5372-01B6-4EF0-BD8E-4AF924A7AF82}">
      <dsp:nvSpPr>
        <dsp:cNvPr id="0" name=""/>
        <dsp:cNvSpPr/>
      </dsp:nvSpPr>
      <dsp:spPr>
        <a:xfrm>
          <a:off x="8504036" y="1561161"/>
          <a:ext cx="1942017" cy="1165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Selective Li⁺ Adsorption</a:t>
          </a:r>
        </a:p>
      </dsp:txBody>
      <dsp:txXfrm>
        <a:off x="8538164" y="1595289"/>
        <a:ext cx="1873761" cy="1096954"/>
      </dsp:txXfrm>
    </dsp:sp>
    <dsp:sp modelId="{E36E54FE-795D-46F6-BFCF-ADEF44F0F836}">
      <dsp:nvSpPr>
        <dsp:cNvPr id="0" name=""/>
        <dsp:cNvSpPr/>
      </dsp:nvSpPr>
      <dsp:spPr>
        <a:xfrm rot="34">
          <a:off x="10547297" y="1838069"/>
          <a:ext cx="234138" cy="481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0547297" y="1934393"/>
        <a:ext cx="163897" cy="288972"/>
      </dsp:txXfrm>
    </dsp:sp>
    <dsp:sp modelId="{D6C51B49-0BA2-48E1-BD9D-EF711A0C3925}">
      <dsp:nvSpPr>
        <dsp:cNvPr id="0" name=""/>
        <dsp:cNvSpPr/>
      </dsp:nvSpPr>
      <dsp:spPr>
        <a:xfrm>
          <a:off x="10887823" y="1561184"/>
          <a:ext cx="1942017" cy="1165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Lithium Recovery</a:t>
          </a:r>
        </a:p>
      </dsp:txBody>
      <dsp:txXfrm>
        <a:off x="10921951" y="1595312"/>
        <a:ext cx="1873761" cy="1096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54FF7-9FA2-40A4-9F4C-ABE0174EFAC4}">
      <dsp:nvSpPr>
        <dsp:cNvPr id="0" name=""/>
        <dsp:cNvSpPr/>
      </dsp:nvSpPr>
      <dsp:spPr>
        <a:xfrm>
          <a:off x="1473080" y="2467950"/>
          <a:ext cx="2135779" cy="1281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Commercial </a:t>
          </a:r>
          <a:r>
            <a:rPr lang="en-US" sz="2000" kern="1200" err="1"/>
            <a:t>LiMn₂O</a:t>
          </a:r>
          <a:r>
            <a:rPr lang="en-US" sz="2000" kern="1200"/>
            <a:t>₄</a:t>
          </a:r>
        </a:p>
      </dsp:txBody>
      <dsp:txXfrm>
        <a:off x="1510613" y="2505483"/>
        <a:ext cx="2060713" cy="1206401"/>
      </dsp:txXfrm>
    </dsp:sp>
    <dsp:sp modelId="{EA661164-F251-4E54-BC26-620A92E1F862}">
      <dsp:nvSpPr>
        <dsp:cNvPr id="0" name=""/>
        <dsp:cNvSpPr/>
      </dsp:nvSpPr>
      <dsp:spPr>
        <a:xfrm rot="6692">
          <a:off x="4077160" y="2847803"/>
          <a:ext cx="992801" cy="5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077160" y="2953583"/>
        <a:ext cx="833899" cy="317803"/>
      </dsp:txXfrm>
    </dsp:sp>
    <dsp:sp modelId="{F5D81A66-3F98-40F6-BC4F-C58307883C4F}">
      <dsp:nvSpPr>
        <dsp:cNvPr id="0" name=""/>
        <dsp:cNvSpPr/>
      </dsp:nvSpPr>
      <dsp:spPr>
        <a:xfrm>
          <a:off x="5482066" y="2475754"/>
          <a:ext cx="2135779" cy="1281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Acid Treatment (HCl)</a:t>
          </a:r>
        </a:p>
      </dsp:txBody>
      <dsp:txXfrm>
        <a:off x="5519599" y="2513287"/>
        <a:ext cx="2060713" cy="1206401"/>
      </dsp:txXfrm>
    </dsp:sp>
    <dsp:sp modelId="{DA65430E-6FB2-42E8-AC7A-0BBC9BD7D6E6}">
      <dsp:nvSpPr>
        <dsp:cNvPr id="0" name=""/>
        <dsp:cNvSpPr/>
      </dsp:nvSpPr>
      <dsp:spPr>
        <a:xfrm rot="21594123">
          <a:off x="8225207" y="2847686"/>
          <a:ext cx="1287609" cy="5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25207" y="2953757"/>
        <a:ext cx="1128707" cy="317803"/>
      </dsp:txXfrm>
    </dsp:sp>
    <dsp:sp modelId="{85542788-DC23-4F20-9FBF-0D441C520A4C}">
      <dsp:nvSpPr>
        <dsp:cNvPr id="0" name=""/>
        <dsp:cNvSpPr/>
      </dsp:nvSpPr>
      <dsp:spPr>
        <a:xfrm>
          <a:off x="10047295" y="2467950"/>
          <a:ext cx="2135779" cy="1281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XRD (X-Ray Diffraction)</a:t>
          </a:r>
        </a:p>
      </dsp:txBody>
      <dsp:txXfrm>
        <a:off x="10084828" y="2505483"/>
        <a:ext cx="2060713" cy="1206401"/>
      </dsp:txXfrm>
    </dsp:sp>
    <dsp:sp modelId="{2EF4E446-9C1D-40EF-8A0E-EA5DBD008127}">
      <dsp:nvSpPr>
        <dsp:cNvPr id="0" name=""/>
        <dsp:cNvSpPr/>
      </dsp:nvSpPr>
      <dsp:spPr>
        <a:xfrm rot="9702129">
          <a:off x="-1375245" y="7253368"/>
          <a:ext cx="2750490" cy="5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-1220360" y="7334359"/>
        <a:ext cx="2591588" cy="317803"/>
      </dsp:txXfrm>
    </dsp:sp>
    <dsp:sp modelId="{CD154EE4-0944-4D80-A0C6-BFB261D57638}">
      <dsp:nvSpPr>
        <dsp:cNvPr id="0" name=""/>
        <dsp:cNvSpPr/>
      </dsp:nvSpPr>
      <dsp:spPr>
        <a:xfrm>
          <a:off x="2984311" y="4803514"/>
          <a:ext cx="2135779" cy="1281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Li+ Adsorption Test</a:t>
          </a:r>
        </a:p>
      </dsp:txBody>
      <dsp:txXfrm>
        <a:off x="3021844" y="4841047"/>
        <a:ext cx="2060713" cy="1206401"/>
      </dsp:txXfrm>
    </dsp:sp>
    <dsp:sp modelId="{EE606398-D32E-4BCA-A4BA-92ECAC4EEC8C}">
      <dsp:nvSpPr>
        <dsp:cNvPr id="0" name=""/>
        <dsp:cNvSpPr/>
      </dsp:nvSpPr>
      <dsp:spPr>
        <a:xfrm rot="21575652">
          <a:off x="5855351" y="5161120"/>
          <a:ext cx="1558833" cy="5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855353" y="5267618"/>
        <a:ext cx="1399931" cy="317803"/>
      </dsp:txXfrm>
    </dsp:sp>
    <dsp:sp modelId="{32C390E9-E6DF-4498-93BC-A0816930C687}">
      <dsp:nvSpPr>
        <dsp:cNvPr id="0" name=""/>
        <dsp:cNvSpPr/>
      </dsp:nvSpPr>
      <dsp:spPr>
        <a:xfrm>
          <a:off x="8061212" y="4767556"/>
          <a:ext cx="2135779" cy="1281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XRD + ICP (I</a:t>
          </a:r>
          <a:r>
            <a:rPr lang="en-US" sz="2000" b="1" i="0" kern="1200"/>
            <a:t>nductively Coupled Plasma)</a:t>
          </a:r>
          <a:endParaRPr lang="en-US" sz="2000" kern="1200"/>
        </a:p>
      </dsp:txBody>
      <dsp:txXfrm>
        <a:off x="8098745" y="4805089"/>
        <a:ext cx="2060713" cy="1206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54FF7-9FA2-40A4-9F4C-ABE0174EFAC4}">
      <dsp:nvSpPr>
        <dsp:cNvPr id="0" name=""/>
        <dsp:cNvSpPr/>
      </dsp:nvSpPr>
      <dsp:spPr>
        <a:xfrm>
          <a:off x="2232923" y="1269802"/>
          <a:ext cx="2124760" cy="1274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bg1"/>
              </a:solidFill>
            </a:rPr>
            <a:t>Commercial </a:t>
          </a:r>
          <a:r>
            <a:rPr lang="en-US" sz="2000" kern="1200" err="1">
              <a:solidFill>
                <a:schemeClr val="bg1"/>
              </a:solidFill>
            </a:rPr>
            <a:t>LiFePO</a:t>
          </a:r>
          <a:r>
            <a:rPr lang="en-US" sz="2000" kern="1200">
              <a:solidFill>
                <a:schemeClr val="bg1"/>
              </a:solidFill>
            </a:rPr>
            <a:t>₄</a:t>
          </a:r>
        </a:p>
      </dsp:txBody>
      <dsp:txXfrm>
        <a:off x="2270262" y="1307141"/>
        <a:ext cx="2050082" cy="1200178"/>
      </dsp:txXfrm>
    </dsp:sp>
    <dsp:sp modelId="{EA661164-F251-4E54-BC26-620A92E1F862}">
      <dsp:nvSpPr>
        <dsp:cNvPr id="0" name=""/>
        <dsp:cNvSpPr/>
      </dsp:nvSpPr>
      <dsp:spPr>
        <a:xfrm>
          <a:off x="4897711" y="1643760"/>
          <a:ext cx="1144857" cy="5269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897711" y="1749148"/>
        <a:ext cx="986775" cy="316164"/>
      </dsp:txXfrm>
    </dsp:sp>
    <dsp:sp modelId="{B39C2665-7742-43AB-B244-091A10FE08C1}">
      <dsp:nvSpPr>
        <dsp:cNvPr id="0" name=""/>
        <dsp:cNvSpPr/>
      </dsp:nvSpPr>
      <dsp:spPr>
        <a:xfrm>
          <a:off x="6517792" y="1269802"/>
          <a:ext cx="2124760" cy="1274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Acid Treatment (HCl)</a:t>
          </a:r>
        </a:p>
      </dsp:txBody>
      <dsp:txXfrm>
        <a:off x="6555131" y="1307141"/>
        <a:ext cx="2050082" cy="1200178"/>
      </dsp:txXfrm>
    </dsp:sp>
    <dsp:sp modelId="{AB1CC8F4-5E4C-477C-BFBD-27BBA3A7DC6F}">
      <dsp:nvSpPr>
        <dsp:cNvPr id="0" name=""/>
        <dsp:cNvSpPr/>
      </dsp:nvSpPr>
      <dsp:spPr>
        <a:xfrm>
          <a:off x="9180804" y="1643760"/>
          <a:ext cx="1141093" cy="5269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9180804" y="1749148"/>
        <a:ext cx="983011" cy="316164"/>
      </dsp:txXfrm>
    </dsp:sp>
    <dsp:sp modelId="{85542788-DC23-4F20-9FBF-0D441C520A4C}">
      <dsp:nvSpPr>
        <dsp:cNvPr id="0" name=""/>
        <dsp:cNvSpPr/>
      </dsp:nvSpPr>
      <dsp:spPr>
        <a:xfrm>
          <a:off x="10795560" y="1269802"/>
          <a:ext cx="2124760" cy="1274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XRD Characterization</a:t>
          </a:r>
        </a:p>
      </dsp:txBody>
      <dsp:txXfrm>
        <a:off x="10832899" y="1307141"/>
        <a:ext cx="2050082" cy="1200178"/>
      </dsp:txXfrm>
    </dsp:sp>
    <dsp:sp modelId="{2EF4E446-9C1D-40EF-8A0E-EA5DBD008127}">
      <dsp:nvSpPr>
        <dsp:cNvPr id="0" name=""/>
        <dsp:cNvSpPr/>
      </dsp:nvSpPr>
      <dsp:spPr>
        <a:xfrm rot="9659173">
          <a:off x="615176" y="5687624"/>
          <a:ext cx="2428565" cy="5269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768946" y="5767261"/>
        <a:ext cx="2270483" cy="316164"/>
      </dsp:txXfrm>
    </dsp:sp>
    <dsp:sp modelId="{6A9E0470-2077-44E3-BCB3-1F4EF19D9048}">
      <dsp:nvSpPr>
        <dsp:cNvPr id="0" name=""/>
        <dsp:cNvSpPr/>
      </dsp:nvSpPr>
      <dsp:spPr>
        <a:xfrm>
          <a:off x="4338603" y="3494847"/>
          <a:ext cx="2124760" cy="1274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Li+ Adsorption Test</a:t>
          </a:r>
        </a:p>
      </dsp:txBody>
      <dsp:txXfrm>
        <a:off x="4375942" y="3532186"/>
        <a:ext cx="2050082" cy="1200178"/>
      </dsp:txXfrm>
    </dsp:sp>
    <dsp:sp modelId="{B182CC87-FFAB-4FD8-93A5-5FA183DBE965}">
      <dsp:nvSpPr>
        <dsp:cNvPr id="0" name=""/>
        <dsp:cNvSpPr/>
      </dsp:nvSpPr>
      <dsp:spPr>
        <a:xfrm rot="23313">
          <a:off x="7045496" y="3884142"/>
          <a:ext cx="1234178" cy="5269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045498" y="3988994"/>
        <a:ext cx="1076096" cy="316164"/>
      </dsp:txXfrm>
    </dsp:sp>
    <dsp:sp modelId="{32C390E9-E6DF-4498-93BC-A0816930C687}">
      <dsp:nvSpPr>
        <dsp:cNvPr id="0" name=""/>
        <dsp:cNvSpPr/>
      </dsp:nvSpPr>
      <dsp:spPr>
        <a:xfrm>
          <a:off x="8791949" y="3525048"/>
          <a:ext cx="2124760" cy="1274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XRD + ICP MS Characterization </a:t>
          </a:r>
        </a:p>
      </dsp:txBody>
      <dsp:txXfrm>
        <a:off x="8829288" y="3562387"/>
        <a:ext cx="2050082" cy="12001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187F6-4C33-493F-87DB-207F9BA75566}">
      <dsp:nvSpPr>
        <dsp:cNvPr id="0" name=""/>
        <dsp:cNvSpPr/>
      </dsp:nvSpPr>
      <dsp:spPr>
        <a:xfrm>
          <a:off x="4428527" y="1648168"/>
          <a:ext cx="1936865" cy="116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</a:rPr>
            <a:t>Synthesize </a:t>
          </a:r>
          <a:r>
            <a:rPr lang="en-US" sz="1800" b="1" kern="1200"/>
            <a:t>LiFeO₂</a:t>
          </a:r>
          <a:endParaRPr lang="en-US" sz="1800" kern="1200"/>
        </a:p>
      </dsp:txBody>
      <dsp:txXfrm>
        <a:off x="4462564" y="1682205"/>
        <a:ext cx="1868791" cy="1094045"/>
      </dsp:txXfrm>
    </dsp:sp>
    <dsp:sp modelId="{750DC869-386C-4894-9D09-23F03A7F117C}">
      <dsp:nvSpPr>
        <dsp:cNvPr id="0" name=""/>
        <dsp:cNvSpPr/>
      </dsp:nvSpPr>
      <dsp:spPr>
        <a:xfrm rot="21569660">
          <a:off x="6887153" y="1971023"/>
          <a:ext cx="1106220" cy="480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887156" y="2067727"/>
        <a:ext cx="962117" cy="288206"/>
      </dsp:txXfrm>
    </dsp:sp>
    <dsp:sp modelId="{AE42E6BB-B48B-4488-BAA7-4EF48E480248}">
      <dsp:nvSpPr>
        <dsp:cNvPr id="0" name=""/>
        <dsp:cNvSpPr/>
      </dsp:nvSpPr>
      <dsp:spPr>
        <a:xfrm>
          <a:off x="8452520" y="1612653"/>
          <a:ext cx="1936865" cy="116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</a:rPr>
            <a:t>Confirm phase with XRD</a:t>
          </a:r>
        </a:p>
      </dsp:txBody>
      <dsp:txXfrm>
        <a:off x="8486557" y="1646690"/>
        <a:ext cx="1868791" cy="1094045"/>
      </dsp:txXfrm>
    </dsp:sp>
    <dsp:sp modelId="{B4FC0124-8A62-4887-83C3-C012B942B612}">
      <dsp:nvSpPr>
        <dsp:cNvPr id="0" name=""/>
        <dsp:cNvSpPr/>
      </dsp:nvSpPr>
      <dsp:spPr>
        <a:xfrm rot="47326">
          <a:off x="10858335" y="1980176"/>
          <a:ext cx="994366" cy="480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0858342" y="2075252"/>
        <a:ext cx="850263" cy="288206"/>
      </dsp:txXfrm>
    </dsp:sp>
    <dsp:sp modelId="{5CBB2338-EE70-4945-9FB3-316559BA4B2F}">
      <dsp:nvSpPr>
        <dsp:cNvPr id="0" name=""/>
        <dsp:cNvSpPr/>
      </dsp:nvSpPr>
      <dsp:spPr>
        <a:xfrm>
          <a:off x="12265370" y="1665146"/>
          <a:ext cx="1936865" cy="116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Acid Treatment (HCl)</a:t>
          </a:r>
        </a:p>
      </dsp:txBody>
      <dsp:txXfrm>
        <a:off x="12299407" y="1699183"/>
        <a:ext cx="1868791" cy="1094045"/>
      </dsp:txXfrm>
    </dsp:sp>
    <dsp:sp modelId="{74D0F0B5-DB62-4F22-9BB5-D52FC628C8AF}">
      <dsp:nvSpPr>
        <dsp:cNvPr id="0" name=""/>
        <dsp:cNvSpPr/>
      </dsp:nvSpPr>
      <dsp:spPr>
        <a:xfrm rot="68131">
          <a:off x="7718316" y="7219361"/>
          <a:ext cx="1476372" cy="6239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10800000">
        <a:off x="7718334" y="7342294"/>
        <a:ext cx="1289190" cy="374365"/>
      </dsp:txXfrm>
    </dsp:sp>
    <dsp:sp modelId="{7BE343C2-4576-4BF4-ABD2-F492F4D04292}">
      <dsp:nvSpPr>
        <dsp:cNvPr id="0" name=""/>
        <dsp:cNvSpPr/>
      </dsp:nvSpPr>
      <dsp:spPr>
        <a:xfrm>
          <a:off x="4554171" y="4040158"/>
          <a:ext cx="1936865" cy="116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XRD Characterization</a:t>
          </a:r>
        </a:p>
      </dsp:txBody>
      <dsp:txXfrm>
        <a:off x="4588208" y="4074195"/>
        <a:ext cx="1868791" cy="1094045"/>
      </dsp:txXfrm>
    </dsp:sp>
    <dsp:sp modelId="{1A9C18D1-3206-4286-9A09-99C7D71BA52B}">
      <dsp:nvSpPr>
        <dsp:cNvPr id="0" name=""/>
        <dsp:cNvSpPr/>
      </dsp:nvSpPr>
      <dsp:spPr>
        <a:xfrm rot="21600000">
          <a:off x="6912984" y="4591692"/>
          <a:ext cx="1039913" cy="480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21600000">
        <a:off x="6912984" y="4687760"/>
        <a:ext cx="895810" cy="288206"/>
      </dsp:txXfrm>
    </dsp:sp>
    <dsp:sp modelId="{CF286155-C941-415D-AC53-AA048CA498DC}">
      <dsp:nvSpPr>
        <dsp:cNvPr id="0" name=""/>
        <dsp:cNvSpPr/>
      </dsp:nvSpPr>
      <dsp:spPr>
        <a:xfrm>
          <a:off x="8452520" y="4137950"/>
          <a:ext cx="1936865" cy="116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Li+ Adsorption Test</a:t>
          </a:r>
        </a:p>
      </dsp:txBody>
      <dsp:txXfrm>
        <a:off x="8486557" y="4171987"/>
        <a:ext cx="1868791" cy="1094045"/>
      </dsp:txXfrm>
    </dsp:sp>
    <dsp:sp modelId="{05C6B87B-EBD6-434A-B3AD-57267CC9BEF3}">
      <dsp:nvSpPr>
        <dsp:cNvPr id="0" name=""/>
        <dsp:cNvSpPr/>
      </dsp:nvSpPr>
      <dsp:spPr>
        <a:xfrm rot="3531">
          <a:off x="10841333" y="4480790"/>
          <a:ext cx="958130" cy="480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0841333" y="4576784"/>
        <a:ext cx="814027" cy="288206"/>
      </dsp:txXfrm>
    </dsp:sp>
    <dsp:sp modelId="{334759AB-BC76-4B5F-B44C-866F04816F69}">
      <dsp:nvSpPr>
        <dsp:cNvPr id="0" name=""/>
        <dsp:cNvSpPr/>
      </dsp:nvSpPr>
      <dsp:spPr>
        <a:xfrm>
          <a:off x="12197178" y="4141797"/>
          <a:ext cx="1936865" cy="116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XRD + ICP MS Characterization </a:t>
          </a:r>
        </a:p>
      </dsp:txBody>
      <dsp:txXfrm>
        <a:off x="12231215" y="4175834"/>
        <a:ext cx="1868791" cy="1094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A6E295-2078-3A4C-9B3B-128821A97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03100D-CACA-0F41-B537-339726C6A5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7CCEE-F6A5-9F4C-8CE3-50501077053A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8C585-FF88-2E4D-AADE-9C9529D2F7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F8045-3A37-824A-8710-57C502BDEF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57D50-C692-A448-91EE-4B0FAD3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939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39:51.574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1 876 24575,'174'11'0,"-125"-11"0,0 2 0,59 10 0,-37 0 0,-2 4 0,127 46 0,-187-57 0,-14-3 0,-17-6 0,1-5 0,0 0 0,1-1 0,0-1 0,-32-24 0,-67-62 0,38 23 0,3-3 0,-68-88 0,146 165 0,-1-1 0,0 0 0,0 1 0,1-1 0,-1 0 0,0 0 0,1 0 0,-1 0 0,1 1 0,-1-1 0,1 0 0,-1 0 0,1 0 0,0 0 0,-1 0 0,1 0 0,0 0 0,0 0 0,0-1 0,0 0 0,0 2 0,1 0 0,0 0 0,0-1 0,-1 1 0,1 0 0,0 0 0,0 0 0,-1 0 0,1 0 0,0 0 0,0 1 0,-1-1 0,1 0 0,0 0 0,0 0 0,-1 1 0,1-1 0,0 0 0,0 1 0,44 24 0,36 29 0,-3 3 0,-3 4 0,-2 3 0,113 129 0,-177-182 0,-5-8 0,-1 1 0,1-1 0,-1 1 0,0 0 0,0 1 0,-1-1 0,1 0 0,-1 1 0,0-1 0,0 1 0,1 5 0,-3-9 0,0-1 0,0 0 0,0 0 0,-1 1 0,1-1 0,0 0 0,0 1 0,0-1 0,-1 0 0,1 0 0,0 1 0,0-1 0,-1 0 0,1 0 0,0 0 0,-1 0 0,1 1 0,0-1 0,0 0 0,-1 0 0,1 0 0,0 0 0,-1 0 0,1 0 0,0 0 0,-1 0 0,1 0 0,0 0 0,-1 0 0,1 0 0,0 0 0,-1 0 0,1 0 0,0 0 0,-1 0 0,1 0 0,0 0 0,-1-1 0,1 1 0,0 0 0,-1 0 0,1 0 0,0-1 0,0 1 0,-1 0 0,1 0 0,0 0 0,0-1 0,-1 0 0,-17-10 0,-7-9 0,1-1 0,0-1 0,-26-34 0,-57-83 0,73 94 0,-137-202 0,57 79 0,263 457 0,-105-198 0,-20-41 0,81 159 0,-87-184 0,-14-24 0,-9-16 0,-33-56 0,-2 2 0,-68-87 0,46 69 0,17 22 0,-110-165 0,146 213 0,9 12 0,22 17 0,-10-5 0,172 110 0,217 126 0,-396-240 0,2 1 0,0-1 0,0 1 0,0-1 0,14 4 0,-17-7 0,-1 1 0,0-1 0,0 0 0,0 0 0,0 0 0,0 0 0,0-1 0,0 1 0,0-1 0,0 0 0,0 0 0,0 0 0,0 0 0,0-1 0,4-2 0,354-190 0,-273 155 0,2 3 0,118-29 0,-195 61 0,-1-1 0,1 0 0,-1 0 0,-1-2 0,1 1 0,19-16 0,3-2 0,22-9 0,1 3 0,1 2 0,1 2 0,2 3 0,0 3 0,1 3 0,70-11 0,-115 26 0,-1 0 0,0 1 0,0 1 0,1 0 0,-1 2 0,0 0 0,0 0 0,0 2 0,16 4 0,-4 3 0,-1 0 0,0 2 0,-1 1 0,24 17 0,410 320 0,-408-308 0,-32-28 0,1 0 0,1-2 0,26 13 0,-48-26 0,1 0 0,-1 0 0,0 1 0,1-1 0,-1 0 0,1 0 0,-1 0 0,1 0 0,-1 0 0,0 1 0,1-1 0,-1 0 0,0 0 0,1 0 0,-1 1 0,0-1 0,1 0 0,-1 1 0,0-1 0,1 0 0,-1 1 0,0-1 0,0 0 0,0 1 0,1-1 0,-1 1 0,0-1 0,0 0 0,0 1 0,0-1 0,0 1 0,0-1 0,0 1 0,0-1 0,0 0 0,0 1 0,0-1 0,0 1 0,0-1 0,0 1 0,0-1 0,0 0 0,0 1 0,0-1 0,-1 1 0,1-1 0,0 0 0,0 1 0,0-1 0,-1 0 0,1 1 0,0-1 0,-1 0 0,1 1 0,0-1 0,-1 0 0,1 0 0,0 1 0,-1-1 0,1 0 0,-1 0 0,-36 18 0,28-14 0,-631 196-1345,638-200 1325,-141 39-6806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1:10.00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1:43.52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348 29 24575,'-205'-6'0,"153"-4"0,42 7 0,1 0 0,-1 1 0,0 1 0,-11-1 0,20 1 0,0 1 0,-1 0 0,1 0 0,0 0 0,0 0 0,0 0 0,0 0 0,0 0 0,0 0 0,-1 0 0,1 0 0,0 0 0,0 1 0,0-1 0,0 0 0,0 1 0,0-1 0,0 1 0,0 0 0,0-1 0,0 1 0,0 0 0,0-1 0,1 1 0,-1 0 0,0 0 0,0 0 0,0 1 0,1 0 0,0 0 0,1 0 0,-1 0 0,1 0 0,-1 1 0,1-1 0,0 0 0,0 0 0,0-1 0,0 1 0,0 0 0,0 0 0,0 0 0,3 2 0,3 5 0,0 0 0,-1 1 0,0 0 0,-1 0 0,0 1 0,-1-1 0,0 1 0,0 0 0,-1 0 0,3 20 0,39 326 0,-37-291 0,4 0 0,2-2 0,32 92 0,-38-133 0,-5-12 0,0-1 0,1 0 0,1 0 0,0-1 0,8 13 0,-11-20 0,-1 0 0,1 1 0,0-1 0,0-1 0,0 1 0,0 0 0,0 0 0,0-1 0,1 1 0,-1-1 0,0 0 0,1 0 0,-1 0 0,1 0 0,-1 0 0,6 1 0,-7-2 0,0 0 0,1 0 0,-1 0 0,1-1 0,-1 1 0,0 0 0,1 0 0,-1-1 0,0 1 0,1-1 0,-1 1 0,0-1 0,0 0 0,0 0 0,0 1 0,1-1 0,-1 0 0,0 0 0,0 0 0,-1 0 0,1 0 0,0 0 0,0 0 0,0-1 0,-1 1 0,1 0 0,0 0 0,-1-1 0,1 1 0,-1 0 0,0-1 0,1 1 0,-1 0 0,0-3 0,3-11 0,-1 0 0,-1 0 0,0-1 0,-1 1 0,-1 0 0,0 0 0,-1 0 0,-1 0 0,0 0 0,-1 0 0,-10-25 0,-7 2 0,15 28 0,0 0 0,1 0 0,0 0 0,1 0 0,0-1 0,0 0 0,2 0 0,-4-22 0,3-18 0,4 32 0,-2 0 0,-1 0 0,0 1 0,-8-28 0,7 32 0,1-1 0,0 1 0,1-1 0,0 1 0,1-1 0,4-28 0,-1-5 0,-2 31 0,0 14 0,-1 0 0,1 1 0,-1-1 0,0 0 0,0 0 0,0 0 0,0 1 0,0-1 0,-1 0 0,1 0 0,-1 1 0,0-1 0,1 0 0,-1 1 0,-1-1 0,1 0 0,0 1 0,-1 0 0,1-1 0,-1 1 0,1 0 0,-3-3 0,1 3 0,0-1 0,0 0 0,0 0 0,1 0 0,0 0 0,-1-1 0,1 1 0,-2-5 0,4 7 0,0 0 0,-1 1 0,1-1 0,0 1 0,-1-1 0,1 1 0,0-1 0,0 0 0,0 1 0,0-1 0,0 0 0,0 1 0,-1-1 0,1 0 0,1 1 0,-1-1 0,0 1 0,0-1 0,0 0 0,0 1 0,0-1 0,1 0 0,-1 1 0,0-1 0,0 1 0,1-1 0,-1 1 0,0-1 0,1 1 0,-1-1 0,1 1 0,-1-1 0,1 1 0,-1-1 0,1 1 0,-1 0 0,1-1 0,-1 1 0,1 0 0,-1-1 0,1 1 0,0 0 0,-1 0 0,1 0 0,0-1 0,-1 1 0,1 0 0,-1 0 0,1 0 0,0 0 0,-1 0 0,1 0 0,0 0 0,-1 0 0,1 1 0,0-1 0,-1 0 0,2 1 0,1-1 0,-1 1 0,1 0 0,0 0 0,-1 0 0,1 0 0,0 0 0,-1 1 0,0-1 0,1 1 0,-1 0 0,0 0 0,0-1 0,0 2 0,0-1 0,0 0 0,0 0 0,0 0 0,-1 1 0,1-1 0,-1 1 0,0-1 0,2 5 0,3 8 0,-1 0 0,6 28 0,-8-30 0,2 7 0,7 32 0,3-1 0,31 75 0,-28-85 0,-2 0 0,-1 1 0,15 75 0,-28-97 0,-8-32 0,-9-31 0,-6-16 0,-4 1 0,-1 1 0,-49-75 0,75 129 0,-1 1 0,-1 0 0,1 0 0,0-1 0,-1 1 0,1 0 0,-1 0 0,1 1 0,-1-1 0,0 0 0,0 0 0,0 1 0,0-1 0,0 1 0,0 0 0,0 0 0,0 0 0,-1 0 0,1 0 0,0 0 0,-1 0 0,1 1 0,-1-1 0,1 1 0,0 0 0,-1-1 0,1 1 0,-1 0 0,-4 1 0,5 0 0,0-1 0,1 0 0,-1 0 0,0 0 0,0 0 0,0-1 0,1 1 0,-1 0 0,0-1 0,0 1 0,0-1 0,1 1 0,-1-1 0,1 0 0,-1 0 0,0 0 0,1 0 0,-1 0 0,1 0 0,0 0 0,-1 0 0,1-1 0,0 1 0,0-1 0,0 1 0,0-1 0,0 1 0,-1-3 0,1 1 0,0 0 0,1 0 0,0 0 0,-1 1 0,1-1 0,1 0 0,-1 0 0,0 0 0,0 0 0,1 0 0,0 0 0,0 0 0,0 0 0,0 1 0,0-1 0,0 0 0,2-2 0,6-11 0,0 0 0,1 1 0,17-20 0,-26 33 0,-1 1 0,1 0 0,-1 0 0,1-1 0,-1 1 0,0 0 0,1 0 0,-1-1 0,0 1 0,0 0 0,0-1 0,0 1 0,0 0 0,0-1 0,-1 1 0,1 0 0,0-1 0,-1 1 0,1 0 0,-1 0 0,1-1 0,-1 1 0,0 0 0,1 0 0,-1 0 0,0 0 0,0 0 0,0 0 0,-1-1 0,-30-33 0,30 33 0,-1-1 0,1 0 0,-1 1 0,0-1 0,0 0 0,0 1 0,0 0 0,0 0 0,0 0 0,0 0 0,-1 0 0,1 1 0,-1 0 0,1-1 0,-1 1 0,0 0 0,1 1 0,-1-1 0,0 1 0,0 0 0,0 0 0,1 0 0,-1 0 0,0 0 0,0 1 0,1 0 0,-1 0 0,0 0 0,-6 3 0,7-3 0,0 0 0,0 1 0,1-1 0,-1 0 0,1 1 0,-1 0 0,1 0 0,-1 0 0,1 0 0,0 0 0,0 0 0,0 1 0,0-1 0,1 1 0,-1-1 0,0 1 0,1-1 0,0 1 0,0 0 0,0 0 0,0 0 0,0 0 0,0 0 0,1 0 0,0 0 0,-1 0 0,1 0 0,0 0 0,0 0 0,1 0 0,-1 0 0,1 0 0,-1 0 0,1 0 0,0 0 0,0-1 0,0 1 0,1 0 0,-1 0 0,3 3 0,23 23 0,-22-25 0,-1 0 0,-1 0 0,1 0 0,0 0 0,4 8 0,-7-10 0,0 0 0,0 1 0,0-1 0,-1 0 0,1 0 0,-1 0 0,0 0 0,1 1 0,-1-1 0,0 0 0,0 0 0,-1 1 0,1-1 0,0 0 0,-1 0 0,1 0 0,-1 1 0,-1 2 0,-1 6 0,1 0 0,0 1 0,0-1 0,1 1 0,1-1 0,1 18 0,-3 27 0,2-45 19,0 0 0,1 0 0,0 0 0,0 0 0,1 0-1,6 16 1,-5-14-318,0-1-1,0 1 1,-1-1-1,0 17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1:50.83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42 0 24557,'112'1022'0,"-14"-1287"0,-196 530 0,-55-502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1:59.68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245 57 24575,'-4'0'0,"-1"-1"0,1 0 0,-1-1 0,1 1 0,0-1 0,-1 1 0,1-1 0,-7-5 0,-23-8 0,12 10 0,4 0 0,0 1 0,-1 1 0,-20-1 0,21 2 0,16 2 0,1-1 0,-1 1 0,0 0 0,0 0 0,1 0 0,-1 0 0,0 0 0,0 0 0,1 0 0,-1 1 0,0-1 0,-2 1 0,3 0 0,1 0 0,-1 0 0,1 0 0,-1 1 0,1-1 0,-1 0 0,1 0 0,0 0 0,-1 0 0,1 0 0,0 0 0,0 1 0,0-1 0,0 0 0,0 0 0,0 0 0,0 0 0,1 1 0,-1-1 0,0 0 0,0 0 0,1 0 0,-1 0 0,2 2 0,2 14 0,-1 1 0,-1-1 0,0 35 0,0-10 0,4-15-1365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2:02.42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48 1 24489,'-47'1095'0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2:08.5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 1 24575,'-5'36'0,"4"-32"0,0 0 0,0 0 0,0 0 0,1 0 0,-1 1 0,1-1 0,0 0 0,1 0 0,-1 0 0,1 0 0,-1 0 0,1 0 0,2 5 0,33 106 0,-32-102 0,-1 1 0,0 0 0,-1 0 0,0 0 0,-1 0 0,-1 26 0,0-10 0,1-15-92,-1 29-332,3 0-1,11 57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2:13.39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24524,'16'667'0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6:59:36.8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6:59:37.7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6:59:54.230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14 113 24575,'31'8'0,"-29"-6"0,1-1 0,-1 0 0,1 0 0,-1-1 0,1 1 0,0 0 0,-1-1 0,1 0 0,0 0 0,-1 1 0,1-1 0,3-1 0,-6 1 0,1-1 0,-1 1 0,1-1 0,-1 1 0,0-1 0,1 1 0,-1-1 0,1 1 0,-1-1 0,0 1 0,0-1 0,1 1 0,-1-1 0,0 0 0,0 1 0,1-1 0,-1 0 0,0 1 0,0-1 0,0 1 0,0-1 0,0 0 0,0 1 0,0-1 0,0 0 0,0 1 0,-1-1 0,1 0 0,0 1 0,0-1 0,-1 1 0,1-1 0,0 0 0,0 1 0,-1-1 0,0 0 0,-13-22 0,14 24 0,-1-1 0,1 0 0,0 0 0,-1 0 0,1 0 0,0 0 0,-1 0 0,1 0 0,0 0 0,-1 1 0,1-1 0,0 0 0,-1 0 0,1 0 0,0 1 0,-1-1 0,1 0 0,0 1 0,0-1 0,-1 0 0,1 0 0,0 1 0,0-1 0,0 0 0,0 1 0,-1-1 0,1 1 0,0-1 0,0 0 0,0 1 0,0-1 0,0 0 0,0 1 0,0-1 0,0 0 0,0 1 0,0-1 0,0 1 0,0-1 0,0 0 0,0 1 0,1 0 0,-4 24 0,3-21 0,-1 0 0,0 0 0,0 0 0,0 0 0,0 0 0,-1 0 0,0-1 0,0 1 0,-3 5 0,5-8 0,-1 0 0,1 0 0,-1-1 0,1 1 0,-1 0 0,1 0 0,-1-1 0,0 1 0,1-1 0,-1 1 0,0 0 0,1-1 0,-1 1 0,0-1 0,0 1 0,0-1 0,1 0 0,-1 1 0,0-1 0,0 0 0,0 0 0,0 0 0,0 1 0,0-1 0,1 0 0,-1 0 0,0 0 0,0 0 0,0 0 0,0-1 0,0 1 0,0 0 0,0 0 0,1-1 0,-1 1 0,0 0 0,0-1 0,0 1 0,1-1 0,-1 1 0,0-1 0,0 1 0,1-1 0,-2-1 0,-3-5 0,9 5 0,17 7 0,-7-2 0,-13-4 0,-1 1 0,1 0 0,0-1 0,-1 1 0,1 0 0,0-1 0,-1 1 0,1-1 0,-1 1 0,1-1 0,-1 1 0,1-1 0,-1 0 0,1 1 0,-1-1 0,1 0 0,-1 1 0,0-1 0,1 0 0,-1 1 0,0-1 0,0 0 0,0 0 0,0 1 0,1-1 0,-1 0 0,0 0 0,0 1 0,0-1 0,0 0 0,-1 0 0,1 1 0,0-1 0,0 0 0,0 0 0,-1 1 0,1-1 0,0 0 0,-1 1 0,1-1 0,-1 0 0,-16-36 0,15 33 0,-7-11-120,6 10 156,-1 0 0,1-1 0,1 1 0,-1-1 0,1 0 1,-3-8-1,5 12-78,0 1 0,0 0 1,0-1-1,0 1 1,0 0-1,0-1 0,0 1 1,1 0-1,-1-1 1,1 1-1,-1 0 0,1 0 1,-1-1-1,1 1 1,-1 0-1,1 0 0,0 0 1,0 0-1,0 0 1,-1 0-1,1 0 0,0 0 1,0 0-1,1 0 1,-1 0-1,0 1 0,0-1 1,0 0-1,0 1 1,1-1-1,-1 1 0,0-1 1,1 1-1,-1 0 1,3-1-1,7-2-6784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39:54.625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368 1 24575,'5'3'0,"-1"0"0,0 1 0,0-1 0,-1 1 0,1 0 0,-1 0 0,1 0 0,-1 0 0,3 7 0,8 9 0,347 427 0,-183-256 0,-285-346 0,9 9 0,95 141 0,0 1 0,-1-1 0,1 1 0,-1 0 0,0 0 0,0 0 0,-1 0 0,1 1 0,-1 0 0,0 0 0,1 0 0,-1 1 0,-1-1 0,1 1 0,0 0 0,-1 1 0,-9-3 0,-43-7 0,-24-5 0,-125-10 0,169 24 0,-73-1 0,99 4 0,-1 0 0,1 1 0,-1 0 0,1 1 0,-1 0 0,-16 7 0,25-8 0,-1 1 0,1 0 0,0-1 0,0 2 0,0-1 0,0 0 0,1 1 0,0-1 0,-1 1 0,1 0 0,0 0 0,1 0 0,-1 1 0,1-1 0,0 1 0,0-1 0,0 1 0,1 0 0,-1 0 0,1-1 0,0 10 0,-1-5 0,2 1 0,0 0 0,0 0 0,0-1 0,1 1 0,1 0 0,0-1 0,0 1 0,1-1 0,4 11 0,3-1 0,0 0 0,1-1 0,1-1 0,1 0 0,0-1 0,1 0 0,1-1 0,21 18 0,21 12 0,66 38 0,-81-56 0,-4-2 0,2-2 0,1-1 0,73 26 0,-87-39 0,0-1 0,1-1 0,-1-2 0,1 0 0,1-2 0,-1-1 0,34-3 0,-59 1-57,0-1 0,0 1 1,0-1-1,0 0 0,0 0 0,0 0 0,-1 0 0,1 0 0,0-1 0,-1 1 0,1-1 1,-1 0-1,0 1 0,1-1 0,-1 0 0,0-1 0,0 1 0,0 0 0,-1 0 1,1-1-1,0 1 0,-1-1 0,2-3 0,3-7-6769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39:57.31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1095 159 24575,'-57'3'0,"1"3"0,-87 19 0,19-2 0,-232 25 0,-2-30 0,769-2 0,57-6 0,-1-27 0,-245 7 0,-218 9 0,0 1 0,-1 0 0,1-1 0,-1 0 0,1 0 0,-1 0 0,5-2 0,-8 3 0,0 0 0,1 0 0,-1-1 0,0 1 0,1 0 0,-1 0 0,0 0 0,1-1 0,-1 1 0,0 0 0,0-1 0,1 1 0,-1 0 0,0-1 0,0 1 0,1 0 0,-1-1 0,0 1 0,0 0 0,0-1 0,0 1 0,0 0 0,0-1 0,1 1 0,-1-1 0,0 0 0,-1 0 0,1 1 0,-1-1 0,1 0 0,-1 0 0,1 0 0,-1 1 0,1-1 0,-1 0 0,0 1 0,0-1 0,1 0 0,-1 1 0,0-1 0,0 1 0,1-1 0,-3 0 0,-5-3 0,-1 1 0,0-1 0,1 1 0,-1 1 0,-1 0 0,1 0 0,-14-1 0,-72 2 0,63 2 0,-37 0 0,-162-4 0,185 0 0,1-2 0,0-3 0,-47-12 0,89 19 0,-1-1 0,1 1 0,-1 0 0,1-1 0,-1 0 0,1 0 0,0 0 0,0 0 0,0 0 0,-4-5 0,6 6 0,1 1 0,-1-1 0,1 0 0,-1 1 0,1-1 0,-1 0 0,1 0 0,0 1 0,0-1 0,-1 0 0,1 0 0,0 0 0,0 1 0,0-1 0,0 0 0,0 0 0,0 0 0,0 0 0,0 1 0,0-3 0,1 2 0,0 0 0,-1-1 0,1 1 0,0 0 0,0-1 0,0 1 0,0 0 0,0 0 0,0 0 0,0 0 0,1 0 0,-1 0 0,0 0 0,0 0 0,3 0 0,2-2 0,1 0 0,0 0 0,-1 1 0,1 0 0,0 1 0,1 0 0,-1 0 0,0 0 0,0 1 0,0 0 0,1 0 0,7 2 0,14 2 0,45 14 0,-62-15 0,277 65 0,-288-68 0,-1 1 0,1-1 0,0 0 0,-1 0 0,1 0 0,0 1 0,-1-1 0,1 0 0,0 0 0,-1 0 0,1 0 0,0 0 0,-1-1 0,1 1 0,0 0 0,-1 0 0,1 0 0,-1 0 0,1-1 0,0 1 0,-1 0 0,1-1 0,-1 1 0,1 0 0,-1-1 0,1 1 0,-1-1 0,1 1 0,0-1 0,-1 0 0,1-1 0,-1 1 0,1-1 0,-1 1 0,1-1 0,-1 1 0,0 0 0,0-1 0,0 1 0,0-1 0,0 1 0,0-3 0,-13-45 0,12 47 0,-26-58 0,19 46 0,1 0 0,-9-28 0,16 42 0,0 1 0,0-1 0,0 0 0,0 0 0,0 0 0,1 0 0,-1 0 0,0 0 0,0 0 0,0 0 0,0 0 0,0 0 0,1 0 0,-1 0 0,0 0 0,0 0 0,0 0 0,0 0 0,0 0 0,1 0 0,-1 0 0,0 0 0,0 0 0,0 0 0,0 0 0,1 0 0,-1 0 0,0 0 0,0 0 0,0 0 0,0 0 0,0-1 0,0 1 0,1 0 0,-1 0 0,0 0 0,0 0 0,0 0 0,0 0 0,0 0 0,0-1 0,0 1 0,0 0 0,0 0 0,0 0 0,0 0 0,0 0 0,0-1 0,1 1 0,-1 0 0,0 0 0,0 0 0,0 0 0,0-1 0,-1 1 0,13 11 0,-4 1 0,0 0 0,0 0 0,-1 1 0,-1 0 0,0 1 0,-1-1 0,6 22 0,13 105 0,-19-98 0,17 66 0,-22-107 0,0-1 0,0 1 0,0-1 0,0 1 0,0-1 0,0 1 0,0-1 0,0 1 0,1 0 0,-1-1 0,0 1 0,0-1 0,1 1 0,-1-1 0,0 1 0,0-1 0,1 0 0,-1 1 0,1-1 0,-1 1 0,0-1 0,1 0 0,-1 1 0,1-1 0,-1 0 0,1 1 0,-1-1 0,1 0 0,-1 0 0,1 1 0,-1-1 0,1 0 0,0 0 0,-1 0 0,2 0 0,-1-1 0,0 1 0,0-1 0,0 0 0,1 0 0,-1 0 0,0 0 0,0 0 0,0-1 0,-1 1 0,1 0 0,0 0 0,0-1 0,0 0 0,19-48 0,-12 17 0,-2 0 0,-1-1 0,0-36 0,3-18 0,-3 70 0,0 30 0,0 32 0,-3 1 0,-1 0 0,-3 0 0,-2 0 0,-12 58 0,25-171 0,3 2 0,17-102 0,-29 167 0,0 1 0,0-1 0,0 1 0,1 0 0,-1-1 0,0 1 0,0 0 0,0-1 0,0 1 0,0 0 0,0-1 0,0 1 0,0-1 0,0 1 0,0 0 0,0-1 0,0 1 0,-1 0 0,1-1 0,0 1 0,0-1 0,0 1 0,0 0 0,-1-1 0,1 1 0,0 0 0,0 0 0,-1-1 0,1 1 0,0 0 0,0 0 0,-1-1 0,1 1 0,-12 6 0,-16 25 0,25-27 0,-7 8 0,1 2 0,0-1 0,-10 23 0,-10 17 0,22-44-1365,1-4-5461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0:03.0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2057 432 24575,'-60'-9'0,"-111"-2"0,-22-3 0,-120-51 0,121 22 0,128 33 0,-19-5 0,211 27 0,-40-6 0,1-3 0,125-14 0,-69 2 0,386 5 0,-383 12 0,233 42 0,-221-9 0,-102-25 0,1-1 0,63 6 0,232 12 0,-352-33 0,-1 0 0,1 0 0,0 0 0,0 0 0,0 0 0,0 0 0,0 0 0,0 0 0,-1-1 0,1 1 0,0-1 0,0 1 0,2-2 0,-4 2 0,1-1 0,-1 1 0,0 0 0,1-1 0,-1 1 0,1-1 0,-1 1 0,0-1 0,1 1 0,-1-1 0,0 1 0,0-1 0,1 1 0,-1-1 0,0 0 0,0 1 0,0-1 0,0 1 0,1-1 0,-1 0 0,0 1 0,0-1 0,0 1 0,-1-1 0,1 0 0,0 0 0,-1-3 0,0 1 0,-1 0 0,1-1 0,-1 1 0,0 0 0,0 0 0,0 0 0,-1 0 0,1 0 0,-1 1 0,-4-5 0,-4-2 0,-2 1 0,1-1 0,-1 2 0,0 0 0,-1 0 0,1 1 0,-1 1 0,0 1 0,-1 0 0,1 0 0,-24-1 0,-16 0 0,-103 5 0,55 2 0,-867-73 0,966 71 0,-296-42 0,59 8 0,-59-9 0,-31-5 0,155 23 0,-104-9 0,183 28 0,29 1 0,-128 7 0,194-2 0,1 0 0,-1 0 0,1 0 0,-1 0 0,1 0 0,-1 0 0,1 0 0,-1 0 0,1 1 0,-1-1 0,1 0 0,-1 0 0,1 0 0,-1 1 0,1-1 0,0 0 0,-1 1 0,1-1 0,-1 0 0,1 1 0,0-1 0,-1 0 0,1 1 0,0-1 0,-1 1 0,1-1 0,0 1 0,0-1 0,-1 1 0,1-1 0,0 1 0,0-1 0,0 1 0,0-1 0,0 1 0,0-1 0,0 1 0,0 0 0,0 2 0,1-1 0,-1 1 0,1-1 0,0 1 0,0-1 0,0 0 0,1 0 0,2 5 0,34 38 0,-38-44 0,17 15 0,0 0 0,1-1 0,1 0 0,0-2 0,1 0 0,32 15 0,-17-13 0,0-2 0,1-1 0,49 9 0,146 24 0,-183-31 0,-40-10 0,1-1 0,0-1 0,0 1 0,-1-2 0,13 2 0,180 8 0,-151-11-1365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0:08.6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1 24575,'1598'113'0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0:21.05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24575,'585'31'0,"-222"-6"0,579 1 0,-789-26 0,464-13 0,-9 6 0,-348 16 0,245-2 0,474-14 0,-633 8 0,-165 4 0,275 45 0,-395-44 0,1-1 0,0-4 0,78-8 0,-35-5 0,109-28 0,-114 19 0,140-11 0,434 42 0,-266 5 0,294-16-1365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0:22.50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 24575,'215'-1'0,"225"3"0,-363 4 0,89 19 0,-45-5 0,-59-14 0,-1-2 0,74-4 0,-107-6 342,-28 5-397,1 1-1,0-1 1,-1 1 0,1-1 0,0 1 0,-1-1 0,1 1 0,0-1 0,-1 1 0,1-1 0,-1 0 0,1 1 0,-1-1 0,0 0 0,1 0 0,-1 1 0,0-1 0,1 0 0,-1 0 0,0 0-1,0 1 1,0-1 0,0 0 0,1 0 0,-1 0 0,0 0 0,-1 1 0,1-1 0,0 0 0,0-1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0:34.51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741 260 24575,'50'2'0,"51"10"0,-17-2 0,219 15 0,-474-74 0,113 33 0,1-2 0,1-3 0,-81-42 0,89 42 0,-2 2 0,0 2 0,-97-18 0,117 28 0,-7 1 0,-49-3 0,0 0 0,-54-3 0,106 10 0,20 1 0,9 0 0,0 0 0,0 0 0,-1 1 0,1 0 0,0 0 0,-1 0 0,1 1 0,0 0 0,0 0 0,-1 0 0,-7 4 0,12-4 0,0-1 0,1 1 0,-1 0 0,1 0 0,-1 0 0,1 0 0,-1 0 0,1 0 0,0 0 0,-1 0 0,1 0 0,0 0 0,0 1 0,0-1 0,0 0 0,0 0 0,0 0 0,0 0 0,0 0 0,0 0 0,1 0 0,-1 0 0,0 0 0,1 0 0,-1 0 0,0 0 0,1 0 0,0 0 0,-1 0 0,2 1 0,22 31 0,-23-32 0,27 29 0,31 25 0,-29-28 0,33 37 0,-62-62 0,10 9 0,-1 1 0,0 1 0,-1-1 0,0 1 0,-1 1 0,-1 0 0,0 0 0,7 22 0,2 45 0,-16-81 0,0 1 0,0-1 0,0 0 0,1 1 0,-1-1 0,0 1 0,0-1 0,1 0 0,-1 1 0,0-1 0,1 0 0,-1 1 0,1-1 0,-1 0 0,0 1 0,1-1 0,-1 0 0,1 0 0,-1 0 0,1 1 0,-1-1 0,0 0 0,1 0 0,-1 0 0,1 0 0,-1 0 0,1 0 0,-1 0 0,1 0 0,18-6 0,17-19 0,-33 22 0,57-53 0,-49 44 0,0 0 0,1 1 0,1 1 0,0 0 0,0 0 0,18-9 0,32 0 0,-23 8 0,-28 8 0,0 0 0,1 1 0,0 0 0,-1 1 0,1 0 0,18 2 0,79 13 0,-67-7 0,50 15 0,-68-15 0,1-1 0,45 5 0,136 14 0,-63-6 0,101-3 0,-145-18 0,-22 0 0,137 13 0,-194-6 0,-17-2 0,-14 1 0,-23 1 0,-1-2 0,1-1 0,-1-1 0,-45-5 0,13-5 0,-80-21 0,-297-63 0,371 86 0,-124 4 0,-27-2 0,-112-47 0,303 45 0,30 7 0,0-1 0,0 1 0,1 0 0,-1 0 0,0-1 0,0 1 0,0 0 0,1 0 0,-1 1 0,0-1 0,0 0 0,0 1 0,-1 0 0,3-1 0,-1 0 0,1 1 0,0-1 0,0 0 0,0 0 0,-1 1 0,1-1 0,0 0 0,0 1 0,0-1 0,0 1 0,0-1 0,0 0 0,0 1 0,0-1 0,0 0 0,0 1 0,0-1 0,0 0 0,0 1 0,0-1 0,0 1 0,0-1 0,0 0 0,0 1 0,0-1 0,0 0 0,1 1 0,-1-1 0,0 0 0,0 1 0,0-1 0,1 0 0,-1 0 0,1 1 0,3 4 0,0 0 0,1 0 0,0-1 0,0 0 0,8 6 0,23 15 0,-20-13 0,1 0 0,0-1 0,1-1 0,25 10 0,-30-17 0,-1-1 0,1 0 0,-1-1 0,1-1 0,-1 0 0,20-3 0,13 1 0,-27 2 0,0-2 0,-1 0 0,29-7 0,-25 5 0,0 1 0,0 1 0,0 1 0,0 1 0,28 3 0,109 23 0,-70-10 0,415 34 0,2-39 0,312-22 0,-804 11 0,302 2 0,-236 2 0,152 29 0,-184-26 0,0-2 0,1-1 0,76-6 0,-43 1 0,256-10 0,-143 1-1365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21:41:00.98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24575,'1'13'0,"1"-1"0,0 0 0,1 0 0,0 0 0,7 15 0,3 17 0,21 96 0,17 171 0,6 112 0,-54-412 0,1-1 0,-1 1 0,2-1 0,-1 0 0,1 0 0,1 0 0,0-1 0,0 1 0,10 10 0,-10-13 0,-4-5 0,0 0 0,-1-1 0,1 1 0,0-1 0,0 1 0,0-1 0,1 0 0,-1 0 0,0 0 0,0 0 0,1 0 0,-1 0 0,4 0 0,38 5 0,-17-2 0,-1 0 0,1-2 0,-1 0 0,1-1 0,36-5 0,-62 4 0,0 0 0,1 0 0,-1-1 0,0 1 0,1 0 0,-1-1 0,0 0 0,0 1 0,0-1 0,0 1 0,1-1 0,-1 0 0,0 0 0,0 0 0,0 0 0,-1 0 0,1 0 0,0 0 0,0 0 0,0 0 0,0-1 0,1-2 0,-1 1 0,0-1 0,1 1 0,-1-1 0,0 1 0,-1-1 0,1-6 0,0 0 0,-1 0 0,0 0 0,-1 0 0,0 0 0,-3-10 0,-3-2 0,-1 0 0,-14-26 0,-2-6 0,-11-23 0,-26-42 0,49 86 0,-8-35 0,9 28 0,-9-56 0,1 63 0,-2-4 0,20 35 0,0 0 0,0 0 0,1 0 0,-1 0 0,1 0 0,-1 0 0,1 0 0,0 0 0,0 0 0,0 0 0,0 0 0,0 0 0,0 0 0,0-1 0,2-2 0,-1 3 0,0 1 0,0 0 0,0 0 0,0 0 0,0-1 0,0 1 0,0 0 0,1 0 0,-1 1 0,0-1 0,1 0 0,-1 0 0,1 1 0,-1-1 0,1 1 0,-1-1 0,1 1 0,-1-1 0,3 1 0,34-5 0,-31 5 0,-1-1 0,1 1 0,-1-1 0,0 1 0,0 1 0,0-1 0,0 1 0,9 2 0,-13-2 0,0 0 0,1 1 0,-1-1 0,0 0 0,0 1 0,0-1 0,0 1 0,0 0 0,0 0 0,0 0 0,-1 0 0,1 0 0,-1 0 0,1 0 0,-1 1 0,0-1 0,0 0 0,0 1 0,1 4 0,81 203 0,-79-195 0,0 0 0,-1 0 0,0 0 0,-2 0 0,0 1 0,-1 27 0,0-42 0,0 1 0,0-1 0,0 1 0,0-1 0,-1 0 0,1 1 0,0-1 0,-1 0 0,1 1 0,-1-1 0,1 0 0,-1 0 0,1 1 0,-1-1 0,0 0 0,0 0 0,0 0 0,0 0 0,0 0 0,0 0 0,0 0 0,0 0 0,0 0 0,0-1 0,0 1 0,-1 0 0,1-1 0,0 1 0,0-1 0,-1 1 0,-2 0 0,2-1 0,0-1 0,1 1 0,-1 0 0,0-1 0,0 1 0,0-1 0,0 1 0,0-1 0,1 0 0,-1 0 0,0 0 0,0 0 0,1 0 0,-1 0 0,1 0 0,-1 0 0,1-1 0,0 1 0,-1-1 0,1 1 0,0-1 0,-1-1 0,-6-14 0,0 1 0,2-1 0,0 0 0,1-1 0,1 0 0,0 1 0,-1-20 0,-6-28 0,-1 20 0,7 26 0,0-1 0,1 0 0,1 0 0,-1-37 0,5 50 0,-2 4 0,1 0 0,0 0 0,0-1 0,0 1 0,0 0 0,0 0 0,1 0 0,0 0 0,0-1 0,-1 1 0,2 0 0,-1 0 0,0 0 0,1 1 0,-1-1 0,1 0 0,0 0 0,0 1 0,0-1 0,0 1 0,0 0 0,4-3 0,0 0 0,12-9 0,32-17 0,-46 28 0,1 1 0,-1 0 0,1 0 0,-1 0 0,1 1 0,0-1 0,-1 1 0,1 0 0,0 1 0,0-1 0,0 1 0,0 0 0,0 0 0,5 1 0,-9-1 0,1 1 0,-1-1 0,1 1 0,-1-1 0,1 1 0,-1 0 0,1 0 0,-1-1 0,1 1 0,-1 0 0,0 0 0,0 1 0,1-1 0,-1 0 0,0 0 0,0 1 0,0-1 0,0 0 0,-1 1 0,1-1 0,0 1 0,0-1 0,-1 1 0,1-1 0,-1 1 0,0 0 0,1-1 0,-1 1 0,0-1 0,0 1 0,0 0 0,0 2 0,-1 6 0,-1 0 0,0 0 0,0-1 0,-6 15 0,2-5 0,6-18-47,-1 0 0,1 0 0,0 0 0,-1 0 0,1 0 0,-1 0 0,0 0 0,1 0 0,-1 0-1,0 0 1,0 0 0,1 0 0,-1 0 0,0-1 0,0 1 0,0 0 0,0 0 0,0-1 0,0 1 0,0-1 0,0 1 0,0-1-1,-1 0 1,1 1 0,0-1 0,0 0 0,0 0 0,-2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90FB0-7803-314F-9BE0-3772887DCBD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5D7CC-4584-7D4D-9AC5-26861B0A2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372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03435116-8EC1-A548-452A-A5744ECD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E800B03-ECF5-F0B1-7514-4FC09CEC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4190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10077-12D2-2D4D-8F51-D9CB6B044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35113"/>
            <a:ext cx="56176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DF7D1-4D77-4C46-B579-F5861C745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1" y="2078658"/>
            <a:ext cx="5617633" cy="336247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19A1FD-16BD-7B41-8D0F-269780D1B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5113"/>
            <a:ext cx="5638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AF2E0-F5E8-3946-89DE-62BFD441B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78658"/>
            <a:ext cx="5638800" cy="336247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09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B05746-5DE4-07B1-5611-4EEBAF38DE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0" y="142540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3F001E6-D6D1-A396-EE07-7790621213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71394" y="142540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2BD7855-1EA6-1102-5122-4BF617ED2D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78140" y="142540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3DB0072-B1E4-2B67-CD64-AFD0CADC50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000" y="377209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12EFAB6-9D79-46A4-1400-FA689BD183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71394" y="3772092"/>
            <a:ext cx="3074469" cy="2081855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8E2A34E-676C-226E-E8A6-42635E9CC1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78140" y="3772092"/>
            <a:ext cx="3074469" cy="20818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41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AE419-AE08-F348-87A6-E9445B3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0AFCF-7504-9244-8529-F384A6BD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01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C417-39B3-8947-8902-0153B500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0FAD0-D969-274E-8AC0-FC5A894F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338" y="457201"/>
            <a:ext cx="7168663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FBC2C-9388-6049-AEF3-C1606676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1" y="2274849"/>
            <a:ext cx="3932767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A470E-5CA9-A545-B98E-1EFAA05E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5A757-8D62-3444-9BDB-1CB584B7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91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E57A-36CB-814D-B1A5-9012A244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59A3-587A-6D4A-AEF8-E4225996F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14203" y="457201"/>
            <a:ext cx="7196798" cy="4983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C1918-55BE-A644-8FDC-9E18F9A99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1" y="2274850"/>
            <a:ext cx="3932767" cy="31662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DD8F2-DDA7-354F-9FEA-A07E773A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F2438-4A98-5A4C-9057-FC3F0CBC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50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7AD69-3205-BCCD-4E2D-E72B1D3B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0D675-7591-9D83-10A1-2FEED6577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7773C-2F41-C6E1-AAB5-9601AB5720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A169B0B5-D05E-C4AE-458A-3F4627989B4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81000" y="1435100"/>
            <a:ext cx="7510463" cy="4572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A2623B-F27F-1862-1049-4ADBDCD760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6888" y="1435100"/>
            <a:ext cx="3694112" cy="341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2337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0">
            <a:extLst>
              <a:ext uri="{FF2B5EF4-FFF2-40B4-BE49-F238E27FC236}">
                <a16:creationId xmlns:a16="http://schemas.microsoft.com/office/drawing/2014/main" id="{F64BEEBC-AE20-0931-2193-11EF8F682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D1BFEEB1-1250-CB23-C303-2290A9F73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0753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Photo"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03435116-8EC1-A548-452A-A5744ECD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E800B03-ECF5-F0B1-7514-4FC09CEC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A14450-E163-A0FB-AE33-14F2CE668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3770"/>
          <a:stretch/>
        </p:blipFill>
        <p:spPr>
          <a:xfrm>
            <a:off x="1" y="5059179"/>
            <a:ext cx="12191999" cy="17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0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0">
            <a:extLst>
              <a:ext uri="{FF2B5EF4-FFF2-40B4-BE49-F238E27FC236}">
                <a16:creationId xmlns:a16="http://schemas.microsoft.com/office/drawing/2014/main" id="{F64BEEBC-AE20-0931-2193-11EF8F682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D1BFEEB1-1250-CB23-C303-2290A9F73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493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5FCBB805-91EF-D0F1-B5CA-BCA3290E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137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Kende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28D4045A-E327-4892-6A89-6CBE5583D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679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Tech Tow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6B75A76D-59A5-A55D-8427-D3105607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1624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s - Wre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0">
            <a:extLst>
              <a:ext uri="{FF2B5EF4-FFF2-40B4-BE49-F238E27FC236}">
                <a16:creationId xmlns:a16="http://schemas.microsoft.com/office/drawing/2014/main" id="{E3126A54-2183-1E0F-7A09-1B69C88EF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068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CD0E1A-EFF5-9943-8AA6-521A2B23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150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768D-628B-BB40-BEE5-32E27182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A323E-BF1A-8C44-9650-0F8A4E12D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9048" y="1215483"/>
            <a:ext cx="5615353" cy="42256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EEF26-478D-684B-BFF1-D8FD9BE7D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215483"/>
            <a:ext cx="5613400" cy="42256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BF72E-E074-E741-8514-3417AC9D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4C3EF-E136-164D-954C-112EADD99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C16630-5558-9114-4463-47E138DB6255}"/>
              </a:ext>
            </a:extLst>
          </p:cNvPr>
          <p:cNvSpPr txBox="1">
            <a:spLocks/>
          </p:cNvSpPr>
          <p:nvPr userDrawn="1"/>
        </p:nvSpPr>
        <p:spPr>
          <a:xfrm>
            <a:off x="2447108" y="1680753"/>
            <a:ext cx="8682445" cy="276061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3552819F-CE1E-70EB-07B5-3B61D2578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08" y="1846217"/>
            <a:ext cx="8906692" cy="2595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D913C0-CC86-E0C0-B503-69104064E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7108" y="4441370"/>
            <a:ext cx="8906692" cy="62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3612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7" r:id="rId2"/>
    <p:sldLayoutId id="2147483703" r:id="rId3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60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800" kern="1200">
          <a:solidFill>
            <a:srgbClr val="B3A369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555A20D-930F-A185-C845-C95F4365004A}"/>
              </a:ext>
            </a:extLst>
          </p:cNvPr>
          <p:cNvSpPr txBox="1">
            <a:spLocks/>
          </p:cNvSpPr>
          <p:nvPr userDrawn="1"/>
        </p:nvSpPr>
        <p:spPr>
          <a:xfrm>
            <a:off x="1746069" y="2137954"/>
            <a:ext cx="8699862" cy="258209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" name="Title Placeholder 10">
            <a:extLst>
              <a:ext uri="{FF2B5EF4-FFF2-40B4-BE49-F238E27FC236}">
                <a16:creationId xmlns:a16="http://schemas.microsoft.com/office/drawing/2014/main" id="{C83A85DD-FCD4-4A59-0F3C-B8F9FA030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654" y="1948985"/>
            <a:ext cx="8906692" cy="2960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583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60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94E2-0939-7444-A82A-8BD5C7FA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6A5F8-57A3-204B-9489-10B6EA097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215485"/>
            <a:ext cx="11429999" cy="422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C088-FD5F-6E47-B5E9-B42B8CA51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F842A-A21A-C542-88CC-30F0DD78D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" y="6182540"/>
            <a:ext cx="9165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E678206-0642-9F48-9727-6B519CB28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3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93" r:id="rId4"/>
    <p:sldLayoutId id="2147483690" r:id="rId5"/>
    <p:sldLayoutId id="2147483691" r:id="rId6"/>
    <p:sldLayoutId id="2147483692" r:id="rId7"/>
    <p:sldLayoutId id="2147483694" r:id="rId8"/>
    <p:sldLayoutId id="2147483708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A7934B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34" Type="http://schemas.openxmlformats.org/officeDocument/2006/relationships/image" Target="../media/image30.png"/><Relationship Id="rId7" Type="http://schemas.openxmlformats.org/officeDocument/2006/relationships/customXml" Target="../ink/ink3.xml"/><Relationship Id="rId12" Type="http://schemas.openxmlformats.org/officeDocument/2006/relationships/image" Target="../media/image19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2" Type="http://schemas.openxmlformats.org/officeDocument/2006/relationships/image" Target="../media/image14.jpe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customXml" Target="../ink/ink5.xml"/><Relationship Id="rId24" Type="http://schemas.openxmlformats.org/officeDocument/2006/relationships/image" Target="../media/image25.png"/><Relationship Id="rId32" Type="http://schemas.openxmlformats.org/officeDocument/2006/relationships/image" Target="../media/image29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7.png"/><Relationship Id="rId10" Type="http://schemas.openxmlformats.org/officeDocument/2006/relationships/image" Target="../media/image18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" Type="http://schemas.openxmlformats.org/officeDocument/2006/relationships/image" Target="../media/image15.png"/><Relationship Id="rId9" Type="http://schemas.openxmlformats.org/officeDocument/2006/relationships/customXml" Target="../ink/ink4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openxmlformats.org/officeDocument/2006/relationships/customXml" Target="../ink/ink13.xml"/><Relationship Id="rId30" Type="http://schemas.openxmlformats.org/officeDocument/2006/relationships/image" Target="../media/image28.png"/><Relationship Id="rId8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openxmlformats.org/officeDocument/2006/relationships/customXml" Target="../ink/ink19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8.xml"/><Relationship Id="rId5" Type="http://schemas.openxmlformats.org/officeDocument/2006/relationships/image" Target="../media/image34.png"/><Relationship Id="rId4" Type="http://schemas.openxmlformats.org/officeDocument/2006/relationships/customXml" Target="../ink/ink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ACC4-8BA4-D145-6D28-7181D4BB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360" y="1519343"/>
            <a:ext cx="10073640" cy="2595153"/>
          </a:xfrm>
        </p:spPr>
        <p:txBody>
          <a:bodyPr>
            <a:normAutofit/>
          </a:bodyPr>
          <a:lstStyle/>
          <a:p>
            <a:r>
              <a:rPr lang="en-US" sz="5100" dirty="0"/>
              <a:t>Selective Chemical Adsorption of Li⁺ from Simulated Brine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2467-1D6D-30DE-402A-35783DB9D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360" y="3744987"/>
            <a:ext cx="8906692" cy="1593670"/>
          </a:xfrm>
        </p:spPr>
        <p:txBody>
          <a:bodyPr>
            <a:normAutofit/>
          </a:bodyPr>
          <a:lstStyle/>
          <a:p>
            <a:r>
              <a:rPr lang="en-US" dirty="0"/>
              <a:t>Alyssa Bauer</a:t>
            </a:r>
          </a:p>
          <a:p>
            <a:r>
              <a:rPr lang="en-US" dirty="0"/>
              <a:t>Mentor: </a:t>
            </a:r>
            <a:r>
              <a:rPr lang="en-US" dirty="0" err="1"/>
              <a:t>Guangxing</a:t>
            </a:r>
            <a:r>
              <a:rPr lang="en-US" dirty="0"/>
              <a:t> Zhang </a:t>
            </a:r>
          </a:p>
          <a:p>
            <a:r>
              <a:rPr lang="en-US" dirty="0"/>
              <a:t>PI: Hailong Chen </a:t>
            </a:r>
          </a:p>
        </p:txBody>
      </p:sp>
      <p:pic>
        <p:nvPicPr>
          <p:cNvPr id="5" name="Picture 4" descr="University of Florida Logo and symbol, meaning, history, PNG, brand">
            <a:extLst>
              <a:ext uri="{FF2B5EF4-FFF2-40B4-BE49-F238E27FC236}">
                <a16:creationId xmlns:a16="http://schemas.microsoft.com/office/drawing/2014/main" id="{31DB981D-6193-EC3C-717B-7BE06778F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054" y="5420250"/>
            <a:ext cx="3571192" cy="1910715"/>
          </a:xfrm>
          <a:prstGeom prst="rect">
            <a:avLst/>
          </a:prstGeom>
        </p:spPr>
      </p:pic>
      <p:pic>
        <p:nvPicPr>
          <p:cNvPr id="7" name="Picture 6" descr="Matthew Chen">
            <a:extLst>
              <a:ext uri="{FF2B5EF4-FFF2-40B4-BE49-F238E27FC236}">
                <a16:creationId xmlns:a16="http://schemas.microsoft.com/office/drawing/2014/main" id="{F033A7CA-91C3-0DA3-4EA0-BEAB7F0731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36" t="1734" r="15262" b="-1734"/>
          <a:stretch>
            <a:fillRect/>
          </a:stretch>
        </p:blipFill>
        <p:spPr>
          <a:xfrm>
            <a:off x="9101959" y="5871175"/>
            <a:ext cx="3090041" cy="986825"/>
          </a:xfrm>
          <a:prstGeom prst="rect">
            <a:avLst/>
          </a:prstGeom>
        </p:spPr>
      </p:pic>
      <p:pic>
        <p:nvPicPr>
          <p:cNvPr id="11" name="Picture 10" descr="File:NSF logo.png - Wikimedia Commons">
            <a:extLst>
              <a:ext uri="{FF2B5EF4-FFF2-40B4-BE49-F238E27FC236}">
                <a16:creationId xmlns:a16="http://schemas.microsoft.com/office/drawing/2014/main" id="{7DE39C4F-9AB1-E3E4-9F04-0CF0F5C3D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312" y="5394295"/>
            <a:ext cx="1437647" cy="1446273"/>
          </a:xfrm>
          <a:prstGeom prst="rect">
            <a:avLst/>
          </a:prstGeom>
        </p:spPr>
      </p:pic>
      <p:pic>
        <p:nvPicPr>
          <p:cNvPr id="8" name="Picture 7" descr="SHyNE | Soft and Hybrid nanotechnology Experimental Resource">
            <a:extLst>
              <a:ext uri="{FF2B5EF4-FFF2-40B4-BE49-F238E27FC236}">
                <a16:creationId xmlns:a16="http://schemas.microsoft.com/office/drawing/2014/main" id="{CC467094-8D55-C436-A2BE-C18AFE6F1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5055" y="5871175"/>
            <a:ext cx="3171001" cy="96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58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38FAA-9B5C-B9BE-418A-4B16607A1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EF07-73BB-E9E3-A1DD-8A2D50A9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1" y="-314794"/>
            <a:ext cx="12027108" cy="1558978"/>
          </a:xfrm>
        </p:spPr>
        <p:txBody>
          <a:bodyPr>
            <a:normAutofit/>
          </a:bodyPr>
          <a:lstStyle/>
          <a:p>
            <a:r>
              <a:rPr lang="en-US" sz="4800"/>
              <a:t>Iron Based Materials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FE5B00-20F5-E791-C6CD-1032ECF5C0FD}"/>
              </a:ext>
            </a:extLst>
          </p:cNvPr>
          <p:cNvSpPr txBox="1"/>
          <p:nvPr/>
        </p:nvSpPr>
        <p:spPr>
          <a:xfrm>
            <a:off x="164891" y="889889"/>
            <a:ext cx="1145248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u="sng" dirty="0"/>
              <a:t>Research Gap: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Lithium iron phosphate have been extensively studied as battery material and is well known in electrochemistry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No studies</a:t>
            </a:r>
            <a:r>
              <a:rPr lang="en-US" sz="2200" dirty="0"/>
              <a:t> investigate this material as a physical lithium-ion sieve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Advantages</a:t>
            </a:r>
            <a:r>
              <a:rPr lang="en-US" sz="2200" dirty="0"/>
              <a:t>: Abundant, lower cost, and relatively easy to prepare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E6F91B-76C2-F8AF-78E9-BEC0F01E0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742" y="3659878"/>
            <a:ext cx="9294784" cy="27619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DB0A42-80A4-A82B-6C3D-FECB203199F8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84808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82D55-CA17-6FE3-6FBE-EDB57CD1C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F4F16-314E-ED7F-9C8E-B73231419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>
            <a:normAutofit/>
          </a:bodyPr>
          <a:lstStyle/>
          <a:p>
            <a:r>
              <a:rPr lang="en-US" sz="4800"/>
              <a:t>Material #2 Plan: </a:t>
            </a:r>
            <a:r>
              <a:rPr lang="en-US" sz="4800" err="1"/>
              <a:t>LiFePO</a:t>
            </a:r>
            <a:r>
              <a:rPr lang="en-US" sz="4800"/>
              <a:t>₄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19E929B8-D0B5-11E5-EFE6-2F6216C8F1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2690899"/>
              </p:ext>
            </p:extLst>
          </p:nvPr>
        </p:nvGraphicFramePr>
        <p:xfrm>
          <a:off x="-1545326" y="1363760"/>
          <a:ext cx="14037129" cy="5951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E83964E-36E2-F988-553B-1BEF4C492A16}"/>
              </a:ext>
            </a:extLst>
          </p:cNvPr>
          <p:cNvSpPr txBox="1"/>
          <p:nvPr/>
        </p:nvSpPr>
        <p:spPr>
          <a:xfrm>
            <a:off x="220452" y="1011778"/>
            <a:ext cx="111271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Goal:</a:t>
            </a:r>
            <a:r>
              <a:rPr lang="en-US" sz="2400" dirty="0"/>
              <a:t> Make a detailed experimental plan of a battery material to assess its potential for selective lithium adsorption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Material: </a:t>
            </a:r>
            <a:r>
              <a:rPr lang="en-US" sz="2400" b="1" dirty="0" err="1"/>
              <a:t>LiFePO</a:t>
            </a:r>
            <a:r>
              <a:rPr lang="en-US" sz="2400" b="1" dirty="0"/>
              <a:t>₄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974244-20EE-741D-B171-1BC8EF0835A1}"/>
              </a:ext>
            </a:extLst>
          </p:cNvPr>
          <p:cNvSpPr txBox="1"/>
          <p:nvPr/>
        </p:nvSpPr>
        <p:spPr>
          <a:xfrm>
            <a:off x="8439" y="6488668"/>
            <a:ext cx="42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08386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8EF4D-5B37-A74F-1B16-D2ABACF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5EE9C-AAE7-B3FB-1C0D-7627D3D80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>
            <a:normAutofit/>
          </a:bodyPr>
          <a:lstStyle/>
          <a:p>
            <a:r>
              <a:rPr lang="en-US" sz="4800"/>
              <a:t>XRD Results: </a:t>
            </a:r>
            <a:r>
              <a:rPr lang="en-US" sz="4800" err="1"/>
              <a:t>LiFePO</a:t>
            </a:r>
            <a:r>
              <a:rPr lang="en-US" sz="4800"/>
              <a:t>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090AE7-DAA2-5F67-0AAB-B124858FA62E}"/>
              </a:ext>
            </a:extLst>
          </p:cNvPr>
          <p:cNvSpPr txBox="1"/>
          <p:nvPr/>
        </p:nvSpPr>
        <p:spPr>
          <a:xfrm>
            <a:off x="164891" y="891705"/>
            <a:ext cx="9462585" cy="280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After acid wash: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Shows significant reduction in diffraction peak intensity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Sample lost its crystallinity and became amorphous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Probably not suitable for Li⁺ Adsorption  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After Adsorption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No change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9EA1E-88B0-DA7E-94F2-A75DBC9A244D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CB101A-36DE-857E-0DD1-2030FD9C5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341" y="3023672"/>
            <a:ext cx="6745243" cy="372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87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82915-3196-CB49-CE26-30A5BC329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D1CDE-808D-9FDB-2B2D-1D3570281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9006"/>
            <a:ext cx="11862216" cy="1558978"/>
          </a:xfrm>
        </p:spPr>
        <p:txBody>
          <a:bodyPr>
            <a:normAutofit/>
          </a:bodyPr>
          <a:lstStyle/>
          <a:p>
            <a:r>
              <a:rPr lang="en-US" sz="4800"/>
              <a:t>ICP Results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65B44C-9488-E15A-9CF1-D8FBEB0E9D06}"/>
              </a:ext>
            </a:extLst>
          </p:cNvPr>
          <p:cNvSpPr txBox="1"/>
          <p:nvPr/>
        </p:nvSpPr>
        <p:spPr>
          <a:xfrm>
            <a:off x="197370" y="936010"/>
            <a:ext cx="11467475" cy="2107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Material </a:t>
            </a:r>
            <a:r>
              <a:rPr lang="en-US" sz="2400" b="1" dirty="0" err="1"/>
              <a:t>LiFePO</a:t>
            </a:r>
            <a:r>
              <a:rPr lang="en-US" sz="2400" b="1" dirty="0"/>
              <a:t>₄ 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Li/Fe ratio = Li concentration / Fe concentration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Due to the XRD and ICP results, this material did not survive acid wash and most likely is not a promising material under these conditions 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AF28ED-3C29-8507-5119-75D90DE09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768579"/>
              </p:ext>
            </p:extLst>
          </p:nvPr>
        </p:nvGraphicFramePr>
        <p:xfrm>
          <a:off x="1002241" y="3374205"/>
          <a:ext cx="10187518" cy="2741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754">
                  <a:extLst>
                    <a:ext uri="{9D8B030D-6E8A-4147-A177-3AD203B41FA5}">
                      <a16:colId xmlns:a16="http://schemas.microsoft.com/office/drawing/2014/main" val="4244725874"/>
                    </a:ext>
                  </a:extLst>
                </a:gridCol>
                <a:gridCol w="3532924">
                  <a:extLst>
                    <a:ext uri="{9D8B030D-6E8A-4147-A177-3AD203B41FA5}">
                      <a16:colId xmlns:a16="http://schemas.microsoft.com/office/drawing/2014/main" val="1779096178"/>
                    </a:ext>
                  </a:extLst>
                </a:gridCol>
                <a:gridCol w="3395840">
                  <a:extLst>
                    <a:ext uri="{9D8B030D-6E8A-4147-A177-3AD203B41FA5}">
                      <a16:colId xmlns:a16="http://schemas.microsoft.com/office/drawing/2014/main" val="1302544527"/>
                    </a:ext>
                  </a:extLst>
                </a:gridCol>
              </a:tblGrid>
              <a:tr h="638636">
                <a:tc>
                  <a:txBody>
                    <a:bodyPr/>
                    <a:lstStyle/>
                    <a:p>
                      <a:r>
                        <a:rPr lang="en-US" sz="2000" dirty="0"/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Li/Fe Ratio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Interpretation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43372"/>
                  </a:ext>
                </a:extLst>
              </a:tr>
              <a:tr h="638636">
                <a:tc>
                  <a:txBody>
                    <a:bodyPr/>
                    <a:lstStyle/>
                    <a:p>
                      <a:r>
                        <a:rPr lang="en-US" sz="2000"/>
                        <a:t>Pristine 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1.186661 (1.0)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Close to the expected composition, high Li⁺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348175"/>
                  </a:ext>
                </a:extLst>
              </a:tr>
              <a:tr h="638636">
                <a:tc>
                  <a:txBody>
                    <a:bodyPr/>
                    <a:lstStyle/>
                    <a:p>
                      <a:r>
                        <a:rPr lang="en-US" sz="2000"/>
                        <a:t>After acid wash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BDL (Below Detectable Limit)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Li⁺ was removed below the detectable level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73399"/>
                  </a:ext>
                </a:extLst>
              </a:tr>
              <a:tr h="638636">
                <a:tc>
                  <a:txBody>
                    <a:bodyPr/>
                    <a:lstStyle/>
                    <a:p>
                      <a:r>
                        <a:rPr lang="en-US" sz="2000"/>
                        <a:t>After adsorption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 detectable Li⁺ uptake under these conditions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1486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FFA8AE7-DA46-F501-EC21-42708BC3FEDD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145502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0707D-AA50-43A9-20B1-BE4CCE021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27C77-400F-6872-8E66-BCD759F5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Material #3 Plan: LiFeO₂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09AFAE-B013-F121-1D00-E4981389934D}"/>
              </a:ext>
            </a:extLst>
          </p:cNvPr>
          <p:cNvSpPr txBox="1"/>
          <p:nvPr/>
        </p:nvSpPr>
        <p:spPr>
          <a:xfrm>
            <a:off x="164892" y="968971"/>
            <a:ext cx="111271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b="1"/>
              <a:t>Goal: </a:t>
            </a:r>
            <a:r>
              <a:rPr lang="en-US" sz="2800"/>
              <a:t>Investigate an iron oxide based material as a potential lithium ion sieve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/>
              <a:t>Material: </a:t>
            </a:r>
            <a:r>
              <a:rPr lang="en-US" sz="2800" b="1"/>
              <a:t>LiFeO₂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194EF91-01E3-D04D-FF3C-94B6B44C5E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644695"/>
              </p:ext>
            </p:extLst>
          </p:nvPr>
        </p:nvGraphicFramePr>
        <p:xfrm>
          <a:off x="-3467817" y="1002222"/>
          <a:ext cx="15494925" cy="7531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AEC54A3-3748-DF05-E8B7-83D81762634D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9293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4240F-9EA2-F3CC-695C-1CFDA38F8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221FC-2873-D301-9FD8-0384DD10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XRD Results: LiFeO₂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066C73-9859-05FE-3BF0-7CA8589B400A}"/>
              </a:ext>
            </a:extLst>
          </p:cNvPr>
          <p:cNvSpPr txBox="1"/>
          <p:nvPr/>
        </p:nvSpPr>
        <p:spPr>
          <a:xfrm>
            <a:off x="258330" y="698639"/>
            <a:ext cx="11768778" cy="256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Synthesis: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Calcination: Sharp diffraction peaks confirm crystalline LiFeO₂ formation</a:t>
            </a:r>
          </a:p>
          <a:p>
            <a:pPr>
              <a:lnSpc>
                <a:spcPct val="150000"/>
              </a:lnSpc>
            </a:pPr>
            <a:r>
              <a:rPr lang="en-US" sz="2200" b="1" dirty="0"/>
              <a:t>Structural Stability: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Acid wash: Minor peak shifts; crystal structure preserved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Li⁺ adsorption: Little change after adsorption, indicating low Li⁺ uptake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A65271-62AC-B75C-873E-F18EFBBB9660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16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BD853EA-4084-28A4-ED29-C6640571D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7095"/>
            <a:ext cx="5798372" cy="358090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32D86E-894E-3EF2-B3F2-820EBACC6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110" y="3286835"/>
            <a:ext cx="6450451" cy="357116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C94DF29E-10A1-04A3-962C-E2EB0B6E60D4}"/>
              </a:ext>
            </a:extLst>
          </p:cNvPr>
          <p:cNvSpPr/>
          <p:nvPr/>
        </p:nvSpPr>
        <p:spPr>
          <a:xfrm>
            <a:off x="2148840" y="3875809"/>
            <a:ext cx="377190" cy="173632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B76B7B7-F143-0AB4-2A2E-5A9E48EC9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80" y="6478929"/>
            <a:ext cx="381033" cy="36579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F3DD941-1869-3A5F-CABF-BA11984AA15E}"/>
              </a:ext>
            </a:extLst>
          </p:cNvPr>
          <p:cNvSpPr txBox="1"/>
          <p:nvPr/>
        </p:nvSpPr>
        <p:spPr>
          <a:xfrm>
            <a:off x="-34033" y="64984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4F10346-AEFF-28D6-0FEC-3EB9A48F9EC3}"/>
              </a:ext>
            </a:extLst>
          </p:cNvPr>
          <p:cNvCxnSpPr>
            <a:cxnSpLocks/>
          </p:cNvCxnSpPr>
          <p:nvPr/>
        </p:nvCxnSpPr>
        <p:spPr>
          <a:xfrm>
            <a:off x="2526030" y="4144588"/>
            <a:ext cx="593217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016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5571A-5026-061B-08C6-48FC35716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C6690-D7C5-FB15-9514-BF5A19FA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9006"/>
            <a:ext cx="11862216" cy="1558978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tx1"/>
                </a:solidFill>
              </a:rPr>
              <a:t>ICP Results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1AEF1E-A2BB-5BDE-1263-DD2D50EC295F}"/>
              </a:ext>
            </a:extLst>
          </p:cNvPr>
          <p:cNvSpPr txBox="1"/>
          <p:nvPr/>
        </p:nvSpPr>
        <p:spPr>
          <a:xfrm>
            <a:off x="197369" y="836600"/>
            <a:ext cx="11467475" cy="206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Material LiFeO₂ 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Li/Fe ratio = Li concentration / Fe concentration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Material remained stable after acid treatment and removed a good amount Li⁺ suggesting under different brine water conditions (pH) is a promising material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8B69D6-D76F-953C-524F-73DF93D5D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071894"/>
              </p:ext>
            </p:extLst>
          </p:nvPr>
        </p:nvGraphicFramePr>
        <p:xfrm>
          <a:off x="961413" y="3429000"/>
          <a:ext cx="9939385" cy="2463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9382">
                  <a:extLst>
                    <a:ext uri="{9D8B030D-6E8A-4147-A177-3AD203B41FA5}">
                      <a16:colId xmlns:a16="http://schemas.microsoft.com/office/drawing/2014/main" val="4244725874"/>
                    </a:ext>
                  </a:extLst>
                </a:gridCol>
                <a:gridCol w="3446874">
                  <a:extLst>
                    <a:ext uri="{9D8B030D-6E8A-4147-A177-3AD203B41FA5}">
                      <a16:colId xmlns:a16="http://schemas.microsoft.com/office/drawing/2014/main" val="1779096178"/>
                    </a:ext>
                  </a:extLst>
                </a:gridCol>
                <a:gridCol w="3313129">
                  <a:extLst>
                    <a:ext uri="{9D8B030D-6E8A-4147-A177-3AD203B41FA5}">
                      <a16:colId xmlns:a16="http://schemas.microsoft.com/office/drawing/2014/main" val="1302544527"/>
                    </a:ext>
                  </a:extLst>
                </a:gridCol>
              </a:tblGrid>
              <a:tr h="587633">
                <a:tc>
                  <a:txBody>
                    <a:bodyPr/>
                    <a:lstStyle/>
                    <a:p>
                      <a:r>
                        <a:rPr lang="en-US" sz="2000" dirty="0"/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Li/Fe Ratio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Interpretation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43372"/>
                  </a:ext>
                </a:extLst>
              </a:tr>
              <a:tr h="587633">
                <a:tc>
                  <a:txBody>
                    <a:bodyPr/>
                    <a:lstStyle/>
                    <a:p>
                      <a:r>
                        <a:rPr lang="en-US" sz="2000"/>
                        <a:t>Pristine 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0.278 (1.0)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Lower than expected ratio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348175"/>
                  </a:ext>
                </a:extLst>
              </a:tr>
              <a:tr h="587633">
                <a:tc>
                  <a:txBody>
                    <a:bodyPr/>
                    <a:lstStyle/>
                    <a:p>
                      <a:r>
                        <a:rPr lang="en-US" sz="2000"/>
                        <a:t>After acid wash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0.054 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(-80.6%)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Good Li⁺ removal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73399"/>
                  </a:ext>
                </a:extLst>
              </a:tr>
              <a:tr h="645053">
                <a:tc>
                  <a:txBody>
                    <a:bodyPr/>
                    <a:lstStyle/>
                    <a:p>
                      <a:r>
                        <a:rPr lang="en-US" sz="2000"/>
                        <a:t>After adsorption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 detectable Li⁺ uptake under these conditions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1486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88AB01D-4755-D378-4236-0AB3C12D1940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06997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7A41B-5821-DC67-673C-B04AD8EEA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6E7B7-9539-6D43-160B-E2B933FC1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1" y="-314794"/>
            <a:ext cx="12027108" cy="1558978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tx1"/>
                </a:solidFill>
              </a:rPr>
              <a:t>Summary and Future Work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8523D5-E316-B1F4-DA0F-435F7F1B960B}"/>
              </a:ext>
            </a:extLst>
          </p:cNvPr>
          <p:cNvSpPr txBox="1"/>
          <p:nvPr/>
        </p:nvSpPr>
        <p:spPr>
          <a:xfrm>
            <a:off x="229012" y="1182900"/>
            <a:ext cx="11452486" cy="2774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Summary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Successfully reproduced the </a:t>
            </a:r>
            <a:r>
              <a:rPr lang="en-US" sz="2000" dirty="0" err="1"/>
              <a:t>LiMn₂O</a:t>
            </a:r>
            <a:r>
              <a:rPr lang="en-US" sz="2000" dirty="0"/>
              <a:t>₄ adsorption protocol and showed partial Li⁺ re-adsorption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LiFePO</a:t>
            </a:r>
            <a:r>
              <a:rPr lang="en-US" sz="2000" dirty="0"/>
              <a:t>₄ lost crystallinity after acid treatment, suggesting it would be a poor lithium-ion sieve under these condition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LiFeO₂ remained structurally stable after acid treatment but showed little Li⁺ uptake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0BA614-2E9E-628C-955C-B37EF9E71DC1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258E1F-134C-B3B6-6BCA-9026870D0547}"/>
              </a:ext>
            </a:extLst>
          </p:cNvPr>
          <p:cNvSpPr txBox="1"/>
          <p:nvPr/>
        </p:nvSpPr>
        <p:spPr>
          <a:xfrm>
            <a:off x="166493" y="3962061"/>
            <a:ext cx="115775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Future Work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Optimize adsorption conditions (pH, contact time, temperature, and adsorbent dosage).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Improve LiFeO₂ synthesis to increase the initial Li/Fe ratio.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89724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7E433-ED1E-2842-0865-661C4E345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0A132-BEB2-1FD5-6F7A-5A200A46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1" y="-314794"/>
            <a:ext cx="12027108" cy="155897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Acknowledgements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EC985F-BB64-9C31-ABFF-75FD4FC2FD30}"/>
              </a:ext>
            </a:extLst>
          </p:cNvPr>
          <p:cNvSpPr txBox="1"/>
          <p:nvPr/>
        </p:nvSpPr>
        <p:spPr>
          <a:xfrm>
            <a:off x="164890" y="944380"/>
            <a:ext cx="9533291" cy="3890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Dr. Hailong Chen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err="1"/>
              <a:t>Guangxing</a:t>
            </a:r>
            <a:r>
              <a:rPr lang="en-US" sz="2800" b="1" dirty="0"/>
              <a:t> Zhang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Dr. Chen’s Research Group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Dr. Mikkel Thomas and Leslie O’Neill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REU Cohort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National Science Foundation Award: #2349519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98B81C-BA8C-D1C7-D10D-B48FEFA52CE8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</a:p>
        </p:txBody>
      </p:sp>
      <p:pic>
        <p:nvPicPr>
          <p:cNvPr id="9" name="Picture 8" descr="File:NSF logo.png - Wikimedia Commons">
            <a:extLst>
              <a:ext uri="{FF2B5EF4-FFF2-40B4-BE49-F238E27FC236}">
                <a16:creationId xmlns:a16="http://schemas.microsoft.com/office/drawing/2014/main" id="{FB810F89-1B30-0033-152F-DF8CDC337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782" y="2503358"/>
            <a:ext cx="2341064" cy="235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02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25A3D-175E-D3DC-A4C6-C1833B92A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87137-55A5-F8E9-9653-79C547A69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Work Cited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DEC106-A4E1-FF3A-82F2-F31F8A31B97F}"/>
              </a:ext>
            </a:extLst>
          </p:cNvPr>
          <p:cNvSpPr txBox="1"/>
          <p:nvPr/>
        </p:nvSpPr>
        <p:spPr>
          <a:xfrm>
            <a:off x="164892" y="968971"/>
            <a:ext cx="1112718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/>
              <a:t>AI Assistance:</a:t>
            </a:r>
            <a:r>
              <a:rPr lang="en-US" dirty="0"/>
              <a:t> ChatGPT (OpenAI), Claude (Anthropic), and Elicit were used to assist with literature review, scientific paper search, and reference formatting. All cited scientific information was verified against the original publications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Hu, Y., Liu, W., Zhang, Y., Liu, C., Zeng, M., &amp; Wang, Y. (2018). </a:t>
            </a:r>
            <a:r>
              <a:rPr lang="en-US" i="1" dirty="0"/>
              <a:t>A simple, quick and eco-friendly strategy of synthesis nanosized α-LiFeO₂ cathode with excellent electrochemical performance for lithium-ion batteries</a:t>
            </a:r>
            <a:r>
              <a:rPr lang="en-US" dirty="0"/>
              <a:t>. </a:t>
            </a:r>
            <a:r>
              <a:rPr lang="en-US" i="1" dirty="0"/>
              <a:t>Materials, 11</a:t>
            </a:r>
            <a:r>
              <a:rPr lang="en-US" dirty="0"/>
              <a:t>(7), 1176. https://doi.org/10.3390/ma11071176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Maisch, M. (2024, December 20). </a:t>
            </a:r>
            <a:r>
              <a:rPr lang="en-US" i="1" dirty="0"/>
              <a:t>Annual lithium-ion demand surpasses 1 TWh for the first time</a:t>
            </a:r>
            <a:r>
              <a:rPr lang="en-US" dirty="0"/>
              <a:t>. ESS News. https://www.ess-news.com/2024/12/20/annual-lithium-ion-demand-surpasses-1-twh-for-the-first-time/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Huang, Y., et al. (2023). </a:t>
            </a:r>
            <a:r>
              <a:rPr lang="en-US" i="1" dirty="0"/>
              <a:t>Lithium adsorption properties of lithium iron oxide–based ion sieve materials</a:t>
            </a:r>
            <a:r>
              <a:rPr lang="en-US" dirty="0"/>
              <a:t>. </a:t>
            </a:r>
            <a:r>
              <a:rPr lang="en-US" i="1" dirty="0"/>
              <a:t>Journal of Materials Science, 58</a:t>
            </a:r>
            <a:r>
              <a:rPr lang="en-US" dirty="0"/>
              <a:t>, 8730–8744. https://doi.org/10.1007/s10853-023-08327-4.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Kim, J., et al. (2024). </a:t>
            </a:r>
            <a:r>
              <a:rPr lang="en-US" i="1" dirty="0"/>
              <a:t>Recent advances in lithium ion-sieve adsorbents for lithium recovery from brines</a:t>
            </a:r>
            <a:r>
              <a:rPr lang="en-US" dirty="0"/>
              <a:t>. </a:t>
            </a:r>
            <a:r>
              <a:rPr lang="en-US" i="1" dirty="0"/>
              <a:t>Journal of Industrial and Engineering Chemistry</a:t>
            </a:r>
            <a:r>
              <a:rPr lang="en-US" dirty="0"/>
              <a:t>. https://doi.org/10.1016/j.jiec.2024.05.026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Lee, Y.-S., Cho, S.-J., Sun, Y.-K., Kobayakawa, K., &amp; Sato, Y. (2005). </a:t>
            </a:r>
            <a:r>
              <a:rPr lang="en-US" i="1" dirty="0"/>
              <a:t>Development of lithium iron oxide cathode materials for lithium secondary batteries</a:t>
            </a:r>
            <a:r>
              <a:rPr lang="en-US" dirty="0"/>
              <a:t>. </a:t>
            </a:r>
            <a:r>
              <a:rPr lang="en-US" i="1" dirty="0"/>
              <a:t>Electrochemistry, 73</a:t>
            </a:r>
            <a:r>
              <a:rPr lang="en-US" dirty="0"/>
              <a:t>(10), 874–882. https://doi.org/10.5796/electrochemistry.73.874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Kumar, A., Fukuda, H., Hatton, T. A., &amp; Lienhard, J. H. (2019). </a:t>
            </a:r>
            <a:r>
              <a:rPr lang="en-US" i="1" dirty="0"/>
              <a:t>Lithium recovery from desalination brine: A review of opportunities, challenges, and potential technologies</a:t>
            </a:r>
            <a:r>
              <a:rPr lang="en-US" dirty="0"/>
              <a:t>. </a:t>
            </a:r>
            <a:r>
              <a:rPr lang="en-US" i="1" dirty="0"/>
              <a:t>Water Research, 150</a:t>
            </a:r>
            <a:r>
              <a:rPr lang="en-US" dirty="0"/>
              <a:t>, 396–409. https://doi.org/10.1016/j.watres.2018.11.056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A16676-7558-4830-C948-66EC2256E40E}"/>
              </a:ext>
            </a:extLst>
          </p:cNvPr>
          <p:cNvSpPr txBox="1"/>
          <p:nvPr/>
        </p:nvSpPr>
        <p:spPr>
          <a:xfrm>
            <a:off x="8439" y="64886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44975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889E-A365-3D4A-A32E-7E00C4549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BE4F8-1DF7-9138-16BC-9491FA6BB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/>
          <a:lstStyle/>
          <a:p>
            <a:r>
              <a:rPr lang="en-US"/>
              <a:t>Goals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BAD025-4337-7020-3FC6-E6D3972F8936}"/>
              </a:ext>
            </a:extLst>
          </p:cNvPr>
          <p:cNvSpPr txBox="1"/>
          <p:nvPr/>
        </p:nvSpPr>
        <p:spPr>
          <a:xfrm>
            <a:off x="321345" y="1826478"/>
            <a:ext cx="10490598" cy="5032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200" b="1" dirty="0"/>
              <a:t>Identify material properties affecting: 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Adsorption capacity  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Kinetics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Stability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200" b="1" dirty="0"/>
              <a:t>Establish experimental protocol through classic adsorption papers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Compare results to literature values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Find ways to optimize results </a:t>
            </a:r>
            <a:endParaRPr lang="en-US" sz="22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200" b="1" dirty="0"/>
              <a:t>Design, synthesize, and evaluate the potential of iron-based materials to selectively adsorb lithium ions from simulated brine.</a:t>
            </a:r>
          </a:p>
          <a:p>
            <a:endParaRPr lang="en-U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09B4C1-1609-C655-8A1B-A77FE4F0CDFF}"/>
              </a:ext>
            </a:extLst>
          </p:cNvPr>
          <p:cNvSpPr txBox="1"/>
          <p:nvPr/>
        </p:nvSpPr>
        <p:spPr>
          <a:xfrm>
            <a:off x="164892" y="995481"/>
            <a:ext cx="111359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 dirty="0"/>
              <a:t>Main Objective</a:t>
            </a:r>
            <a:r>
              <a:rPr lang="en-US" sz="2400" b="1" dirty="0"/>
              <a:t>: Develop and evaluate adsorbent materials for selective Li</a:t>
            </a:r>
            <a:r>
              <a:rPr lang="en-US" sz="2400" dirty="0"/>
              <a:t>⁺</a:t>
            </a:r>
            <a:r>
              <a:rPr lang="en-US" sz="2400" b="1" dirty="0"/>
              <a:t> recovery from brine water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BFD0A-1B4F-37CE-1D1E-A4603CF127F5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79254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9CFF7-D108-3065-9EC0-A60434FD6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05D64-CBE0-BD20-0F74-6C031720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846" y="1742356"/>
            <a:ext cx="6388308" cy="3271604"/>
          </a:xfrm>
        </p:spPr>
        <p:txBody>
          <a:bodyPr>
            <a:normAutofit/>
          </a:bodyPr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52FAC5-05ED-DE55-FC1D-D8988CE61F27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95385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5B876-C2EB-5C2E-A424-5BD2F630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74907" y="-299804"/>
            <a:ext cx="8906692" cy="1866010"/>
          </a:xfrm>
        </p:spPr>
        <p:txBody>
          <a:bodyPr/>
          <a:lstStyle/>
          <a:p>
            <a:pPr algn="ctr"/>
            <a:r>
              <a:rPr lang="en-US"/>
              <a:t>Background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7DEFE4-F65A-7FE1-BE66-99AC3E042851}"/>
              </a:ext>
            </a:extLst>
          </p:cNvPr>
          <p:cNvSpPr txBox="1"/>
          <p:nvPr/>
        </p:nvSpPr>
        <p:spPr>
          <a:xfrm>
            <a:off x="224370" y="1244432"/>
            <a:ext cx="604342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Why is lithium important?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Lithium is essential for lithium-ion batteries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Used in EVs, electronics, and energy, aerospace, and nuclear fields (Global demand is increasing)</a:t>
            </a:r>
          </a:p>
          <a:p>
            <a:endParaRPr lang="en-US" sz="2400" b="1" dirty="0"/>
          </a:p>
          <a:p>
            <a:r>
              <a:rPr lang="en-US" sz="2400" b="1" dirty="0"/>
              <a:t>2.  Hard-rock minerals are difficult to exploit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Inevitably harms the soil and causes air contamination.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Complex and expensive extraction process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Finite nature of the material</a:t>
            </a:r>
          </a:p>
        </p:txBody>
      </p:sp>
      <p:pic>
        <p:nvPicPr>
          <p:cNvPr id="3" name="Picture 2" descr="Battery storage to drive lithium demand growth globally | S&amp;P Global">
            <a:extLst>
              <a:ext uri="{FF2B5EF4-FFF2-40B4-BE49-F238E27FC236}">
                <a16:creationId xmlns:a16="http://schemas.microsoft.com/office/drawing/2014/main" id="{BEE287FA-638E-4F90-9752-134D47F5D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795" y="1416577"/>
            <a:ext cx="5610225" cy="45493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3AB13E-6B0C-3006-0616-0433F564F7C2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652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E95CA-DA95-7C5E-D321-D0781EAC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355A-FEA9-0664-C3A2-3DEA1AC80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74907" y="-299804"/>
            <a:ext cx="8906692" cy="1866010"/>
          </a:xfrm>
        </p:spPr>
        <p:txBody>
          <a:bodyPr>
            <a:normAutofit/>
          </a:bodyPr>
          <a:lstStyle/>
          <a:p>
            <a:pPr algn="ctr"/>
            <a:r>
              <a:rPr lang="en-US"/>
              <a:t>Background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DAD6A2-C308-F0A8-9A29-B5E8168BD38D}"/>
              </a:ext>
            </a:extLst>
          </p:cNvPr>
          <p:cNvSpPr txBox="1"/>
          <p:nvPr/>
        </p:nvSpPr>
        <p:spPr>
          <a:xfrm>
            <a:off x="157869" y="1452177"/>
            <a:ext cx="6424534" cy="2609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3. 	Li⁺ is also found in Salt Lake brines </a:t>
            </a:r>
            <a:endParaRPr lang="en-US" sz="24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Adsorption is most promising due to its ability to have high Li⁺ selectivity, high efficiency, and a simple process, without any being toxic or expensive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1BAD3F-D3B7-55E3-C62C-8885590380AB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</a:t>
            </a:r>
          </a:p>
        </p:txBody>
      </p:sp>
      <p:pic>
        <p:nvPicPr>
          <p:cNvPr id="5" name="Picture 4" descr="Hard Rock Lithium Mining vs Brine: Key Differences Explained | EnergyX">
            <a:extLst>
              <a:ext uri="{FF2B5EF4-FFF2-40B4-BE49-F238E27FC236}">
                <a16:creationId xmlns:a16="http://schemas.microsoft.com/office/drawing/2014/main" id="{CD3D9A0E-ED40-4709-073C-FBEB67CC7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785" y="1358066"/>
            <a:ext cx="4695197" cy="41418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BE26F3D-0FA2-407D-3243-DDB35C73DC17}"/>
                  </a:ext>
                </a:extLst>
              </p14:cNvPr>
              <p14:cNvContentPartPr/>
              <p14:nvPr/>
            </p14:nvContentPartPr>
            <p14:xfrm>
              <a:off x="10349408" y="5558023"/>
              <a:ext cx="1135800" cy="3650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BE26F3D-0FA2-407D-3243-DDB35C73DC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43286" y="5551903"/>
                <a:ext cx="1148044" cy="37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838AE1E9-F3DC-A201-B6A9-B2917EC8809D}"/>
              </a:ext>
            </a:extLst>
          </p:cNvPr>
          <p:cNvGrpSpPr/>
          <p:nvPr/>
        </p:nvGrpSpPr>
        <p:grpSpPr>
          <a:xfrm>
            <a:off x="10232408" y="5073103"/>
            <a:ext cx="1257120" cy="433440"/>
            <a:chOff x="10232408" y="5073103"/>
            <a:chExt cx="1257120" cy="43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BD9C94B-7F92-F9E4-B1BE-BB259E8885E8}"/>
                    </a:ext>
                  </a:extLst>
                </p14:cNvPr>
                <p14:cNvContentPartPr/>
                <p14:nvPr/>
              </p14:nvContentPartPr>
              <p14:xfrm>
                <a:off x="10910288" y="5073103"/>
                <a:ext cx="345960" cy="359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BD9C94B-7F92-F9E4-B1BE-BB259E8885E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904168" y="5066983"/>
                  <a:ext cx="35820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75D5FB7-1774-B527-DBC7-A812722FBC53}"/>
                    </a:ext>
                  </a:extLst>
                </p14:cNvPr>
                <p14:cNvContentPartPr/>
                <p14:nvPr/>
              </p14:nvContentPartPr>
              <p14:xfrm>
                <a:off x="10851608" y="5348143"/>
                <a:ext cx="578880" cy="158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75D5FB7-1774-B527-DBC7-A812722FBC5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45488" y="5342023"/>
                  <a:ext cx="59112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5198BD4-BE99-5A60-417B-152ED6762056}"/>
                    </a:ext>
                  </a:extLst>
                </p14:cNvPr>
                <p14:cNvContentPartPr/>
                <p14:nvPr/>
              </p14:nvContentPartPr>
              <p14:xfrm>
                <a:off x="10232408" y="5327263"/>
                <a:ext cx="1257120" cy="160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5198BD4-BE99-5A60-417B-152ED676205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169408" y="5264263"/>
                  <a:ext cx="1382760" cy="286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BB969D5-D119-AE9D-04D0-B93AA53846B3}"/>
                  </a:ext>
                </a:extLst>
              </p14:cNvPr>
              <p14:cNvContentPartPr/>
              <p14:nvPr/>
            </p14:nvContentPartPr>
            <p14:xfrm>
              <a:off x="8845328" y="2270886"/>
              <a:ext cx="575640" cy="410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BB969D5-D119-AE9D-04D0-B93AA53846B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782328" y="2207886"/>
                <a:ext cx="701280" cy="16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EFB0092-A4E0-D2FA-4F17-2ECDF727EC72}"/>
              </a:ext>
            </a:extLst>
          </p:cNvPr>
          <p:cNvGrpSpPr/>
          <p:nvPr/>
        </p:nvGrpSpPr>
        <p:grpSpPr>
          <a:xfrm>
            <a:off x="7344488" y="2153166"/>
            <a:ext cx="3641040" cy="50400"/>
            <a:chOff x="7344488" y="2153166"/>
            <a:chExt cx="3641040" cy="5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70BD6AE-550D-027A-CB2C-A0DA530AB018}"/>
                    </a:ext>
                  </a:extLst>
                </p14:cNvPr>
                <p14:cNvContentPartPr/>
                <p14:nvPr/>
              </p14:nvContentPartPr>
              <p14:xfrm>
                <a:off x="7344488" y="2153166"/>
                <a:ext cx="3155040" cy="50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70BD6AE-550D-027A-CB2C-A0DA530AB01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81488" y="2090166"/>
                  <a:ext cx="32806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C8347B5-7252-D98A-BB44-2CB18F1D3A55}"/>
                    </a:ext>
                  </a:extLst>
                </p14:cNvPr>
                <p14:cNvContentPartPr/>
                <p14:nvPr/>
              </p14:nvContentPartPr>
              <p14:xfrm>
                <a:off x="10511768" y="2170806"/>
                <a:ext cx="473760" cy="23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C8347B5-7252-D98A-BB44-2CB18F1D3A5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448816" y="2107806"/>
                  <a:ext cx="599305" cy="148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B3F2DE5-717C-C142-5CD6-965A0FFA9DF6}"/>
                  </a:ext>
                </a:extLst>
              </p14:cNvPr>
              <p14:cNvContentPartPr/>
              <p14:nvPr/>
            </p14:nvContentPartPr>
            <p14:xfrm>
              <a:off x="7266008" y="2070726"/>
              <a:ext cx="1638360" cy="1731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B3F2DE5-717C-C142-5CD6-965A0FFA9DF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03008" y="2007726"/>
                <a:ext cx="176400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262B1F28-5752-FD2D-DE53-7FBC2E1532EE}"/>
                  </a:ext>
                </a:extLst>
              </p14:cNvPr>
              <p14:cNvContentPartPr/>
              <p14:nvPr/>
            </p14:nvContentPartPr>
            <p14:xfrm>
              <a:off x="7031288" y="1467366"/>
              <a:ext cx="214920" cy="4179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262B1F28-5752-FD2D-DE53-7FBC2E1532E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968288" y="1404420"/>
                <a:ext cx="340560" cy="5434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3278D17-D122-7C78-9D50-9918608E680C}"/>
                  </a:ext>
                </a:extLst>
              </p14:cNvPr>
              <p14:cNvContentPartPr/>
              <p14:nvPr/>
            </p14:nvContentPartPr>
            <p14:xfrm>
              <a:off x="7241168" y="1729086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3278D17-D122-7C78-9D50-9918608E680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223168" y="1711086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1268038F-F97B-F139-C47D-049F631676C4}"/>
                  </a:ext>
                </a:extLst>
              </p14:cNvPr>
              <p14:cNvContentPartPr/>
              <p14:nvPr/>
            </p14:nvContentPartPr>
            <p14:xfrm>
              <a:off x="6873555" y="1427955"/>
              <a:ext cx="152280" cy="3632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1268038F-F97B-F139-C47D-049F631676C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855555" y="1409955"/>
                <a:ext cx="187920" cy="39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8F50A357-3A64-E268-4B3E-AF504D590AAE}"/>
                  </a:ext>
                </a:extLst>
              </p14:cNvPr>
              <p14:cNvContentPartPr/>
              <p14:nvPr/>
            </p14:nvContentPartPr>
            <p14:xfrm>
              <a:off x="6842595" y="1464675"/>
              <a:ext cx="90720" cy="3682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8F50A357-3A64-E268-4B3E-AF504D590AA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824595" y="1446675"/>
                <a:ext cx="126360" cy="40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B06C9D1C-1AF5-8754-F45A-CA12256267B4}"/>
                  </a:ext>
                </a:extLst>
              </p14:cNvPr>
              <p14:cNvContentPartPr/>
              <p14:nvPr/>
            </p14:nvContentPartPr>
            <p14:xfrm>
              <a:off x="6857355" y="1394835"/>
              <a:ext cx="88200" cy="741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B06C9D1C-1AF5-8754-F45A-CA12256267B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839355" y="1376835"/>
                <a:ext cx="123840" cy="10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0B0346E6-F562-4EC8-456E-14E07D698924}"/>
                  </a:ext>
                </a:extLst>
              </p14:cNvPr>
              <p14:cNvContentPartPr/>
              <p14:nvPr/>
            </p14:nvContentPartPr>
            <p14:xfrm>
              <a:off x="6850155" y="1472235"/>
              <a:ext cx="17280" cy="3945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0B0346E6-F562-4EC8-456E-14E07D698924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832155" y="1454235"/>
                <a:ext cx="52920" cy="43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B10605BB-38E9-AE22-DB82-25E3A1A7EC64}"/>
                  </a:ext>
                </a:extLst>
              </p14:cNvPr>
              <p14:cNvContentPartPr/>
              <p14:nvPr/>
            </p14:nvContentPartPr>
            <p14:xfrm>
              <a:off x="6848715" y="1378995"/>
              <a:ext cx="27000" cy="20592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B10605BB-38E9-AE22-DB82-25E3A1A7EC64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830952" y="1360963"/>
                <a:ext cx="62171" cy="241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6FE4D513-4376-ECAC-BE8E-10C692FF98D8}"/>
                  </a:ext>
                </a:extLst>
              </p14:cNvPr>
              <p14:cNvContentPartPr/>
              <p14:nvPr/>
            </p14:nvContentPartPr>
            <p14:xfrm>
              <a:off x="6854115" y="1430475"/>
              <a:ext cx="6120" cy="2404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6FE4D513-4376-ECAC-BE8E-10C692FF98D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836115" y="1412475"/>
                <a:ext cx="41760" cy="27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6978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D67CE-2262-343B-899B-8CDFBFE73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374A-61EB-C1FE-188F-1C84CAA89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1" y="-299804"/>
            <a:ext cx="9638675" cy="1903752"/>
          </a:xfrm>
        </p:spPr>
        <p:txBody>
          <a:bodyPr>
            <a:normAutofit/>
          </a:bodyPr>
          <a:lstStyle/>
          <a:p>
            <a:r>
              <a:rPr lang="en-US"/>
              <a:t>How Li⁺ Adsorption Works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302343FA-0AEB-DE11-E32C-4B538D431E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739484"/>
              </p:ext>
            </p:extLst>
          </p:nvPr>
        </p:nvGraphicFramePr>
        <p:xfrm>
          <a:off x="-802736" y="0"/>
          <a:ext cx="12829845" cy="5411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E2DBA14-74AC-07FE-D651-AED952873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2767" y="3013533"/>
            <a:ext cx="9726466" cy="35066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769F8E-815D-DB4C-3940-B6EC56CB3215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4120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3C437-D8F8-ADB5-27F9-80F7EA65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87BCE-1422-0A58-3C34-5617E65E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8" y="-333798"/>
            <a:ext cx="8906692" cy="1866010"/>
          </a:xfrm>
        </p:spPr>
        <p:txBody>
          <a:bodyPr>
            <a:normAutofit/>
          </a:bodyPr>
          <a:lstStyle/>
          <a:p>
            <a:r>
              <a:rPr lang="en-US"/>
              <a:t>Current Progress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A7D94C-587D-B874-6597-D8A7CDF8B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987715"/>
              </p:ext>
            </p:extLst>
          </p:nvPr>
        </p:nvGraphicFramePr>
        <p:xfrm>
          <a:off x="630667" y="1532212"/>
          <a:ext cx="10930665" cy="3663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6133">
                  <a:extLst>
                    <a:ext uri="{9D8B030D-6E8A-4147-A177-3AD203B41FA5}">
                      <a16:colId xmlns:a16="http://schemas.microsoft.com/office/drawing/2014/main" val="4171551669"/>
                    </a:ext>
                  </a:extLst>
                </a:gridCol>
                <a:gridCol w="2186133">
                  <a:extLst>
                    <a:ext uri="{9D8B030D-6E8A-4147-A177-3AD203B41FA5}">
                      <a16:colId xmlns:a16="http://schemas.microsoft.com/office/drawing/2014/main" val="816921012"/>
                    </a:ext>
                  </a:extLst>
                </a:gridCol>
                <a:gridCol w="2186133">
                  <a:extLst>
                    <a:ext uri="{9D8B030D-6E8A-4147-A177-3AD203B41FA5}">
                      <a16:colId xmlns:a16="http://schemas.microsoft.com/office/drawing/2014/main" val="2516432402"/>
                    </a:ext>
                  </a:extLst>
                </a:gridCol>
                <a:gridCol w="2186133">
                  <a:extLst>
                    <a:ext uri="{9D8B030D-6E8A-4147-A177-3AD203B41FA5}">
                      <a16:colId xmlns:a16="http://schemas.microsoft.com/office/drawing/2014/main" val="356095326"/>
                    </a:ext>
                  </a:extLst>
                </a:gridCol>
                <a:gridCol w="2186133">
                  <a:extLst>
                    <a:ext uri="{9D8B030D-6E8A-4147-A177-3AD203B41FA5}">
                      <a16:colId xmlns:a16="http://schemas.microsoft.com/office/drawing/2014/main" val="2359882335"/>
                    </a:ext>
                  </a:extLst>
                </a:gridCol>
              </a:tblGrid>
              <a:tr h="541265">
                <a:tc>
                  <a:txBody>
                    <a:bodyPr/>
                    <a:lstStyle/>
                    <a:p>
                      <a:r>
                        <a:rPr lang="en-US" sz="2000"/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Capacity (mg/g)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Kinetics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Key limitation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503964"/>
                  </a:ext>
                </a:extLst>
              </a:tr>
              <a:tr h="915987">
                <a:tc>
                  <a:txBody>
                    <a:bodyPr/>
                    <a:lstStyle/>
                    <a:p>
                      <a:r>
                        <a:rPr lang="en-US" sz="2000" err="1"/>
                        <a:t>LiMn₂O</a:t>
                      </a:r>
                      <a:r>
                        <a:rPr lang="en-US" sz="2000"/>
                        <a:t>₄ / </a:t>
                      </a:r>
                      <a:r>
                        <a:rPr lang="en-US" sz="2000" err="1"/>
                        <a:t>HMn₂O</a:t>
                      </a:r>
                      <a:r>
                        <a:rPr lang="en-US" sz="2000"/>
                        <a:t>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30–47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Fast (4h equilibrium)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Poor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Mn dissolution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138429"/>
                  </a:ext>
                </a:extLst>
              </a:tr>
              <a:tr h="915987">
                <a:tc>
                  <a:txBody>
                    <a:bodyPr/>
                    <a:lstStyle/>
                    <a:p>
                      <a:r>
                        <a:rPr lang="en-US" sz="2000"/>
                        <a:t>Al-doped </a:t>
                      </a:r>
                      <a:r>
                        <a:rPr lang="en-US" sz="2000" err="1"/>
                        <a:t>LiMn₂O</a:t>
                      </a:r>
                      <a:r>
                        <a:rPr lang="en-US" sz="2000"/>
                        <a:t>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31-46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Slightly slower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Improved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More complex synthesis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27139"/>
                  </a:ext>
                </a:extLst>
              </a:tr>
              <a:tr h="1290708">
                <a:tc>
                  <a:txBody>
                    <a:bodyPr/>
                    <a:lstStyle/>
                    <a:p>
                      <a:r>
                        <a:rPr lang="en-US" sz="2000" err="1"/>
                        <a:t>LiFePO</a:t>
                      </a:r>
                      <a:r>
                        <a:rPr lang="en-US" sz="2000"/>
                        <a:t>₄ / </a:t>
                      </a:r>
                      <a:r>
                        <a:rPr lang="en-US" sz="2000" err="1"/>
                        <a:t>FePO</a:t>
                      </a:r>
                      <a:r>
                        <a:rPr lang="en-US" sz="2000"/>
                        <a:t>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9-46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Very fast (15 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Lower/variable capacity, mostly electrochemistry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63572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DFAB08-7713-D2E2-83F3-4FFEEDF9F321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32520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76646-86E7-77AB-5236-70D6BA6D8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833B-2D99-2A34-8DEC-1804B98B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>
            <a:normAutofit/>
          </a:bodyPr>
          <a:lstStyle/>
          <a:p>
            <a:r>
              <a:rPr lang="en-US" sz="4800"/>
              <a:t>Material #1 Plan: </a:t>
            </a:r>
            <a:r>
              <a:rPr lang="en-US" sz="4800" err="1"/>
              <a:t>LiMn₂O</a:t>
            </a:r>
            <a:r>
              <a:rPr lang="en-US" sz="4800"/>
              <a:t>₄ 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E8F958FA-E810-9AC9-0571-EC36E2733D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844462"/>
              </p:ext>
            </p:extLst>
          </p:nvPr>
        </p:nvGraphicFramePr>
        <p:xfrm>
          <a:off x="-748145" y="249382"/>
          <a:ext cx="14109923" cy="7692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8CD1A89-41C5-0A22-5D41-C3E238E326C1}"/>
              </a:ext>
            </a:extLst>
          </p:cNvPr>
          <p:cNvSpPr txBox="1"/>
          <p:nvPr/>
        </p:nvSpPr>
        <p:spPr>
          <a:xfrm>
            <a:off x="295319" y="1085350"/>
            <a:ext cx="111271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b="1"/>
              <a:t>Goal:</a:t>
            </a:r>
            <a:r>
              <a:rPr lang="en-US" sz="2800"/>
              <a:t> Use a well-established </a:t>
            </a:r>
            <a:r>
              <a:rPr lang="en-US" sz="2800" err="1"/>
              <a:t>LiMn₂O</a:t>
            </a:r>
            <a:r>
              <a:rPr lang="en-US" sz="2800"/>
              <a:t>₄ adsorption protocol as a reference to evaluate experimental materials.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/>
              <a:t>Material: </a:t>
            </a:r>
            <a:r>
              <a:rPr lang="en-US" sz="2800" b="1" err="1"/>
              <a:t>LiMn₂O</a:t>
            </a:r>
            <a:r>
              <a:rPr lang="en-US" sz="2800" b="1"/>
              <a:t>₄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0A987-521A-0F9E-E3D6-6EC741E49C1F}"/>
              </a:ext>
            </a:extLst>
          </p:cNvPr>
          <p:cNvSpPr txBox="1"/>
          <p:nvPr/>
        </p:nvSpPr>
        <p:spPr>
          <a:xfrm>
            <a:off x="8439" y="6488668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8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3C260-6B1B-373E-3C11-A97BE5C17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24AF3-5AB2-45B0-6A75-99242641C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299804"/>
            <a:ext cx="8906692" cy="1558978"/>
          </a:xfrm>
        </p:spPr>
        <p:txBody>
          <a:bodyPr>
            <a:normAutofit/>
          </a:bodyPr>
          <a:lstStyle/>
          <a:p>
            <a:r>
              <a:rPr lang="en-US" sz="4800"/>
              <a:t>XRD Results: </a:t>
            </a:r>
            <a:r>
              <a:rPr lang="en-US" sz="4800" err="1"/>
              <a:t>LiMn₂O</a:t>
            </a:r>
            <a:r>
              <a:rPr lang="en-US" sz="4800"/>
              <a:t>₄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A79E13-7F52-CA1F-D39B-6988EF2B9D06}"/>
              </a:ext>
            </a:extLst>
          </p:cNvPr>
          <p:cNvSpPr txBox="1"/>
          <p:nvPr/>
        </p:nvSpPr>
        <p:spPr>
          <a:xfrm>
            <a:off x="263580" y="864376"/>
            <a:ext cx="11467475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After Acid Wash: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Major peaks remain at 18°, 36°, 44°, and 64°, indicating the spinel structure is preserved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Peaks shift slightly to higher 2θ and decrease in intensity, consistent with Li⁺ extraction.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After Li⁺ Adsorption: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Peaks shift back toward lower 2θ, indicating lattice expansion as Li⁺ is reinserted.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DB398A7-1627-C822-43E5-8F090D7AC155}"/>
              </a:ext>
            </a:extLst>
          </p:cNvPr>
          <p:cNvSpPr/>
          <p:nvPr/>
        </p:nvSpPr>
        <p:spPr>
          <a:xfrm>
            <a:off x="1748667" y="3856133"/>
            <a:ext cx="475243" cy="186733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DCB18C-3009-00FF-29EC-FE7AD5EB48E4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3356B8-023F-16AC-FCB1-5720B44EA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45" y="3317575"/>
            <a:ext cx="5314523" cy="3368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052408-1175-0422-C4B3-AEB544A10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603" y="3270070"/>
            <a:ext cx="6490775" cy="35404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6E809962-A501-84CA-E565-C765BEBA3A53}"/>
                  </a:ext>
                </a:extLst>
              </p14:cNvPr>
              <p14:cNvContentPartPr/>
              <p14:nvPr/>
            </p14:nvContentPartPr>
            <p14:xfrm>
              <a:off x="12082614" y="5986411"/>
              <a:ext cx="360" cy="3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6E809962-A501-84CA-E565-C765BEBA3A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19614" y="592377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6F45D491-83E2-7FE0-D0D0-A7EDA296BB92}"/>
                  </a:ext>
                </a:extLst>
              </p14:cNvPr>
              <p14:cNvContentPartPr/>
              <p14:nvPr/>
            </p14:nvContentPartPr>
            <p14:xfrm>
              <a:off x="12099894" y="6020971"/>
              <a:ext cx="360" cy="3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6F45D491-83E2-7FE0-D0D0-A7EDA296BB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36894" y="595833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7B7F57BB-F23B-FA22-7E2D-B5E08943EF2B}"/>
                  </a:ext>
                </a:extLst>
              </p14:cNvPr>
              <p14:cNvContentPartPr/>
              <p14:nvPr/>
            </p14:nvContentPartPr>
            <p14:xfrm>
              <a:off x="9978774" y="6791371"/>
              <a:ext cx="31680" cy="6408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7B7F57BB-F23B-FA22-7E2D-B5E08943EF2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72654" y="6785251"/>
                <a:ext cx="43920" cy="76320"/>
              </a:xfrm>
              <a:prstGeom prst="rect">
                <a:avLst/>
              </a:prstGeom>
            </p:spPr>
          </p:pic>
        </mc:Fallback>
      </mc:AlternateContent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8E6BC17-33B3-5259-1CD8-BD690E27AFEF}"/>
              </a:ext>
            </a:extLst>
          </p:cNvPr>
          <p:cNvCxnSpPr>
            <a:cxnSpLocks/>
          </p:cNvCxnSpPr>
          <p:nvPr/>
        </p:nvCxnSpPr>
        <p:spPr>
          <a:xfrm>
            <a:off x="2042160" y="4175760"/>
            <a:ext cx="681089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0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7EB04-7A43-1644-7512-40DE9AF0B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822A231-14C2-FB45-9D09-00B8206B24F5}"/>
              </a:ext>
            </a:extLst>
          </p:cNvPr>
          <p:cNvSpPr txBox="1"/>
          <p:nvPr/>
        </p:nvSpPr>
        <p:spPr>
          <a:xfrm>
            <a:off x="164892" y="874092"/>
            <a:ext cx="11467475" cy="1728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Material </a:t>
            </a:r>
            <a:r>
              <a:rPr lang="en-US" sz="2000" b="1" dirty="0" err="1"/>
              <a:t>LiMn₂O</a:t>
            </a:r>
            <a:r>
              <a:rPr lang="en-US" sz="2000" b="1" dirty="0"/>
              <a:t>₄ 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Li/Mn ratio = Li concentration / Mn concentration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Because manganese remains part of the material's crystal framework while lithium is removed and reinserted, the Li/Mn ratio reflects how much lithium is present in the material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DFF2CCE-1B9E-2656-3D67-09DD4E9E6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948037"/>
              </p:ext>
            </p:extLst>
          </p:nvPr>
        </p:nvGraphicFramePr>
        <p:xfrm>
          <a:off x="1002241" y="3062160"/>
          <a:ext cx="10187518" cy="2921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754">
                  <a:extLst>
                    <a:ext uri="{9D8B030D-6E8A-4147-A177-3AD203B41FA5}">
                      <a16:colId xmlns:a16="http://schemas.microsoft.com/office/drawing/2014/main" val="4244725874"/>
                    </a:ext>
                  </a:extLst>
                </a:gridCol>
                <a:gridCol w="3532924">
                  <a:extLst>
                    <a:ext uri="{9D8B030D-6E8A-4147-A177-3AD203B41FA5}">
                      <a16:colId xmlns:a16="http://schemas.microsoft.com/office/drawing/2014/main" val="1779096178"/>
                    </a:ext>
                  </a:extLst>
                </a:gridCol>
                <a:gridCol w="3395840">
                  <a:extLst>
                    <a:ext uri="{9D8B030D-6E8A-4147-A177-3AD203B41FA5}">
                      <a16:colId xmlns:a16="http://schemas.microsoft.com/office/drawing/2014/main" val="1302544527"/>
                    </a:ext>
                  </a:extLst>
                </a:gridCol>
              </a:tblGrid>
              <a:tr h="638636">
                <a:tc>
                  <a:txBody>
                    <a:bodyPr/>
                    <a:lstStyle/>
                    <a:p>
                      <a:r>
                        <a:rPr lang="en-US" sz="2000"/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Li/Mn Ratio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Interpretation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43372"/>
                  </a:ext>
                </a:extLst>
              </a:tr>
              <a:tr h="638636">
                <a:tc>
                  <a:txBody>
                    <a:bodyPr/>
                    <a:lstStyle/>
                    <a:p>
                      <a:r>
                        <a:rPr lang="en-US" sz="2000"/>
                        <a:t>Pristine 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0.521 (0.5)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 Li+ content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348175"/>
                  </a:ext>
                </a:extLst>
              </a:tr>
              <a:tr h="638636">
                <a:tc>
                  <a:txBody>
                    <a:bodyPr/>
                    <a:lstStyle/>
                    <a:p>
                      <a:r>
                        <a:rPr lang="en-US" sz="2000"/>
                        <a:t>After acid wash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0.039 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(-92.5%)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Most Li+ removed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73399"/>
                  </a:ext>
                </a:extLst>
              </a:tr>
              <a:tr h="638636">
                <a:tc>
                  <a:txBody>
                    <a:bodyPr/>
                    <a:lstStyle/>
                    <a:p>
                      <a:r>
                        <a:rPr lang="en-US" sz="2000" dirty="0"/>
                        <a:t>After adsorption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0.058 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(+48.7%)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Partial lithium re-adsorption, could improve under different brine conditions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1486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906FD24-4E3B-124A-3F97-77EDDAEA1384}"/>
              </a:ext>
            </a:extLst>
          </p:cNvPr>
          <p:cNvSpPr txBox="1"/>
          <p:nvPr/>
        </p:nvSpPr>
        <p:spPr>
          <a:xfrm>
            <a:off x="8439" y="6488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9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F0B5FA0-8B78-F7EF-0D77-C19884867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-834637"/>
            <a:ext cx="8906692" cy="2595153"/>
          </a:xfrm>
        </p:spPr>
        <p:txBody>
          <a:bodyPr>
            <a:normAutofit/>
          </a:bodyPr>
          <a:lstStyle/>
          <a:p>
            <a:r>
              <a:rPr lang="en-US" sz="5000"/>
              <a:t>ICP Results </a:t>
            </a:r>
          </a:p>
        </p:txBody>
      </p:sp>
    </p:spTree>
    <p:extLst>
      <p:ext uri="{BB962C8B-B14F-4D97-AF65-F5344CB8AC3E}">
        <p14:creationId xmlns:p14="http://schemas.microsoft.com/office/powerpoint/2010/main" val="154559898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">
  <a:themeElements>
    <a:clrScheme name="Custom 6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003057"/>
      </a:accent2>
      <a:accent3>
        <a:srgbClr val="C00000"/>
      </a:accent3>
      <a:accent4>
        <a:srgbClr val="EAAA00"/>
      </a:accent4>
      <a:accent5>
        <a:srgbClr val="141713"/>
      </a:accent5>
      <a:accent6>
        <a:srgbClr val="7800F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ATech_PPTtemplate_2021_wide" id="{E85096BA-033B-D848-B268-A76C8AE5D2A4}" vid="{1C4A0A5B-2267-F04A-B00C-3FCDF7CFA02E}"/>
    </a:ext>
  </a:extLst>
</a:theme>
</file>

<file path=ppt/theme/theme2.xml><?xml version="1.0" encoding="utf-8"?>
<a:theme xmlns:a="http://schemas.openxmlformats.org/drawingml/2006/main" name="Dividers">
  <a:themeElements>
    <a:clrScheme name="GA Tech 2021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EAAA00"/>
      </a:accent1>
      <a:accent2>
        <a:srgbClr val="64CCC9"/>
      </a:accent2>
      <a:accent3>
        <a:srgbClr val="A3D233"/>
      </a:accent3>
      <a:accent4>
        <a:srgbClr val="7800FF"/>
      </a:accent4>
      <a:accent5>
        <a:srgbClr val="008C95"/>
      </a:accent5>
      <a:accent6>
        <a:srgbClr val="E04F3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ATech_PPTtemplate_2021_wide" id="{E85096BA-033B-D848-B268-A76C8AE5D2A4}" vid="{1C4A0A5B-2267-F04A-B00C-3FCDF7CFA02E}"/>
    </a:ext>
  </a:extLst>
</a:theme>
</file>

<file path=ppt/theme/theme3.xml><?xml version="1.0" encoding="utf-8"?>
<a:theme xmlns:a="http://schemas.openxmlformats.org/drawingml/2006/main" name="Content Page">
  <a:themeElements>
    <a:clrScheme name="GT Theme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003057"/>
      </a:accent2>
      <a:accent3>
        <a:srgbClr val="54585A"/>
      </a:accent3>
      <a:accent4>
        <a:srgbClr val="D6DBD4"/>
      </a:accent4>
      <a:accent5>
        <a:srgbClr val="F9F6E5"/>
      </a:accent5>
      <a:accent6>
        <a:srgbClr val="EAAA0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Tech_PPTtemplate_2021_wide" id="{E85096BA-033B-D848-B268-A76C8AE5D2A4}" vid="{C86BDF43-62E5-5C4C-BBB8-C9F54843079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GATech_PPTtemplate_2021_wide</Template>
  <TotalTime>1457</TotalTime>
  <Words>1363</Words>
  <Application>Microsoft Office PowerPoint</Application>
  <PresentationFormat>Widescreen</PresentationFormat>
  <Paragraphs>195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Roboto</vt:lpstr>
      <vt:lpstr>Calibri</vt:lpstr>
      <vt:lpstr>Arial</vt:lpstr>
      <vt:lpstr>Title Page</vt:lpstr>
      <vt:lpstr>Dividers</vt:lpstr>
      <vt:lpstr>Content Page</vt:lpstr>
      <vt:lpstr>Selective Chemical Adsorption of Li⁺ from Simulated Brine Water</vt:lpstr>
      <vt:lpstr>Goals </vt:lpstr>
      <vt:lpstr>Background </vt:lpstr>
      <vt:lpstr>Background</vt:lpstr>
      <vt:lpstr>How Li⁺ Adsorption Works</vt:lpstr>
      <vt:lpstr>Current Progress</vt:lpstr>
      <vt:lpstr>Material #1 Plan: LiMn₂O₄ </vt:lpstr>
      <vt:lpstr>XRD Results: LiMn₂O₄ </vt:lpstr>
      <vt:lpstr>ICP Results </vt:lpstr>
      <vt:lpstr>Iron Based Materials</vt:lpstr>
      <vt:lpstr>Material #2 Plan: LiFePO₄</vt:lpstr>
      <vt:lpstr>XRD Results: LiFePO₄</vt:lpstr>
      <vt:lpstr>ICP Results </vt:lpstr>
      <vt:lpstr>Material #3 Plan: LiFeO₂</vt:lpstr>
      <vt:lpstr>XRD Results: LiFeO₂</vt:lpstr>
      <vt:lpstr>ICP Results </vt:lpstr>
      <vt:lpstr>Summary and Future Work</vt:lpstr>
      <vt:lpstr>Acknowledgements </vt:lpstr>
      <vt:lpstr>Work Cited</vt:lpstr>
      <vt:lpstr>Questions?</vt:lpstr>
    </vt:vector>
  </TitlesOfParts>
  <Company>Georgia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Shapes and Charts  Style Guide</dc:title>
  <dc:creator>Perez, Raul N</dc:creator>
  <cp:lastModifiedBy>Alyssa Bauer</cp:lastModifiedBy>
  <cp:revision>1</cp:revision>
  <dcterms:created xsi:type="dcterms:W3CDTF">2022-08-24T13:02:54Z</dcterms:created>
  <dcterms:modified xsi:type="dcterms:W3CDTF">2026-08-01T13:17:23Z</dcterms:modified>
</cp:coreProperties>
</file>