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handoutMasterIdLst>
    <p:handoutMasterId r:id="rId17"/>
  </p:handoutMasterIdLst>
  <p:sldIdLst>
    <p:sldId id="263" r:id="rId2"/>
    <p:sldId id="311" r:id="rId3"/>
    <p:sldId id="296" r:id="rId4"/>
    <p:sldId id="305" r:id="rId5"/>
    <p:sldId id="314" r:id="rId6"/>
    <p:sldId id="315" r:id="rId7"/>
    <p:sldId id="317" r:id="rId8"/>
    <p:sldId id="319" r:id="rId9"/>
    <p:sldId id="261" r:id="rId10"/>
    <p:sldId id="320" r:id="rId11"/>
    <p:sldId id="292" r:id="rId12"/>
    <p:sldId id="321" r:id="rId13"/>
    <p:sldId id="322" r:id="rId14"/>
    <p:sldId id="323" r:id="rId1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3149"/>
    <a:srgbClr val="662D49"/>
    <a:srgbClr val="663749"/>
    <a:srgbClr val="66264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showOutlineIcons="0">
    <p:restoredLeft sz="34573" autoAdjust="0"/>
    <p:restoredTop sz="86443" autoAdjust="0"/>
  </p:normalViewPr>
  <p:slideViewPr>
    <p:cSldViewPr snapToGrid="0" snapToObjects="1">
      <p:cViewPr>
        <p:scale>
          <a:sx n="50" d="100"/>
          <a:sy n="50" d="100"/>
        </p:scale>
        <p:origin x="2392" y="1768"/>
      </p:cViewPr>
      <p:guideLst>
        <p:guide orient="horz" pos="1620"/>
        <p:guide pos="2880"/>
      </p:guideLst>
    </p:cSldViewPr>
  </p:slideViewPr>
  <p:outlineViewPr>
    <p:cViewPr>
      <p:scale>
        <a:sx n="33" d="100"/>
        <a:sy n="33" d="100"/>
      </p:scale>
      <p:origin x="0" y="0"/>
    </p:cViewPr>
  </p:outlineViewPr>
  <p:notesTextViewPr>
    <p:cViewPr>
      <p:scale>
        <a:sx n="20" d="100"/>
        <a:sy n="20" d="100"/>
      </p:scale>
      <p:origin x="0" y="0"/>
    </p:cViewPr>
  </p:notesTextViewPr>
  <p:notesViewPr>
    <p:cSldViewPr snapToGrid="0" snapToObjects="1">
      <p:cViewPr varScale="1">
        <p:scale>
          <a:sx n="87" d="100"/>
          <a:sy n="87" d="100"/>
        </p:scale>
        <p:origin x="1128"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https://ncaandt-my.sharepoint.com/personal/sabraddy_ncat_edu/Documents/EV_Chart.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14462387745330282"/>
          <c:y val="0.14270590366972755"/>
          <c:w val="0.79139403081510207"/>
          <c:h val="0.70644967176248363"/>
        </c:manualLayout>
      </c:layout>
      <c:barChart>
        <c:barDir val="col"/>
        <c:grouping val="clustered"/>
        <c:varyColors val="0"/>
        <c:ser>
          <c:idx val="0"/>
          <c:order val="0"/>
          <c:tx>
            <c:strRef>
              <c:f>Sheet1!$A$1</c:f>
              <c:strCache>
                <c:ptCount val="1"/>
                <c:pt idx="0">
                  <c:v>Ev's</c:v>
                </c:pt>
              </c:strCache>
            </c:strRef>
          </c:tx>
          <c:spPr>
            <a:solidFill>
              <a:schemeClr val="accent5">
                <a:tint val="77000"/>
              </a:schemeClr>
            </a:solidFill>
            <a:ln>
              <a:noFill/>
            </a:ln>
            <a:effectLst/>
          </c:spPr>
          <c:invertIfNegative val="0"/>
          <c:dLbls>
            <c:delete val="1"/>
          </c:dLbls>
          <c:val>
            <c:numRef>
              <c:f>Sheet1!$A$2:$A$5</c:f>
              <c:numCache>
                <c:formatCode>General</c:formatCode>
                <c:ptCount val="4"/>
                <c:pt idx="0">
                  <c:v>0</c:v>
                </c:pt>
                <c:pt idx="1">
                  <c:v>0</c:v>
                </c:pt>
                <c:pt idx="2">
                  <c:v>0</c:v>
                </c:pt>
                <c:pt idx="3">
                  <c:v>0</c:v>
                </c:pt>
              </c:numCache>
            </c:numRef>
          </c:val>
          <c:extLst>
            <c:ext xmlns:c16="http://schemas.microsoft.com/office/drawing/2014/chart" uri="{C3380CC4-5D6E-409C-BE32-E72D297353CC}">
              <c16:uniqueId val="{00000000-D7B4-E54E-B040-590F912E8767}"/>
            </c:ext>
          </c:extLst>
        </c:ser>
        <c:ser>
          <c:idx val="1"/>
          <c:order val="1"/>
          <c:tx>
            <c:strRef>
              <c:f>Sheet1!$B$1</c:f>
              <c:strCache>
                <c:ptCount val="1"/>
                <c:pt idx="0">
                  <c:v># of spots (CD9 + EV's)</c:v>
                </c:pt>
              </c:strCache>
            </c:strRef>
          </c:tx>
          <c:spPr>
            <a:solidFill>
              <a:schemeClr val="accent5">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Sheet1!$B$2:$B$5</c:f>
              <c:numCache>
                <c:formatCode>General</c:formatCode>
                <c:ptCount val="4"/>
                <c:pt idx="0">
                  <c:v>95</c:v>
                </c:pt>
                <c:pt idx="1">
                  <c:v>249</c:v>
                </c:pt>
                <c:pt idx="2">
                  <c:v>1017</c:v>
                </c:pt>
                <c:pt idx="3">
                  <c:v>3717</c:v>
                </c:pt>
              </c:numCache>
            </c:numRef>
          </c:val>
          <c:extLst>
            <c:ext xmlns:c16="http://schemas.microsoft.com/office/drawing/2014/chart" uri="{C3380CC4-5D6E-409C-BE32-E72D297353CC}">
              <c16:uniqueId val="{00000001-D7B4-E54E-B040-590F912E8767}"/>
            </c:ext>
          </c:extLst>
        </c:ser>
        <c:dLbls>
          <c:dLblPos val="outEnd"/>
          <c:showLegendKey val="0"/>
          <c:showVal val="1"/>
          <c:showCatName val="0"/>
          <c:showSerName val="0"/>
          <c:showPercent val="0"/>
          <c:showBubbleSize val="0"/>
        </c:dLbls>
        <c:gapWidth val="219"/>
        <c:overlap val="-27"/>
        <c:axId val="1681284095"/>
        <c:axId val="1681286335"/>
      </c:barChart>
      <c:catAx>
        <c:axId val="1681284095"/>
        <c:scaling>
          <c:orientation val="minMax"/>
        </c:scaling>
        <c:delete val="1"/>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sz="2000" dirty="0"/>
                  <a:t>Cell</a:t>
                </a:r>
                <a:r>
                  <a:rPr lang="en-US" sz="2000" baseline="0" dirty="0"/>
                  <a:t> Line</a:t>
                </a:r>
                <a:endParaRPr lang="en-US" sz="2000" dirty="0"/>
              </a:p>
            </c:rich>
          </c:tx>
          <c:layout>
            <c:manualLayout>
              <c:xMode val="edge"/>
              <c:yMode val="edge"/>
              <c:x val="0.43610866924286268"/>
              <c:y val="0.91097937293813946"/>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majorTickMark val="none"/>
        <c:minorTickMark val="none"/>
        <c:tickLblPos val="nextTo"/>
        <c:crossAx val="1681286335"/>
        <c:crosses val="autoZero"/>
        <c:auto val="0"/>
        <c:lblAlgn val="ctr"/>
        <c:lblOffset val="100"/>
        <c:noMultiLvlLbl val="0"/>
      </c:catAx>
      <c:valAx>
        <c:axId val="168128633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sz="2000" dirty="0"/>
                  <a:t>#</a:t>
                </a:r>
                <a:r>
                  <a:rPr lang="en-US" sz="2000" baseline="0" dirty="0"/>
                  <a:t> of EVs (CD9 +EVs)</a:t>
                </a:r>
                <a:endParaRPr lang="en-US" sz="2000" dirty="0"/>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812840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withinLinearReversed" id="25">
  <a:schemeClr val="accent5"/>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0.18396</cdr:x>
      <cdr:y>0.00412</cdr:y>
    </cdr:from>
    <cdr:to>
      <cdr:x>0.87232</cdr:x>
      <cdr:y>0.1195</cdr:y>
    </cdr:to>
    <cdr:sp macro="" textlink="">
      <cdr:nvSpPr>
        <cdr:cNvPr id="2" name="TextBox 1">
          <a:extLst xmlns:a="http://schemas.openxmlformats.org/drawingml/2006/main">
            <a:ext uri="{FF2B5EF4-FFF2-40B4-BE49-F238E27FC236}">
              <a16:creationId xmlns:a16="http://schemas.microsoft.com/office/drawing/2014/main" id="{94A9A921-D0CF-65B7-3538-17BD0E46B083}"/>
            </a:ext>
          </a:extLst>
        </cdr:cNvPr>
        <cdr:cNvSpPr txBox="1"/>
      </cdr:nvSpPr>
      <cdr:spPr>
        <a:xfrm xmlns:a="http://schemas.openxmlformats.org/drawingml/2006/main">
          <a:off x="1126460" y="16087"/>
          <a:ext cx="4215212" cy="45032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kern="1200" dirty="0"/>
            <a:t>Quantification of CD9-Positive EVs </a:t>
          </a:r>
        </a:p>
      </cdr:txBody>
    </cdr:sp>
  </cdr:relSizeAnchor>
  <cdr:relSizeAnchor xmlns:cdr="http://schemas.openxmlformats.org/drawingml/2006/chartDrawing">
    <cdr:from>
      <cdr:x>0.19467</cdr:x>
      <cdr:y>0.85036</cdr:y>
    </cdr:from>
    <cdr:to>
      <cdr:x>0.32916</cdr:x>
      <cdr:y>0.92414</cdr:y>
    </cdr:to>
    <cdr:sp macro="" textlink="">
      <cdr:nvSpPr>
        <cdr:cNvPr id="3" name="TextBox 2">
          <a:extLst xmlns:a="http://schemas.openxmlformats.org/drawingml/2006/main">
            <a:ext uri="{FF2B5EF4-FFF2-40B4-BE49-F238E27FC236}">
              <a16:creationId xmlns:a16="http://schemas.microsoft.com/office/drawing/2014/main" id="{3ABB934E-4A76-B3FF-FB8C-5E1645DDC855}"/>
            </a:ext>
          </a:extLst>
        </cdr:cNvPr>
        <cdr:cNvSpPr txBox="1"/>
      </cdr:nvSpPr>
      <cdr:spPr>
        <a:xfrm xmlns:a="http://schemas.openxmlformats.org/drawingml/2006/main">
          <a:off x="1132028" y="3318984"/>
          <a:ext cx="782062" cy="28795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kern="1200" dirty="0"/>
            <a:t>- Control</a:t>
          </a:r>
        </a:p>
      </cdr:txBody>
    </cdr:sp>
  </cdr:relSizeAnchor>
  <cdr:relSizeAnchor xmlns:cdr="http://schemas.openxmlformats.org/drawingml/2006/chartDrawing">
    <cdr:from>
      <cdr:x>0.42733</cdr:x>
      <cdr:y>0.85036</cdr:y>
    </cdr:from>
    <cdr:to>
      <cdr:x>0.56182</cdr:x>
      <cdr:y>0.92414</cdr:y>
    </cdr:to>
    <cdr:sp macro="" textlink="">
      <cdr:nvSpPr>
        <cdr:cNvPr id="4" name="TextBox 1">
          <a:extLst xmlns:a="http://schemas.openxmlformats.org/drawingml/2006/main">
            <a:ext uri="{FF2B5EF4-FFF2-40B4-BE49-F238E27FC236}">
              <a16:creationId xmlns:a16="http://schemas.microsoft.com/office/drawing/2014/main" id="{C7CF3A84-307D-2F23-3E1E-B17321CF13F0}"/>
            </a:ext>
          </a:extLst>
        </cdr:cNvPr>
        <cdr:cNvSpPr txBox="1"/>
      </cdr:nvSpPr>
      <cdr:spPr>
        <a:xfrm xmlns:a="http://schemas.openxmlformats.org/drawingml/2006/main">
          <a:off x="2484974" y="3318984"/>
          <a:ext cx="782062" cy="28795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kern="1200" dirty="0"/>
            <a:t>A375</a:t>
          </a:r>
          <a:endParaRPr lang="en-US" sz="1100" kern="1200" dirty="0"/>
        </a:p>
      </cdr:txBody>
    </cdr:sp>
  </cdr:relSizeAnchor>
  <cdr:relSizeAnchor xmlns:cdr="http://schemas.openxmlformats.org/drawingml/2006/chartDrawing">
    <cdr:from>
      <cdr:x>0.62546</cdr:x>
      <cdr:y>0.84912</cdr:y>
    </cdr:from>
    <cdr:to>
      <cdr:x>0.75995</cdr:x>
      <cdr:y>0.9229</cdr:y>
    </cdr:to>
    <cdr:sp macro="" textlink="">
      <cdr:nvSpPr>
        <cdr:cNvPr id="5" name="TextBox 1">
          <a:extLst xmlns:a="http://schemas.openxmlformats.org/drawingml/2006/main">
            <a:ext uri="{FF2B5EF4-FFF2-40B4-BE49-F238E27FC236}">
              <a16:creationId xmlns:a16="http://schemas.microsoft.com/office/drawing/2014/main" id="{BFC0FB66-D8EB-785B-3A5D-313BBFF3F9AC}"/>
            </a:ext>
          </a:extLst>
        </cdr:cNvPr>
        <cdr:cNvSpPr txBox="1"/>
      </cdr:nvSpPr>
      <cdr:spPr>
        <a:xfrm xmlns:a="http://schemas.openxmlformats.org/drawingml/2006/main">
          <a:off x="3637073" y="3314139"/>
          <a:ext cx="782062" cy="28795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kern="1200" dirty="0"/>
            <a:t>A431</a:t>
          </a:r>
          <a:endParaRPr lang="en-US" sz="1100" kern="1200" dirty="0"/>
        </a:p>
      </cdr:txBody>
    </cdr:sp>
  </cdr:relSizeAnchor>
  <cdr:relSizeAnchor xmlns:cdr="http://schemas.openxmlformats.org/drawingml/2006/chartDrawing">
    <cdr:from>
      <cdr:x>0.8229</cdr:x>
      <cdr:y>0.8476</cdr:y>
    </cdr:from>
    <cdr:to>
      <cdr:x>0.95739</cdr:x>
      <cdr:y>0.92138</cdr:y>
    </cdr:to>
    <cdr:sp macro="" textlink="">
      <cdr:nvSpPr>
        <cdr:cNvPr id="6" name="TextBox 1">
          <a:extLst xmlns:a="http://schemas.openxmlformats.org/drawingml/2006/main">
            <a:ext uri="{FF2B5EF4-FFF2-40B4-BE49-F238E27FC236}">
              <a16:creationId xmlns:a16="http://schemas.microsoft.com/office/drawing/2014/main" id="{EF40AA3A-C112-B4FB-7957-D79F0A7B9BBE}"/>
            </a:ext>
          </a:extLst>
        </cdr:cNvPr>
        <cdr:cNvSpPr txBox="1"/>
      </cdr:nvSpPr>
      <cdr:spPr>
        <a:xfrm xmlns:a="http://schemas.openxmlformats.org/drawingml/2006/main">
          <a:off x="4785209" y="3308203"/>
          <a:ext cx="782062" cy="28795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kern="1200" dirty="0"/>
            <a:t>A549</a:t>
          </a:r>
          <a:endParaRPr lang="en-US" sz="1100" kern="12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9B5E162-9D79-2943-B0A3-211BF28B7513}" type="datetimeFigureOut">
              <a:rPr lang="en-US" smtClean="0"/>
              <a:t>7/27/26</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22E400-0EC4-CD46-9C72-78BD5E94273C}" type="slidenum">
              <a:rPr lang="en-US" smtClean="0"/>
              <a:t>‹#›</a:t>
            </a:fld>
            <a:endParaRPr lang="en-US" dirty="0"/>
          </a:p>
        </p:txBody>
      </p:sp>
    </p:spTree>
    <p:extLst>
      <p:ext uri="{BB962C8B-B14F-4D97-AF65-F5344CB8AC3E}">
        <p14:creationId xmlns:p14="http://schemas.microsoft.com/office/powerpoint/2010/main" val="2457242784"/>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7T18:33:21.926"/>
    </inkml:context>
    <inkml:brush xml:id="br0">
      <inkml:brushProperty name="width" value="0.2" units="cm"/>
      <inkml:brushProperty name="height" value="0.2" units="cm"/>
      <inkml:brushProperty name="color" value="#048059"/>
    </inkml:brush>
  </inkml:definitions>
  <inkml:trace contextRef="#ctx0" brushRef="#br0">46 137 24575,'29'7'0,"0"2"0,-2 3 0,1 5 0,-1 0 0,3 8 0,0 2 0,-3-2 0,-3-2 0,-7-6 0,-1-2 0,-1-1 0,-1-2 0,0 0 0,0 1 0,0-3 0,-2-1 0,-1-1 0,-2 0 0,-1-1 0,0 0 0,-2-1 0,0-1 0,-1 0 0,0-1 0,-1 0 0,-2-2 0,0-9 0,2-1 0,1-11 0,6 1 0,4-2 0,4-5 0,2-2 0,1-1 0,0 0 0,-2 3 0,-1-1 0,0 3 0,-1 2 0,0 2 0,1 1 0,0 3 0,-1 0 0,-2 1 0,-2 2 0,-2 0 0,-1 3 0,-1 1 0,-1 0 0,-1 1 0,0 0 0,-1 2 0,-2 0 0,1 1 0,-2 1 0,-1 1 0,-1 1 0,-6 9 0,-1-3 0,-6 8 0,3-3 0,-2 1 0,-1 2 0,-1 1 0,-1 1 0,0-1 0,2 1 0,-1-1 0,1-1 0,-1 0 0,1 1 0,0-2 0,0 1 0,1-1 0,1-1 0,-1 1 0,1-2 0,0 1 0,0-2 0,2 0 0,0-1 0,-1 0 0,0 0 0,0 0 0,-1 0 0,0 1 0,-1 0 0,-1 0 0,1 1 0,0 0 0,1 0 0,1 0 0,0-2 0,1 0 0,1-2 0,0-1 0,2 0 0,1-2 0,1-1 0,0 1 0,2 1 0,0 4 0,0 5 0,0 3 0,0 1 0,0 2 0,0 0 0,0 4 0,0 0 0,0 3 0,0 0 0,0 0 0,0 0 0,0-2 0,1-2 0,0 0 0,-1-3 0,1 0 0,-1-1 0,1-1 0,0 0 0,-1 0 0,0 1 0,1 0 0,0-1 0,0 2 0,0 0 0,0 0 0,0-1 0,1-2 0,-2-2 0,1-1 0,1-2 0,-2 0 0,1-1 0,0-1 0,0-1 0,-1 0 0,0 0 0,0 0 0,0-2 0,0 1 0,0-1 0,0-1 0,0-1 0,0-1 0,0-14 0,0 3 0,0-12 0,-2 2 0,1-2 0,1-4 0,-1 0 0,0 2 0,1 1 0,-1 4 0,1-1 0,-1 1 0,0 0 0,0-1 0,0 0 0,0-1 0,-1-1 0,0-2 0,0 1 0,-2-1 0,1-1 0,0 0 0,-1 0 0,2 0 0,-1 0 0,3 2 0,-2 0 0,2 0 0,-1 0 0,0 0 0,1 0 0,0 1 0,0 3 0,0 1 0,0 3 0,0 2 0,0 3 0,0 2 0,-1 2 0,-1 2 0,-1 1 0,-2 0 0,-1 1 0,0 0 0,-2 0 0,0 0 0,-2-2 0,0 0 0,-1-1 0,0-1 0,1 0 0,0 0 0,1-1 0,0 0 0,0-1 0,-1-2 0,0 0 0,0-1 0,-1 0 0,0 0 0,1 0 0,0-2 0,0 1 0,0 0 0,0-1 0,-1 2 0,2 0 0,-2-1 0,1 2 0,0-2 0,-1 1 0,0 1 0,1-2 0,0 3 0,0-1 0,1-1 0,0 0 0,0 0 0,1-1 0,0 1 0,0 0 0,0 0 0,2 0 0,-1 1 0,1 0 0,0 0 0,0 1 0,0 0 0,1 1 0,-2 0 0,2 1 0,1 1 0,0-1 0,1 1 0,-1 1 0,2 1 0,0-1 0,0 1 0,9 0 0,0 2 0,9 3 0,-1 1 0,0 0 0,0 1 0,0 0 0,0 1 0,-1 1 0,-1 0 0,-1 0 0,-1 0 0,-1-1 0,-1 0 0,0 0 0,-1 1 0,0-1 0,1 2 0,0-1 0,-1 0 0,0-1 0,1 1 0,-1-1 0,1 1 0,-1-1 0,1 0 0,-1 0 0,1 0 0,-1 1 0,1 0 0,-1-1 0,0 1 0,0 0 0,0 0 0,1 1 0,-1-1 0,0 0 0,0-1 0,-1 1 0,0-2 0,0 1 0,-1 0 0,1-1 0,-2 0 0,1 1 0,-1-1 0,1 0 0,0 0 0,-1 0 0,0-1 0,-1 0 0,1-1 0,-2-1 0,-1 0 0,2-7 0,-2 0 0,3-6 0,0 2 0,1-3 0,2 0 0,1-1 0,0 0 0,0 1 0,1-1 0,-1 2 0,1 1 0,-1 0 0,0 2 0,0 1 0,1-1 0,0 0 0,-1 1 0,1 0 0,-1 0 0,0 0 0,0 1 0,-1-1 0,1 1 0,0 0 0,0 0 0,1 1 0,2-2 0,0 0 0,2 0 0,0-1 0,0 0 0,-1-1 0,0 1 0,0 0 0,-1 1 0,-1-1 0,1 1 0,0 0 0,-1 1 0,1 0 0,-2 2 0,-2 0 0,-1 1 0,-3 2 0,-1 0 0,-13 10 0,0-2 0,-11 8 0,2-3 0,-4 4 0,-1 0 0,-1 2 0,0-1 0,2 0 0,1 0 0,0 1 0,3-2 0,2-1 0,2 1 0,0-1 0,1 0 0,0 1 0,1 0 0,0-1 0,2-2 0,0-2 0,1 0 0,0 0 0,1-1 0,1-1 0,1-1 0,-1 0 0,1 0 0,-1 0 0,1-1 0,0-1 0,1-1 0,0 0 0,1-1 0,0-1 0,2-1 0,0 0 0,0-1 0,1 2 0,0 2 0,1 3 0,1 2 0,0 1 0,0 0 0,0 1 0,0 0 0,0-2 0,0 0 0,0-1 0,0 0 0,0-1 0,0 1 0,0-1 0,0 0 0,0 0 0,0 0 0,0 0 0,1 0 0,-1 0 0,2 1 0,-2 0 0,1 0 0,-1-1 0,1 0 0,0 0 0,-1-1 0,1 1 0,-1 1 0,1-1 0,0 1 0,-1 0 0,1 1 0,0-1 0,0 1 0,1 1 0,-1 0 0,0 0 0,0 0 0,0 0 0,0 0 0,0 2 0,0-1 0,0 2 0,0 0 0,0 0 0,0-1 0,0 1 0,0-2 0,0-2 0,0 0 0,0-1 0,0-1 0,0 0 0,0 0 0,0 0 0,0-1 0,0 1 0,0 0 0,0 0 0,-1-1 0,0 1 0,0-2 0,1 1 0,-1-2 0,0 1 0,0-1 0,0 0 0,0 1 0,0-1 0,0 1 0,0-1 0,0 1 0,0-1 0,0 0 0,0-1 0,0-1 0,0 1 0,0-1 0,0 1 0,0 0 0,0-1 0,0 0 0,0 0 0,0 0 0,0-12 0,0 3 0,0-14 0,0 3 0,0-4 0,0-13 0,0-5 0,0-1 0,0 2 0,0 9 0,0 2 0,0 1 0,0 1 0,0 0 0,0 0 0,0 0 0,0-1 0,0 1 0,0 2 0,0-1 0,0 3 0,0 3 0,0 2 0,0 3 0,0 0 0,0 0 0,0-1 0,0 0 0,0-2 0,0 0 0,0-1 0,0 1 0,0 2 0,0 3 0,0 4 0,0 3 0,0 14 0,1-6 0,0 10 0,0-11 0,0 1 0,1 0 0,0 0 0,-1 0 0,0 0 0,0-2 0,3 0 0,0-4 0,0 0 0,0-1 0,-1 0 0,1 0 0,0 1 0,0-1 0,2-1 0,-1 1 0,1-1 0,0 0 0,-1 0 0,1-1 0,-1 1 0,-1 0 0,0 1 0,1-1 0,-1 0 0,1 1 0,-1-1 0,1 0 0,-1-1 0,1 1 0,-2 0 0,1 1 0,0 0 0,-1-1 0,1 0 0,0-1 0,1 0 0,0 0 0,-1 0 0,1 0 0,-1 1 0,0-1 0,1 1 0,0-1 0,-1 1 0,1-1 0,0 0 0,1 1 0,0-1 0,0 0 0,0 0 0,0 0 0,0 0 0,-1 0 0,1 0 0,-1 0 0,0 0 0,0 1 0,0 0 0,-1 0 0,0 0 0,0-1 0,-1 1 0,1 1 0,0-1 0,0 1 0,1-1 0,0 0 0,-1 1 0,2-1 0,-1 0 0,0 0 0,1 0 0,0-1 0,0 1 0,1-1 0,-1 1 0,0-1 0,0 1 0,-2 0 0,1 0 0,-2 1 0,1 1 0,-1-1 0,1 0 0,0 0 0,-1 0 0,0 0 0,0 1 0,0-1 0,0 0 0,0 0 0,0 1 0,0-1 0,0-1 0,0 1 0,0 0 0,0 1 0,1-1 0,-1 1 0,0 0 0,0 0 0,0 0 0,0 0 0,0 0 0,0 0 0,0 0 0,-1 1 0,1-1 0,0 1 0,0-1 0,0 0 0,-1 0 0,1 0 0,-1 0 0,1 1 0,0-1 0,-1-1 0,1 1 0,-1 0 0,1-1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7T18:33:37.825"/>
    </inkml:context>
    <inkml:brush xml:id="br0">
      <inkml:brushProperty name="width" value="0.035" units="cm"/>
      <inkml:brushProperty name="height" value="0.035" units="cm"/>
      <inkml:brushProperty name="color" value="#D58207"/>
    </inkml:brush>
  </inkml:definitions>
  <inkml:trace contextRef="#ctx0" brushRef="#br0">1 34 24575,'3'10'0,"3"2"0,3 4 0,6 3 0,0-1 0,4 0 0,1-2 0,-2-4 0,-2-3 0,-3-3 0,0 1 0,-1-2 0,0 0 0,-1-2 0,-1-2 0,-2-1 0,-1 0 0,0 0 0,-2 0 0,1 0 0,0 0 0,0 0 0,-1-1 0,1-1 0,0-1 0,-1 0 0,1-1 0,0 1 0,0-1 0,-1 0 0,0 2 0,0-1 0,0-1 0,0 0 0,1 1 0,-2 0 0,1 0 0,-1-1 0,1 0 0,-1-1 0,1 0 0,0 1 0,-1-1 0,-1 1 0,0 0 0,1 0 0,-2 0 0,1 1 0,0-2 0,0 1 0,1-1 0,0 0 0,0 0 0,0 0 0,0 0 0,0 0 0,0 1 0,0 0 0,1 0 0,-1 0 0,0 1 0,1-1 0,-1 1 0,1 0 0,-1 0 0,1 0 0,0 1 0,-1 0 0,1 1 0,0 0 0,0 0 0,2-1 0,0 1 0,1 1 0,0-1 0,0 0 0,0 1 0,-1-1 0,1 0 0,-2 1 0,1 0 0,0 0 0,-1 0 0,0 1 0,1 1 0,-1 1 0,1 0 0,-2 0 0,0 0 0,0 0 0,-1 1 0,0-1 0,1 1 0,-1 0 0,1 1 0,0-1 0,0 1 0,-1-1 0,1-1 0,-1 1 0,0 0 0,1 0 0,-1 1 0,1 0 0,0-1 0,-1 1 0,0-2 0,0 2 0,1-2 0,-1 2 0,1-1 0,0 0 0,1 1 0,-1-1 0,1 0 0,0 0 0,0 0 0,-1-2 0,1 2 0,0-1 0,0 0 0,-1 0 0,1-1 0,0 1 0,0 0 0,0-1 0,1 0 0,0 0 0,-1-1 0,0 0 0,-1 0 0,1-1 0,0 0 0,0 0 0,0 0 0,1 0 0,0 0 0,-1 0 0,0 0 0,0-1 0,-1 0 0,2-1 0,-1-2 0,1 0 0,0 1 0,-1-1 0,1 0 0,-1-1 0,2 0 0,-1-1 0,0-1 0,2-1 0,-2 1 0,1-1 0,-2 0 0,0 0 0,1 0 0,-1 1 0,2-1 0,-1 1 0,0-1 0,0 0 0,0 2 0,0-1 0,0 2 0,-1 0 0,2 0 0,-1 1 0,1 1 0,0 1 0,-1 0 0,0 0 0,0 2 0,1-1 0,0 1 0,0 0 0,0 0 0,-1 0 0,0 0 0,0 0 0,0 0 0,-1 0 0,0 1 0,0 0 0,0 1 0,-1 0 0,-1 0 0,0 0 0,-1 0 0,1 1 0,0-2 0,-3 0 0,1-1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7T18:34:12.169"/>
    </inkml:context>
    <inkml:brush xml:id="br0">
      <inkml:brushProperty name="width" value="0.1" units="cm"/>
      <inkml:brushProperty name="height" value="0.1" units="cm"/>
      <inkml:brushProperty name="color" value="#463D6A"/>
    </inkml:brush>
  </inkml:definitions>
  <inkml:trace contextRef="#ctx0" brushRef="#br0">654 166 24575,'-17'41'0,"0"1"0,-2 19 0,36-27 0,13-21 0,11-15 0,1-14 0,-4-11 0,-9-8 0,-13 1 0,-9 2 0,-12 1 0,-9 7 0,-7 4 0,-7 5 0,-1 5 0,0 5 0,0 2 0,-3 3 0,-3 7 0,-2 8 0,-3 11 0,-2 12 0,2 5 0,4 3 0,8-1 0,7-3 0,8 0 0,6-5 0,6-2 0,5-7 0,5-5 0,5-9 0,2-6 0,-2-5 0,-1-7 0,-2-6 0,-3-7 0,-3-7 0,-3-3 0,-2-1 0,-7 2 0,-6 6 0,-4 6 0,-5 7 0,-1 5 0,0 8 0,0 10 0,1 13 0,5 8 0,7 5 0,4-1 0,10-5 0,12-8 0,14-11 0,14-11 0,6-17 0,2-18 0,-7-16 0,-10-7 0,-12-2 0,-12 8 0,-8 9 0,-6 7 0,-7 10 0,-10 10 0,-9 4 0,-7 12 0,-4 11 0,1 14 0,3 14 0,9 2 0,11 0 0,9-4 0,8-10 0,8-8 0,11-9 0,9-9 0,8-14 0,4-17 0,-5-13 0,-6-12 0,-8 0 0,-10 5 0,-8 7 0,-9 7 0,-12 8 0,-11 7 0,-8 5 0,-5 9 0,-1 8 0,1 12 0,2 12 0,7 9 0,8 4 0,10-1 0,8-7 0,5-8 0,8-10 0,6-9 0,7-12 0,2-13 0,-1-12 0,-4-12 0,-6-3 0,-5 1 0,-3 3 0,-6 6 0,-6 6 0,-5 6 0,-4 5 0,0 6 0,-1 3 0,2 4 0,2 4 0,0 5 0,1 7 0,1 11 0,0 10 0,2 5 0,4 2 0,4-2 0,3-8 0,8-7 0,5-10 0,8-9 0,4-9 0,-2-10 0,-1-7 0,-6-7 0,-6 1 0,-4 0 0,-4 3 0,-5 3 0,-5 4 0,-3 5 0,-5 4 0,-1 4 0,-1 3 0,-2 2 0,-2 2 0,3 4 0,2 3 0,5 0 0,2 2 0,3-1 0,1 3 0,-1 3 0,3 1 0,1 1 0,0-1 0,3-2 0,2-4 0,4-3 0,4-4 0,3-3 0,0-5 0,-1-7 0,-2-7 0,-2-9 0,-2-4 0,-3-1 0,-2 2 0,-1 4 0,-3 5 0,-2 4 0,-2 4 0,-1 4 0,0 4 0,0 1 0,0 3 0,1 0 0,1 2 0,-1 3 0,1 3 0,-1 5 0,0 4 0,-2 3 0,-1 5 0,1 2 0,0 3 0,2 0 0,3 1 0,2-4 0,4-1 0,5-5 0,5-5 0,8-5 0,2-5 0,1-6 0,-3-5 0,-6-7 0,-4-7 0,-4-5 0,-3-3 0,-3-2 0,-6 1 0,-3 6 0,-2 5 0,-1 8 0,2 4 0,4 4 0,1 4 0,0 8 0,-1 11 0,-1 14 0,1 11 0,1 7 0,4 4 0,3-4 0,6-3 0,6-8 0,6-7 0,3-9 0,0-10 0,-1-8 0,-4-5 0,-4-5 0,-3-10 0,-3-10 0,-4-11 0,-2-7 0,-4-1 0,-5 2 0,-6 5 0,-4 6 0,-3 8 0,3 8 0,5 5 0,3 4 0,4 8 0,0 10 0,0 16 0,1 16 0,2 10 0,3 4 0,7-7 0,9-9 0,7-12 0,6-13 0,0-10 0,-1-13 0,-4-12 0,-5-14 0,-5-13 0,-5-9 0,-6-5 0,-6 3 0,-8 5 0,-5 10 0,-3 11 0,2 10 0,4 8 0,4 7 0,2 9 0,-1 13 0,0 16 0,1 14 0,2 8 0,9-1 0,10-5 0,11-11 0,10-13 0,3-12 0,-3-11 0,-4-9 0,-7-11 0,-6-9 0,-8-11 0,-5-6 0,-11-6 0,-7 3 0,-8 5 0,-4 7 0,2 11 0,3 8 0,6 8 0,3 6 0,1 13 0,2 12 0,1 15 0,1 9 0,5 1 0,6-4 0,9-11 0,10-9 0,8-11 0,2-7 0,0-5 0,-4-8 0,-5-7 0,-6-6 0,-6-6 0,-6-5 0,-4-4 0,-7-4 0,-7-1 0,-6 4 0,-5 4 0,-1 8 0,2 6 0,4 6 0,5 5 0,3 4 0,1 9 0,2 10 0,1 12 0,1 10 0,4 4 0,8-3 0,8-7 0,9-10 0,5-9 0,0-7 0,0-6 0,-5-6 0,-4-7 0,-4-7 0,-5-7 0,-4-5 0,-6-4 0,-2-3 0,-8 2 0,-5 0 0,-5 6 0,-3 7 0,3 7 0,2 6 0,2 4 0,3 2 0,1 3 0,2 6 0,1 6 0,0 9 0,1 4 0,1 4 0,2 1 0,2-1 0,3-3 0,3-5 0,4-5 0,5-3 0,3-5 0,2-1 0,2-4 0,2-1 0,-2-2 0,-2-1 0,-3-2 0,-4 0 0,-3-3 0,-1-2 0,-2-2 0,-1-2 0,-1-2 0,1-2 0,-2 1 0,0-1 0,0 2 0,-3 1 0,1-2 0,-2 0 0,0-1 0,-2 0 0,-1-2 0,-6 0 0,-2 1 0,-3-1 0,1 2 0,3 3 0,1 3 0,5 2 0,4 4 0,9 8 0,0 2 0,5 9 0,-3 6 0,-2 7 0,-3 2 0,-2-1 0,-3-8 0,-1-3 0,-1-3 0,-1-3 0,-2 0 0,-2-1 0,-2-2 0,-1-1 0,-1-1 0,3-2 0,-1-1 0,1-2 0,-1 1 0,-2-1 0,-3 0 0,-5-1 0,-6-2 0,-6 0 0,-9-1 0,-2-2 0,-4-4 0,1-3 0,5-2 0,3-4 0,5-1 0,2-3 0,1-1 0,2-1 0,3 0 0,1-1 0,2 0 0,0 0 0,3-1 0,1 0 0,3 4 0,3 2 0,3 2 0,1-2 0,1-2 0,-1-2 0,2 2 0,1 3 0,0 2 0,2 5 0,-1 2 0,1 1 0,-1 1 0,1 0 0,0 1 0,-1 2 0,1 0 0,-1 1 0,0 2 0,0 0 0,0 2 0,1 2 0,-1 1 0,1 1 0,-1 1 0,0 5 0,1 1 0,0 0 0,0 1 0,1-2 0,0-2 0,0-1 0,0 0 0,0-1 0,0 0 0,1-1 0,0 0 0,0-2 0,1 2 0,0 0 0,0 1 0,1 0 0,0 1 0,1-1 0,-1 0 0,0 0 0,0 0 0,1 1 0,0 0 0,0 0 0,-1-2 0,1 1 0,-1-1 0,1 1 0,-1-2 0,0 0 0,1 0 0,-1-1 0,1 2 0,1 0 0,0 1 0,3 1 0,0 1 0,2-1 0,-1 0 0,1-2 0,-1 0 0,0-1 0,1 0 0,0 0 0,1 0 0,1 1 0,2 1 0,1-1 0,0 0 0,1-1 0,0 0 0,0 0 0,1-1 0,0 0 0,-1-2 0,0-1 0,0-1 0,-1-1 0,0-1 0,0 0 0,3 0 0,2 0 0,2-2 0,2 1 0,-2-2 0,-3 0 0,-2 0 0,0 0 0,-3 0 0,0-2 0,-2 1 0,-2-1 0,-2 0 0,0-1 0,0 1 0,1-2 0,0-1 0,0 0 0,-1-2 0,0 1 0,0-2 0,0 1 0,1 1 0,-1-1 0,0 0 0,-1-1 0,0-1 0,-1 2 0,0 0 0,0 1 0,-1 1 0,-1 0 0,-1 2 0,-1 0 0,0 2 0,-1 2 0,-1-1 0,2 2 0,-1-2 0,1 0 0,0-1 0,1 2 0,0 0 0,0 1 0,1 0 0,-1 1 0,0 3 0,0 3 0,0 5 0,-1 6 0,-1 3 0,0 0 0,-1-2 0,0-3 0,-3-2 0,-1-2 0,-5 1 0,-2-2 0,-4 1 0,-3-2 0,-3-2 0,-2 0 0,-1-1 0,-1-2 0,2-3 0,2 0 0,0-1 0,1 0 0,1 0 0,-1 0 0,-1-1 0,1 0 0,1-1 0,0-1 0,1 1 0,-2-1 0,0 0 0,-3 0 0,0 0 0,-1-1 0,-1 0 0,3 1 0,2-1 0,3 0 0,3 1 0,2-1 0,2 1 0,1 0 0,1 1 0,1-2 0,0 2 0,1-1 0,0 1 0,2 0 0,0 1 0,0 1 0,0-1 0,1 1 0,0 0 0,1 0 0,-1 1 0,1-1 0,0 3 0,-1 0 0,0 0 0,1 1 0,0-1 0,1-1 0,0 0 0,0 0 0,1 0 0,0 0 0,0 0 0,-1 0 0,0 1 0,6-5 0,5-1 0,7-5 0,3 1 0,2-1 0,-2 3 0,-2 1 0,-5 2 0,-3 0 0,-3 2 0,-3 0 0,1 1 0,-1 0 0,0 2 0,0 0 0,1 2 0,-1 1 0,0 1 0,1 2 0,0-1 0,-1 0 0,-1 0 0,0 0 0,-2-1 0,0-1 0,0 0 0,-1 0 0,0-2 0,0 1 0,0-1 0,0 0 0,0 1 0,0-1 0,0 0 0,0-1 0,-1 0 0,0 0 0,-1-2 0,-1 0 0,0 0 0,0 0 0,-1-1 0,1 1 0,0 0 0,-1 0 0,1 0 0,0-1 0,1 0 0,0 0 0,-1 0 0,2 0 0,-1-4 0,2 1 0,0-2 0,0-2 0,0-3 0,0-4 0,0-2 0,0-1 0,0 1 0,0 1 0,0-1 0,0 0 0,0 1 0,0-1 0,0 1 0,0-1 0,0-1 0,0 0 0,0-1 0,0-1 0,-1-1 0,0-1 0,1 0 0,-1 0 0,1 1 0,0 0 0,0 0 0,0 3 0,0 0 0,1 2 0,1 1 0,2-1 0,4-1 0,2 0 0,3-1 0,2 1 0,1 2 0,1 2 0,0 1 0,-1 1 0,-1 1 0,1 1 0,-2 2 0,1 0 0,0 1 0,2-1 0,0-1 0,1 1 0,-1-1 0,0 1 0,-3 1 0,-1-1 0,-3 3 0,-3-1 0,0 1 0,-1 2 0,-2 0 0,-1 2 0,-1 0 0,-2 3 0,-4 2 0,-4 2 0,-4 2 0,-4 2 0,-3-1 0,1 0 0,2-2 0,-1 0 0,4-1 0,-1-1 0,2-1 0,3 0 0,3 1 0,2 0 0,2 2 0,0 3 0,1 1 0,1 2 0,0 0 0,0-1 0,2-3 0,2-3 0,3-1 0,3-1 0,4-2 0,3 0 0,2-2 0,1 0 0,-4-1 0,-4-1 0,-3 0 0,-4 0 0,-2 0 0,-11-4 0,-2-3 0,-12-6 0,4-2 0,1 1 0,4 0 0,5 4 0,3 0 0,1 1 0,2 0 0,1-3 0,1 0 0,0-2 0,1 1 0,2 1 0,3 2 0,1 1 0,-1 2 0,1 4 0,0 0 0,-2 1 0,0 0 0,-2 2 0,0 1 0,-3 2 0,0 3 0,-4 5 0,-2 3 0,2 1 0,-2 0 0,3-2 0,0-1 0,2-2 0,0-3 0,1 0 0,0-1 0,0-1 0,2 1 0,1 0 0,1 1 0,2 0 0,1 0 0,1-1 0,0-1 0,0 0 0,1-1 0,0 0 0,1 0 0,-1-2 0,0 1 0,-1-2 0,1 1 0,-2-2 0,1 0 0,-1 0 0,1 0 0,-1 0 0,2 0 0,0 0 0,1 0 0,-1 0 0,1 0 0,-1 3 0,-1 1 0,0-1 0,-2 3 0,0-1 0,-1 1 0,-1 1 0,0 1 0,-1 0 0,1 2 0,-2 0 0,1 1 0,-2 0 0,0 0 0,-1 1 0,0 1 0,0 1 0,-4 3 0,-3 1 0,-7 2 0,-6-1 0,-7-1 0,-8-2 0,-9-6 0,-6-3 0,-4-13 0,0-11 0,1-10 0,5-12 0,5-4 0,6-3 0,5 0 0,5-2 0,6 1 0,6 2 0,7 1 0,5 5 0,3 8 0,2 6 0,3 10 0,5 7 0,3 4 0,2 6 0,0 5 0,-1 11 0,-2 12 0,-2 11 0,-5 4 0,-3 1 0,-6-6 0,-4-10 0,-1-9 0,1-9 0,1-8 0,2-3 0,0-6 0,0-8 0,-1-10 0,1-10 0,2-3 0,2-5 0,4 0 0,7 3 0,6 4 0,9 8 0,7 6 0,5 7 0,6 5 0,0 5 0,-4 2 0,-5 1 0,-8 0 0,-6 0 0,-5 2 0,-4 0 0,-2-1 0,0 1 0,0-2 0,1 0 0,0 0 0,0 0 0,-1-2 0,1-1 0,1-2 0,2-3 0,2-1 0,2-1 0,0 0 0,0 0 0,-4 0 0,-2 1 0,-3 2 0,-2 1 0,0 0 0,1 0 0,-4 0 0,1 2 0,-3-1 0,0 1 0,-3-2 0,-2 0 0,-4 0 0,-5 0 0,-3 0 0,-3 2 0,-2 3 0,1 1 0,-2 1 0,1 3 0,3 5 0,1 4 0,3 4 0,4 2 0,3 2 0,4 0 0,2 2 0,1-4 0,2-2 0,2-5 0,3-3 0,2-3 0,-1-3 0,0-2 0,-1-1 0,-2 0 0,-1 0 0,-1-1 0,-2 0 0,-2-3 0,-3 1 0,-2-1 0,-3 0 0,0 3 0,-1-1 0,3 2 0,1-1 0,2 2 0,2-1 0,1 3 0,1 0 0,0 0 0,0 0 0,0-1 0,1 0 0,-1 0 0,2 0 0,-1 1 0,2 0 0,1-1 0,-1 0 0,1 0 0,0 0 0,0 0 0,-1-1 0,1 1 0,1-1 0,-2-1 0,2 1 0,-1 0 0,0 0 0,0 0 0,1 0 0,0-1 0,-2 1 0,0-1 0,1 0 0,-2 0 0,1 0 0,0 0 0,0 0 0,1 0 0,0 0 0,0 0 0,0 0 0,0 0 0,1 0 0,-1 0 0,0 0 0,0 0 0,1 0 0,-1 0 0,1 0 0,0 0 0,1-1 0,2 0 0,-1 0 0,-1-2 0,0 0 0,1 0 0,-1 0 0,-1 1 0,0-1 0,1-1 0,0 0 0,0-1 0,0 1 0,0 0 0,-1-1 0,0 0 0,0 0 0,0 0 0,-1-1 0,0 0 0,0 1 0,0 0 0,-1-1 0,-1 0 0,1-1 0,-2 0 0,0 0 0,0-1 0,-1 0 0,0 1 0,0 1 0,0 0 0,0 0 0,0 0 0,-1 0 0,-1 1 0,-2-1 0,-2 0 0,-2-1 0,-2 0 0,-2 0 0,-2 1 0,-3 0 0,-3 2 0,-2 1 0,-2 0 0,0 2 0,0 1 0,2 2 0,2 2 0,3 3 0,1 4 0,2 4 0,0 2 0,0 3 0,1 2 0,0 2 0,3 0 0,4-3 0,3-2 0,2-4 0,0-3 0,2-1 0,3-4 0,2 1 0,4-2 0,0 0 0,1 0 0,0-2 0,-2-2 0,-1-1 0,0 0 0,0-2 0,1-2 0,-2-1 0,3-3 0,-2 0 0,0-1 0,1 1 0,-1 0 0,0 0 0,-1 1 0,1-1 0,0 0 0,1 0 0,0 1 0,-1-1 0,0 0 0,-1 1 0,0 1 0,1 1 0,2 0 0,-1 1 0,0 2 0,1 1 0,0 0 0,1 0 0,-2 0 0,0 0 0,-3 0 0,0-1 0,-1-1 0,-1 0 0,1-2 0,-1-1 0,-1-1 0,1 0 0,-1-1 0,-1-2 0,-1 1 0,-1-1 0,1 1 0,-1-2 0,0 1 0,-1 1 0,-2-2 0,-3 1 0,-2 0 0,-3-2 0,-5-1 0,-4-2 0,-5-2 0,-3 2 0,-2 1 0,0 4 0,-1 3 0,2 2 0,4 2 0,3 3 0,2 3 0,3 4 0,3 5 0,4 0 0,4 3 0,3-2 0,3 2 0,3-2 0,4-2 0,7-4 0,5-2 0,2-4 0,-1-3 0,-6-2 0,-4-3 0,-4-2 0,-3-1 0,-3 0 0,-2 1 0,-3-1 0,-5 1 0,-2 1 0,-2 1 0,-2-1 0,-1 3 0,-1 0 0,2 2 0,-1 1 0,-1 0 0,-1 1 0,-1 0 0,-4 0 0,-2 2 0,-1 1 0,3 4 0,2 3 0,4-1 0,5-1 0,4-2 0,2-3 0,4-1 0,0-3 0,2-2 0,1-1 0,0 0 0,2-4 0,3 0 0,2-2 0,3 0 0,2 2 0,-1 0 0,-1 1 0,0 1 0,0 2 0,-1 1 0,1 2 0,1 0 0,2 0 0,-1 0 0,0 1 0,1 0 0,-3-1 0,0 0 0,0 1 0,-1 0 0,1 0 0,-1 0 0,0 0 0,0 0 0,-1 0 0,-2 1 0,0 1 0,-2 0 0,-1 2 0,-2-1 0,0 0 0,-1 0 0,0 0 0,0-1 0,-1 0 0,-3 1 0,-3-1 0,-4 0 0,-1 0 0,1-1 0,-1-1 0,3 0 0,1 0 0,2-3 0,0 0 0,2-4 0,2 0 0,0 1 0,2-1 0,0 2 0,0 0 0,2 1 0,4-1 0,3 1 0,2-1 0,1 1 0,2 0 0,-2 2 0,-1 0 0,2 0 0,0 1 0,1 1 0,3 0 0,0 2 0,2 0 0,-2 1 0,0 2 0,-4-1 0,-3 1 0,-2 0 0,0 1 0,-2 2 0,1 0 0,-1 0 0,-1 0 0,1-1 0,-2-1 0,2 0 0,-1-2 0,2 1 0,1-1 0,1 2 0,0 0 0,-1 0 0,0 1 0,-2 2 0,-1-1 0,1 0 0,-2-1 0,1 0 0,-1-1 0,0-1 0,-1 0 0,1-1 0,0 0 0,1 0 0,1-1 0,1-1 0,1-2 0,3 0 0,1 0 0,1 0 0,0 0 0,-3 0 0,-2 0 0,-2 0 0,-3 0 0,1-2 0,-2-1 0,0-1 0,0 0 0,0-3 0,0 1 0,-2 0 0,0-1 0,0 1 0,0 0 0,0 0 0,0 0 0,-1 0 0,-2 0 0,0 1 0,-1-2 0,-2 1 0,-1 0 0,0-2 0,-1 2 0,0-1 0,1 0 0,-1 2 0,0 0 0,0 2 0,-1 0 0,-1 0 0,-1 2 0,-4-2 0,0 3 0,0-1 0,2 1 0,4 0 0,3 0 0,2-2 0,2-1 0,-2-1 0,-2-4 0,-2-1 0,-2 1 0,1 0 0,-1 3 0,0 1 0,0 1 0,-3 1 0,2 0 0,-2 1 0,0 1 0,-1 0 0,1 0 0,3 0 0,0 0 0,1 0 0,1 0 0,2 1 0,0 1 0,1 1 0,-1 1 0,0-1 0,1 0 0,1 0 0,1-2 0,13-5 0,0 1 0,11-4 0,-4 4 0,-3 0 0,-2 2 0,-2 0 0,-2 1 0,0 0 0,1 2 0,0 0 0,1 2 0,0 3 0,-2-1 0,1 1 0,-4-2 0,-2-1 0,-4-2 0,-5-1 0,-5 0 0,-3-1 0,-5 0 0,-2 0 0,-1 0 0,0 0 0,1 0 0,2 0 0,0 0 0,1 0 0,1 0 0,1 1 0,-1 2 0,-1 2 0,0 1 0,-2 0 0,1 1 0,2-1 0,3 0 0,4-1 0,2 2 0,3-1 0,-1 1 0,2-1 0,0 0 0,0-2 0,1-1 0,1-3 0,1-1 0,0-1 0,-1-1 0,1-1 0,-2 1 0,-1 0 0,-1-1 0,-2 0 0,-2-1 0,-2 1 0,-3 1 0,-1-1 0,1 3 0,0 0 0,2 0 0,2 1 0,2 1 0,2 1 0,-1 4 0,0 1 0,-1 1 0,0 2 0,0 2 0,-1-1 0,3-1 0,1-2 0,2-1 0,2-4 0,1-2 0,5-9 0,3-1 0,4-7 0,0 3 0,1 1 0,-1 1 0,1 1 0,0 0 0,1 2 0,2-1 0,-2 2 0,1 1 0,-3 1 0,0 2 0,-1 0 0,-1 2 0,1-1 0,-2 2 0,-1-1 0,-1 1 0,-2 0 0,-1 0 0,-1-1 0,-2 0 0,0-3 0,0-2 0,3-4 0,2 0 0,2-1 0,2-2 0,3 2 0,1 0 0,0 4 0,1 2 0,-2 3 0,-1 1 0,-1 0 0,-2 2 0,-1 0 0,-1 3 0,0 2 0,-1 0 0,0 1 0,-1 0 0,-2-1 0,0 0 0,-2-1 0,0 1 0,-1-3 0,0 1 0,1-2 0,5-1 0,3-1 0,6-2 0,5-2 0,1 0 0,1 0 0,-2 1 0,-6 1 0,-2 2 0,-1 2 0,-1 2 0,2 3 0,0 3 0,-3 2 0,-2-3 0,0-1 0,-4-3 0,1 0 0,-4-2 0,1-1 0,-2 0 0,0 0 0,-4 0 0,-3-1 0,-4 2 0,-6 1 0,-8 1 0,-8 2 0,-8 1 0,-3 1 0,0 2 0,1 0 0,4 0 0,6-1 0,9-2 0,8-1 0,5-1 0,3-1 0,1 1 0,-2 1 0,-3 0 0,-3 2 0,-4 0 0,-4 1 0,-1-1 0,0 0 0,1-3 0,5-1 0,3-2 0,5-2 0,2 1 0,2-1 0,2-1 0,-1 0 0,-1 0 0,1 0 0,0 0 0,1 0 0,0 0 0,1 0 0,2 0 0,0 0 0,-1 1 0,2 1 0,-1 1 0,-2 1 0,1-1 0,0 2 0,-1 0 0,0 2 0,0 1 0,0 2 0,2 2 0,0-1 0,-1 1 0,2 1 0,-2 0 0,3 0 0,-1-1 0,1-2 0,1 0 0,0 0 0,3 0 0,1 3 0,2 0 0,-1 0 0,-1-1 0,-1 0 0,-2-2 0,-1 0 0,-1 0 0,-1 0 0,-2 1 0,-1 0 0,-2-2 0,1-1 0,1-2 0,0-1 0,1 0 0,0 0 0,0 0 0,1 1 0,1 0 0,0 0 0,1 0 0,0 0 0,0-1 0,0 2 0,0-1 0,1 1 0,1 0 0,3 2 0,2 0 0,0 0 0,-1-2 0,-1-1 0,-2-1 0,-1 0 0,-2-2 0,0 3 0,0-1 0,0 1 0,0 2 0,-2 0 0,1 0 0,-2-2 0,2-1 0,-1 0 0,2-1 0,0 0 0,0-1 0,0 1 0,0 0 0,0 1 0,1 1 0,0 0 0,3-1 0,3 2 0,5-1 0,2 1 0,0-1 0,-2 0 0,-2-2 0,-4 0 0,-1-1 0,-4 0 0,1-1 0,-2 1 0,-1 1 0,0 0 0,-2 2 0,-1 0 0,-1-1 0,0-2 0,1-1 0,0 0 0,1-1 0,0 0 0,1 0 0,10 3 0,3 0 0,7 4 0,-3-4 0,-6 0 0,-4-5 0,-4 1 0,0-2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7T18:35:16.931"/>
    </inkml:context>
    <inkml:brush xml:id="br0">
      <inkml:brushProperty name="width" value="0.1" units="cm"/>
      <inkml:brushProperty name="height" value="0.1" units="cm"/>
      <inkml:brushProperty name="color" value="#8DD2ED"/>
    </inkml:brush>
  </inkml:definitions>
  <inkml:trace contextRef="#ctx0" brushRef="#br0">153 305 24575,'10'8'0,"1"0"0,0 2 0,1 1 0,1 0 0,1 0 0,1 0 0,0-1 0,-1 1 0,0-1 0,0-1 0,1 1 0,1 0 0,1 1 0,1 0 0,0 0 0,-2-1 0,-1-1 0,-3-1 0,-2-2 0,-2-1 0,0 0 0,0-2 0,-1 1 0,2 0 0,-1 1 0,2 0 0,0 0 0,-1-1 0,-2-1 0,0 0 0,-2-1 0,-1 0 0,-2 1 0,-1-1 0,-1 2 0,0 1 0,-1 2 0,-3 4 0,-1 2 0,-1 0 0,0 0 0,1-5 0,-1 0 0,1-2 0,-1-1 0,1 0 0,-2-2 0,0 0 0,1-1 0,-1-1 0,0 1 0,1 0 0,0-1 0,1-1 0,0 1 0,-1-1 0,1 0 0,-2 0 0,1 0 0,-1 0 0,-1 0 0,0 0 0,1 0 0,-2 0 0,2 0 0,-1 0 0,1 0 0,1 0 0,1 0 0,-2 0 0,0 0 0,1 0 0,-1 0 0,-1 0 0,0 0 0,0 0 0,1 0 0,1 0 0,0 0 0,0 0 0,0 0 0,0 0 0,0 0 0,1 0 0,0 0 0,-1 0 0,1 0 0,0 0 0,0 0 0,0 0 0,1 0 0,-2 0 0,1 0 0,-1 0 0,0 0 0,0 0 0,1 0 0,0 0 0,0 0 0,0 0 0,-1 0 0,0 0 0,-2 0 0,1 1 0,-1 2 0,-1 0 0,1 2 0,0 1 0,-1 0 0,2 1 0,-1 0 0,3-1 0,1 1 0,0-1 0,-2 1 0,2 0 0,-1 1 0,1 1 0,0 1 0,0 2 0,1-1 0,1-3 0,-1 1 0,2-1 0,0 1 0,0 0 0,-1-1 0,2 1 0,-1 0 0,1 0 0,0-1 0,0-1 0,0-1 0,0 1 0,1-1 0,1 2 0,1-2 0,2 1 0,0-1 0,0 1 0,-1-1 0,1 0 0,0-2 0,1 0 0,1 1 0,-1 0 0,2 0 0,-2-1 0,1 1 0,-1-1 0,1 0 0,-1-1 0,2 1 0,-2-1 0,1 0 0,-1 1 0,2 0 0,0 0 0,1 0 0,1 1 0,0-1 0,1 0 0,-1 1 0,0-1 0,0-1 0,1 0 0,1-1 0,-1 1 0,2-1 0,1 0 0,1 0 0,1-1 0,1-1 0,1 0 0,-1 0 0,0 0 0,-1 0 0,-2 0 0,2 0 0,-2 0 0,1 0 0,0 0 0,0-1 0,0-1 0,1-2 0,1-1 0,0 0 0,0-1 0,2 0 0,2-2 0,-1 0 0,0-3 0,-1 0 0,-1 1 0,-2-1 0,-2 0 0,-1 1 0,0 1 0,-2-1 0,2-1 0,-1-2 0,1 0 0,1-2 0,0 0 0,-1 1 0,-1-1 0,0 2 0,-1-1 0,0 0 0,0-1 0,-1 2 0,-1 0 0,-1 0 0,0 1 0,-1-1 0,0-1 0,-1 1 0,0 0 0,-3 2 0,-1 1 0,-1 0 0,-1 0 0,0 0 0,0-2 0,0-1 0,0-1 0,0-3 0,-1 1 0,-1 0 0,-3 1 0,-3 1 0,-3-1 0,0 1 0,-2 1 0,-1 1 0,-1 0 0,-1 2 0,0 3 0,-3 2 0,-2 3 0,0 2 0,2 0 0,1 0 0,6 0 0,4 2 0,5 2 0,1 0 0,2 2 0,0-1 0,0 2 0,0 1 0,2 1 0,1-1 0,4 0 0,2-3 0,2-2 0,0-3 0,-1 0 0,-2 0 0,0 0 0,-2-1 0,-3-2 0,-1-1 0,0-2 0,-1 0 0,-1-1 0,0-1 0,0 0 0,0-1 0,0 0 0,0 1 0,-1 0 0,-1-1 0,0 0 0,-2 0 0,-1 0 0,-1 0 0,0 0 0,0 0 0,1 0 0,0-1 0,1 1 0,0 1 0,1 1 0,0 1 0,0 2 0,2 1 0,0 3 0,1 11 0,2 3 0,1 9 0,4 1 0,2-2 0,1-3 0,1-4 0,-1-4 0,3-2 0,1-1 0,2-1 0,-1-2 0,-3-1 0,0-3 0,-3 0 0,-1-1 0,-1-2 0,-1-1 0,-1-5 0,0-1 0,0-3 0,-1 0 0,-1 0 0,0-1 0,-1-1 0,-1 1 0,-1 1 0,0 0 0,0 0 0,0 0 0,-1 1 0,-2-2 0,-4 2 0,-3 1 0,-4-3 0,-2 1 0,-1-1 0,-1 3 0,-1-1 0,1 0 0,0 2 0,1 0 0,1-1 0,0 1 0,3 2 0,0 0 0,2 0 0,0-1 0,1 2 0,1 0 0,0 0 0,-1 0 0,1-1 0,0 0 0,1 0 0,0 1 0,0-1 0,0 2 0,2 0 0,-2 0 0,0 0 0,-1 2 0,-1 1 0,-2 0 0,0 2 0,-1 0 0,1 0 0,0 0 0,2 1 0,3 1 0,2 2 0,3 2 0,1 0 0,1 1 0,0 0 0,0-1 0,0-1 0,0-1 0,1-1 0,2 0 0,1-2 0,1-1 0,0 0 0,-1-1 0,-2-1 0,-1-2 0,-1-3 0,-1-4 0,-3-1 0,-5-4 0,-4 3 0,-3-1 0,1 4 0,-1 2 0,2 4 0,-1 2 0,1 1 0,1 1 0,0 0 0,0 0 0,2 1 0,1 0 0,1 2 0,2 1 0,1 2 0,2 1 0,1 1 0,0 3 0,1 4 0,1 2 0,1 2 0,0-3 0,2-1 0,1-3 0,3-4 0,2-3 0,-1-3 0,1-1 0,-1-2 0,-3-1 0,-1-1 0,-1-2 0,-2-3 0,0 0 0,0-2 0,0 1 0,-2-1 0,-4 2 0,0 0 0,-3 2 0,0 1 0,1 2 0,0 1 0,0 0 0,0 1 0,0 0 0,-1 1 0,-1 0 0,-1 0 0,-1 0 0,-1 0 0,-1 1 0,0-1 0,-2 3 0,0 2 0,-1 0 0,0 2 0,4 0 0,0 0 0,4-1 0,2 0 0,2 0 0,2-2 0,0 1 0,0 0 0,1-1 0,0 0 0,1 1 0,1-1 0,0-1 0,0 1 0,0-1 0,0 3 0,0-1 0,0 0 0,0 3 0,0-2 0,0 1 0,0 0 0,0 0 0,0 1 0,0 1 0,0-1 0,0 0 0,3 1 0,0-1 0,0-1 0,-1-1 0,1-1 0,0-1 0,1 1 0,-1-1 0,0 1 0,1 0 0,-1 0 0,2 0 0,-2 0 0,2-1 0,-2 0 0,1-1 0,0 0 0,-1 0 0,0-1 0,0 0 0,0-1 0,1 1 0,-1-1 0,0-1 0,1 1 0,-1-1 0,0 0 0,0 0 0,0 0 0,0 0 0,0 0 0,1 0 0,0 0 0,6 0 0,2 1 0,2 2 0,0 1 0,-3 0 0,0 0 0,-1 0 0,0 0 0,0 0 0,-1 1 0,-1-2 0,-1 0 0,-1 0 0,1-1 0,0 0 0,0-1 0,-1 0 0,-1 0 0,1-1 0,-3 2 0,2-1 0,-1 1 0,1-1 0,1 1 0,0 0 0,0-1 0,0 0 0,0 1 0,-1 0 0,-1 0 0,1 0 0,-2 0 0,2 1 0,1 0 0,0 1 0,0-1 0,-2 0 0,1 1 0,-1 0 0,0 0 0,-1 0 0,0 1 0,0-1 0,0 0 0,-1-1 0,1 2 0,-1-2 0,0 2 0,1-1 0,-1 0 0,1 1 0,-1 0 0,0 0 0,0 0 0,0 0 0,-1 0 0,0 0 0,0 0 0,-1-2 0,1 2 0,-1-2 0,0 2 0,0 0 0,0-1 0,0 1 0,0 1 0,0 1 0,0 0 0,0-1 0,0 2 0,0 0 0,0 0 0,0 1 0,-1 0 0,-1 0 0,-2 1 0,-1-1 0,0 0 0,-1-2 0,1-1 0,-1-2 0,1 0 0,-1-2 0,-1 0 0,0 0 0,0-1 0,0 0 0,-1 0 0,0 0 0,-1 0 0,-2 0 0,1-1 0,0 2 0,-1-1 0,0 1 0,-1 0 0,-1 0 0,-1-1 0,0 1 0,-1-1 0,-1 1 0,-1-1 0,1 0 0,0-1 0,1 0 0,1 0 0,3 0 0,0 0 0,2 0 0,1 0 0,1 0 0,0 1 0,1 0 0,-1 0 0,1 0 0,0 2 0,1-1 0,-1 1 0,0 0 0,1 1 0,-1 0 0,0 1 0,0-1 0,1 0 0,0 1 0,0 0 0,2-2 0,-1 1 0,2 0 0,0 0 0,0 0 0,0 0 0,0 0 0,2-1 0,-1 2 0,1-2 0,0 2 0,-1 1 0,1-1 0,0 1 0,0 2 0,0 1 0,0 0 0,2 2 0,-1-1 0,4 1 0,0-1 0,3-1 0,0 0 0,1-1 0,0-1 0,-2-1 0,1-2 0,-1 0 0,2-1 0,1 1 0,0-1 0,1-1 0,2 1 0,2 0 0,2-1 0,2 1 0,2 0 0,1-3 0,1 1 0,0-1 0,0 0 0,1-1 0,-1-2 0,2-4 0,-2-2 0,-1 0 0,-1-1 0,-2 0 0,0-1 0,-1-2 0,-1-2 0,1 0 0,-1-1 0,-2 0 0,2 0 0,-1-5 0,2 0 0,-2 0 0,-1-1 0,-2 1 0,-1 0 0,-1 1 0,-1 0 0,-2 1 0,0 2 0,0 2 0,0 2 0,1 2 0,0 3 0,0 3 0,-1 2 0,0 1 0,0 1 0,-4 3 0,0 1 0,-3 5 0,0 5 0,-1 6 0,0 3 0,-2 1 0,-4 2 0,-5-1 0,-4 0 0,-1 1 0,-2-2 0,0-3 0,-1-2 0,-1-2 0,-3-1 0,-1 1 0,-3 0 0,0 0 0,1-2 0,1-1 0,4-3 0,0-1 0,4-2 0,2-1 0,1-2 0,1-1 0,-1-2 0,0 1 0,1-1 0,2 1 0,3 0 0,0-1 0,1 1 0,-1 1 0,0 0 0,0 1 0,0 0 0,-1-1 0,0 2 0,1-3 0,2 1 0,1 0 0,3-2 0,1 1 0,0 0 0,1 1 0,1 0 0,4 1 0,6 0 0,6 3 0,7-1 0,2 0 0,0-2 0,-2-3 0,-3 0 0,-4-1 0,-1 0 0,-3 0 0,-2-1 0,0-1 0,1-2 0,0-3 0,0-1 0,2-1 0,-1-1 0,0 1 0,1-1 0,-1-2 0,1 0 0,-1-4 0,0 0 0,2-1 0,-3-1 0,-2 2 0,0 2 0,-2-2 0,1 0 0,0-1 0,0 0 0,0 0 0,0-2 0,1-1 0,0-1 0,0-1 0,0 1 0,-1 3 0,-2 1 0,0 4 0,1-1 0,-1 2 0,0 0 0,0 2 0,-1 2 0,0 1 0,0 2 0,0 1 0,0 2 0,1 2 0,-1 0 0,2 0 0,0 0 0,1 0 0,0 2 0,-1 2 0,-2 2 0,-3 3 0,-1 0 0,-2 3 0,-1 2 0,-3 2 0,-4 2 0,-3 2 0,-5-2 0,-2 1 0,0-1 0,-1 0 0,0 0 0,0-1 0,-1 2 0,2-2 0,0 0 0,-1-2 0,1 0 0,-3 1 0,-3 0 0,-3 0 0,-2 0 0,2-1 0,0-3 0,4-2 0,4-2 0,4-2 0,3-1 0,2-2 0,1 0 0,0 1 0,1-2 0,0 1 0,-1 0 0,-1-1 0,-1 2 0,1-2 0,3 1 0,2-2 0,1 1 0,3-1 0,7 0 0,14-1 0,12-2 0,24-9 0,-24 3 0,-1-2 0,26-10 0,-9-1 0,-21 4 0,-6 0 0,-5 1 0,-3-2 0,1 1 0,-1-2 0,-2 0 0,0-2 0,-1 1 0,-1 0 0,-1 4 0,-1 0 0,-1 0 0,1-3 0,1-4 0,0-2 0,0 0 0,0 3 0,-2 3 0,-1 2 0,-3 1 0,-1 1 0,0 4 0,-1 3 0,1 3 0,0 3 0,1 2 0,-1 2 0,0 8 0,-1 9 0,0 9 0,0 10 0,0 2 0,-2 1 0,-3-4 0,-5-3 0,-4-4 0,-2-4 0,0-4 0,-1 0 0,-3-3 0,-4 1 0,-4-2 0,-8-2 0,-5-1 0,-9-3 0,-4-3 0,-3-4 0,-2-3 0,7-4 0,5-3 0,8-5 0,11-2 0,7-1 0,7 1 0,5 3 0,3 3 0,2 0 0,1 2 0,0-1 0,2-1 0,0 1 0,1-1 0,0 1 0,0 0 0,0-2 0,0 0 0,5-3 0,7-3 0,10-3 0,13-3 0,9 0 0,6 3 0,2 6 0,-2 4 0,-3 3 0,-9 3 0,-7 0 0,-8 0 0,-7 1 0,-3 1 0,-5 2 0,-2 4 0,-3 3 0,-2 4 0,-5 6 0,-7 0 0,-8 3 0,-8-4 0,-5-2 0,-6-7 0,-2-4 0,1-4 0,2-5 0,6-4 0,8-2 0,4-5 0,7 2 0,5 1 0,3 4 0,4 2 0,0 0 0,5-1 0,8-1 0,9 2 0,4 1 0,0 2 0,-4 0 0,-6 3 0,-5 4 0,-6 4 0,-3 5 0,-4 2 0,-3-1 0,-4-2 0,-4-5 0,-2-3 0,1-3 0,1-2 0,2-3 0,2-4 0,2-4 0,4-3 0,1-1 0,2-1 0,8-1 0,7 0 0,7 2 0,8 2 0,-1 6 0,-1 3 0,-3 2 0,-5 3 0,-3 2 0,-5 3 0,-4 1 0,-2 0 0,-3-1 0,-2 0 0,-1-1 0,-3 0 0,-2 0 0,-3-2 0,-1-3 0,1 0 0,1-3 0,2-5 0,0-4 0,2-3 0,1 0 0,1 3 0,1 4 0,0 2 0,-1 2 0,-1 1 0,-2-1 0,-1 0 0,-4 0 0,-2 0 0,-2-1 0,-3 1 0,0 0 0,-3 3 0,-1-1 0,-3 1 0,2 0 0,-1 0 0,2 0 0,3 0 0,1 0 0,3 0 0,1 0 0,0 0 0,1 0 0,-1 0 0,2 0 0,0 0 0,-2 0 0,0 0 0,-1 0 0,-2 1 0,1 0 0,0 1 0,2 1 0,2 1 0,1 0 0,1 2 0,2 0 0,1 0 0,0 2 0,2 0 0,2 0 0,1 2 0,0 0 0,0 2 0,1 1 0,6 1 0,6 0 0,8-1 0,7-1 0,4-4 0,2-3 0,-1-4 0,-4-1 0,-7-3 0,-6-2 0,-5-3 0,-4 1 0,-4 1 0,-1-2 0,-2 0 0,-3 0 0,-3-2 0,-6 2 0,-5-1 0,-3 3 0,-1 0 0,2 2 0,2 2 0,1 1 0,2 1 0,1 0 0,2 0 0,1 0 0,3 0 0,2 2 0,2 0 0,3 1 0,-1 0 0,1 1 0,0-2 0,0 2 0,-1 1 0,3 1 0,2 1 0,5-1 0,4 0 0,5-2 0,6-1 0,4-1 0,4-2 0,-1-1 0,-4-3 0,-4-2 0,-3-4 0,-4-2 0,0-2 0,-4 0 0,-1-1 0,0 0 0,-1-2 0,2 0 0,1 0 0,-2 1 0,2-1 0,-1 0 0,0 1 0,-1 0 0,-1 1 0,-1 0 0,-1-1 0,0 0 0,1 1 0,-1 1 0,-1 4 0,-3 0 0,0 1 0,-1-1 0,1-3 0,-1-1 0,0-2 0,-1-3 0,-1-1 0,-1-2 0,0-2 0,0-3 0,0 0 0,0 1 0,-1 4 0,0 5 0,0 3 0,1 5 0,2 7 0,1 7 0,4 8 0,1 17 0,1 10 0,-2 5 0,-3 0 0,-2-8 0,-2-3 0,0-1 0,0-1 0,0-4 0,0-1 0,-2-2 0,-1-5 0,-2-1 0,2-4 0,0 0 0,1-1 0,2-1 0,0-3 0,0-2 0,0-3 0,0-5 0,0-7 0,0-7 0,2-9 0,0-6 0,0-6 0,0-2 0,-2 0 0,0 2 0,-3 5 0,-2 4 0,-3 2 0,-3 4 0,0 2 0,0 3 0,1 4 0,2 4 0,2 4 0,3 2 0,0 4 0,0 3 0,0 9 0,-3 6 0,-2 7 0,0 0 0,3-3 0,2-4 0,2-5 0,1-2 0,0-2 0,1-1 0,5 1 0,2 0 0,4 0 0,0-1 0,-2-3 0,-2-2 0,-2-3 0,-1-2 0,0-4 0,1-5 0,0-9 0,2-9 0,0-4 0,1-3 0,-1 2 0,-2 4 0,-4 3 0,-1 1 0,-1-1 0,0 2 0,0-1 0,0 1 0,0 1 0,0 1 0,-1 1 0,-3 0 0,0 1 0,-4 0 0,3 2 0,-1 0 0,1 3 0,0 2 0,3 2 0,1 4 0,2 2 0,2 4 0,4 7 0,3 4 0,1 7 0,0 3 0,-1 3 0,-3 2 0,-2 3 0,0 3 0,-4-1 0,0 0 0,0-2 0,-1-1 0,1 0 0,0 0 0,2-2 0,1-3 0,0-3 0,0-4 0,0-1 0,-1-3 0,1-3 0,-1-2 0,0-5 0,0-6 0,-1-7 0,1-6 0,1-9 0,0-3 0,-1-4 0,-1 1 0,-1 0 0,-1 2 0,0 2 0,0 4 0,-1 4 0,-1 0 0,-1 4 0,0 3 0,0 1 0,2 2 0,0 1 0,1 1 0,0 0 0,0 1 0,0 1 0,3 0 0,5 1 0,4 2 0,2 1 0,1 1 0,-1 0 0,-2 1 0,1 5 0,0 3 0,0 5 0,-2 2 0,0 1 0,-3-2 0,0 0 0,0 0 0,-1 2 0,-1 2 0,-1 0 0,0 1 0,-4-2 0,1 1 0,-2-1 0,0-1 0,0 1 0,0 0 0,0-3 0,-1-2 0,0-2 0,-2-3 0,2-1 0,0-3 0,1-3 0,1-6 0,1-5 0,2-12 0,2-5 0,-1-2 0,-2 2 0,-2 6 0,0 3 0,-1 2 0,0 2 0,0 2 0,0 2 0,0 3 0,0 0 0,0 2 0,0 0 0,0-1 0,0 2 0,0 0 0,0 1 0,2 2 0,1 3 0,0 6 0,2 8 0,0 7 0,0 5 0,-1 1 0,-1-1 0,-3-4 0,0-4 0,0-3 0,0-3 0,0-1 0,0-2 0,0-2 0,-1-3 0,0-4 0,0-10 0,1-6 0,0-11 0,0-3 0,-1 0 0,-1 1 0,0 2 0,-1 3 0,0 3 0,-2 0 0,0 3 0,-1 0 0,0 2 0,1 1 0,0 4 0,2 2 0,0 1 0,-1 1 0,1 0 0,0 0 0,-2 1 0,1 1 0,0 0 0,0 1 0,-3 1 0,-1 0 0,-2 1 0,-4 0 0,1 0 0,-2 0 0,1 0 0,1 2 0,2 3 0,1 5 0,1 2 0,3 4 0,1 2 0,2 2 0,1 1 0,2-1 0,1-2 0,4-3 0,5-4 0,2-5 0,2-2 0,-1-3 0,-1-2 0,-3-4 0,-1-5 0,-3-4 0,-3-6 0,-2-4 0,-8-3 0,-8-1 0,-5 3 0,-4 3 0,1 8 0,3 4 0,2 6 0,4 3 0,4 1 0,3 0 0,2 3 0,4 2 0,-1 3 0,3 5 0,0 1 0,2 2 0,5 0 0,8-1 0,6-4 0,3-3 0,0-5 0,-7-1 0,-4-4 0,-6-3 0,-4-6 0,-1-7 0,-4-3 0,-4 0 0,-4 1 0,-4 3 0,-1 4 0,-1 3 0,-1 5 0,-1 2 0,1 1 0,2 2 0,4 0 0,4 1 0,2 2 0,4 1 0,0 3 0,1 4 0,1 3 0,7 3 0,7 0 0,9-1 0,8-4 0,1-5 0,-1-3 0,-5-3 0,-7-4 0,-6-5 0,-5-5 0,-5-8 0,-2-5 0,-2-3 0,0 1 0,-3 1 0,-3 4 0,-3 4 0,-4 3 0,-2 5 0,1 4 0,1 3 0,2 3 0,1 1 0,1 1 0,2 1 0,1 4 0,1 5 0,2 4 0,1 4 0,0 2 0,1 0 0,2-1 0,3-6 0,4-3 0,3-4 0,0-3 0,-1-3 0,-4-1 0,-3-2 0,-1-4 0,-2-4 0,0-5 0,-4-3 0,-5 0 0,-6 0 0,-7 3 0,-3 3 0,-3 3 0,1 4 0,2 3 0,3 2 0,3 0 0,5 0 0,3 3 0,4 1 0,4 2 0,2 0 0,1 1 0,0 1 0,5 0 0,5 0 0,7-2 0,3-2 0,0-3 0,-4-4 0,-5-3 0,-3-5 0,-4-4 0,-2 0 0,-4-2 0,-6 1 0,-7-1 0,-7 2 0,-5 2 0,-4 2 0,0 6 0,1 1 0,3 3 0,4 1 0,6 1 0,7 1 0,2 3 0,4 3 0,2 4 0,0 5 0,1 4 0,2 2 0,3 0 0,5-2 0,6-6 0,2-4 0,-1-5 0,-5-4 0,-3-4 0,-5-1 0,-2-5 0,-3-2 0,-4-4 0,-6 1 0,-6 2 0,-2 4 0,0 4 0,1 2 0,3 1 0,4 3 0,2 3 0,2 5 0,3 2 0,2-2 0,1 0 0,2-1 0,0-2 0,1 0 0,3 0 0,3-4 0,1-1 0,0-2 0,-2-1 0,-4-3 0,-1-2 0,-7-3 0,-7 0 0,-8 1 0,-10 0 0,-2 3 0,1 2 0,3 1 0,4 2 0,5 3 0,3 4 0,3 5 0,2 3 0,5-1 0,3-1 0,3-3 0,0-2 0,2-2 0,3-2 0,6-2 0,5-2 0,4-2 0,0-4 0,-2-2 0,-4-4 0,-2-2 0,-4-2 0,-2 1 0,-2-1 0,-3 0 0,-2 1 0,-4 2 0,-3 0 0,-2 4 0,2 1 0,0 3 0,3 3 0,2 2 0,2 2 0,2 4 0,0 2 0,4 4 0,8 1 0,12 0 0,10-3 0,5-5 0,0-5 0,-6-1 0,-9-1 0,-8-4 0,-7-5 0,-6-4 0,-1-1 0,-4 0 0,-3 1 0,-3 4 0,-3 4 0,-2 2 0,0 4 0,2 1 0,1 3 0,3 6 0,2 5 0,2 3 0,1 1 0,2-2 0,1-2 0,5-2 0,6-2 0,8-1 0,6-4 0,3-2 0,0-3 0,-5-4 0,-6-2 0,-4-5 0,-6-2 0,-3-1 0,-5-1 0,-5-1 0,-11 1 0,-8 2 0,-8 4 0,-3 4 0,0 2 0,3 6 0,2 5 0,7 5 0,4 6 0,8 0 0,4-2 0,3-2 0,3-4 0,2-2 0,4-1 0,7-1 0,7-1 0,5-4 0,-2-1 0,-2-2 0,-6-1 0,-3-4 0,-4-5 0,-2-6 0,-3-2 0,-2 0 0,-1 0 0,-2 3 0,-4 2 0,-4 6 0,-3 2 0,1 3 0,0 3 0,4 3 0,2 4 0,3 5 0,2 4 0,1 4 0,3 3 0,8-1 0,7-3 0,9-4 0,5-6 0,1-4 0,-2-4 0,-5-4 0,-5-5 0,-4-4 0,-5-5 0,-4-2 0,-4 0 0,0-1 0,-6 4 0,-1 4 0,-3 5 0,-3 3 0,-1 2 0,1 5 0,1 4 0,1 7 0,2 7 0,2 0 0,4 0 0,1-4 0,7-1 0,9-4 0,8-3 0,5-4 0,0-4 0,-5-3 0,-6-5 0,-7-5 0,-6-8 0,-3-5 0,-8 0 0,-7 0 0,-6 5 0,-1 7 0,3 6 0,2 3 0,3 3 0,-1 5 0,-1 7 0,1 6 0,1 4 0,5-2 0,2-4 0,2-4 0,4-2 0,4-4 0,7-2 0,7-3 0,3-1 0,1 0 0,-4-1 0,-5-3 0,-4-4 0,-6-6 0,-3-2 0,-1 0 0,-2 0 0,-3 4 0,-2 3 0,-2 4 0,-1 4 0,1 1 0,-1 3 0,0 8 0,-1 10 0,-1 5 0,3 2 0,3-3 0,4-6 0,1-5 0,3-5 0,5-4 0,6-2 0,3-3 0,0-6 0,-4-5 0,-4-5 0,-3-7 0,-3 1 0,-5 0 0,-6 4 0,-5 6 0,-3 4 0,-2 5 0,0 2 0,2 6 0,2 3 0,3 5 0,4 5 0,3 1 0,2-1 0,0-1 0,2-1 0,0-4 0,0-2 0,1-3 0,1-2 0,1-2 0,1-1 0,-1-2 0,-1-3 0,-1-4 0,-2-4 0,-5-5 0,-7-3 0,-5 0 0,-4 1 0,-2 2 0,0 0 0,-2 1 0,-2-1 0,1 2 0,2 0 0,2 2 0,5 1 0,2 0 0,3 3 0,2 1 0,1 1 0,2 2 0,0 0 0,0-1 0,0 1 0,0 0 0,1-1 0,0 2 0,0-2 0,1 2 0,2-1 0,-1 1 0,1-1 0,1 1 0,1 1 0,4 0 0,10 1 0,6 1 0,6 0 0,1 0 0,-3 0 0,-5 0 0,-5 0 0,-5 0 0,-3 2 0,-3 0 0,-1 0 0,-4 0 0,-4 0 0,-2 2 0,-3 1 0,1 2 0,3 0 0,1 0 0,2-1 0,4 1 0,0-1 0,1-1 0,1 1 0,0 1 0,2 4 0,3 2 0,6 3 0,3 3 0,4 0 0,1-2 0,-2-1 0,1-1 0,1-2 0,-1-1 0,3 0 0,0-2 0,-1 0 0,1 1 0,-2-2 0,1 2 0,0-2 0,-1 0 0,2-1 0,2-1 0,2-3 0,1-1 0,0-3 0,-1-5 0,-2-4 0,-1-4 0,-4-3 0,-4 3 0,-2 0 0,-3 2 0,-1 2 0,-1 0 0,0 0 0,-2 1 0,0-1 0,1 1 0,-1 1 0,1 0 0,1 2 0,1 1 0,0 1 0,0 2 0,2 0 0,-1 1 0,3 0 0,0 2 0,1 1 0,1 2 0,-1 2 0,-2 0 0,0 0 0,-1 0 0,-2 0 0,1 2 0,-2 1 0,0 0 0,-1 2 0,0 1 0,-2 2 0,-1 1 0,0 0 0,-1 0 0,-1-2 0,-1 0 0,-3-2 0,-3-3 0,-4-2 0,-4-3 0,-3-2 0,0-3 0,1-4 0,3-3 0,6-3 0,3 0 0,2 1 0,2-1 0,0 1 0,2 2 0,4 0 0,2 4 0,2 2 0,1 1 0,-1 1 0,1 1 0,-1 2 0,-1 6 0,0 6 0,-1 3 0,-3 2 0,-3 1 0,-1-2 0,-1-3 0,-2-4 0,-3-2 0,-2-3 0,-2-2 0,-1-2 0,1-3 0,-1 0 0,2 0 0,2 0 0,1-3 0,3 0 0,0-2 0,1 0 0,1 2 0,0 0 0,3 1 0,0 1 0,1 1 0,0 0 0,-1 2 0,0 2 0,-1 4 0,-2 5 0,0 1 0,0 1 0,0-1 0,0-3 0,0-1 0,-2-4 0,-2-1 0,0-4 0,0-4 0,0-5 0,1-4 0,2-3 0,0-2 0,2 3 0,3 2 0,3 2 0,4 4 0,2 1 0,0 4 0,-3 1 0,-1 2 0,-1 4 0,-3 4 0,0 5 0,-4 4 0,-1 0 0,-3 1 0,-5-1 0,-3 1 0,-6-1 0,0-2 0,-1-4 0,1-2 0,0-4 0,2-2 0,2-3 0,2-2 0,3-1 0,2-3 0,2 0 0,3-2 0,0 2 0,2-1 0,-1 3 0,3 1 0,1 3 0,0 5 0,1 5 0,-1 9 0,-2 0 0,-2 1 0,-2-5 0,-4-5 0,-3-2 0,-3-3 0,1-2 0,0-2 0,3-2 0,1-2 0,3-3 0,3-4 0,0-4 0,2-2 0,4-2 0,5 0 0,3 3 0,2 3 0,-1 5 0,-2 3 0,0 1 0,-1 3 0,-1 3 0,-1 6 0,-1 5 0,-3 0 0,-1-1 0,-3-1 0,-3 2 0,-4-3 0,-3 1 0,-3-1 0,-3-3 0,1-2 0,1-3 0,1-4 0,1 0 0,1-3 0,3-4 0,3-4 0,2-3 0,1-1 0,1 2 0,0 1 0,2 3 0,2 3 0,4 2 0,3 2 0,-1 1 0,-1 2 0,-1 5 0,-3 4 0,-3 5 0,-2 3 0,-2 2 0,-3-1 0,-6 0 0,-5-3 0,-4-2 0,0-5 0,1-4 0,-1-3 0,1-3 0,2-6 0,4-3 0,5-2 0,2-1 0,4 3 0,1 0 0,1 3 0,1 1 0,2 2 0,2 1 0,3 2 0,-1 1 0,0 3 0,-2 5 0,-2 3 0,-2 2 0,-1 2 0,-2-2 0,-3 1 0,-5-1 0,-5-1 0,-5-3 0,-1-3 0,-3-3 0,1-2 0,2-5 0,4-3 0,5-2 0,4-2 0,3 1 0,3 2 0,1 0 0,1 0 0,0 2 0,1 1 0,2 2 0,2 2 0,1-1 0,1 2 0,-1 2 0,0 3 0,-1 3 0,-3 4 0,0-2 0,-3-2 0,-3-2 0,-3 1 0,-6-1 0,-6-1 0,-4-3 0,-3-1 0,-3-3 0,2-2 0,3-3 0,5-3 0,5-4 0,3-2 0,4-1 0,2 0 0,3 0 0,1 3 0,1 2 0,0 4 0,3 3 0,2 5 0,2 6 0,2 4 0,-3 10 0,-3 2 0,-1-2 0,-2-5 0,-4-7 0,-3-1 0,-6-2 0,-7-1 0,-2-3 0,-1-2 0,1-5 0,3-3 0,4-5 0,4-3 0,4-3 0,2 1 0,2 1 0,2 4 0,0 3 0,1 4 0,0 1 0,2 3 0,1 2 0,0 2 0,-1 3 0,-1 1 0,1 4 0,-2 1 0,-3 2 0,-5-1 0,-5 0 0,-6-4 0,-2-2 0,-3-3 0,0-6 0,3-5 0,3-8 0,4-6 0,4 1 0,4 0 0,1 2 0,4 1 0,0 4 0,2 0 0,1 4 0,4 1 0,6 3 0,3 3 0,-1 2 0,-3 1 0,-2 0 0,-4 0 0,-2 2 0,-1 1 0,-1 0 0,-1 3 0,-2-1 0,-4-1 0,-4 0 0,-3-1 0,-1-2 0,1 0 0,4-2 0,1-4 0,2-4 0,2-5 0,1-2 0,2-3 0,1 1 0,0-1 0,1 3 0,2 0 0,2 5 0,2 5 0,0 2 0,1 3 0,2 1 0,0 0 0,-1 1 0,-1 1 0,-2 2 0,-2 3 0,-1 2 0,-3 1 0,0 3 0,-2-2 0,-1 1 0,-2-3 0,-1-4 0,0-2 0,-1-3 0,0-2 0,1-4 0,0-4 0,2-4 0,2-1 0,1-1 0,1 2 0,2 0 0,2 3 0,5 0 0,5 2 0,4 2 0,1 3 0,0 3 0,-1 1 0,-3 1 0,-3 1 0,-4 4 0,0 2 0,-3 3 0,0 2 0,-3 0 0,-1-2 0,-1-2 0,0-2 0,0-3 0,-2-11 0,2-4 0,-1-9 0,0-2 0,3 0 0,3 1 0,6 5 0,5 7 0,2 4 0,1 2 0,2 3 0,-2 0 0,0 0 0,-3 3 0,-3 2 0,-2 5 0,-3 4 0,-2 1 0,-2 0 0,-2-1 0,-1-4 0,-1-1 0,-1-3 0,-1-3 0,1-3 0,0-4 0,0-4 0,0-2 0,3-4 0,3-2 0,6-2 0,3 1 0,3 2 0,-3 6 0,-1 4 0,-2 2 0,-1 3 0,-1 1 0,0 6 0,-1 4 0,-1 5 0,-4 1 0,-1-3 0,-1-3 0,-2-3 0,-1-2 0,-4-6 0,-3-7 0,-3-9 0,-1-8 0,4-4 0,3 3 0,4 3 0,0 5 0,4 3 0,4 2 0,6 1 0,5 3 0,3 4 0,-3 2 0,-2 2 0,-3 0 0,-3 1 0,-2 4 0,-3 3 0,-3 3 0,-2 1 0,-3 0 0,-7-3 0,-2-2 0,-3-3 0,0-5 0,3-6 0,2-6 0,3-5 0,3 0 0,2 1 0,1 1 0,1 2 0,3-1 0,2 2 0,1 2 0,1 4 0,1 3 0,1 2 0,-1 2 0,1 0 0,0 2 0,-2 5 0,-2 4 0,-2 2 0,-1 1 0,-1-3 0,-3-3 0,-2-2 0,-5-4 0,-4-4 0,-3-6 0,1-9 0,0-12 0,5-12 0,4-4 0,4-1 0,3 6 0,5 10 0,4 10 0,6 8 0,5 6 0,3 4 0,1 3 0,-3 5 0,-4 4 0,-5 3 0,-5 2 0,-4 1 0,-5 3 0,-9 1 0,-8 0 0,-7 1 0,-3-5 0,3-3 0,4-7 0,3-2 0,4-5 0,3-2 0,2-5 0,2-1 0,2-3 0,3 2 0,1 1 0,1 3 0,1 2 0,0 3 0,-1 5 0,-2 0 0,0 1 0,1-3 0,-1-1 0,-3 2 0,-1-1 0,-2 0 0,2-1 0,0 0 0,2-1 0,0 0 0,-1 0 0,0 0 0,0 0 0,-1 0 0,0 0 0,0 0 0,-1 0 0,0 0 0,1 0 0,1 0 0,0 2 0,1-2 0,-1 1 0,4-1 0,-1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7T18:35:25.301"/>
    </inkml:context>
    <inkml:brush xml:id="br0">
      <inkml:brushProperty name="width" value="0.35" units="cm"/>
      <inkml:brushProperty name="height" value="0.35" units="cm"/>
      <inkml:brushProperty name="color" value="#FF2555"/>
    </inkml:brush>
  </inkml:definitions>
  <inkml:trace contextRef="#ctx0" brushRef="#br0">266 83 24575,'-41'-9'0,"1"2"0,12 2 0,5 3 0,8 0 0,7 3 0,-1 7 0,4 1 0,-5 7 0,3-2 0,1 1 0,1-2 0,4-1 0,0-1 0,1 0 0,0 2 0,0 3 0,0 6 0,0 6 0,0 9 0,0 1 0,0 0 0,2-6 0,2-4 0,3-5 0,3-4 0,2-2 0,2-2 0,0 0 0,1-3 0,2-2 0,2-4 0,0-3 0,3-1 0,-1-2 0,1 0 0,0 0 0,-1 0 0,-2 0 0,-1-2 0,-1-2 0,-2-3 0,0-3 0,-1-1 0,0-2 0,-2-1 0,-2 0 0,-3 2 0,-3 2 0,-2 2 0,-2-2 0,0 1 0,1-2 0,1 0 0,1-1 0,1-1 0,-1-1 0,1 1 0,-2 0 0,0 0 0,-2-2 0,0 0 0,0 0 0,0 0 0,0-2 0,0-3 0,0 1 0,0 0 0,0 4 0,0 4 0,0 1 0,0 3 0,0-4 0,-1 2 0,-2-2 0,-1 3 0,-3 0 0,0 0 0,-2 1 0,0-1 0,0 1 0,-1 2 0,-1 0 0,1 2 0,-1 1 0,-2 2 0,0 0 0,0 0 0,0 0 0,0 0 0,0 0 0,-2 0 0,0 0 0,0 0 0,0 0 0,-1 0 0,-2 0 0,1 0 0,0 0 0,1 1 0,1 1 0,0 2 0,0 0 0,2-1 0,2 3 0,0-1 0,1 4 0,2 1 0,-1 1 0,2 0 0,2-2 0,0 0 0,1 0 0,1-1 0,-1 1 0,2 0 0,0-1 0,2 2 0,-1-2 0,1 3 0,0-1 0,-1 3 0,-2-1 0,1 3 0,0-1 0,1 1 0,-1 0 0,0 0 0,0 0 0,2 2 0,0 1 0,0-1 0,0-1 0,0-1 0,0 0 0,0-1 0,2 0 0,1-2 0,3-3 0,1 0 0,0 1 0,1-1 0,1 0 0,1-1 0,1 0 0,1-2 0,1 1 0,1 1 0,1 0 0,0-1 0,-2-2 0,-1-1 0,1-1 0,0-1 0,2 0 0,0-2 0,0 0 0,0 0 0,0 0 0,-2 0 0,-1 0 0,-1 0 0,-1 0 0,0 0 0,0-2 0,1-1 0,2-3 0,0 0 0,2 1 0,-1-1 0,1 0 0,-2 0 0,0 0 0,0 0 0,-2 3 0,2-2 0,-2 1 0,-2-2 0,0-1 0,-1 0 0,-1 0 0,1 1 0,-1-1 0,0 0 0,-1 0 0,1-1 0,0-1 0,1 0 0,-1-2 0,-1-1 0,-1 3 0,-1-2 0,1 2 0,-2-1 0,-1 0 0,0 0 0,-2-1 0,0 0 0,0 0 0,0-2 0,0 0 0,0-2 0,0 0 0,0 0 0,0 0 0,0 2 0,0 0 0,0 0 0,0 1 0,0-1 0,-2 0 0,-1 1 0,-1 0 0,-1 0 0,-1 0 0,-1 1 0,0 0 0,-1 2 0,0-1 0,-1 2 0,1 0 0,-1 3 0,1 0 0,0 1 0,-1-2 0,-1 0 0,0 0 0,0 2 0,1 1 0,0 1 0,0 0 0,1 1 0,-6 0 0,3 1 0,-4-2 0,4 1 0,0-1 0,0 0 0,0 2 0,-1-1 0,1 1 0,1 0 0,-1 0 0,0 0 0,-1 0 0,0 0 0,-1 0 0,0 0 0,-1 0 0,1 0 0,1 0 0,1 0 0,-2 0 0,2 0 0,-1 0 0,-1 2 0,2 1 0,-2 1 0,2 1 0,2 0 0,-2 0 0,2 0 0,0 2 0,0-2 0,1 2 0,1 1 0,2-1 0,0 2 0,1-1 0,-2-1 0,2 0 0,-3 4 0,3-3 0,-2 3 0,2-3 0,2-1 0,0 3 0,1-1 0,0 4 0,1-5 0,0 4 0,0-5 0,0 6 0,0-3 0,0 3 0,-1 0 0,1-2 0,0 0 0,0-2 0,0 1 0,0-1 0,0 2 0,0-3 0,0 2 0,-1 2 0,1-4 0,0 3 0,0 1 0,0-3 0,0 2 0,0-2 0,0-1 0,0 4 0,1-3 0,1 1 0,6-1 0,-2-1 0,3 0 0,-3-2 0,-1 0 0,4 4 0,-2-3 0,0 4 0,-1-5 0,1 1 0,0 0 0,1 0 0,0 1 0,1-1 0,1 1 0,2 0 0,-1 0 0,0-2 0,-3-2 0,0 0 0,0-2 0,1 1 0,2-1 0,-3 0 0,4 0 0,-3-1 0,3 1 0,-3 0 0,-2-1 0,4 0 0,-4 0 0,7 1 0,-5 0 0,2-1 0,-2-1 0,0 0 0,-1 0 0,3 0 0,-2 0 0,1 0 0,0 0 0,-1 0 0,0 0 0,2 0 0,-5 0 0,7 0 0,-3-5 0,2-2 0,-3-3 0,-3 1 0,0 0 0,-2 1 0,3-1 0,-2-1 0,0 3 0,1-2 0,-3 1 0,3-2 0,-3 0 0,-1-2 0,2 3 0,-2-1 0,1 1 0,2-1 0,0 0 0,0-1 0,0 2 0,-1-2 0,0 0 0,-1 2 0,-1-2 0,1 0 0,-1 0 0,1-2 0,-1 2 0,0 3 0,0-1 0,2-2 0,-3 3 0,3-4 0,1 36 0,-3-15 0,3 22 0,-5-24 0,2-1 0,0 5 0,0-4 0,-1 5 0,-1-2 0,0 0 0,0 2 0,0-4 0,0 2 0,0 1 0,0-2 0,0 2 0,0-2 0,0-1 0,-4 4 0,1-3 0,-3 1 0,-3-3 0,3-2 0,-4 0 0,2 0 0,1-1 0,-3 1 0,2-1 0,0 0 0,-2-1 0,1-1 0,-1 2 0,0-2 0,1 0 0,0-1 0,-1-1 0,0 0 0,1 0 0,-1 0 0,0 0 0,0 0 0,1 0 0,0 0 0,0 0 0,-3 0 0,2 0 0,-2 0 0,4 0 0,-2-2 0,1-1 0,0-2 0,0-1 0,3-1 0,-2-1 0,3-2 0,-2 1 0,0-2 0,0-2 0,-1 0 0,2-2 0,1 1 0,-2 2 0,2 1 0,2 5 0,1 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CBAB52-94AF-9448-9B1C-7768B1879D49}" type="datetimeFigureOut">
              <a:rPr lang="en-US" smtClean="0"/>
              <a:t>7/27/26</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447283-AD3B-EE49-8B53-C7D74121EF4E}" type="slidenum">
              <a:rPr lang="en-US" smtClean="0"/>
              <a:t>‹#›</a:t>
            </a:fld>
            <a:endParaRPr lang="en-US" dirty="0"/>
          </a:p>
        </p:txBody>
      </p:sp>
    </p:spTree>
    <p:extLst>
      <p:ext uri="{BB962C8B-B14F-4D97-AF65-F5344CB8AC3E}">
        <p14:creationId xmlns:p14="http://schemas.microsoft.com/office/powerpoint/2010/main" val="242351202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447283-AD3B-EE49-8B53-C7D74121EF4E}" type="slidenum">
              <a:rPr lang="en-US" smtClean="0"/>
              <a:t>1</a:t>
            </a:fld>
            <a:endParaRPr lang="en-US" dirty="0"/>
          </a:p>
        </p:txBody>
      </p:sp>
    </p:spTree>
    <p:extLst>
      <p:ext uri="{BB962C8B-B14F-4D97-AF65-F5344CB8AC3E}">
        <p14:creationId xmlns:p14="http://schemas.microsoft.com/office/powerpoint/2010/main" val="4091040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fluorescent spot represents a successfully detected CD9-positive extracellular vesicle, allowing us to compare EV detection among the different cancer cell lines." </a:t>
            </a:r>
          </a:p>
          <a:p>
            <a:endParaRPr lang="en-US" dirty="0"/>
          </a:p>
        </p:txBody>
      </p:sp>
      <p:sp>
        <p:nvSpPr>
          <p:cNvPr id="4" name="Slide Number Placeholder 3"/>
          <p:cNvSpPr>
            <a:spLocks noGrp="1"/>
          </p:cNvSpPr>
          <p:nvPr>
            <p:ph type="sldNum" sz="quarter" idx="5"/>
          </p:nvPr>
        </p:nvSpPr>
        <p:spPr/>
        <p:txBody>
          <a:bodyPr/>
          <a:lstStyle/>
          <a:p>
            <a:fld id="{55447283-AD3B-EE49-8B53-C7D74121EF4E}" type="slidenum">
              <a:rPr lang="en-US" smtClean="0"/>
              <a:t>10</a:t>
            </a:fld>
            <a:endParaRPr lang="en-US" dirty="0"/>
          </a:p>
        </p:txBody>
      </p:sp>
    </p:spTree>
    <p:extLst>
      <p:ext uri="{BB962C8B-B14F-4D97-AF65-F5344CB8AC3E}">
        <p14:creationId xmlns:p14="http://schemas.microsoft.com/office/powerpoint/2010/main" val="30502180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447283-AD3B-EE49-8B53-C7D74121EF4E}" type="slidenum">
              <a:rPr lang="en-US" smtClean="0"/>
              <a:t>11</a:t>
            </a:fld>
            <a:endParaRPr lang="en-US" dirty="0"/>
          </a:p>
        </p:txBody>
      </p:sp>
    </p:spTree>
    <p:extLst>
      <p:ext uri="{BB962C8B-B14F-4D97-AF65-F5344CB8AC3E}">
        <p14:creationId xmlns:p14="http://schemas.microsoft.com/office/powerpoint/2010/main" val="32058885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447283-AD3B-EE49-8B53-C7D74121EF4E}" type="slidenum">
              <a:rPr lang="en-US" smtClean="0"/>
              <a:t>12</a:t>
            </a:fld>
            <a:endParaRPr lang="en-US" dirty="0"/>
          </a:p>
        </p:txBody>
      </p:sp>
    </p:spTree>
    <p:extLst>
      <p:ext uri="{BB962C8B-B14F-4D97-AF65-F5344CB8AC3E}">
        <p14:creationId xmlns:p14="http://schemas.microsoft.com/office/powerpoint/2010/main" val="20634496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447283-AD3B-EE49-8B53-C7D74121EF4E}" type="slidenum">
              <a:rPr lang="en-US" smtClean="0"/>
              <a:t>13</a:t>
            </a:fld>
            <a:endParaRPr lang="en-US" dirty="0"/>
          </a:p>
        </p:txBody>
      </p:sp>
    </p:spTree>
    <p:extLst>
      <p:ext uri="{BB962C8B-B14F-4D97-AF65-F5344CB8AC3E}">
        <p14:creationId xmlns:p14="http://schemas.microsoft.com/office/powerpoint/2010/main" val="31026380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447283-AD3B-EE49-8B53-C7D74121EF4E}" type="slidenum">
              <a:rPr lang="en-US" smtClean="0"/>
              <a:t>14</a:t>
            </a:fld>
            <a:endParaRPr lang="en-US" dirty="0"/>
          </a:p>
        </p:txBody>
      </p:sp>
    </p:spTree>
    <p:extLst>
      <p:ext uri="{BB962C8B-B14F-4D97-AF65-F5344CB8AC3E}">
        <p14:creationId xmlns:p14="http://schemas.microsoft.com/office/powerpoint/2010/main" val="2999419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447283-AD3B-EE49-8B53-C7D74121EF4E}" type="slidenum">
              <a:rPr lang="en-US" smtClean="0"/>
              <a:t>2</a:t>
            </a:fld>
            <a:endParaRPr lang="en-US" dirty="0"/>
          </a:p>
        </p:txBody>
      </p:sp>
    </p:spTree>
    <p:extLst>
      <p:ext uri="{BB962C8B-B14F-4D97-AF65-F5344CB8AC3E}">
        <p14:creationId xmlns:p14="http://schemas.microsoft.com/office/powerpoint/2010/main" val="8190438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447283-AD3B-EE49-8B53-C7D74121EF4E}" type="slidenum">
              <a:rPr lang="en-US" smtClean="0"/>
              <a:t>3</a:t>
            </a:fld>
            <a:endParaRPr lang="en-US" dirty="0"/>
          </a:p>
        </p:txBody>
      </p:sp>
    </p:spTree>
    <p:extLst>
      <p:ext uri="{BB962C8B-B14F-4D97-AF65-F5344CB8AC3E}">
        <p14:creationId xmlns:p14="http://schemas.microsoft.com/office/powerpoint/2010/main" val="524067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1" dirty="0"/>
              <a:t>Now that we've discussed what extracellular vesicles are, let's talk about why they are important.</a:t>
            </a:r>
          </a:p>
          <a:p>
            <a:pPr lvl="0"/>
            <a:endParaRPr lang="en-US" dirty="0"/>
          </a:p>
          <a:p>
            <a:pPr lvl="0"/>
            <a:r>
              <a:rPr lang="en-US" b="1" dirty="0"/>
              <a:t>Point to the lung:</a:t>
            </a:r>
            <a:r>
              <a:rPr lang="en-US" dirty="0"/>
              <a:t> "Here we have a cancer cell..." </a:t>
            </a:r>
          </a:p>
          <a:p>
            <a:pPr lvl="0"/>
            <a:r>
              <a:rPr lang="en-US" b="1" dirty="0"/>
              <a:t>Point to the EV:</a:t>
            </a:r>
            <a:r>
              <a:rPr lang="en-US" dirty="0"/>
              <a:t> "...which releases extracellular vesicles..." </a:t>
            </a:r>
          </a:p>
          <a:p>
            <a:pPr lvl="0"/>
            <a:r>
              <a:rPr lang="en-US" b="1" dirty="0"/>
              <a:t>Point to the blood tube:</a:t>
            </a:r>
            <a:r>
              <a:rPr lang="en-US" dirty="0"/>
              <a:t> "...that circulate through the bloodstream..." </a:t>
            </a:r>
          </a:p>
          <a:p>
            <a:pPr lvl="0"/>
            <a:r>
              <a:rPr lang="en-US" b="1" dirty="0"/>
              <a:t>Point to the fluorescence image:</a:t>
            </a:r>
            <a:r>
              <a:rPr lang="en-US" dirty="0"/>
              <a:t> "...where we can detect them..." </a:t>
            </a:r>
          </a:p>
          <a:p>
            <a:r>
              <a:rPr lang="en-US" b="1" dirty="0"/>
              <a:t>Point to the doctor/patient:</a:t>
            </a:r>
            <a:r>
              <a:rPr lang="en-US" dirty="0"/>
              <a:t> "...with the long-term goal of improving early diagnosis and personalized medicine.” </a:t>
            </a:r>
            <a:r>
              <a:rPr lang="en-US" b="1" dirty="0"/>
              <a:t>OR “</a:t>
            </a:r>
            <a:r>
              <a:rPr lang="en-US" dirty="0"/>
              <a:t>By analyzing these EVs, researchers hope to detect signs of cancer earlier, improve diagnosis, and ultimately support more personalized treatment strategies."</a:t>
            </a:r>
          </a:p>
          <a:p>
            <a:pPr lvl="0"/>
            <a:endParaRPr lang="en-US" b="1" dirty="0"/>
          </a:p>
          <a:p>
            <a:pPr lvl="0"/>
            <a:endParaRPr lang="en-US" dirty="0"/>
          </a:p>
          <a:p>
            <a:endParaRPr lang="en-US" dirty="0"/>
          </a:p>
        </p:txBody>
      </p:sp>
      <p:sp>
        <p:nvSpPr>
          <p:cNvPr id="4" name="Slide Number Placeholder 3"/>
          <p:cNvSpPr>
            <a:spLocks noGrp="1"/>
          </p:cNvSpPr>
          <p:nvPr>
            <p:ph type="sldNum" sz="quarter" idx="5"/>
          </p:nvPr>
        </p:nvSpPr>
        <p:spPr/>
        <p:txBody>
          <a:bodyPr/>
          <a:lstStyle/>
          <a:p>
            <a:fld id="{55447283-AD3B-EE49-8B53-C7D74121EF4E}" type="slidenum">
              <a:rPr lang="en-US" smtClean="0"/>
              <a:t>4</a:t>
            </a:fld>
            <a:endParaRPr lang="en-US" dirty="0"/>
          </a:p>
        </p:txBody>
      </p:sp>
    </p:spTree>
    <p:extLst>
      <p:ext uri="{BB962C8B-B14F-4D97-AF65-F5344CB8AC3E}">
        <p14:creationId xmlns:p14="http://schemas.microsoft.com/office/powerpoint/2010/main" val="4166729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a:t>
            </a:r>
            <a:r>
              <a:rPr lang="en-US" b="1" dirty="0"/>
              <a:t>Cancer is often detected late. </a:t>
            </a:r>
          </a:p>
          <a:p>
            <a:pPr lvl="0"/>
            <a:r>
              <a:rPr lang="en-US" dirty="0"/>
              <a:t>"One of the biggest challenges in cancer research is that many cancers are not diagnosed until they have already progressed to later stages, making treatment more difficult and reducing patient survival rates. “</a:t>
            </a:r>
            <a:endParaRPr lang="en-US" b="1" dirty="0"/>
          </a:p>
          <a:p>
            <a:pPr lvl="0"/>
            <a:endParaRPr lang="en-US" dirty="0"/>
          </a:p>
          <a:p>
            <a:pPr lvl="0"/>
            <a:r>
              <a:rPr lang="en-US" b="1" dirty="0"/>
              <a:t>-We need non-invasive biomarkers. </a:t>
            </a:r>
          </a:p>
          <a:p>
            <a:pPr lvl="0"/>
            <a:r>
              <a:rPr lang="en-US" dirty="0"/>
              <a:t>“Because of this, researchers are looking for </a:t>
            </a:r>
            <a:r>
              <a:rPr lang="en-US" b="1" dirty="0"/>
              <a:t>non-invasive biomarkers</a:t>
            </a:r>
            <a:r>
              <a:rPr lang="en-US" dirty="0"/>
              <a:t>—molecules that can be detected through simple samples like blood instead of requiring invasive tissue biopsies. “</a:t>
            </a:r>
            <a:endParaRPr lang="en-US" b="1" dirty="0"/>
          </a:p>
          <a:p>
            <a:pPr lvl="0"/>
            <a:endParaRPr lang="en-US" dirty="0"/>
          </a:p>
          <a:p>
            <a:pPr lvl="0"/>
            <a:r>
              <a:rPr lang="en-US" b="1" dirty="0"/>
              <a:t>-EVs may provide earlier diagnosis</a:t>
            </a:r>
            <a:r>
              <a:rPr lang="en-US" dirty="0"/>
              <a:t>.</a:t>
            </a:r>
          </a:p>
          <a:p>
            <a:r>
              <a:rPr lang="en-US" dirty="0"/>
              <a:t>“By analyzing these EVs, researchers hope to detect signs of cancer earlier, improve diagnosis, and ultimately support more personalized treatment strategies.”</a:t>
            </a:r>
          </a:p>
          <a:p>
            <a:endParaRPr lang="en-US" dirty="0"/>
          </a:p>
          <a:p>
            <a:r>
              <a:rPr lang="en-US" dirty="0"/>
              <a:t>So our question became... Next slide</a:t>
            </a:r>
          </a:p>
        </p:txBody>
      </p:sp>
      <p:sp>
        <p:nvSpPr>
          <p:cNvPr id="4" name="Slide Number Placeholder 3"/>
          <p:cNvSpPr>
            <a:spLocks noGrp="1"/>
          </p:cNvSpPr>
          <p:nvPr>
            <p:ph type="sldNum" sz="quarter" idx="5"/>
          </p:nvPr>
        </p:nvSpPr>
        <p:spPr/>
        <p:txBody>
          <a:bodyPr/>
          <a:lstStyle/>
          <a:p>
            <a:fld id="{55447283-AD3B-EE49-8B53-C7D74121EF4E}" type="slidenum">
              <a:rPr lang="en-US" smtClean="0"/>
              <a:t>5</a:t>
            </a:fld>
            <a:endParaRPr lang="en-US" dirty="0"/>
          </a:p>
        </p:txBody>
      </p:sp>
    </p:spTree>
    <p:extLst>
      <p:ext uri="{BB962C8B-B14F-4D97-AF65-F5344CB8AC3E}">
        <p14:creationId xmlns:p14="http://schemas.microsoft.com/office/powerpoint/2010/main" val="17248924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447283-AD3B-EE49-8B53-C7D74121EF4E}" type="slidenum">
              <a:rPr lang="en-US" smtClean="0"/>
              <a:t>6</a:t>
            </a:fld>
            <a:endParaRPr lang="en-US" dirty="0"/>
          </a:p>
        </p:txBody>
      </p:sp>
    </p:spTree>
    <p:extLst>
      <p:ext uri="{BB962C8B-B14F-4D97-AF65-F5344CB8AC3E}">
        <p14:creationId xmlns:p14="http://schemas.microsoft.com/office/powerpoint/2010/main" val="10247673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1" dirty="0"/>
              <a:t>Ultracentrifugation</a:t>
            </a:r>
            <a:r>
              <a:rPr lang="en-US" dirty="0"/>
              <a:t> </a:t>
            </a:r>
          </a:p>
          <a:p>
            <a:pPr lvl="0"/>
            <a:r>
              <a:rPr lang="en-US" dirty="0"/>
              <a:t>-Ultracentrifugation uses extremely high centrifugal forces to separate particles based on their size and density." </a:t>
            </a:r>
          </a:p>
          <a:p>
            <a:pPr lvl="0"/>
            <a:r>
              <a:rPr lang="en-US" dirty="0"/>
              <a:t>-During this process, the larger cells and debris are removed first, leaving the smaller extracellular vesicles suspended in the media." </a:t>
            </a:r>
          </a:p>
          <a:p>
            <a:pPr lvl="0"/>
            <a:r>
              <a:rPr lang="en-US" dirty="0"/>
              <a:t>"The sample is then spun at much higher speeds—typically around </a:t>
            </a:r>
            <a:r>
              <a:rPr lang="en-US" b="1" dirty="0"/>
              <a:t>100,000 × g for 2 hours</a:t>
            </a:r>
            <a:r>
              <a:rPr lang="en-US" dirty="0"/>
              <a:t>—which causes the extracellular vesicles to pellet at the bottom of the tube.”</a:t>
            </a:r>
          </a:p>
          <a:p>
            <a:pPr lvl="0"/>
            <a:endParaRPr lang="en-US" dirty="0"/>
          </a:p>
          <a:p>
            <a:pPr lvl="0"/>
            <a:r>
              <a:rPr lang="en-US" b="1" dirty="0"/>
              <a:t>Image</a:t>
            </a:r>
          </a:p>
          <a:p>
            <a:r>
              <a:rPr lang="en-US" dirty="0"/>
              <a:t>"Now that we've isolated the extracellular vesicles, the next step was determining whether they expressed the CD9 biomarker </a:t>
            </a:r>
            <a:r>
              <a:rPr lang="en-US" b="1" dirty="0"/>
              <a:t>using Rolling Circle Amplification." </a:t>
            </a:r>
          </a:p>
          <a:p>
            <a:pPr lvl="0"/>
            <a:endParaRPr lang="en-US" b="1" dirty="0"/>
          </a:p>
          <a:p>
            <a:pPr lvl="0"/>
            <a:endParaRPr lang="en-US" dirty="0"/>
          </a:p>
          <a:p>
            <a:endParaRPr lang="en-US" dirty="0"/>
          </a:p>
        </p:txBody>
      </p:sp>
      <p:sp>
        <p:nvSpPr>
          <p:cNvPr id="4" name="Slide Number Placeholder 3"/>
          <p:cNvSpPr>
            <a:spLocks noGrp="1"/>
          </p:cNvSpPr>
          <p:nvPr>
            <p:ph type="sldNum" sz="quarter" idx="5"/>
          </p:nvPr>
        </p:nvSpPr>
        <p:spPr/>
        <p:txBody>
          <a:bodyPr/>
          <a:lstStyle/>
          <a:p>
            <a:fld id="{55447283-AD3B-EE49-8B53-C7D74121EF4E}" type="slidenum">
              <a:rPr lang="en-US" smtClean="0"/>
              <a:t>7</a:t>
            </a:fld>
            <a:endParaRPr lang="en-US" dirty="0"/>
          </a:p>
        </p:txBody>
      </p:sp>
    </p:spTree>
    <p:extLst>
      <p:ext uri="{BB962C8B-B14F-4D97-AF65-F5344CB8AC3E}">
        <p14:creationId xmlns:p14="http://schemas.microsoft.com/office/powerpoint/2010/main" val="33490511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0548" y="4343400"/>
            <a:ext cx="5486400" cy="4114800"/>
          </a:xfrm>
        </p:spPr>
        <p:txBody>
          <a:bodyPr/>
          <a:lstStyle/>
          <a:p>
            <a:endParaRPr lang="en-US" dirty="0"/>
          </a:p>
          <a:p>
            <a:r>
              <a:rPr lang="en-US" dirty="0"/>
              <a:t>So to elaborate more on RCA and its purpose</a:t>
            </a:r>
          </a:p>
          <a:p>
            <a:endParaRPr lang="en-US" dirty="0"/>
          </a:p>
          <a:p>
            <a:r>
              <a:rPr lang="en-US" dirty="0"/>
              <a:t>“RCA or (Rolling Circle Amplification) is a highly sensitive image technique method that amplifies DNA, making very small targets easier to detect giving us a better readout compared to regular IF Imagining” </a:t>
            </a:r>
          </a:p>
          <a:p>
            <a:endParaRPr lang="en-US" dirty="0"/>
          </a:p>
          <a:p>
            <a:pPr marL="171450" lvl="0" indent="-171450">
              <a:buFontTx/>
              <a:buChar char="-"/>
            </a:pPr>
            <a:r>
              <a:rPr lang="en-US" dirty="0"/>
              <a:t>a CD9 antibody conjugated to a DNA strand binds specifically to the CD9 proteins located on the surface of the extracellular vesicles." </a:t>
            </a:r>
          </a:p>
          <a:p>
            <a:pPr lvl="0"/>
            <a:endParaRPr lang="en-US" dirty="0"/>
          </a:p>
          <a:p>
            <a:pPr lvl="0"/>
            <a:r>
              <a:rPr lang="en-US" dirty="0"/>
              <a:t>-a padlock probe binds to the DNA attached to the antibody, and T4 ligase joins the ends of the probe together to form a circular DNA molecule." </a:t>
            </a:r>
          </a:p>
          <a:p>
            <a:pPr lvl="0"/>
            <a:endParaRPr lang="en-US" dirty="0"/>
          </a:p>
          <a:p>
            <a:pPr marL="171450" lvl="0" indent="-171450">
              <a:buFontTx/>
              <a:buChar char="-"/>
            </a:pPr>
            <a:r>
              <a:rPr lang="en-US" dirty="0"/>
              <a:t>Phi29 DNA polymerase then continuously copies this circular DNA, producing a long DNA strand containing many repeated sequences. This amplification step greatly increases the detection signal." </a:t>
            </a:r>
          </a:p>
          <a:p>
            <a:pPr lvl="0"/>
            <a:endParaRPr lang="en-US" dirty="0"/>
          </a:p>
          <a:p>
            <a:pPr lvl="0"/>
            <a:r>
              <a:rPr lang="en-US" dirty="0"/>
              <a:t>-Finally, fluorescent DNA probes bind to the amplified DNA, producing bright fluorescent spots that can be visualized under a fluorescence microscope." </a:t>
            </a:r>
          </a:p>
          <a:p>
            <a:pPr lvl="0"/>
            <a:endParaRPr lang="en-US" dirty="0"/>
          </a:p>
          <a:p>
            <a:endParaRPr lang="en-US" dirty="0"/>
          </a:p>
        </p:txBody>
      </p:sp>
      <p:sp>
        <p:nvSpPr>
          <p:cNvPr id="4" name="Slide Number Placeholder 3"/>
          <p:cNvSpPr>
            <a:spLocks noGrp="1"/>
          </p:cNvSpPr>
          <p:nvPr>
            <p:ph type="sldNum" sz="quarter" idx="5"/>
          </p:nvPr>
        </p:nvSpPr>
        <p:spPr/>
        <p:txBody>
          <a:bodyPr/>
          <a:lstStyle/>
          <a:p>
            <a:fld id="{55447283-AD3B-EE49-8B53-C7D74121EF4E}" type="slidenum">
              <a:rPr lang="en-US" smtClean="0"/>
              <a:t>8</a:t>
            </a:fld>
            <a:endParaRPr lang="en-US" dirty="0"/>
          </a:p>
        </p:txBody>
      </p:sp>
    </p:spTree>
    <p:extLst>
      <p:ext uri="{BB962C8B-B14F-4D97-AF65-F5344CB8AC3E}">
        <p14:creationId xmlns:p14="http://schemas.microsoft.com/office/powerpoint/2010/main" val="35524871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we've isolated and labeled the extracellular vesicles, let's look at the fluorescence images to see how EV detection differed among the three cancer cell lines."</a:t>
            </a:r>
          </a:p>
        </p:txBody>
      </p:sp>
      <p:sp>
        <p:nvSpPr>
          <p:cNvPr id="4" name="Slide Number Placeholder 3"/>
          <p:cNvSpPr>
            <a:spLocks noGrp="1"/>
          </p:cNvSpPr>
          <p:nvPr>
            <p:ph type="sldNum" sz="quarter" idx="5"/>
          </p:nvPr>
        </p:nvSpPr>
        <p:spPr/>
        <p:txBody>
          <a:bodyPr/>
          <a:lstStyle/>
          <a:p>
            <a:fld id="{55447283-AD3B-EE49-8B53-C7D74121EF4E}" type="slidenum">
              <a:rPr lang="en-US" smtClean="0"/>
              <a:t>9</a:t>
            </a:fld>
            <a:endParaRPr lang="en-US" dirty="0"/>
          </a:p>
        </p:txBody>
      </p:sp>
    </p:spTree>
    <p:extLst>
      <p:ext uri="{BB962C8B-B14F-4D97-AF65-F5344CB8AC3E}">
        <p14:creationId xmlns:p14="http://schemas.microsoft.com/office/powerpoint/2010/main" val="3496130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15" name="Rectangle 14"/>
          <p:cNvSpPr/>
          <p:nvPr userDrawn="1"/>
        </p:nvSpPr>
        <p:spPr>
          <a:xfrm>
            <a:off x="-56445" y="5"/>
            <a:ext cx="9206200" cy="5151437"/>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14" name="Picture 13" descr="2-line-whitetext-colorshield.png"/>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6585599" y="4296762"/>
            <a:ext cx="1769927" cy="650138"/>
          </a:xfrm>
          <a:prstGeom prst="rect">
            <a:avLst/>
          </a:prstGeom>
        </p:spPr>
      </p:pic>
      <p:pic>
        <p:nvPicPr>
          <p:cNvPr id="13" name="Picture 12"/>
          <p:cNvPicPr>
            <a:picLocks/>
          </p:cNvPicPr>
          <p:nvPr userDrawn="1"/>
        </p:nvPicPr>
        <p:blipFill>
          <a:blip r:embed="rId3">
            <a:alphaModFix amt="9000"/>
            <a:extLst>
              <a:ext uri="{28A0092B-C50C-407E-A947-70E740481C1C}">
                <a14:useLocalDpi xmlns:a14="http://schemas.microsoft.com/office/drawing/2010/main" val="0"/>
              </a:ext>
            </a:extLst>
          </a:blip>
          <a:stretch>
            <a:fillRect/>
          </a:stretch>
        </p:blipFill>
        <p:spPr>
          <a:xfrm>
            <a:off x="199388" y="151675"/>
            <a:ext cx="3080816" cy="3457724"/>
          </a:xfrm>
          <a:prstGeom prst="rect">
            <a:avLst/>
          </a:prstGeom>
        </p:spPr>
      </p:pic>
      <p:sp>
        <p:nvSpPr>
          <p:cNvPr id="25" name="Title 1"/>
          <p:cNvSpPr>
            <a:spLocks noGrp="1"/>
          </p:cNvSpPr>
          <p:nvPr userDrawn="1">
            <p:ph type="ctrTitle"/>
          </p:nvPr>
        </p:nvSpPr>
        <p:spPr>
          <a:xfrm>
            <a:off x="958151" y="1073526"/>
            <a:ext cx="7397039" cy="1747125"/>
          </a:xfrm>
          <a:prstGeom prst="rect">
            <a:avLst/>
          </a:prstGeom>
        </p:spPr>
        <p:txBody>
          <a:bodyPr anchor="b"/>
          <a:lstStyle>
            <a:lvl1pPr>
              <a:defRPr b="1">
                <a:solidFill>
                  <a:schemeClr val="bg1"/>
                </a:solidFill>
              </a:defRPr>
            </a:lvl1pPr>
          </a:lstStyle>
          <a:p>
            <a:r>
              <a:rPr lang="en-US" dirty="0"/>
              <a:t>Click to edit Master title style</a:t>
            </a:r>
          </a:p>
        </p:txBody>
      </p:sp>
      <p:sp>
        <p:nvSpPr>
          <p:cNvPr id="26" name="Subtitle 2"/>
          <p:cNvSpPr>
            <a:spLocks noGrp="1"/>
          </p:cNvSpPr>
          <p:nvPr userDrawn="1">
            <p:ph type="subTitle" idx="1"/>
          </p:nvPr>
        </p:nvSpPr>
        <p:spPr>
          <a:xfrm>
            <a:off x="958151" y="3255792"/>
            <a:ext cx="7397039" cy="731520"/>
          </a:xfrm>
        </p:spPr>
        <p:txBody>
          <a:bodyPr>
            <a:normAutofit/>
          </a:bodyPr>
          <a:lstStyle>
            <a:lvl1pPr marL="0" indent="0" algn="l">
              <a:buNone/>
              <a:defRPr sz="240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grpSp>
        <p:nvGrpSpPr>
          <p:cNvPr id="34" name="Group 33"/>
          <p:cNvGrpSpPr/>
          <p:nvPr userDrawn="1"/>
        </p:nvGrpSpPr>
        <p:grpSpPr>
          <a:xfrm rot="10800000">
            <a:off x="0" y="3001092"/>
            <a:ext cx="8355526" cy="57487"/>
            <a:chOff x="685800" y="1794746"/>
            <a:chExt cx="7772400" cy="179475"/>
          </a:xfrm>
        </p:grpSpPr>
        <p:sp>
          <p:nvSpPr>
            <p:cNvPr id="35" name="Rectangle 34"/>
            <p:cNvSpPr/>
            <p:nvPr userDrawn="1"/>
          </p:nvSpPr>
          <p:spPr>
            <a:xfrm>
              <a:off x="685800" y="1794746"/>
              <a:ext cx="1170819" cy="1794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6" name="Rectangle 35"/>
            <p:cNvSpPr/>
            <p:nvPr userDrawn="1"/>
          </p:nvSpPr>
          <p:spPr>
            <a:xfrm>
              <a:off x="1856619" y="1794746"/>
              <a:ext cx="2206599" cy="17947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37" name="Rectangle 36"/>
            <p:cNvSpPr/>
            <p:nvPr userDrawn="1"/>
          </p:nvSpPr>
          <p:spPr>
            <a:xfrm>
              <a:off x="4063218" y="1794746"/>
              <a:ext cx="4394982" cy="17947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grpSp>
    </p:spTree>
    <p:extLst>
      <p:ext uri="{BB962C8B-B14F-4D97-AF65-F5344CB8AC3E}">
        <p14:creationId xmlns:p14="http://schemas.microsoft.com/office/powerpoint/2010/main" val="1052348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and sidebar">
    <p:spTree>
      <p:nvGrpSpPr>
        <p:cNvPr id="1" name=""/>
        <p:cNvGrpSpPr/>
        <p:nvPr/>
      </p:nvGrpSpPr>
      <p:grpSpPr>
        <a:xfrm>
          <a:off x="0" y="0"/>
          <a:ext cx="0" cy="0"/>
          <a:chOff x="0" y="0"/>
          <a:chExt cx="0" cy="0"/>
        </a:xfrm>
      </p:grpSpPr>
      <p:sp>
        <p:nvSpPr>
          <p:cNvPr id="5" name="Text Placeholder 4"/>
          <p:cNvSpPr>
            <a:spLocks noGrp="1"/>
          </p:cNvSpPr>
          <p:nvPr>
            <p:ph type="body" sz="quarter" idx="3"/>
          </p:nvPr>
        </p:nvSpPr>
        <p:spPr>
          <a:xfrm>
            <a:off x="6142182" y="1782939"/>
            <a:ext cx="2544621" cy="479822"/>
          </a:xfrm>
        </p:spPr>
        <p:txBody>
          <a:bodyPr anchor="b">
            <a:noAutofit/>
          </a:bodyPr>
          <a:lstStyle>
            <a:lvl1pPr marL="0" indent="0">
              <a:buNone/>
              <a:defRPr sz="1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42182" y="2310651"/>
            <a:ext cx="2544621" cy="2282515"/>
          </a:xfrm>
        </p:spPr>
        <p:txBody>
          <a:bodyPr>
            <a:normAutofit/>
          </a:bodyPr>
          <a:lstStyle>
            <a:lvl1pPr marL="342900" marR="0" indent="-342900" algn="l" defTabSz="457200" rtl="0" eaLnBrk="1" fontAlgn="auto" latinLnBrk="0" hangingPunct="1">
              <a:lnSpc>
                <a:spcPct val="100000"/>
              </a:lnSpc>
              <a:spcBef>
                <a:spcPct val="20000"/>
              </a:spcBef>
              <a:spcAft>
                <a:spcPts val="0"/>
              </a:spcAft>
              <a:buClr>
                <a:schemeClr val="tx1"/>
              </a:buClr>
              <a:buSzTx/>
              <a:buFont typeface="Arial"/>
              <a:buChar char="•"/>
              <a:tabLst/>
              <a:defRPr sz="16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marL="342900" marR="0" lvl="0" indent="-342900" algn="l" defTabSz="457200" rtl="0" eaLnBrk="1" fontAlgn="auto" latinLnBrk="0" hangingPunct="1">
              <a:lnSpc>
                <a:spcPct val="100000"/>
              </a:lnSpc>
              <a:spcBef>
                <a:spcPct val="20000"/>
              </a:spcBef>
              <a:spcAft>
                <a:spcPts val="0"/>
              </a:spcAft>
              <a:buClr>
                <a:schemeClr val="tx1"/>
              </a:buClr>
              <a:buSzTx/>
              <a:buFont typeface="Arial"/>
              <a:buChar char="•"/>
              <a:tabLst/>
              <a:defRPr/>
            </a:pPr>
            <a:r>
              <a:rPr lang="en-US" dirty="0"/>
              <a:t>Click to edit Master text styles</a:t>
            </a:r>
          </a:p>
          <a:p>
            <a:pPr marL="342900" marR="0" lvl="0" indent="-342900" algn="l" defTabSz="457200" rtl="0" eaLnBrk="1" fontAlgn="auto" latinLnBrk="0" hangingPunct="1">
              <a:lnSpc>
                <a:spcPct val="100000"/>
              </a:lnSpc>
              <a:spcBef>
                <a:spcPct val="20000"/>
              </a:spcBef>
              <a:spcAft>
                <a:spcPts val="0"/>
              </a:spcAft>
              <a:buClr>
                <a:schemeClr val="tx1"/>
              </a:buClr>
              <a:buSzTx/>
              <a:buFont typeface="Arial"/>
              <a:buChar char="•"/>
              <a:tabLst/>
              <a:defRPr/>
            </a:pPr>
            <a:r>
              <a:rPr lang="en-US" dirty="0"/>
              <a:t>Click to edit Master text styles</a:t>
            </a:r>
          </a:p>
          <a:p>
            <a:pPr marL="342900" marR="0" lvl="0" indent="-342900" algn="l" defTabSz="457200" rtl="0" eaLnBrk="1" fontAlgn="auto" latinLnBrk="0" hangingPunct="1">
              <a:lnSpc>
                <a:spcPct val="100000"/>
              </a:lnSpc>
              <a:spcBef>
                <a:spcPct val="20000"/>
              </a:spcBef>
              <a:spcAft>
                <a:spcPts val="0"/>
              </a:spcAft>
              <a:buClr>
                <a:schemeClr val="tx1"/>
              </a:buClr>
              <a:buSzTx/>
              <a:buFont typeface="Arial"/>
              <a:buChar char="•"/>
              <a:tabLst/>
              <a:defRPr/>
            </a:pPr>
            <a:r>
              <a:rPr lang="en-US" dirty="0"/>
              <a:t>Click to edit Master text styles</a:t>
            </a:r>
          </a:p>
          <a:p>
            <a:pPr lvl="0"/>
            <a:endParaRPr lang="en-US" dirty="0"/>
          </a:p>
        </p:txBody>
      </p:sp>
      <p:sp>
        <p:nvSpPr>
          <p:cNvPr id="15" name="Slide Number Placeholder 5"/>
          <p:cNvSpPr>
            <a:spLocks noGrp="1"/>
          </p:cNvSpPr>
          <p:nvPr>
            <p:ph type="sldNum" sz="quarter" idx="12"/>
          </p:nvPr>
        </p:nvSpPr>
        <p:spPr>
          <a:xfrm>
            <a:off x="6553200" y="4698999"/>
            <a:ext cx="2133600" cy="273844"/>
          </a:xfrm>
        </p:spPr>
        <p:txBody>
          <a:bodyPr/>
          <a:lstStyle>
            <a:lvl1pPr>
              <a:defRPr>
                <a:solidFill>
                  <a:schemeClr val="accent5"/>
                </a:solidFill>
              </a:defRPr>
            </a:lvl1pPr>
          </a:lstStyle>
          <a:p>
            <a:fld id="{8A758EFE-665F-4341-B5B8-2DAEADA52F6C}" type="slidenum">
              <a:rPr lang="en-US" smtClean="0"/>
              <a:pPr/>
              <a:t>‹#›</a:t>
            </a:fld>
            <a:endParaRPr lang="en-US" dirty="0"/>
          </a:p>
        </p:txBody>
      </p:sp>
      <p:sp>
        <p:nvSpPr>
          <p:cNvPr id="12" name="Title 1"/>
          <p:cNvSpPr>
            <a:spLocks noGrp="1"/>
          </p:cNvSpPr>
          <p:nvPr>
            <p:ph type="title"/>
          </p:nvPr>
        </p:nvSpPr>
        <p:spPr>
          <a:xfrm>
            <a:off x="310152" y="15485"/>
            <a:ext cx="8229600" cy="693605"/>
          </a:xfrm>
          <a:prstGeom prst="rect">
            <a:avLst/>
          </a:prstGeom>
        </p:spPr>
        <p:txBody>
          <a:bodyPr>
            <a:normAutofit/>
          </a:bodyPr>
          <a:lstStyle>
            <a:lvl1pPr>
              <a:defRPr sz="3600"/>
            </a:lvl1pPr>
          </a:lstStyle>
          <a:p>
            <a:r>
              <a:rPr lang="en-US" dirty="0"/>
              <a:t>Click to edit Master title style</a:t>
            </a:r>
          </a:p>
        </p:txBody>
      </p:sp>
      <p:grpSp>
        <p:nvGrpSpPr>
          <p:cNvPr id="13" name="Group 12"/>
          <p:cNvGrpSpPr/>
          <p:nvPr userDrawn="1"/>
        </p:nvGrpSpPr>
        <p:grpSpPr>
          <a:xfrm>
            <a:off x="-5079" y="708812"/>
            <a:ext cx="8691879" cy="47507"/>
            <a:chOff x="685800" y="1794746"/>
            <a:chExt cx="7772400" cy="179475"/>
          </a:xfrm>
        </p:grpSpPr>
        <p:sp>
          <p:nvSpPr>
            <p:cNvPr id="14" name="Rectangle 13"/>
            <p:cNvSpPr/>
            <p:nvPr userDrawn="1"/>
          </p:nvSpPr>
          <p:spPr>
            <a:xfrm>
              <a:off x="685800" y="1794746"/>
              <a:ext cx="1170819" cy="1794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Rectangle 19"/>
            <p:cNvSpPr/>
            <p:nvPr userDrawn="1"/>
          </p:nvSpPr>
          <p:spPr>
            <a:xfrm>
              <a:off x="1856619" y="1794746"/>
              <a:ext cx="2206599" cy="17947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21" name="Rectangle 20"/>
            <p:cNvSpPr/>
            <p:nvPr userDrawn="1"/>
          </p:nvSpPr>
          <p:spPr>
            <a:xfrm>
              <a:off x="4063218" y="1794746"/>
              <a:ext cx="4394982" cy="17947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grpSp>
      <p:cxnSp>
        <p:nvCxnSpPr>
          <p:cNvPr id="23" name="Straight Connector 22"/>
          <p:cNvCxnSpPr/>
          <p:nvPr userDrawn="1"/>
        </p:nvCxnSpPr>
        <p:spPr>
          <a:xfrm>
            <a:off x="5908842" y="1099992"/>
            <a:ext cx="0" cy="3599013"/>
          </a:xfrm>
          <a:prstGeom prst="line">
            <a:avLst/>
          </a:prstGeom>
          <a:ln w="9525"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24" name="Content Placeholder 5"/>
          <p:cNvSpPr>
            <a:spLocks noGrp="1"/>
          </p:cNvSpPr>
          <p:nvPr>
            <p:ph sz="quarter" idx="14"/>
          </p:nvPr>
        </p:nvSpPr>
        <p:spPr>
          <a:xfrm>
            <a:off x="310162" y="1485154"/>
            <a:ext cx="5294781" cy="323189"/>
          </a:xfrm>
        </p:spPr>
        <p:txBody>
          <a:bodyPr anchor="b">
            <a:normAutofit/>
          </a:bodyPr>
          <a:lstStyle>
            <a:lvl1pPr marL="0" marR="0" indent="0" algn="l" defTabSz="457200" rtl="0" eaLnBrk="1" fontAlgn="auto" latinLnBrk="0" hangingPunct="1">
              <a:lnSpc>
                <a:spcPct val="100000"/>
              </a:lnSpc>
              <a:spcBef>
                <a:spcPct val="20000"/>
              </a:spcBef>
              <a:spcAft>
                <a:spcPts val="0"/>
              </a:spcAft>
              <a:buClr>
                <a:schemeClr val="tx1"/>
              </a:buClr>
              <a:buSzTx/>
              <a:buFont typeface="Arial"/>
              <a:buNone/>
              <a:tabLst/>
              <a:defRPr sz="1600" b="1">
                <a:solidFill>
                  <a:schemeClr val="accent1"/>
                </a:solidFill>
              </a:defRPr>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p:txBody>
      </p:sp>
      <p:sp>
        <p:nvSpPr>
          <p:cNvPr id="25" name="Content Placeholder 5"/>
          <p:cNvSpPr>
            <a:spLocks noGrp="1"/>
          </p:cNvSpPr>
          <p:nvPr>
            <p:ph sz="quarter" idx="15"/>
          </p:nvPr>
        </p:nvSpPr>
        <p:spPr>
          <a:xfrm>
            <a:off x="310162" y="1808344"/>
            <a:ext cx="5294781" cy="323189"/>
          </a:xfrm>
        </p:spPr>
        <p:txBody>
          <a:bodyPr>
            <a:normAutofit/>
          </a:bodyPr>
          <a:lstStyle>
            <a:lvl1pPr marL="0" marR="0" indent="0" algn="l" defTabSz="457200" rtl="0" eaLnBrk="1" fontAlgn="auto" latinLnBrk="0" hangingPunct="1">
              <a:lnSpc>
                <a:spcPct val="100000"/>
              </a:lnSpc>
              <a:spcBef>
                <a:spcPct val="20000"/>
              </a:spcBef>
              <a:spcAft>
                <a:spcPts val="0"/>
              </a:spcAft>
              <a:buClr>
                <a:schemeClr val="tx1"/>
              </a:buClr>
              <a:buSzTx/>
              <a:buFont typeface="Arial"/>
              <a:buNone/>
              <a:tabLst/>
              <a:defRPr sz="1400" b="0">
                <a:solidFill>
                  <a:schemeClr val="tx1"/>
                </a:solidFill>
              </a:defRPr>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0"/>
            <a:endParaRPr lang="en-US" dirty="0"/>
          </a:p>
          <a:p>
            <a:pPr lvl="0"/>
            <a:endParaRPr lang="en-US" dirty="0"/>
          </a:p>
        </p:txBody>
      </p:sp>
      <p:sp>
        <p:nvSpPr>
          <p:cNvPr id="26" name="Content Placeholder 5"/>
          <p:cNvSpPr>
            <a:spLocks noGrp="1"/>
          </p:cNvSpPr>
          <p:nvPr>
            <p:ph sz="quarter" idx="16"/>
          </p:nvPr>
        </p:nvSpPr>
        <p:spPr>
          <a:xfrm>
            <a:off x="310162" y="2353694"/>
            <a:ext cx="5294781" cy="323189"/>
          </a:xfrm>
        </p:spPr>
        <p:txBody>
          <a:bodyPr anchor="b">
            <a:normAutofit/>
          </a:bodyPr>
          <a:lstStyle>
            <a:lvl1pPr marL="0" marR="0" indent="0" algn="l" defTabSz="457200" rtl="0" eaLnBrk="1" fontAlgn="auto" latinLnBrk="0" hangingPunct="1">
              <a:lnSpc>
                <a:spcPct val="100000"/>
              </a:lnSpc>
              <a:spcBef>
                <a:spcPct val="20000"/>
              </a:spcBef>
              <a:spcAft>
                <a:spcPts val="0"/>
              </a:spcAft>
              <a:buClr>
                <a:schemeClr val="tx1"/>
              </a:buClr>
              <a:buSzTx/>
              <a:buFont typeface="Arial"/>
              <a:buNone/>
              <a:tabLst/>
              <a:defRPr sz="1600" b="1">
                <a:solidFill>
                  <a:schemeClr val="accent1"/>
                </a:solidFill>
              </a:defRPr>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p:txBody>
      </p:sp>
      <p:sp>
        <p:nvSpPr>
          <p:cNvPr id="27" name="Content Placeholder 5"/>
          <p:cNvSpPr>
            <a:spLocks noGrp="1"/>
          </p:cNvSpPr>
          <p:nvPr>
            <p:ph sz="quarter" idx="17"/>
          </p:nvPr>
        </p:nvSpPr>
        <p:spPr>
          <a:xfrm>
            <a:off x="310162" y="2676884"/>
            <a:ext cx="5294781" cy="323189"/>
          </a:xfrm>
        </p:spPr>
        <p:txBody>
          <a:bodyPr>
            <a:normAutofit/>
          </a:bodyPr>
          <a:lstStyle>
            <a:lvl1pPr marL="0" marR="0" indent="0" algn="l" defTabSz="457200" rtl="0" eaLnBrk="1" fontAlgn="auto" latinLnBrk="0" hangingPunct="1">
              <a:lnSpc>
                <a:spcPct val="100000"/>
              </a:lnSpc>
              <a:spcBef>
                <a:spcPct val="20000"/>
              </a:spcBef>
              <a:spcAft>
                <a:spcPts val="0"/>
              </a:spcAft>
              <a:buClr>
                <a:schemeClr val="tx1"/>
              </a:buClr>
              <a:buSzTx/>
              <a:buFont typeface="Arial"/>
              <a:buNone/>
              <a:tabLst/>
              <a:defRPr sz="1400" b="0">
                <a:solidFill>
                  <a:schemeClr val="tx1"/>
                </a:solidFill>
              </a:defRPr>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0"/>
            <a:endParaRPr lang="en-US" dirty="0"/>
          </a:p>
          <a:p>
            <a:pPr lvl="0"/>
            <a:endParaRPr lang="en-US" dirty="0"/>
          </a:p>
        </p:txBody>
      </p:sp>
      <p:sp>
        <p:nvSpPr>
          <p:cNvPr id="28" name="Content Placeholder 5"/>
          <p:cNvSpPr>
            <a:spLocks noGrp="1"/>
          </p:cNvSpPr>
          <p:nvPr>
            <p:ph sz="quarter" idx="18"/>
          </p:nvPr>
        </p:nvSpPr>
        <p:spPr>
          <a:xfrm>
            <a:off x="310162" y="3191895"/>
            <a:ext cx="5294781" cy="323189"/>
          </a:xfrm>
        </p:spPr>
        <p:txBody>
          <a:bodyPr anchor="b">
            <a:normAutofit/>
          </a:bodyPr>
          <a:lstStyle>
            <a:lvl1pPr marL="0" marR="0" indent="0" algn="l" defTabSz="457200" rtl="0" eaLnBrk="1" fontAlgn="auto" latinLnBrk="0" hangingPunct="1">
              <a:lnSpc>
                <a:spcPct val="100000"/>
              </a:lnSpc>
              <a:spcBef>
                <a:spcPct val="20000"/>
              </a:spcBef>
              <a:spcAft>
                <a:spcPts val="0"/>
              </a:spcAft>
              <a:buClr>
                <a:schemeClr val="tx1"/>
              </a:buClr>
              <a:buSzTx/>
              <a:buFont typeface="Arial"/>
              <a:buNone/>
              <a:tabLst/>
              <a:defRPr sz="1600" b="1">
                <a:solidFill>
                  <a:schemeClr val="accent1"/>
                </a:solidFill>
              </a:defRPr>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p:txBody>
      </p:sp>
      <p:sp>
        <p:nvSpPr>
          <p:cNvPr id="29" name="Content Placeholder 5"/>
          <p:cNvSpPr>
            <a:spLocks noGrp="1"/>
          </p:cNvSpPr>
          <p:nvPr>
            <p:ph sz="quarter" idx="19"/>
          </p:nvPr>
        </p:nvSpPr>
        <p:spPr>
          <a:xfrm>
            <a:off x="310162" y="3515084"/>
            <a:ext cx="5294781" cy="323189"/>
          </a:xfrm>
        </p:spPr>
        <p:txBody>
          <a:bodyPr>
            <a:normAutofit/>
          </a:bodyPr>
          <a:lstStyle>
            <a:lvl1pPr marL="0" marR="0" indent="0" algn="l" defTabSz="457200" rtl="0" eaLnBrk="1" fontAlgn="auto" latinLnBrk="0" hangingPunct="1">
              <a:lnSpc>
                <a:spcPct val="100000"/>
              </a:lnSpc>
              <a:spcBef>
                <a:spcPct val="20000"/>
              </a:spcBef>
              <a:spcAft>
                <a:spcPts val="0"/>
              </a:spcAft>
              <a:buClr>
                <a:schemeClr val="tx1"/>
              </a:buClr>
              <a:buSzTx/>
              <a:buFont typeface="Arial"/>
              <a:buNone/>
              <a:tabLst/>
              <a:defRPr sz="1400" b="0">
                <a:solidFill>
                  <a:schemeClr val="tx1"/>
                </a:solidFill>
              </a:defRPr>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0"/>
            <a:endParaRPr lang="en-US" dirty="0"/>
          </a:p>
          <a:p>
            <a:pPr lvl="0"/>
            <a:endParaRPr lang="en-US" dirty="0"/>
          </a:p>
        </p:txBody>
      </p:sp>
      <p:sp>
        <p:nvSpPr>
          <p:cNvPr id="7" name="Text Placeholder 6"/>
          <p:cNvSpPr>
            <a:spLocks noGrp="1"/>
          </p:cNvSpPr>
          <p:nvPr>
            <p:ph type="body" sz="quarter" idx="20"/>
          </p:nvPr>
        </p:nvSpPr>
        <p:spPr>
          <a:xfrm>
            <a:off x="309033" y="965872"/>
            <a:ext cx="5295900" cy="419100"/>
          </a:xfrm>
        </p:spPr>
        <p:txBody>
          <a:bodyPr>
            <a:normAutofit/>
          </a:bodyPr>
          <a:lstStyle>
            <a:lvl1pPr marL="0" indent="0">
              <a:buNone/>
              <a:defRPr sz="2000" b="1">
                <a:solidFill>
                  <a:srgbClr val="00144D"/>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826121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etrics">
    <p:spTree>
      <p:nvGrpSpPr>
        <p:cNvPr id="1" name=""/>
        <p:cNvGrpSpPr/>
        <p:nvPr/>
      </p:nvGrpSpPr>
      <p:grpSpPr>
        <a:xfrm>
          <a:off x="0" y="0"/>
          <a:ext cx="0" cy="0"/>
          <a:chOff x="0" y="0"/>
          <a:chExt cx="0" cy="0"/>
        </a:xfrm>
      </p:grpSpPr>
      <p:sp>
        <p:nvSpPr>
          <p:cNvPr id="15" name="Slide Number Placeholder 5"/>
          <p:cNvSpPr>
            <a:spLocks noGrp="1"/>
          </p:cNvSpPr>
          <p:nvPr>
            <p:ph type="sldNum" sz="quarter" idx="12"/>
          </p:nvPr>
        </p:nvSpPr>
        <p:spPr>
          <a:xfrm>
            <a:off x="6553200" y="4698999"/>
            <a:ext cx="2133600" cy="273844"/>
          </a:xfrm>
        </p:spPr>
        <p:txBody>
          <a:bodyPr/>
          <a:lstStyle>
            <a:lvl1pPr>
              <a:defRPr>
                <a:solidFill>
                  <a:schemeClr val="accent5"/>
                </a:solidFill>
              </a:defRPr>
            </a:lvl1pPr>
          </a:lstStyle>
          <a:p>
            <a:fld id="{8A758EFE-665F-4341-B5B8-2DAEADA52F6C}" type="slidenum">
              <a:rPr lang="en-US" smtClean="0"/>
              <a:pPr/>
              <a:t>‹#›</a:t>
            </a:fld>
            <a:endParaRPr lang="en-US" dirty="0"/>
          </a:p>
        </p:txBody>
      </p:sp>
      <p:sp>
        <p:nvSpPr>
          <p:cNvPr id="12" name="Title 1"/>
          <p:cNvSpPr>
            <a:spLocks noGrp="1"/>
          </p:cNvSpPr>
          <p:nvPr>
            <p:ph type="title"/>
          </p:nvPr>
        </p:nvSpPr>
        <p:spPr>
          <a:xfrm>
            <a:off x="310152" y="15485"/>
            <a:ext cx="8229600" cy="693605"/>
          </a:xfrm>
          <a:prstGeom prst="rect">
            <a:avLst/>
          </a:prstGeom>
        </p:spPr>
        <p:txBody>
          <a:bodyPr>
            <a:normAutofit/>
          </a:bodyPr>
          <a:lstStyle>
            <a:lvl1pPr>
              <a:defRPr sz="3600"/>
            </a:lvl1pPr>
          </a:lstStyle>
          <a:p>
            <a:r>
              <a:rPr lang="en-US" dirty="0"/>
              <a:t>Click to edit Master title style</a:t>
            </a:r>
          </a:p>
        </p:txBody>
      </p:sp>
      <p:grpSp>
        <p:nvGrpSpPr>
          <p:cNvPr id="13" name="Group 12"/>
          <p:cNvGrpSpPr/>
          <p:nvPr userDrawn="1"/>
        </p:nvGrpSpPr>
        <p:grpSpPr>
          <a:xfrm>
            <a:off x="-5079" y="708812"/>
            <a:ext cx="8691879" cy="47507"/>
            <a:chOff x="685800" y="1794746"/>
            <a:chExt cx="7772400" cy="179475"/>
          </a:xfrm>
        </p:grpSpPr>
        <p:sp>
          <p:nvSpPr>
            <p:cNvPr id="14" name="Rectangle 13"/>
            <p:cNvSpPr/>
            <p:nvPr userDrawn="1"/>
          </p:nvSpPr>
          <p:spPr>
            <a:xfrm>
              <a:off x="685800" y="1794746"/>
              <a:ext cx="1170819" cy="1794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Rectangle 19"/>
            <p:cNvSpPr/>
            <p:nvPr userDrawn="1"/>
          </p:nvSpPr>
          <p:spPr>
            <a:xfrm>
              <a:off x="1856619" y="1794746"/>
              <a:ext cx="2206599" cy="17947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21" name="Rectangle 20"/>
            <p:cNvSpPr/>
            <p:nvPr userDrawn="1"/>
          </p:nvSpPr>
          <p:spPr>
            <a:xfrm>
              <a:off x="4063218" y="1794746"/>
              <a:ext cx="4394982" cy="17947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grpSp>
      <p:sp>
        <p:nvSpPr>
          <p:cNvPr id="19" name="Rectangle 18"/>
          <p:cNvSpPr/>
          <p:nvPr/>
        </p:nvSpPr>
        <p:spPr>
          <a:xfrm>
            <a:off x="457210" y="1110136"/>
            <a:ext cx="2198255" cy="1029799"/>
          </a:xfrm>
          <a:prstGeom prst="rect">
            <a:avLst/>
          </a:prstGeom>
          <a:solidFill>
            <a:schemeClr val="bg1"/>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chemeClr val="accent1"/>
              </a:solidFill>
              <a:latin typeface="Gill Sans"/>
              <a:cs typeface="Gill Sans"/>
            </a:endParaRPr>
          </a:p>
        </p:txBody>
      </p:sp>
      <p:sp>
        <p:nvSpPr>
          <p:cNvPr id="22" name="Rectangle 21"/>
          <p:cNvSpPr/>
          <p:nvPr userDrawn="1"/>
        </p:nvSpPr>
        <p:spPr>
          <a:xfrm>
            <a:off x="457209" y="1110132"/>
            <a:ext cx="2198255" cy="4750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solidFill>
            </a:endParaRPr>
          </a:p>
        </p:txBody>
      </p:sp>
      <p:grpSp>
        <p:nvGrpSpPr>
          <p:cNvPr id="30" name="Group 29"/>
          <p:cNvGrpSpPr/>
          <p:nvPr userDrawn="1"/>
        </p:nvGrpSpPr>
        <p:grpSpPr>
          <a:xfrm>
            <a:off x="457198" y="2210973"/>
            <a:ext cx="3035300" cy="1029799"/>
            <a:chOff x="457198" y="2913323"/>
            <a:chExt cx="3035300" cy="1373065"/>
          </a:xfrm>
        </p:grpSpPr>
        <p:sp>
          <p:nvSpPr>
            <p:cNvPr id="31" name="Rectangle 30"/>
            <p:cNvSpPr/>
            <p:nvPr/>
          </p:nvSpPr>
          <p:spPr>
            <a:xfrm>
              <a:off x="457199" y="2913323"/>
              <a:ext cx="3035299" cy="1373065"/>
            </a:xfrm>
            <a:prstGeom prst="rect">
              <a:avLst/>
            </a:prstGeom>
            <a:solidFill>
              <a:schemeClr val="bg1"/>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chemeClr val="tx2"/>
                </a:solidFill>
                <a:latin typeface="Gill Sans"/>
                <a:cs typeface="Gill Sans"/>
              </a:endParaRPr>
            </a:p>
          </p:txBody>
        </p:sp>
        <p:sp>
          <p:nvSpPr>
            <p:cNvPr id="32" name="Rectangle 31"/>
            <p:cNvSpPr/>
            <p:nvPr userDrawn="1"/>
          </p:nvSpPr>
          <p:spPr>
            <a:xfrm>
              <a:off x="457198" y="2913323"/>
              <a:ext cx="3035300" cy="6334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solidFill>
                  <a:schemeClr val="tx2"/>
                </a:solidFill>
              </a:endParaRPr>
            </a:p>
          </p:txBody>
        </p:sp>
      </p:grpSp>
      <p:grpSp>
        <p:nvGrpSpPr>
          <p:cNvPr id="33" name="Group 32"/>
          <p:cNvGrpSpPr/>
          <p:nvPr userDrawn="1"/>
        </p:nvGrpSpPr>
        <p:grpSpPr>
          <a:xfrm>
            <a:off x="457199" y="3303510"/>
            <a:ext cx="8181976" cy="1029799"/>
            <a:chOff x="457199" y="4370039"/>
            <a:chExt cx="8181976" cy="1373065"/>
          </a:xfrm>
        </p:grpSpPr>
        <p:sp>
          <p:nvSpPr>
            <p:cNvPr id="34" name="Rectangle 33"/>
            <p:cNvSpPr/>
            <p:nvPr/>
          </p:nvSpPr>
          <p:spPr>
            <a:xfrm>
              <a:off x="457199" y="4370039"/>
              <a:ext cx="8181976" cy="1373065"/>
            </a:xfrm>
            <a:prstGeom prst="rect">
              <a:avLst/>
            </a:prstGeom>
            <a:solidFill>
              <a:schemeClr val="bg1"/>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chemeClr val="bg2"/>
                </a:solidFill>
                <a:latin typeface="Gill Sans"/>
                <a:cs typeface="Gill Sans"/>
              </a:endParaRPr>
            </a:p>
          </p:txBody>
        </p:sp>
        <p:sp>
          <p:nvSpPr>
            <p:cNvPr id="35" name="Rectangle 34"/>
            <p:cNvSpPr/>
            <p:nvPr userDrawn="1"/>
          </p:nvSpPr>
          <p:spPr>
            <a:xfrm>
              <a:off x="457199" y="4370039"/>
              <a:ext cx="8181975" cy="63343"/>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solidFill>
                  <a:schemeClr val="bg2"/>
                </a:solidFill>
              </a:endParaRPr>
            </a:p>
          </p:txBody>
        </p:sp>
      </p:grpSp>
      <p:grpSp>
        <p:nvGrpSpPr>
          <p:cNvPr id="36" name="Group 35"/>
          <p:cNvGrpSpPr/>
          <p:nvPr userDrawn="1"/>
        </p:nvGrpSpPr>
        <p:grpSpPr>
          <a:xfrm>
            <a:off x="2746375" y="1110136"/>
            <a:ext cx="2762250" cy="1029799"/>
            <a:chOff x="2746375" y="1480176"/>
            <a:chExt cx="2762250" cy="1373065"/>
          </a:xfrm>
        </p:grpSpPr>
        <p:sp>
          <p:nvSpPr>
            <p:cNvPr id="37" name="Rectangle 36"/>
            <p:cNvSpPr/>
            <p:nvPr/>
          </p:nvSpPr>
          <p:spPr>
            <a:xfrm>
              <a:off x="2746375" y="1480176"/>
              <a:ext cx="2762250" cy="1373065"/>
            </a:xfrm>
            <a:prstGeom prst="rect">
              <a:avLst/>
            </a:prstGeom>
            <a:solidFill>
              <a:schemeClr val="bg1"/>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chemeClr val="accent1"/>
                </a:solidFill>
                <a:latin typeface="Gill Sans"/>
                <a:cs typeface="Gill Sans"/>
              </a:endParaRPr>
            </a:p>
          </p:txBody>
        </p:sp>
        <p:sp>
          <p:nvSpPr>
            <p:cNvPr id="38" name="Rectangle 37"/>
            <p:cNvSpPr/>
            <p:nvPr/>
          </p:nvSpPr>
          <p:spPr>
            <a:xfrm>
              <a:off x="2746375" y="1480176"/>
              <a:ext cx="2762250" cy="6334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solidFill>
              </a:endParaRPr>
            </a:p>
          </p:txBody>
        </p:sp>
      </p:grpSp>
      <p:grpSp>
        <p:nvGrpSpPr>
          <p:cNvPr id="39" name="Group 38"/>
          <p:cNvGrpSpPr/>
          <p:nvPr userDrawn="1"/>
        </p:nvGrpSpPr>
        <p:grpSpPr>
          <a:xfrm>
            <a:off x="5611092" y="1110136"/>
            <a:ext cx="3028082" cy="1029799"/>
            <a:chOff x="5556249" y="1480176"/>
            <a:chExt cx="3082926" cy="1373065"/>
          </a:xfrm>
        </p:grpSpPr>
        <p:sp>
          <p:nvSpPr>
            <p:cNvPr id="40" name="Rectangle 39"/>
            <p:cNvSpPr/>
            <p:nvPr/>
          </p:nvSpPr>
          <p:spPr>
            <a:xfrm>
              <a:off x="5556250" y="1480176"/>
              <a:ext cx="3082925" cy="1373065"/>
            </a:xfrm>
            <a:prstGeom prst="rect">
              <a:avLst/>
            </a:prstGeom>
            <a:solidFill>
              <a:schemeClr val="bg1"/>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chemeClr val="accent1"/>
                </a:solidFill>
                <a:latin typeface="Gill Sans"/>
                <a:cs typeface="Gill Sans"/>
              </a:endParaRPr>
            </a:p>
          </p:txBody>
        </p:sp>
        <p:sp>
          <p:nvSpPr>
            <p:cNvPr id="41" name="Rectangle 40"/>
            <p:cNvSpPr/>
            <p:nvPr/>
          </p:nvSpPr>
          <p:spPr>
            <a:xfrm>
              <a:off x="5556249" y="1480176"/>
              <a:ext cx="3082925" cy="6334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solidFill>
              </a:endParaRPr>
            </a:p>
          </p:txBody>
        </p:sp>
      </p:grpSp>
      <p:grpSp>
        <p:nvGrpSpPr>
          <p:cNvPr id="42" name="Group 41"/>
          <p:cNvGrpSpPr/>
          <p:nvPr userDrawn="1"/>
        </p:nvGrpSpPr>
        <p:grpSpPr>
          <a:xfrm>
            <a:off x="3582730" y="2210973"/>
            <a:ext cx="5056446" cy="1029799"/>
            <a:chOff x="3556000" y="2913323"/>
            <a:chExt cx="5083175" cy="1373065"/>
          </a:xfrm>
        </p:grpSpPr>
        <p:sp>
          <p:nvSpPr>
            <p:cNvPr id="43" name="Rectangle 42"/>
            <p:cNvSpPr/>
            <p:nvPr/>
          </p:nvSpPr>
          <p:spPr>
            <a:xfrm>
              <a:off x="3556000" y="2913323"/>
              <a:ext cx="5083175" cy="1373065"/>
            </a:xfrm>
            <a:prstGeom prst="rect">
              <a:avLst/>
            </a:prstGeom>
            <a:solidFill>
              <a:schemeClr val="bg1"/>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chemeClr val="tx2"/>
                </a:solidFill>
                <a:latin typeface="Gill Sans"/>
                <a:cs typeface="Gill Sans"/>
              </a:endParaRPr>
            </a:p>
          </p:txBody>
        </p:sp>
        <p:sp>
          <p:nvSpPr>
            <p:cNvPr id="44" name="Rectangle 43"/>
            <p:cNvSpPr/>
            <p:nvPr/>
          </p:nvSpPr>
          <p:spPr>
            <a:xfrm>
              <a:off x="3556000" y="2913323"/>
              <a:ext cx="5083174" cy="6334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solidFill>
                  <a:schemeClr val="tx2"/>
                </a:solidFill>
              </a:endParaRPr>
            </a:p>
          </p:txBody>
        </p:sp>
      </p:grpSp>
      <p:sp>
        <p:nvSpPr>
          <p:cNvPr id="24" name="Content Placeholder 5"/>
          <p:cNvSpPr>
            <a:spLocks noGrp="1"/>
          </p:cNvSpPr>
          <p:nvPr>
            <p:ph sz="quarter" idx="14" hasCustomPrompt="1"/>
          </p:nvPr>
        </p:nvSpPr>
        <p:spPr>
          <a:xfrm>
            <a:off x="457201" y="1197944"/>
            <a:ext cx="2198254" cy="577231"/>
          </a:xfrm>
        </p:spPr>
        <p:txBody>
          <a:bodyPr anchor="b">
            <a:noAutofit/>
          </a:bodyPr>
          <a:lstStyle>
            <a:lvl1pPr marL="0" marR="0" indent="0" algn="ctr" defTabSz="457200" rtl="0" eaLnBrk="1" fontAlgn="auto" latinLnBrk="0" hangingPunct="1">
              <a:lnSpc>
                <a:spcPct val="100000"/>
              </a:lnSpc>
              <a:spcBef>
                <a:spcPct val="20000"/>
              </a:spcBef>
              <a:spcAft>
                <a:spcPts val="0"/>
              </a:spcAft>
              <a:buClr>
                <a:schemeClr val="tx1"/>
              </a:buClr>
              <a:buSzTx/>
              <a:buFont typeface="Arial"/>
              <a:buNone/>
              <a:tabLst/>
              <a:defRPr sz="4000" b="1">
                <a:solidFill>
                  <a:schemeClr val="accent1"/>
                </a:solidFill>
              </a:defRPr>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Edit</a:t>
            </a:r>
          </a:p>
        </p:txBody>
      </p:sp>
      <p:sp>
        <p:nvSpPr>
          <p:cNvPr id="25" name="Content Placeholder 5"/>
          <p:cNvSpPr>
            <a:spLocks noGrp="1"/>
          </p:cNvSpPr>
          <p:nvPr>
            <p:ph sz="quarter" idx="15"/>
          </p:nvPr>
        </p:nvSpPr>
        <p:spPr>
          <a:xfrm>
            <a:off x="457210" y="1775180"/>
            <a:ext cx="2198255" cy="323189"/>
          </a:xfrm>
        </p:spPr>
        <p:txBody>
          <a:bodyPr>
            <a:normAutofit/>
          </a:bodyPr>
          <a:lstStyle>
            <a:lvl1pPr marL="0" marR="0" indent="0" algn="ctr" defTabSz="457200" rtl="0" eaLnBrk="1" fontAlgn="auto" latinLnBrk="0" hangingPunct="1">
              <a:lnSpc>
                <a:spcPct val="100000"/>
              </a:lnSpc>
              <a:spcBef>
                <a:spcPct val="20000"/>
              </a:spcBef>
              <a:spcAft>
                <a:spcPts val="0"/>
              </a:spcAft>
              <a:buClr>
                <a:schemeClr val="tx1"/>
              </a:buClr>
              <a:buSzTx/>
              <a:buFont typeface="Arial"/>
              <a:buNone/>
              <a:tabLst/>
              <a:defRPr sz="2400" b="0">
                <a:solidFill>
                  <a:schemeClr val="accent1"/>
                </a:solidFill>
              </a:defRPr>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a:t>
            </a:r>
          </a:p>
        </p:txBody>
      </p:sp>
      <p:sp>
        <p:nvSpPr>
          <p:cNvPr id="45" name="Content Placeholder 5"/>
          <p:cNvSpPr>
            <a:spLocks noGrp="1"/>
          </p:cNvSpPr>
          <p:nvPr>
            <p:ph sz="quarter" idx="21" hasCustomPrompt="1"/>
          </p:nvPr>
        </p:nvSpPr>
        <p:spPr>
          <a:xfrm>
            <a:off x="2746376" y="1197944"/>
            <a:ext cx="2762250" cy="577231"/>
          </a:xfrm>
        </p:spPr>
        <p:txBody>
          <a:bodyPr anchor="b">
            <a:noAutofit/>
          </a:bodyPr>
          <a:lstStyle>
            <a:lvl1pPr marL="0" marR="0" indent="0" algn="ctr" defTabSz="457200" rtl="0" eaLnBrk="1" fontAlgn="auto" latinLnBrk="0" hangingPunct="1">
              <a:lnSpc>
                <a:spcPct val="100000"/>
              </a:lnSpc>
              <a:spcBef>
                <a:spcPct val="20000"/>
              </a:spcBef>
              <a:spcAft>
                <a:spcPts val="0"/>
              </a:spcAft>
              <a:buClr>
                <a:schemeClr val="tx1"/>
              </a:buClr>
              <a:buSzTx/>
              <a:buFont typeface="Arial"/>
              <a:buNone/>
              <a:tabLst/>
              <a:defRPr sz="4000" b="1">
                <a:solidFill>
                  <a:schemeClr val="accent1"/>
                </a:solidFill>
              </a:defRPr>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Edit</a:t>
            </a:r>
          </a:p>
        </p:txBody>
      </p:sp>
      <p:sp>
        <p:nvSpPr>
          <p:cNvPr id="46" name="Content Placeholder 5"/>
          <p:cNvSpPr>
            <a:spLocks noGrp="1"/>
          </p:cNvSpPr>
          <p:nvPr>
            <p:ph sz="quarter" idx="22"/>
          </p:nvPr>
        </p:nvSpPr>
        <p:spPr>
          <a:xfrm>
            <a:off x="2746378" y="1775180"/>
            <a:ext cx="2762251" cy="323189"/>
          </a:xfrm>
        </p:spPr>
        <p:txBody>
          <a:bodyPr>
            <a:normAutofit/>
          </a:bodyPr>
          <a:lstStyle>
            <a:lvl1pPr marL="0" marR="0" indent="0" algn="ctr" defTabSz="457200" rtl="0" eaLnBrk="1" fontAlgn="auto" latinLnBrk="0" hangingPunct="1">
              <a:lnSpc>
                <a:spcPct val="100000"/>
              </a:lnSpc>
              <a:spcBef>
                <a:spcPct val="20000"/>
              </a:spcBef>
              <a:spcAft>
                <a:spcPts val="0"/>
              </a:spcAft>
              <a:buClr>
                <a:schemeClr val="tx1"/>
              </a:buClr>
              <a:buSzTx/>
              <a:buFont typeface="Arial"/>
              <a:buNone/>
              <a:tabLst/>
              <a:defRPr sz="2400" b="0">
                <a:solidFill>
                  <a:schemeClr val="accent1"/>
                </a:solidFill>
              </a:defRPr>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a:t>
            </a:r>
          </a:p>
        </p:txBody>
      </p:sp>
      <p:sp>
        <p:nvSpPr>
          <p:cNvPr id="47" name="Content Placeholder 5"/>
          <p:cNvSpPr>
            <a:spLocks noGrp="1"/>
          </p:cNvSpPr>
          <p:nvPr>
            <p:ph sz="quarter" idx="23" hasCustomPrompt="1"/>
          </p:nvPr>
        </p:nvSpPr>
        <p:spPr>
          <a:xfrm>
            <a:off x="5611093" y="1197944"/>
            <a:ext cx="3028080" cy="577231"/>
          </a:xfrm>
        </p:spPr>
        <p:txBody>
          <a:bodyPr anchor="b">
            <a:noAutofit/>
          </a:bodyPr>
          <a:lstStyle>
            <a:lvl1pPr marL="0" marR="0" indent="0" algn="ctr" defTabSz="457200" rtl="0" eaLnBrk="1" fontAlgn="auto" latinLnBrk="0" hangingPunct="1">
              <a:lnSpc>
                <a:spcPct val="100000"/>
              </a:lnSpc>
              <a:spcBef>
                <a:spcPct val="20000"/>
              </a:spcBef>
              <a:spcAft>
                <a:spcPts val="0"/>
              </a:spcAft>
              <a:buClr>
                <a:schemeClr val="tx1"/>
              </a:buClr>
              <a:buSzTx/>
              <a:buFont typeface="Arial"/>
              <a:buNone/>
              <a:tabLst/>
              <a:defRPr sz="4000" b="1">
                <a:solidFill>
                  <a:schemeClr val="accent1"/>
                </a:solidFill>
              </a:defRPr>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Edit</a:t>
            </a:r>
          </a:p>
        </p:txBody>
      </p:sp>
      <p:sp>
        <p:nvSpPr>
          <p:cNvPr id="48" name="Content Placeholder 5"/>
          <p:cNvSpPr>
            <a:spLocks noGrp="1"/>
          </p:cNvSpPr>
          <p:nvPr>
            <p:ph sz="quarter" idx="24"/>
          </p:nvPr>
        </p:nvSpPr>
        <p:spPr>
          <a:xfrm>
            <a:off x="5611099" y="1775180"/>
            <a:ext cx="3028081" cy="323189"/>
          </a:xfrm>
        </p:spPr>
        <p:txBody>
          <a:bodyPr>
            <a:normAutofit/>
          </a:bodyPr>
          <a:lstStyle>
            <a:lvl1pPr marL="0" marR="0" indent="0" algn="ctr" defTabSz="457200" rtl="0" eaLnBrk="1" fontAlgn="auto" latinLnBrk="0" hangingPunct="1">
              <a:lnSpc>
                <a:spcPct val="100000"/>
              </a:lnSpc>
              <a:spcBef>
                <a:spcPct val="20000"/>
              </a:spcBef>
              <a:spcAft>
                <a:spcPts val="0"/>
              </a:spcAft>
              <a:buClr>
                <a:schemeClr val="tx1"/>
              </a:buClr>
              <a:buSzTx/>
              <a:buFont typeface="Arial"/>
              <a:buNone/>
              <a:tabLst/>
              <a:defRPr sz="2400" b="0">
                <a:solidFill>
                  <a:schemeClr val="accent1"/>
                </a:solidFill>
              </a:defRPr>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a:t>
            </a:r>
          </a:p>
        </p:txBody>
      </p:sp>
      <p:sp>
        <p:nvSpPr>
          <p:cNvPr id="49" name="Content Placeholder 5"/>
          <p:cNvSpPr>
            <a:spLocks noGrp="1"/>
          </p:cNvSpPr>
          <p:nvPr>
            <p:ph sz="quarter" idx="25" hasCustomPrompt="1"/>
          </p:nvPr>
        </p:nvSpPr>
        <p:spPr>
          <a:xfrm>
            <a:off x="3582731" y="2283875"/>
            <a:ext cx="5056442" cy="577231"/>
          </a:xfrm>
        </p:spPr>
        <p:txBody>
          <a:bodyPr anchor="b">
            <a:noAutofit/>
          </a:bodyPr>
          <a:lstStyle>
            <a:lvl1pPr marL="0" marR="0" indent="0" algn="ctr" defTabSz="457200" rtl="0" eaLnBrk="1" fontAlgn="auto" latinLnBrk="0" hangingPunct="1">
              <a:lnSpc>
                <a:spcPct val="100000"/>
              </a:lnSpc>
              <a:spcBef>
                <a:spcPct val="20000"/>
              </a:spcBef>
              <a:spcAft>
                <a:spcPts val="0"/>
              </a:spcAft>
              <a:buClr>
                <a:schemeClr val="tx1"/>
              </a:buClr>
              <a:buSzTx/>
              <a:buFont typeface="Arial"/>
              <a:buNone/>
              <a:tabLst/>
              <a:defRPr sz="4000" b="1">
                <a:solidFill>
                  <a:schemeClr val="tx2"/>
                </a:solidFill>
              </a:defRPr>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Edit</a:t>
            </a:r>
          </a:p>
        </p:txBody>
      </p:sp>
      <p:sp>
        <p:nvSpPr>
          <p:cNvPr id="50" name="Content Placeholder 5"/>
          <p:cNvSpPr>
            <a:spLocks noGrp="1"/>
          </p:cNvSpPr>
          <p:nvPr>
            <p:ph sz="quarter" idx="26"/>
          </p:nvPr>
        </p:nvSpPr>
        <p:spPr>
          <a:xfrm>
            <a:off x="3582730" y="2861109"/>
            <a:ext cx="5056446" cy="323189"/>
          </a:xfrm>
        </p:spPr>
        <p:txBody>
          <a:bodyPr>
            <a:normAutofit/>
          </a:bodyPr>
          <a:lstStyle>
            <a:lvl1pPr marL="0" marR="0" indent="0" algn="ctr" defTabSz="457200" rtl="0" eaLnBrk="1" fontAlgn="auto" latinLnBrk="0" hangingPunct="1">
              <a:lnSpc>
                <a:spcPct val="100000"/>
              </a:lnSpc>
              <a:spcBef>
                <a:spcPct val="20000"/>
              </a:spcBef>
              <a:spcAft>
                <a:spcPts val="0"/>
              </a:spcAft>
              <a:buClr>
                <a:schemeClr val="tx1"/>
              </a:buClr>
              <a:buSzTx/>
              <a:buFont typeface="Arial"/>
              <a:buNone/>
              <a:tabLst/>
              <a:defRPr sz="2400" b="0">
                <a:solidFill>
                  <a:schemeClr val="tx2"/>
                </a:solidFill>
              </a:defRPr>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a:t>
            </a:r>
          </a:p>
        </p:txBody>
      </p:sp>
      <p:sp>
        <p:nvSpPr>
          <p:cNvPr id="51" name="Content Placeholder 5"/>
          <p:cNvSpPr>
            <a:spLocks noGrp="1"/>
          </p:cNvSpPr>
          <p:nvPr>
            <p:ph sz="quarter" idx="27" hasCustomPrompt="1"/>
          </p:nvPr>
        </p:nvSpPr>
        <p:spPr>
          <a:xfrm>
            <a:off x="457200" y="2283875"/>
            <a:ext cx="3035298" cy="577231"/>
          </a:xfrm>
        </p:spPr>
        <p:txBody>
          <a:bodyPr anchor="b">
            <a:noAutofit/>
          </a:bodyPr>
          <a:lstStyle>
            <a:lvl1pPr marL="0" marR="0" indent="0" algn="ctr" defTabSz="457200" rtl="0" eaLnBrk="1" fontAlgn="auto" latinLnBrk="0" hangingPunct="1">
              <a:lnSpc>
                <a:spcPct val="100000"/>
              </a:lnSpc>
              <a:spcBef>
                <a:spcPct val="20000"/>
              </a:spcBef>
              <a:spcAft>
                <a:spcPts val="0"/>
              </a:spcAft>
              <a:buClr>
                <a:schemeClr val="tx1"/>
              </a:buClr>
              <a:buSzTx/>
              <a:buFont typeface="Arial"/>
              <a:buNone/>
              <a:tabLst/>
              <a:defRPr sz="4000" b="1">
                <a:solidFill>
                  <a:schemeClr val="tx2"/>
                </a:solidFill>
              </a:defRPr>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Edit</a:t>
            </a:r>
          </a:p>
        </p:txBody>
      </p:sp>
      <p:sp>
        <p:nvSpPr>
          <p:cNvPr id="52" name="Content Placeholder 5"/>
          <p:cNvSpPr>
            <a:spLocks noGrp="1"/>
          </p:cNvSpPr>
          <p:nvPr>
            <p:ph sz="quarter" idx="28"/>
          </p:nvPr>
        </p:nvSpPr>
        <p:spPr>
          <a:xfrm>
            <a:off x="457206" y="2861109"/>
            <a:ext cx="3035299" cy="323189"/>
          </a:xfrm>
        </p:spPr>
        <p:txBody>
          <a:bodyPr>
            <a:normAutofit/>
          </a:bodyPr>
          <a:lstStyle>
            <a:lvl1pPr marL="0" marR="0" indent="0" algn="ctr" defTabSz="457200" rtl="0" eaLnBrk="1" fontAlgn="auto" latinLnBrk="0" hangingPunct="1">
              <a:lnSpc>
                <a:spcPct val="100000"/>
              </a:lnSpc>
              <a:spcBef>
                <a:spcPct val="20000"/>
              </a:spcBef>
              <a:spcAft>
                <a:spcPts val="0"/>
              </a:spcAft>
              <a:buClr>
                <a:schemeClr val="tx1"/>
              </a:buClr>
              <a:buSzTx/>
              <a:buFont typeface="Arial"/>
              <a:buNone/>
              <a:tabLst/>
              <a:defRPr sz="2400" b="0">
                <a:solidFill>
                  <a:schemeClr val="tx2"/>
                </a:solidFill>
              </a:defRPr>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a:t>
            </a:r>
          </a:p>
        </p:txBody>
      </p:sp>
      <p:sp>
        <p:nvSpPr>
          <p:cNvPr id="53" name="Content Placeholder 5"/>
          <p:cNvSpPr>
            <a:spLocks noGrp="1"/>
          </p:cNvSpPr>
          <p:nvPr>
            <p:ph sz="quarter" idx="29" hasCustomPrompt="1"/>
          </p:nvPr>
        </p:nvSpPr>
        <p:spPr>
          <a:xfrm>
            <a:off x="457201" y="3385708"/>
            <a:ext cx="8181972" cy="577231"/>
          </a:xfrm>
        </p:spPr>
        <p:txBody>
          <a:bodyPr anchor="b">
            <a:noAutofit/>
          </a:bodyPr>
          <a:lstStyle>
            <a:lvl1pPr marL="0" marR="0" indent="0" algn="ctr" defTabSz="457200" rtl="0" eaLnBrk="1" fontAlgn="auto" latinLnBrk="0" hangingPunct="1">
              <a:lnSpc>
                <a:spcPct val="100000"/>
              </a:lnSpc>
              <a:spcBef>
                <a:spcPct val="20000"/>
              </a:spcBef>
              <a:spcAft>
                <a:spcPts val="0"/>
              </a:spcAft>
              <a:buClr>
                <a:schemeClr val="tx1"/>
              </a:buClr>
              <a:buSzTx/>
              <a:buFont typeface="Arial"/>
              <a:buNone/>
              <a:tabLst/>
              <a:defRPr sz="4000" b="1">
                <a:solidFill>
                  <a:schemeClr val="bg2"/>
                </a:solidFill>
              </a:defRPr>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Edit</a:t>
            </a:r>
          </a:p>
        </p:txBody>
      </p:sp>
      <p:sp>
        <p:nvSpPr>
          <p:cNvPr id="54" name="Content Placeholder 5"/>
          <p:cNvSpPr>
            <a:spLocks noGrp="1"/>
          </p:cNvSpPr>
          <p:nvPr>
            <p:ph sz="quarter" idx="30"/>
          </p:nvPr>
        </p:nvSpPr>
        <p:spPr>
          <a:xfrm>
            <a:off x="457197" y="3962944"/>
            <a:ext cx="8181980" cy="323189"/>
          </a:xfrm>
        </p:spPr>
        <p:txBody>
          <a:bodyPr>
            <a:normAutofit/>
          </a:bodyPr>
          <a:lstStyle>
            <a:lvl1pPr marL="0" marR="0" indent="0" algn="ctr" defTabSz="457200" rtl="0" eaLnBrk="1" fontAlgn="auto" latinLnBrk="0" hangingPunct="1">
              <a:lnSpc>
                <a:spcPct val="100000"/>
              </a:lnSpc>
              <a:spcBef>
                <a:spcPct val="20000"/>
              </a:spcBef>
              <a:spcAft>
                <a:spcPts val="0"/>
              </a:spcAft>
              <a:buClr>
                <a:schemeClr val="tx1"/>
              </a:buClr>
              <a:buSzTx/>
              <a:buFont typeface="Arial"/>
              <a:buNone/>
              <a:tabLst/>
              <a:defRPr sz="2400" b="0">
                <a:solidFill>
                  <a:schemeClr val="bg2"/>
                </a:solidFill>
              </a:defRPr>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a:t>
            </a:r>
          </a:p>
        </p:txBody>
      </p:sp>
    </p:spTree>
    <p:extLst>
      <p:ext uri="{BB962C8B-B14F-4D97-AF65-F5344CB8AC3E}">
        <p14:creationId xmlns:p14="http://schemas.microsoft.com/office/powerpoint/2010/main" val="209585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6553200" y="4698999"/>
            <a:ext cx="2133600" cy="273844"/>
          </a:xfrm>
        </p:spPr>
        <p:txBody>
          <a:bodyPr/>
          <a:lstStyle>
            <a:lvl1pPr>
              <a:defRPr>
                <a:solidFill>
                  <a:schemeClr val="accent5"/>
                </a:solidFill>
              </a:defRPr>
            </a:lvl1pPr>
          </a:lstStyle>
          <a:p>
            <a:fld id="{8A758EFE-665F-4341-B5B8-2DAEADA52F6C}" type="slidenum">
              <a:rPr lang="en-US" smtClean="0"/>
              <a:pPr/>
              <a:t>‹#›</a:t>
            </a:fld>
            <a:endParaRPr lang="en-US" dirty="0"/>
          </a:p>
        </p:txBody>
      </p:sp>
      <p:sp>
        <p:nvSpPr>
          <p:cNvPr id="8" name="Title 1"/>
          <p:cNvSpPr>
            <a:spLocks noGrp="1"/>
          </p:cNvSpPr>
          <p:nvPr>
            <p:ph type="title"/>
          </p:nvPr>
        </p:nvSpPr>
        <p:spPr>
          <a:xfrm>
            <a:off x="310152" y="15485"/>
            <a:ext cx="8229600" cy="693605"/>
          </a:xfrm>
          <a:prstGeom prst="rect">
            <a:avLst/>
          </a:prstGeom>
        </p:spPr>
        <p:txBody>
          <a:bodyPr>
            <a:normAutofit/>
          </a:bodyPr>
          <a:lstStyle>
            <a:lvl1pPr>
              <a:defRPr sz="3600"/>
            </a:lvl1pPr>
          </a:lstStyle>
          <a:p>
            <a:r>
              <a:rPr lang="en-US" dirty="0"/>
              <a:t>Click to edit Master title style</a:t>
            </a:r>
          </a:p>
        </p:txBody>
      </p:sp>
      <p:grpSp>
        <p:nvGrpSpPr>
          <p:cNvPr id="9" name="Group 8"/>
          <p:cNvGrpSpPr/>
          <p:nvPr userDrawn="1"/>
        </p:nvGrpSpPr>
        <p:grpSpPr>
          <a:xfrm>
            <a:off x="-5079" y="708812"/>
            <a:ext cx="8691879" cy="47507"/>
            <a:chOff x="685800" y="1794746"/>
            <a:chExt cx="7772400" cy="179475"/>
          </a:xfrm>
        </p:grpSpPr>
        <p:sp>
          <p:nvSpPr>
            <p:cNvPr id="10" name="Rectangle 9"/>
            <p:cNvSpPr/>
            <p:nvPr userDrawn="1"/>
          </p:nvSpPr>
          <p:spPr>
            <a:xfrm>
              <a:off x="685800" y="1794746"/>
              <a:ext cx="1170819" cy="1794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1856619" y="1794746"/>
              <a:ext cx="2206599" cy="17947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12" name="Rectangle 11"/>
            <p:cNvSpPr/>
            <p:nvPr userDrawn="1"/>
          </p:nvSpPr>
          <p:spPr>
            <a:xfrm>
              <a:off x="4063218" y="1794746"/>
              <a:ext cx="4394982" cy="17947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grpSp>
      <p:sp>
        <p:nvSpPr>
          <p:cNvPr id="13" name="Content Placeholder 2"/>
          <p:cNvSpPr>
            <a:spLocks noGrp="1"/>
          </p:cNvSpPr>
          <p:nvPr>
            <p:ph sz="half" idx="1"/>
          </p:nvPr>
        </p:nvSpPr>
        <p:spPr>
          <a:xfrm>
            <a:off x="457200" y="1104904"/>
            <a:ext cx="8082552" cy="3489722"/>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760284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a:xfrm>
            <a:off x="6553200" y="4698999"/>
            <a:ext cx="2133600" cy="273844"/>
          </a:xfrm>
        </p:spPr>
        <p:txBody>
          <a:bodyPr/>
          <a:lstStyle>
            <a:lvl1pPr>
              <a:defRPr>
                <a:solidFill>
                  <a:schemeClr val="accent5"/>
                </a:solidFill>
              </a:defRPr>
            </a:lvl1pPr>
          </a:lstStyle>
          <a:p>
            <a:fld id="{8A758EFE-665F-4341-B5B8-2DAEADA52F6C}" type="slidenum">
              <a:rPr lang="en-US" smtClean="0"/>
              <a:pPr/>
              <a:t>‹#›</a:t>
            </a:fld>
            <a:endParaRPr lang="en-US" dirty="0"/>
          </a:p>
        </p:txBody>
      </p:sp>
    </p:spTree>
    <p:extLst>
      <p:ext uri="{BB962C8B-B14F-4D97-AF65-F5344CB8AC3E}">
        <p14:creationId xmlns:p14="http://schemas.microsoft.com/office/powerpoint/2010/main" val="29003417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enn Diagram">
    <p:spTree>
      <p:nvGrpSpPr>
        <p:cNvPr id="1" name=""/>
        <p:cNvGrpSpPr/>
        <p:nvPr/>
      </p:nvGrpSpPr>
      <p:grpSpPr>
        <a:xfrm>
          <a:off x="0" y="0"/>
          <a:ext cx="0" cy="0"/>
          <a:chOff x="0" y="0"/>
          <a:chExt cx="0" cy="0"/>
        </a:xfrm>
      </p:grpSpPr>
      <p:sp>
        <p:nvSpPr>
          <p:cNvPr id="40" name="Oval 39"/>
          <p:cNvSpPr/>
          <p:nvPr userDrawn="1"/>
        </p:nvSpPr>
        <p:spPr>
          <a:xfrm>
            <a:off x="1602040" y="1009064"/>
            <a:ext cx="3742766" cy="37410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Calibri"/>
              <a:cs typeface="Calibri"/>
            </a:endParaRPr>
          </a:p>
        </p:txBody>
      </p:sp>
      <p:sp>
        <p:nvSpPr>
          <p:cNvPr id="41" name="Oval 40"/>
          <p:cNvSpPr/>
          <p:nvPr userDrawn="1"/>
        </p:nvSpPr>
        <p:spPr>
          <a:xfrm>
            <a:off x="3764025" y="997539"/>
            <a:ext cx="3742766" cy="3742764"/>
          </a:xfrm>
          <a:prstGeom prst="ellipse">
            <a:avLst/>
          </a:pr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Calibri"/>
              <a:cs typeface="Calibri"/>
            </a:endParaRPr>
          </a:p>
        </p:txBody>
      </p:sp>
      <p:sp>
        <p:nvSpPr>
          <p:cNvPr id="8" name="Slide Number Placeholder 5"/>
          <p:cNvSpPr>
            <a:spLocks noGrp="1"/>
          </p:cNvSpPr>
          <p:nvPr>
            <p:ph type="sldNum" sz="quarter" idx="12"/>
          </p:nvPr>
        </p:nvSpPr>
        <p:spPr>
          <a:xfrm>
            <a:off x="6553200" y="4698999"/>
            <a:ext cx="2133600" cy="273844"/>
          </a:xfrm>
        </p:spPr>
        <p:txBody>
          <a:bodyPr/>
          <a:lstStyle>
            <a:lvl1pPr>
              <a:defRPr>
                <a:solidFill>
                  <a:schemeClr val="accent5"/>
                </a:solidFill>
              </a:defRPr>
            </a:lvl1pPr>
          </a:lstStyle>
          <a:p>
            <a:fld id="{8A758EFE-665F-4341-B5B8-2DAEADA52F6C}" type="slidenum">
              <a:rPr lang="en-US" smtClean="0"/>
              <a:pPr/>
              <a:t>‹#›</a:t>
            </a:fld>
            <a:endParaRPr lang="en-US" dirty="0"/>
          </a:p>
        </p:txBody>
      </p:sp>
      <p:sp>
        <p:nvSpPr>
          <p:cNvPr id="2" name="Title 1"/>
          <p:cNvSpPr>
            <a:spLocks noGrp="1"/>
          </p:cNvSpPr>
          <p:nvPr>
            <p:ph type="title" hasCustomPrompt="1"/>
          </p:nvPr>
        </p:nvSpPr>
        <p:spPr>
          <a:xfrm>
            <a:off x="1622280" y="2589950"/>
            <a:ext cx="1947510" cy="652254"/>
          </a:xfrm>
          <a:prstGeom prst="rect">
            <a:avLst/>
          </a:prstGeom>
        </p:spPr>
        <p:txBody>
          <a:bodyPr anchor="ctr">
            <a:noAutofit/>
          </a:bodyPr>
          <a:lstStyle>
            <a:lvl1pPr algn="ctr">
              <a:defRPr sz="1800" b="0">
                <a:solidFill>
                  <a:schemeClr val="bg1"/>
                </a:solidFill>
              </a:defRPr>
            </a:lvl1pPr>
          </a:lstStyle>
          <a:p>
            <a:r>
              <a:rPr lang="en-US" dirty="0"/>
              <a:t>CLICK TO EDIT MASTER TITLE STYLE</a:t>
            </a:r>
          </a:p>
        </p:txBody>
      </p:sp>
      <p:grpSp>
        <p:nvGrpSpPr>
          <p:cNvPr id="16" name="Group 15"/>
          <p:cNvGrpSpPr/>
          <p:nvPr userDrawn="1"/>
        </p:nvGrpSpPr>
        <p:grpSpPr>
          <a:xfrm>
            <a:off x="-5079" y="708812"/>
            <a:ext cx="8691879" cy="47507"/>
            <a:chOff x="685800" y="1794746"/>
            <a:chExt cx="7772400" cy="179475"/>
          </a:xfrm>
        </p:grpSpPr>
        <p:sp>
          <p:nvSpPr>
            <p:cNvPr id="17" name="Rectangle 16"/>
            <p:cNvSpPr/>
            <p:nvPr userDrawn="1"/>
          </p:nvSpPr>
          <p:spPr>
            <a:xfrm>
              <a:off x="685800" y="1794746"/>
              <a:ext cx="1170819" cy="1794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8" name="Rectangle 17"/>
            <p:cNvSpPr/>
            <p:nvPr userDrawn="1"/>
          </p:nvSpPr>
          <p:spPr>
            <a:xfrm>
              <a:off x="1856619" y="1794746"/>
              <a:ext cx="2206599" cy="17947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19" name="Rectangle 18"/>
            <p:cNvSpPr/>
            <p:nvPr userDrawn="1"/>
          </p:nvSpPr>
          <p:spPr>
            <a:xfrm>
              <a:off x="4063218" y="1794746"/>
              <a:ext cx="4394982" cy="17947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grpSp>
      <p:sp>
        <p:nvSpPr>
          <p:cNvPr id="23" name="Text Placeholder 22"/>
          <p:cNvSpPr>
            <a:spLocks noGrp="1"/>
          </p:cNvSpPr>
          <p:nvPr>
            <p:ph type="body" sz="quarter" idx="13"/>
          </p:nvPr>
        </p:nvSpPr>
        <p:spPr>
          <a:xfrm>
            <a:off x="310162" y="0"/>
            <a:ext cx="7986713" cy="708422"/>
          </a:xfrm>
        </p:spPr>
        <p:txBody>
          <a:bodyPr anchor="ctr">
            <a:normAutofit/>
          </a:bodyPr>
          <a:lstStyle>
            <a:lvl1pPr marL="0" indent="0">
              <a:buNone/>
              <a:defRPr sz="360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26" name="Text Placeholder 25"/>
          <p:cNvSpPr>
            <a:spLocks noGrp="1"/>
          </p:cNvSpPr>
          <p:nvPr>
            <p:ph type="body" sz="quarter" idx="14" hasCustomPrompt="1"/>
          </p:nvPr>
        </p:nvSpPr>
        <p:spPr>
          <a:xfrm>
            <a:off x="3569790" y="2589610"/>
            <a:ext cx="1968500" cy="652462"/>
          </a:xfrm>
        </p:spPr>
        <p:txBody>
          <a:bodyPr anchor="ctr">
            <a:noAutofit/>
          </a:bodyPr>
          <a:lstStyle>
            <a:lvl1pPr marL="0" indent="0" algn="ctr">
              <a:buNone/>
              <a:defRPr sz="1800">
                <a:solidFill>
                  <a:schemeClr val="bg1"/>
                </a:solidFill>
              </a:defRPr>
            </a:lvl1pPr>
          </a:lstStyle>
          <a:p>
            <a:pPr lvl="0"/>
            <a:r>
              <a:rPr lang="en-US" dirty="0"/>
              <a:t>CLICK TO EDIT MASTER TEXT STYLE</a:t>
            </a:r>
          </a:p>
        </p:txBody>
      </p:sp>
      <p:sp>
        <p:nvSpPr>
          <p:cNvPr id="28" name="Text Placeholder 27"/>
          <p:cNvSpPr>
            <a:spLocks noGrp="1"/>
          </p:cNvSpPr>
          <p:nvPr>
            <p:ph type="body" sz="quarter" idx="15" hasCustomPrompt="1"/>
          </p:nvPr>
        </p:nvSpPr>
        <p:spPr>
          <a:xfrm>
            <a:off x="5538290" y="2589610"/>
            <a:ext cx="1968500" cy="652462"/>
          </a:xfrm>
        </p:spPr>
        <p:txBody>
          <a:bodyPr anchor="ctr">
            <a:noAutofit/>
          </a:bodyPr>
          <a:lstStyle>
            <a:lvl1pPr marL="0" indent="0" algn="ctr">
              <a:buNone/>
              <a:defRPr sz="1800">
                <a:solidFill>
                  <a:srgbClr val="FFFFFF"/>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a:t>
            </a:r>
          </a:p>
        </p:txBody>
      </p:sp>
    </p:spTree>
    <p:extLst>
      <p:ext uri="{BB962C8B-B14F-4D97-AF65-F5344CB8AC3E}">
        <p14:creationId xmlns:p14="http://schemas.microsoft.com/office/powerpoint/2010/main" val="11355144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0" name="Rectangle 9"/>
          <p:cNvSpPr/>
          <p:nvPr userDrawn="1"/>
        </p:nvSpPr>
        <p:spPr>
          <a:xfrm>
            <a:off x="239899" y="4582584"/>
            <a:ext cx="2229555" cy="39026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 name="Picture Placeholder 2"/>
          <p:cNvSpPr>
            <a:spLocks noGrp="1"/>
          </p:cNvSpPr>
          <p:nvPr>
            <p:ph type="pic" idx="1"/>
          </p:nvPr>
        </p:nvSpPr>
        <p:spPr>
          <a:xfrm>
            <a:off x="-15075" y="0"/>
            <a:ext cx="9186334" cy="4185826"/>
          </a:xfrm>
          <a:ln>
            <a:no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9" name="Rectangle 8"/>
          <p:cNvSpPr/>
          <p:nvPr userDrawn="1"/>
        </p:nvSpPr>
        <p:spPr>
          <a:xfrm>
            <a:off x="-42334" y="4233334"/>
            <a:ext cx="9242778" cy="916571"/>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 name="Text Placeholder 3"/>
          <p:cNvSpPr>
            <a:spLocks noGrp="1"/>
          </p:cNvSpPr>
          <p:nvPr>
            <p:ph type="body" sz="half" idx="2"/>
          </p:nvPr>
        </p:nvSpPr>
        <p:spPr>
          <a:xfrm>
            <a:off x="465844" y="4471120"/>
            <a:ext cx="5813600" cy="455768"/>
          </a:xfrm>
        </p:spPr>
        <p:txBody>
          <a:bodyPr anchor="ctr">
            <a:normAutofit/>
          </a:bodyPr>
          <a:lstStyle>
            <a:lvl1pPr marL="0" indent="0">
              <a:buNone/>
              <a:defRPr sz="1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Slide Number Placeholder 5"/>
          <p:cNvSpPr>
            <a:spLocks noGrp="1"/>
          </p:cNvSpPr>
          <p:nvPr>
            <p:ph type="sldNum" sz="quarter" idx="12"/>
          </p:nvPr>
        </p:nvSpPr>
        <p:spPr>
          <a:xfrm>
            <a:off x="6553200" y="4698999"/>
            <a:ext cx="2133600" cy="273844"/>
          </a:xfrm>
        </p:spPr>
        <p:txBody>
          <a:bodyPr/>
          <a:lstStyle>
            <a:lvl1pPr>
              <a:defRPr>
                <a:solidFill>
                  <a:schemeClr val="bg1"/>
                </a:solidFill>
              </a:defRPr>
            </a:lvl1pPr>
          </a:lstStyle>
          <a:p>
            <a:fld id="{8A758EFE-665F-4341-B5B8-2DAEADA52F6C}" type="slidenum">
              <a:rPr lang="en-US" smtClean="0"/>
              <a:pPr/>
              <a:t>‹#›</a:t>
            </a:fld>
            <a:endParaRPr lang="en-US" dirty="0"/>
          </a:p>
        </p:txBody>
      </p:sp>
      <p:grpSp>
        <p:nvGrpSpPr>
          <p:cNvPr id="12" name="Group 11"/>
          <p:cNvGrpSpPr/>
          <p:nvPr userDrawn="1"/>
        </p:nvGrpSpPr>
        <p:grpSpPr>
          <a:xfrm>
            <a:off x="-42334" y="4185826"/>
            <a:ext cx="9203267" cy="47507"/>
            <a:chOff x="685800" y="1794746"/>
            <a:chExt cx="7772400" cy="179475"/>
          </a:xfrm>
        </p:grpSpPr>
        <p:sp>
          <p:nvSpPr>
            <p:cNvPr id="13" name="Rectangle 12"/>
            <p:cNvSpPr/>
            <p:nvPr userDrawn="1"/>
          </p:nvSpPr>
          <p:spPr>
            <a:xfrm>
              <a:off x="685800" y="1794746"/>
              <a:ext cx="1170819" cy="1794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Rectangle 13"/>
            <p:cNvSpPr/>
            <p:nvPr userDrawn="1"/>
          </p:nvSpPr>
          <p:spPr>
            <a:xfrm>
              <a:off x="1856619" y="1794746"/>
              <a:ext cx="2206599" cy="17947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15" name="Rectangle 14"/>
            <p:cNvSpPr/>
            <p:nvPr userDrawn="1"/>
          </p:nvSpPr>
          <p:spPr>
            <a:xfrm>
              <a:off x="4063218" y="1794746"/>
              <a:ext cx="4394982" cy="17947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grpSp>
    </p:spTree>
    <p:extLst>
      <p:ext uri="{BB962C8B-B14F-4D97-AF65-F5344CB8AC3E}">
        <p14:creationId xmlns:p14="http://schemas.microsoft.com/office/powerpoint/2010/main" val="2839625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10" name="Rectangle 9"/>
          <p:cNvSpPr/>
          <p:nvPr userDrawn="1"/>
        </p:nvSpPr>
        <p:spPr>
          <a:xfrm>
            <a:off x="312469" y="4593469"/>
            <a:ext cx="2229555" cy="52826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 name="Picture Placeholder 2"/>
          <p:cNvSpPr>
            <a:spLocks noGrp="1"/>
          </p:cNvSpPr>
          <p:nvPr>
            <p:ph type="pic" idx="1"/>
          </p:nvPr>
        </p:nvSpPr>
        <p:spPr>
          <a:xfrm>
            <a:off x="-14817" y="0"/>
            <a:ext cx="9186334" cy="4185826"/>
          </a:xfrm>
          <a:ln>
            <a:no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465844" y="4471120"/>
            <a:ext cx="5813600" cy="455768"/>
          </a:xfrm>
        </p:spPr>
        <p:txBody>
          <a:bodyPr anchor="ctr">
            <a:normAutofit/>
          </a:bodyPr>
          <a:lstStyle>
            <a:lvl1pPr marL="0" indent="0">
              <a:buNone/>
              <a:defRPr sz="1800">
                <a:solidFill>
                  <a:schemeClr val="accent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Slide Number Placeholder 5"/>
          <p:cNvSpPr>
            <a:spLocks noGrp="1"/>
          </p:cNvSpPr>
          <p:nvPr>
            <p:ph type="sldNum" sz="quarter" idx="12"/>
          </p:nvPr>
        </p:nvSpPr>
        <p:spPr>
          <a:xfrm>
            <a:off x="6553200" y="4698999"/>
            <a:ext cx="2133600" cy="273844"/>
          </a:xfrm>
        </p:spPr>
        <p:txBody>
          <a:bodyPr/>
          <a:lstStyle>
            <a:lvl1pPr>
              <a:defRPr>
                <a:solidFill>
                  <a:schemeClr val="accent5"/>
                </a:solidFill>
              </a:defRPr>
            </a:lvl1pPr>
          </a:lstStyle>
          <a:p>
            <a:fld id="{8A758EFE-665F-4341-B5B8-2DAEADA52F6C}" type="slidenum">
              <a:rPr lang="en-US" smtClean="0"/>
              <a:pPr/>
              <a:t>‹#›</a:t>
            </a:fld>
            <a:endParaRPr lang="en-US" dirty="0"/>
          </a:p>
        </p:txBody>
      </p:sp>
      <p:grpSp>
        <p:nvGrpSpPr>
          <p:cNvPr id="21" name="Group 20"/>
          <p:cNvGrpSpPr/>
          <p:nvPr userDrawn="1"/>
        </p:nvGrpSpPr>
        <p:grpSpPr>
          <a:xfrm>
            <a:off x="-42334" y="4185826"/>
            <a:ext cx="9203267" cy="47507"/>
            <a:chOff x="685800" y="1794746"/>
            <a:chExt cx="7772400" cy="179475"/>
          </a:xfrm>
        </p:grpSpPr>
        <p:sp>
          <p:nvSpPr>
            <p:cNvPr id="22" name="Rectangle 21"/>
            <p:cNvSpPr/>
            <p:nvPr userDrawn="1"/>
          </p:nvSpPr>
          <p:spPr>
            <a:xfrm>
              <a:off x="685800" y="1794746"/>
              <a:ext cx="1170819" cy="1794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3" name="Rectangle 22"/>
            <p:cNvSpPr/>
            <p:nvPr userDrawn="1"/>
          </p:nvSpPr>
          <p:spPr>
            <a:xfrm>
              <a:off x="1856619" y="1794746"/>
              <a:ext cx="2206599" cy="17947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24" name="Rectangle 23"/>
            <p:cNvSpPr/>
            <p:nvPr userDrawn="1"/>
          </p:nvSpPr>
          <p:spPr>
            <a:xfrm>
              <a:off x="4063218" y="1794746"/>
              <a:ext cx="4394982" cy="17947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grpSp>
    </p:spTree>
    <p:extLst>
      <p:ext uri="{BB962C8B-B14F-4D97-AF65-F5344CB8AC3E}">
        <p14:creationId xmlns:p14="http://schemas.microsoft.com/office/powerpoint/2010/main" val="39208608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
        <p:nvSpPr>
          <p:cNvPr id="10" name="Rectangle 9"/>
          <p:cNvSpPr/>
          <p:nvPr userDrawn="1"/>
        </p:nvSpPr>
        <p:spPr>
          <a:xfrm>
            <a:off x="363798" y="4553643"/>
            <a:ext cx="2229555" cy="58985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 name="Picture Placeholder 2"/>
          <p:cNvSpPr>
            <a:spLocks noGrp="1"/>
          </p:cNvSpPr>
          <p:nvPr>
            <p:ph type="pic" idx="1"/>
          </p:nvPr>
        </p:nvSpPr>
        <p:spPr>
          <a:xfrm>
            <a:off x="-25400" y="1011586"/>
            <a:ext cx="9186334" cy="4138319"/>
          </a:xfrm>
          <a:ln>
            <a:no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9" name="Rectangle 8"/>
          <p:cNvSpPr/>
          <p:nvPr userDrawn="1"/>
        </p:nvSpPr>
        <p:spPr>
          <a:xfrm>
            <a:off x="-21167" y="-3292"/>
            <a:ext cx="9178768" cy="96737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 name="Text Placeholder 3"/>
          <p:cNvSpPr>
            <a:spLocks noGrp="1"/>
          </p:cNvSpPr>
          <p:nvPr>
            <p:ph type="body" sz="half" idx="2"/>
          </p:nvPr>
        </p:nvSpPr>
        <p:spPr>
          <a:xfrm>
            <a:off x="465844" y="231435"/>
            <a:ext cx="8220956" cy="455768"/>
          </a:xfrm>
        </p:spPr>
        <p:txBody>
          <a:bodyPr anchor="ctr">
            <a:normAutofit/>
          </a:bodyPr>
          <a:lstStyle>
            <a:lvl1pPr marL="0" indent="0">
              <a:buNone/>
              <a:defRPr sz="2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Slide Number Placeholder 5"/>
          <p:cNvSpPr>
            <a:spLocks noGrp="1"/>
          </p:cNvSpPr>
          <p:nvPr>
            <p:ph type="sldNum" sz="quarter" idx="12"/>
          </p:nvPr>
        </p:nvSpPr>
        <p:spPr>
          <a:xfrm>
            <a:off x="6553200" y="4698999"/>
            <a:ext cx="2133600" cy="273844"/>
          </a:xfrm>
        </p:spPr>
        <p:txBody>
          <a:bodyPr/>
          <a:lstStyle>
            <a:lvl1pPr>
              <a:defRPr>
                <a:solidFill>
                  <a:schemeClr val="accent5"/>
                </a:solidFill>
              </a:defRPr>
            </a:lvl1pPr>
          </a:lstStyle>
          <a:p>
            <a:fld id="{8A758EFE-665F-4341-B5B8-2DAEADA52F6C}" type="slidenum">
              <a:rPr lang="en-US" smtClean="0"/>
              <a:pPr/>
              <a:t>‹#›</a:t>
            </a:fld>
            <a:endParaRPr lang="en-US" dirty="0"/>
          </a:p>
        </p:txBody>
      </p:sp>
      <p:grpSp>
        <p:nvGrpSpPr>
          <p:cNvPr id="12" name="Group 11"/>
          <p:cNvGrpSpPr/>
          <p:nvPr userDrawn="1"/>
        </p:nvGrpSpPr>
        <p:grpSpPr>
          <a:xfrm>
            <a:off x="-21168" y="964078"/>
            <a:ext cx="9175834" cy="47507"/>
            <a:chOff x="685800" y="1794746"/>
            <a:chExt cx="7772400" cy="179475"/>
          </a:xfrm>
        </p:grpSpPr>
        <p:sp>
          <p:nvSpPr>
            <p:cNvPr id="13" name="Rectangle 12"/>
            <p:cNvSpPr/>
            <p:nvPr userDrawn="1"/>
          </p:nvSpPr>
          <p:spPr>
            <a:xfrm>
              <a:off x="685800" y="1794746"/>
              <a:ext cx="1170819" cy="1794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Rectangle 13"/>
            <p:cNvSpPr/>
            <p:nvPr userDrawn="1"/>
          </p:nvSpPr>
          <p:spPr>
            <a:xfrm>
              <a:off x="1856619" y="1794746"/>
              <a:ext cx="2206599" cy="17947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15" name="Rectangle 14"/>
            <p:cNvSpPr/>
            <p:nvPr userDrawn="1"/>
          </p:nvSpPr>
          <p:spPr>
            <a:xfrm>
              <a:off x="4063218" y="1794746"/>
              <a:ext cx="4394982" cy="17947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grpSp>
    </p:spTree>
    <p:extLst>
      <p:ext uri="{BB962C8B-B14F-4D97-AF65-F5344CB8AC3E}">
        <p14:creationId xmlns:p14="http://schemas.microsoft.com/office/powerpoint/2010/main" val="2279852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vider Slide">
    <p:spTree>
      <p:nvGrpSpPr>
        <p:cNvPr id="1" name=""/>
        <p:cNvGrpSpPr/>
        <p:nvPr/>
      </p:nvGrpSpPr>
      <p:grpSpPr>
        <a:xfrm>
          <a:off x="0" y="0"/>
          <a:ext cx="0" cy="0"/>
          <a:chOff x="0" y="0"/>
          <a:chExt cx="0" cy="0"/>
        </a:xfrm>
      </p:grpSpPr>
      <p:pic>
        <p:nvPicPr>
          <p:cNvPr id="12" name="Picture 11" descr="2-line-bluetext-colorshield.png"/>
          <p:cNvPicPr>
            <a:picLocks/>
          </p:cNvPicPr>
          <p:nvPr userDrawn="1"/>
        </p:nvPicPr>
        <p:blipFill rotWithShape="1">
          <a:blip r:embed="rId2">
            <a:extLst>
              <a:ext uri="{28A0092B-C50C-407E-A947-70E740481C1C}">
                <a14:useLocalDpi xmlns:a14="http://schemas.microsoft.com/office/drawing/2010/main" val="0"/>
              </a:ext>
            </a:extLst>
          </a:blip>
          <a:srcRect l="-1" r="-157" b="-1906"/>
          <a:stretch/>
        </p:blipFill>
        <p:spPr>
          <a:xfrm>
            <a:off x="6585599" y="4296761"/>
            <a:ext cx="1769927" cy="656963"/>
          </a:xfrm>
          <a:prstGeom prst="rect">
            <a:avLst/>
          </a:prstGeom>
        </p:spPr>
      </p:pic>
      <p:pic>
        <p:nvPicPr>
          <p:cNvPr id="14" name="Picture 13" descr="upennwatermark.pdf"/>
          <p:cNvPicPr>
            <a:picLocks/>
          </p:cNvPicPr>
          <p:nvPr userDrawn="1"/>
        </p:nvPicPr>
        <p:blipFill>
          <a:blip r:embed="rId3">
            <a:alphaModFix amt="6000"/>
            <a:extLst>
              <a:ext uri="{28A0092B-C50C-407E-A947-70E740481C1C}">
                <a14:useLocalDpi xmlns:a14="http://schemas.microsoft.com/office/drawing/2010/main" val="0"/>
              </a:ext>
            </a:extLst>
          </a:blip>
          <a:stretch>
            <a:fillRect/>
          </a:stretch>
        </p:blipFill>
        <p:spPr>
          <a:xfrm>
            <a:off x="199388" y="136510"/>
            <a:ext cx="3080816" cy="3472890"/>
          </a:xfrm>
          <a:prstGeom prst="rect">
            <a:avLst/>
          </a:prstGeom>
        </p:spPr>
      </p:pic>
      <p:sp>
        <p:nvSpPr>
          <p:cNvPr id="2" name="Title 1"/>
          <p:cNvSpPr>
            <a:spLocks noGrp="1"/>
          </p:cNvSpPr>
          <p:nvPr>
            <p:ph type="ctrTitle"/>
          </p:nvPr>
        </p:nvSpPr>
        <p:spPr>
          <a:xfrm>
            <a:off x="958151" y="1073526"/>
            <a:ext cx="7397039" cy="1747125"/>
          </a:xfrm>
          <a:prstGeom prst="rect">
            <a:avLst/>
          </a:prstGeom>
        </p:spPr>
        <p:txBody>
          <a:bodyPr anchor="b"/>
          <a:lstStyle>
            <a:lvl1pPr>
              <a:defRPr b="1"/>
            </a:lvl1pPr>
          </a:lstStyle>
          <a:p>
            <a:r>
              <a:rPr lang="en-US" dirty="0"/>
              <a:t>Click to edit Master title style</a:t>
            </a:r>
          </a:p>
        </p:txBody>
      </p:sp>
      <p:sp>
        <p:nvSpPr>
          <p:cNvPr id="3" name="Subtitle 2"/>
          <p:cNvSpPr>
            <a:spLocks noGrp="1"/>
          </p:cNvSpPr>
          <p:nvPr>
            <p:ph type="subTitle" idx="1"/>
          </p:nvPr>
        </p:nvSpPr>
        <p:spPr>
          <a:xfrm>
            <a:off x="958151" y="3255792"/>
            <a:ext cx="7397039" cy="658114"/>
          </a:xfrm>
        </p:spPr>
        <p:txBody>
          <a:bodyPr>
            <a:normAutofit/>
          </a:bodyPr>
          <a:lstStyle>
            <a:lvl1pPr marL="0" indent="0" algn="l">
              <a:buNone/>
              <a:defRPr sz="240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grpSp>
        <p:nvGrpSpPr>
          <p:cNvPr id="10" name="Group 9"/>
          <p:cNvGrpSpPr/>
          <p:nvPr userDrawn="1"/>
        </p:nvGrpSpPr>
        <p:grpSpPr>
          <a:xfrm rot="10800000">
            <a:off x="0" y="3001092"/>
            <a:ext cx="8355526" cy="57487"/>
            <a:chOff x="685800" y="1794746"/>
            <a:chExt cx="7772400" cy="179475"/>
          </a:xfrm>
        </p:grpSpPr>
        <p:sp>
          <p:nvSpPr>
            <p:cNvPr id="7" name="Rectangle 6"/>
            <p:cNvSpPr/>
            <p:nvPr userDrawn="1"/>
          </p:nvSpPr>
          <p:spPr>
            <a:xfrm>
              <a:off x="685800" y="1794746"/>
              <a:ext cx="1170819" cy="1794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ectangle 7"/>
            <p:cNvSpPr/>
            <p:nvPr userDrawn="1"/>
          </p:nvSpPr>
          <p:spPr>
            <a:xfrm>
              <a:off x="1856619" y="1794746"/>
              <a:ext cx="2206599" cy="17947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9" name="Rectangle 8"/>
            <p:cNvSpPr/>
            <p:nvPr userDrawn="1"/>
          </p:nvSpPr>
          <p:spPr>
            <a:xfrm>
              <a:off x="4063218" y="1794746"/>
              <a:ext cx="4394982" cy="17947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grpSp>
      <p:sp>
        <p:nvSpPr>
          <p:cNvPr id="6" name="Rectangle 5"/>
          <p:cNvSpPr/>
          <p:nvPr userDrawn="1"/>
        </p:nvSpPr>
        <p:spPr>
          <a:xfrm>
            <a:off x="254010" y="4572000"/>
            <a:ext cx="2243667" cy="5715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extLst>
      <p:ext uri="{BB962C8B-B14F-4D97-AF65-F5344CB8AC3E}">
        <p14:creationId xmlns:p14="http://schemas.microsoft.com/office/powerpoint/2010/main" val="175249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6553200" y="4698999"/>
            <a:ext cx="2133600" cy="273844"/>
          </a:xfrm>
        </p:spPr>
        <p:txBody>
          <a:bodyPr/>
          <a:lstStyle>
            <a:lvl1pPr>
              <a:defRPr>
                <a:solidFill>
                  <a:schemeClr val="accent5"/>
                </a:solidFill>
              </a:defRPr>
            </a:lvl1pPr>
          </a:lstStyle>
          <a:p>
            <a:fld id="{8A758EFE-665F-4341-B5B8-2DAEADA52F6C}" type="slidenum">
              <a:rPr lang="en-US" smtClean="0"/>
              <a:pPr/>
              <a:t>‹#›</a:t>
            </a:fld>
            <a:endParaRPr lang="en-US" dirty="0"/>
          </a:p>
        </p:txBody>
      </p:sp>
      <p:sp>
        <p:nvSpPr>
          <p:cNvPr id="19" name="Title 1"/>
          <p:cNvSpPr>
            <a:spLocks noGrp="1"/>
          </p:cNvSpPr>
          <p:nvPr>
            <p:ph type="title"/>
          </p:nvPr>
        </p:nvSpPr>
        <p:spPr>
          <a:xfrm>
            <a:off x="310152" y="15485"/>
            <a:ext cx="8229600" cy="693605"/>
          </a:xfrm>
          <a:prstGeom prst="rect">
            <a:avLst/>
          </a:prstGeom>
        </p:spPr>
        <p:txBody>
          <a:bodyPr>
            <a:normAutofit/>
          </a:bodyPr>
          <a:lstStyle>
            <a:lvl1pPr>
              <a:defRPr sz="3600"/>
            </a:lvl1pPr>
          </a:lstStyle>
          <a:p>
            <a:r>
              <a:rPr lang="en-US" dirty="0"/>
              <a:t>Click to edit Master title style</a:t>
            </a:r>
          </a:p>
        </p:txBody>
      </p:sp>
      <p:sp>
        <p:nvSpPr>
          <p:cNvPr id="20" name="Content Placeholder 2"/>
          <p:cNvSpPr>
            <a:spLocks noGrp="1"/>
          </p:cNvSpPr>
          <p:nvPr>
            <p:ph idx="1"/>
          </p:nvPr>
        </p:nvSpPr>
        <p:spPr>
          <a:xfrm>
            <a:off x="430464" y="902369"/>
            <a:ext cx="8229600" cy="369079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21" name="Group 20"/>
          <p:cNvGrpSpPr/>
          <p:nvPr userDrawn="1"/>
        </p:nvGrpSpPr>
        <p:grpSpPr>
          <a:xfrm>
            <a:off x="-5079" y="708812"/>
            <a:ext cx="8691879" cy="47507"/>
            <a:chOff x="685800" y="1794746"/>
            <a:chExt cx="7772400" cy="179475"/>
          </a:xfrm>
        </p:grpSpPr>
        <p:sp>
          <p:nvSpPr>
            <p:cNvPr id="22" name="Rectangle 21"/>
            <p:cNvSpPr/>
            <p:nvPr userDrawn="1"/>
          </p:nvSpPr>
          <p:spPr>
            <a:xfrm>
              <a:off x="685800" y="1794746"/>
              <a:ext cx="1170819" cy="1794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3" name="Rectangle 22"/>
            <p:cNvSpPr/>
            <p:nvPr userDrawn="1"/>
          </p:nvSpPr>
          <p:spPr>
            <a:xfrm>
              <a:off x="1856619" y="1794746"/>
              <a:ext cx="2206599" cy="17947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24" name="Rectangle 23"/>
            <p:cNvSpPr/>
            <p:nvPr userDrawn="1"/>
          </p:nvSpPr>
          <p:spPr>
            <a:xfrm>
              <a:off x="4063218" y="1794746"/>
              <a:ext cx="4394982" cy="17947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grpSp>
    </p:spTree>
    <p:extLst>
      <p:ext uri="{BB962C8B-B14F-4D97-AF65-F5344CB8AC3E}">
        <p14:creationId xmlns:p14="http://schemas.microsoft.com/office/powerpoint/2010/main" val="3159591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9" name="Rectangle 8"/>
          <p:cNvSpPr/>
          <p:nvPr userDrawn="1"/>
        </p:nvSpPr>
        <p:spPr>
          <a:xfrm>
            <a:off x="9" y="0"/>
            <a:ext cx="9143999" cy="5143500"/>
          </a:xfrm>
          <a:prstGeom prst="rect">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12"/>
          </p:nvPr>
        </p:nvSpPr>
        <p:spPr>
          <a:xfrm>
            <a:off x="6553200" y="4698999"/>
            <a:ext cx="2133600" cy="273844"/>
          </a:xfrm>
        </p:spPr>
        <p:txBody>
          <a:bodyPr/>
          <a:lstStyle>
            <a:lvl1pPr>
              <a:defRPr>
                <a:solidFill>
                  <a:schemeClr val="accent5"/>
                </a:solidFill>
              </a:defRPr>
            </a:lvl1pPr>
          </a:lstStyle>
          <a:p>
            <a:fld id="{8A758EFE-665F-4341-B5B8-2DAEADA52F6C}" type="slidenum">
              <a:rPr lang="en-US" smtClean="0"/>
              <a:pPr/>
              <a:t>‹#›</a:t>
            </a:fld>
            <a:endParaRPr lang="en-US" dirty="0"/>
          </a:p>
        </p:txBody>
      </p:sp>
      <p:sp>
        <p:nvSpPr>
          <p:cNvPr id="19" name="Title 1"/>
          <p:cNvSpPr>
            <a:spLocks noGrp="1"/>
          </p:cNvSpPr>
          <p:nvPr>
            <p:ph type="title"/>
          </p:nvPr>
        </p:nvSpPr>
        <p:spPr>
          <a:xfrm>
            <a:off x="310152" y="15485"/>
            <a:ext cx="8229600" cy="693605"/>
          </a:xfrm>
          <a:prstGeom prst="rect">
            <a:avLst/>
          </a:prstGeom>
        </p:spPr>
        <p:txBody>
          <a:bodyPr>
            <a:normAutofit/>
          </a:bodyPr>
          <a:lstStyle>
            <a:lvl1pPr>
              <a:defRPr sz="3600"/>
            </a:lvl1pPr>
          </a:lstStyle>
          <a:p>
            <a:r>
              <a:rPr lang="en-US" dirty="0"/>
              <a:t>Click to edit Master title style</a:t>
            </a:r>
          </a:p>
        </p:txBody>
      </p:sp>
      <p:sp>
        <p:nvSpPr>
          <p:cNvPr id="20" name="Content Placeholder 2"/>
          <p:cNvSpPr>
            <a:spLocks noGrp="1"/>
          </p:cNvSpPr>
          <p:nvPr>
            <p:ph idx="1"/>
          </p:nvPr>
        </p:nvSpPr>
        <p:spPr>
          <a:xfrm>
            <a:off x="430464" y="902369"/>
            <a:ext cx="8229600" cy="369079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21" name="Group 20"/>
          <p:cNvGrpSpPr/>
          <p:nvPr userDrawn="1"/>
        </p:nvGrpSpPr>
        <p:grpSpPr>
          <a:xfrm>
            <a:off x="-5079" y="708812"/>
            <a:ext cx="8691879" cy="47507"/>
            <a:chOff x="685800" y="1794746"/>
            <a:chExt cx="7772400" cy="179475"/>
          </a:xfrm>
        </p:grpSpPr>
        <p:sp>
          <p:nvSpPr>
            <p:cNvPr id="22" name="Rectangle 21"/>
            <p:cNvSpPr/>
            <p:nvPr userDrawn="1"/>
          </p:nvSpPr>
          <p:spPr>
            <a:xfrm>
              <a:off x="685800" y="1794746"/>
              <a:ext cx="1170819" cy="1794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3" name="Rectangle 22"/>
            <p:cNvSpPr/>
            <p:nvPr userDrawn="1"/>
          </p:nvSpPr>
          <p:spPr>
            <a:xfrm>
              <a:off x="1856619" y="1794746"/>
              <a:ext cx="2206599" cy="17947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24" name="Rectangle 23"/>
            <p:cNvSpPr/>
            <p:nvPr userDrawn="1"/>
          </p:nvSpPr>
          <p:spPr>
            <a:xfrm>
              <a:off x="4063218" y="1794746"/>
              <a:ext cx="4394982" cy="17947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grpSp>
      <p:pic>
        <p:nvPicPr>
          <p:cNvPr id="13" name="Picture 12" descr="1-line-bluetext-colorshield.png"/>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57200" y="4699003"/>
            <a:ext cx="1809092" cy="347472"/>
          </a:xfrm>
          <a:prstGeom prst="rect">
            <a:avLst/>
          </a:prstGeom>
        </p:spPr>
      </p:pic>
    </p:spTree>
    <p:extLst>
      <p:ext uri="{BB962C8B-B14F-4D97-AF65-F5344CB8AC3E}">
        <p14:creationId xmlns:p14="http://schemas.microsoft.com/office/powerpoint/2010/main" val="2022321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15" name="Picture 14" descr="upennwatermark.pdf"/>
          <p:cNvPicPr>
            <a:picLocks/>
          </p:cNvPicPr>
          <p:nvPr userDrawn="1"/>
        </p:nvPicPr>
        <p:blipFill>
          <a:blip r:embed="rId2">
            <a:alphaModFix amt="6000"/>
            <a:extLst>
              <a:ext uri="{28A0092B-C50C-407E-A947-70E740481C1C}">
                <a14:useLocalDpi xmlns:a14="http://schemas.microsoft.com/office/drawing/2010/main" val="0"/>
              </a:ext>
            </a:extLst>
          </a:blip>
          <a:stretch>
            <a:fillRect/>
          </a:stretch>
        </p:blipFill>
        <p:spPr>
          <a:xfrm>
            <a:off x="199388" y="105531"/>
            <a:ext cx="3336156" cy="3745963"/>
          </a:xfrm>
          <a:prstGeom prst="rect">
            <a:avLst/>
          </a:prstGeom>
        </p:spPr>
      </p:pic>
      <p:sp>
        <p:nvSpPr>
          <p:cNvPr id="2" name="Title 1"/>
          <p:cNvSpPr>
            <a:spLocks noGrp="1"/>
          </p:cNvSpPr>
          <p:nvPr>
            <p:ph type="title"/>
          </p:nvPr>
        </p:nvSpPr>
        <p:spPr>
          <a:xfrm>
            <a:off x="310152" y="15485"/>
            <a:ext cx="8229600" cy="693605"/>
          </a:xfrm>
          <a:prstGeom prst="rect">
            <a:avLst/>
          </a:prstGeom>
        </p:spPr>
        <p:txBody>
          <a:bodyPr>
            <a:normAutofit/>
          </a:bodyPr>
          <a:lstStyle>
            <a:lvl1pPr>
              <a:defRPr sz="3600"/>
            </a:lvl1pPr>
          </a:lstStyle>
          <a:p>
            <a:r>
              <a:rPr lang="en-US" dirty="0"/>
              <a:t>Click to edit Master title style</a:t>
            </a:r>
          </a:p>
        </p:txBody>
      </p:sp>
      <p:sp>
        <p:nvSpPr>
          <p:cNvPr id="3" name="Content Placeholder 2"/>
          <p:cNvSpPr>
            <a:spLocks noGrp="1"/>
          </p:cNvSpPr>
          <p:nvPr>
            <p:ph idx="1"/>
          </p:nvPr>
        </p:nvSpPr>
        <p:spPr>
          <a:xfrm>
            <a:off x="430464" y="902369"/>
            <a:ext cx="8229600" cy="369079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6553200" y="4698999"/>
            <a:ext cx="2133600" cy="273844"/>
          </a:xfrm>
        </p:spPr>
        <p:txBody>
          <a:bodyPr/>
          <a:lstStyle>
            <a:lvl1pPr>
              <a:defRPr>
                <a:solidFill>
                  <a:schemeClr val="accent5"/>
                </a:solidFill>
              </a:defRPr>
            </a:lvl1pPr>
          </a:lstStyle>
          <a:p>
            <a:fld id="{8A758EFE-665F-4341-B5B8-2DAEADA52F6C}" type="slidenum">
              <a:rPr lang="en-US" smtClean="0"/>
              <a:pPr/>
              <a:t>‹#›</a:t>
            </a:fld>
            <a:endParaRPr lang="en-US" dirty="0"/>
          </a:p>
        </p:txBody>
      </p:sp>
      <p:grpSp>
        <p:nvGrpSpPr>
          <p:cNvPr id="11" name="Group 10"/>
          <p:cNvGrpSpPr/>
          <p:nvPr userDrawn="1"/>
        </p:nvGrpSpPr>
        <p:grpSpPr>
          <a:xfrm>
            <a:off x="-5079" y="708812"/>
            <a:ext cx="8691879" cy="47507"/>
            <a:chOff x="685800" y="1794746"/>
            <a:chExt cx="7772400" cy="179475"/>
          </a:xfrm>
        </p:grpSpPr>
        <p:sp>
          <p:nvSpPr>
            <p:cNvPr id="12" name="Rectangle 11"/>
            <p:cNvSpPr/>
            <p:nvPr userDrawn="1"/>
          </p:nvSpPr>
          <p:spPr>
            <a:xfrm>
              <a:off x="685800" y="1794746"/>
              <a:ext cx="1170819" cy="1794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ectangle 12"/>
            <p:cNvSpPr/>
            <p:nvPr userDrawn="1"/>
          </p:nvSpPr>
          <p:spPr>
            <a:xfrm>
              <a:off x="1856619" y="1794746"/>
              <a:ext cx="2206599" cy="17947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14" name="Rectangle 13"/>
            <p:cNvSpPr/>
            <p:nvPr userDrawn="1"/>
          </p:nvSpPr>
          <p:spPr>
            <a:xfrm>
              <a:off x="4063218" y="1794746"/>
              <a:ext cx="4394982" cy="17947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grpSp>
    </p:spTree>
    <p:extLst>
      <p:ext uri="{BB962C8B-B14F-4D97-AF65-F5344CB8AC3E}">
        <p14:creationId xmlns:p14="http://schemas.microsoft.com/office/powerpoint/2010/main" val="3754852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6" name="Picture Placeholder 2"/>
          <p:cNvSpPr>
            <a:spLocks noGrp="1"/>
          </p:cNvSpPr>
          <p:nvPr>
            <p:ph type="pic" idx="13"/>
          </p:nvPr>
        </p:nvSpPr>
        <p:spPr>
          <a:xfrm>
            <a:off x="4811889" y="1066670"/>
            <a:ext cx="3874912" cy="352795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3" name="Text Placeholder 2"/>
          <p:cNvSpPr>
            <a:spLocks noGrp="1"/>
          </p:cNvSpPr>
          <p:nvPr>
            <p:ph type="body" idx="1"/>
          </p:nvPr>
        </p:nvSpPr>
        <p:spPr>
          <a:xfrm>
            <a:off x="457200" y="1066669"/>
            <a:ext cx="4040188" cy="479822"/>
          </a:xfrm>
        </p:spPr>
        <p:txBody>
          <a:bodyPr anchor="b"/>
          <a:lstStyle>
            <a:lvl1pPr marL="0" indent="0">
              <a:buNone/>
              <a:defRPr sz="24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631156"/>
            <a:ext cx="4040188" cy="2963466"/>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lide Number Placeholder 5"/>
          <p:cNvSpPr>
            <a:spLocks noGrp="1"/>
          </p:cNvSpPr>
          <p:nvPr>
            <p:ph type="sldNum" sz="quarter" idx="12"/>
          </p:nvPr>
        </p:nvSpPr>
        <p:spPr>
          <a:xfrm>
            <a:off x="6553200" y="4698999"/>
            <a:ext cx="2133600" cy="273844"/>
          </a:xfrm>
        </p:spPr>
        <p:txBody>
          <a:bodyPr/>
          <a:lstStyle>
            <a:lvl1pPr>
              <a:defRPr>
                <a:solidFill>
                  <a:schemeClr val="accent5"/>
                </a:solidFill>
              </a:defRPr>
            </a:lvl1pPr>
          </a:lstStyle>
          <a:p>
            <a:fld id="{8A758EFE-665F-4341-B5B8-2DAEADA52F6C}" type="slidenum">
              <a:rPr lang="en-US" smtClean="0"/>
              <a:pPr/>
              <a:t>‹#›</a:t>
            </a:fld>
            <a:endParaRPr lang="en-US" dirty="0"/>
          </a:p>
        </p:txBody>
      </p:sp>
      <p:sp>
        <p:nvSpPr>
          <p:cNvPr id="11" name="Title 1"/>
          <p:cNvSpPr>
            <a:spLocks noGrp="1"/>
          </p:cNvSpPr>
          <p:nvPr>
            <p:ph type="title"/>
          </p:nvPr>
        </p:nvSpPr>
        <p:spPr>
          <a:xfrm>
            <a:off x="310152" y="15485"/>
            <a:ext cx="8229600" cy="693605"/>
          </a:xfrm>
          <a:prstGeom prst="rect">
            <a:avLst/>
          </a:prstGeom>
        </p:spPr>
        <p:txBody>
          <a:bodyPr>
            <a:normAutofit/>
          </a:bodyPr>
          <a:lstStyle>
            <a:lvl1pPr>
              <a:defRPr sz="3600"/>
            </a:lvl1pPr>
          </a:lstStyle>
          <a:p>
            <a:r>
              <a:rPr lang="en-US" dirty="0"/>
              <a:t>Click to edit Master title style</a:t>
            </a:r>
          </a:p>
        </p:txBody>
      </p:sp>
      <p:grpSp>
        <p:nvGrpSpPr>
          <p:cNvPr id="13" name="Group 12"/>
          <p:cNvGrpSpPr/>
          <p:nvPr userDrawn="1"/>
        </p:nvGrpSpPr>
        <p:grpSpPr>
          <a:xfrm>
            <a:off x="-5079" y="708812"/>
            <a:ext cx="8691879" cy="47507"/>
            <a:chOff x="685800" y="1794746"/>
            <a:chExt cx="7772400" cy="179475"/>
          </a:xfrm>
        </p:grpSpPr>
        <p:sp>
          <p:nvSpPr>
            <p:cNvPr id="14" name="Rectangle 13"/>
            <p:cNvSpPr/>
            <p:nvPr userDrawn="1"/>
          </p:nvSpPr>
          <p:spPr>
            <a:xfrm>
              <a:off x="685800" y="1794746"/>
              <a:ext cx="1170819" cy="1794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1856619" y="1794746"/>
              <a:ext cx="2206599" cy="17947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22" name="Rectangle 21"/>
            <p:cNvSpPr/>
            <p:nvPr userDrawn="1"/>
          </p:nvSpPr>
          <p:spPr>
            <a:xfrm>
              <a:off x="4063218" y="1794746"/>
              <a:ext cx="4394982" cy="17947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grpSp>
    </p:spTree>
    <p:extLst>
      <p:ext uri="{BB962C8B-B14F-4D97-AF65-F5344CB8AC3E}">
        <p14:creationId xmlns:p14="http://schemas.microsoft.com/office/powerpoint/2010/main" val="2152610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pic>
        <p:nvPicPr>
          <p:cNvPr id="18" name="Picture 17" descr="upennwatermark.pdf"/>
          <p:cNvPicPr>
            <a:picLocks noChangeAspect="1"/>
          </p:cNvPicPr>
          <p:nvPr userDrawn="1"/>
        </p:nvPicPr>
        <p:blipFill>
          <a:blip r:embed="rId2">
            <a:alphaModFix amt="6000"/>
            <a:extLst>
              <a:ext uri="{28A0092B-C50C-407E-A947-70E740481C1C}">
                <a14:useLocalDpi xmlns:a14="http://schemas.microsoft.com/office/drawing/2010/main" val="0"/>
              </a:ext>
            </a:extLst>
          </a:blip>
          <a:stretch>
            <a:fillRect/>
          </a:stretch>
        </p:blipFill>
        <p:spPr>
          <a:xfrm>
            <a:off x="199388" y="105531"/>
            <a:ext cx="3338896" cy="3749040"/>
          </a:xfrm>
          <a:prstGeom prst="rect">
            <a:avLst/>
          </a:prstGeom>
        </p:spPr>
      </p:pic>
      <p:sp>
        <p:nvSpPr>
          <p:cNvPr id="16" name="Picture Placeholder 2"/>
          <p:cNvSpPr>
            <a:spLocks noGrp="1"/>
          </p:cNvSpPr>
          <p:nvPr>
            <p:ph type="pic" idx="13"/>
          </p:nvPr>
        </p:nvSpPr>
        <p:spPr>
          <a:xfrm>
            <a:off x="4811889" y="1066670"/>
            <a:ext cx="3874912" cy="352795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3" name="Text Placeholder 2"/>
          <p:cNvSpPr>
            <a:spLocks noGrp="1"/>
          </p:cNvSpPr>
          <p:nvPr>
            <p:ph type="body" idx="1"/>
          </p:nvPr>
        </p:nvSpPr>
        <p:spPr>
          <a:xfrm>
            <a:off x="457200" y="1066669"/>
            <a:ext cx="4040188" cy="479822"/>
          </a:xfrm>
        </p:spPr>
        <p:txBody>
          <a:bodyPr anchor="b"/>
          <a:lstStyle>
            <a:lvl1pPr marL="0" indent="0">
              <a:buNone/>
              <a:defRPr sz="24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631156"/>
            <a:ext cx="4040188" cy="2963466"/>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lide Number Placeholder 5"/>
          <p:cNvSpPr>
            <a:spLocks noGrp="1"/>
          </p:cNvSpPr>
          <p:nvPr>
            <p:ph type="sldNum" sz="quarter" idx="12"/>
          </p:nvPr>
        </p:nvSpPr>
        <p:spPr>
          <a:xfrm>
            <a:off x="6553200" y="4698999"/>
            <a:ext cx="2133600" cy="273844"/>
          </a:xfrm>
        </p:spPr>
        <p:txBody>
          <a:bodyPr/>
          <a:lstStyle>
            <a:lvl1pPr>
              <a:defRPr>
                <a:solidFill>
                  <a:schemeClr val="accent5"/>
                </a:solidFill>
              </a:defRPr>
            </a:lvl1pPr>
          </a:lstStyle>
          <a:p>
            <a:fld id="{8A758EFE-665F-4341-B5B8-2DAEADA52F6C}" type="slidenum">
              <a:rPr lang="en-US" smtClean="0"/>
              <a:pPr/>
              <a:t>‹#›</a:t>
            </a:fld>
            <a:endParaRPr lang="en-US" dirty="0"/>
          </a:p>
        </p:txBody>
      </p:sp>
      <p:sp>
        <p:nvSpPr>
          <p:cNvPr id="12" name="Title 1"/>
          <p:cNvSpPr>
            <a:spLocks noGrp="1"/>
          </p:cNvSpPr>
          <p:nvPr>
            <p:ph type="title"/>
          </p:nvPr>
        </p:nvSpPr>
        <p:spPr>
          <a:xfrm>
            <a:off x="310152" y="15485"/>
            <a:ext cx="8229600" cy="693605"/>
          </a:xfrm>
          <a:prstGeom prst="rect">
            <a:avLst/>
          </a:prstGeom>
        </p:spPr>
        <p:txBody>
          <a:bodyPr>
            <a:normAutofit/>
          </a:bodyPr>
          <a:lstStyle>
            <a:lvl1pPr>
              <a:defRPr sz="3600"/>
            </a:lvl1pPr>
          </a:lstStyle>
          <a:p>
            <a:r>
              <a:rPr lang="en-US" dirty="0"/>
              <a:t>Click to edit Master title style</a:t>
            </a:r>
          </a:p>
        </p:txBody>
      </p:sp>
      <p:grpSp>
        <p:nvGrpSpPr>
          <p:cNvPr id="13" name="Group 12"/>
          <p:cNvGrpSpPr/>
          <p:nvPr userDrawn="1"/>
        </p:nvGrpSpPr>
        <p:grpSpPr>
          <a:xfrm>
            <a:off x="-5079" y="708812"/>
            <a:ext cx="8691879" cy="47507"/>
            <a:chOff x="685800" y="1794746"/>
            <a:chExt cx="7772400" cy="179475"/>
          </a:xfrm>
        </p:grpSpPr>
        <p:sp>
          <p:nvSpPr>
            <p:cNvPr id="14" name="Rectangle 13"/>
            <p:cNvSpPr/>
            <p:nvPr userDrawn="1"/>
          </p:nvSpPr>
          <p:spPr>
            <a:xfrm>
              <a:off x="685800" y="1794746"/>
              <a:ext cx="1170819" cy="1794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1856619" y="1794746"/>
              <a:ext cx="2206599" cy="17947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22" name="Rectangle 21"/>
            <p:cNvSpPr/>
            <p:nvPr userDrawn="1"/>
          </p:nvSpPr>
          <p:spPr>
            <a:xfrm>
              <a:off x="4063218" y="1794746"/>
              <a:ext cx="4394982" cy="17947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grpSp>
    </p:spTree>
    <p:extLst>
      <p:ext uri="{BB962C8B-B14F-4D97-AF65-F5344CB8AC3E}">
        <p14:creationId xmlns:p14="http://schemas.microsoft.com/office/powerpoint/2010/main" val="3669391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104904"/>
            <a:ext cx="4038600" cy="3489722"/>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104902"/>
            <a:ext cx="4038600" cy="3489721"/>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Slide Number Placeholder 5"/>
          <p:cNvSpPr>
            <a:spLocks noGrp="1"/>
          </p:cNvSpPr>
          <p:nvPr>
            <p:ph type="sldNum" sz="quarter" idx="12"/>
          </p:nvPr>
        </p:nvSpPr>
        <p:spPr>
          <a:xfrm>
            <a:off x="6553200" y="4698999"/>
            <a:ext cx="2133600" cy="273844"/>
          </a:xfrm>
        </p:spPr>
        <p:txBody>
          <a:bodyPr/>
          <a:lstStyle>
            <a:lvl1pPr>
              <a:defRPr>
                <a:solidFill>
                  <a:schemeClr val="accent5"/>
                </a:solidFill>
              </a:defRPr>
            </a:lvl1pPr>
          </a:lstStyle>
          <a:p>
            <a:fld id="{8A758EFE-665F-4341-B5B8-2DAEADA52F6C}" type="slidenum">
              <a:rPr lang="en-US" smtClean="0"/>
              <a:pPr/>
              <a:t>‹#›</a:t>
            </a:fld>
            <a:endParaRPr lang="en-US" dirty="0"/>
          </a:p>
        </p:txBody>
      </p:sp>
      <p:sp>
        <p:nvSpPr>
          <p:cNvPr id="10" name="Title 1"/>
          <p:cNvSpPr>
            <a:spLocks noGrp="1"/>
          </p:cNvSpPr>
          <p:nvPr>
            <p:ph type="title"/>
          </p:nvPr>
        </p:nvSpPr>
        <p:spPr>
          <a:xfrm>
            <a:off x="310152" y="15485"/>
            <a:ext cx="8229600" cy="693605"/>
          </a:xfrm>
          <a:prstGeom prst="rect">
            <a:avLst/>
          </a:prstGeom>
        </p:spPr>
        <p:txBody>
          <a:bodyPr>
            <a:normAutofit/>
          </a:bodyPr>
          <a:lstStyle>
            <a:lvl1pPr>
              <a:defRPr sz="3600"/>
            </a:lvl1pPr>
          </a:lstStyle>
          <a:p>
            <a:r>
              <a:rPr lang="en-US" dirty="0"/>
              <a:t>Click to edit Master title style</a:t>
            </a:r>
          </a:p>
        </p:txBody>
      </p:sp>
      <p:grpSp>
        <p:nvGrpSpPr>
          <p:cNvPr id="11" name="Group 10"/>
          <p:cNvGrpSpPr/>
          <p:nvPr userDrawn="1"/>
        </p:nvGrpSpPr>
        <p:grpSpPr>
          <a:xfrm>
            <a:off x="-5079" y="708812"/>
            <a:ext cx="8691879" cy="47507"/>
            <a:chOff x="685800" y="1794746"/>
            <a:chExt cx="7772400" cy="179475"/>
          </a:xfrm>
        </p:grpSpPr>
        <p:sp>
          <p:nvSpPr>
            <p:cNvPr id="13" name="Rectangle 12"/>
            <p:cNvSpPr/>
            <p:nvPr userDrawn="1"/>
          </p:nvSpPr>
          <p:spPr>
            <a:xfrm>
              <a:off x="685800" y="1794746"/>
              <a:ext cx="1170819" cy="1794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Rectangle 13"/>
            <p:cNvSpPr/>
            <p:nvPr userDrawn="1"/>
          </p:nvSpPr>
          <p:spPr>
            <a:xfrm>
              <a:off x="1856619" y="1794746"/>
              <a:ext cx="2206599" cy="17947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15" name="Rectangle 14"/>
            <p:cNvSpPr/>
            <p:nvPr userDrawn="1"/>
          </p:nvSpPr>
          <p:spPr>
            <a:xfrm>
              <a:off x="4063218" y="1794746"/>
              <a:ext cx="4394982" cy="17947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grpSp>
    </p:spTree>
    <p:extLst>
      <p:ext uri="{BB962C8B-B14F-4D97-AF65-F5344CB8AC3E}">
        <p14:creationId xmlns:p14="http://schemas.microsoft.com/office/powerpoint/2010/main" val="1923846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067992"/>
            <a:ext cx="4040188" cy="479822"/>
          </a:xfrm>
        </p:spPr>
        <p:txBody>
          <a:bodyPr anchor="b"/>
          <a:lstStyle>
            <a:lvl1pPr marL="0" indent="0">
              <a:buNone/>
              <a:defRPr sz="24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546495"/>
            <a:ext cx="4040188" cy="3048132"/>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33" y="1066669"/>
            <a:ext cx="4041775" cy="479822"/>
          </a:xfrm>
        </p:spPr>
        <p:txBody>
          <a:bodyPr anchor="b"/>
          <a:lstStyle>
            <a:lvl1pPr marL="0" indent="0">
              <a:buNone/>
              <a:defRPr sz="24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33" y="1546495"/>
            <a:ext cx="4041775" cy="3048132"/>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lide Number Placeholder 5"/>
          <p:cNvSpPr>
            <a:spLocks noGrp="1"/>
          </p:cNvSpPr>
          <p:nvPr>
            <p:ph type="sldNum" sz="quarter" idx="12"/>
          </p:nvPr>
        </p:nvSpPr>
        <p:spPr>
          <a:xfrm>
            <a:off x="6553200" y="4698999"/>
            <a:ext cx="2133600" cy="273844"/>
          </a:xfrm>
        </p:spPr>
        <p:txBody>
          <a:bodyPr/>
          <a:lstStyle>
            <a:lvl1pPr>
              <a:defRPr>
                <a:solidFill>
                  <a:schemeClr val="accent5"/>
                </a:solidFill>
              </a:defRPr>
            </a:lvl1pPr>
          </a:lstStyle>
          <a:p>
            <a:fld id="{8A758EFE-665F-4341-B5B8-2DAEADA52F6C}" type="slidenum">
              <a:rPr lang="en-US" smtClean="0"/>
              <a:pPr/>
              <a:t>‹#›</a:t>
            </a:fld>
            <a:endParaRPr lang="en-US" dirty="0"/>
          </a:p>
        </p:txBody>
      </p:sp>
      <p:sp>
        <p:nvSpPr>
          <p:cNvPr id="12" name="Title 1"/>
          <p:cNvSpPr>
            <a:spLocks noGrp="1"/>
          </p:cNvSpPr>
          <p:nvPr>
            <p:ph type="title"/>
          </p:nvPr>
        </p:nvSpPr>
        <p:spPr>
          <a:xfrm>
            <a:off x="310152" y="15485"/>
            <a:ext cx="8229600" cy="693605"/>
          </a:xfrm>
          <a:prstGeom prst="rect">
            <a:avLst/>
          </a:prstGeom>
        </p:spPr>
        <p:txBody>
          <a:bodyPr>
            <a:normAutofit/>
          </a:bodyPr>
          <a:lstStyle>
            <a:lvl1pPr>
              <a:defRPr sz="3600"/>
            </a:lvl1pPr>
          </a:lstStyle>
          <a:p>
            <a:r>
              <a:rPr lang="en-US" dirty="0"/>
              <a:t>Click to edit Master title style</a:t>
            </a:r>
          </a:p>
        </p:txBody>
      </p:sp>
      <p:grpSp>
        <p:nvGrpSpPr>
          <p:cNvPr id="13" name="Group 12"/>
          <p:cNvGrpSpPr/>
          <p:nvPr userDrawn="1"/>
        </p:nvGrpSpPr>
        <p:grpSpPr>
          <a:xfrm>
            <a:off x="-5079" y="708812"/>
            <a:ext cx="8691879" cy="47507"/>
            <a:chOff x="685800" y="1794746"/>
            <a:chExt cx="7772400" cy="179475"/>
          </a:xfrm>
        </p:grpSpPr>
        <p:sp>
          <p:nvSpPr>
            <p:cNvPr id="14" name="Rectangle 13"/>
            <p:cNvSpPr/>
            <p:nvPr userDrawn="1"/>
          </p:nvSpPr>
          <p:spPr>
            <a:xfrm>
              <a:off x="685800" y="1794746"/>
              <a:ext cx="1170819" cy="1794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Rectangle 19"/>
            <p:cNvSpPr/>
            <p:nvPr userDrawn="1"/>
          </p:nvSpPr>
          <p:spPr>
            <a:xfrm>
              <a:off x="1856619" y="1794746"/>
              <a:ext cx="2206599" cy="17947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21" name="Rectangle 20"/>
            <p:cNvSpPr/>
            <p:nvPr userDrawn="1"/>
          </p:nvSpPr>
          <p:spPr>
            <a:xfrm>
              <a:off x="4063218" y="1794746"/>
              <a:ext cx="4394982" cy="17947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grpSp>
    </p:spTree>
    <p:extLst>
      <p:ext uri="{BB962C8B-B14F-4D97-AF65-F5344CB8AC3E}">
        <p14:creationId xmlns:p14="http://schemas.microsoft.com/office/powerpoint/2010/main" val="1514279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1-line-bluetext-colorshield.png"/>
          <p:cNvPicPr>
            <a:picLocks/>
          </p:cNvPicPr>
          <p:nvPr userDrawn="1"/>
        </p:nvPicPr>
        <p:blipFill>
          <a:blip r:embed="rId19">
            <a:extLst>
              <a:ext uri="{28A0092B-C50C-407E-A947-70E740481C1C}">
                <a14:useLocalDpi xmlns:a14="http://schemas.microsoft.com/office/drawing/2010/main" val="0"/>
              </a:ext>
            </a:extLst>
          </a:blip>
          <a:stretch>
            <a:fillRect/>
          </a:stretch>
        </p:blipFill>
        <p:spPr>
          <a:xfrm>
            <a:off x="457200" y="4699003"/>
            <a:ext cx="1809092" cy="347472"/>
          </a:xfrm>
          <a:prstGeom prst="rect">
            <a:avLst/>
          </a:prstGeom>
        </p:spPr>
      </p:pic>
      <p:sp>
        <p:nvSpPr>
          <p:cNvPr id="3" name="Text Placeholder 2"/>
          <p:cNvSpPr>
            <a:spLocks noGrp="1"/>
          </p:cNvSpPr>
          <p:nvPr>
            <p:ph type="body" idx="1"/>
          </p:nvPr>
        </p:nvSpPr>
        <p:spPr>
          <a:xfrm>
            <a:off x="430464" y="1029708"/>
            <a:ext cx="8229600"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latin typeface="Gill Sans"/>
                <a:cs typeface="Gill Sans"/>
              </a:defRPr>
            </a:lvl1pPr>
          </a:lstStyle>
          <a:p>
            <a:endParaRPr lang="en-US" dirty="0"/>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latin typeface="Gill Sans"/>
                <a:cs typeface="Gill Sans"/>
              </a:defRPr>
            </a:lvl1pPr>
          </a:lstStyle>
          <a:p>
            <a:fld id="{8A758EFE-665F-4341-B5B8-2DAEADA52F6C}" type="slidenum">
              <a:rPr lang="en-US" smtClean="0"/>
              <a:pPr/>
              <a:t>‹#›</a:t>
            </a:fld>
            <a:endParaRPr lang="en-US" dirty="0"/>
          </a:p>
        </p:txBody>
      </p:sp>
      <p:sp>
        <p:nvSpPr>
          <p:cNvPr id="20" name="Title Placeholder 1"/>
          <p:cNvSpPr>
            <a:spLocks noGrp="1"/>
          </p:cNvSpPr>
          <p:nvPr>
            <p:ph type="title"/>
          </p:nvPr>
        </p:nvSpPr>
        <p:spPr>
          <a:xfrm>
            <a:off x="323520" y="-19089"/>
            <a:ext cx="8229600" cy="727900"/>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807833175"/>
      </p:ext>
    </p:extLst>
  </p:cSld>
  <p:clrMap bg1="lt1" tx1="dk1" bg2="lt2" tx2="dk2" accent1="accent1" accent2="accent2" accent3="accent3" accent4="accent4" accent5="accent5" accent6="accent6" hlink="hlink" folHlink="folHlink"/>
  <p:sldLayoutIdLst>
    <p:sldLayoutId id="2147483661" r:id="rId1"/>
    <p:sldLayoutId id="2147483659" r:id="rId2"/>
    <p:sldLayoutId id="2147483660" r:id="rId3"/>
    <p:sldLayoutId id="2147483670" r:id="rId4"/>
    <p:sldLayoutId id="2147483668" r:id="rId5"/>
    <p:sldLayoutId id="2147483658" r:id="rId6"/>
    <p:sldLayoutId id="2147483667" r:id="rId7"/>
    <p:sldLayoutId id="2147483652" r:id="rId8"/>
    <p:sldLayoutId id="2147483653" r:id="rId9"/>
    <p:sldLayoutId id="2147483671" r:id="rId10"/>
    <p:sldLayoutId id="2147483672" r:id="rId11"/>
    <p:sldLayoutId id="2147483654" r:id="rId12"/>
    <p:sldLayoutId id="2147483655" r:id="rId13"/>
    <p:sldLayoutId id="2147483656" r:id="rId14"/>
    <p:sldLayoutId id="2147483657" r:id="rId15"/>
    <p:sldLayoutId id="2147483666" r:id="rId16"/>
    <p:sldLayoutId id="2147483669" r:id="rId17"/>
  </p:sldLayoutIdLst>
  <p:hf hdr="0" ftr="0" dt="0"/>
  <p:txStyles>
    <p:titleStyle>
      <a:lvl1pPr algn="l" defTabSz="457200" rtl="0" eaLnBrk="1" latinLnBrk="0" hangingPunct="1">
        <a:spcBef>
          <a:spcPct val="0"/>
        </a:spcBef>
        <a:buNone/>
        <a:defRPr sz="3600" kern="1200">
          <a:solidFill>
            <a:srgbClr val="95001A"/>
          </a:solidFill>
          <a:latin typeface="Gill Sans"/>
          <a:ea typeface="+mj-ea"/>
          <a:cs typeface="Gill Sans"/>
        </a:defRPr>
      </a:lvl1pPr>
    </p:titleStyle>
    <p:bodyStyle>
      <a:lvl1pPr marL="342900" indent="-342900" algn="l" defTabSz="457200" rtl="0" eaLnBrk="1" latinLnBrk="0" hangingPunct="1">
        <a:spcBef>
          <a:spcPct val="20000"/>
        </a:spcBef>
        <a:buClr>
          <a:schemeClr val="tx1"/>
        </a:buClr>
        <a:buFont typeface="Arial"/>
        <a:buChar char="•"/>
        <a:defRPr sz="2800" kern="1200">
          <a:solidFill>
            <a:schemeClr val="accent6"/>
          </a:solidFill>
          <a:latin typeface="Gill Sans"/>
          <a:ea typeface="+mn-ea"/>
          <a:cs typeface="Gill Sans"/>
        </a:defRPr>
      </a:lvl1pPr>
      <a:lvl2pPr marL="742950" indent="-285750" algn="l" defTabSz="457200" rtl="0" eaLnBrk="1" latinLnBrk="0" hangingPunct="1">
        <a:spcBef>
          <a:spcPct val="20000"/>
        </a:spcBef>
        <a:buClr>
          <a:schemeClr val="tx1"/>
        </a:buClr>
        <a:buFont typeface="Arial"/>
        <a:buChar char="–"/>
        <a:defRPr sz="2400" kern="1200">
          <a:solidFill>
            <a:schemeClr val="accent6"/>
          </a:solidFill>
          <a:latin typeface="Gill Sans"/>
          <a:ea typeface="+mn-ea"/>
          <a:cs typeface="Gill Sans"/>
        </a:defRPr>
      </a:lvl2pPr>
      <a:lvl3pPr marL="1143000" indent="-228600" algn="l" defTabSz="457200" rtl="0" eaLnBrk="1" latinLnBrk="0" hangingPunct="1">
        <a:spcBef>
          <a:spcPct val="20000"/>
        </a:spcBef>
        <a:buClr>
          <a:schemeClr val="tx1"/>
        </a:buClr>
        <a:buFont typeface="Arial"/>
        <a:buChar char="•"/>
        <a:defRPr sz="2000" kern="1200">
          <a:solidFill>
            <a:schemeClr val="accent6"/>
          </a:solidFill>
          <a:latin typeface="Gill Sans"/>
          <a:ea typeface="+mn-ea"/>
          <a:cs typeface="Gill Sans"/>
        </a:defRPr>
      </a:lvl3pPr>
      <a:lvl4pPr marL="1600200" indent="-228600" algn="l" defTabSz="457200" rtl="0" eaLnBrk="1" latinLnBrk="0" hangingPunct="1">
        <a:spcBef>
          <a:spcPct val="20000"/>
        </a:spcBef>
        <a:buClr>
          <a:schemeClr val="tx1"/>
        </a:buClr>
        <a:buFont typeface="Arial"/>
        <a:buChar char="–"/>
        <a:defRPr sz="1800" kern="1200">
          <a:solidFill>
            <a:schemeClr val="accent6"/>
          </a:solidFill>
          <a:latin typeface="Gill Sans"/>
          <a:ea typeface="+mn-ea"/>
          <a:cs typeface="Gill Sans"/>
        </a:defRPr>
      </a:lvl4pPr>
      <a:lvl5pPr marL="2057400" indent="-228600" algn="l" defTabSz="457200" rtl="0" eaLnBrk="1" latinLnBrk="0" hangingPunct="1">
        <a:spcBef>
          <a:spcPct val="20000"/>
        </a:spcBef>
        <a:buClr>
          <a:schemeClr val="tx1"/>
        </a:buClr>
        <a:buFont typeface="Arial"/>
        <a:buChar char="»"/>
        <a:defRPr sz="1800" kern="1200">
          <a:solidFill>
            <a:schemeClr val="accent6"/>
          </a:solidFill>
          <a:latin typeface="Gill Sans"/>
          <a:ea typeface="+mn-ea"/>
          <a:cs typeface="Gill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46.png"/><Relationship Id="rId5" Type="http://schemas.openxmlformats.org/officeDocument/2006/relationships/image" Target="../media/image56.png"/><Relationship Id="rId4" Type="http://schemas.openxmlformats.org/officeDocument/2006/relationships/image" Target="../media/image55.pn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57.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3" Type="http://schemas.openxmlformats.org/officeDocument/2006/relationships/image" Target="../media/image20.png"/><Relationship Id="rId18" Type="http://schemas.openxmlformats.org/officeDocument/2006/relationships/image" Target="../media/image25.png"/><Relationship Id="rId26" Type="http://schemas.openxmlformats.org/officeDocument/2006/relationships/image" Target="../media/image33.png"/><Relationship Id="rId39" Type="http://schemas.openxmlformats.org/officeDocument/2006/relationships/image" Target="../media/image46.png"/><Relationship Id="rId21" Type="http://schemas.openxmlformats.org/officeDocument/2006/relationships/image" Target="../media/image28.png"/><Relationship Id="rId34" Type="http://schemas.openxmlformats.org/officeDocument/2006/relationships/image" Target="../media/image41.png"/><Relationship Id="rId7" Type="http://schemas.openxmlformats.org/officeDocument/2006/relationships/image" Target="../media/image14.png"/><Relationship Id="rId12" Type="http://schemas.openxmlformats.org/officeDocument/2006/relationships/image" Target="../media/image19.png"/><Relationship Id="rId17" Type="http://schemas.openxmlformats.org/officeDocument/2006/relationships/image" Target="../media/image24.png"/><Relationship Id="rId25" Type="http://schemas.openxmlformats.org/officeDocument/2006/relationships/image" Target="../media/image32.png"/><Relationship Id="rId33" Type="http://schemas.openxmlformats.org/officeDocument/2006/relationships/image" Target="../media/image40.png"/><Relationship Id="rId38" Type="http://schemas.openxmlformats.org/officeDocument/2006/relationships/image" Target="../media/image45.jpg"/><Relationship Id="rId2" Type="http://schemas.openxmlformats.org/officeDocument/2006/relationships/notesSlide" Target="../notesSlides/notesSlide4.xml"/><Relationship Id="rId16" Type="http://schemas.openxmlformats.org/officeDocument/2006/relationships/image" Target="../media/image23.png"/><Relationship Id="rId20" Type="http://schemas.openxmlformats.org/officeDocument/2006/relationships/image" Target="../media/image27.png"/><Relationship Id="rId29" Type="http://schemas.openxmlformats.org/officeDocument/2006/relationships/image" Target="../media/image36.png"/><Relationship Id="rId1" Type="http://schemas.openxmlformats.org/officeDocument/2006/relationships/slideLayout" Target="../slideLayouts/slideLayout12.xml"/><Relationship Id="rId6" Type="http://schemas.openxmlformats.org/officeDocument/2006/relationships/image" Target="../media/image13.png"/><Relationship Id="rId11" Type="http://schemas.openxmlformats.org/officeDocument/2006/relationships/image" Target="../media/image18.png"/><Relationship Id="rId24" Type="http://schemas.openxmlformats.org/officeDocument/2006/relationships/image" Target="../media/image31.png"/><Relationship Id="rId32" Type="http://schemas.openxmlformats.org/officeDocument/2006/relationships/image" Target="../media/image39.png"/><Relationship Id="rId37" Type="http://schemas.openxmlformats.org/officeDocument/2006/relationships/image" Target="../media/image44.png"/><Relationship Id="rId5" Type="http://schemas.openxmlformats.org/officeDocument/2006/relationships/image" Target="../media/image12.png"/><Relationship Id="rId15" Type="http://schemas.openxmlformats.org/officeDocument/2006/relationships/image" Target="../media/image22.png"/><Relationship Id="rId23" Type="http://schemas.openxmlformats.org/officeDocument/2006/relationships/image" Target="../media/image30.png"/><Relationship Id="rId28" Type="http://schemas.openxmlformats.org/officeDocument/2006/relationships/image" Target="../media/image35.png"/><Relationship Id="rId36" Type="http://schemas.openxmlformats.org/officeDocument/2006/relationships/image" Target="../media/image43.png"/><Relationship Id="rId10" Type="http://schemas.openxmlformats.org/officeDocument/2006/relationships/image" Target="../media/image17.png"/><Relationship Id="rId19" Type="http://schemas.openxmlformats.org/officeDocument/2006/relationships/image" Target="../media/image26.png"/><Relationship Id="rId31" Type="http://schemas.openxmlformats.org/officeDocument/2006/relationships/image" Target="../media/image38.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 Id="rId22" Type="http://schemas.openxmlformats.org/officeDocument/2006/relationships/image" Target="../media/image29.png"/><Relationship Id="rId27" Type="http://schemas.openxmlformats.org/officeDocument/2006/relationships/image" Target="../media/image34.png"/><Relationship Id="rId30" Type="http://schemas.openxmlformats.org/officeDocument/2006/relationships/image" Target="../media/image37.png"/><Relationship Id="rId35" Type="http://schemas.openxmlformats.org/officeDocument/2006/relationships/image" Target="../media/image42.png"/><Relationship Id="rId8" Type="http://schemas.openxmlformats.org/officeDocument/2006/relationships/image" Target="../media/image15.png"/><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0.png"/><Relationship Id="rId12" Type="http://schemas.openxmlformats.org/officeDocument/2006/relationships/customXml" Target="../ink/ink5.xm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customXml" Target="../ink/ink2.xml"/><Relationship Id="rId11" Type="http://schemas.openxmlformats.org/officeDocument/2006/relationships/image" Target="../media/image52.png"/><Relationship Id="rId5" Type="http://schemas.openxmlformats.org/officeDocument/2006/relationships/image" Target="../media/image49.png"/><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5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2800" dirty="0"/>
              <a:t>Comparative Characterization of Extracellular Vesicles Released by Cancer Cell Lines from Distinct Tissue Origins</a:t>
            </a:r>
            <a:endParaRPr lang="en-US" sz="2600" dirty="0"/>
          </a:p>
        </p:txBody>
      </p:sp>
      <p:sp>
        <p:nvSpPr>
          <p:cNvPr id="4" name="Subtitle 2">
            <a:extLst>
              <a:ext uri="{FF2B5EF4-FFF2-40B4-BE49-F238E27FC236}">
                <a16:creationId xmlns:a16="http://schemas.microsoft.com/office/drawing/2014/main" id="{F25FA8AC-0083-C9C8-E134-099DD5DADD89}"/>
              </a:ext>
            </a:extLst>
          </p:cNvPr>
          <p:cNvSpPr txBox="1">
            <a:spLocks/>
          </p:cNvSpPr>
          <p:nvPr/>
        </p:nvSpPr>
        <p:spPr>
          <a:xfrm>
            <a:off x="958150" y="3144656"/>
            <a:ext cx="7397039" cy="731520"/>
          </a:xfrm>
          <a:prstGeom prst="rect">
            <a:avLst/>
          </a:prstGeom>
        </p:spPr>
        <p:txBody>
          <a:bodyPr vert="horz" lIns="91440" tIns="45720" rIns="91440" bIns="45720" rtlCol="0">
            <a:normAutofit fontScale="62500" lnSpcReduction="20000"/>
          </a:bodyPr>
          <a:lstStyle>
            <a:lvl1pPr marL="0" indent="0" algn="l" defTabSz="457200" rtl="0" eaLnBrk="1" latinLnBrk="0" hangingPunct="1">
              <a:spcBef>
                <a:spcPct val="20000"/>
              </a:spcBef>
              <a:buClr>
                <a:schemeClr val="tx1"/>
              </a:buClr>
              <a:buFont typeface="Arial"/>
              <a:buNone/>
              <a:defRPr sz="2400" kern="1200">
                <a:solidFill>
                  <a:schemeClr val="bg2"/>
                </a:solidFill>
                <a:latin typeface="Gill Sans"/>
                <a:ea typeface="+mn-ea"/>
                <a:cs typeface="Gill Sans"/>
              </a:defRPr>
            </a:lvl1pPr>
            <a:lvl2pPr marL="457200" indent="0" algn="ctr" defTabSz="457200" rtl="0" eaLnBrk="1" latinLnBrk="0" hangingPunct="1">
              <a:spcBef>
                <a:spcPct val="20000"/>
              </a:spcBef>
              <a:buClr>
                <a:schemeClr val="tx1"/>
              </a:buClr>
              <a:buFont typeface="Arial"/>
              <a:buNone/>
              <a:defRPr sz="2400" kern="1200">
                <a:solidFill>
                  <a:schemeClr val="tx1">
                    <a:tint val="75000"/>
                  </a:schemeClr>
                </a:solidFill>
                <a:latin typeface="Gill Sans"/>
                <a:ea typeface="+mn-ea"/>
                <a:cs typeface="Gill Sans"/>
              </a:defRPr>
            </a:lvl2pPr>
            <a:lvl3pPr marL="914400" indent="0" algn="ctr" defTabSz="457200" rtl="0" eaLnBrk="1" latinLnBrk="0" hangingPunct="1">
              <a:spcBef>
                <a:spcPct val="20000"/>
              </a:spcBef>
              <a:buClr>
                <a:schemeClr val="tx1"/>
              </a:buClr>
              <a:buFont typeface="Arial"/>
              <a:buNone/>
              <a:defRPr sz="2000" kern="1200">
                <a:solidFill>
                  <a:schemeClr val="tx1">
                    <a:tint val="75000"/>
                  </a:schemeClr>
                </a:solidFill>
                <a:latin typeface="Gill Sans"/>
                <a:ea typeface="+mn-ea"/>
                <a:cs typeface="Gill Sans"/>
              </a:defRPr>
            </a:lvl3pPr>
            <a:lvl4pPr marL="1371600" indent="0" algn="ctr" defTabSz="457200" rtl="0" eaLnBrk="1" latinLnBrk="0" hangingPunct="1">
              <a:spcBef>
                <a:spcPct val="20000"/>
              </a:spcBef>
              <a:buClr>
                <a:schemeClr val="tx1"/>
              </a:buClr>
              <a:buFont typeface="Arial"/>
              <a:buNone/>
              <a:defRPr sz="1800" kern="1200">
                <a:solidFill>
                  <a:schemeClr val="tx1">
                    <a:tint val="75000"/>
                  </a:schemeClr>
                </a:solidFill>
                <a:latin typeface="Gill Sans"/>
                <a:ea typeface="+mn-ea"/>
                <a:cs typeface="Gill Sans"/>
              </a:defRPr>
            </a:lvl4pPr>
            <a:lvl5pPr marL="1828800" indent="0" algn="ctr" defTabSz="457200" rtl="0" eaLnBrk="1" latinLnBrk="0" hangingPunct="1">
              <a:spcBef>
                <a:spcPct val="20000"/>
              </a:spcBef>
              <a:buClr>
                <a:schemeClr val="tx1"/>
              </a:buClr>
              <a:buFont typeface="Arial"/>
              <a:buNone/>
              <a:defRPr sz="1800" kern="1200">
                <a:solidFill>
                  <a:schemeClr val="tx1">
                    <a:tint val="75000"/>
                  </a:schemeClr>
                </a:solidFill>
                <a:latin typeface="Gill Sans"/>
                <a:ea typeface="+mn-ea"/>
                <a:cs typeface="Gill San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dirty="0"/>
              <a:t>By: Sanya Braddy</a:t>
            </a:r>
          </a:p>
          <a:p>
            <a:r>
              <a:rPr lang="en-US" dirty="0"/>
              <a:t>Mentor: </a:t>
            </a:r>
            <a:r>
              <a:rPr lang="en-US" dirty="0" err="1"/>
              <a:t>Jenlu</a:t>
            </a:r>
            <a:r>
              <a:rPr lang="en-US" dirty="0"/>
              <a:t> Pagnotta</a:t>
            </a:r>
          </a:p>
          <a:p>
            <a:r>
              <a:rPr lang="en-US" dirty="0"/>
              <a:t>PI: Dr. Jina Ko</a:t>
            </a:r>
          </a:p>
          <a:p>
            <a:endParaRPr lang="en-US" dirty="0"/>
          </a:p>
        </p:txBody>
      </p:sp>
      <p:pic>
        <p:nvPicPr>
          <p:cNvPr id="7" name="Picture 6" descr="Singh Center for Nanotechnology">
            <a:extLst>
              <a:ext uri="{FF2B5EF4-FFF2-40B4-BE49-F238E27FC236}">
                <a16:creationId xmlns:a16="http://schemas.microsoft.com/office/drawing/2014/main" id="{4AEEF399-CD6F-3BA3-6DCE-11369BD34E16}"/>
              </a:ext>
            </a:extLst>
          </p:cNvPr>
          <p:cNvPicPr>
            <a:picLocks noChangeAspect="1"/>
          </p:cNvPicPr>
          <p:nvPr/>
        </p:nvPicPr>
        <p:blipFill>
          <a:blip r:embed="rId3"/>
          <a:stretch/>
        </p:blipFill>
        <p:spPr>
          <a:xfrm>
            <a:off x="0" y="4374530"/>
            <a:ext cx="3843637" cy="635510"/>
          </a:xfrm>
          <a:prstGeom prst="rect">
            <a:avLst/>
          </a:prstGeom>
        </p:spPr>
      </p:pic>
      <p:pic>
        <p:nvPicPr>
          <p:cNvPr id="9" name="Picture 8" descr="REU: Cross-Institutional Summer Research Showcase · MRSEC">
            <a:extLst>
              <a:ext uri="{FF2B5EF4-FFF2-40B4-BE49-F238E27FC236}">
                <a16:creationId xmlns:a16="http://schemas.microsoft.com/office/drawing/2014/main" id="{34BE22DA-A1BE-7F9B-172C-D8D571B3CDCF}"/>
              </a:ext>
            </a:extLst>
          </p:cNvPr>
          <p:cNvPicPr>
            <a:picLocks noChangeAspect="1"/>
          </p:cNvPicPr>
          <p:nvPr/>
        </p:nvPicPr>
        <p:blipFill>
          <a:blip r:embed="rId4"/>
          <a:stretch>
            <a:fillRect/>
          </a:stretch>
        </p:blipFill>
        <p:spPr>
          <a:xfrm>
            <a:off x="4154175" y="4386513"/>
            <a:ext cx="2292379" cy="623527"/>
          </a:xfrm>
          <a:prstGeom prst="rect">
            <a:avLst/>
          </a:prstGeom>
        </p:spPr>
      </p:pic>
      <p:pic>
        <p:nvPicPr>
          <p:cNvPr id="14" name="Picture 13" descr="PENN-NSF-MRSEC-Logo - LRSM">
            <a:extLst>
              <a:ext uri="{FF2B5EF4-FFF2-40B4-BE49-F238E27FC236}">
                <a16:creationId xmlns:a16="http://schemas.microsoft.com/office/drawing/2014/main" id="{0AE1DBBF-0741-DE74-F7D3-070A4374EDE1}"/>
              </a:ext>
            </a:extLst>
          </p:cNvPr>
          <p:cNvPicPr>
            <a:picLocks noChangeAspect="1"/>
          </p:cNvPicPr>
          <p:nvPr/>
        </p:nvPicPr>
        <p:blipFill>
          <a:blip r:embed="rId5"/>
          <a:stretch>
            <a:fillRect/>
          </a:stretch>
        </p:blipFill>
        <p:spPr>
          <a:xfrm>
            <a:off x="4266604" y="3525616"/>
            <a:ext cx="4359900" cy="674565"/>
          </a:xfrm>
          <a:prstGeom prst="rect">
            <a:avLst/>
          </a:prstGeom>
        </p:spPr>
      </p:pic>
    </p:spTree>
    <p:extLst>
      <p:ext uri="{BB962C8B-B14F-4D97-AF65-F5344CB8AC3E}">
        <p14:creationId xmlns:p14="http://schemas.microsoft.com/office/powerpoint/2010/main" val="3947575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46AA390-A479-5335-8458-4506386E3EB0}"/>
              </a:ext>
            </a:extLst>
          </p:cNvPr>
          <p:cNvSpPr>
            <a:spLocks noGrp="1"/>
          </p:cNvSpPr>
          <p:nvPr>
            <p:ph type="title"/>
          </p:nvPr>
        </p:nvSpPr>
        <p:spPr/>
        <p:txBody>
          <a:bodyPr/>
          <a:lstStyle/>
          <a:p>
            <a:r>
              <a:rPr lang="en-US" dirty="0"/>
              <a:t>Results</a:t>
            </a:r>
          </a:p>
        </p:txBody>
      </p:sp>
      <p:sp>
        <p:nvSpPr>
          <p:cNvPr id="10" name="TextBox 9">
            <a:extLst>
              <a:ext uri="{FF2B5EF4-FFF2-40B4-BE49-F238E27FC236}">
                <a16:creationId xmlns:a16="http://schemas.microsoft.com/office/drawing/2014/main" id="{F9746AC7-BC83-DB2A-8C7F-70CB407E417E}"/>
              </a:ext>
            </a:extLst>
          </p:cNvPr>
          <p:cNvSpPr txBox="1"/>
          <p:nvPr/>
        </p:nvSpPr>
        <p:spPr>
          <a:xfrm>
            <a:off x="7570328" y="820932"/>
            <a:ext cx="1272209" cy="369332"/>
          </a:xfrm>
          <a:prstGeom prst="rect">
            <a:avLst/>
          </a:prstGeom>
          <a:noFill/>
        </p:spPr>
        <p:txBody>
          <a:bodyPr wrap="square" rtlCol="0">
            <a:spAutoFit/>
          </a:bodyPr>
          <a:lstStyle/>
          <a:p>
            <a:r>
              <a:rPr lang="en-US" dirty="0"/>
              <a:t>- Control</a:t>
            </a:r>
          </a:p>
        </p:txBody>
      </p:sp>
      <p:sp>
        <p:nvSpPr>
          <p:cNvPr id="13" name="TextBox 12">
            <a:extLst>
              <a:ext uri="{FF2B5EF4-FFF2-40B4-BE49-F238E27FC236}">
                <a16:creationId xmlns:a16="http://schemas.microsoft.com/office/drawing/2014/main" id="{DFFDCA4F-C6A4-7D68-AAD7-5FF5CBD645D8}"/>
              </a:ext>
            </a:extLst>
          </p:cNvPr>
          <p:cNvSpPr txBox="1"/>
          <p:nvPr/>
        </p:nvSpPr>
        <p:spPr>
          <a:xfrm>
            <a:off x="5528299" y="856281"/>
            <a:ext cx="1272209" cy="369332"/>
          </a:xfrm>
          <a:prstGeom prst="rect">
            <a:avLst/>
          </a:prstGeom>
          <a:noFill/>
        </p:spPr>
        <p:txBody>
          <a:bodyPr wrap="square" rtlCol="0">
            <a:spAutoFit/>
          </a:bodyPr>
          <a:lstStyle/>
          <a:p>
            <a:r>
              <a:rPr lang="en-US" dirty="0"/>
              <a:t>A375</a:t>
            </a:r>
          </a:p>
        </p:txBody>
      </p:sp>
      <p:sp>
        <p:nvSpPr>
          <p:cNvPr id="16" name="TextBox 15">
            <a:extLst>
              <a:ext uri="{FF2B5EF4-FFF2-40B4-BE49-F238E27FC236}">
                <a16:creationId xmlns:a16="http://schemas.microsoft.com/office/drawing/2014/main" id="{22C3A4A3-EEAA-8D9E-A3FC-BA5DED25517D}"/>
              </a:ext>
            </a:extLst>
          </p:cNvPr>
          <p:cNvSpPr txBox="1"/>
          <p:nvPr/>
        </p:nvSpPr>
        <p:spPr>
          <a:xfrm>
            <a:off x="3299791" y="853443"/>
            <a:ext cx="1272209" cy="369332"/>
          </a:xfrm>
          <a:prstGeom prst="rect">
            <a:avLst/>
          </a:prstGeom>
          <a:noFill/>
        </p:spPr>
        <p:txBody>
          <a:bodyPr wrap="square" rtlCol="0">
            <a:spAutoFit/>
          </a:bodyPr>
          <a:lstStyle/>
          <a:p>
            <a:r>
              <a:rPr lang="en-US" dirty="0"/>
              <a:t>A431</a:t>
            </a:r>
          </a:p>
        </p:txBody>
      </p:sp>
      <p:sp>
        <p:nvSpPr>
          <p:cNvPr id="19" name="TextBox 18">
            <a:extLst>
              <a:ext uri="{FF2B5EF4-FFF2-40B4-BE49-F238E27FC236}">
                <a16:creationId xmlns:a16="http://schemas.microsoft.com/office/drawing/2014/main" id="{80DF297F-AE10-F7CD-5444-4F91797F7706}"/>
              </a:ext>
            </a:extLst>
          </p:cNvPr>
          <p:cNvSpPr txBox="1"/>
          <p:nvPr/>
        </p:nvSpPr>
        <p:spPr>
          <a:xfrm>
            <a:off x="937567" y="853443"/>
            <a:ext cx="1272209" cy="369332"/>
          </a:xfrm>
          <a:prstGeom prst="rect">
            <a:avLst/>
          </a:prstGeom>
          <a:noFill/>
        </p:spPr>
        <p:txBody>
          <a:bodyPr wrap="square" rtlCol="0">
            <a:spAutoFit/>
          </a:bodyPr>
          <a:lstStyle/>
          <a:p>
            <a:r>
              <a:rPr lang="en-US" dirty="0"/>
              <a:t>A549</a:t>
            </a:r>
          </a:p>
        </p:txBody>
      </p:sp>
      <p:sp>
        <p:nvSpPr>
          <p:cNvPr id="20" name="TextBox 19">
            <a:extLst>
              <a:ext uri="{FF2B5EF4-FFF2-40B4-BE49-F238E27FC236}">
                <a16:creationId xmlns:a16="http://schemas.microsoft.com/office/drawing/2014/main" id="{259C7827-8ECF-AFEC-5D35-0FB956DD9E8C}"/>
              </a:ext>
            </a:extLst>
          </p:cNvPr>
          <p:cNvSpPr txBox="1"/>
          <p:nvPr/>
        </p:nvSpPr>
        <p:spPr>
          <a:xfrm>
            <a:off x="-81064" y="1793581"/>
            <a:ext cx="772180" cy="577081"/>
          </a:xfrm>
          <a:prstGeom prst="rect">
            <a:avLst/>
          </a:prstGeom>
          <a:noFill/>
        </p:spPr>
        <p:txBody>
          <a:bodyPr wrap="square" rtlCol="0">
            <a:spAutoFit/>
          </a:bodyPr>
          <a:lstStyle/>
          <a:p>
            <a:r>
              <a:rPr lang="en-US" sz="1050" dirty="0"/>
              <a:t>Ab-DNA</a:t>
            </a:r>
          </a:p>
          <a:p>
            <a:r>
              <a:rPr lang="en-US" sz="1050" dirty="0"/>
              <a:t>(.25 µg/mL)</a:t>
            </a:r>
          </a:p>
        </p:txBody>
      </p:sp>
      <p:pic>
        <p:nvPicPr>
          <p:cNvPr id="22" name="Picture 21">
            <a:extLst>
              <a:ext uri="{FF2B5EF4-FFF2-40B4-BE49-F238E27FC236}">
                <a16:creationId xmlns:a16="http://schemas.microsoft.com/office/drawing/2014/main" id="{3F20B72A-79A1-3CD6-722E-91A1EBF6554D}"/>
              </a:ext>
            </a:extLst>
          </p:cNvPr>
          <p:cNvPicPr>
            <a:picLocks noChangeAspect="1"/>
          </p:cNvPicPr>
          <p:nvPr/>
        </p:nvPicPr>
        <p:blipFill>
          <a:blip r:embed="rId3"/>
          <a:stretch>
            <a:fillRect/>
          </a:stretch>
        </p:blipFill>
        <p:spPr>
          <a:xfrm>
            <a:off x="7095683" y="1222776"/>
            <a:ext cx="2006533" cy="2006533"/>
          </a:xfrm>
          <a:prstGeom prst="rect">
            <a:avLst/>
          </a:prstGeom>
        </p:spPr>
      </p:pic>
      <p:pic>
        <p:nvPicPr>
          <p:cNvPr id="24" name="Picture 23">
            <a:extLst>
              <a:ext uri="{FF2B5EF4-FFF2-40B4-BE49-F238E27FC236}">
                <a16:creationId xmlns:a16="http://schemas.microsoft.com/office/drawing/2014/main" id="{AF4DA5CE-1AFB-2E66-EECC-9F708F5279E3}"/>
              </a:ext>
            </a:extLst>
          </p:cNvPr>
          <p:cNvPicPr>
            <a:picLocks noChangeAspect="1"/>
          </p:cNvPicPr>
          <p:nvPr/>
        </p:nvPicPr>
        <p:blipFill>
          <a:blip r:embed="rId4"/>
          <a:stretch>
            <a:fillRect/>
          </a:stretch>
        </p:blipFill>
        <p:spPr>
          <a:xfrm>
            <a:off x="4902820" y="1226396"/>
            <a:ext cx="2006534" cy="2006534"/>
          </a:xfrm>
          <a:prstGeom prst="rect">
            <a:avLst/>
          </a:prstGeom>
        </p:spPr>
      </p:pic>
      <p:pic>
        <p:nvPicPr>
          <p:cNvPr id="26" name="Picture 25">
            <a:extLst>
              <a:ext uri="{FF2B5EF4-FFF2-40B4-BE49-F238E27FC236}">
                <a16:creationId xmlns:a16="http://schemas.microsoft.com/office/drawing/2014/main" id="{B22B7737-EA7E-0F29-8431-570EAA79FC93}"/>
              </a:ext>
            </a:extLst>
          </p:cNvPr>
          <p:cNvPicPr>
            <a:picLocks noChangeAspect="1"/>
          </p:cNvPicPr>
          <p:nvPr/>
        </p:nvPicPr>
        <p:blipFill>
          <a:blip r:embed="rId5"/>
          <a:stretch>
            <a:fillRect/>
          </a:stretch>
        </p:blipFill>
        <p:spPr>
          <a:xfrm>
            <a:off x="2751945" y="1222775"/>
            <a:ext cx="2006534" cy="2006534"/>
          </a:xfrm>
          <a:prstGeom prst="rect">
            <a:avLst/>
          </a:prstGeom>
        </p:spPr>
      </p:pic>
      <p:pic>
        <p:nvPicPr>
          <p:cNvPr id="28" name="Picture 27">
            <a:extLst>
              <a:ext uri="{FF2B5EF4-FFF2-40B4-BE49-F238E27FC236}">
                <a16:creationId xmlns:a16="http://schemas.microsoft.com/office/drawing/2014/main" id="{EE0AE30E-6022-0447-7E26-A27E1E262EED}"/>
              </a:ext>
            </a:extLst>
          </p:cNvPr>
          <p:cNvPicPr>
            <a:picLocks noChangeAspect="1"/>
          </p:cNvPicPr>
          <p:nvPr/>
        </p:nvPicPr>
        <p:blipFill>
          <a:blip r:embed="rId6"/>
          <a:stretch>
            <a:fillRect/>
          </a:stretch>
        </p:blipFill>
        <p:spPr>
          <a:xfrm>
            <a:off x="522850" y="1222775"/>
            <a:ext cx="2006534" cy="2006534"/>
          </a:xfrm>
          <a:prstGeom prst="rect">
            <a:avLst/>
          </a:prstGeom>
        </p:spPr>
      </p:pic>
      <p:cxnSp>
        <p:nvCxnSpPr>
          <p:cNvPr id="30" name="Straight Connector 29">
            <a:extLst>
              <a:ext uri="{FF2B5EF4-FFF2-40B4-BE49-F238E27FC236}">
                <a16:creationId xmlns:a16="http://schemas.microsoft.com/office/drawing/2014/main" id="{996A8290-18CB-0B35-E9B3-F40AFF983ADC}"/>
              </a:ext>
            </a:extLst>
          </p:cNvPr>
          <p:cNvCxnSpPr>
            <a:cxnSpLocks/>
          </p:cNvCxnSpPr>
          <p:nvPr/>
        </p:nvCxnSpPr>
        <p:spPr>
          <a:xfrm>
            <a:off x="8889190" y="3083767"/>
            <a:ext cx="110185"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36898988-BC90-772D-0986-2648108EE4AC}"/>
              </a:ext>
            </a:extLst>
          </p:cNvPr>
          <p:cNvSpPr txBox="1"/>
          <p:nvPr/>
        </p:nvSpPr>
        <p:spPr>
          <a:xfrm>
            <a:off x="8737911" y="3044643"/>
            <a:ext cx="485607" cy="184666"/>
          </a:xfrm>
          <a:prstGeom prst="rect">
            <a:avLst/>
          </a:prstGeom>
          <a:noFill/>
        </p:spPr>
        <p:txBody>
          <a:bodyPr wrap="square" rtlCol="0">
            <a:spAutoFit/>
          </a:bodyPr>
          <a:lstStyle/>
          <a:p>
            <a:r>
              <a:rPr lang="en-US" sz="600" dirty="0">
                <a:solidFill>
                  <a:schemeClr val="bg1"/>
                </a:solidFill>
              </a:rPr>
              <a:t>20µm</a:t>
            </a:r>
          </a:p>
        </p:txBody>
      </p:sp>
      <p:sp>
        <p:nvSpPr>
          <p:cNvPr id="35" name="Slide Number Placeholder 1">
            <a:extLst>
              <a:ext uri="{FF2B5EF4-FFF2-40B4-BE49-F238E27FC236}">
                <a16:creationId xmlns:a16="http://schemas.microsoft.com/office/drawing/2014/main" id="{4115FD8F-B24D-2D79-0D6D-4C9E5E1C45D3}"/>
              </a:ext>
            </a:extLst>
          </p:cNvPr>
          <p:cNvSpPr>
            <a:spLocks noGrp="1"/>
          </p:cNvSpPr>
          <p:nvPr>
            <p:ph type="sldNum" sz="quarter" idx="12"/>
          </p:nvPr>
        </p:nvSpPr>
        <p:spPr>
          <a:xfrm>
            <a:off x="6553200" y="4698999"/>
            <a:ext cx="2133600" cy="273844"/>
          </a:xfrm>
        </p:spPr>
        <p:txBody>
          <a:bodyPr/>
          <a:lstStyle/>
          <a:p>
            <a:fld id="{8A758EFE-665F-4341-B5B8-2DAEADA52F6C}" type="slidenum">
              <a:rPr lang="en-US" smtClean="0"/>
              <a:pPr/>
              <a:t>10</a:t>
            </a:fld>
            <a:endParaRPr lang="en-US" dirty="0"/>
          </a:p>
        </p:txBody>
      </p:sp>
    </p:spTree>
    <p:extLst>
      <p:ext uri="{BB962C8B-B14F-4D97-AF65-F5344CB8AC3E}">
        <p14:creationId xmlns:p14="http://schemas.microsoft.com/office/powerpoint/2010/main" val="2634931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8A758EFE-665F-4341-B5B8-2DAEADA52F6C}" type="slidenum">
              <a:rPr lang="en-US" smtClean="0"/>
              <a:pPr/>
              <a:t>11</a:t>
            </a:fld>
            <a:endParaRPr lang="en-US" dirty="0"/>
          </a:p>
        </p:txBody>
      </p:sp>
      <p:sp>
        <p:nvSpPr>
          <p:cNvPr id="2" name="Title 1"/>
          <p:cNvSpPr>
            <a:spLocks noGrp="1"/>
          </p:cNvSpPr>
          <p:nvPr>
            <p:ph type="title"/>
          </p:nvPr>
        </p:nvSpPr>
        <p:spPr/>
        <p:txBody>
          <a:bodyPr/>
          <a:lstStyle/>
          <a:p>
            <a:r>
              <a:rPr lang="en-US" dirty="0"/>
              <a:t>Results cont.</a:t>
            </a:r>
          </a:p>
        </p:txBody>
      </p:sp>
      <p:graphicFrame>
        <p:nvGraphicFramePr>
          <p:cNvPr id="6" name="Chart 5">
            <a:extLst>
              <a:ext uri="{FF2B5EF4-FFF2-40B4-BE49-F238E27FC236}">
                <a16:creationId xmlns:a16="http://schemas.microsoft.com/office/drawing/2014/main" id="{00159EA4-50BD-2BF5-1A4F-6442BA797EE5}"/>
              </a:ext>
            </a:extLst>
          </p:cNvPr>
          <p:cNvGraphicFramePr>
            <a:graphicFrameLocks/>
          </p:cNvGraphicFramePr>
          <p:nvPr>
            <p:extLst>
              <p:ext uri="{D42A27DB-BD31-4B8C-83A1-F6EECF244321}">
                <p14:modId xmlns:p14="http://schemas.microsoft.com/office/powerpoint/2010/main" val="3211464562"/>
              </p:ext>
            </p:extLst>
          </p:nvPr>
        </p:nvGraphicFramePr>
        <p:xfrm>
          <a:off x="1510250" y="900866"/>
          <a:ext cx="6123499" cy="390302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535162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FFC944C-C6E0-B5E7-D43F-7466C2FB62D3}"/>
              </a:ext>
            </a:extLst>
          </p:cNvPr>
          <p:cNvSpPr>
            <a:spLocks noGrp="1"/>
          </p:cNvSpPr>
          <p:nvPr>
            <p:ph type="ctrTitle"/>
          </p:nvPr>
        </p:nvSpPr>
        <p:spPr/>
        <p:txBody>
          <a:bodyPr/>
          <a:lstStyle/>
          <a:p>
            <a:r>
              <a:rPr lang="en-US" dirty="0"/>
              <a:t>Conclusions</a:t>
            </a:r>
          </a:p>
        </p:txBody>
      </p:sp>
      <p:sp>
        <p:nvSpPr>
          <p:cNvPr id="2" name="Slide Number Placeholder 1">
            <a:extLst>
              <a:ext uri="{FF2B5EF4-FFF2-40B4-BE49-F238E27FC236}">
                <a16:creationId xmlns:a16="http://schemas.microsoft.com/office/drawing/2014/main" id="{9214F4E0-3EEB-D07E-EFEB-F9849DBBD97F}"/>
              </a:ext>
            </a:extLst>
          </p:cNvPr>
          <p:cNvSpPr>
            <a:spLocks noGrp="1"/>
          </p:cNvSpPr>
          <p:nvPr>
            <p:ph type="sldNum" sz="quarter" idx="4294967295"/>
          </p:nvPr>
        </p:nvSpPr>
        <p:spPr>
          <a:xfrm>
            <a:off x="7010400" y="4699000"/>
            <a:ext cx="2133600" cy="273050"/>
          </a:xfrm>
        </p:spPr>
        <p:txBody>
          <a:bodyPr/>
          <a:lstStyle/>
          <a:p>
            <a:fld id="{8A758EFE-665F-4341-B5B8-2DAEADA52F6C}" type="slidenum">
              <a:rPr lang="en-US" smtClean="0"/>
              <a:pPr/>
              <a:t>12</a:t>
            </a:fld>
            <a:endParaRPr lang="en-US" dirty="0"/>
          </a:p>
        </p:txBody>
      </p:sp>
    </p:spTree>
    <p:extLst>
      <p:ext uri="{BB962C8B-B14F-4D97-AF65-F5344CB8AC3E}">
        <p14:creationId xmlns:p14="http://schemas.microsoft.com/office/powerpoint/2010/main" val="3707857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DDA7CFC-C778-B0F2-46A0-19F704E8C056}"/>
              </a:ext>
            </a:extLst>
          </p:cNvPr>
          <p:cNvSpPr txBox="1"/>
          <p:nvPr/>
        </p:nvSpPr>
        <p:spPr>
          <a:xfrm>
            <a:off x="97478" y="808650"/>
            <a:ext cx="2416629" cy="523220"/>
          </a:xfrm>
          <a:prstGeom prst="rect">
            <a:avLst/>
          </a:prstGeom>
          <a:noFill/>
        </p:spPr>
        <p:txBody>
          <a:bodyPr wrap="square" rtlCol="0">
            <a:spAutoFit/>
          </a:bodyPr>
          <a:lstStyle/>
          <a:p>
            <a:r>
              <a:rPr lang="en-US" sz="2800" dirty="0"/>
              <a:t>Results</a:t>
            </a:r>
          </a:p>
        </p:txBody>
      </p:sp>
      <p:sp>
        <p:nvSpPr>
          <p:cNvPr id="7" name="TextBox 6">
            <a:extLst>
              <a:ext uri="{FF2B5EF4-FFF2-40B4-BE49-F238E27FC236}">
                <a16:creationId xmlns:a16="http://schemas.microsoft.com/office/drawing/2014/main" id="{1B0FD878-EE4D-6ECE-1B90-3914EA0AF3A8}"/>
              </a:ext>
            </a:extLst>
          </p:cNvPr>
          <p:cNvSpPr txBox="1"/>
          <p:nvPr/>
        </p:nvSpPr>
        <p:spPr>
          <a:xfrm>
            <a:off x="97477" y="3462876"/>
            <a:ext cx="2416629" cy="523220"/>
          </a:xfrm>
          <a:prstGeom prst="rect">
            <a:avLst/>
          </a:prstGeom>
          <a:noFill/>
        </p:spPr>
        <p:txBody>
          <a:bodyPr wrap="square" rtlCol="0">
            <a:spAutoFit/>
          </a:bodyPr>
          <a:lstStyle/>
          <a:p>
            <a:r>
              <a:rPr lang="en-US" sz="2800" dirty="0"/>
              <a:t>Future Work</a:t>
            </a:r>
          </a:p>
        </p:txBody>
      </p:sp>
      <p:sp>
        <p:nvSpPr>
          <p:cNvPr id="8" name="TextBox 7">
            <a:extLst>
              <a:ext uri="{FF2B5EF4-FFF2-40B4-BE49-F238E27FC236}">
                <a16:creationId xmlns:a16="http://schemas.microsoft.com/office/drawing/2014/main" id="{7985D4F6-34DE-0319-887D-2DE43140801A}"/>
              </a:ext>
            </a:extLst>
          </p:cNvPr>
          <p:cNvSpPr txBox="1"/>
          <p:nvPr/>
        </p:nvSpPr>
        <p:spPr>
          <a:xfrm>
            <a:off x="97478" y="1200718"/>
            <a:ext cx="7326297" cy="2523768"/>
          </a:xfrm>
          <a:prstGeom prst="rect">
            <a:avLst/>
          </a:prstGeom>
          <a:noFill/>
        </p:spPr>
        <p:txBody>
          <a:bodyPr wrap="square" rtlCol="0">
            <a:spAutoFit/>
          </a:bodyPr>
          <a:lstStyle/>
          <a:p>
            <a:pPr marL="457200" indent="-457200">
              <a:buFont typeface="Arial" panose="020B0604020202020204" pitchFamily="34" charset="0"/>
              <a:buChar char="•"/>
            </a:pPr>
            <a:r>
              <a:rPr lang="en-US" sz="2000" dirty="0"/>
              <a:t>CD9-positive EVs were successfully detected in all  three cancer cell lines using RCA</a:t>
            </a:r>
          </a:p>
          <a:p>
            <a:pPr marL="457200" indent="-457200">
              <a:buFont typeface="Arial" panose="020B0604020202020204" pitchFamily="34" charset="0"/>
              <a:buChar char="•"/>
            </a:pPr>
            <a:r>
              <a:rPr lang="en-US" sz="2000" dirty="0"/>
              <a:t>A549 EVs exhibited the highest CD9-associated fluorescence signal, while the negative control exhibited minimal signal</a:t>
            </a:r>
          </a:p>
          <a:p>
            <a:pPr marL="457200" indent="-457200">
              <a:buFont typeface="Arial" panose="020B0604020202020204" pitchFamily="34" charset="0"/>
              <a:buChar char="•"/>
            </a:pPr>
            <a:r>
              <a:rPr lang="en-US" sz="2000" dirty="0"/>
              <a:t>These findings suggest that EV-associated CD9 expression differs among cancer cell lines and demonstrates the potential of RCA for sensitive EV detection</a:t>
            </a:r>
          </a:p>
          <a:p>
            <a:endParaRPr lang="en-US" dirty="0"/>
          </a:p>
        </p:txBody>
      </p:sp>
      <p:sp>
        <p:nvSpPr>
          <p:cNvPr id="9" name="TextBox 8">
            <a:extLst>
              <a:ext uri="{FF2B5EF4-FFF2-40B4-BE49-F238E27FC236}">
                <a16:creationId xmlns:a16="http://schemas.microsoft.com/office/drawing/2014/main" id="{D801DF68-139F-15E1-5478-397069E77E22}"/>
              </a:ext>
            </a:extLst>
          </p:cNvPr>
          <p:cNvSpPr txBox="1"/>
          <p:nvPr/>
        </p:nvSpPr>
        <p:spPr>
          <a:xfrm>
            <a:off x="97477" y="3942782"/>
            <a:ext cx="7002049" cy="923330"/>
          </a:xfrm>
          <a:prstGeom prst="rect">
            <a:avLst/>
          </a:prstGeom>
          <a:noFill/>
        </p:spPr>
        <p:txBody>
          <a:bodyPr wrap="square" rtlCol="0">
            <a:spAutoFit/>
          </a:bodyPr>
          <a:lstStyle/>
          <a:p>
            <a:pPr marL="285750" indent="-285750">
              <a:buFont typeface="Arial" panose="020B0604020202020204" pitchFamily="34" charset="0"/>
              <a:buChar char="•"/>
            </a:pPr>
            <a:r>
              <a:rPr lang="en-US" dirty="0"/>
              <a:t>Future studies will quantitatively evaluate additional EV biomarkers to further investigate differences among cancer cell lines</a:t>
            </a:r>
          </a:p>
          <a:p>
            <a:endParaRPr lang="en-US" dirty="0"/>
          </a:p>
        </p:txBody>
      </p:sp>
      <p:sp>
        <p:nvSpPr>
          <p:cNvPr id="10" name="Title 2">
            <a:extLst>
              <a:ext uri="{FF2B5EF4-FFF2-40B4-BE49-F238E27FC236}">
                <a16:creationId xmlns:a16="http://schemas.microsoft.com/office/drawing/2014/main" id="{FB4C5EDB-723E-2B92-90BA-A48867E4226D}"/>
              </a:ext>
            </a:extLst>
          </p:cNvPr>
          <p:cNvSpPr>
            <a:spLocks noGrp="1"/>
          </p:cNvSpPr>
          <p:nvPr>
            <p:ph type="title"/>
          </p:nvPr>
        </p:nvSpPr>
        <p:spPr>
          <a:xfrm>
            <a:off x="310152" y="15485"/>
            <a:ext cx="8229600" cy="693605"/>
          </a:xfrm>
        </p:spPr>
        <p:txBody>
          <a:bodyPr/>
          <a:lstStyle/>
          <a:p>
            <a:r>
              <a:rPr lang="en-US" dirty="0"/>
              <a:t>Conclusion</a:t>
            </a:r>
          </a:p>
        </p:txBody>
      </p:sp>
      <p:sp>
        <p:nvSpPr>
          <p:cNvPr id="11" name="Slide Number Placeholder 1">
            <a:extLst>
              <a:ext uri="{FF2B5EF4-FFF2-40B4-BE49-F238E27FC236}">
                <a16:creationId xmlns:a16="http://schemas.microsoft.com/office/drawing/2014/main" id="{4703876C-23D6-4FF4-AE6D-F1738980496F}"/>
              </a:ext>
            </a:extLst>
          </p:cNvPr>
          <p:cNvSpPr>
            <a:spLocks noGrp="1"/>
          </p:cNvSpPr>
          <p:nvPr>
            <p:ph type="sldNum" sz="quarter" idx="12"/>
          </p:nvPr>
        </p:nvSpPr>
        <p:spPr>
          <a:xfrm>
            <a:off x="6553200" y="4698999"/>
            <a:ext cx="2133600" cy="273844"/>
          </a:xfrm>
        </p:spPr>
        <p:txBody>
          <a:bodyPr/>
          <a:lstStyle/>
          <a:p>
            <a:fld id="{8A758EFE-665F-4341-B5B8-2DAEADA52F6C}" type="slidenum">
              <a:rPr lang="en-US" smtClean="0"/>
              <a:pPr/>
              <a:t>13</a:t>
            </a:fld>
            <a:endParaRPr lang="en-US" dirty="0"/>
          </a:p>
        </p:txBody>
      </p:sp>
    </p:spTree>
    <p:extLst>
      <p:ext uri="{BB962C8B-B14F-4D97-AF65-F5344CB8AC3E}">
        <p14:creationId xmlns:p14="http://schemas.microsoft.com/office/powerpoint/2010/main" val="220959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208230-8F0F-DD48-4D80-A4E70054D7A0}"/>
              </a:ext>
            </a:extLst>
          </p:cNvPr>
          <p:cNvSpPr>
            <a:spLocks noGrp="1"/>
          </p:cNvSpPr>
          <p:nvPr>
            <p:ph type="title"/>
          </p:nvPr>
        </p:nvSpPr>
        <p:spPr/>
        <p:txBody>
          <a:bodyPr/>
          <a:lstStyle/>
          <a:p>
            <a:r>
              <a:rPr lang="en-US" dirty="0"/>
              <a:t>Acknowledgements</a:t>
            </a:r>
          </a:p>
        </p:txBody>
      </p:sp>
      <p:sp>
        <p:nvSpPr>
          <p:cNvPr id="2" name="Slide Number Placeholder 1">
            <a:extLst>
              <a:ext uri="{FF2B5EF4-FFF2-40B4-BE49-F238E27FC236}">
                <a16:creationId xmlns:a16="http://schemas.microsoft.com/office/drawing/2014/main" id="{D8EA874C-0C1E-5FEB-7EF4-44555509F62B}"/>
              </a:ext>
            </a:extLst>
          </p:cNvPr>
          <p:cNvSpPr>
            <a:spLocks noGrp="1"/>
          </p:cNvSpPr>
          <p:nvPr>
            <p:ph type="sldNum" sz="quarter" idx="12"/>
          </p:nvPr>
        </p:nvSpPr>
        <p:spPr/>
        <p:txBody>
          <a:bodyPr/>
          <a:lstStyle/>
          <a:p>
            <a:fld id="{8A758EFE-665F-4341-B5B8-2DAEADA52F6C}" type="slidenum">
              <a:rPr lang="en-US" smtClean="0"/>
              <a:pPr/>
              <a:t>14</a:t>
            </a:fld>
            <a:endParaRPr lang="en-US" dirty="0"/>
          </a:p>
        </p:txBody>
      </p:sp>
      <p:sp>
        <p:nvSpPr>
          <p:cNvPr id="5" name="TextBox 4">
            <a:extLst>
              <a:ext uri="{FF2B5EF4-FFF2-40B4-BE49-F238E27FC236}">
                <a16:creationId xmlns:a16="http://schemas.microsoft.com/office/drawing/2014/main" id="{CA39250A-8E71-D52B-57A3-0303553777B8}"/>
              </a:ext>
            </a:extLst>
          </p:cNvPr>
          <p:cNvSpPr txBox="1"/>
          <p:nvPr/>
        </p:nvSpPr>
        <p:spPr>
          <a:xfrm>
            <a:off x="430464" y="949184"/>
            <a:ext cx="4359900" cy="923330"/>
          </a:xfrm>
          <a:prstGeom prst="rect">
            <a:avLst/>
          </a:prstGeom>
          <a:noFill/>
        </p:spPr>
        <p:txBody>
          <a:bodyPr wrap="square" rtlCol="0">
            <a:spAutoFit/>
          </a:bodyPr>
          <a:lstStyle/>
          <a:p>
            <a:r>
              <a:rPr lang="en-US" dirty="0"/>
              <a:t>Mentorship:</a:t>
            </a:r>
          </a:p>
          <a:p>
            <a:r>
              <a:rPr lang="en-US" dirty="0" err="1"/>
              <a:t>Jenlu</a:t>
            </a:r>
            <a:r>
              <a:rPr lang="en-US" dirty="0"/>
              <a:t> Pagnotta, Emily Huynh, Dr.  Ashley Wallace, Dr.  Adriana Santiago-Ruiz</a:t>
            </a:r>
          </a:p>
        </p:txBody>
      </p:sp>
      <p:sp>
        <p:nvSpPr>
          <p:cNvPr id="6" name="TextBox 5">
            <a:extLst>
              <a:ext uri="{FF2B5EF4-FFF2-40B4-BE49-F238E27FC236}">
                <a16:creationId xmlns:a16="http://schemas.microsoft.com/office/drawing/2014/main" id="{CC9A0FD7-9C8B-3D80-AD1B-9BF5D53157A6}"/>
              </a:ext>
            </a:extLst>
          </p:cNvPr>
          <p:cNvSpPr txBox="1"/>
          <p:nvPr/>
        </p:nvSpPr>
        <p:spPr>
          <a:xfrm>
            <a:off x="430464" y="2057713"/>
            <a:ext cx="4359900" cy="646331"/>
          </a:xfrm>
          <a:prstGeom prst="rect">
            <a:avLst/>
          </a:prstGeom>
          <a:noFill/>
        </p:spPr>
        <p:txBody>
          <a:bodyPr wrap="square" rtlCol="0">
            <a:spAutoFit/>
          </a:bodyPr>
          <a:lstStyle/>
          <a:p>
            <a:r>
              <a:rPr lang="en-US" dirty="0"/>
              <a:t>PI:</a:t>
            </a:r>
          </a:p>
          <a:p>
            <a:r>
              <a:rPr lang="en-US" dirty="0"/>
              <a:t>Dr. Jina Ko</a:t>
            </a:r>
          </a:p>
        </p:txBody>
      </p:sp>
      <p:sp>
        <p:nvSpPr>
          <p:cNvPr id="8" name="TextBox 7">
            <a:extLst>
              <a:ext uri="{FF2B5EF4-FFF2-40B4-BE49-F238E27FC236}">
                <a16:creationId xmlns:a16="http://schemas.microsoft.com/office/drawing/2014/main" id="{9A671809-2D7F-CE7F-829A-078C2E934578}"/>
              </a:ext>
            </a:extLst>
          </p:cNvPr>
          <p:cNvSpPr txBox="1"/>
          <p:nvPr/>
        </p:nvSpPr>
        <p:spPr>
          <a:xfrm>
            <a:off x="346077" y="2870877"/>
            <a:ext cx="5263153" cy="1815882"/>
          </a:xfrm>
          <a:prstGeom prst="rect">
            <a:avLst/>
          </a:prstGeom>
          <a:noFill/>
        </p:spPr>
        <p:txBody>
          <a:bodyPr wrap="square">
            <a:spAutoFit/>
          </a:bodyPr>
          <a:lstStyle/>
          <a:p>
            <a:r>
              <a:rPr lang="en-US" sz="1600" dirty="0">
                <a:latin typeface="Abadi ExtraLight" panose="020B0204020104020204" pitchFamily="34" charset="0"/>
              </a:rPr>
              <a:t>-</a:t>
            </a:r>
            <a:r>
              <a:rPr lang="en-US" sz="1600" dirty="0"/>
              <a:t>This work was carried out in part at the Singh Center for Nanotechnology, which is supported by the NSF National Nanotechnology Coordinated Infrastructure Program under grant NNCI-2025608, and through the use of facilities supported by the University of Pennsylvania Materials Research Science and Engineering Center (MRSEC) DMR-2309043.</a:t>
            </a:r>
          </a:p>
        </p:txBody>
      </p:sp>
      <p:pic>
        <p:nvPicPr>
          <p:cNvPr id="23" name="Picture 22" descr="PENN-NSF-MRSEC-Logo - LRSM">
            <a:extLst>
              <a:ext uri="{FF2B5EF4-FFF2-40B4-BE49-F238E27FC236}">
                <a16:creationId xmlns:a16="http://schemas.microsoft.com/office/drawing/2014/main" id="{73226B67-F8EA-4912-20C2-33DAC7713B25}"/>
              </a:ext>
            </a:extLst>
          </p:cNvPr>
          <p:cNvPicPr>
            <a:picLocks noChangeAspect="1"/>
          </p:cNvPicPr>
          <p:nvPr/>
        </p:nvPicPr>
        <p:blipFill>
          <a:blip r:embed="rId3"/>
          <a:stretch>
            <a:fillRect/>
          </a:stretch>
        </p:blipFill>
        <p:spPr>
          <a:xfrm>
            <a:off x="4784100" y="922103"/>
            <a:ext cx="4359900" cy="674565"/>
          </a:xfrm>
          <a:prstGeom prst="rect">
            <a:avLst/>
          </a:prstGeom>
        </p:spPr>
      </p:pic>
      <p:pic>
        <p:nvPicPr>
          <p:cNvPr id="24" name="Picture 23" descr="REU: Cross-Institutional Summer Research Showcase · MRSEC">
            <a:extLst>
              <a:ext uri="{FF2B5EF4-FFF2-40B4-BE49-F238E27FC236}">
                <a16:creationId xmlns:a16="http://schemas.microsoft.com/office/drawing/2014/main" id="{04E9EB10-F62A-982F-8FD0-C79161C31693}"/>
              </a:ext>
            </a:extLst>
          </p:cNvPr>
          <p:cNvPicPr>
            <a:picLocks noChangeAspect="1"/>
          </p:cNvPicPr>
          <p:nvPr/>
        </p:nvPicPr>
        <p:blipFill>
          <a:blip r:embed="rId4"/>
          <a:stretch>
            <a:fillRect/>
          </a:stretch>
        </p:blipFill>
        <p:spPr>
          <a:xfrm>
            <a:off x="6423660" y="1922009"/>
            <a:ext cx="2421919" cy="658762"/>
          </a:xfrm>
          <a:prstGeom prst="rect">
            <a:avLst/>
          </a:prstGeom>
        </p:spPr>
      </p:pic>
      <p:pic>
        <p:nvPicPr>
          <p:cNvPr id="25" name="Picture 24">
            <a:extLst>
              <a:ext uri="{FF2B5EF4-FFF2-40B4-BE49-F238E27FC236}">
                <a16:creationId xmlns:a16="http://schemas.microsoft.com/office/drawing/2014/main" id="{09F60278-286B-3C7C-D557-A94D992441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96389" y="2873103"/>
            <a:ext cx="2801502" cy="841793"/>
          </a:xfrm>
          <a:prstGeom prst="rect">
            <a:avLst/>
          </a:prstGeom>
        </p:spPr>
      </p:pic>
    </p:spTree>
    <p:extLst>
      <p:ext uri="{BB962C8B-B14F-4D97-AF65-F5344CB8AC3E}">
        <p14:creationId xmlns:p14="http://schemas.microsoft.com/office/powerpoint/2010/main" val="1090354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7010400" y="4699000"/>
            <a:ext cx="2133600" cy="273050"/>
          </a:xfrm>
        </p:spPr>
        <p:txBody>
          <a:bodyPr/>
          <a:lstStyle/>
          <a:p>
            <a:fld id="{8A758EFE-665F-4341-B5B8-2DAEADA52F6C}" type="slidenum">
              <a:rPr lang="en-US" smtClean="0"/>
              <a:pPr/>
              <a:t>2</a:t>
            </a:fld>
            <a:endParaRPr lang="en-US" dirty="0"/>
          </a:p>
        </p:txBody>
      </p:sp>
      <p:sp>
        <p:nvSpPr>
          <p:cNvPr id="6" name="Title 1">
            <a:extLst>
              <a:ext uri="{FF2B5EF4-FFF2-40B4-BE49-F238E27FC236}">
                <a16:creationId xmlns:a16="http://schemas.microsoft.com/office/drawing/2014/main" id="{7AB7F96B-6E3B-114A-BCDA-F2B626269601}"/>
              </a:ext>
            </a:extLst>
          </p:cNvPr>
          <p:cNvSpPr>
            <a:spLocks noGrp="1"/>
          </p:cNvSpPr>
          <p:nvPr>
            <p:ph type="ctrTitle"/>
          </p:nvPr>
        </p:nvSpPr>
        <p:spPr/>
        <p:txBody>
          <a:bodyPr>
            <a:normAutofit/>
          </a:bodyPr>
          <a:lstStyle/>
          <a:p>
            <a:r>
              <a:rPr lang="en-US" sz="4400" dirty="0"/>
              <a:t>Background</a:t>
            </a:r>
          </a:p>
        </p:txBody>
      </p:sp>
    </p:spTree>
    <p:extLst>
      <p:ext uri="{BB962C8B-B14F-4D97-AF65-F5344CB8AC3E}">
        <p14:creationId xmlns:p14="http://schemas.microsoft.com/office/powerpoint/2010/main" val="421809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104904"/>
            <a:ext cx="4038600" cy="3489722"/>
          </a:xfrm>
        </p:spPr>
        <p:txBody>
          <a:bodyPr>
            <a:normAutofit/>
          </a:bodyPr>
          <a:lstStyle/>
          <a:p>
            <a:r>
              <a:rPr lang="en-US" dirty="0"/>
              <a:t>Extracellular vesicles are tiny membrane-bound particle released by the cell during cell-to-cell communication</a:t>
            </a:r>
          </a:p>
          <a:p>
            <a:r>
              <a:rPr lang="en-US" dirty="0"/>
              <a:t>Extracellular vesicles contain proteins, lipids, and nucleic acids</a:t>
            </a:r>
          </a:p>
          <a:p>
            <a:pPr marL="0" indent="0">
              <a:buNone/>
            </a:pPr>
            <a:endParaRPr lang="en-US" dirty="0"/>
          </a:p>
        </p:txBody>
      </p:sp>
      <p:pic>
        <p:nvPicPr>
          <p:cNvPr id="5" name="Picture 4">
            <a:extLst>
              <a:ext uri="{FF2B5EF4-FFF2-40B4-BE49-F238E27FC236}">
                <a16:creationId xmlns:a16="http://schemas.microsoft.com/office/drawing/2014/main" id="{4BB4093E-77AC-A565-A8F5-E65F6F251D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7067" y="170657"/>
            <a:ext cx="9398241" cy="6578771"/>
          </a:xfrm>
          <a:prstGeom prst="rect">
            <a:avLst/>
          </a:prstGeom>
          <a:noFill/>
        </p:spPr>
      </p:pic>
      <p:sp>
        <p:nvSpPr>
          <p:cNvPr id="4" name="Slide Number Placeholder 3"/>
          <p:cNvSpPr>
            <a:spLocks noGrp="1"/>
          </p:cNvSpPr>
          <p:nvPr>
            <p:ph type="sldNum" sz="quarter" idx="12"/>
          </p:nvPr>
        </p:nvSpPr>
        <p:spPr>
          <a:xfrm>
            <a:off x="6553200" y="4698999"/>
            <a:ext cx="2133600" cy="273844"/>
          </a:xfrm>
        </p:spPr>
        <p:txBody>
          <a:bodyPr anchor="ctr">
            <a:normAutofit/>
          </a:bodyPr>
          <a:lstStyle/>
          <a:p>
            <a:pPr>
              <a:lnSpc>
                <a:spcPct val="90000"/>
              </a:lnSpc>
              <a:spcAft>
                <a:spcPts val="600"/>
              </a:spcAft>
            </a:pPr>
            <a:fld id="{8A758EFE-665F-4341-B5B8-2DAEADA52F6C}" type="slidenum">
              <a:rPr lang="en-US" smtClean="0"/>
              <a:pPr>
                <a:lnSpc>
                  <a:spcPct val="90000"/>
                </a:lnSpc>
                <a:spcAft>
                  <a:spcPts val="600"/>
                </a:spcAft>
              </a:pPr>
              <a:t>3</a:t>
            </a:fld>
            <a:endParaRPr lang="en-US"/>
          </a:p>
        </p:txBody>
      </p:sp>
      <p:sp>
        <p:nvSpPr>
          <p:cNvPr id="2" name="Title 1"/>
          <p:cNvSpPr>
            <a:spLocks noGrp="1"/>
          </p:cNvSpPr>
          <p:nvPr>
            <p:ph type="title"/>
          </p:nvPr>
        </p:nvSpPr>
        <p:spPr>
          <a:xfrm>
            <a:off x="310152" y="15485"/>
            <a:ext cx="8229600" cy="693605"/>
          </a:xfrm>
        </p:spPr>
        <p:txBody>
          <a:bodyPr anchor="ctr">
            <a:normAutofit/>
          </a:bodyPr>
          <a:lstStyle/>
          <a:p>
            <a:r>
              <a:rPr lang="en-US" dirty="0"/>
              <a:t>What is an Extracellular Vesicle?</a:t>
            </a:r>
          </a:p>
        </p:txBody>
      </p:sp>
      <p:sp>
        <p:nvSpPr>
          <p:cNvPr id="7" name="TextBox 6">
            <a:extLst>
              <a:ext uri="{FF2B5EF4-FFF2-40B4-BE49-F238E27FC236}">
                <a16:creationId xmlns:a16="http://schemas.microsoft.com/office/drawing/2014/main" id="{9BC8370E-AFEB-0E52-AB34-B42B51FC827B}"/>
              </a:ext>
            </a:extLst>
          </p:cNvPr>
          <p:cNvSpPr txBox="1"/>
          <p:nvPr/>
        </p:nvSpPr>
        <p:spPr>
          <a:xfrm>
            <a:off x="7112000" y="2762803"/>
            <a:ext cx="1609867" cy="861774"/>
          </a:xfrm>
          <a:prstGeom prst="rect">
            <a:avLst/>
          </a:prstGeom>
          <a:noFill/>
        </p:spPr>
        <p:txBody>
          <a:bodyPr wrap="square">
            <a:spAutoFit/>
          </a:bodyPr>
          <a:lstStyle/>
          <a:p>
            <a:r>
              <a:rPr lang="en-US" sz="1800" b="1" dirty="0"/>
              <a:t>Cargo:</a:t>
            </a:r>
          </a:p>
          <a:p>
            <a:r>
              <a:rPr lang="en-US" sz="1600" dirty="0"/>
              <a:t>Proteins, lipids, and nucleic acids</a:t>
            </a:r>
          </a:p>
        </p:txBody>
      </p:sp>
      <p:sp>
        <p:nvSpPr>
          <p:cNvPr id="8" name="TextBox 7">
            <a:extLst>
              <a:ext uri="{FF2B5EF4-FFF2-40B4-BE49-F238E27FC236}">
                <a16:creationId xmlns:a16="http://schemas.microsoft.com/office/drawing/2014/main" id="{D172ACDB-E824-763A-D998-204212D2C184}"/>
              </a:ext>
            </a:extLst>
          </p:cNvPr>
          <p:cNvSpPr txBox="1"/>
          <p:nvPr/>
        </p:nvSpPr>
        <p:spPr>
          <a:xfrm>
            <a:off x="4555392" y="18405142"/>
            <a:ext cx="2724406" cy="461665"/>
          </a:xfrm>
          <a:prstGeom prst="rect">
            <a:avLst/>
          </a:prstGeom>
          <a:noFill/>
        </p:spPr>
        <p:txBody>
          <a:bodyPr wrap="square" rtlCol="0">
            <a:spAutoFit/>
          </a:bodyPr>
          <a:lstStyle/>
          <a:p>
            <a:r>
              <a:rPr lang="en-US" sz="2400" dirty="0" err="1"/>
              <a:t>Tetraspanin</a:t>
            </a:r>
            <a:endParaRPr lang="en-US" sz="2400" dirty="0"/>
          </a:p>
        </p:txBody>
      </p:sp>
      <p:sp>
        <p:nvSpPr>
          <p:cNvPr id="9" name="TextBox 8">
            <a:extLst>
              <a:ext uri="{FF2B5EF4-FFF2-40B4-BE49-F238E27FC236}">
                <a16:creationId xmlns:a16="http://schemas.microsoft.com/office/drawing/2014/main" id="{91907CF1-5F5B-9A72-4F3E-9D6BFDC832DB}"/>
              </a:ext>
            </a:extLst>
          </p:cNvPr>
          <p:cNvSpPr txBox="1"/>
          <p:nvPr/>
        </p:nvSpPr>
        <p:spPr>
          <a:xfrm>
            <a:off x="6729817" y="3629341"/>
            <a:ext cx="1520563" cy="307777"/>
          </a:xfrm>
          <a:prstGeom prst="rect">
            <a:avLst/>
          </a:prstGeom>
          <a:noFill/>
        </p:spPr>
        <p:txBody>
          <a:bodyPr wrap="square" rtlCol="0">
            <a:spAutoFit/>
          </a:bodyPr>
          <a:lstStyle/>
          <a:p>
            <a:r>
              <a:rPr lang="en-US" sz="1400" dirty="0" err="1"/>
              <a:t>Tetraspanin</a:t>
            </a:r>
            <a:endParaRPr lang="en-US" sz="1400" dirty="0"/>
          </a:p>
        </p:txBody>
      </p:sp>
      <p:sp>
        <p:nvSpPr>
          <p:cNvPr id="10" name="TextBox 9">
            <a:extLst>
              <a:ext uri="{FF2B5EF4-FFF2-40B4-BE49-F238E27FC236}">
                <a16:creationId xmlns:a16="http://schemas.microsoft.com/office/drawing/2014/main" id="{0D765E00-2D0E-050C-5EC7-A9B395C4506E}"/>
              </a:ext>
            </a:extLst>
          </p:cNvPr>
          <p:cNvSpPr txBox="1"/>
          <p:nvPr/>
        </p:nvSpPr>
        <p:spPr>
          <a:xfrm>
            <a:off x="6930875" y="2242379"/>
            <a:ext cx="1691640" cy="307777"/>
          </a:xfrm>
          <a:prstGeom prst="rect">
            <a:avLst/>
          </a:prstGeom>
          <a:noFill/>
        </p:spPr>
        <p:txBody>
          <a:bodyPr wrap="square" rtlCol="0">
            <a:spAutoFit/>
          </a:bodyPr>
          <a:lstStyle/>
          <a:p>
            <a:r>
              <a:rPr lang="en-US" sz="1400" dirty="0"/>
              <a:t>Adhesion molecules</a:t>
            </a:r>
          </a:p>
        </p:txBody>
      </p:sp>
      <p:sp>
        <p:nvSpPr>
          <p:cNvPr id="11" name="TextBox 10">
            <a:extLst>
              <a:ext uri="{FF2B5EF4-FFF2-40B4-BE49-F238E27FC236}">
                <a16:creationId xmlns:a16="http://schemas.microsoft.com/office/drawing/2014/main" id="{0733FF18-B1A6-627D-98CE-E3E1CF6BC10A}"/>
              </a:ext>
            </a:extLst>
          </p:cNvPr>
          <p:cNvSpPr txBox="1"/>
          <p:nvPr/>
        </p:nvSpPr>
        <p:spPr>
          <a:xfrm>
            <a:off x="4603052" y="2071718"/>
            <a:ext cx="1417320" cy="307777"/>
          </a:xfrm>
          <a:prstGeom prst="rect">
            <a:avLst/>
          </a:prstGeom>
          <a:noFill/>
        </p:spPr>
        <p:txBody>
          <a:bodyPr wrap="square" rtlCol="0">
            <a:spAutoFit/>
          </a:bodyPr>
          <a:lstStyle/>
          <a:p>
            <a:r>
              <a:rPr lang="en-US" sz="1400" dirty="0"/>
              <a:t>Surface antigen</a:t>
            </a:r>
          </a:p>
        </p:txBody>
      </p:sp>
      <p:sp>
        <p:nvSpPr>
          <p:cNvPr id="12" name="TextBox 11">
            <a:extLst>
              <a:ext uri="{FF2B5EF4-FFF2-40B4-BE49-F238E27FC236}">
                <a16:creationId xmlns:a16="http://schemas.microsoft.com/office/drawing/2014/main" id="{FEB928D3-01F5-6F47-3497-44A2FBD273FE}"/>
              </a:ext>
            </a:extLst>
          </p:cNvPr>
          <p:cNvSpPr txBox="1"/>
          <p:nvPr/>
        </p:nvSpPr>
        <p:spPr>
          <a:xfrm>
            <a:off x="4665083" y="3483014"/>
            <a:ext cx="757671" cy="523220"/>
          </a:xfrm>
          <a:prstGeom prst="rect">
            <a:avLst/>
          </a:prstGeom>
          <a:noFill/>
        </p:spPr>
        <p:txBody>
          <a:bodyPr wrap="square" rtlCol="0">
            <a:spAutoFit/>
          </a:bodyPr>
          <a:lstStyle/>
          <a:p>
            <a:r>
              <a:rPr lang="en-US" sz="1400" dirty="0"/>
              <a:t>Lipid raft</a:t>
            </a:r>
          </a:p>
        </p:txBody>
      </p:sp>
    </p:spTree>
    <p:extLst>
      <p:ext uri="{BB962C8B-B14F-4D97-AF65-F5344CB8AC3E}">
        <p14:creationId xmlns:p14="http://schemas.microsoft.com/office/powerpoint/2010/main" val="3544514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758EFE-665F-4341-B5B8-2DAEADA52F6C}" type="slidenum">
              <a:rPr lang="en-US" smtClean="0"/>
              <a:pPr/>
              <a:t>4</a:t>
            </a:fld>
            <a:endParaRPr lang="en-US" dirty="0"/>
          </a:p>
        </p:txBody>
      </p:sp>
      <p:sp>
        <p:nvSpPr>
          <p:cNvPr id="3" name="Title 2"/>
          <p:cNvSpPr>
            <a:spLocks noGrp="1"/>
          </p:cNvSpPr>
          <p:nvPr>
            <p:ph type="title"/>
          </p:nvPr>
        </p:nvSpPr>
        <p:spPr/>
        <p:txBody>
          <a:bodyPr>
            <a:normAutofit/>
          </a:bodyPr>
          <a:lstStyle/>
          <a:p>
            <a:r>
              <a:rPr lang="en-US" sz="2900" dirty="0"/>
              <a:t>Why Should We Care About Extracellular Vesicles?</a:t>
            </a:r>
          </a:p>
        </p:txBody>
      </p:sp>
      <p:sp>
        <p:nvSpPr>
          <p:cNvPr id="4" name="Google Shape;56;p8">
            <a:extLst>
              <a:ext uri="{FF2B5EF4-FFF2-40B4-BE49-F238E27FC236}">
                <a16:creationId xmlns:a16="http://schemas.microsoft.com/office/drawing/2014/main" id="{1F10D28D-B2A9-89E5-FD94-E589F1A6CCCE}"/>
              </a:ext>
            </a:extLst>
          </p:cNvPr>
          <p:cNvSpPr/>
          <p:nvPr/>
        </p:nvSpPr>
        <p:spPr>
          <a:xfrm>
            <a:off x="5915172" y="3908479"/>
            <a:ext cx="45719" cy="74178"/>
          </a:xfrm>
          <a:custGeom>
            <a:avLst/>
            <a:gdLst/>
            <a:ahLst/>
            <a:cxnLst/>
            <a:rect l="l" t="t" r="r" b="b"/>
            <a:pathLst>
              <a:path w="1424" h="3510" extrusionOk="0">
                <a:moveTo>
                  <a:pt x="0" y="0"/>
                </a:moveTo>
                <a:lnTo>
                  <a:pt x="0" y="0"/>
                </a:lnTo>
                <a:lnTo>
                  <a:pt x="0" y="0"/>
                </a:lnTo>
                <a:lnTo>
                  <a:pt x="0" y="0"/>
                </a:lnTo>
                <a:lnTo>
                  <a:pt x="141" y="281"/>
                </a:lnTo>
                <a:lnTo>
                  <a:pt x="321" y="622"/>
                </a:lnTo>
                <a:lnTo>
                  <a:pt x="522" y="1043"/>
                </a:lnTo>
                <a:lnTo>
                  <a:pt x="742" y="1564"/>
                </a:lnTo>
                <a:lnTo>
                  <a:pt x="983" y="2166"/>
                </a:lnTo>
                <a:lnTo>
                  <a:pt x="1203" y="2808"/>
                </a:lnTo>
                <a:lnTo>
                  <a:pt x="1424" y="3510"/>
                </a:lnTo>
                <a:lnTo>
                  <a:pt x="1424" y="3510"/>
                </a:lnTo>
                <a:lnTo>
                  <a:pt x="1203" y="2808"/>
                </a:lnTo>
                <a:lnTo>
                  <a:pt x="983" y="2166"/>
                </a:lnTo>
                <a:lnTo>
                  <a:pt x="742" y="1564"/>
                </a:lnTo>
                <a:lnTo>
                  <a:pt x="522" y="1043"/>
                </a:lnTo>
                <a:lnTo>
                  <a:pt x="321" y="622"/>
                </a:lnTo>
                <a:lnTo>
                  <a:pt x="141" y="281"/>
                </a:lnTo>
                <a:lnTo>
                  <a:pt x="0" y="0"/>
                </a:lnTo>
                <a:lnTo>
                  <a:pt x="0" y="0"/>
                </a:lnTo>
                <a:close/>
              </a:path>
            </a:pathLst>
          </a:custGeom>
          <a:solidFill>
            <a:srgbClr val="FF9750"/>
          </a:solidFill>
          <a:ln>
            <a:noFill/>
          </a:ln>
        </p:spPr>
        <p:txBody>
          <a:bodyPr spcFirstLastPara="1" wrap="square" lIns="68569" tIns="32925" rIns="68569" bIns="329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350">
              <a:latin typeface="Noto Sans Symbols"/>
              <a:ea typeface="Noto Sans Symbols"/>
              <a:cs typeface="Noto Sans Symbols"/>
              <a:sym typeface="Noto Sans Symbols"/>
            </a:endParaRPr>
          </a:p>
        </p:txBody>
      </p:sp>
      <p:pic>
        <p:nvPicPr>
          <p:cNvPr id="6" name="Image 0">
            <a:extLst>
              <a:ext uri="{FF2B5EF4-FFF2-40B4-BE49-F238E27FC236}">
                <a16:creationId xmlns:a16="http://schemas.microsoft.com/office/drawing/2014/main" id="{95EDB5A4-871E-52ED-8DBD-B5F96EDD8575}"/>
              </a:ext>
            </a:extLst>
          </p:cNvPr>
          <p:cNvPicPr>
            <a:picLocks noChangeAspect="1"/>
          </p:cNvPicPr>
          <p:nvPr/>
        </p:nvPicPr>
        <p:blipFill>
          <a:blip r:embed="rId3"/>
          <a:stretch>
            <a:fillRect/>
          </a:stretch>
        </p:blipFill>
        <p:spPr>
          <a:xfrm>
            <a:off x="110990" y="1705970"/>
            <a:ext cx="913207" cy="1028059"/>
          </a:xfrm>
          <a:prstGeom prst="rect">
            <a:avLst/>
          </a:prstGeom>
        </p:spPr>
      </p:pic>
      <p:pic>
        <p:nvPicPr>
          <p:cNvPr id="7" name="Image 1">
            <a:extLst>
              <a:ext uri="{FF2B5EF4-FFF2-40B4-BE49-F238E27FC236}">
                <a16:creationId xmlns:a16="http://schemas.microsoft.com/office/drawing/2014/main" id="{06A2C472-5A03-8680-E45D-76CE5C5DDF3C}"/>
              </a:ext>
            </a:extLst>
          </p:cNvPr>
          <p:cNvPicPr>
            <a:picLocks noChangeAspect="1"/>
          </p:cNvPicPr>
          <p:nvPr/>
        </p:nvPicPr>
        <p:blipFill>
          <a:blip r:embed="rId4"/>
          <a:stretch>
            <a:fillRect/>
          </a:stretch>
        </p:blipFill>
        <p:spPr>
          <a:xfrm>
            <a:off x="3907645" y="2116759"/>
            <a:ext cx="394908" cy="1454227"/>
          </a:xfrm>
          <a:prstGeom prst="rect">
            <a:avLst/>
          </a:prstGeom>
        </p:spPr>
      </p:pic>
      <p:pic>
        <p:nvPicPr>
          <p:cNvPr id="8" name="Image 2">
            <a:extLst>
              <a:ext uri="{FF2B5EF4-FFF2-40B4-BE49-F238E27FC236}">
                <a16:creationId xmlns:a16="http://schemas.microsoft.com/office/drawing/2014/main" id="{D88E275C-9484-D81A-3469-06FAD2135600}"/>
              </a:ext>
            </a:extLst>
          </p:cNvPr>
          <p:cNvPicPr>
            <a:picLocks noChangeAspect="1"/>
          </p:cNvPicPr>
          <p:nvPr/>
        </p:nvPicPr>
        <p:blipFill>
          <a:blip r:embed="rId5"/>
          <a:stretch>
            <a:fillRect/>
          </a:stretch>
        </p:blipFill>
        <p:spPr>
          <a:xfrm>
            <a:off x="4103271" y="3032200"/>
            <a:ext cx="213854" cy="222162"/>
          </a:xfrm>
          <a:prstGeom prst="rect">
            <a:avLst/>
          </a:prstGeom>
        </p:spPr>
      </p:pic>
      <p:pic>
        <p:nvPicPr>
          <p:cNvPr id="9" name="Image 3">
            <a:extLst>
              <a:ext uri="{FF2B5EF4-FFF2-40B4-BE49-F238E27FC236}">
                <a16:creationId xmlns:a16="http://schemas.microsoft.com/office/drawing/2014/main" id="{E3120D8D-E987-876F-186F-A218BAEEA591}"/>
              </a:ext>
            </a:extLst>
          </p:cNvPr>
          <p:cNvPicPr>
            <a:picLocks noChangeAspect="1"/>
          </p:cNvPicPr>
          <p:nvPr/>
        </p:nvPicPr>
        <p:blipFill>
          <a:blip r:embed="rId5"/>
          <a:stretch>
            <a:fillRect/>
          </a:stretch>
        </p:blipFill>
        <p:spPr>
          <a:xfrm>
            <a:off x="4034585" y="3043713"/>
            <a:ext cx="213854" cy="222162"/>
          </a:xfrm>
          <a:prstGeom prst="rect">
            <a:avLst/>
          </a:prstGeom>
        </p:spPr>
      </p:pic>
      <p:pic>
        <p:nvPicPr>
          <p:cNvPr id="10" name="Image 4">
            <a:extLst>
              <a:ext uri="{FF2B5EF4-FFF2-40B4-BE49-F238E27FC236}">
                <a16:creationId xmlns:a16="http://schemas.microsoft.com/office/drawing/2014/main" id="{46F28E17-5CA0-9984-704D-A17CD028C97B}"/>
              </a:ext>
            </a:extLst>
          </p:cNvPr>
          <p:cNvPicPr>
            <a:picLocks noChangeAspect="1"/>
          </p:cNvPicPr>
          <p:nvPr/>
        </p:nvPicPr>
        <p:blipFill>
          <a:blip r:embed="rId5"/>
          <a:stretch>
            <a:fillRect/>
          </a:stretch>
        </p:blipFill>
        <p:spPr>
          <a:xfrm>
            <a:off x="4085804" y="3097581"/>
            <a:ext cx="213854" cy="222162"/>
          </a:xfrm>
          <a:prstGeom prst="rect">
            <a:avLst/>
          </a:prstGeom>
        </p:spPr>
      </p:pic>
      <p:pic>
        <p:nvPicPr>
          <p:cNvPr id="11" name="Image 5">
            <a:extLst>
              <a:ext uri="{FF2B5EF4-FFF2-40B4-BE49-F238E27FC236}">
                <a16:creationId xmlns:a16="http://schemas.microsoft.com/office/drawing/2014/main" id="{1DD6B884-D172-9261-6B0C-04AB7ECE3103}"/>
              </a:ext>
            </a:extLst>
          </p:cNvPr>
          <p:cNvPicPr>
            <a:picLocks noChangeAspect="1"/>
          </p:cNvPicPr>
          <p:nvPr/>
        </p:nvPicPr>
        <p:blipFill>
          <a:blip r:embed="rId5"/>
          <a:stretch>
            <a:fillRect/>
          </a:stretch>
        </p:blipFill>
        <p:spPr>
          <a:xfrm>
            <a:off x="4040031" y="2873866"/>
            <a:ext cx="213854" cy="222162"/>
          </a:xfrm>
          <a:prstGeom prst="rect">
            <a:avLst/>
          </a:prstGeom>
        </p:spPr>
      </p:pic>
      <p:pic>
        <p:nvPicPr>
          <p:cNvPr id="12" name="Image 6">
            <a:extLst>
              <a:ext uri="{FF2B5EF4-FFF2-40B4-BE49-F238E27FC236}">
                <a16:creationId xmlns:a16="http://schemas.microsoft.com/office/drawing/2014/main" id="{DF85D354-64E0-7D2D-722C-53286F5B3EC7}"/>
              </a:ext>
            </a:extLst>
          </p:cNvPr>
          <p:cNvPicPr>
            <a:picLocks noChangeAspect="1"/>
          </p:cNvPicPr>
          <p:nvPr/>
        </p:nvPicPr>
        <p:blipFill>
          <a:blip r:embed="rId5"/>
          <a:stretch>
            <a:fillRect/>
          </a:stretch>
        </p:blipFill>
        <p:spPr>
          <a:xfrm>
            <a:off x="3971346" y="2885378"/>
            <a:ext cx="213854" cy="222162"/>
          </a:xfrm>
          <a:prstGeom prst="rect">
            <a:avLst/>
          </a:prstGeom>
        </p:spPr>
      </p:pic>
      <p:pic>
        <p:nvPicPr>
          <p:cNvPr id="13" name="Image 7">
            <a:extLst>
              <a:ext uri="{FF2B5EF4-FFF2-40B4-BE49-F238E27FC236}">
                <a16:creationId xmlns:a16="http://schemas.microsoft.com/office/drawing/2014/main" id="{D725CA9A-54C2-76BF-F04E-CA1CDDB28DC7}"/>
              </a:ext>
            </a:extLst>
          </p:cNvPr>
          <p:cNvPicPr>
            <a:picLocks noChangeAspect="1"/>
          </p:cNvPicPr>
          <p:nvPr/>
        </p:nvPicPr>
        <p:blipFill>
          <a:blip r:embed="rId5"/>
          <a:stretch>
            <a:fillRect/>
          </a:stretch>
        </p:blipFill>
        <p:spPr>
          <a:xfrm>
            <a:off x="4022565" y="2939245"/>
            <a:ext cx="213854" cy="222162"/>
          </a:xfrm>
          <a:prstGeom prst="rect">
            <a:avLst/>
          </a:prstGeom>
        </p:spPr>
      </p:pic>
      <p:pic>
        <p:nvPicPr>
          <p:cNvPr id="14" name="Image 8">
            <a:extLst>
              <a:ext uri="{FF2B5EF4-FFF2-40B4-BE49-F238E27FC236}">
                <a16:creationId xmlns:a16="http://schemas.microsoft.com/office/drawing/2014/main" id="{0EF97923-5259-9229-1994-1AB8CEEE21A4}"/>
              </a:ext>
            </a:extLst>
          </p:cNvPr>
          <p:cNvPicPr>
            <a:picLocks noChangeAspect="1"/>
          </p:cNvPicPr>
          <p:nvPr/>
        </p:nvPicPr>
        <p:blipFill>
          <a:blip r:embed="rId5"/>
          <a:stretch>
            <a:fillRect/>
          </a:stretch>
        </p:blipFill>
        <p:spPr>
          <a:xfrm>
            <a:off x="4084475" y="2959846"/>
            <a:ext cx="213854" cy="222162"/>
          </a:xfrm>
          <a:prstGeom prst="rect">
            <a:avLst/>
          </a:prstGeom>
        </p:spPr>
      </p:pic>
      <p:pic>
        <p:nvPicPr>
          <p:cNvPr id="15" name="Image 9">
            <a:extLst>
              <a:ext uri="{FF2B5EF4-FFF2-40B4-BE49-F238E27FC236}">
                <a16:creationId xmlns:a16="http://schemas.microsoft.com/office/drawing/2014/main" id="{96E69827-2010-B71C-4D10-E791A7F899B9}"/>
              </a:ext>
            </a:extLst>
          </p:cNvPr>
          <p:cNvPicPr>
            <a:picLocks noChangeAspect="1"/>
          </p:cNvPicPr>
          <p:nvPr/>
        </p:nvPicPr>
        <p:blipFill>
          <a:blip r:embed="rId6"/>
          <a:stretch>
            <a:fillRect/>
          </a:stretch>
        </p:blipFill>
        <p:spPr>
          <a:xfrm>
            <a:off x="3978067" y="3162243"/>
            <a:ext cx="267426" cy="267426"/>
          </a:xfrm>
          <a:prstGeom prst="rect">
            <a:avLst/>
          </a:prstGeom>
        </p:spPr>
      </p:pic>
      <p:pic>
        <p:nvPicPr>
          <p:cNvPr id="16" name="Image 10">
            <a:extLst>
              <a:ext uri="{FF2B5EF4-FFF2-40B4-BE49-F238E27FC236}">
                <a16:creationId xmlns:a16="http://schemas.microsoft.com/office/drawing/2014/main" id="{709DF1DB-158E-2098-C381-B6BE30A3BE32}"/>
              </a:ext>
            </a:extLst>
          </p:cNvPr>
          <p:cNvPicPr>
            <a:picLocks noChangeAspect="1"/>
          </p:cNvPicPr>
          <p:nvPr/>
        </p:nvPicPr>
        <p:blipFill>
          <a:blip r:embed="rId6"/>
          <a:stretch>
            <a:fillRect/>
          </a:stretch>
        </p:blipFill>
        <p:spPr>
          <a:xfrm>
            <a:off x="4027577" y="3113264"/>
            <a:ext cx="267426" cy="267426"/>
          </a:xfrm>
          <a:prstGeom prst="rect">
            <a:avLst/>
          </a:prstGeom>
        </p:spPr>
      </p:pic>
      <p:pic>
        <p:nvPicPr>
          <p:cNvPr id="17" name="Image 11">
            <a:extLst>
              <a:ext uri="{FF2B5EF4-FFF2-40B4-BE49-F238E27FC236}">
                <a16:creationId xmlns:a16="http://schemas.microsoft.com/office/drawing/2014/main" id="{1DF342D3-E859-8253-48E0-F96CFC40128A}"/>
              </a:ext>
            </a:extLst>
          </p:cNvPr>
          <p:cNvPicPr>
            <a:picLocks noChangeAspect="1"/>
          </p:cNvPicPr>
          <p:nvPr/>
        </p:nvPicPr>
        <p:blipFill>
          <a:blip r:embed="rId6"/>
          <a:stretch>
            <a:fillRect/>
          </a:stretch>
        </p:blipFill>
        <p:spPr>
          <a:xfrm>
            <a:off x="4041315" y="3186314"/>
            <a:ext cx="267426" cy="267426"/>
          </a:xfrm>
          <a:prstGeom prst="rect">
            <a:avLst/>
          </a:prstGeom>
        </p:spPr>
      </p:pic>
      <p:pic>
        <p:nvPicPr>
          <p:cNvPr id="18" name="Image 12">
            <a:extLst>
              <a:ext uri="{FF2B5EF4-FFF2-40B4-BE49-F238E27FC236}">
                <a16:creationId xmlns:a16="http://schemas.microsoft.com/office/drawing/2014/main" id="{0D2FB869-1E88-5023-3CDA-A456F8048949}"/>
              </a:ext>
            </a:extLst>
          </p:cNvPr>
          <p:cNvPicPr>
            <a:picLocks noChangeAspect="1"/>
          </p:cNvPicPr>
          <p:nvPr/>
        </p:nvPicPr>
        <p:blipFill>
          <a:blip r:embed="rId7"/>
          <a:stretch>
            <a:fillRect/>
          </a:stretch>
        </p:blipFill>
        <p:spPr>
          <a:xfrm>
            <a:off x="4057040" y="2799986"/>
            <a:ext cx="267426" cy="267426"/>
          </a:xfrm>
          <a:prstGeom prst="rect">
            <a:avLst/>
          </a:prstGeom>
        </p:spPr>
      </p:pic>
      <p:pic>
        <p:nvPicPr>
          <p:cNvPr id="19" name="Image 13">
            <a:extLst>
              <a:ext uri="{FF2B5EF4-FFF2-40B4-BE49-F238E27FC236}">
                <a16:creationId xmlns:a16="http://schemas.microsoft.com/office/drawing/2014/main" id="{299A4F59-8F0F-6118-1CA0-121201E87947}"/>
              </a:ext>
            </a:extLst>
          </p:cNvPr>
          <p:cNvPicPr>
            <a:picLocks noChangeAspect="1"/>
          </p:cNvPicPr>
          <p:nvPr/>
        </p:nvPicPr>
        <p:blipFill>
          <a:blip r:embed="rId6"/>
          <a:stretch>
            <a:fillRect/>
          </a:stretch>
        </p:blipFill>
        <p:spPr>
          <a:xfrm>
            <a:off x="3936133" y="2969365"/>
            <a:ext cx="267426" cy="267426"/>
          </a:xfrm>
          <a:prstGeom prst="rect">
            <a:avLst/>
          </a:prstGeom>
        </p:spPr>
      </p:pic>
      <p:pic>
        <p:nvPicPr>
          <p:cNvPr id="20" name="Image 14">
            <a:extLst>
              <a:ext uri="{FF2B5EF4-FFF2-40B4-BE49-F238E27FC236}">
                <a16:creationId xmlns:a16="http://schemas.microsoft.com/office/drawing/2014/main" id="{2D7413AB-A51B-0835-6C2A-FDF53E3E1FF5}"/>
              </a:ext>
            </a:extLst>
          </p:cNvPr>
          <p:cNvPicPr>
            <a:picLocks noChangeAspect="1"/>
          </p:cNvPicPr>
          <p:nvPr/>
        </p:nvPicPr>
        <p:blipFill>
          <a:blip r:embed="rId6"/>
          <a:stretch>
            <a:fillRect/>
          </a:stretch>
        </p:blipFill>
        <p:spPr>
          <a:xfrm>
            <a:off x="3949870" y="3042415"/>
            <a:ext cx="267426" cy="267426"/>
          </a:xfrm>
          <a:prstGeom prst="rect">
            <a:avLst/>
          </a:prstGeom>
        </p:spPr>
      </p:pic>
      <p:pic>
        <p:nvPicPr>
          <p:cNvPr id="21" name="Image 15">
            <a:extLst>
              <a:ext uri="{FF2B5EF4-FFF2-40B4-BE49-F238E27FC236}">
                <a16:creationId xmlns:a16="http://schemas.microsoft.com/office/drawing/2014/main" id="{01F3128F-E9F6-886B-B908-4FA67E11CE6E}"/>
              </a:ext>
            </a:extLst>
          </p:cNvPr>
          <p:cNvPicPr>
            <a:picLocks noChangeAspect="1"/>
          </p:cNvPicPr>
          <p:nvPr/>
        </p:nvPicPr>
        <p:blipFill>
          <a:blip r:embed="rId6"/>
          <a:stretch>
            <a:fillRect/>
          </a:stretch>
        </p:blipFill>
        <p:spPr>
          <a:xfrm>
            <a:off x="3930371" y="3104680"/>
            <a:ext cx="267426" cy="267426"/>
          </a:xfrm>
          <a:prstGeom prst="rect">
            <a:avLst/>
          </a:prstGeom>
        </p:spPr>
      </p:pic>
      <p:pic>
        <p:nvPicPr>
          <p:cNvPr id="22" name="Image 16">
            <a:extLst>
              <a:ext uri="{FF2B5EF4-FFF2-40B4-BE49-F238E27FC236}">
                <a16:creationId xmlns:a16="http://schemas.microsoft.com/office/drawing/2014/main" id="{8F1FBFE3-8AAF-7417-3550-595A48FE637E}"/>
              </a:ext>
            </a:extLst>
          </p:cNvPr>
          <p:cNvPicPr>
            <a:picLocks noChangeAspect="1"/>
          </p:cNvPicPr>
          <p:nvPr/>
        </p:nvPicPr>
        <p:blipFill>
          <a:blip r:embed="rId8"/>
          <a:stretch>
            <a:fillRect/>
          </a:stretch>
        </p:blipFill>
        <p:spPr>
          <a:xfrm>
            <a:off x="4005894" y="2775269"/>
            <a:ext cx="183129" cy="197454"/>
          </a:xfrm>
          <a:prstGeom prst="rect">
            <a:avLst/>
          </a:prstGeom>
        </p:spPr>
      </p:pic>
      <p:pic>
        <p:nvPicPr>
          <p:cNvPr id="23" name="Image 17">
            <a:extLst>
              <a:ext uri="{FF2B5EF4-FFF2-40B4-BE49-F238E27FC236}">
                <a16:creationId xmlns:a16="http://schemas.microsoft.com/office/drawing/2014/main" id="{C2E924D3-31C9-04F9-A0A1-0F8233545CA7}"/>
              </a:ext>
            </a:extLst>
          </p:cNvPr>
          <p:cNvPicPr>
            <a:picLocks noChangeAspect="1"/>
          </p:cNvPicPr>
          <p:nvPr/>
        </p:nvPicPr>
        <p:blipFill>
          <a:blip r:embed="rId8"/>
          <a:stretch>
            <a:fillRect/>
          </a:stretch>
        </p:blipFill>
        <p:spPr>
          <a:xfrm>
            <a:off x="4075535" y="2774685"/>
            <a:ext cx="183129" cy="197454"/>
          </a:xfrm>
          <a:prstGeom prst="rect">
            <a:avLst/>
          </a:prstGeom>
        </p:spPr>
      </p:pic>
      <p:pic>
        <p:nvPicPr>
          <p:cNvPr id="24" name="Image 18">
            <a:extLst>
              <a:ext uri="{FF2B5EF4-FFF2-40B4-BE49-F238E27FC236}">
                <a16:creationId xmlns:a16="http://schemas.microsoft.com/office/drawing/2014/main" id="{2CFF811F-07F1-2105-9C95-2B8AFF3C8305}"/>
              </a:ext>
            </a:extLst>
          </p:cNvPr>
          <p:cNvPicPr>
            <a:picLocks noChangeAspect="1"/>
          </p:cNvPicPr>
          <p:nvPr/>
        </p:nvPicPr>
        <p:blipFill>
          <a:blip r:embed="rId8"/>
          <a:stretch>
            <a:fillRect/>
          </a:stretch>
        </p:blipFill>
        <p:spPr>
          <a:xfrm>
            <a:off x="4034443" y="2836625"/>
            <a:ext cx="183129" cy="197454"/>
          </a:xfrm>
          <a:prstGeom prst="rect">
            <a:avLst/>
          </a:prstGeom>
        </p:spPr>
      </p:pic>
      <p:pic>
        <p:nvPicPr>
          <p:cNvPr id="25" name="Image 19">
            <a:extLst>
              <a:ext uri="{FF2B5EF4-FFF2-40B4-BE49-F238E27FC236}">
                <a16:creationId xmlns:a16="http://schemas.microsoft.com/office/drawing/2014/main" id="{E983324C-CC98-AF40-7CA2-8692B4052B08}"/>
              </a:ext>
            </a:extLst>
          </p:cNvPr>
          <p:cNvPicPr>
            <a:picLocks noChangeAspect="1"/>
          </p:cNvPicPr>
          <p:nvPr/>
        </p:nvPicPr>
        <p:blipFill>
          <a:blip r:embed="rId8"/>
          <a:stretch>
            <a:fillRect/>
          </a:stretch>
        </p:blipFill>
        <p:spPr>
          <a:xfrm>
            <a:off x="4040691" y="2608361"/>
            <a:ext cx="183129" cy="197454"/>
          </a:xfrm>
          <a:prstGeom prst="rect">
            <a:avLst/>
          </a:prstGeom>
        </p:spPr>
      </p:pic>
      <p:pic>
        <p:nvPicPr>
          <p:cNvPr id="26" name="Image 20">
            <a:extLst>
              <a:ext uri="{FF2B5EF4-FFF2-40B4-BE49-F238E27FC236}">
                <a16:creationId xmlns:a16="http://schemas.microsoft.com/office/drawing/2014/main" id="{F0E1797E-9DF3-7852-D9A7-54312B10DC3D}"/>
              </a:ext>
            </a:extLst>
          </p:cNvPr>
          <p:cNvPicPr>
            <a:picLocks noChangeAspect="1"/>
          </p:cNvPicPr>
          <p:nvPr/>
        </p:nvPicPr>
        <p:blipFill>
          <a:blip r:embed="rId8"/>
          <a:stretch>
            <a:fillRect/>
          </a:stretch>
        </p:blipFill>
        <p:spPr>
          <a:xfrm>
            <a:off x="4110332" y="2607777"/>
            <a:ext cx="183129" cy="197454"/>
          </a:xfrm>
          <a:prstGeom prst="rect">
            <a:avLst/>
          </a:prstGeom>
        </p:spPr>
      </p:pic>
      <p:pic>
        <p:nvPicPr>
          <p:cNvPr id="27" name="Image 21">
            <a:extLst>
              <a:ext uri="{FF2B5EF4-FFF2-40B4-BE49-F238E27FC236}">
                <a16:creationId xmlns:a16="http://schemas.microsoft.com/office/drawing/2014/main" id="{5652701A-37CC-37F2-AE6D-5AE47B369997}"/>
              </a:ext>
            </a:extLst>
          </p:cNvPr>
          <p:cNvPicPr>
            <a:picLocks noChangeAspect="1"/>
          </p:cNvPicPr>
          <p:nvPr/>
        </p:nvPicPr>
        <p:blipFill>
          <a:blip r:embed="rId8"/>
          <a:stretch>
            <a:fillRect/>
          </a:stretch>
        </p:blipFill>
        <p:spPr>
          <a:xfrm>
            <a:off x="4069240" y="2669717"/>
            <a:ext cx="183129" cy="197454"/>
          </a:xfrm>
          <a:prstGeom prst="rect">
            <a:avLst/>
          </a:prstGeom>
        </p:spPr>
      </p:pic>
      <p:pic>
        <p:nvPicPr>
          <p:cNvPr id="28" name="Image 22">
            <a:extLst>
              <a:ext uri="{FF2B5EF4-FFF2-40B4-BE49-F238E27FC236}">
                <a16:creationId xmlns:a16="http://schemas.microsoft.com/office/drawing/2014/main" id="{560873A3-6C91-CEA7-6A51-7AFCF7D107D6}"/>
              </a:ext>
            </a:extLst>
          </p:cNvPr>
          <p:cNvPicPr>
            <a:picLocks noChangeAspect="1"/>
          </p:cNvPicPr>
          <p:nvPr/>
        </p:nvPicPr>
        <p:blipFill>
          <a:blip r:embed="rId8"/>
          <a:stretch>
            <a:fillRect/>
          </a:stretch>
        </p:blipFill>
        <p:spPr>
          <a:xfrm>
            <a:off x="4011846" y="2700750"/>
            <a:ext cx="183129" cy="197454"/>
          </a:xfrm>
          <a:prstGeom prst="rect">
            <a:avLst/>
          </a:prstGeom>
        </p:spPr>
      </p:pic>
      <p:pic>
        <p:nvPicPr>
          <p:cNvPr id="29" name="Image 23">
            <a:extLst>
              <a:ext uri="{FF2B5EF4-FFF2-40B4-BE49-F238E27FC236}">
                <a16:creationId xmlns:a16="http://schemas.microsoft.com/office/drawing/2014/main" id="{3367635F-5FC2-83FC-7688-0BB6E82A30DC}"/>
              </a:ext>
            </a:extLst>
          </p:cNvPr>
          <p:cNvPicPr>
            <a:picLocks noChangeAspect="1"/>
          </p:cNvPicPr>
          <p:nvPr/>
        </p:nvPicPr>
        <p:blipFill>
          <a:blip r:embed="rId9"/>
          <a:stretch>
            <a:fillRect/>
          </a:stretch>
        </p:blipFill>
        <p:spPr>
          <a:xfrm>
            <a:off x="704473" y="2322459"/>
            <a:ext cx="278230" cy="278227"/>
          </a:xfrm>
          <a:prstGeom prst="rect">
            <a:avLst/>
          </a:prstGeom>
        </p:spPr>
      </p:pic>
      <p:pic>
        <p:nvPicPr>
          <p:cNvPr id="30" name="Image 24">
            <a:extLst>
              <a:ext uri="{FF2B5EF4-FFF2-40B4-BE49-F238E27FC236}">
                <a16:creationId xmlns:a16="http://schemas.microsoft.com/office/drawing/2014/main" id="{8C1B0908-8E55-FD65-7686-A461EBB4C0EA}"/>
              </a:ext>
            </a:extLst>
          </p:cNvPr>
          <p:cNvPicPr>
            <a:picLocks noChangeAspect="1"/>
          </p:cNvPicPr>
          <p:nvPr/>
        </p:nvPicPr>
        <p:blipFill>
          <a:blip r:embed="rId10"/>
          <a:stretch>
            <a:fillRect/>
          </a:stretch>
        </p:blipFill>
        <p:spPr>
          <a:xfrm>
            <a:off x="472716" y="2963095"/>
            <a:ext cx="1076608" cy="1074523"/>
          </a:xfrm>
          <a:prstGeom prst="rect">
            <a:avLst/>
          </a:prstGeom>
        </p:spPr>
      </p:pic>
      <p:pic>
        <p:nvPicPr>
          <p:cNvPr id="31" name="Image 25">
            <a:extLst>
              <a:ext uri="{FF2B5EF4-FFF2-40B4-BE49-F238E27FC236}">
                <a16:creationId xmlns:a16="http://schemas.microsoft.com/office/drawing/2014/main" id="{043A50E6-82E2-0A31-9653-E4D7EB4BF5F0}"/>
              </a:ext>
            </a:extLst>
          </p:cNvPr>
          <p:cNvPicPr>
            <a:picLocks noChangeAspect="1"/>
          </p:cNvPicPr>
          <p:nvPr/>
        </p:nvPicPr>
        <p:blipFill>
          <a:blip r:embed="rId11"/>
          <a:stretch>
            <a:fillRect/>
          </a:stretch>
        </p:blipFill>
        <p:spPr>
          <a:xfrm>
            <a:off x="591365" y="2405858"/>
            <a:ext cx="890262" cy="800449"/>
          </a:xfrm>
          <a:prstGeom prst="rect">
            <a:avLst/>
          </a:prstGeom>
        </p:spPr>
      </p:pic>
      <p:pic>
        <p:nvPicPr>
          <p:cNvPr id="32" name="Image 26">
            <a:extLst>
              <a:ext uri="{FF2B5EF4-FFF2-40B4-BE49-F238E27FC236}">
                <a16:creationId xmlns:a16="http://schemas.microsoft.com/office/drawing/2014/main" id="{1B03BB3A-39D5-84E5-8B3C-E871303D731F}"/>
              </a:ext>
            </a:extLst>
          </p:cNvPr>
          <p:cNvPicPr>
            <a:picLocks noChangeAspect="1"/>
          </p:cNvPicPr>
          <p:nvPr/>
        </p:nvPicPr>
        <p:blipFill>
          <a:blip r:embed="rId12"/>
          <a:stretch>
            <a:fillRect/>
          </a:stretch>
        </p:blipFill>
        <p:spPr>
          <a:xfrm>
            <a:off x="624768" y="2394559"/>
            <a:ext cx="248653" cy="994600"/>
          </a:xfrm>
          <a:prstGeom prst="rect">
            <a:avLst/>
          </a:prstGeom>
        </p:spPr>
      </p:pic>
      <p:pic>
        <p:nvPicPr>
          <p:cNvPr id="33" name="Image 27">
            <a:extLst>
              <a:ext uri="{FF2B5EF4-FFF2-40B4-BE49-F238E27FC236}">
                <a16:creationId xmlns:a16="http://schemas.microsoft.com/office/drawing/2014/main" id="{7DDC4575-398C-8128-77BB-AAEBB4E84335}"/>
              </a:ext>
            </a:extLst>
          </p:cNvPr>
          <p:cNvPicPr>
            <a:picLocks noChangeAspect="1"/>
          </p:cNvPicPr>
          <p:nvPr/>
        </p:nvPicPr>
        <p:blipFill>
          <a:blip r:embed="rId13"/>
          <a:stretch>
            <a:fillRect/>
          </a:stretch>
        </p:blipFill>
        <p:spPr>
          <a:xfrm>
            <a:off x="815617" y="3462351"/>
            <a:ext cx="624996" cy="624990"/>
          </a:xfrm>
          <a:prstGeom prst="rect">
            <a:avLst/>
          </a:prstGeom>
        </p:spPr>
      </p:pic>
      <p:pic>
        <p:nvPicPr>
          <p:cNvPr id="34" name="Image 28">
            <a:extLst>
              <a:ext uri="{FF2B5EF4-FFF2-40B4-BE49-F238E27FC236}">
                <a16:creationId xmlns:a16="http://schemas.microsoft.com/office/drawing/2014/main" id="{3914C6A4-44AF-BB41-D9F8-A2E141A28EBD}"/>
              </a:ext>
            </a:extLst>
          </p:cNvPr>
          <p:cNvPicPr>
            <a:picLocks noChangeAspect="1"/>
          </p:cNvPicPr>
          <p:nvPr/>
        </p:nvPicPr>
        <p:blipFill>
          <a:blip r:embed="rId14"/>
          <a:stretch>
            <a:fillRect/>
          </a:stretch>
        </p:blipFill>
        <p:spPr>
          <a:xfrm>
            <a:off x="1052667" y="3553927"/>
            <a:ext cx="152616" cy="154692"/>
          </a:xfrm>
          <a:prstGeom prst="rect">
            <a:avLst/>
          </a:prstGeom>
        </p:spPr>
      </p:pic>
      <p:pic>
        <p:nvPicPr>
          <p:cNvPr id="35" name="Image 29">
            <a:extLst>
              <a:ext uri="{FF2B5EF4-FFF2-40B4-BE49-F238E27FC236}">
                <a16:creationId xmlns:a16="http://schemas.microsoft.com/office/drawing/2014/main" id="{32CCBF79-4ECD-A093-BBBA-393943B4BA75}"/>
              </a:ext>
            </a:extLst>
          </p:cNvPr>
          <p:cNvPicPr>
            <a:picLocks noChangeAspect="1"/>
          </p:cNvPicPr>
          <p:nvPr/>
        </p:nvPicPr>
        <p:blipFill>
          <a:blip r:embed="rId14"/>
          <a:stretch>
            <a:fillRect/>
          </a:stretch>
        </p:blipFill>
        <p:spPr>
          <a:xfrm>
            <a:off x="1027464" y="3566644"/>
            <a:ext cx="152616" cy="154692"/>
          </a:xfrm>
          <a:prstGeom prst="rect">
            <a:avLst/>
          </a:prstGeom>
        </p:spPr>
      </p:pic>
      <p:pic>
        <p:nvPicPr>
          <p:cNvPr id="36" name="Image 30">
            <a:extLst>
              <a:ext uri="{FF2B5EF4-FFF2-40B4-BE49-F238E27FC236}">
                <a16:creationId xmlns:a16="http://schemas.microsoft.com/office/drawing/2014/main" id="{82A30305-2C24-C5C9-E159-C53D08791183}"/>
              </a:ext>
            </a:extLst>
          </p:cNvPr>
          <p:cNvPicPr>
            <a:picLocks noChangeAspect="1"/>
          </p:cNvPicPr>
          <p:nvPr/>
        </p:nvPicPr>
        <p:blipFill>
          <a:blip r:embed="rId14"/>
          <a:stretch>
            <a:fillRect/>
          </a:stretch>
        </p:blipFill>
        <p:spPr>
          <a:xfrm>
            <a:off x="1078207" y="3614296"/>
            <a:ext cx="152616" cy="154692"/>
          </a:xfrm>
          <a:prstGeom prst="rect">
            <a:avLst/>
          </a:prstGeom>
        </p:spPr>
      </p:pic>
      <p:pic>
        <p:nvPicPr>
          <p:cNvPr id="37" name="Image 31">
            <a:extLst>
              <a:ext uri="{FF2B5EF4-FFF2-40B4-BE49-F238E27FC236}">
                <a16:creationId xmlns:a16="http://schemas.microsoft.com/office/drawing/2014/main" id="{420DD01F-2ECF-50AE-8012-E4A80EAF2E5B}"/>
              </a:ext>
            </a:extLst>
          </p:cNvPr>
          <p:cNvPicPr>
            <a:picLocks noChangeAspect="1"/>
          </p:cNvPicPr>
          <p:nvPr/>
        </p:nvPicPr>
        <p:blipFill>
          <a:blip r:embed="rId14"/>
          <a:stretch>
            <a:fillRect/>
          </a:stretch>
        </p:blipFill>
        <p:spPr>
          <a:xfrm>
            <a:off x="1048406" y="3624340"/>
            <a:ext cx="152616" cy="154692"/>
          </a:xfrm>
          <a:prstGeom prst="rect">
            <a:avLst/>
          </a:prstGeom>
        </p:spPr>
      </p:pic>
      <p:pic>
        <p:nvPicPr>
          <p:cNvPr id="38" name="Image 32">
            <a:extLst>
              <a:ext uri="{FF2B5EF4-FFF2-40B4-BE49-F238E27FC236}">
                <a16:creationId xmlns:a16="http://schemas.microsoft.com/office/drawing/2014/main" id="{9C316927-06B5-7848-ECD1-280CF810E4D3}"/>
              </a:ext>
            </a:extLst>
          </p:cNvPr>
          <p:cNvPicPr>
            <a:picLocks noChangeAspect="1"/>
          </p:cNvPicPr>
          <p:nvPr/>
        </p:nvPicPr>
        <p:blipFill>
          <a:blip r:embed="rId14"/>
          <a:stretch>
            <a:fillRect/>
          </a:stretch>
        </p:blipFill>
        <p:spPr>
          <a:xfrm>
            <a:off x="1057328" y="3591983"/>
            <a:ext cx="152616" cy="154692"/>
          </a:xfrm>
          <a:prstGeom prst="rect">
            <a:avLst/>
          </a:prstGeom>
        </p:spPr>
      </p:pic>
      <p:pic>
        <p:nvPicPr>
          <p:cNvPr id="39" name="Image 33">
            <a:extLst>
              <a:ext uri="{FF2B5EF4-FFF2-40B4-BE49-F238E27FC236}">
                <a16:creationId xmlns:a16="http://schemas.microsoft.com/office/drawing/2014/main" id="{BBCA8E76-071A-9362-1CE9-EBBDB3442E3A}"/>
              </a:ext>
            </a:extLst>
          </p:cNvPr>
          <p:cNvPicPr>
            <a:picLocks noChangeAspect="1"/>
          </p:cNvPicPr>
          <p:nvPr/>
        </p:nvPicPr>
        <p:blipFill>
          <a:blip r:embed="rId14"/>
          <a:stretch>
            <a:fillRect/>
          </a:stretch>
        </p:blipFill>
        <p:spPr>
          <a:xfrm>
            <a:off x="1077591" y="3570594"/>
            <a:ext cx="152616" cy="154692"/>
          </a:xfrm>
          <a:prstGeom prst="rect">
            <a:avLst/>
          </a:prstGeom>
        </p:spPr>
      </p:pic>
      <p:pic>
        <p:nvPicPr>
          <p:cNvPr id="40" name="Image 34">
            <a:extLst>
              <a:ext uri="{FF2B5EF4-FFF2-40B4-BE49-F238E27FC236}">
                <a16:creationId xmlns:a16="http://schemas.microsoft.com/office/drawing/2014/main" id="{16C41812-DF4E-EB0D-6EE0-F048A69BDB41}"/>
              </a:ext>
            </a:extLst>
          </p:cNvPr>
          <p:cNvPicPr>
            <a:picLocks noChangeAspect="1"/>
          </p:cNvPicPr>
          <p:nvPr/>
        </p:nvPicPr>
        <p:blipFill>
          <a:blip r:embed="rId15"/>
          <a:stretch>
            <a:fillRect/>
          </a:stretch>
        </p:blipFill>
        <p:spPr>
          <a:xfrm>
            <a:off x="1026152" y="3607134"/>
            <a:ext cx="216999" cy="185844"/>
          </a:xfrm>
          <a:prstGeom prst="rect">
            <a:avLst/>
          </a:prstGeom>
        </p:spPr>
      </p:pic>
      <p:pic>
        <p:nvPicPr>
          <p:cNvPr id="41" name="Image 35">
            <a:extLst>
              <a:ext uri="{FF2B5EF4-FFF2-40B4-BE49-F238E27FC236}">
                <a16:creationId xmlns:a16="http://schemas.microsoft.com/office/drawing/2014/main" id="{34D7D4F5-6534-1ED1-06B8-0B5606338597}"/>
              </a:ext>
            </a:extLst>
          </p:cNvPr>
          <p:cNvPicPr>
            <a:picLocks noChangeAspect="1"/>
          </p:cNvPicPr>
          <p:nvPr/>
        </p:nvPicPr>
        <p:blipFill>
          <a:blip r:embed="rId16"/>
          <a:stretch>
            <a:fillRect/>
          </a:stretch>
        </p:blipFill>
        <p:spPr>
          <a:xfrm>
            <a:off x="652411" y="2924714"/>
            <a:ext cx="773456" cy="787988"/>
          </a:xfrm>
          <a:prstGeom prst="rect">
            <a:avLst/>
          </a:prstGeom>
        </p:spPr>
      </p:pic>
      <p:pic>
        <p:nvPicPr>
          <p:cNvPr id="42" name="Image 36">
            <a:extLst>
              <a:ext uri="{FF2B5EF4-FFF2-40B4-BE49-F238E27FC236}">
                <a16:creationId xmlns:a16="http://schemas.microsoft.com/office/drawing/2014/main" id="{20150B28-D7A2-EC08-16A9-7C66C0D77B00}"/>
              </a:ext>
            </a:extLst>
          </p:cNvPr>
          <p:cNvPicPr>
            <a:picLocks noChangeAspect="1"/>
          </p:cNvPicPr>
          <p:nvPr/>
        </p:nvPicPr>
        <p:blipFill>
          <a:blip r:embed="rId17"/>
          <a:stretch>
            <a:fillRect/>
          </a:stretch>
        </p:blipFill>
        <p:spPr>
          <a:xfrm>
            <a:off x="970034" y="3189895"/>
            <a:ext cx="185845" cy="185844"/>
          </a:xfrm>
          <a:prstGeom prst="rect">
            <a:avLst/>
          </a:prstGeom>
        </p:spPr>
      </p:pic>
      <p:pic>
        <p:nvPicPr>
          <p:cNvPr id="43" name="Image 37">
            <a:extLst>
              <a:ext uri="{FF2B5EF4-FFF2-40B4-BE49-F238E27FC236}">
                <a16:creationId xmlns:a16="http://schemas.microsoft.com/office/drawing/2014/main" id="{54465BE2-FB47-463D-2EDB-72C9604FD306}"/>
              </a:ext>
            </a:extLst>
          </p:cNvPr>
          <p:cNvPicPr>
            <a:picLocks noChangeAspect="1"/>
          </p:cNvPicPr>
          <p:nvPr/>
        </p:nvPicPr>
        <p:blipFill>
          <a:blip r:embed="rId18"/>
          <a:stretch>
            <a:fillRect/>
          </a:stretch>
        </p:blipFill>
        <p:spPr>
          <a:xfrm>
            <a:off x="1006103" y="3188660"/>
            <a:ext cx="165077" cy="165075"/>
          </a:xfrm>
          <a:prstGeom prst="rect">
            <a:avLst/>
          </a:prstGeom>
        </p:spPr>
      </p:pic>
      <p:pic>
        <p:nvPicPr>
          <p:cNvPr id="44" name="Image 38">
            <a:extLst>
              <a:ext uri="{FF2B5EF4-FFF2-40B4-BE49-F238E27FC236}">
                <a16:creationId xmlns:a16="http://schemas.microsoft.com/office/drawing/2014/main" id="{55EC2751-EB43-FFCF-B397-74DE8B75972D}"/>
              </a:ext>
            </a:extLst>
          </p:cNvPr>
          <p:cNvPicPr>
            <a:picLocks noChangeAspect="1"/>
          </p:cNvPicPr>
          <p:nvPr/>
        </p:nvPicPr>
        <p:blipFill>
          <a:blip r:embed="rId18"/>
          <a:stretch>
            <a:fillRect/>
          </a:stretch>
        </p:blipFill>
        <p:spPr>
          <a:xfrm>
            <a:off x="985247" y="3173074"/>
            <a:ext cx="165077" cy="165075"/>
          </a:xfrm>
          <a:prstGeom prst="rect">
            <a:avLst/>
          </a:prstGeom>
        </p:spPr>
      </p:pic>
      <p:pic>
        <p:nvPicPr>
          <p:cNvPr id="45" name="Image 39">
            <a:extLst>
              <a:ext uri="{FF2B5EF4-FFF2-40B4-BE49-F238E27FC236}">
                <a16:creationId xmlns:a16="http://schemas.microsoft.com/office/drawing/2014/main" id="{CA19AEC1-70F5-88FB-C5EC-2000C2526E81}"/>
              </a:ext>
            </a:extLst>
          </p:cNvPr>
          <p:cNvPicPr>
            <a:picLocks noChangeAspect="1"/>
          </p:cNvPicPr>
          <p:nvPr/>
        </p:nvPicPr>
        <p:blipFill>
          <a:blip r:embed="rId18"/>
          <a:stretch>
            <a:fillRect/>
          </a:stretch>
        </p:blipFill>
        <p:spPr>
          <a:xfrm>
            <a:off x="957976" y="3230453"/>
            <a:ext cx="165077" cy="165075"/>
          </a:xfrm>
          <a:prstGeom prst="rect">
            <a:avLst/>
          </a:prstGeom>
        </p:spPr>
      </p:pic>
      <p:pic>
        <p:nvPicPr>
          <p:cNvPr id="46" name="Image 40">
            <a:extLst>
              <a:ext uri="{FF2B5EF4-FFF2-40B4-BE49-F238E27FC236}">
                <a16:creationId xmlns:a16="http://schemas.microsoft.com/office/drawing/2014/main" id="{5644B662-6BFF-02D2-7070-538515C8232F}"/>
              </a:ext>
            </a:extLst>
          </p:cNvPr>
          <p:cNvPicPr>
            <a:picLocks noChangeAspect="1"/>
          </p:cNvPicPr>
          <p:nvPr/>
        </p:nvPicPr>
        <p:blipFill>
          <a:blip r:embed="rId18"/>
          <a:stretch>
            <a:fillRect/>
          </a:stretch>
        </p:blipFill>
        <p:spPr>
          <a:xfrm>
            <a:off x="963366" y="3205734"/>
            <a:ext cx="165077" cy="165075"/>
          </a:xfrm>
          <a:prstGeom prst="rect">
            <a:avLst/>
          </a:prstGeom>
        </p:spPr>
      </p:pic>
      <p:pic>
        <p:nvPicPr>
          <p:cNvPr id="47" name="Image 41">
            <a:extLst>
              <a:ext uri="{FF2B5EF4-FFF2-40B4-BE49-F238E27FC236}">
                <a16:creationId xmlns:a16="http://schemas.microsoft.com/office/drawing/2014/main" id="{A2E58857-02B0-36FB-0B81-B0BE4D92165D}"/>
              </a:ext>
            </a:extLst>
          </p:cNvPr>
          <p:cNvPicPr>
            <a:picLocks noChangeAspect="1"/>
          </p:cNvPicPr>
          <p:nvPr/>
        </p:nvPicPr>
        <p:blipFill>
          <a:blip r:embed="rId18"/>
          <a:stretch>
            <a:fillRect/>
          </a:stretch>
        </p:blipFill>
        <p:spPr>
          <a:xfrm>
            <a:off x="987467" y="3209488"/>
            <a:ext cx="165077" cy="165075"/>
          </a:xfrm>
          <a:prstGeom prst="rect">
            <a:avLst/>
          </a:prstGeom>
        </p:spPr>
      </p:pic>
      <p:pic>
        <p:nvPicPr>
          <p:cNvPr id="48" name="Image 42">
            <a:extLst>
              <a:ext uri="{FF2B5EF4-FFF2-40B4-BE49-F238E27FC236}">
                <a16:creationId xmlns:a16="http://schemas.microsoft.com/office/drawing/2014/main" id="{0A2D3670-64BE-E8C5-1F86-D230AF175E0C}"/>
              </a:ext>
            </a:extLst>
          </p:cNvPr>
          <p:cNvPicPr>
            <a:picLocks noChangeAspect="1"/>
          </p:cNvPicPr>
          <p:nvPr/>
        </p:nvPicPr>
        <p:blipFill>
          <a:blip r:embed="rId14"/>
          <a:stretch>
            <a:fillRect/>
          </a:stretch>
        </p:blipFill>
        <p:spPr>
          <a:xfrm>
            <a:off x="1076809" y="3706119"/>
            <a:ext cx="152616" cy="154692"/>
          </a:xfrm>
          <a:prstGeom prst="rect">
            <a:avLst/>
          </a:prstGeom>
        </p:spPr>
      </p:pic>
      <p:pic>
        <p:nvPicPr>
          <p:cNvPr id="49" name="Image 43">
            <a:extLst>
              <a:ext uri="{FF2B5EF4-FFF2-40B4-BE49-F238E27FC236}">
                <a16:creationId xmlns:a16="http://schemas.microsoft.com/office/drawing/2014/main" id="{DB3E86F7-799C-6DC3-DC3E-1658B61F074E}"/>
              </a:ext>
            </a:extLst>
          </p:cNvPr>
          <p:cNvPicPr>
            <a:picLocks noChangeAspect="1"/>
          </p:cNvPicPr>
          <p:nvPr/>
        </p:nvPicPr>
        <p:blipFill>
          <a:blip r:embed="rId14"/>
          <a:stretch>
            <a:fillRect/>
          </a:stretch>
        </p:blipFill>
        <p:spPr>
          <a:xfrm>
            <a:off x="1047008" y="3716164"/>
            <a:ext cx="152616" cy="154692"/>
          </a:xfrm>
          <a:prstGeom prst="rect">
            <a:avLst/>
          </a:prstGeom>
        </p:spPr>
      </p:pic>
      <p:pic>
        <p:nvPicPr>
          <p:cNvPr id="50" name="Image 44">
            <a:extLst>
              <a:ext uri="{FF2B5EF4-FFF2-40B4-BE49-F238E27FC236}">
                <a16:creationId xmlns:a16="http://schemas.microsoft.com/office/drawing/2014/main" id="{1F1C7AF9-4707-5876-DFD4-8FDD39E4DCAA}"/>
              </a:ext>
            </a:extLst>
          </p:cNvPr>
          <p:cNvPicPr>
            <a:picLocks noChangeAspect="1"/>
          </p:cNvPicPr>
          <p:nvPr/>
        </p:nvPicPr>
        <p:blipFill>
          <a:blip r:embed="rId14"/>
          <a:stretch>
            <a:fillRect/>
          </a:stretch>
        </p:blipFill>
        <p:spPr>
          <a:xfrm>
            <a:off x="1085351" y="3782634"/>
            <a:ext cx="152616" cy="154692"/>
          </a:xfrm>
          <a:prstGeom prst="rect">
            <a:avLst/>
          </a:prstGeom>
        </p:spPr>
      </p:pic>
      <p:pic>
        <p:nvPicPr>
          <p:cNvPr id="51" name="Image 45">
            <a:extLst>
              <a:ext uri="{FF2B5EF4-FFF2-40B4-BE49-F238E27FC236}">
                <a16:creationId xmlns:a16="http://schemas.microsoft.com/office/drawing/2014/main" id="{BB47C1C5-6D35-63E7-8B9B-895DBCF7CE81}"/>
              </a:ext>
            </a:extLst>
          </p:cNvPr>
          <p:cNvPicPr>
            <a:picLocks noChangeAspect="1"/>
          </p:cNvPicPr>
          <p:nvPr/>
        </p:nvPicPr>
        <p:blipFill>
          <a:blip r:embed="rId14"/>
          <a:stretch>
            <a:fillRect/>
          </a:stretch>
        </p:blipFill>
        <p:spPr>
          <a:xfrm>
            <a:off x="1064471" y="3760320"/>
            <a:ext cx="152616" cy="154692"/>
          </a:xfrm>
          <a:prstGeom prst="rect">
            <a:avLst/>
          </a:prstGeom>
        </p:spPr>
      </p:pic>
      <p:pic>
        <p:nvPicPr>
          <p:cNvPr id="52" name="Image 46">
            <a:extLst>
              <a:ext uri="{FF2B5EF4-FFF2-40B4-BE49-F238E27FC236}">
                <a16:creationId xmlns:a16="http://schemas.microsoft.com/office/drawing/2014/main" id="{9F9FDCFB-DAE7-37A3-8827-EFD4EA459433}"/>
              </a:ext>
            </a:extLst>
          </p:cNvPr>
          <p:cNvPicPr>
            <a:picLocks noChangeAspect="1"/>
          </p:cNvPicPr>
          <p:nvPr/>
        </p:nvPicPr>
        <p:blipFill>
          <a:blip r:embed="rId14"/>
          <a:stretch>
            <a:fillRect/>
          </a:stretch>
        </p:blipFill>
        <p:spPr>
          <a:xfrm>
            <a:off x="1084736" y="3738933"/>
            <a:ext cx="152616" cy="154692"/>
          </a:xfrm>
          <a:prstGeom prst="rect">
            <a:avLst/>
          </a:prstGeom>
        </p:spPr>
      </p:pic>
      <p:pic>
        <p:nvPicPr>
          <p:cNvPr id="53" name="Image 47">
            <a:extLst>
              <a:ext uri="{FF2B5EF4-FFF2-40B4-BE49-F238E27FC236}">
                <a16:creationId xmlns:a16="http://schemas.microsoft.com/office/drawing/2014/main" id="{3394AA7D-59ED-31FC-39A2-597C50811D99}"/>
              </a:ext>
            </a:extLst>
          </p:cNvPr>
          <p:cNvPicPr>
            <a:picLocks noChangeAspect="1"/>
          </p:cNvPicPr>
          <p:nvPr/>
        </p:nvPicPr>
        <p:blipFill>
          <a:blip r:embed="rId19"/>
          <a:stretch>
            <a:fillRect/>
          </a:stretch>
        </p:blipFill>
        <p:spPr>
          <a:xfrm>
            <a:off x="970903" y="3381477"/>
            <a:ext cx="267846" cy="259536"/>
          </a:xfrm>
          <a:prstGeom prst="rect">
            <a:avLst/>
          </a:prstGeom>
        </p:spPr>
      </p:pic>
      <p:pic>
        <p:nvPicPr>
          <p:cNvPr id="54" name="Image 48">
            <a:extLst>
              <a:ext uri="{FF2B5EF4-FFF2-40B4-BE49-F238E27FC236}">
                <a16:creationId xmlns:a16="http://schemas.microsoft.com/office/drawing/2014/main" id="{1A2B7A7A-9767-6CFD-089B-078EF13257AA}"/>
              </a:ext>
            </a:extLst>
          </p:cNvPr>
          <p:cNvPicPr>
            <a:picLocks noChangeAspect="1"/>
          </p:cNvPicPr>
          <p:nvPr/>
        </p:nvPicPr>
        <p:blipFill>
          <a:blip r:embed="rId20"/>
          <a:stretch>
            <a:fillRect/>
          </a:stretch>
        </p:blipFill>
        <p:spPr>
          <a:xfrm>
            <a:off x="1074334" y="3426454"/>
            <a:ext cx="131846" cy="135999"/>
          </a:xfrm>
          <a:prstGeom prst="rect">
            <a:avLst/>
          </a:prstGeom>
        </p:spPr>
      </p:pic>
      <p:pic>
        <p:nvPicPr>
          <p:cNvPr id="55" name="Image 49">
            <a:extLst>
              <a:ext uri="{FF2B5EF4-FFF2-40B4-BE49-F238E27FC236}">
                <a16:creationId xmlns:a16="http://schemas.microsoft.com/office/drawing/2014/main" id="{E5C7EDAA-3928-2380-AA1C-9EF970B1DA9B}"/>
              </a:ext>
            </a:extLst>
          </p:cNvPr>
          <p:cNvPicPr>
            <a:picLocks noChangeAspect="1"/>
          </p:cNvPicPr>
          <p:nvPr/>
        </p:nvPicPr>
        <p:blipFill>
          <a:blip r:embed="rId20"/>
          <a:stretch>
            <a:fillRect/>
          </a:stretch>
        </p:blipFill>
        <p:spPr>
          <a:xfrm>
            <a:off x="1038995" y="3429683"/>
            <a:ext cx="131846" cy="135999"/>
          </a:xfrm>
          <a:prstGeom prst="rect">
            <a:avLst/>
          </a:prstGeom>
        </p:spPr>
      </p:pic>
      <p:pic>
        <p:nvPicPr>
          <p:cNvPr id="56" name="Image 50">
            <a:extLst>
              <a:ext uri="{FF2B5EF4-FFF2-40B4-BE49-F238E27FC236}">
                <a16:creationId xmlns:a16="http://schemas.microsoft.com/office/drawing/2014/main" id="{11036336-06F5-E719-0B60-F8518803783E}"/>
              </a:ext>
            </a:extLst>
          </p:cNvPr>
          <p:cNvPicPr>
            <a:picLocks noChangeAspect="1"/>
          </p:cNvPicPr>
          <p:nvPr/>
        </p:nvPicPr>
        <p:blipFill>
          <a:blip r:embed="rId20"/>
          <a:stretch>
            <a:fillRect/>
          </a:stretch>
        </p:blipFill>
        <p:spPr>
          <a:xfrm>
            <a:off x="1063693" y="3512675"/>
            <a:ext cx="131846" cy="135999"/>
          </a:xfrm>
          <a:prstGeom prst="rect">
            <a:avLst/>
          </a:prstGeom>
        </p:spPr>
      </p:pic>
      <p:pic>
        <p:nvPicPr>
          <p:cNvPr id="57" name="Image 51">
            <a:extLst>
              <a:ext uri="{FF2B5EF4-FFF2-40B4-BE49-F238E27FC236}">
                <a16:creationId xmlns:a16="http://schemas.microsoft.com/office/drawing/2014/main" id="{8CAE0ED3-8B05-3498-16FF-A83F7AC77DF7}"/>
              </a:ext>
            </a:extLst>
          </p:cNvPr>
          <p:cNvPicPr>
            <a:picLocks noChangeAspect="1"/>
          </p:cNvPicPr>
          <p:nvPr/>
        </p:nvPicPr>
        <p:blipFill>
          <a:blip r:embed="rId20"/>
          <a:stretch>
            <a:fillRect/>
          </a:stretch>
        </p:blipFill>
        <p:spPr>
          <a:xfrm>
            <a:off x="1046612" y="3482720"/>
            <a:ext cx="131846" cy="135999"/>
          </a:xfrm>
          <a:prstGeom prst="rect">
            <a:avLst/>
          </a:prstGeom>
        </p:spPr>
      </p:pic>
      <p:pic>
        <p:nvPicPr>
          <p:cNvPr id="58" name="Image 52">
            <a:extLst>
              <a:ext uri="{FF2B5EF4-FFF2-40B4-BE49-F238E27FC236}">
                <a16:creationId xmlns:a16="http://schemas.microsoft.com/office/drawing/2014/main" id="{17FA0F38-1116-25B8-C008-DF0BA338FDE4}"/>
              </a:ext>
            </a:extLst>
          </p:cNvPr>
          <p:cNvPicPr>
            <a:picLocks noChangeAspect="1"/>
          </p:cNvPicPr>
          <p:nvPr/>
        </p:nvPicPr>
        <p:blipFill>
          <a:blip r:embed="rId20"/>
          <a:stretch>
            <a:fillRect/>
          </a:stretch>
        </p:blipFill>
        <p:spPr>
          <a:xfrm>
            <a:off x="1074450" y="3464545"/>
            <a:ext cx="131846" cy="135999"/>
          </a:xfrm>
          <a:prstGeom prst="rect">
            <a:avLst/>
          </a:prstGeom>
        </p:spPr>
      </p:pic>
      <p:pic>
        <p:nvPicPr>
          <p:cNvPr id="59" name="Image 53">
            <a:extLst>
              <a:ext uri="{FF2B5EF4-FFF2-40B4-BE49-F238E27FC236}">
                <a16:creationId xmlns:a16="http://schemas.microsoft.com/office/drawing/2014/main" id="{BDD1CA9A-50D5-75E4-4E36-199D40892854}"/>
              </a:ext>
            </a:extLst>
          </p:cNvPr>
          <p:cNvPicPr>
            <a:picLocks noChangeAspect="1"/>
          </p:cNvPicPr>
          <p:nvPr/>
        </p:nvPicPr>
        <p:blipFill>
          <a:blip r:embed="rId21"/>
          <a:stretch>
            <a:fillRect/>
          </a:stretch>
        </p:blipFill>
        <p:spPr>
          <a:xfrm>
            <a:off x="962294" y="3388420"/>
            <a:ext cx="274077" cy="227381"/>
          </a:xfrm>
          <a:prstGeom prst="rect">
            <a:avLst/>
          </a:prstGeom>
        </p:spPr>
      </p:pic>
      <p:pic>
        <p:nvPicPr>
          <p:cNvPr id="60" name="Image 54">
            <a:extLst>
              <a:ext uri="{FF2B5EF4-FFF2-40B4-BE49-F238E27FC236}">
                <a16:creationId xmlns:a16="http://schemas.microsoft.com/office/drawing/2014/main" id="{7DCA8594-52C1-4118-99D3-738AF75CF06F}"/>
              </a:ext>
            </a:extLst>
          </p:cNvPr>
          <p:cNvPicPr>
            <a:picLocks noChangeAspect="1"/>
          </p:cNvPicPr>
          <p:nvPr/>
        </p:nvPicPr>
        <p:blipFill>
          <a:blip r:embed="rId22"/>
          <a:stretch>
            <a:fillRect/>
          </a:stretch>
        </p:blipFill>
        <p:spPr>
          <a:xfrm>
            <a:off x="994236" y="3541379"/>
            <a:ext cx="160922" cy="158845"/>
          </a:xfrm>
          <a:prstGeom prst="rect">
            <a:avLst/>
          </a:prstGeom>
        </p:spPr>
      </p:pic>
      <p:pic>
        <p:nvPicPr>
          <p:cNvPr id="61" name="Image 55">
            <a:extLst>
              <a:ext uri="{FF2B5EF4-FFF2-40B4-BE49-F238E27FC236}">
                <a16:creationId xmlns:a16="http://schemas.microsoft.com/office/drawing/2014/main" id="{81006B79-B6A8-8992-6C41-9E04B406DB80}"/>
              </a:ext>
            </a:extLst>
          </p:cNvPr>
          <p:cNvPicPr>
            <a:picLocks noChangeAspect="1"/>
          </p:cNvPicPr>
          <p:nvPr/>
        </p:nvPicPr>
        <p:blipFill>
          <a:blip r:embed="rId22"/>
          <a:stretch>
            <a:fillRect/>
          </a:stretch>
        </p:blipFill>
        <p:spPr>
          <a:xfrm>
            <a:off x="1005262" y="3516113"/>
            <a:ext cx="160922" cy="158845"/>
          </a:xfrm>
          <a:prstGeom prst="rect">
            <a:avLst/>
          </a:prstGeom>
        </p:spPr>
      </p:pic>
      <p:pic>
        <p:nvPicPr>
          <p:cNvPr id="62" name="Image 56">
            <a:extLst>
              <a:ext uri="{FF2B5EF4-FFF2-40B4-BE49-F238E27FC236}">
                <a16:creationId xmlns:a16="http://schemas.microsoft.com/office/drawing/2014/main" id="{CFEBD52D-4CC5-F52F-618C-6DDBCC74C09B}"/>
              </a:ext>
            </a:extLst>
          </p:cNvPr>
          <p:cNvPicPr>
            <a:picLocks noChangeAspect="1"/>
          </p:cNvPicPr>
          <p:nvPr/>
        </p:nvPicPr>
        <p:blipFill>
          <a:blip r:embed="rId22"/>
          <a:stretch>
            <a:fillRect/>
          </a:stretch>
        </p:blipFill>
        <p:spPr>
          <a:xfrm>
            <a:off x="980430" y="3567841"/>
            <a:ext cx="160922" cy="158845"/>
          </a:xfrm>
          <a:prstGeom prst="rect">
            <a:avLst/>
          </a:prstGeom>
        </p:spPr>
      </p:pic>
      <p:pic>
        <p:nvPicPr>
          <p:cNvPr id="63" name="Image 57">
            <a:extLst>
              <a:ext uri="{FF2B5EF4-FFF2-40B4-BE49-F238E27FC236}">
                <a16:creationId xmlns:a16="http://schemas.microsoft.com/office/drawing/2014/main" id="{28CDC562-5934-CE2B-4EC7-32D94D2F86D4}"/>
              </a:ext>
            </a:extLst>
          </p:cNvPr>
          <p:cNvPicPr>
            <a:picLocks noChangeAspect="1"/>
          </p:cNvPicPr>
          <p:nvPr/>
        </p:nvPicPr>
        <p:blipFill>
          <a:blip r:embed="rId22"/>
          <a:stretch>
            <a:fillRect/>
          </a:stretch>
        </p:blipFill>
        <p:spPr>
          <a:xfrm>
            <a:off x="949154" y="3523965"/>
            <a:ext cx="160922" cy="158845"/>
          </a:xfrm>
          <a:prstGeom prst="rect">
            <a:avLst/>
          </a:prstGeom>
        </p:spPr>
      </p:pic>
      <p:pic>
        <p:nvPicPr>
          <p:cNvPr id="64" name="Image 58">
            <a:extLst>
              <a:ext uri="{FF2B5EF4-FFF2-40B4-BE49-F238E27FC236}">
                <a16:creationId xmlns:a16="http://schemas.microsoft.com/office/drawing/2014/main" id="{9E7A7269-C3BD-5151-A5C3-193B83CADE52}"/>
              </a:ext>
            </a:extLst>
          </p:cNvPr>
          <p:cNvPicPr>
            <a:picLocks noChangeAspect="1"/>
          </p:cNvPicPr>
          <p:nvPr/>
        </p:nvPicPr>
        <p:blipFill>
          <a:blip r:embed="rId23"/>
          <a:stretch>
            <a:fillRect/>
          </a:stretch>
        </p:blipFill>
        <p:spPr>
          <a:xfrm>
            <a:off x="1037397" y="3290589"/>
            <a:ext cx="121462" cy="206613"/>
          </a:xfrm>
          <a:prstGeom prst="rect">
            <a:avLst/>
          </a:prstGeom>
        </p:spPr>
      </p:pic>
      <p:pic>
        <p:nvPicPr>
          <p:cNvPr id="65" name="Image 59">
            <a:extLst>
              <a:ext uri="{FF2B5EF4-FFF2-40B4-BE49-F238E27FC236}">
                <a16:creationId xmlns:a16="http://schemas.microsoft.com/office/drawing/2014/main" id="{E235EC9B-558D-8EB4-7B2A-28BA84A6790C}"/>
              </a:ext>
            </a:extLst>
          </p:cNvPr>
          <p:cNvPicPr>
            <a:picLocks noChangeAspect="1"/>
          </p:cNvPicPr>
          <p:nvPr/>
        </p:nvPicPr>
        <p:blipFill>
          <a:blip r:embed="rId24"/>
          <a:stretch>
            <a:fillRect/>
          </a:stretch>
        </p:blipFill>
        <p:spPr>
          <a:xfrm>
            <a:off x="1092042" y="3523062"/>
            <a:ext cx="158846" cy="156767"/>
          </a:xfrm>
          <a:prstGeom prst="rect">
            <a:avLst/>
          </a:prstGeom>
        </p:spPr>
      </p:pic>
      <p:pic>
        <p:nvPicPr>
          <p:cNvPr id="66" name="Image 60">
            <a:extLst>
              <a:ext uri="{FF2B5EF4-FFF2-40B4-BE49-F238E27FC236}">
                <a16:creationId xmlns:a16="http://schemas.microsoft.com/office/drawing/2014/main" id="{951FB63A-E5AA-E9A4-D878-A687A0E166D6}"/>
              </a:ext>
            </a:extLst>
          </p:cNvPr>
          <p:cNvPicPr>
            <a:picLocks noChangeAspect="1"/>
          </p:cNvPicPr>
          <p:nvPr/>
        </p:nvPicPr>
        <p:blipFill>
          <a:blip r:embed="rId24"/>
          <a:stretch>
            <a:fillRect/>
          </a:stretch>
        </p:blipFill>
        <p:spPr>
          <a:xfrm>
            <a:off x="1037054" y="3527883"/>
            <a:ext cx="158846" cy="156767"/>
          </a:xfrm>
          <a:prstGeom prst="rect">
            <a:avLst/>
          </a:prstGeom>
        </p:spPr>
      </p:pic>
      <p:pic>
        <p:nvPicPr>
          <p:cNvPr id="67" name="Image 61">
            <a:extLst>
              <a:ext uri="{FF2B5EF4-FFF2-40B4-BE49-F238E27FC236}">
                <a16:creationId xmlns:a16="http://schemas.microsoft.com/office/drawing/2014/main" id="{A2985A44-F333-1CE5-E59B-F7AF8D644627}"/>
              </a:ext>
            </a:extLst>
          </p:cNvPr>
          <p:cNvPicPr>
            <a:picLocks noChangeAspect="1"/>
          </p:cNvPicPr>
          <p:nvPr/>
        </p:nvPicPr>
        <p:blipFill>
          <a:blip r:embed="rId25"/>
          <a:stretch>
            <a:fillRect/>
          </a:stretch>
        </p:blipFill>
        <p:spPr>
          <a:xfrm>
            <a:off x="1626172" y="2393233"/>
            <a:ext cx="1242869" cy="1016192"/>
          </a:xfrm>
          <a:prstGeom prst="rect">
            <a:avLst/>
          </a:prstGeom>
        </p:spPr>
      </p:pic>
      <p:pic>
        <p:nvPicPr>
          <p:cNvPr id="68" name="Image 62">
            <a:extLst>
              <a:ext uri="{FF2B5EF4-FFF2-40B4-BE49-F238E27FC236}">
                <a16:creationId xmlns:a16="http://schemas.microsoft.com/office/drawing/2014/main" id="{9F469FC8-733E-06A2-8C91-C4142DA0E917}"/>
              </a:ext>
            </a:extLst>
          </p:cNvPr>
          <p:cNvPicPr>
            <a:picLocks noChangeAspect="1"/>
          </p:cNvPicPr>
          <p:nvPr/>
        </p:nvPicPr>
        <p:blipFill>
          <a:blip r:embed="rId26"/>
          <a:stretch>
            <a:fillRect/>
          </a:stretch>
        </p:blipFill>
        <p:spPr>
          <a:xfrm>
            <a:off x="2426998" y="2973906"/>
            <a:ext cx="415506" cy="308388"/>
          </a:xfrm>
          <a:prstGeom prst="rect">
            <a:avLst/>
          </a:prstGeom>
        </p:spPr>
      </p:pic>
      <p:pic>
        <p:nvPicPr>
          <p:cNvPr id="69" name="Image 63">
            <a:extLst>
              <a:ext uri="{FF2B5EF4-FFF2-40B4-BE49-F238E27FC236}">
                <a16:creationId xmlns:a16="http://schemas.microsoft.com/office/drawing/2014/main" id="{4B0896DE-5232-80AF-68F1-6BA82CAAF25F}"/>
              </a:ext>
            </a:extLst>
          </p:cNvPr>
          <p:cNvPicPr>
            <a:picLocks noChangeAspect="1"/>
          </p:cNvPicPr>
          <p:nvPr/>
        </p:nvPicPr>
        <p:blipFill>
          <a:blip r:embed="rId27"/>
          <a:stretch>
            <a:fillRect/>
          </a:stretch>
        </p:blipFill>
        <p:spPr>
          <a:xfrm>
            <a:off x="2453262" y="2392344"/>
            <a:ext cx="397818" cy="473254"/>
          </a:xfrm>
          <a:prstGeom prst="rect">
            <a:avLst/>
          </a:prstGeom>
        </p:spPr>
      </p:pic>
      <p:pic>
        <p:nvPicPr>
          <p:cNvPr id="70" name="Image 64">
            <a:extLst>
              <a:ext uri="{FF2B5EF4-FFF2-40B4-BE49-F238E27FC236}">
                <a16:creationId xmlns:a16="http://schemas.microsoft.com/office/drawing/2014/main" id="{1935B541-6047-6338-B88F-FE3F1233DFCA}"/>
              </a:ext>
            </a:extLst>
          </p:cNvPr>
          <p:cNvPicPr>
            <a:picLocks noChangeAspect="1"/>
          </p:cNvPicPr>
          <p:nvPr/>
        </p:nvPicPr>
        <p:blipFill>
          <a:blip r:embed="rId28"/>
          <a:stretch>
            <a:fillRect/>
          </a:stretch>
        </p:blipFill>
        <p:spPr>
          <a:xfrm rot="20820000">
            <a:off x="1786473" y="2978624"/>
            <a:ext cx="528873" cy="407723"/>
          </a:xfrm>
          <a:prstGeom prst="rect">
            <a:avLst/>
          </a:prstGeom>
        </p:spPr>
      </p:pic>
      <p:pic>
        <p:nvPicPr>
          <p:cNvPr id="71" name="Image 65">
            <a:extLst>
              <a:ext uri="{FF2B5EF4-FFF2-40B4-BE49-F238E27FC236}">
                <a16:creationId xmlns:a16="http://schemas.microsoft.com/office/drawing/2014/main" id="{DBD64551-67F6-62FB-7331-A41715C550AD}"/>
              </a:ext>
            </a:extLst>
          </p:cNvPr>
          <p:cNvPicPr>
            <a:picLocks noChangeAspect="1"/>
          </p:cNvPicPr>
          <p:nvPr/>
        </p:nvPicPr>
        <p:blipFill>
          <a:blip r:embed="rId29"/>
          <a:stretch>
            <a:fillRect/>
          </a:stretch>
        </p:blipFill>
        <p:spPr>
          <a:xfrm>
            <a:off x="1845822" y="2464710"/>
            <a:ext cx="368170" cy="316195"/>
          </a:xfrm>
          <a:prstGeom prst="rect">
            <a:avLst/>
          </a:prstGeom>
        </p:spPr>
      </p:pic>
      <p:pic>
        <p:nvPicPr>
          <p:cNvPr id="72" name="Image 66">
            <a:extLst>
              <a:ext uri="{FF2B5EF4-FFF2-40B4-BE49-F238E27FC236}">
                <a16:creationId xmlns:a16="http://schemas.microsoft.com/office/drawing/2014/main" id="{F2DF3F2D-1413-7DA5-E7FE-69D2FB9C5CF2}"/>
              </a:ext>
            </a:extLst>
          </p:cNvPr>
          <p:cNvPicPr>
            <a:picLocks noChangeAspect="1"/>
          </p:cNvPicPr>
          <p:nvPr/>
        </p:nvPicPr>
        <p:blipFill>
          <a:blip r:embed="rId30"/>
          <a:stretch>
            <a:fillRect/>
          </a:stretch>
        </p:blipFill>
        <p:spPr>
          <a:xfrm>
            <a:off x="1972280" y="2611012"/>
            <a:ext cx="614665" cy="357805"/>
          </a:xfrm>
          <a:prstGeom prst="rect">
            <a:avLst/>
          </a:prstGeom>
        </p:spPr>
      </p:pic>
      <p:pic>
        <p:nvPicPr>
          <p:cNvPr id="73" name="Image 67">
            <a:extLst>
              <a:ext uri="{FF2B5EF4-FFF2-40B4-BE49-F238E27FC236}">
                <a16:creationId xmlns:a16="http://schemas.microsoft.com/office/drawing/2014/main" id="{7BB1655D-3A12-418F-9EFC-FFD56398F004}"/>
              </a:ext>
            </a:extLst>
          </p:cNvPr>
          <p:cNvPicPr>
            <a:picLocks noChangeAspect="1"/>
          </p:cNvPicPr>
          <p:nvPr/>
        </p:nvPicPr>
        <p:blipFill>
          <a:blip r:embed="rId31"/>
          <a:stretch>
            <a:fillRect/>
          </a:stretch>
        </p:blipFill>
        <p:spPr>
          <a:xfrm>
            <a:off x="2214223" y="2817340"/>
            <a:ext cx="373899" cy="270431"/>
          </a:xfrm>
          <a:prstGeom prst="rect">
            <a:avLst/>
          </a:prstGeom>
        </p:spPr>
      </p:pic>
      <p:pic>
        <p:nvPicPr>
          <p:cNvPr id="74" name="Image 68">
            <a:extLst>
              <a:ext uri="{FF2B5EF4-FFF2-40B4-BE49-F238E27FC236}">
                <a16:creationId xmlns:a16="http://schemas.microsoft.com/office/drawing/2014/main" id="{158F0F6C-900A-1A2A-8826-C5BFE0C6BDBE}"/>
              </a:ext>
            </a:extLst>
          </p:cNvPr>
          <p:cNvPicPr>
            <a:picLocks noChangeAspect="1"/>
          </p:cNvPicPr>
          <p:nvPr/>
        </p:nvPicPr>
        <p:blipFill>
          <a:blip r:embed="rId32"/>
          <a:stretch>
            <a:fillRect/>
          </a:stretch>
        </p:blipFill>
        <p:spPr>
          <a:xfrm>
            <a:off x="2002092" y="2825991"/>
            <a:ext cx="353271" cy="307532"/>
          </a:xfrm>
          <a:prstGeom prst="rect">
            <a:avLst/>
          </a:prstGeom>
        </p:spPr>
      </p:pic>
      <p:sp>
        <p:nvSpPr>
          <p:cNvPr id="75" name="Text 0">
            <a:extLst>
              <a:ext uri="{FF2B5EF4-FFF2-40B4-BE49-F238E27FC236}">
                <a16:creationId xmlns:a16="http://schemas.microsoft.com/office/drawing/2014/main" id="{3BD5A50A-6E2E-8CBD-9CE6-CF21A39F9A39}"/>
              </a:ext>
            </a:extLst>
          </p:cNvPr>
          <p:cNvSpPr/>
          <p:nvPr/>
        </p:nvSpPr>
        <p:spPr>
          <a:xfrm>
            <a:off x="2910692" y="2843872"/>
            <a:ext cx="493426" cy="430605"/>
          </a:xfrm>
          <a:prstGeom prst="rect">
            <a:avLst/>
          </a:prstGeom>
          <a:noFill/>
          <a:ln/>
        </p:spPr>
        <p:txBody>
          <a:bodyPr wrap="square" lIns="0" tIns="0" rIns="0" bIns="0" rtlCol="0" anchor="t"/>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6985"/>
              </a:lnSpc>
            </a:pPr>
            <a:r>
              <a:rPr lang="en-US" sz="431" b="1" dirty="0">
                <a:solidFill>
                  <a:srgbClr val="171717"/>
                </a:solidFill>
                <a:latin typeface="Roboto" pitchFamily="34" charset="0"/>
                <a:ea typeface="Roboto" pitchFamily="34" charset="-122"/>
                <a:cs typeface="Roboto" pitchFamily="34" charset="-120"/>
              </a:rPr>
              <a:t>Cargo:</a:t>
            </a:r>
            <a:endParaRPr lang="en-US" sz="431" dirty="0"/>
          </a:p>
          <a:p>
            <a:pPr>
              <a:lnSpc>
                <a:spcPct val="96985"/>
              </a:lnSpc>
            </a:pPr>
            <a:r>
              <a:rPr lang="en-US" sz="431" dirty="0">
                <a:solidFill>
                  <a:srgbClr val="171717"/>
                </a:solidFill>
                <a:latin typeface="Roboto" pitchFamily="34" charset="0"/>
                <a:ea typeface="Roboto" pitchFamily="34" charset="-122"/>
                <a:cs typeface="Roboto" pitchFamily="34" charset="-120"/>
              </a:rPr>
              <a:t>-Nucleic acids </a:t>
            </a:r>
            <a:endParaRPr lang="en-US" sz="431" dirty="0"/>
          </a:p>
          <a:p>
            <a:pPr>
              <a:lnSpc>
                <a:spcPct val="96985"/>
              </a:lnSpc>
            </a:pPr>
            <a:r>
              <a:rPr lang="en-US" sz="431" dirty="0">
                <a:solidFill>
                  <a:srgbClr val="171717"/>
                </a:solidFill>
                <a:latin typeface="Roboto" pitchFamily="34" charset="0"/>
                <a:ea typeface="Roboto" pitchFamily="34" charset="-122"/>
                <a:cs typeface="Roboto" pitchFamily="34" charset="-120"/>
              </a:rPr>
              <a:t>-proteins</a:t>
            </a:r>
            <a:endParaRPr lang="en-US" sz="431" dirty="0"/>
          </a:p>
          <a:p>
            <a:pPr>
              <a:lnSpc>
                <a:spcPct val="96985"/>
              </a:lnSpc>
            </a:pPr>
            <a:r>
              <a:rPr lang="en-US" sz="431" dirty="0">
                <a:solidFill>
                  <a:srgbClr val="171717"/>
                </a:solidFill>
                <a:latin typeface="Roboto" pitchFamily="34" charset="0"/>
                <a:ea typeface="Roboto" pitchFamily="34" charset="-122"/>
                <a:cs typeface="Roboto" pitchFamily="34" charset="-120"/>
              </a:rPr>
              <a:t>- lipids</a:t>
            </a:r>
            <a:endParaRPr lang="en-US" sz="431" dirty="0"/>
          </a:p>
        </p:txBody>
      </p:sp>
      <p:pic>
        <p:nvPicPr>
          <p:cNvPr id="76" name="Image 69">
            <a:extLst>
              <a:ext uri="{FF2B5EF4-FFF2-40B4-BE49-F238E27FC236}">
                <a16:creationId xmlns:a16="http://schemas.microsoft.com/office/drawing/2014/main" id="{85490D97-E5C0-2719-73C7-46FFBE387E0E}"/>
              </a:ext>
            </a:extLst>
          </p:cNvPr>
          <p:cNvPicPr>
            <a:picLocks noChangeAspect="1"/>
          </p:cNvPicPr>
          <p:nvPr/>
        </p:nvPicPr>
        <p:blipFill>
          <a:blip r:embed="rId33"/>
          <a:stretch>
            <a:fillRect/>
          </a:stretch>
        </p:blipFill>
        <p:spPr>
          <a:xfrm>
            <a:off x="2427614" y="2698994"/>
            <a:ext cx="511262" cy="401493"/>
          </a:xfrm>
          <a:prstGeom prst="rect">
            <a:avLst/>
          </a:prstGeom>
        </p:spPr>
      </p:pic>
      <p:pic>
        <p:nvPicPr>
          <p:cNvPr id="77" name="Image 70">
            <a:extLst>
              <a:ext uri="{FF2B5EF4-FFF2-40B4-BE49-F238E27FC236}">
                <a16:creationId xmlns:a16="http://schemas.microsoft.com/office/drawing/2014/main" id="{34525786-C528-D41A-CDD0-4EDE36D73FDD}"/>
              </a:ext>
            </a:extLst>
          </p:cNvPr>
          <p:cNvPicPr>
            <a:picLocks noChangeAspect="1"/>
          </p:cNvPicPr>
          <p:nvPr/>
        </p:nvPicPr>
        <p:blipFill>
          <a:blip r:embed="rId34"/>
          <a:stretch>
            <a:fillRect/>
          </a:stretch>
        </p:blipFill>
        <p:spPr>
          <a:xfrm>
            <a:off x="1097840" y="3529266"/>
            <a:ext cx="150539" cy="146384"/>
          </a:xfrm>
          <a:prstGeom prst="rect">
            <a:avLst/>
          </a:prstGeom>
        </p:spPr>
      </p:pic>
      <p:pic>
        <p:nvPicPr>
          <p:cNvPr id="78" name="Image 71">
            <a:extLst>
              <a:ext uri="{FF2B5EF4-FFF2-40B4-BE49-F238E27FC236}">
                <a16:creationId xmlns:a16="http://schemas.microsoft.com/office/drawing/2014/main" id="{2A4C20C8-62E6-A417-A56A-DD7298B9A552}"/>
              </a:ext>
            </a:extLst>
          </p:cNvPr>
          <p:cNvPicPr>
            <a:picLocks noChangeAspect="1"/>
          </p:cNvPicPr>
          <p:nvPr/>
        </p:nvPicPr>
        <p:blipFill>
          <a:blip r:embed="rId35"/>
          <a:stretch>
            <a:fillRect/>
          </a:stretch>
        </p:blipFill>
        <p:spPr>
          <a:xfrm rot="21300000">
            <a:off x="1007843" y="2970359"/>
            <a:ext cx="751371" cy="686617"/>
          </a:xfrm>
          <a:prstGeom prst="rect">
            <a:avLst/>
          </a:prstGeom>
        </p:spPr>
      </p:pic>
      <p:pic>
        <p:nvPicPr>
          <p:cNvPr id="79" name="Image 73">
            <a:extLst>
              <a:ext uri="{FF2B5EF4-FFF2-40B4-BE49-F238E27FC236}">
                <a16:creationId xmlns:a16="http://schemas.microsoft.com/office/drawing/2014/main" id="{7841F188-C5D3-F96D-6105-1BA40389B9B9}"/>
              </a:ext>
            </a:extLst>
          </p:cNvPr>
          <p:cNvPicPr>
            <a:picLocks noChangeAspect="1"/>
          </p:cNvPicPr>
          <p:nvPr/>
        </p:nvPicPr>
        <p:blipFill>
          <a:blip r:embed="rId36"/>
          <a:stretch>
            <a:fillRect/>
          </a:stretch>
        </p:blipFill>
        <p:spPr>
          <a:xfrm rot="18120000">
            <a:off x="1091451" y="3265019"/>
            <a:ext cx="605894" cy="446420"/>
          </a:xfrm>
          <a:prstGeom prst="rect">
            <a:avLst/>
          </a:prstGeom>
        </p:spPr>
      </p:pic>
      <p:pic>
        <p:nvPicPr>
          <p:cNvPr id="80" name="Image 76">
            <a:extLst>
              <a:ext uri="{FF2B5EF4-FFF2-40B4-BE49-F238E27FC236}">
                <a16:creationId xmlns:a16="http://schemas.microsoft.com/office/drawing/2014/main" id="{A6A34877-9FBE-5864-A64C-614D92005DCC}"/>
              </a:ext>
            </a:extLst>
          </p:cNvPr>
          <p:cNvPicPr>
            <a:picLocks noChangeAspect="1"/>
          </p:cNvPicPr>
          <p:nvPr/>
        </p:nvPicPr>
        <p:blipFill>
          <a:blip r:embed="rId37"/>
          <a:stretch>
            <a:fillRect/>
          </a:stretch>
        </p:blipFill>
        <p:spPr>
          <a:xfrm>
            <a:off x="3313447" y="2833794"/>
            <a:ext cx="502841" cy="159417"/>
          </a:xfrm>
          <a:prstGeom prst="rect">
            <a:avLst/>
          </a:prstGeom>
        </p:spPr>
      </p:pic>
      <p:sp>
        <p:nvSpPr>
          <p:cNvPr id="81" name="TextBox 155">
            <a:extLst>
              <a:ext uri="{FF2B5EF4-FFF2-40B4-BE49-F238E27FC236}">
                <a16:creationId xmlns:a16="http://schemas.microsoft.com/office/drawing/2014/main" id="{E716C1C8-E51A-E8FC-2514-2D897ECCD5B9}"/>
              </a:ext>
            </a:extLst>
          </p:cNvPr>
          <p:cNvSpPr txBox="1"/>
          <p:nvPr/>
        </p:nvSpPr>
        <p:spPr>
          <a:xfrm>
            <a:off x="4900614" y="3758718"/>
            <a:ext cx="1652586" cy="194146"/>
          </a:xfrm>
          <a:prstGeom prst="rect">
            <a:avLst/>
          </a:prstGeom>
          <a:noFill/>
        </p:spPr>
        <p:txBody>
          <a:bodyPr rot="0" spcFirstLastPara="0" vert="horz" wrap="square" lIns="55109" tIns="27554" rIns="55109" bIns="27554"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900" dirty="0">
                <a:latin typeface="+mn-lt"/>
                <a:ea typeface="Calibri"/>
                <a:cs typeface="Calibri"/>
              </a:rPr>
              <a:t>Detected EVs (A549 Cell Line)</a:t>
            </a:r>
          </a:p>
        </p:txBody>
      </p:sp>
      <p:sp>
        <p:nvSpPr>
          <p:cNvPr id="82" name="TextBox 157">
            <a:extLst>
              <a:ext uri="{FF2B5EF4-FFF2-40B4-BE49-F238E27FC236}">
                <a16:creationId xmlns:a16="http://schemas.microsoft.com/office/drawing/2014/main" id="{D0096C77-DB35-7589-14E2-50553A917E80}"/>
              </a:ext>
            </a:extLst>
          </p:cNvPr>
          <p:cNvSpPr txBox="1"/>
          <p:nvPr/>
        </p:nvSpPr>
        <p:spPr>
          <a:xfrm>
            <a:off x="927080" y="3151597"/>
            <a:ext cx="328407" cy="167087"/>
          </a:xfrm>
          <a:prstGeom prst="rect">
            <a:avLst/>
          </a:prstGeom>
          <a:noFill/>
        </p:spPr>
        <p:txBody>
          <a:bodyPr rot="0" spcFirstLastPara="0" vert="horz" wrap="square" lIns="55109" tIns="27554" rIns="55109" bIns="27554"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62" b="1">
                <a:latin typeface="Arial Rounded MT Bold"/>
                <a:ea typeface="Calibri"/>
                <a:cs typeface="Calibri"/>
              </a:rPr>
              <a:t>Parent cell</a:t>
            </a:r>
            <a:endParaRPr lang="en-US" sz="362" b="1">
              <a:latin typeface="Arial Rounded MT Bold"/>
            </a:endParaRPr>
          </a:p>
        </p:txBody>
      </p:sp>
      <p:sp>
        <p:nvSpPr>
          <p:cNvPr id="83" name="TextBox 159">
            <a:extLst>
              <a:ext uri="{FF2B5EF4-FFF2-40B4-BE49-F238E27FC236}">
                <a16:creationId xmlns:a16="http://schemas.microsoft.com/office/drawing/2014/main" id="{1BD55335-2F98-4CA2-919F-9D1B3438D8B1}"/>
              </a:ext>
            </a:extLst>
          </p:cNvPr>
          <p:cNvSpPr txBox="1"/>
          <p:nvPr/>
        </p:nvSpPr>
        <p:spPr>
          <a:xfrm>
            <a:off x="829991" y="3719412"/>
            <a:ext cx="325550" cy="167087"/>
          </a:xfrm>
          <a:prstGeom prst="rect">
            <a:avLst/>
          </a:prstGeom>
          <a:noFill/>
        </p:spPr>
        <p:txBody>
          <a:bodyPr rot="0" spcFirstLastPara="0" vert="horz" wrap="square" lIns="55109" tIns="27554" rIns="55109" bIns="27554"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62" b="1">
                <a:latin typeface="Arial Rounded MT Bold"/>
                <a:ea typeface="Calibri"/>
                <a:cs typeface="Calibri"/>
              </a:rPr>
              <a:t>Recipient</a:t>
            </a:r>
          </a:p>
          <a:p>
            <a:r>
              <a:rPr lang="en-US" sz="362" b="1">
                <a:latin typeface="Arial Rounded MT Bold"/>
                <a:ea typeface="Calibri"/>
                <a:cs typeface="Calibri"/>
              </a:rPr>
              <a:t>cell</a:t>
            </a:r>
            <a:endParaRPr lang="en-US" sz="362" b="1">
              <a:latin typeface="Arial Rounded MT Bold"/>
            </a:endParaRPr>
          </a:p>
        </p:txBody>
      </p:sp>
      <p:sp>
        <p:nvSpPr>
          <p:cNvPr id="84" name="TextBox 161">
            <a:extLst>
              <a:ext uri="{FF2B5EF4-FFF2-40B4-BE49-F238E27FC236}">
                <a16:creationId xmlns:a16="http://schemas.microsoft.com/office/drawing/2014/main" id="{A4FC76AB-9AA5-5535-0BC4-2776D8A8F924}"/>
              </a:ext>
            </a:extLst>
          </p:cNvPr>
          <p:cNvSpPr txBox="1"/>
          <p:nvPr/>
        </p:nvSpPr>
        <p:spPr>
          <a:xfrm>
            <a:off x="1787706" y="2219108"/>
            <a:ext cx="1452593" cy="185554"/>
          </a:xfrm>
          <a:prstGeom prst="rect">
            <a:avLst/>
          </a:prstGeom>
          <a:noFill/>
        </p:spPr>
        <p:txBody>
          <a:bodyPr rot="0" spcFirstLastPara="0" vert="horz" wrap="square" lIns="55109" tIns="27554" rIns="55109" bIns="27554"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44" b="1" dirty="0">
                <a:latin typeface="+mn-lt"/>
                <a:ea typeface="Calibri"/>
                <a:cs typeface="Calibri"/>
              </a:rPr>
              <a:t>Extracellular Vesicle (EV)</a:t>
            </a:r>
          </a:p>
        </p:txBody>
      </p:sp>
      <p:sp>
        <p:nvSpPr>
          <p:cNvPr id="85" name="TextBox 163">
            <a:extLst>
              <a:ext uri="{FF2B5EF4-FFF2-40B4-BE49-F238E27FC236}">
                <a16:creationId xmlns:a16="http://schemas.microsoft.com/office/drawing/2014/main" id="{EFD81083-321C-8129-F278-C8FFCF71974F}"/>
              </a:ext>
            </a:extLst>
          </p:cNvPr>
          <p:cNvSpPr txBox="1"/>
          <p:nvPr/>
        </p:nvSpPr>
        <p:spPr>
          <a:xfrm>
            <a:off x="620872" y="3972545"/>
            <a:ext cx="1148865" cy="286479"/>
          </a:xfrm>
          <a:prstGeom prst="rect">
            <a:avLst/>
          </a:prstGeom>
          <a:noFill/>
        </p:spPr>
        <p:txBody>
          <a:bodyPr rot="0" spcFirstLastPara="0" vert="horz" wrap="square" lIns="55109" tIns="27554" rIns="55109" bIns="27554"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750" b="1" dirty="0">
                <a:latin typeface="+mn-lt"/>
                <a:ea typeface="Calibri"/>
                <a:cs typeface="Calibri"/>
              </a:rPr>
              <a:t>Intercellular communication</a:t>
            </a:r>
            <a:endParaRPr lang="en-US" sz="750" b="1" dirty="0">
              <a:latin typeface="+mn-lt"/>
            </a:endParaRPr>
          </a:p>
        </p:txBody>
      </p:sp>
      <p:pic>
        <p:nvPicPr>
          <p:cNvPr id="88" name="Image 76">
            <a:extLst>
              <a:ext uri="{FF2B5EF4-FFF2-40B4-BE49-F238E27FC236}">
                <a16:creationId xmlns:a16="http://schemas.microsoft.com/office/drawing/2014/main" id="{288415C7-6707-776A-AE39-D7B27F3F2DC5}"/>
              </a:ext>
            </a:extLst>
          </p:cNvPr>
          <p:cNvPicPr>
            <a:picLocks noChangeAspect="1"/>
          </p:cNvPicPr>
          <p:nvPr/>
        </p:nvPicPr>
        <p:blipFill>
          <a:blip r:embed="rId37"/>
          <a:stretch>
            <a:fillRect/>
          </a:stretch>
        </p:blipFill>
        <p:spPr>
          <a:xfrm>
            <a:off x="4337359" y="2836014"/>
            <a:ext cx="506495" cy="170375"/>
          </a:xfrm>
          <a:prstGeom prst="rect">
            <a:avLst/>
          </a:prstGeom>
        </p:spPr>
      </p:pic>
      <p:sp>
        <p:nvSpPr>
          <p:cNvPr id="89" name="TextBox 13">
            <a:extLst>
              <a:ext uri="{FF2B5EF4-FFF2-40B4-BE49-F238E27FC236}">
                <a16:creationId xmlns:a16="http://schemas.microsoft.com/office/drawing/2014/main" id="{7396B06A-9BF3-097A-6FD5-8E4D6CF7D154}"/>
              </a:ext>
            </a:extLst>
          </p:cNvPr>
          <p:cNvSpPr txBox="1"/>
          <p:nvPr/>
        </p:nvSpPr>
        <p:spPr>
          <a:xfrm>
            <a:off x="3796209" y="3529330"/>
            <a:ext cx="1039144" cy="346249"/>
          </a:xfrm>
          <a:prstGeom prst="rect">
            <a:avLst/>
          </a:prstGeom>
          <a:noFill/>
        </p:spPr>
        <p:txBody>
          <a:bodyPr rot="0" spcFirstLastPara="0" vert="horz" wrap="square" lIns="68580" tIns="34290" rIns="68580" bIns="3429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900" dirty="0">
                <a:latin typeface="+mn-lt"/>
              </a:rPr>
              <a:t>EVs in Blood Sample</a:t>
            </a:r>
          </a:p>
        </p:txBody>
      </p:sp>
      <p:pic>
        <p:nvPicPr>
          <p:cNvPr id="90" name="Image 76">
            <a:extLst>
              <a:ext uri="{FF2B5EF4-FFF2-40B4-BE49-F238E27FC236}">
                <a16:creationId xmlns:a16="http://schemas.microsoft.com/office/drawing/2014/main" id="{633CB37D-4A6E-8D15-253E-2824B1CB6B62}"/>
              </a:ext>
            </a:extLst>
          </p:cNvPr>
          <p:cNvPicPr>
            <a:picLocks noChangeAspect="1"/>
          </p:cNvPicPr>
          <p:nvPr/>
        </p:nvPicPr>
        <p:blipFill>
          <a:blip r:embed="rId37"/>
          <a:stretch>
            <a:fillRect/>
          </a:stretch>
        </p:blipFill>
        <p:spPr>
          <a:xfrm>
            <a:off x="6562847" y="2843257"/>
            <a:ext cx="506495" cy="170375"/>
          </a:xfrm>
          <a:prstGeom prst="rect">
            <a:avLst/>
          </a:prstGeom>
        </p:spPr>
      </p:pic>
      <p:pic>
        <p:nvPicPr>
          <p:cNvPr id="91" name="Picture 90" descr="What is a Diagnosis?">
            <a:extLst>
              <a:ext uri="{FF2B5EF4-FFF2-40B4-BE49-F238E27FC236}">
                <a16:creationId xmlns:a16="http://schemas.microsoft.com/office/drawing/2014/main" id="{C17F0067-E5CD-CCFA-C0E2-0DDFC33DAE28}"/>
              </a:ext>
            </a:extLst>
          </p:cNvPr>
          <p:cNvPicPr>
            <a:picLocks noChangeAspect="1"/>
          </p:cNvPicPr>
          <p:nvPr/>
        </p:nvPicPr>
        <p:blipFill>
          <a:blip r:embed="rId38"/>
          <a:stretch>
            <a:fillRect/>
          </a:stretch>
        </p:blipFill>
        <p:spPr>
          <a:xfrm>
            <a:off x="7085095" y="2322459"/>
            <a:ext cx="1922130" cy="1281420"/>
          </a:xfrm>
          <a:prstGeom prst="rect">
            <a:avLst/>
          </a:prstGeom>
        </p:spPr>
      </p:pic>
      <p:sp>
        <p:nvSpPr>
          <p:cNvPr id="92" name="TextBox 91">
            <a:extLst>
              <a:ext uri="{FF2B5EF4-FFF2-40B4-BE49-F238E27FC236}">
                <a16:creationId xmlns:a16="http://schemas.microsoft.com/office/drawing/2014/main" id="{838A2B91-0647-4669-E0C0-9072F96315E7}"/>
              </a:ext>
            </a:extLst>
          </p:cNvPr>
          <p:cNvSpPr txBox="1"/>
          <p:nvPr/>
        </p:nvSpPr>
        <p:spPr>
          <a:xfrm>
            <a:off x="7334833" y="3708568"/>
            <a:ext cx="1485939" cy="369332"/>
          </a:xfrm>
          <a:prstGeom prst="rect">
            <a:avLst/>
          </a:prstGeom>
          <a:noFill/>
        </p:spPr>
        <p:txBody>
          <a:bodyPr wrap="square" rtlCol="0">
            <a:spAutoFit/>
          </a:bodyPr>
          <a:lstStyle/>
          <a:p>
            <a:r>
              <a:rPr lang="en-US" sz="900" dirty="0"/>
              <a:t>Early cancer detection and personalized medicine</a:t>
            </a:r>
          </a:p>
        </p:txBody>
      </p:sp>
      <p:sp>
        <p:nvSpPr>
          <p:cNvPr id="94" name="Rectangle 93">
            <a:extLst>
              <a:ext uri="{FF2B5EF4-FFF2-40B4-BE49-F238E27FC236}">
                <a16:creationId xmlns:a16="http://schemas.microsoft.com/office/drawing/2014/main" id="{1BFB496B-9843-9066-F781-BC328E717091}"/>
              </a:ext>
            </a:extLst>
          </p:cNvPr>
          <p:cNvSpPr/>
          <p:nvPr/>
        </p:nvSpPr>
        <p:spPr>
          <a:xfrm>
            <a:off x="1661323" y="2177969"/>
            <a:ext cx="1619416" cy="1225249"/>
          </a:xfrm>
          <a:prstGeom prst="rect">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sz="1085"/>
          </a:p>
        </p:txBody>
      </p:sp>
      <p:pic>
        <p:nvPicPr>
          <p:cNvPr id="95" name="Picture 94">
            <a:extLst>
              <a:ext uri="{FF2B5EF4-FFF2-40B4-BE49-F238E27FC236}">
                <a16:creationId xmlns:a16="http://schemas.microsoft.com/office/drawing/2014/main" id="{51449664-8DA0-C6A4-4391-A5EC4E70E347}"/>
              </a:ext>
            </a:extLst>
          </p:cNvPr>
          <p:cNvPicPr>
            <a:picLocks noChangeAspect="1"/>
          </p:cNvPicPr>
          <p:nvPr/>
        </p:nvPicPr>
        <p:blipFill>
          <a:blip r:embed="rId39"/>
          <a:stretch>
            <a:fillRect/>
          </a:stretch>
        </p:blipFill>
        <p:spPr>
          <a:xfrm>
            <a:off x="4819536" y="1974629"/>
            <a:ext cx="1769377" cy="1769377"/>
          </a:xfrm>
          <a:prstGeom prst="rect">
            <a:avLst/>
          </a:prstGeom>
        </p:spPr>
      </p:pic>
    </p:spTree>
    <p:extLst>
      <p:ext uri="{BB962C8B-B14F-4D97-AF65-F5344CB8AC3E}">
        <p14:creationId xmlns:p14="http://schemas.microsoft.com/office/powerpoint/2010/main" val="937808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r>
              <a:rPr lang="en-US" dirty="0"/>
              <a:t>Goals</a:t>
            </a:r>
          </a:p>
        </p:txBody>
      </p:sp>
      <p:sp>
        <p:nvSpPr>
          <p:cNvPr id="2" name="Slide Number Placeholder 1"/>
          <p:cNvSpPr>
            <a:spLocks noGrp="1"/>
          </p:cNvSpPr>
          <p:nvPr>
            <p:ph type="sldNum" sz="quarter" idx="4294967295"/>
          </p:nvPr>
        </p:nvSpPr>
        <p:spPr>
          <a:xfrm>
            <a:off x="7010400" y="4699000"/>
            <a:ext cx="2133600" cy="273050"/>
          </a:xfrm>
        </p:spPr>
        <p:txBody>
          <a:bodyPr/>
          <a:lstStyle/>
          <a:p>
            <a:fld id="{8A758EFE-665F-4341-B5B8-2DAEADA52F6C}" type="slidenum">
              <a:rPr lang="en-US" smtClean="0"/>
              <a:pPr/>
              <a:t>5</a:t>
            </a:fld>
            <a:endParaRPr lang="en-US" dirty="0"/>
          </a:p>
        </p:txBody>
      </p:sp>
    </p:spTree>
    <p:extLst>
      <p:ext uri="{BB962C8B-B14F-4D97-AF65-F5344CB8AC3E}">
        <p14:creationId xmlns:p14="http://schemas.microsoft.com/office/powerpoint/2010/main" val="1846913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758EFE-665F-4341-B5B8-2DAEADA52F6C}" type="slidenum">
              <a:rPr lang="en-US" smtClean="0"/>
              <a:pPr/>
              <a:t>6</a:t>
            </a:fld>
            <a:endParaRPr lang="en-US" dirty="0"/>
          </a:p>
        </p:txBody>
      </p:sp>
      <p:sp>
        <p:nvSpPr>
          <p:cNvPr id="3" name="Title 2"/>
          <p:cNvSpPr>
            <a:spLocks noGrp="1"/>
          </p:cNvSpPr>
          <p:nvPr>
            <p:ph type="title"/>
          </p:nvPr>
        </p:nvSpPr>
        <p:spPr/>
        <p:txBody>
          <a:bodyPr>
            <a:normAutofit/>
          </a:bodyPr>
          <a:lstStyle/>
          <a:p>
            <a:r>
              <a:rPr lang="en-US" dirty="0"/>
              <a:t>Objectives and Goals</a:t>
            </a:r>
          </a:p>
        </p:txBody>
      </p:sp>
      <p:sp>
        <p:nvSpPr>
          <p:cNvPr id="5" name="Content Placeholder 3"/>
          <p:cNvSpPr txBox="1">
            <a:spLocks/>
          </p:cNvSpPr>
          <p:nvPr/>
        </p:nvSpPr>
        <p:spPr>
          <a:xfrm>
            <a:off x="457199" y="1016001"/>
            <a:ext cx="7890933" cy="3578622"/>
          </a:xfrm>
          <a:prstGeom prst="rect">
            <a:avLst/>
          </a:prstGeom>
        </p:spPr>
        <p:txBody>
          <a:bodyPr>
            <a:normAutofit/>
          </a:bodyPr>
          <a:lstStyle>
            <a:lvl1pPr marL="342900" indent="-342900" algn="l" defTabSz="457200" rtl="0" eaLnBrk="1" latinLnBrk="0" hangingPunct="1">
              <a:spcBef>
                <a:spcPct val="20000"/>
              </a:spcBef>
              <a:buClr>
                <a:schemeClr val="tx1"/>
              </a:buClr>
              <a:buFont typeface="Arial"/>
              <a:buChar char="•"/>
              <a:defRPr sz="2800" kern="1200">
                <a:solidFill>
                  <a:schemeClr val="accent6"/>
                </a:solidFill>
                <a:latin typeface="Gill Sans"/>
                <a:ea typeface="+mn-ea"/>
                <a:cs typeface="Gill Sans"/>
              </a:defRPr>
            </a:lvl1pPr>
            <a:lvl2pPr marL="742950" indent="-285750" algn="l" defTabSz="457200" rtl="0" eaLnBrk="1" latinLnBrk="0" hangingPunct="1">
              <a:spcBef>
                <a:spcPct val="20000"/>
              </a:spcBef>
              <a:buClr>
                <a:schemeClr val="tx1"/>
              </a:buClr>
              <a:buFont typeface="Arial"/>
              <a:buChar char="–"/>
              <a:defRPr sz="2400" kern="1200">
                <a:solidFill>
                  <a:schemeClr val="accent6"/>
                </a:solidFill>
                <a:latin typeface="Gill Sans"/>
                <a:ea typeface="+mn-ea"/>
                <a:cs typeface="Gill Sans"/>
              </a:defRPr>
            </a:lvl2pPr>
            <a:lvl3pPr marL="1143000" indent="-228600" algn="l" defTabSz="457200" rtl="0" eaLnBrk="1" latinLnBrk="0" hangingPunct="1">
              <a:spcBef>
                <a:spcPct val="20000"/>
              </a:spcBef>
              <a:buClr>
                <a:schemeClr val="tx1"/>
              </a:buClr>
              <a:buFont typeface="Arial"/>
              <a:buChar char="•"/>
              <a:defRPr sz="2000" kern="1200">
                <a:solidFill>
                  <a:schemeClr val="accent6"/>
                </a:solidFill>
                <a:latin typeface="Gill Sans"/>
                <a:ea typeface="+mn-ea"/>
                <a:cs typeface="Gill Sans"/>
              </a:defRPr>
            </a:lvl3pPr>
            <a:lvl4pPr marL="1600200" indent="-228600" algn="l" defTabSz="457200" rtl="0" eaLnBrk="1" latinLnBrk="0" hangingPunct="1">
              <a:spcBef>
                <a:spcPct val="20000"/>
              </a:spcBef>
              <a:buClr>
                <a:schemeClr val="tx1"/>
              </a:buClr>
              <a:buFont typeface="Arial"/>
              <a:buChar char="–"/>
              <a:defRPr sz="1800" kern="1200">
                <a:solidFill>
                  <a:schemeClr val="accent6"/>
                </a:solidFill>
                <a:latin typeface="Gill Sans"/>
                <a:ea typeface="+mn-ea"/>
                <a:cs typeface="Gill Sans"/>
              </a:defRPr>
            </a:lvl4pPr>
            <a:lvl5pPr marL="2057400" indent="-228600" algn="l" defTabSz="457200" rtl="0" eaLnBrk="1" latinLnBrk="0" hangingPunct="1">
              <a:spcBef>
                <a:spcPct val="20000"/>
              </a:spcBef>
              <a:buClr>
                <a:schemeClr val="tx1"/>
              </a:buClr>
              <a:buFont typeface="Arial"/>
              <a:buChar char="»"/>
              <a:defRPr sz="1800" kern="1200">
                <a:solidFill>
                  <a:schemeClr val="accent6"/>
                </a:solidFill>
                <a:latin typeface="Gill Sans"/>
                <a:ea typeface="+mn-ea"/>
                <a:cs typeface="Gill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Study how cancer cell lines from different tissue origins release extracellular vesicles with distinct characteristics</a:t>
            </a:r>
          </a:p>
          <a:p>
            <a:r>
              <a:rPr lang="en-US" sz="2400" dirty="0"/>
              <a:t>Cancer Cell Lines</a:t>
            </a:r>
          </a:p>
          <a:p>
            <a:pPr marL="0" indent="0">
              <a:buNone/>
            </a:pPr>
            <a:r>
              <a:rPr lang="en-US" sz="2400" dirty="0"/>
              <a:t>-A549 (Lung)</a:t>
            </a:r>
          </a:p>
          <a:p>
            <a:pPr marL="0" indent="0">
              <a:buNone/>
            </a:pPr>
            <a:r>
              <a:rPr lang="en-US" sz="2400" dirty="0"/>
              <a:t>-A431 (Epidermoid Carcinoma)</a:t>
            </a:r>
          </a:p>
          <a:p>
            <a:pPr marL="0" indent="0">
              <a:buNone/>
            </a:pPr>
            <a:r>
              <a:rPr lang="en-US" sz="2400" dirty="0"/>
              <a:t>-A375 (Melanoma)</a:t>
            </a:r>
          </a:p>
          <a:p>
            <a:endParaRPr lang="en-US" dirty="0"/>
          </a:p>
        </p:txBody>
      </p:sp>
    </p:spTree>
    <p:extLst>
      <p:ext uri="{BB962C8B-B14F-4D97-AF65-F5344CB8AC3E}">
        <p14:creationId xmlns:p14="http://schemas.microsoft.com/office/powerpoint/2010/main" val="584558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758EFE-665F-4341-B5B8-2DAEADA52F6C}" type="slidenum">
              <a:rPr lang="en-US" smtClean="0"/>
              <a:pPr/>
              <a:t>7</a:t>
            </a:fld>
            <a:endParaRPr lang="en-US" dirty="0"/>
          </a:p>
        </p:txBody>
      </p:sp>
      <p:sp>
        <p:nvSpPr>
          <p:cNvPr id="3" name="Title 2"/>
          <p:cNvSpPr>
            <a:spLocks noGrp="1"/>
          </p:cNvSpPr>
          <p:nvPr>
            <p:ph type="title"/>
          </p:nvPr>
        </p:nvSpPr>
        <p:spPr/>
        <p:txBody>
          <a:bodyPr>
            <a:normAutofit/>
          </a:bodyPr>
          <a:lstStyle/>
          <a:p>
            <a:r>
              <a:rPr lang="en-US" dirty="0"/>
              <a:t>Procedure</a:t>
            </a:r>
          </a:p>
        </p:txBody>
      </p:sp>
      <p:pic>
        <p:nvPicPr>
          <p:cNvPr id="4" name="Picture 3">
            <a:extLst>
              <a:ext uri="{FF2B5EF4-FFF2-40B4-BE49-F238E27FC236}">
                <a16:creationId xmlns:a16="http://schemas.microsoft.com/office/drawing/2014/main" id="{1AE0C2FC-2CC9-75F4-F811-BFB3BC8D019E}"/>
              </a:ext>
            </a:extLst>
          </p:cNvPr>
          <p:cNvPicPr>
            <a:picLocks noChangeAspect="1"/>
          </p:cNvPicPr>
          <p:nvPr/>
        </p:nvPicPr>
        <p:blipFill>
          <a:blip r:embed="rId3">
            <a:extLst>
              <a:ext uri="{28A0092B-C50C-407E-A947-70E740481C1C}">
                <a14:useLocalDpi xmlns:a14="http://schemas.microsoft.com/office/drawing/2010/main" val="0"/>
              </a:ext>
            </a:extLst>
          </a:blip>
          <a:srcRect l="47790" t="34943" r="38333" b="54520"/>
          <a:stretch>
            <a:fillRect/>
          </a:stretch>
        </p:blipFill>
        <p:spPr>
          <a:xfrm>
            <a:off x="1555668" y="1713552"/>
            <a:ext cx="1892116" cy="1084488"/>
          </a:xfrm>
          <a:prstGeom prst="rect">
            <a:avLst/>
          </a:prstGeom>
        </p:spPr>
      </p:pic>
      <p:pic>
        <p:nvPicPr>
          <p:cNvPr id="6" name="Picture 5">
            <a:extLst>
              <a:ext uri="{FF2B5EF4-FFF2-40B4-BE49-F238E27FC236}">
                <a16:creationId xmlns:a16="http://schemas.microsoft.com/office/drawing/2014/main" id="{EBBF712A-64B6-4140-248E-D999385F0E4E}"/>
              </a:ext>
            </a:extLst>
          </p:cNvPr>
          <p:cNvPicPr>
            <a:picLocks noChangeAspect="1"/>
          </p:cNvPicPr>
          <p:nvPr/>
        </p:nvPicPr>
        <p:blipFill>
          <a:blip r:embed="rId3">
            <a:extLst>
              <a:ext uri="{28A0092B-C50C-407E-A947-70E740481C1C}">
                <a14:useLocalDpi xmlns:a14="http://schemas.microsoft.com/office/drawing/2010/main" val="0"/>
              </a:ext>
            </a:extLst>
          </a:blip>
          <a:srcRect l="41867" t="52669" r="41089" b="31637"/>
          <a:stretch>
            <a:fillRect/>
          </a:stretch>
        </p:blipFill>
        <p:spPr>
          <a:xfrm>
            <a:off x="3553817" y="1443171"/>
            <a:ext cx="2177760" cy="1513620"/>
          </a:xfrm>
          <a:prstGeom prst="rect">
            <a:avLst/>
          </a:prstGeom>
        </p:spPr>
      </p:pic>
      <p:pic>
        <p:nvPicPr>
          <p:cNvPr id="7" name="Picture 6">
            <a:extLst>
              <a:ext uri="{FF2B5EF4-FFF2-40B4-BE49-F238E27FC236}">
                <a16:creationId xmlns:a16="http://schemas.microsoft.com/office/drawing/2014/main" id="{694AA171-7925-27C1-219D-ABB5700B23B8}"/>
              </a:ext>
            </a:extLst>
          </p:cNvPr>
          <p:cNvPicPr>
            <a:picLocks noChangeAspect="1"/>
          </p:cNvPicPr>
          <p:nvPr/>
        </p:nvPicPr>
        <p:blipFill>
          <a:blip r:embed="rId3">
            <a:extLst>
              <a:ext uri="{28A0092B-C50C-407E-A947-70E740481C1C}">
                <a14:useLocalDpi xmlns:a14="http://schemas.microsoft.com/office/drawing/2010/main" val="0"/>
              </a:ext>
            </a:extLst>
          </a:blip>
          <a:srcRect l="38788" t="74609" r="41459" b="7556"/>
          <a:stretch>
            <a:fillRect/>
          </a:stretch>
        </p:blipFill>
        <p:spPr>
          <a:xfrm>
            <a:off x="6296767" y="1513743"/>
            <a:ext cx="2177760" cy="1484104"/>
          </a:xfrm>
          <a:prstGeom prst="rect">
            <a:avLst/>
          </a:prstGeom>
        </p:spPr>
      </p:pic>
      <p:sp>
        <p:nvSpPr>
          <p:cNvPr id="8" name="Right Arrow 7">
            <a:extLst>
              <a:ext uri="{FF2B5EF4-FFF2-40B4-BE49-F238E27FC236}">
                <a16:creationId xmlns:a16="http://schemas.microsoft.com/office/drawing/2014/main" id="{AA579B64-11A1-E7EF-48BA-A7D197E0FC92}"/>
              </a:ext>
            </a:extLst>
          </p:cNvPr>
          <p:cNvSpPr/>
          <p:nvPr/>
        </p:nvSpPr>
        <p:spPr>
          <a:xfrm>
            <a:off x="1353787" y="2255796"/>
            <a:ext cx="380010" cy="125845"/>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a:extLst>
              <a:ext uri="{FF2B5EF4-FFF2-40B4-BE49-F238E27FC236}">
                <a16:creationId xmlns:a16="http://schemas.microsoft.com/office/drawing/2014/main" id="{1CBAAFBD-D2F3-A40D-7B64-A6CD5B40E308}"/>
              </a:ext>
            </a:extLst>
          </p:cNvPr>
          <p:cNvSpPr/>
          <p:nvPr/>
        </p:nvSpPr>
        <p:spPr>
          <a:xfrm>
            <a:off x="3553817" y="2255796"/>
            <a:ext cx="380010" cy="125845"/>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a:extLst>
              <a:ext uri="{FF2B5EF4-FFF2-40B4-BE49-F238E27FC236}">
                <a16:creationId xmlns:a16="http://schemas.microsoft.com/office/drawing/2014/main" id="{5F46531D-14B2-DACB-9B85-4AFE61A8B0A6}"/>
              </a:ext>
            </a:extLst>
          </p:cNvPr>
          <p:cNvSpPr/>
          <p:nvPr/>
        </p:nvSpPr>
        <p:spPr>
          <a:xfrm>
            <a:off x="5916757" y="2255795"/>
            <a:ext cx="380010" cy="125845"/>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16B8AAB1-FBBD-2D61-F954-56E24E345C36}"/>
              </a:ext>
            </a:extLst>
          </p:cNvPr>
          <p:cNvSpPr txBox="1"/>
          <p:nvPr/>
        </p:nvSpPr>
        <p:spPr>
          <a:xfrm>
            <a:off x="150855" y="2798040"/>
            <a:ext cx="1122218" cy="584775"/>
          </a:xfrm>
          <a:prstGeom prst="rect">
            <a:avLst/>
          </a:prstGeom>
          <a:noFill/>
        </p:spPr>
        <p:txBody>
          <a:bodyPr wrap="square" rtlCol="0">
            <a:spAutoFit/>
          </a:bodyPr>
          <a:lstStyle/>
          <a:p>
            <a:r>
              <a:rPr lang="en-US" sz="1600" dirty="0"/>
              <a:t>Grow cells in culture</a:t>
            </a:r>
          </a:p>
        </p:txBody>
      </p:sp>
      <p:sp>
        <p:nvSpPr>
          <p:cNvPr id="12" name="TextBox 11">
            <a:extLst>
              <a:ext uri="{FF2B5EF4-FFF2-40B4-BE49-F238E27FC236}">
                <a16:creationId xmlns:a16="http://schemas.microsoft.com/office/drawing/2014/main" id="{8E93444E-4BDA-D9DB-CC06-75D4360D5369}"/>
              </a:ext>
            </a:extLst>
          </p:cNvPr>
          <p:cNvSpPr txBox="1"/>
          <p:nvPr/>
        </p:nvSpPr>
        <p:spPr>
          <a:xfrm>
            <a:off x="1940616" y="2798040"/>
            <a:ext cx="1400927" cy="830997"/>
          </a:xfrm>
          <a:prstGeom prst="rect">
            <a:avLst/>
          </a:prstGeom>
          <a:noFill/>
        </p:spPr>
        <p:txBody>
          <a:bodyPr wrap="square" rtlCol="0">
            <a:spAutoFit/>
          </a:bodyPr>
          <a:lstStyle/>
          <a:p>
            <a:r>
              <a:rPr lang="en-US" sz="1600" dirty="0"/>
              <a:t>Collect conditioned media</a:t>
            </a:r>
          </a:p>
        </p:txBody>
      </p:sp>
      <p:sp>
        <p:nvSpPr>
          <p:cNvPr id="13" name="TextBox 12">
            <a:extLst>
              <a:ext uri="{FF2B5EF4-FFF2-40B4-BE49-F238E27FC236}">
                <a16:creationId xmlns:a16="http://schemas.microsoft.com/office/drawing/2014/main" id="{13820E02-A956-45E0-43B9-3EF27281DF15}"/>
              </a:ext>
            </a:extLst>
          </p:cNvPr>
          <p:cNvSpPr txBox="1"/>
          <p:nvPr/>
        </p:nvSpPr>
        <p:spPr>
          <a:xfrm>
            <a:off x="4044799" y="2887701"/>
            <a:ext cx="2177760" cy="584775"/>
          </a:xfrm>
          <a:prstGeom prst="rect">
            <a:avLst/>
          </a:prstGeom>
          <a:noFill/>
        </p:spPr>
        <p:txBody>
          <a:bodyPr wrap="square" rtlCol="0">
            <a:spAutoFit/>
          </a:bodyPr>
          <a:lstStyle/>
          <a:p>
            <a:r>
              <a:rPr lang="en-US" sz="1600" dirty="0"/>
              <a:t>Isolate EVs using </a:t>
            </a:r>
            <a:r>
              <a:rPr lang="en-US" sz="1600" b="1" dirty="0">
                <a:solidFill>
                  <a:schemeClr val="accent1"/>
                </a:solidFill>
              </a:rPr>
              <a:t>Ultracentrifugation</a:t>
            </a:r>
          </a:p>
        </p:txBody>
      </p:sp>
      <p:sp>
        <p:nvSpPr>
          <p:cNvPr id="14" name="TextBox 13">
            <a:extLst>
              <a:ext uri="{FF2B5EF4-FFF2-40B4-BE49-F238E27FC236}">
                <a16:creationId xmlns:a16="http://schemas.microsoft.com/office/drawing/2014/main" id="{17105646-E9BA-5E60-A8E7-91EC196BD151}"/>
              </a:ext>
            </a:extLst>
          </p:cNvPr>
          <p:cNvSpPr txBox="1"/>
          <p:nvPr/>
        </p:nvSpPr>
        <p:spPr>
          <a:xfrm>
            <a:off x="6509040" y="2887700"/>
            <a:ext cx="2177760" cy="1077218"/>
          </a:xfrm>
          <a:prstGeom prst="rect">
            <a:avLst/>
          </a:prstGeom>
          <a:noFill/>
        </p:spPr>
        <p:txBody>
          <a:bodyPr wrap="square" rtlCol="0">
            <a:spAutoFit/>
          </a:bodyPr>
          <a:lstStyle/>
          <a:p>
            <a:r>
              <a:rPr lang="en-US" sz="1600" dirty="0"/>
              <a:t>Image EVs using </a:t>
            </a:r>
            <a:r>
              <a:rPr lang="en-US" sz="1600" b="1" dirty="0">
                <a:solidFill>
                  <a:schemeClr val="accent1"/>
                </a:solidFill>
              </a:rPr>
              <a:t>RCA</a:t>
            </a:r>
            <a:r>
              <a:rPr lang="en-US" sz="1600" dirty="0"/>
              <a:t> with CD9 biomarker to characterize the vesicles</a:t>
            </a:r>
          </a:p>
        </p:txBody>
      </p:sp>
      <p:pic>
        <p:nvPicPr>
          <p:cNvPr id="15" name="Picture 14">
            <a:extLst>
              <a:ext uri="{FF2B5EF4-FFF2-40B4-BE49-F238E27FC236}">
                <a16:creationId xmlns:a16="http://schemas.microsoft.com/office/drawing/2014/main" id="{3DD49522-30B8-8E5D-B214-5EEA1ADF4CAD}"/>
              </a:ext>
            </a:extLst>
          </p:cNvPr>
          <p:cNvPicPr>
            <a:picLocks noChangeAspect="1"/>
          </p:cNvPicPr>
          <p:nvPr/>
        </p:nvPicPr>
        <p:blipFill>
          <a:blip r:embed="rId3">
            <a:extLst>
              <a:ext uri="{28A0092B-C50C-407E-A947-70E740481C1C}">
                <a14:useLocalDpi xmlns:a14="http://schemas.microsoft.com/office/drawing/2010/main" val="0"/>
              </a:ext>
            </a:extLst>
          </a:blip>
          <a:srcRect l="46357" t="13729" r="40060" b="72614"/>
          <a:stretch>
            <a:fillRect/>
          </a:stretch>
        </p:blipFill>
        <p:spPr>
          <a:xfrm>
            <a:off x="-319004" y="1626159"/>
            <a:ext cx="1662399" cy="1261541"/>
          </a:xfrm>
          <a:prstGeom prst="rect">
            <a:avLst/>
          </a:prstGeom>
        </p:spPr>
      </p:pic>
    </p:spTree>
    <p:extLst>
      <p:ext uri="{BB962C8B-B14F-4D97-AF65-F5344CB8AC3E}">
        <p14:creationId xmlns:p14="http://schemas.microsoft.com/office/powerpoint/2010/main" val="3618244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758EFE-665F-4341-B5B8-2DAEADA52F6C}" type="slidenum">
              <a:rPr lang="en-US" smtClean="0"/>
              <a:pPr/>
              <a:t>8</a:t>
            </a:fld>
            <a:endParaRPr lang="en-US" dirty="0"/>
          </a:p>
        </p:txBody>
      </p:sp>
      <p:sp>
        <p:nvSpPr>
          <p:cNvPr id="3" name="Title 2"/>
          <p:cNvSpPr>
            <a:spLocks noGrp="1"/>
          </p:cNvSpPr>
          <p:nvPr>
            <p:ph type="title"/>
          </p:nvPr>
        </p:nvSpPr>
        <p:spPr>
          <a:xfrm>
            <a:off x="310152" y="0"/>
            <a:ext cx="8229600" cy="693605"/>
          </a:xfrm>
        </p:spPr>
        <p:txBody>
          <a:bodyPr>
            <a:normAutofit/>
          </a:bodyPr>
          <a:lstStyle/>
          <a:p>
            <a:r>
              <a:rPr lang="en-US" dirty="0"/>
              <a:t>Procedure cont.</a:t>
            </a:r>
          </a:p>
        </p:txBody>
      </p:sp>
      <p:sp>
        <p:nvSpPr>
          <p:cNvPr id="4" name="Content Placeholder 3">
            <a:extLst>
              <a:ext uri="{FF2B5EF4-FFF2-40B4-BE49-F238E27FC236}">
                <a16:creationId xmlns:a16="http://schemas.microsoft.com/office/drawing/2014/main" id="{BA8DC6A7-EF37-E7D7-57E3-C19CF680B386}"/>
              </a:ext>
            </a:extLst>
          </p:cNvPr>
          <p:cNvSpPr txBox="1">
            <a:spLocks/>
          </p:cNvSpPr>
          <p:nvPr/>
        </p:nvSpPr>
        <p:spPr>
          <a:xfrm>
            <a:off x="123500" y="914733"/>
            <a:ext cx="7890933" cy="584775"/>
          </a:xfrm>
          <a:prstGeom prst="rect">
            <a:avLst/>
          </a:prstGeom>
        </p:spPr>
        <p:txBody>
          <a:bodyPr>
            <a:normAutofit/>
          </a:bodyPr>
          <a:lstStyle>
            <a:lvl1pPr marL="342900" indent="-342900" algn="l" defTabSz="457200" rtl="0" eaLnBrk="1" latinLnBrk="0" hangingPunct="1">
              <a:spcBef>
                <a:spcPct val="20000"/>
              </a:spcBef>
              <a:buClr>
                <a:schemeClr val="tx1"/>
              </a:buClr>
              <a:buFont typeface="Arial"/>
              <a:buChar char="•"/>
              <a:defRPr sz="2800" kern="1200">
                <a:solidFill>
                  <a:schemeClr val="accent6"/>
                </a:solidFill>
                <a:latin typeface="Gill Sans"/>
                <a:ea typeface="+mn-ea"/>
                <a:cs typeface="Gill Sans"/>
              </a:defRPr>
            </a:lvl1pPr>
            <a:lvl2pPr marL="742950" indent="-285750" algn="l" defTabSz="457200" rtl="0" eaLnBrk="1" latinLnBrk="0" hangingPunct="1">
              <a:spcBef>
                <a:spcPct val="20000"/>
              </a:spcBef>
              <a:buClr>
                <a:schemeClr val="tx1"/>
              </a:buClr>
              <a:buFont typeface="Arial"/>
              <a:buChar char="–"/>
              <a:defRPr sz="2400" kern="1200">
                <a:solidFill>
                  <a:schemeClr val="accent6"/>
                </a:solidFill>
                <a:latin typeface="Gill Sans"/>
                <a:ea typeface="+mn-ea"/>
                <a:cs typeface="Gill Sans"/>
              </a:defRPr>
            </a:lvl2pPr>
            <a:lvl3pPr marL="1143000" indent="-228600" algn="l" defTabSz="457200" rtl="0" eaLnBrk="1" latinLnBrk="0" hangingPunct="1">
              <a:spcBef>
                <a:spcPct val="20000"/>
              </a:spcBef>
              <a:buClr>
                <a:schemeClr val="tx1"/>
              </a:buClr>
              <a:buFont typeface="Arial"/>
              <a:buChar char="•"/>
              <a:defRPr sz="2000" kern="1200">
                <a:solidFill>
                  <a:schemeClr val="accent6"/>
                </a:solidFill>
                <a:latin typeface="Gill Sans"/>
                <a:ea typeface="+mn-ea"/>
                <a:cs typeface="Gill Sans"/>
              </a:defRPr>
            </a:lvl3pPr>
            <a:lvl4pPr marL="1600200" indent="-228600" algn="l" defTabSz="457200" rtl="0" eaLnBrk="1" latinLnBrk="0" hangingPunct="1">
              <a:spcBef>
                <a:spcPct val="20000"/>
              </a:spcBef>
              <a:buClr>
                <a:schemeClr val="tx1"/>
              </a:buClr>
              <a:buFont typeface="Arial"/>
              <a:buChar char="–"/>
              <a:defRPr sz="1800" kern="1200">
                <a:solidFill>
                  <a:schemeClr val="accent6"/>
                </a:solidFill>
                <a:latin typeface="Gill Sans"/>
                <a:ea typeface="+mn-ea"/>
                <a:cs typeface="Gill Sans"/>
              </a:defRPr>
            </a:lvl4pPr>
            <a:lvl5pPr marL="2057400" indent="-228600" algn="l" defTabSz="457200" rtl="0" eaLnBrk="1" latinLnBrk="0" hangingPunct="1">
              <a:spcBef>
                <a:spcPct val="20000"/>
              </a:spcBef>
              <a:buClr>
                <a:schemeClr val="tx1"/>
              </a:buClr>
              <a:buFont typeface="Arial"/>
              <a:buChar char="»"/>
              <a:defRPr sz="1800" kern="1200">
                <a:solidFill>
                  <a:schemeClr val="accent6"/>
                </a:solidFill>
                <a:latin typeface="Gill Sans"/>
                <a:ea typeface="+mn-ea"/>
                <a:cs typeface="Gill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a:solidFill>
                  <a:schemeClr val="accent1"/>
                </a:solidFill>
              </a:rPr>
              <a:t>Rolling Circle Amplification (RCA)</a:t>
            </a:r>
          </a:p>
        </p:txBody>
      </p:sp>
      <p:pic>
        <p:nvPicPr>
          <p:cNvPr id="7" name="Picture 6">
            <a:extLst>
              <a:ext uri="{FF2B5EF4-FFF2-40B4-BE49-F238E27FC236}">
                <a16:creationId xmlns:a16="http://schemas.microsoft.com/office/drawing/2014/main" id="{04873DA3-8F63-60BE-C4CF-620C9E7E24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500" y="1171441"/>
            <a:ext cx="9504919" cy="6114651"/>
          </a:xfrm>
          <a:prstGeom prst="rect">
            <a:avLst/>
          </a:prstGeom>
        </p:spPr>
      </p:pic>
      <p:sp>
        <p:nvSpPr>
          <p:cNvPr id="8" name="TextBox 7">
            <a:extLst>
              <a:ext uri="{FF2B5EF4-FFF2-40B4-BE49-F238E27FC236}">
                <a16:creationId xmlns:a16="http://schemas.microsoft.com/office/drawing/2014/main" id="{572AE743-39B9-0791-8B4D-67E8813B8AE0}"/>
              </a:ext>
            </a:extLst>
          </p:cNvPr>
          <p:cNvSpPr txBox="1"/>
          <p:nvPr/>
        </p:nvSpPr>
        <p:spPr>
          <a:xfrm>
            <a:off x="720478" y="3152274"/>
            <a:ext cx="1731676" cy="646331"/>
          </a:xfrm>
          <a:prstGeom prst="rect">
            <a:avLst/>
          </a:prstGeom>
          <a:noFill/>
        </p:spPr>
        <p:txBody>
          <a:bodyPr wrap="square" rtlCol="0">
            <a:spAutoFit/>
          </a:bodyPr>
          <a:lstStyle/>
          <a:p>
            <a:r>
              <a:rPr lang="en-US" dirty="0"/>
              <a:t>CD9 Antibody-DNA</a:t>
            </a:r>
          </a:p>
        </p:txBody>
      </p:sp>
      <p:sp>
        <p:nvSpPr>
          <p:cNvPr id="9" name="TextBox 8">
            <a:extLst>
              <a:ext uri="{FF2B5EF4-FFF2-40B4-BE49-F238E27FC236}">
                <a16:creationId xmlns:a16="http://schemas.microsoft.com/office/drawing/2014/main" id="{C40E2B12-2D0E-E5C1-C02F-8DE5A7B70904}"/>
              </a:ext>
            </a:extLst>
          </p:cNvPr>
          <p:cNvSpPr txBox="1"/>
          <p:nvPr/>
        </p:nvSpPr>
        <p:spPr>
          <a:xfrm>
            <a:off x="2955969" y="3176188"/>
            <a:ext cx="1817648" cy="584775"/>
          </a:xfrm>
          <a:prstGeom prst="rect">
            <a:avLst/>
          </a:prstGeom>
          <a:noFill/>
        </p:spPr>
        <p:txBody>
          <a:bodyPr wrap="square" rtlCol="0">
            <a:spAutoFit/>
          </a:bodyPr>
          <a:lstStyle/>
          <a:p>
            <a:r>
              <a:rPr lang="en-US" sz="1600" dirty="0"/>
              <a:t>T4 Ligase and Padlock Probe</a:t>
            </a:r>
          </a:p>
        </p:txBody>
      </p:sp>
      <p:sp>
        <p:nvSpPr>
          <p:cNvPr id="10" name="TextBox 9">
            <a:extLst>
              <a:ext uri="{FF2B5EF4-FFF2-40B4-BE49-F238E27FC236}">
                <a16:creationId xmlns:a16="http://schemas.microsoft.com/office/drawing/2014/main" id="{A7BE8A99-06BD-BC76-14EB-5D7C6C3430C7}"/>
              </a:ext>
            </a:extLst>
          </p:cNvPr>
          <p:cNvSpPr txBox="1"/>
          <p:nvPr/>
        </p:nvSpPr>
        <p:spPr>
          <a:xfrm>
            <a:off x="5183189" y="3290795"/>
            <a:ext cx="1714195" cy="338554"/>
          </a:xfrm>
          <a:prstGeom prst="rect">
            <a:avLst/>
          </a:prstGeom>
          <a:noFill/>
        </p:spPr>
        <p:txBody>
          <a:bodyPr wrap="square" rtlCol="0">
            <a:spAutoFit/>
          </a:bodyPr>
          <a:lstStyle/>
          <a:p>
            <a:r>
              <a:rPr lang="en-US" sz="1600" dirty="0"/>
              <a:t>Phi29 Polymerase</a:t>
            </a:r>
          </a:p>
        </p:txBody>
      </p:sp>
      <p:sp>
        <p:nvSpPr>
          <p:cNvPr id="11" name="TextBox 10">
            <a:extLst>
              <a:ext uri="{FF2B5EF4-FFF2-40B4-BE49-F238E27FC236}">
                <a16:creationId xmlns:a16="http://schemas.microsoft.com/office/drawing/2014/main" id="{217C9D47-D9D9-645D-51E0-8A7D561021EC}"/>
              </a:ext>
            </a:extLst>
          </p:cNvPr>
          <p:cNvSpPr txBox="1"/>
          <p:nvPr/>
        </p:nvSpPr>
        <p:spPr>
          <a:xfrm>
            <a:off x="7449887" y="3340723"/>
            <a:ext cx="1817648" cy="338554"/>
          </a:xfrm>
          <a:prstGeom prst="rect">
            <a:avLst/>
          </a:prstGeom>
          <a:noFill/>
        </p:spPr>
        <p:txBody>
          <a:bodyPr wrap="square" rtlCol="0">
            <a:spAutoFit/>
          </a:bodyPr>
          <a:lstStyle/>
          <a:p>
            <a:r>
              <a:rPr lang="en-US" sz="1600" dirty="0"/>
              <a:t>Fluorophore DNA</a:t>
            </a:r>
          </a:p>
        </p:txBody>
      </p:sp>
      <mc:AlternateContent xmlns:mc="http://schemas.openxmlformats.org/markup-compatibility/2006">
        <mc:Choice xmlns:p14="http://schemas.microsoft.com/office/powerpoint/2010/main" Requires="p14">
          <p:contentPart p14:bwMode="auto" r:id="rId4">
            <p14:nvContentPartPr>
              <p14:cNvPr id="12" name="Ink 11">
                <a:extLst>
                  <a:ext uri="{FF2B5EF4-FFF2-40B4-BE49-F238E27FC236}">
                    <a16:creationId xmlns:a16="http://schemas.microsoft.com/office/drawing/2014/main" id="{59D53EF6-9196-1388-2C13-10DC720B9B9F}"/>
                  </a:ext>
                </a:extLst>
              </p14:cNvPr>
              <p14:cNvContentPartPr/>
              <p14:nvPr/>
            </p14:nvContentPartPr>
            <p14:xfrm>
              <a:off x="123500" y="3247556"/>
              <a:ext cx="337445" cy="407673"/>
            </p14:xfrm>
          </p:contentPart>
        </mc:Choice>
        <mc:Fallback>
          <p:pic>
            <p:nvPicPr>
              <p:cNvPr id="12" name="Ink 11">
                <a:extLst>
                  <a:ext uri="{FF2B5EF4-FFF2-40B4-BE49-F238E27FC236}">
                    <a16:creationId xmlns:a16="http://schemas.microsoft.com/office/drawing/2014/main" id="{59D53EF6-9196-1388-2C13-10DC720B9B9F}"/>
                  </a:ext>
                </a:extLst>
              </p:cNvPr>
              <p:cNvPicPr/>
              <p:nvPr/>
            </p:nvPicPr>
            <p:blipFill>
              <a:blip r:embed="rId5"/>
              <a:stretch>
                <a:fillRect/>
              </a:stretch>
            </p:blipFill>
            <p:spPr>
              <a:xfrm>
                <a:off x="87525" y="3211574"/>
                <a:ext cx="409035" cy="479277"/>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13" name="Ink 12">
                <a:extLst>
                  <a:ext uri="{FF2B5EF4-FFF2-40B4-BE49-F238E27FC236}">
                    <a16:creationId xmlns:a16="http://schemas.microsoft.com/office/drawing/2014/main" id="{2C8CEF37-5A73-2C53-376E-ACB93DF0F05A}"/>
                  </a:ext>
                </a:extLst>
              </p14:cNvPr>
              <p14:cNvContentPartPr/>
              <p14:nvPr/>
            </p14:nvContentPartPr>
            <p14:xfrm>
              <a:off x="375792" y="3440880"/>
              <a:ext cx="429840" cy="69120"/>
            </p14:xfrm>
          </p:contentPart>
        </mc:Choice>
        <mc:Fallback>
          <p:pic>
            <p:nvPicPr>
              <p:cNvPr id="13" name="Ink 12">
                <a:extLst>
                  <a:ext uri="{FF2B5EF4-FFF2-40B4-BE49-F238E27FC236}">
                    <a16:creationId xmlns:a16="http://schemas.microsoft.com/office/drawing/2014/main" id="{2C8CEF37-5A73-2C53-376E-ACB93DF0F05A}"/>
                  </a:ext>
                </a:extLst>
              </p:cNvPr>
              <p:cNvPicPr/>
              <p:nvPr/>
            </p:nvPicPr>
            <p:blipFill>
              <a:blip r:embed="rId7"/>
              <a:stretch>
                <a:fillRect/>
              </a:stretch>
            </p:blipFill>
            <p:spPr>
              <a:xfrm>
                <a:off x="369672" y="3434760"/>
                <a:ext cx="442080" cy="8136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14" name="Ink 13">
                <a:extLst>
                  <a:ext uri="{FF2B5EF4-FFF2-40B4-BE49-F238E27FC236}">
                    <a16:creationId xmlns:a16="http://schemas.microsoft.com/office/drawing/2014/main" id="{7B22AAD2-0376-D179-981A-7310AF141865}"/>
                  </a:ext>
                </a:extLst>
              </p14:cNvPr>
              <p14:cNvContentPartPr/>
              <p14:nvPr/>
            </p14:nvContentPartPr>
            <p14:xfrm>
              <a:off x="2601960" y="3266746"/>
              <a:ext cx="337444" cy="403658"/>
            </p14:xfrm>
          </p:contentPart>
        </mc:Choice>
        <mc:Fallback>
          <p:pic>
            <p:nvPicPr>
              <p:cNvPr id="14" name="Ink 13">
                <a:extLst>
                  <a:ext uri="{FF2B5EF4-FFF2-40B4-BE49-F238E27FC236}">
                    <a16:creationId xmlns:a16="http://schemas.microsoft.com/office/drawing/2014/main" id="{7B22AAD2-0376-D179-981A-7310AF141865}"/>
                  </a:ext>
                </a:extLst>
              </p:cNvPr>
              <p:cNvPicPr/>
              <p:nvPr/>
            </p:nvPicPr>
            <p:blipFill>
              <a:blip r:embed="rId9"/>
              <a:stretch>
                <a:fillRect/>
              </a:stretch>
            </p:blipFill>
            <p:spPr>
              <a:xfrm>
                <a:off x="2583973" y="3248758"/>
                <a:ext cx="373059" cy="439275"/>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15" name="Ink 14">
                <a:extLst>
                  <a:ext uri="{FF2B5EF4-FFF2-40B4-BE49-F238E27FC236}">
                    <a16:creationId xmlns:a16="http://schemas.microsoft.com/office/drawing/2014/main" id="{AB8D8F11-86DC-7555-AE94-C56C196F5E2C}"/>
                  </a:ext>
                </a:extLst>
              </p14:cNvPr>
              <p14:cNvContentPartPr/>
              <p14:nvPr/>
            </p14:nvContentPartPr>
            <p14:xfrm>
              <a:off x="4848486" y="3280477"/>
              <a:ext cx="353163" cy="389927"/>
            </p14:xfrm>
          </p:contentPart>
        </mc:Choice>
        <mc:Fallback>
          <p:pic>
            <p:nvPicPr>
              <p:cNvPr id="15" name="Ink 14">
                <a:extLst>
                  <a:ext uri="{FF2B5EF4-FFF2-40B4-BE49-F238E27FC236}">
                    <a16:creationId xmlns:a16="http://schemas.microsoft.com/office/drawing/2014/main" id="{AB8D8F11-86DC-7555-AE94-C56C196F5E2C}"/>
                  </a:ext>
                </a:extLst>
              </p:cNvPr>
              <p:cNvPicPr/>
              <p:nvPr/>
            </p:nvPicPr>
            <p:blipFill>
              <a:blip r:embed="rId11"/>
              <a:stretch>
                <a:fillRect/>
              </a:stretch>
            </p:blipFill>
            <p:spPr>
              <a:xfrm>
                <a:off x="4830486" y="3262491"/>
                <a:ext cx="388803" cy="425538"/>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6" name="Ink 15">
                <a:extLst>
                  <a:ext uri="{FF2B5EF4-FFF2-40B4-BE49-F238E27FC236}">
                    <a16:creationId xmlns:a16="http://schemas.microsoft.com/office/drawing/2014/main" id="{4BF1B145-AF4E-B81B-786F-29FE8C93283F}"/>
                  </a:ext>
                </a:extLst>
              </p14:cNvPr>
              <p14:cNvContentPartPr/>
              <p14:nvPr/>
            </p14:nvContentPartPr>
            <p14:xfrm>
              <a:off x="7232087" y="3398368"/>
              <a:ext cx="217800" cy="218520"/>
            </p14:xfrm>
          </p:contentPart>
        </mc:Choice>
        <mc:Fallback>
          <p:pic>
            <p:nvPicPr>
              <p:cNvPr id="16" name="Ink 15">
                <a:extLst>
                  <a:ext uri="{FF2B5EF4-FFF2-40B4-BE49-F238E27FC236}">
                    <a16:creationId xmlns:a16="http://schemas.microsoft.com/office/drawing/2014/main" id="{4BF1B145-AF4E-B81B-786F-29FE8C93283F}"/>
                  </a:ext>
                </a:extLst>
              </p:cNvPr>
              <p:cNvPicPr/>
              <p:nvPr/>
            </p:nvPicPr>
            <p:blipFill>
              <a:blip r:embed="rId13"/>
              <a:stretch>
                <a:fillRect/>
              </a:stretch>
            </p:blipFill>
            <p:spPr>
              <a:xfrm>
                <a:off x="7169087" y="3335368"/>
                <a:ext cx="343440" cy="344160"/>
              </a:xfrm>
              <a:prstGeom prst="rect">
                <a:avLst/>
              </a:prstGeom>
            </p:spPr>
          </p:pic>
        </mc:Fallback>
      </mc:AlternateContent>
    </p:spTree>
    <p:extLst>
      <p:ext uri="{BB962C8B-B14F-4D97-AF65-F5344CB8AC3E}">
        <p14:creationId xmlns:p14="http://schemas.microsoft.com/office/powerpoint/2010/main" val="492352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Results</a:t>
            </a:r>
          </a:p>
        </p:txBody>
      </p:sp>
      <p:sp>
        <p:nvSpPr>
          <p:cNvPr id="7" name="Slide Number Placeholder 6"/>
          <p:cNvSpPr>
            <a:spLocks noGrp="1"/>
          </p:cNvSpPr>
          <p:nvPr>
            <p:ph type="sldNum" sz="quarter" idx="4294967295"/>
          </p:nvPr>
        </p:nvSpPr>
        <p:spPr>
          <a:xfrm>
            <a:off x="7010400" y="4699000"/>
            <a:ext cx="2133600" cy="273050"/>
          </a:xfrm>
        </p:spPr>
        <p:txBody>
          <a:bodyPr/>
          <a:lstStyle/>
          <a:p>
            <a:fld id="{8A758EFE-665F-4341-B5B8-2DAEADA52F6C}" type="slidenum">
              <a:rPr lang="en-US" smtClean="0"/>
              <a:pPr/>
              <a:t>9</a:t>
            </a:fld>
            <a:endParaRPr lang="en-US" dirty="0"/>
          </a:p>
        </p:txBody>
      </p:sp>
    </p:spTree>
    <p:extLst>
      <p:ext uri="{BB962C8B-B14F-4D97-AF65-F5344CB8AC3E}">
        <p14:creationId xmlns:p14="http://schemas.microsoft.com/office/powerpoint/2010/main" val="1077290256"/>
      </p:ext>
    </p:extLst>
  </p:cSld>
  <p:clrMapOvr>
    <a:masterClrMapping/>
  </p:clrMapOvr>
</p:sld>
</file>

<file path=ppt/theme/theme1.xml><?xml version="1.0" encoding="utf-8"?>
<a:theme xmlns:a="http://schemas.openxmlformats.org/drawingml/2006/main" name="Office Theme">
  <a:themeElements>
    <a:clrScheme name="Custom 23">
      <a:dk1>
        <a:srgbClr val="00144D"/>
      </a:dk1>
      <a:lt1>
        <a:sysClr val="window" lastClr="FFFFFF"/>
      </a:lt1>
      <a:dk2>
        <a:srgbClr val="57000A"/>
      </a:dk2>
      <a:lt2>
        <a:srgbClr val="82AFD3"/>
      </a:lt2>
      <a:accent1>
        <a:srgbClr val="95001A"/>
      </a:accent1>
      <a:accent2>
        <a:srgbClr val="C0504D"/>
      </a:accent2>
      <a:accent3>
        <a:srgbClr val="045EA7"/>
      </a:accent3>
      <a:accent4>
        <a:srgbClr val="F2C100"/>
      </a:accent4>
      <a:accent5>
        <a:srgbClr val="00144D"/>
      </a:accent5>
      <a:accent6>
        <a:srgbClr val="44464B"/>
      </a:accent6>
      <a:hlink>
        <a:srgbClr val="00144D"/>
      </a:hlink>
      <a:folHlink>
        <a:srgbClr val="82AFD3"/>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9374</TotalTime>
  <Words>956</Words>
  <Application>Microsoft Macintosh PowerPoint</Application>
  <PresentationFormat>On-screen Show (16:9)</PresentationFormat>
  <Paragraphs>144</Paragraphs>
  <Slides>14</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Abadi ExtraLight</vt:lpstr>
      <vt:lpstr>Arial</vt:lpstr>
      <vt:lpstr>Arial Rounded MT Bold</vt:lpstr>
      <vt:lpstr>Calibri</vt:lpstr>
      <vt:lpstr>Gill Sans</vt:lpstr>
      <vt:lpstr>Gill Sans MT</vt:lpstr>
      <vt:lpstr>Noto Sans Symbols</vt:lpstr>
      <vt:lpstr>Roboto</vt:lpstr>
      <vt:lpstr>Office Theme</vt:lpstr>
      <vt:lpstr>Comparative Characterization of Extracellular Vesicles Released by Cancer Cell Lines from Distinct Tissue Origins</vt:lpstr>
      <vt:lpstr>Background</vt:lpstr>
      <vt:lpstr>What is an Extracellular Vesicle?</vt:lpstr>
      <vt:lpstr>Why Should We Care About Extracellular Vesicles?</vt:lpstr>
      <vt:lpstr>Goals</vt:lpstr>
      <vt:lpstr>Objectives and Goals</vt:lpstr>
      <vt:lpstr>Procedure</vt:lpstr>
      <vt:lpstr>Procedure cont.</vt:lpstr>
      <vt:lpstr>Results</vt:lpstr>
      <vt:lpstr>Results</vt:lpstr>
      <vt:lpstr>Results cont.</vt:lpstr>
      <vt:lpstr>Conclusions</vt:lpstr>
      <vt:lpstr>Conclusion</vt:lpstr>
      <vt:lpstr>Acknowledgements</vt:lpstr>
    </vt:vector>
  </TitlesOfParts>
  <Company>Zder0to5ive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Lindsey Tabor</dc:creator>
  <cp:lastModifiedBy>Sanya Braddy</cp:lastModifiedBy>
  <cp:revision>185</cp:revision>
  <dcterms:created xsi:type="dcterms:W3CDTF">2017-09-22T15:37:04Z</dcterms:created>
  <dcterms:modified xsi:type="dcterms:W3CDTF">2026-07-27T20:10:11Z</dcterms:modified>
</cp:coreProperties>
</file>